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notesSlides/notesSlide5.xml" ContentType="application/vnd.openxmlformats-officedocument.presentationml.notesSlide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notesSlides/notesSlide6.xml" ContentType="application/vnd.openxmlformats-officedocument.presentationml.notesSlide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notesSlides/notesSlide7.xml" ContentType="application/vnd.openxmlformats-officedocument.presentationml.notesSlide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notesSlides/notesSlide8.xml" ContentType="application/vnd.openxmlformats-officedocument.presentationml.notesSlide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notesSlides/notesSlide9.xml" ContentType="application/vnd.openxmlformats-officedocument.presentationml.notesSlide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726" r:id="rId2"/>
    <p:sldMasterId id="2147483758" r:id="rId3"/>
    <p:sldMasterId id="2147483742" r:id="rId4"/>
    <p:sldMasterId id="2147483710" r:id="rId5"/>
    <p:sldMasterId id="2147483810" r:id="rId6"/>
    <p:sldMasterId id="2147483822" r:id="rId7"/>
    <p:sldMasterId id="2147483858" r:id="rId8"/>
    <p:sldMasterId id="2147483846" r:id="rId9"/>
  </p:sldMasterIdLst>
  <p:notesMasterIdLst>
    <p:notesMasterId r:id="rId64"/>
  </p:notesMasterIdLst>
  <p:sldIdLst>
    <p:sldId id="720" r:id="rId10"/>
    <p:sldId id="722" r:id="rId11"/>
    <p:sldId id="313" r:id="rId12"/>
    <p:sldId id="741" r:id="rId13"/>
    <p:sldId id="760" r:id="rId14"/>
    <p:sldId id="761" r:id="rId15"/>
    <p:sldId id="762" r:id="rId16"/>
    <p:sldId id="723" r:id="rId17"/>
    <p:sldId id="725" r:id="rId18"/>
    <p:sldId id="750" r:id="rId19"/>
    <p:sldId id="751" r:id="rId20"/>
    <p:sldId id="726" r:id="rId21"/>
    <p:sldId id="730" r:id="rId22"/>
    <p:sldId id="763" r:id="rId23"/>
    <p:sldId id="766" r:id="rId24"/>
    <p:sldId id="765" r:id="rId25"/>
    <p:sldId id="764" r:id="rId26"/>
    <p:sldId id="769" r:id="rId27"/>
    <p:sldId id="768" r:id="rId28"/>
    <p:sldId id="767" r:id="rId29"/>
    <p:sldId id="770" r:id="rId30"/>
    <p:sldId id="772" r:id="rId31"/>
    <p:sldId id="771" r:id="rId32"/>
    <p:sldId id="773" r:id="rId33"/>
    <p:sldId id="774" r:id="rId34"/>
    <p:sldId id="777" r:id="rId35"/>
    <p:sldId id="778" r:id="rId36"/>
    <p:sldId id="779" r:id="rId37"/>
    <p:sldId id="780" r:id="rId38"/>
    <p:sldId id="781" r:id="rId39"/>
    <p:sldId id="782" r:id="rId40"/>
    <p:sldId id="783" r:id="rId41"/>
    <p:sldId id="784" r:id="rId42"/>
    <p:sldId id="731" r:id="rId43"/>
    <p:sldId id="776" r:id="rId44"/>
    <p:sldId id="732" r:id="rId45"/>
    <p:sldId id="734" r:id="rId46"/>
    <p:sldId id="742" r:id="rId47"/>
    <p:sldId id="744" r:id="rId48"/>
    <p:sldId id="745" r:id="rId49"/>
    <p:sldId id="746" r:id="rId50"/>
    <p:sldId id="748" r:id="rId51"/>
    <p:sldId id="747" r:id="rId52"/>
    <p:sldId id="743" r:id="rId53"/>
    <p:sldId id="749" r:id="rId54"/>
    <p:sldId id="735" r:id="rId55"/>
    <p:sldId id="753" r:id="rId56"/>
    <p:sldId id="755" r:id="rId57"/>
    <p:sldId id="756" r:id="rId58"/>
    <p:sldId id="754" r:id="rId59"/>
    <p:sldId id="757" r:id="rId60"/>
    <p:sldId id="758" r:id="rId61"/>
    <p:sldId id="759" r:id="rId62"/>
    <p:sldId id="27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FFFCC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755" autoAdjust="0"/>
  </p:normalViewPr>
  <p:slideViewPr>
    <p:cSldViewPr>
      <p:cViewPr>
        <p:scale>
          <a:sx n="96" d="100"/>
          <a:sy n="96" d="100"/>
        </p:scale>
        <p:origin x="1051" y="-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14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5:55:3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0 6449 0 0,'-21'8'1186'0'0,"1"1"0"0"0,0 0 0 0 0,0 2 0 0 0,1 0 0 0 0,1 1 1 0 0,0 1-1 0 0,-20 18 0 0 0,30-24-1192 0 0,0 1 1 0 0,1 0 0 0 0,0 0 0 0 0,0 0 0 0 0,1 1 0 0 0,0 0 0 0 0,1 0 0 0 0,0 0 0 0 0,0 1 0 0 0,1 0 0 0 0,0 0 0 0 0,1 0 0 0 0,0 0 0 0 0,0 1 0 0 0,1-1-1 0 0,-1 21 1 0 0,3-29-4 0 0,0 0 0 0 0,0 0-1 0 0,0 0 1 0 0,0 0 0 0 0,0 0 0 0 0,0 0-1 0 0,1 0 1 0 0,-1-1 0 0 0,1 1-1 0 0,-1 0 1 0 0,1 0 0 0 0,0 0 0 0 0,0 0-1 0 0,0-1 1 0 0,0 1 0 0 0,0 0-1 0 0,0-1 1 0 0,0 1 0 0 0,0-1-1 0 0,1 1 1 0 0,-1-1 0 0 0,1 0 0 0 0,-1 1-1 0 0,1-1 1 0 0,-1 0 0 0 0,1 0-1 0 0,0 0 1 0 0,-1 0 0 0 0,1 0 0 0 0,0-1-1 0 0,0 1 1 0 0,0-1 0 0 0,0 1-1 0 0,0-1 1 0 0,0 1 0 0 0,-1-1-1 0 0,1 0 1 0 0,0 0 0 0 0,0 0 0 0 0,0 0-1 0 0,0 0 1 0 0,0-1 0 0 0,0 1-1 0 0,2-1 1 0 0,10-2 28 0 0,-1 0 1 0 0,1-1-1 0 0,-1 0 1 0 0,23-12-1 0 0,90-54 201 0 0,-52 28-121 0 0,135-77 154 0 0,-188 109-197 0 0,-9 3 21 0 0,1 1 0 0 0,0 0 0 0 0,1 0-1 0 0,16-3 1 0 0,-29 9-61 0 0,1-1-1 0 0,-1 1 1 0 0,1-1 0 0 0,0 1-1 0 0,-1 0 1 0 0,1-1-1 0 0,-1 1 1 0 0,1 0 0 0 0,0 0-1 0 0,-1 0 1 0 0,1 1-1 0 0,0-1 1 0 0,-1 0-1 0 0,3 1 1 0 0,-4 0-9 0 0,1 0-1 0 0,-1 0 1 0 0,0 0 0 0 0,0 0-1 0 0,0 0 1 0 0,0 0 0 0 0,0 0-1 0 0,0 0 1 0 0,0 0 0 0 0,0 0-1 0 0,0 0 1 0 0,0 0-1 0 0,0 0 1 0 0,-1 0 0 0 0,1 0-1 0 0,0 0 1 0 0,-1 0 0 0 0,1 0-1 0 0,-1 0 1 0 0,1-1 0 0 0,-1 1-1 0 0,1 0 1 0 0,-2 1 0 0 0,-67 118 290 0 0,14-26-240 0 0,53-92-58 0 0,1-1-1 0 0,0 1 1 0 0,0 0-1 0 0,0 0 1 0 0,0 1-1 0 0,0-1 0 0 0,1 0 1 0 0,-1 0-1 0 0,1 0 1 0 0,-1 0-1 0 0,1 1 1 0 0,0-1-1 0 0,0 0 1 0 0,0 0-1 0 0,0 1 0 0 0,0-1 1 0 0,0 0-1 0 0,1 0 1 0 0,-1 0-1 0 0,1 1 1 0 0,-1-1-1 0 0,1 0 0 0 0,1 3 1 0 0,0-3 7 0 0,0-1 1 0 0,0 1 0 0 0,0 0-1 0 0,0 0 1 0 0,0-1-1 0 0,0 1 1 0 0,0-1-1 0 0,1 0 1 0 0,-1 0-1 0 0,1 1 1 0 0,-1-2-1 0 0,1 1 1 0 0,-1 0-1 0 0,1 0 1 0 0,-1-1 0 0 0,1 1-1 0 0,-1-1 1 0 0,1 0-1 0 0,4 0 1 0 0,26-1 56 0 0,-1-2 0 0 0,1 0 0 0 0,0-3 0 0 0,37-10-1 0 0,-42 8-109 0 0,-1 2-1 0 0,2 0 1 0 0,-1 2-1 0 0,0 2 0 0 0,1 0 1 0 0,30 3-1 0 0,-55 0-2 0 0,-1-1 0 0 0,1 1 1 0 0,-1 0-1 0 0,1 0 0 0 0,-1 1 0 0 0,1-1 1 0 0,-1 1-1 0 0,0 0 0 0 0,0 0 0 0 0,0 0 0 0 0,0 0 1 0 0,0 0-1 0 0,0 1 0 0 0,-1-1 0 0 0,1 1 1 0 0,-1-1-1 0 0,0 1 0 0 0,1 0 0 0 0,-1 0 0 0 0,-1 0 1 0 0,1 1-1 0 0,0-1 0 0 0,-1 0 0 0 0,1 1 1 0 0,-1-1-1 0 0,0 1 0 0 0,0-1 0 0 0,-1 1 0 0 0,1 6 1 0 0,1 4-424 0 0,-1 0 1 0 0,-1 0 0 0 0,0 0-1 0 0,-1 0 1 0 0,-1 0 0 0 0,-4 21-1 0 0,-9 13 175 0 0,-6 5-487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10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0 380 2401 0 0,'0'0'3763'0'0,"7"10"-4031"0"0,11 21 585 0 0,-2 1-1 0 0,-1 0 1 0 0,15 47 0 0 0,-29-78-140 0 0,-1 1 0 0 0,0-1 1 0 0,1 1-1 0 0,0-1 0 0 0,-1 1 1 0 0,1-1-1 0 0,0 0 0 0 0,-1 1 0 0 0,1-1 1 0 0,0 0-1 0 0,0 0 0 0 0,0 1 0 0 0,0-1 1 0 0,0 0-1 0 0,1 0 0 0 0,-1 0 1 0 0,0 0-1 0 0,0-1 0 0 0,1 1 0 0 0,-1 0 1 0 0,0 0-1 0 0,1-1 0 0 0,-1 1 1 0 0,1-1-1 0 0,-1 1 0 0 0,1-1 0 0 0,1 1 1 0 0,24-6 2656 0 0,-8-4-3777 0 0,11-11 1278 0 0,-2-1 0 0 0,44-41 0 0 0,27-21-93 0 0,379-218-1 0 0,-438 278-210 0 0,-19 11 13 0 0,0 0-1 0 0,0 2 1 0 0,1 0-1 0 0,0 2 1 0 0,27-8-1 0 0,-45 16-1369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19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36 12707 0 0,'0'-2'44'0'0,"-1"0"1"0"0,1 1-1 0 0,0-1 1 0 0,-1 1-1 0 0,1-1 1 0 0,0 0-1 0 0,0 1 1 0 0,0-1-1 0 0,0 0 0 0 0,1 1 1 0 0,-1-1-1 0 0,0 0 1 0 0,1 1-1 0 0,-1-1 1 0 0,1 0-1 0 0,-1 1 1 0 0,1-1-1 0 0,1-1 1 0 0,-1 3-69 0 0,0-1 0 0 0,-1 1 0 0 0,1 0 0 0 0,0 0 0 0 0,0-1 0 0 0,-1 1 0 0 0,1 0 1 0 0,0 0-1 0 0,0 0 0 0 0,0 0 0 0 0,0 0 0 0 0,-1 0 0 0 0,1 0 0 0 0,0 0 0 0 0,0 0 0 0 0,0 1 0 0 0,-1-1 1 0 0,1 0-1 0 0,0 0 0 0 0,0 1 0 0 0,-1-1 0 0 0,1 0 0 0 0,0 1 0 0 0,-1-1 0 0 0,2 2 0 0 0,9 5-347 0 0,0 2 0 0 0,-1-1 0 0 0,12 15 0 0 0,-13-14 732 0 0,43 42-331 0 0,-2-2 56 0 0,93 72 0 0 0,-76-74 16 0 0,108 100-1 0 0,-164-135-174 0 0,-6-6-443 0 0,0-1 1 0 0,1 1-1 0 0,-1-1 1 0 0,1-1-1 0 0,7 6 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0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7042 0 0,'0'0'-411'0'0,"-1"27"-1262"0"0,2 110 475 0 0,1 18 1568 0 0,0-131-291 0 0,1-1-1 0 0,0 0 1 0 0,2 0 0 0 0,12 34 0 0 0,-16-53-45 0 0,1 0 0 0 0,-1 0 1 0 0,1 0-1 0 0,0 0 1 0 0,0 0-1 0 0,1 0 1 0 0,-1 0-1 0 0,1-1 0 0 0,0 0 1 0 0,-1 1-1 0 0,2-1 1 0 0,-1 0-1 0 0,0 0 1 0 0,1 0-1 0 0,-1-1 0 0 0,1 1 1 0 0,0-1-1 0 0,0 0 1 0 0,0 0-1 0 0,0 0 1 0 0,0-1-1 0 0,0 1 0 0 0,0-1 1 0 0,0 0-1 0 0,1 0 1 0 0,4 0-1 0 0,9-1-14 0 0</inkml:trace>
  <inkml:trace contextRef="#ctx0" brushRef="#br0" timeOffset="1">0 266 5185 0 0,'0'0'-101'0'0,"7"-2"-125"0"0,19-4 700 0 0,0 0 0 0 0,32-2-1 0 0,32-7 151 0 0,-16-5-543 0 0,-49 13-696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0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7210 0 0,'-1'1'-55'0'0,"0"0"0"0"0,0 0 0 0 0,1 0 0 0 0,-1 0 1 0 0,1-1-1 0 0,-1 1 0 0 0,1 0 0 0 0,-1 0 0 0 0,1 0 1 0 0,-1 0-1 0 0,1 0 0 0 0,0 0 0 0 0,-1 0 0 0 0,1 1 1 0 0,0-1-1 0 0,0 0 0 0 0,0 0 0 0 0,0 0 0 0 0,0 0 1 0 0,0 0-1 0 0,0 0 0 0 0,0 0 0 0 0,1 0 0 0 0,-1 0 1 0 0,0 0-1 0 0,1 0 0 0 0,-1 0 0 0 0,1 0 0 0 0,-1 0 1 0 0,1 0-1 0 0,0 1 0 0 0,18 33-25 0 0,15 12 1151 0 0,51 53 1 0 0,-50-62-855 0 0,50 73 1 0 0,-75-95-184 0 0,-1 0 0 0 0,0 1-1 0 0,-1 0 1 0 0,-1 0 0 0 0,-1 1 0 0 0,0-1-1 0 0,-1 1 1 0 0,3 29 0 0 0,-7-38-6 0 0,0 0 0 0 0,0 1 0 0 0,-1-1 0 0 0,-1 0 0 0 0,0 0 0 0 0,0 0 0 0 0,0-1 0 0 0,-1 1 0 0 0,-1 0 0 0 0,1 0 0 0 0,-2-1 0 0 0,1 1 1 0 0,-1-1-1 0 0,0 0 0 0 0,-1 0 0 0 0,1-1 0 0 0,-2 1 0 0 0,1-1 0 0 0,-1 0 0 0 0,0-1 0 0 0,0 1 0 0 0,-1-1 0 0 0,0 0 0 0 0,-9 5 0 0 0,-7 9 88 0 0,19-15-68 0 0,-1 0 0 0 0,0 0 0 0 0,-1-1 0 0 0,1 0-1 0 0,-1 0 1 0 0,-9 4 0 0 0,15-8-8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2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34 4689 0 0,'-1'-2'67'0'0,"1"1"-1"0"0,-1-1 1 0 0,1 1-1 0 0,-1 0 1 0 0,0-1 0 0 0,1 1-1 0 0,-1 0 1 0 0,0-1-1 0 0,0 1 1 0 0,0 0 0 0 0,0 0-1 0 0,-2-2 1 0 0,1 1-9 0 0,-1 1 0 0 0,1-1 0 0 0,-1 1 0 0 0,0 0 0 0 0,1 0 0 0 0,-1-1 0 0 0,0 2 0 0 0,0-1 0 0 0,-6-1 0 0 0,1 1 67 0 0,0 1-1 0 0,-1-1 1 0 0,1 2-1 0 0,-17 1 0 0 0,20 0-157 0 0,-1 0 0 0 0,1 0 0 0 0,0 0 0 0 0,0 1 0 0 0,0 0-1 0 0,0 0 1 0 0,0 0 0 0 0,1 0 0 0 0,-1 1 0 0 0,1 0 0 0 0,0 0 0 0 0,0 0-1 0 0,0 0 1 0 0,1 1 0 0 0,-1 0 0 0 0,1-1 0 0 0,0 1 0 0 0,1 0-1 0 0,-4 7 1 0 0,-2 7-154 0 0,1-1-1 0 0,0 1 0 0 0,1 0 0 0 0,-4 27 1 0 0,6-18 112 0 0,1 0 1 0 0,1 1-1 0 0,2-1 1 0 0,1 1-1 0 0,7 42 1 0 0,39 138 217 0 0,-43-192-119 0 0,5 17 111 0 0,9 66 0 0 0,-17-88-90 0 0,0 0 0 0 0,-1-1 0 0 0,-1 1 0 0 0,0 0 0 0 0,-1-1 0 0 0,0 1 0 0 0,0-1 0 0 0,-1 1 0 0 0,-7 15 0 0 0,-4 7 84 0 0,-2-1 0 0 0,-26 40 0 0 0,32-58-599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2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1664 0 0,'3'-6'115'0'0,"0"0"0"0"0,1 1-1 0 0,-1-1 1 0 0,1 1 0 0 0,1 0-1 0 0,-1 0 1 0 0,0 0 0 0 0,1 1 0 0 0,0 0-1 0 0,0 0 1 0 0,1 0 0 0 0,-1 0-1 0 0,10-4 1 0 0,12-5 739 0 0,49-17 1 0 0,-39 17-626 0 0,-27 8-154 0 0,30-10 222 0 0,52-14-1 0 0,-81 26-304 0 0,1 1 1 0 0,0 0 0 0 0,0 0 0 0 0,0 2-1 0 0,0-1 1 0 0,0 1 0 0 0,0 1-1 0 0,0 0 1 0 0,15 4 0 0 0,-6 2-499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2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8402 0 0,'0'0'-82'0'0,"-6"2"-738"0"0,-5 4 711 0 0,1 1-1 0 0,0 0 0 0 0,0 0 0 0 0,1 1 1 0 0,0 0-1 0 0,0 0 0 0 0,1 1 1 0 0,0 0-1 0 0,0 1 0 0 0,1 0 0 0 0,1 0 1 0 0,-1 0-1 0 0,2 1 0 0 0,0 0 0 0 0,0 0 1 0 0,1 1-1 0 0,0-1 0 0 0,1 1 1 0 0,0 0-1 0 0,1-1 0 0 0,-2 18 0 0 0,4 10 121 0 0,1-1 0 0 0,1 1 0 0 0,3-1 0 0 0,1 0 0 0 0,1-1 0 0 0,3 1 0 0 0,1-2 0 0 0,1 1 0 0 0,2-1 0 0 0,31 55-1 0 0,-37-78 17 0 0,0-1 0 0 0,1 0 0 0 0,0-1 0 0 0,0 0 0 0 0,1-1 0 0 0,1 0 0 0 0,20 15 0 0 0,-3-6-104 0 0</inkml:trace>
  <inkml:trace contextRef="#ctx0" brushRef="#br0" timeOffset="1">397 272 3849 0 0,'0'0'664'0'0,"-2"4"-495"0"0,1 1-249 0 0,1 0-1 0 0,-1 0 0 0 0,1 1 0 0 0,-1-1 0 0 0,2 0 0 0 0,-1 0 1 0 0,1 1-1 0 0,-1-1 0 0 0,1 0 0 0 0,3 9 0 0 0,2 12-170 0 0,19 96 198 0 0,74 216-1 0 0,-94-323-180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3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9522 0 0,'0'0'-340'0'0,"2"0"-676"0"0,14 0 940 0 0,-1 1 1 0 0,0 1-1 0 0,0 0 1 0 0,0 1 0 0 0,0 1-1 0 0,28 10 1 0 0,24 15 228 0 0,-62-26-137 0 0,0-1 0 0 0,0 1 0 0 0,0 1 0 0 0,-1-1 0 0 0,1 1 0 0 0,-1 0 0 0 0,0 0 0 0 0,7 8 0 0 0,-10-9-9 0 0,0-1 0 0 0,0 1 0 0 0,-1-1 0 0 0,1 1 0 0 0,0-1-1 0 0,-1 1 1 0 0,1 0 0 0 0,-1-1 0 0 0,0 1 0 0 0,0 0 0 0 0,0 0 0 0 0,0-1 0 0 0,-1 1 0 0 0,1 0 0 0 0,-1-1 0 0 0,1 1 0 0 0,-1-1-1 0 0,0 1 1 0 0,0-1 0 0 0,0 1 0 0 0,-1-1 0 0 0,1 1 0 0 0,0-1 0 0 0,-3 3 0 0 0,-5 7 31 0 0,0 1 1 0 0,-21 20-1 0 0,25-28-21 0 0,-11 11-134 0 0,0 0 0 0 0,-1-2 0 0 0,-1 0 0 0 0,0-1 0 0 0,-27 14 0 0 0,32-22-852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6801 0 0,'0'0'341'0'0,"1"3"-584"0"0,60 122-147 0 0,1 1 957 0 0,44 29 235 0 0,-1-1-326 0 0,-94-134-424 0 0,0 1-1 0 0,-1 0 1 0 0,-1 0-1 0 0,-1 1 1 0 0,9 43-1 0 0,-15-54-9 0 0,-1-1-1 0 0,0 0 1 0 0,-1 1 0 0 0,0-1-1 0 0,-1 1 1 0 0,0-1 0 0 0,-1 1-1 0 0,0-1 1 0 0,-1 0-1 0 0,0 0 1 0 0,0 0 0 0 0,-1 0-1 0 0,0-1 1 0 0,-1 1-1 0 0,0-1 1 0 0,-12 16 0 0 0,5-10-155 0 0,0-1 0 0 0,0-1 1 0 0,-1 0-1 0 0,-1 0 0 0 0,0-2 1 0 0,-1 0-1 0 0,0 0 0 0 0,-31 14 0 0 0,34-19-817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4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6657 0 0,'-10'0'97'0'0,"1"1"0"0"0,0 0 0 0 0,-1 0 0 0 0,1 0 0 0 0,0 1-1 0 0,0 1 1 0 0,0 0 0 0 0,-12 5 0 0 0,18-7-156 0 0,-1 1-1 0 0,1 0 1 0 0,-1 0 0 0 0,1 1 0 0 0,0-1 0 0 0,0 1-1 0 0,0-1 1 0 0,0 1 0 0 0,1 0 0 0 0,-1 0-1 0 0,1 0 1 0 0,0 1 0 0 0,0-1 0 0 0,0 0-1 0 0,0 1 1 0 0,0-1 0 0 0,1 1 0 0 0,-1 0 0 0 0,1 0-1 0 0,0-1 1 0 0,0 1 0 0 0,0 4 0 0 0,-1 19-45 0 0,2 0 1 0 0,0 1 0 0 0,2-1 0 0 0,1 0 0 0 0,1-1-1 0 0,10 33 1 0 0,58 155 529 0 0,-40-128-328 0 0,-1-3 32 0 0,-8-24 27 0 0,16 65-1 0 0,-34-105-114 0 0,-1 1 0 0 0,-1 1 0 0 0,-1-1 0 0 0,-1 0 0 0 0,0 1 0 0 0,-2-1 0 0 0,-4 29 0 0 0,-3-10 84 0 0,-20 55 0 0 0,0-2 101 0 0,25-80-212 0 0,0 0 0 0 0,-1 0 0 0 0,0 0 0 0 0,-1 0 0 0 0,0-1 0 0 0,-1 0 0 0 0,-8 12 0 0 0,6-14-784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4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2665 0 0,'124'-54'2333'0'0,"-72"30"-1098"0"0,1 2 1 0 0,86-23 0 0 0,-134 45-1359 0 0,-1-1 1 0 0,1 0 0 0 0,0 1-1 0 0,0 0 1 0 0,0 0 0 0 0,9 2-1 0 0,-6 0-860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5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15 9898 0 0,'-4'-3'-27'0'0,"0"1"-1"0"0,0 0 1 0 0,-1 1-1 0 0,1-1 1 0 0,0 1-1 0 0,0 0 1 0 0,-1 0-1 0 0,1 0 1 0 0,-1 1-1 0 0,1-1 0 0 0,-1 1 1 0 0,1 0-1 0 0,-1 0 1 0 0,1 1-1 0 0,-7 1 1 0 0,4 0-48 0 0,0 0 0 0 0,0 1 0 0 0,0-1-1 0 0,1 2 1 0 0,-1-1 0 0 0,1 1 0 0 0,0 0 0 0 0,-10 9 0 0 0,2 0-71 0 0,1 0 0 0 0,0 2 1 0 0,1-1-1 0 0,0 2 0 0 0,2-1 0 0 0,-14 27 1 0 0,17-27 95 0 0,2-1-1 0 0,-1 1 1 0 0,2 1 0 0 0,0-1 0 0 0,1 1 0 0 0,1-1 0 0 0,0 1 0 0 0,1 31 0 0 0,2-18 74 0 0,1 0 1 0 0,2-1 0 0 0,1 1-1 0 0,9 29 1 0 0,-7-33 30 0 0,2 0 0 0 0,15 31 0 0 0,-22-50-58 0 0,1 0 0 0 0,0-1 0 0 0,0 0 0 0 0,0 0 0 0 0,1 0-1 0 0,0 0 1 0 0,0 0 0 0 0,0-1 0 0 0,0 1 0 0 0,1-1 0 0 0,0 0-1 0 0,0-1 1 0 0,0 1 0 0 0,0-1 0 0 0,0 0 0 0 0,7 2 0 0 0,-9-4-58 0 0,0 0 1 0 0,-1-1 0 0 0,1 1 0 0 0,0-1 0 0 0,0 0 0 0 0,-1 0-1 0 0,1 0 1 0 0,0 0 0 0 0,-1 0 0 0 0,1-1 0 0 0,0 1-1 0 0,-1-1 1 0 0,1 0 0 0 0,0 0 0 0 0,4-2 0 0 0,9-7-834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19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702 82 8298 0 0,'-1'-1'48'0'0,"-4"-8"409"0"0,0 0 1 0 0,0 0-1 0 0,-1 0 1 0 0,-1 0 0 0 0,-9-9-1 0 0,14 16-461 0 0,1 0 0 0 0,-1 1 0 0 0,-1-1 0 0 0,1 1 0 0 0,0-1 0 0 0,0 1 0 0 0,0 0 0 0 0,-1 0 0 0 0,1 0 0 0 0,-1 0 0 0 0,1 0 0 0 0,-1 1 0 0 0,1-1 0 0 0,-1 1 0 0 0,1 0 0 0 0,-1-1 0 0 0,1 1 0 0 0,-1 0 1 0 0,0 0-1 0 0,1 1 0 0 0,-1-1 0 0 0,1 1 0 0 0,-1-1 0 0 0,1 1 0 0 0,-1 0 0 0 0,1 0 0 0 0,-4 2 0 0 0,-6 3-89 0 0,0 1 0 0 0,1 0 0 0 0,1 1 1 0 0,-1 0-1 0 0,1 1 0 0 0,0 0 0 0 0,1 0 1 0 0,-12 18-1 0 0,-7 11-4 0 0,-24 45 1 0 0,22-33 141 0 0,-8 14 67 0 0,15-23 183 0 0,-38 48 1 0 0,-173 203 1647 0 0,219-267-1429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3473 0 0,'0'0'737'0'0,"1"7"-285"0"0,1 4-488 0 0,-1 0-1 0 0,0 0 1 0 0,-1 20-1 0 0,-1-21 154 0 0,1 0 0 0 0,1 0 0 0 0,-1 1 0 0 0,2-1 0 0 0,-1 0 0 0 0,1 0 0 0 0,4 10 0 0 0,-4-15-13 0 0,0 0 0 0 0,0-1 0 0 0,0 1 0 0 0,1-1 0 0 0,0 1 0 0 0,0-1 0 0 0,0 0 0 0 0,0 0 0 0 0,1 0 0 0 0,0 0 0 0 0,-1-1 0 0 0,1 0 0 0 0,9 6 0 0 0,-10-7-3 0 0,1-1-1 0 0,-1 0 0 0 0,1 1 0 0 0,-1-1 0 0 0,1-1 0 0 0,0 1 0 0 0,-1 0 0 0 0,1-1 0 0 0,0 0 0 0 0,0 0 0 0 0,-1 0 0 0 0,1 0 0 0 0,0-1 0 0 0,0 1 1 0 0,-1-1-1 0 0,1 0 0 0 0,0 0 0 0 0,-1 0 0 0 0,7-4 0 0 0,8-3 124 0 0,-1-2 0 0 0,-1 0 0 0 0,0-1-1 0 0,0 0 1 0 0,-1-1 0 0 0,0-1 0 0 0,12-15 0 0 0,-18 19-49 0 0,0-1 0 0 0,-1-1 0 0 0,0 0 1 0 0,-1 0-1 0 0,0 0 0 0 0,-1-1 0 0 0,-1 0 0 0 0,1 0 0 0 0,-2 0 0 0 0,0-1 1 0 0,3-16-1 0 0,2-14 1304 0 0,-14 46-2261 0 0,4 0 761 0 0,-1 0 0 0 0,1 0 1 0 0,0 0-1 0 0,-1 0 0 0 0,1 0 0 0 0,1 0 0 0 0,-1 0 0 0 0,0 1 0 0 0,1-1 1 0 0,0 0-1 0 0,0 0 0 0 0,0 1 0 0 0,0-1 0 0 0,0 0 0 0 0,1 1 0 0 0,-1-1 1 0 0,1 0-1 0 0,0 0 0 0 0,1 4 0 0 0,5 14-5 0 0,17 35-1 0 0,-13-34-7 0 0,13 34 14 0 0,8 16 50 0 0,32 107 0 0 0,-54-141 19 0 0,6 41 1 0 0,-15-67-35 0 0,0 0-1 0 0,0-1 1 0 0,-1 1 0 0 0,0 0 0 0 0,-1 0 0 0 0,0-1 0 0 0,-1 1-1 0 0,-4 12 1 0 0,2-14 2 0 0,0 0-1 0 0,-1 0 0 0 0,-1 0 1 0 0,0-1-1 0 0,0 0 1 0 0,0 0-1 0 0,-2 0 1 0 0,1-1-1 0 0,-13 11 0 0 0,1-3 17 0 0,-1 0 0 0 0,0-2-1 0 0,-26 14 1 0 0,30-19-60 0 0,-1-1 0 0 0,0-1 0 0 0,-25 8 1 0 0,32-13-267 0 0,0 1 1 0 0,0-1 0 0 0,1-1 0 0 0,-2 0 0 0 0,1 0 0 0 0,0-1 0 0 0,-19-2-1 0 0,8-3-863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5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1112 0 0,'179'360'3512'0'0,"-161"-326"-3264"0"0,85 181 1738 0 0,-92-188-1669 0 0,-2 1-1 0 0,-1 0 1 0 0,-1 1-1 0 0,-2 0 1 0 0,0 0-1 0 0,0 34 1 0 0,-4-24-56 0 0,-2 0-1 0 0,-1 0 1 0 0,-2 0-1 0 0,-11 48 1 0 0,6-43-169 0 0,8-32-43 0 0,-2 0 1 0 0,0 0-1 0 0,-8 21 0 0 0,5-17 23 0 0,5-13-36 0 0,0 1 0 0 0,0-1 0 0 0,0 0 0 0 0,-1 1 1 0 0,1-1-1 0 0,-1 0 0 0 0,0 0 0 0 0,0 0 0 0 0,0 0 1 0 0,0 0-1 0 0,-1 0 0 0 0,1-1 0 0 0,-1 1 0 0 0,1-1 1 0 0,-1 1-1 0 0,0-1 0 0 0,-6 3 882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3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42 1976 0 0,'-28'7'-97'0'0,"19"-5"80"0"0,1 1-1 0 0,-1 1 0 0 0,0-1 1 0 0,1 1-1 0 0,0 1 1 0 0,0 0-1 0 0,0 0 0 0 0,1 1 1 0 0,-12 10-1 0 0,18-15 26 0 0,1-1 1 0 0,0 0-1 0 0,0 1 1 0 0,0-1-1 0 0,0 0 0 0 0,0 1 1 0 0,0-1-1 0 0,0 0 0 0 0,0 1 1 0 0,0-1-1 0 0,0 0 1 0 0,0 1-1 0 0,0-1 0 0 0,0 0 1 0 0,0 1-1 0 0,0-1 0 0 0,0 0 1 0 0,0 0-1 0 0,0 1 1 0 0,1-1-1 0 0,-1 0 0 0 0,0 1 1 0 0,0-1-1 0 0,0 0 0 0 0,0 0 1 0 0,1 1-1 0 0,-1-1 1 0 0,0 0-1 0 0,0 0 0 0 0,1 1 1 0 0,-1-1-1 0 0,0 0 0 0 0,0 0 1 0 0,1 0-1 0 0,-1 0 1 0 0,0 1-1 0 0,1-1 0 0 0,-1 0 1 0 0,0 0-1 0 0,1 0 0 0 0,-1 0 1 0 0,0 0-1 0 0,1 0 1 0 0,-1 0-1 0 0,0 0 0 0 0,1 0 1 0 0,-1 0-1 0 0,0 0 0 0 0,1 0 1 0 0,-1 0-1 0 0,22 3 102 0 0,22-12 157 0 0,0-1 0 0 0,-1-3 0 0 0,47-20 0 0 0,34-10-553 0 0,-97 36-47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4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77 3649 0 0,'-1'1'3'0'0,"1"0"-1"0"0,-1 1 1 0 0,0-1 0 0 0,1 1 0 0 0,-1-1-1 0 0,1 1 1 0 0,0-1 0 0 0,-1 1 0 0 0,1-1-1 0 0,0 1 1 0 0,0-1 0 0 0,0 1 0 0 0,0-1-1 0 0,0 1 1 0 0,0 0 0 0 0,1-1 0 0 0,-1 1-1 0 0,0-1 1 0 0,1 1 0 0 0,-1-1 0 0 0,1 1-1 0 0,0-1 1 0 0,-1 0 0 0 0,1 1 0 0 0,0-1-1 0 0,0 0 1 0 0,0 0 0 0 0,0 1 0 0 0,0-1-1 0 0,0 0 1 0 0,0 0 0 0 0,0 0 0 0 0,0 0 0 0 0,1 0-1 0 0,-1 0 1 0 0,0-1 0 0 0,1 1 0 0 0,-1 0-1 0 0,3 0 1 0 0,2 2 3 0 0,1-1 0 0 0,-1 0 0 0 0,1 0 0 0 0,0 0-1 0 0,0-1 1 0 0,-1 0 0 0 0,12 0 0 0 0,6-2 82 0 0,0-1 0 0 0,0-2-1 0 0,0 0 1 0 0,0-1 0 0 0,28-11-1 0 0,112-52 291 0 0,-107 40-543 0 0,-32 13-475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4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 5993 0 0,'0'-1'9'0'0,"-1"0"0"0"0,0 1 0 0 0,0-1 0 0 0,0 0 0 0 0,0 1-1 0 0,0-1 1 0 0,0 1 0 0 0,0-1 0 0 0,0 1 0 0 0,0-1 0 0 0,0 1-1 0 0,0 0 1 0 0,0 0 0 0 0,0 0 0 0 0,-1-1 0 0 0,1 1 0 0 0,0 0 0 0 0,0 0-1 0 0,-2 1 1 0 0,2-1-27 0 0,1 1 0 0 0,0-1-1 0 0,-1 0 1 0 0,1 1 0 0 0,-1-1-1 0 0,1 1 1 0 0,0 0-1 0 0,-1-1 1 0 0,1 1 0 0 0,0-1-1 0 0,0 1 1 0 0,-1-1 0 0 0,1 1-1 0 0,0 0 1 0 0,0-1 0 0 0,0 1-1 0 0,0 0 1 0 0,0-1 0 0 0,0 1-1 0 0,0-1 1 0 0,0 1 0 0 0,0 0-1 0 0,0-1 1 0 0,0 2 0 0 0,1 3-86 0 0,0 1 1 0 0,1-1 0 0 0,-1 0 0 0 0,1 0-1 0 0,0 0 1 0 0,5 9 0 0 0,-1-5 50 0 0,1-1 1 0 0,-1 0-1 0 0,1-1 0 0 0,1 1 0 0 0,0-1 1 0 0,0 0-1 0 0,14 9 0 0 0,69 34-19 0 0,-7-4 93 0 0,-81-44-13 0 0,0 0 0 0 0,0-1 1 0 0,-1 1-1 0 0,1 1 1 0 0,-1-1-1 0 0,1 0 1 0 0,-1 1-1 0 0,0-1 1 0 0,0 1-1 0 0,0-1 0 0 0,0 1 1 0 0,0 0-1 0 0,-1 0 1 0 0,1 0-1 0 0,-1 0 1 0 0,0 0-1 0 0,0 0 0 0 0,0 0 1 0 0,0 4-1 0 0,-1-2 13 0 0,0-1-1 0 0,0 1 1 0 0,-1-1-1 0 0,0 1 1 0 0,0-1-1 0 0,0 0 1 0 0,0 1 0 0 0,-1-1-1 0 0,0 0 1 0 0,0 0-1 0 0,0 0 1 0 0,0 0-1 0 0,-5 6 1 0 0,-14 18-18 0 0,-30 31 0 0 0,39-46-55 0 0,-25 29-153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5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81 6369 0 0,'-14'-3'496'0'0,"11"3"-360"0"0,16-3-312 0 0,1 0 104 0 0,1 0-24 0 0,5-1 88 0 0,4-3 0 0 0,5 0 16 0 0,2-2 8 0 0,2-1 0 0 0,0 1 0 0 0,5 1-8 0 0,-4-1-40 0 0,1 3-24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5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0 165 15051 0 0,'0'0'-344'0'0,"5"1"-848"0"0,2 0 1082 0 0,1 1 0 0 0,-1-1-1 0 0,1 0 1 0 0,-1-1 0 0 0,1 0 0 0 0,-1 0 0 0 0,1 0 0 0 0,0-1-1 0 0,-1 0 1 0 0,0-1 0 0 0,1 0 0 0 0,-1 0 0 0 0,0 0 0 0 0,0-1-1 0 0,0 0 1 0 0,0-1 0 0 0,-1 1 0 0 0,1-1 0 0 0,-1 0 0 0 0,0-1-1 0 0,0 0 1 0 0,7-6 0 0 0,15-16-1312 0 0,2 2 1 0 0,42-28-1 0 0,-52 39 347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5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12643 0 0,'7'0'-208'0'0,"1"-1"1"0"0,-1 1-1 0 0,1 0 1 0 0,-1 0-1 0 0,0 1 1 0 0,1 0-1 0 0,-1 1 1 0 0,0-1 0 0 0,0 1-1 0 0,8 4 1 0 0,13 5 34 0 0,29 17 0 0 0,-37-18 105 0 0,4 1 42 0 0,-1 2-1 0 0,0 0 0 0 0,-1 1 0 0 0,-1 2 0 0 0,32 28 1 0 0,-48-39 13 0 0,0 0 0 0 0,-1 0 0 0 0,1 0 0 0 0,-1 1 1 0 0,-1-1-1 0 0,1 1 0 0 0,-1 0 0 0 0,0 0 1 0 0,0 0-1 0 0,0 0 0 0 0,-1 1 0 0 0,0-1 0 0 0,-1 1 1 0 0,1-1-1 0 0,-1 1 0 0 0,0 0 0 0 0,-1-1 1 0 0,0 1-1 0 0,0 0 0 0 0,0-1 0 0 0,-1 1 0 0 0,0 0 1 0 0,0 0-1 0 0,-1-1 0 0 0,1 1 0 0 0,-1-1 0 0 0,-4 8 1 0 0,-59 105-791 0 0,36-70-13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6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9714 0 0,'0'0'261'0'0,"3"6"-419"0"0,1 0-37 0 0,0 0 136 0 0,1 1-1 0 0,0-1 1 0 0,0 0-1 0 0,0 0 1 0 0,1-1-1 0 0,7 7 0 0 0,-10-10 68 0 0,0-1 0 0 0,0 1 0 0 0,0-1 0 0 0,0 0 1 0 0,0 0-1 0 0,0 0 0 0 0,0 0 0 0 0,0-1 0 0 0,0 1 0 0 0,0-1 0 0 0,1 0 0 0 0,-1 0 0 0 0,0 0 0 0 0,0 0 0 0 0,0-1 0 0 0,1 1 0 0 0,-1-1 0 0 0,0 0 0 0 0,4-1 0 0 0,16-6-656 0 0,-2-2 0 0 0,1 0 0 0 0,34-22 0 0 0,-43 24 109 0 0,3-3-439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6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1 424 1528 0 0,'1'4'1401'0'0,"18"28"-737"0"0,-11-32-144 0 0,7 1 16 0 0,-2-1 56 0 0,4 0-208 0 0,0-1-96 0 0,1-1-48 0 0,2-2-32 0 0,-1 1-112 0 0,0-1-232 0 0,-2 0-248 0 0,0-2-56 0 0,-1 0-360 0 0</inkml:trace>
  <inkml:trace contextRef="#ctx0" brushRef="#br0" timeOffset="1">164 1 11843 0 0,'0'0'453'0'0,"3"2"-660"0"0,7 4 15 0 0,25 14-27 0 0,-1 2 0 0 0,-1 1-1 0 0,-1 2 1 0 0,46 46-1 0 0,-71-64 212 0 0,-1 0 0 0 0,1 1 0 0 0,-1 0 0 0 0,-1 0 0 0 0,0 1-1 0 0,0 0 1 0 0,0 0 0 0 0,-1 0 0 0 0,0 0 0 0 0,-1 0 0 0 0,0 1 0 0 0,-1 0 0 0 0,0-1-1 0 0,0 1 1 0 0,-1 0 0 0 0,0 0 0 0 0,-1 0 0 0 0,0 0 0 0 0,-1 0 0 0 0,0 0-1 0 0,0 0 1 0 0,-1 0 0 0 0,-1-1 0 0 0,-5 17 0 0 0,-26 46-922 0 0,13-31 185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119 222 4889 0 0,'-3'-11'949'0'0,"-1"0"1"0"0,-1 0-1 0 0,-8-15 1 0 0,9 19-746 0 0,0 1 1 0 0,1-1-1 0 0,0 0 1 0 0,0 0-1 0 0,0 0 1 0 0,1-1-1 0 0,0 1 1 0 0,1-1-1 0 0,-2-10 1 0 0,5 13-231 0 0,-1 1 0 0 0,1-1 0 0 0,-1 1 0 0 0,1 0 1 0 0,1-1-1 0 0,-1 1 0 0 0,1 0 0 0 0,-1 0 1 0 0,1 0-1 0 0,0 1 0 0 0,6-6 0 0 0,-7 7 3 0 0,0 0 0 0 0,0-1 0 0 0,0 1 1 0 0,1 0-1 0 0,-1 1 0 0 0,1-1 0 0 0,-1 0 0 0 0,1 1 0 0 0,0 0 0 0 0,-1-1 0 0 0,1 1 0 0 0,0 0 0 0 0,0 0 0 0 0,0 1 1 0 0,0-1-1 0 0,0 0 0 0 0,6 1 0 0 0,-6 0 7 0 0,1 1 1 0 0,-1 0-1 0 0,0 0 1 0 0,0 0-1 0 0,0 1 1 0 0,1-1-1 0 0,-1 1 1 0 0,0-1-1 0 0,-1 1 1 0 0,1 0 0 0 0,0 0-1 0 0,0 0 1 0 0,-1 1-1 0 0,1-1 1 0 0,3 5-1 0 0,2 4 42 0 0,0 0-1 0 0,0 1 1 0 0,-2-1 0 0 0,1 1-1 0 0,-1 1 1 0 0,-1-1-1 0 0,0 1 1 0 0,-1 0 0 0 0,0 0-1 0 0,-1 1 1 0 0,-1-1-1 0 0,0 1 1 0 0,0-1 0 0 0,-2 23-1 0 0,-1-26 18 0 0,-1 0-1 0 0,0-1 1 0 0,-1 1 0 0 0,0-1-1 0 0,0 0 1 0 0,-1 0-1 0 0,0 0 1 0 0,-1 0 0 0 0,1-1-1 0 0,-2 0 1 0 0,1 0-1 0 0,-1 0 1 0 0,-10 9 0 0 0,5-5 42 0 0,-1-1 1 0 0,-1 0 0 0 0,0 0-1 0 0,-1-1 1 0 0,0-1 0 0 0,-29 14-1 0 0,38-20-19 0 0,-1-1 0 0 0,0 0-1 0 0,0-1 1 0 0,1 1-1 0 0,-12 0 1 0 0,15-1-11 0 0,0-1 1 0 0,0 0-1 0 0,1 0 1 0 0,-1 0-1 0 0,0 0 0 0 0,0 0 1 0 0,0-1-1 0 0,0 1 1 0 0,0 0-1 0 0,0-1 0 0 0,0 0 1 0 0,1 1-1 0 0,-1-1 1 0 0,0 0-1 0 0,1 0 0 0 0,-1 0 1 0 0,0 0-1 0 0,1 0 1 0 0,-1 0-1 0 0,1-1 0 0 0,-3-1 1 0 0,4 2-29 0 0,-1 0-1 0 0,1 0 1 0 0,-1-1 0 0 0,1 1 0 0 0,0 0 0 0 0,0 0 0 0 0,-1 0 0 0 0,1 0-1 0 0,0 0 1 0 0,0 0 0 0 0,0 0 0 0 0,0 0 0 0 0,0 0 0 0 0,1-1-1 0 0,-1 1 1 0 0,0 0 0 0 0,0 0 0 0 0,1 0 0 0 0,-1 0 0 0 0,1 0 0 0 0,-1 0-1 0 0,1 0 1 0 0,-1 0 0 0 0,1 0 0 0 0,0 1 0 0 0,-1-1 0 0 0,1 0 0 0 0,0 0-1 0 0,0 0 1 0 0,-1 1 0 0 0,1-1 0 0 0,2-1 0 0 0,30-21 46 0 0,-23 19-104 0 0,0-1 1 0 0,0 1-1 0 0,0 1 1 0 0,0 0-1 0 0,0 0 1 0 0,1 1-1 0 0,-1 1 1 0 0,1 0-1 0 0,0 0 0 0 0,14 1 1 0 0,8 3 94 0 0,65 14 0 0 0,-91-15-23 0 0,6 1 129 0 0,0-1 1 0 0,1 0-1 0 0,-1-1 1 0 0,0 0-1 0 0,0-1 1 0 0,1 0-1 0 0,-1-1 0 0 0,0-1 1 0 0,20-4 646 0 0,-32 6-793 0 0,-1 0-68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28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0 374 2369 0 0,'2'-4'5'0'0,"1"0"1"0"0,-1 1 0 0 0,0-1-1 0 0,1 0 1 0 0,0 1 0 0 0,0 0-1 0 0,0-1 1 0 0,0 1 0 0 0,1 0-1 0 0,-1 1 1 0 0,1-1 0 0 0,0 1-1 0 0,0-1 1 0 0,0 1 0 0 0,0 0-1 0 0,5-1 1 0 0,5-4-6 0 0,18-4 259 0 0,1 1 0 0 0,0 1 1 0 0,0 2-1 0 0,37-2 1 0 0,-62 8-239 0 0,442-87 1861 0 0,27-3-1234 0 0,48 12-428 0 0,-476 71-201 0 0,-11 7-258 0 0,-31 2-353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29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3625 0 0,'0'0'284'0'0,"5"2"48"0"0,16 4-302 0 0,1 0 1 0 0,1-2-1 0 0,-1 0 1 0 0,1-2-1 0 0,-1 0 1 0 0,25-2-1 0 0,144-15 1083 0 0,-134 9-736 0 0,137-14 665 0 0,481-53 1763 0 0,-504 55-2521 0 0,-166 17-1022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58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1762 305 4377 0 0,'-34'-33'2842'0'0,"-51"-38"0"0"0,54 49-2747 0 0,0 2 0 0 0,0 1 0 0 0,-2 2 1 0 0,-47-19-1 0 0,28 17-190 0 0,-1 2-1 0 0,-1 3 1 0 0,0 1 0 0 0,-70-5 0 0 0,79 14-42 0 0,1 3 0 0 0,-1 1 1 0 0,1 3-1 0 0,-1 1 0 0 0,-78 19 1 0 0,74-10-119 0 0,1 2 0 0 0,0 1 1 0 0,-74 39-1 0 0,98-42 137 0 0,0 1 0 0 0,1 2 0 0 0,0 0 0 0 0,2 1 0 0 0,0 1-1 0 0,1 2 1 0 0,0 0 0 0 0,-20 28 0 0 0,5 3 78 0 0,1 3 0 0 0,4 0 0 0 0,1 2 0 0 0,3 1 0 0 0,3 2 0 0 0,2 0 1 0 0,3 1-1 0 0,2 1 0 0 0,3 0 0 0 0,3 1 0 0 0,-5 124 0 0 0,14-87-2 0 0,15 133 0 0 0,-8-188 27 0 0,2 0-1 0 0,2 0 1 0 0,2-1-1 0 0,1 0 0 0 0,27 55 1 0 0,-28-74 16 0 0,1-2 0 0 0,1 0 0 0 0,0 0 0 0 0,2-2 0 0 0,1 0 0 0 0,0 0 0 0 0,2-2 0 0 0,0 0 0 0 0,1-1 0 0 0,1-1 0 0 0,0-1 0 0 0,1-1 0 0 0,0-1 0 0 0,1-1 0 0 0,1-1 0 0 0,25 8 0 0 0,-20-9 116 0 0,1-2 0 0 0,0-1-1 0 0,0-1 1 0 0,1-1 0 0 0,0-2-1 0 0,-1-1 1 0 0,1-2 0 0 0,0-1-1 0 0,0-1 1 0 0,0-2 0 0 0,-1-1-1 0 0,1-1 1 0 0,34-13 0 0 0,-9-1 385 0 0,-2-2 0 0 0,0-2 1 0 0,-2-3-1 0 0,56-39 1 0 0,-70 40-290 0 0,-2-2 1 0 0,0-2 0 0 0,-3-1 0 0 0,0-1 0 0 0,52-69 0 0 0,-32 27 11 0 0,-4-2-1 0 0,-4-2 0 0 0,58-133 1 0 0,-82 157-110 0 0,-2 0 1 0 0,-3-1 0 0 0,-2 0 0 0 0,-3-2 0 0 0,-2 1 0 0 0,3-107 0 0 0,-12 111 3 0 0,-1 0 1 0 0,-12-67-1 0 0,12 117-118 0 0,-7-50 134 0 0,-4 1-1 0 0,-1 0 0 0 0,-25-60 1 0 0,32 97-139 0 0,-1 0 0 0 0,0 0 0 0 0,-1 1 0 0 0,0 0 1 0 0,-1 1-1 0 0,0 0 0 0 0,-1 0 0 0 0,-1 1 0 0 0,1 0 1 0 0,-2 1-1 0 0,0 1 0 0 0,0-1 0 0 0,0 2 0 0 0,-1 0 1 0 0,-27-13-1 0 0,23 15-306 0 0,0 0 1 0 0,0 2 0 0 0,-1 0 0 0 0,1 0-1 0 0,-1 2 1 0 0,0 0 0 0 0,0 1 0 0 0,0 1-1 0 0,-23 3 1 0 0,-23 6-1314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30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79 3265 0 0,'-6'-7'719'0'0,"-48"7"-842"0"0,39-2 292 0 0,0 1 1 0 0,0-2-1 0 0,0 0 1 0 0,1-1-1 0 0,-1 0 0 0 0,-17-9 1 0 0,14 6 84 0 0,-1 1 0 0 0,-37-8 0 0 0,43 13-285 0 0,5 0-46 0 0,26-3 33 0 0,26-3 38 0 0,65 7-31 0 0,265 6-320 0 0,-271 1 349 0 0,265 8 399 0 0,-31-10 369 0 0,-269-3-743 0 0,14-4 254 0 0,111-16-1 0 0,-128 10-138 0 0,-46 4 99 0 0,-4 1-750 0 0,-5 2-3161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31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 6473 0 0,'0'0'4'0'0,"0"0"0"0"0,0 0-1 0 0,-1 0 1 0 0,1 0 0 0 0,0 0 0 0 0,0 0-1 0 0,0 0 1 0 0,0 0 0 0 0,0 0-1 0 0,0 0 1 0 0,0 0 0 0 0,0 0-1 0 0,-1 0 1 0 0,1 0 0 0 0,0-1 0 0 0,0 1-1 0 0,0 0 1 0 0,0 0 0 0 0,0 0-1 0 0,0 0 1 0 0,0 0 0 0 0,0 0-1 0 0,0 0 1 0 0,0-1 0 0 0,0 1 0 0 0,0 0-1 0 0,0 0 1 0 0,0 0 0 0 0,0 0-1 0 0,0 0 1 0 0,0 0 0 0 0,0 0-1 0 0,0-1 1 0 0,0 1 0 0 0,0 0 0 0 0,0 0-1 0 0,0 0 1 0 0,0 0 0 0 0,0 0-1 0 0,0 0 1 0 0,0-1 0 0 0,0 1-1 0 0,0 0 1 0 0,0 0 0 0 0,0 0 0 0 0,0 0-1 0 0,0 0 1 0 0,0 0 0 0 0,0 0-1 0 0,1 0 1 0 0,-1-1 0 0 0,0 1-1 0 0,0 0 1 0 0,0 0 0 0 0,0 0 0 0 0,0 0-1 0 0,0 0 1 0 0,0 0 0 0 0,1 0-1 0 0,-1 0 1 0 0,0 0 0 0 0,9-2-22 0 0,0 1 0 0 0,0 0 0 0 0,0 0 0 0 0,0 1 0 0 0,0 1 0 0 0,0-1 0 0 0,0 1 0 0 0,0 1 0 0 0,12 3 0 0 0,34 2-10 0 0,550 22 133 0 0,-456-19-53 0 0,277 13 942 0 0,-287-21-260 0 0,146-18-1 0 0,-148 2-47 0 0,-135 13-619 0 0,3 2 500 0 0,4 0-433 0 0,-9-1-139 0 0,0 0 0 0 0,0 1 0 0 0,0-1-1 0 0,0 1 1 0 0,0-1 0 0 0,0 0 0 0 0,0 1 0 0 0,0-1 0 0 0,0 0 0 0 0,0 1-1 0 0,0-1 1 0 0,-1 1 0 0 0,1-1 0 0 0,0 0 0 0 0,0 1 0 0 0,0-1-1 0 0,0 0 1 0 0,0 1 0 0 0,-1-1 0 0 0,1 0 0 0 0,0 0 0 0 0,0 1 0 0 0,-1-1-1 0 0,1 0 1 0 0,0 1 0 0 0,-1-1 0 0 0,1 0 0 0 0,0 0 0 0 0,0 0 0 0 0,-1 1-1 0 0,0-1 1 0 0,-5 14 28 0 0,-10 26-18 0 0,16-40-4 0 0,0 0-1 0 0,0 0 0 0 0,0 0 0 0 0,0 0 0 0 0,0 0 0 0 0,0 0 0 0 0,0 0 0 0 0,0 0 0 0 0,0 0 0 0 0,0 0 0 0 0,1 0 0 0 0,-1 0 0 0 0,0 0 0 0 0,0 0 0 0 0,0 0 0 0 0,0 0 0 0 0,0 0 0 0 0,0 0 0 0 0,0 0 1 0 0,0 0-1 0 0,0 0 0 0 0,0 0 0 0 0,0 0 0 0 0,0 0 0 0 0,0 0 0 0 0,0 0 0 0 0,0 0 0 0 0,1 0 0 0 0,-1 0 0 0 0,0 0 0 0 0,0 0 0 0 0,0 0 0 0 0,0 0 0 0 0,0 0 0 0 0,0 0 0 0 0,0 0 0 0 0,0 0 1 0 0,0 0-1 0 0,0 0 0 0 0,0 0 0 0 0,0 0 0 0 0,0 0 0 0 0,0-1 0 0 0,0 1 0 0 0,-6 65-5 0 0,7-60-66 0 0,0 0 1 0 0,0 1 0 0 0,0-1 0 0 0,0 0 0 0 0,1 0 0 0 0,0 0-1 0 0,0 0 1 0 0,3 5 0 0 0,0-1-1254 0 0,0-1 1 0 0,1 0-1 0 0,11 14 0 0 0,-8-11-560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3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7882 0 0,'27'-3'-123'0'0,"0"1"0"0"0,52 4 1 0 0,-13 1 59 0 0,274-2 93 0 0,787-21 561 0 0,-917 6-309 0 0,470-37 221 0 0,-295 34-941 0 0,-378 17-110 0 0,1 0 0 0 0,-1 1 0 0 0,0-1 0 0 0,0 2 0 0 0,0-1 1 0 0,7 3-1 0 0,-8-1-1019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3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13091 0 0,'1'-3'23'0'0,"1"1"1"0"0,0 0 0 0 0,0 0-1 0 0,0 0 1 0 0,1 0 0 0 0,-1 0-1 0 0,0 0 1 0 0,1 1 0 0 0,-1-1-1 0 0,1 1 1 0 0,-1 0 0 0 0,1 0-1 0 0,0 0 1 0 0,0 0 0 0 0,-1 0-1 0 0,5 0 1 0 0,52-6-649 0 0,-42 6 574 0 0,349-6-425 0 0,-62 3 462 0 0,263-34 13 0 0,55-3 507 0 0,1 50-151 0 0,-577-6-358 0 0,-15-1-28 0 0,1 0 1 0 0,-1 2 0 0 0,0 1-1 0 0,57 18 1 0 0,-86-23-16 0 0,-1 1 0 0 0,1-1-1 0 0,-1 1 1 0 0,1-1 0 0 0,-1 1-1 0 0,1 0 1 0 0,-1 0 0 0 0,1-1 0 0 0,-1 1-1 0 0,0 0 1 0 0,1 0 0 0 0,-1 0 0 0 0,0 0-1 0 0,0 1 1 0 0,0-1 0 0 0,0 0-1 0 0,0 0 1 0 0,0 1 0 0 0,0-1 0 0 0,0 1-1 0 0,-1-1 1 0 0,1 0 0 0 0,-1 1 0 0 0,1-1-1 0 0,-1 1 1 0 0,1 0 0 0 0,-1-1 0 0 0,0 1-1 0 0,0-1 1 0 0,1 1 0 0 0,-1 0-1 0 0,0-1 1 0 0,-1 2 0 0 0,0 1-78 0 0,0-1 0 0 0,0 0 1 0 0,-1 0-1 0 0,1 0 0 0 0,-1 0 1 0 0,0 0-1 0 0,0 0 0 0 0,0-1 1 0 0,0 1-1 0 0,-1-1 0 0 0,1 1 0 0 0,-1-1 1 0 0,1 0-1 0 0,-4 2 0 0 0,-18 15 19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5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50 6353 0 0,'-1'-3'36'0'0,"-1"0"-1"0"0,1 0 1 0 0,-1 0-1 0 0,1 0 1 0 0,-1 1-1 0 0,0-1 1 0 0,0 0-1 0 0,0 1 1 0 0,0 0-1 0 0,-1-1 1 0 0,1 1-1 0 0,-1 0 1 0 0,1 0-1 0 0,-1 0 1 0 0,0 1-1 0 0,0-1 1 0 0,1 0-1 0 0,-1 1 1 0 0,0 0-1 0 0,-1 0 1 0 0,1 0-1 0 0,0 0 1 0 0,0 0-1 0 0,0 1 1 0 0,-1 0-1 0 0,1-1 1 0 0,0 1-1 0 0,0 0 1 0 0,-1 0-1 0 0,1 1 1 0 0,0-1-1 0 0,0 1 1 0 0,-5 1-1 0 0,1 0-121 0 0,1 1 0 0 0,-1 0-1 0 0,1 0 1 0 0,0 0 0 0 0,0 1 0 0 0,0 0-1 0 0,1 0 1 0 0,-1 0 0 0 0,1 1-1 0 0,0 0 1 0 0,0 0 0 0 0,1 0 0 0 0,-6 8-1 0 0,5-4-4 0 0,0 0-1 0 0,0 1 1 0 0,0 0-1 0 0,1 0 1 0 0,1 0-1 0 0,0 1 1 0 0,-4 18-1 0 0,4 2-61 0 0,1 1-1 0 0,1-1 1 0 0,2 1 0 0 0,9 58-1 0 0,51 246 34 0 0,27 81 487 0 0,-76-365-889 0 0,-6-25 65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5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11538 0 0,'0'-4'216'0'0,"0"2"-238"0"0,-1-1 0 0 0,1 1-1 0 0,0-1 1 0 0,1 0-1 0 0,-1 1 1 0 0,0-1 0 0 0,1 1-1 0 0,-1-1 1 0 0,1 1-1 0 0,1-3 1 0 0,-1 3-59 0 0,1 1 0 0 0,-1-1-1 0 0,1 1 1 0 0,0 0 0 0 0,-1-1 0 0 0,1 1 0 0 0,0 0-1 0 0,0 0 1 0 0,-1 0 0 0 0,1 1 0 0 0,0-1 0 0 0,0 0 0 0 0,0 1-1 0 0,4-1 1 0 0,17-5-163 0 0,0 2 0 0 0,0 1 0 0 0,0 1 0 0 0,1 1 0 0 0,-1 1 0 0 0,0 0 0 0 0,1 2 0 0 0,-1 1 0 0 0,41 11 0 0 0,-54-10-941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6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0 11090 0 0,'0'0'-332'0'0,"-5"2"-357"0"0,-2 3 535 0 0,0 0 0 0 0,0 0 0 0 0,0 0 0 0 0,0 1 0 0 0,1 0 0 0 0,0 0 0 0 0,1 1 0 0 0,-1 0 0 0 0,-6 12 0 0 0,-40 75-395 0 0,44-77 463 0 0,3-7 41 0 0,0 1 0 0 0,1 0 0 0 0,1 0 0 0 0,0 1 1 0 0,0-1-1 0 0,1 1 0 0 0,1-1 0 0 0,0 1 0 0 0,0 0 1 0 0,1 0-1 0 0,1-1 0 0 0,0 1 0 0 0,1 0 0 0 0,0-1 0 0 0,6 21 1 0 0,-2-16 58 0 0,0 0-1 0 0,1-1 1 0 0,1 0 0 0 0,0 0 0 0 0,1-1 0 0 0,0 0 0 0 0,1-1 0 0 0,1 0 0 0 0,0 0 0 0 0,21 17 0 0 0,-23-24-26 0 0,0 1 0 0 0,0-1 0 0 0,1-1 0 0 0,0 0 0 0 0,0 0 0 0 0,0-1 0 0 0,0 0 0 0 0,1-1 0 0 0,0 0 0 0 0,0-1 0 0 0,0 0 0 0 0,14 0 0 0 0,-1 0-1017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1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3249 0 0,'0'0'3568'0'0,"19"12"-3114"0"0,2-4-273 0 0,1-2 0 0 0,-1 0 0 0 0,1-1 1 0 0,0-2-1 0 0,1 0 0 0 0,-1-1 0 0 0,32-2 0 0 0,16-5-25 0 0,70-14 0 0 0,-114 15-41 0 0,-22 3-29 0 0,23 0-707 0 0,-26 1 492 0 0,0 0 0 0 0,-1 0 0 0 0,1 0 0 0 0,0 0 0 0 0,0 1 0 0 0,-1-1 0 0 0,1 0 0 0 0,0 1 0 0 0,-1-1 0 0 0,1 0 0 0 0,-1 1 0 0 0,1-1-1 0 0,0 1 1 0 0,-1-1 0 0 0,1 1 0 0 0,-1-1 0 0 0,1 1 0 0 0,-1-1 0 0 0,1 1 0 0 0,-1 0 0 0 0,0-1 0 0 0,1 1 0 0 0,-1 0 0 0 0,0-1 0 0 0,0 1-1 0 0,1 0 1 0 0,-1-1 0 0 0,0 1 0 0 0,0 0 0 0 0,0 0 0 0 0,0-1 0 0 0,0 2 0 0 0,1 7-1703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6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12787 0 0,'11'17'-2706'0'0,"75"116"2211"0"0,-29-71 545 0 0,-39-44 12 0 0,-1 0 1 0 0,27 39-1 0 0,-24-19-22 0 0,6 10-1989 0 0,-19-39 636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7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3 10746 0 0,'-2'-1'2'0'0,"-1"1"0"0"0,0-1 0 0 0,1 1-1 0 0,-1 0 1 0 0,0 0 0 0 0,0 0 0 0 0,1 0-1 0 0,-1 0 1 0 0,0 1 0 0 0,0-1 0 0 0,1 1-1 0 0,-1 0 1 0 0,1 0 0 0 0,-1-1 0 0 0,0 2-1 0 0,1-1 1 0 0,0 0 0 0 0,-1 1 0 0 0,-2 1-1 0 0,-2 3-164 0 0,0 1-1 0 0,0 0 0 0 0,0 0 1 0 0,-6 10-1 0 0,8-11 262 0 0,-167 248-280 0 0,153-223 80 0 0,-25 34-1821 0 0,35-50 918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7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13851 0 0,'3'-1'-122'0'0,"0"0"0"0"0,0 0 0 0 0,0 0 0 0 0,0 1 0 0 0,0-1 0 0 0,0 1 0 0 0,0 0 0 0 0,0 0 0 0 0,0 0 0 0 0,0 0 0 0 0,0 0 0 0 0,0 1 0 0 0,0-1 0 0 0,0 1 0 0 0,0 0 0 0 0,0 0 0 0 0,0 0 0 0 0,0 0 0 0 0,-1 1 0 0 0,1-1 0 0 0,0 1 0 0 0,-1-1 0 0 0,1 1 0 0 0,-1 0 1 0 0,0 0-1 0 0,1 0 0 0 0,-1 0 0 0 0,0 1 0 0 0,1 2 0 0 0,6 5 33 0 0,-1 0 0 0 0,-1 0 1 0 0,1 1-1 0 0,-2 1 0 0 0,8 15 0 0 0,1 15 29 0 0,-1 0 0 0 0,-3 1-1 0 0,-1 0 1 0 0,-2 0-1 0 0,-2 1 1 0 0,1 77 0 0 0,-8-96 77 0 0,0-1 0 0 0,-2 0 0 0 0,0 0 0 0 0,-14 46 0 0 0,-41 89-462 0 0,53-145 263 0 0,-2 3-823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12003 0 0,'0'1'-46'0'0,"1"1"1"0"0,-1 0-1 0 0,1-1 1 0 0,0 1-1 0 0,0 0 1 0 0,0-1-1 0 0,0 1 1 0 0,0-1-1 0 0,0 1 1 0 0,0-1-1 0 0,0 0 1 0 0,1 1-1 0 0,-1-1 1 0 0,0 0-1 0 0,1 0 1 0 0,-1 0-1 0 0,1 0 1 0 0,0 0-1 0 0,-1 0 1 0 0,1-1-1 0 0,0 1 1 0 0,-1 0-1 0 0,1-1 1 0 0,0 1-1 0 0,0-1 1 0 0,2 0-1 0 0,52 9 154 0 0,-28-8-102 0 0,1-2 0 0 0,0-1 0 0 0,0-1 0 0 0,-1-1 0 0 0,56-16 0 0 0,-75 18-428 0 0,0 0-1 0 0,0 1 1 0 0,1-1-1 0 0,12 2 1 0 0,-10 0-590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8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10210 0 0,'0'0'754'0'0,"11"-2"-2516"0"0,20-4 1604 0 0,0 2 0 0 0,1 0-1 0 0,52 2 1 0 0,31-2 264 0 0,-58 2-1627 0 0,-50 2 512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8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7482 0 0,'17'11'14'0'0,"0"0"0"0"0,0 1 0 0 0,-2 1 1 0 0,1 0-1 0 0,-2 1 0 0 0,0 1 0 0 0,-1 0 1 0 0,15 23-1 0 0,8 17-210 0 0,35 74 1 0 0,-4-6 327 0 0,133 210-915 0 0,-135-228 568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8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773 1 7946 0 0,'-8'3'-24'0'0,"-1"1"0"0"0,1 0 0 0 0,1 0 0 0 0,-1 1 0 0 0,1 0 0 0 0,-1 0 0 0 0,2 1 0 0 0,-1 0 0 0 0,0 0 0 0 0,1 1 0 0 0,-8 12 0 0 0,-6 8-197 0 0,-26 54 0 0 0,29-51 235 0 0,2-3-61 0 0,-38 71-162 0 0,-124 171 0 0 0,52-104 419 0 0,-83 99 321 0 0,205-261-580 0 0,-10 15-860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29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1 292 3201 0 0,'11'-30'144'0'0,"2"1"1"0"0,1 0 0 0 0,1 2-1 0 0,1-1 1 0 0,1 2-1 0 0,2 0 1 0 0,0 1 0 0 0,30-28-1 0 0,-48 52-192 0 0,16-12 269 0 0,-16 12-254 0 0,-1 1 1 0 0,0-1-1 0 0,1 1 1 0 0,-1 0-1 0 0,1-1 1 0 0,-1 1-1 0 0,1 0 1 0 0,0 0-1 0 0,-1-1 1 0 0,1 1-1 0 0,-1 0 1 0 0,1 0-1 0 0,-1 0 1 0 0,1 0-1 0 0,0-1 1 0 0,-1 1 0 0 0,1 0-1 0 0,-1 0 1 0 0,1 0-1 0 0,0 0 1 0 0,-1 1-1 0 0,1-1 1 0 0,0 0-1 0 0,-1 0 1 0 0,1 0-1 0 0,-1 0 1 0 0,1 1-1 0 0,-1-1 1 0 0,1 0-1 0 0,-1 0 1 0 0,1 1-1 0 0,-1-1 1 0 0,1 1-1 0 0,3 5 7 0 0,-1 0-1 0 0,0 0 1 0 0,0 0-1 0 0,-1 1 1 0 0,0-1-1 0 0,0 1 1 0 0,0 0-1 0 0,-1 0 1 0 0,0-1-1 0 0,0 1 1 0 0,-1 0-1 0 0,0 0 1 0 0,0 0-1 0 0,0 0 1 0 0,-4 12-1 0 0,2-7 67 0 0,-1 0 0 0 0,0 0 0 0 0,-1 0 0 0 0,0-1 0 0 0,-1 1-1 0 0,0-1 1 0 0,-1 0 0 0 0,-12 16 0 0 0,15-23-15 0 0,0 0 0 0 0,1 1 0 0 0,-1-1 0 0 0,1 1 0 0 0,0 0 1 0 0,0 0-1 0 0,0 0 0 0 0,1 0 0 0 0,0 0 0 0 0,0 0 0 0 0,0 0 1 0 0,0 0-1 0 0,1 9 515 0 0,5-15-250 0 0,1 0 0 0 0,0 0 1 0 0,-1 0-1 0 0,0-1 1 0 0,1 0-1 0 0,-1 0 1 0 0,0 0-1 0 0,10-6 1 0 0,-10 5-293 0 0,0 0 1 0 0,1 0-1 0 0,-1 1 1 0 0,1 0-1 0 0,0 0 1 0 0,0 0-1 0 0,0 1 1 0 0,-1 0-1 0 0,8-1 1 0 0,-11 2-51 0 0,0 0 1 0 0,0 1-1 0 0,0-1 1 0 0,-1 0-1 0 0,1 1 1 0 0,0-1-1 0 0,0 1 1 0 0,-1 0-1 0 0,1-1 0 0 0,0 1 1 0 0,-1 0-1 0 0,1 0 1 0 0,-1 0-1 0 0,1 0 1 0 0,-1 1-1 0 0,1-1 1 0 0,-1 0-1 0 0,0 0 1 0 0,0 1-1 0 0,2 1 1 0 0,-1 1-14 0 0,1 0 1 0 0,-1 1-1 0 0,0-1 1 0 0,0 0-1 0 0,0 1 1 0 0,-1 0 0 0 0,3 8-1 0 0,-3-6 58 0 0,0 0 0 0 0,0 1 0 0 0,0-1 0 0 0,-1 0 0 0 0,0 0 0 0 0,-1 0 0 0 0,1 0 0 0 0,-1 1 0 0 0,-1-1 0 0 0,1 0 0 0 0,-5 9 0 0 0,2-8 105 0 0,-1 0-1 0 0,0 0 1 0 0,-1 0 0 0 0,0-1-1 0 0,0 0 1 0 0,0 0 0 0 0,-1-1-1 0 0,-8 6 1 0 0,10-8 169 0 0,0 0 0 0 0,-1 0-1 0 0,1-1 1 0 0,-1 0 0 0 0,0 0-1 0 0,1-1 1 0 0,-1 1 0 0 0,-1-1 0 0 0,1-1-1 0 0,0 1 1 0 0,0-1 0 0 0,-12 1 3027 0 0,36-13-3107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3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8 100 248 0 0,'0'0'229'0'0,"-1"2"-250"0"0,0 0-1 0 0,0-1 0 0 0,0 1 0 0 0,0 1 0 0 0,1-1 0 0 0,-1 0 0 0 0,1 0 0 0 0,-1 0 0 0 0,1 0 0 0 0,0 0 1 0 0,0 3-1 0 0,2-2 27 0 0,0-1 1 0 0,0 1 0 0 0,1-1 0 0 0,-1 0-1 0 0,1 1 1 0 0,-1-2 0 0 0,1 1-1 0 0,0 0 1 0 0,0 0 0 0 0,0-1-1 0 0,0 1 1 0 0,0-1 0 0 0,0 0 0 0 0,0 0-1 0 0,0 0 1 0 0,0-1 0 0 0,4 1-1 0 0,72 8 250 0 0,-42-6-178 0 0,568 38 439 0 0,4-37 624 0 0,-249-4-708 0 0,1296-57 4014 0 0,-1311 31-3479 0 0,147-13-204 0 0,-7-28-203 0 0,-475 65-690 0 0,0 0 0 0 0,0-1 1 0 0,0 0-1 0 0,11-5 1 0 0,-10 1-894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3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1 239 7586 0 0,'0'0'712'0'0,"7"0"181"0"0,19 1-1135 0 0,1 0 0 0 0,49 10 0 0 0,18 2 268 0 0,871 8-683 0 0,-814-21 775 0 0,1094-28 513 0 0,273-77 761 0 0,-767 49-1045 0 0,181-6-176 0 0,-639 44-76 0 0,-223 13-58 0 0,162-6 76 0 0,-230 11-154 0 0,-1 0 1 0 0,0 0-1 0 0,0 0 0 0 0,1 0 0 0 0,-1 0 0 0 0,0 1 0 0 0,1-1 0 0 0,-1 0 0 0 0,0 1 1 0 0,0-1-1 0 0,0 1 0 0 0,0-1 0 0 0,1 1 0 0 0,-1-1 0 0 0,0 1 0 0 0,0 0 1 0 0,0 0-1 0 0,0-1 0 0 0,0 1 0 0 0,0 0 0 0 0,0 0 0 0 0,-1 0 0 0 0,1 0 0 0 0,0 0 1 0 0,-1 0-1 0 0,1 0 0 0 0,0 0 0 0 0,-1 1 0 0 0,1-1 0 0 0,-1 0 0 0 0,1 0 1 0 0,-1 0-1 0 0,0 1 0 0 0,0-1 0 0 0,0 0 0 0 0,1 1 0 0 0,-1 1 0 0 0,-1 6 29 0 0,1 1 0 0 0,-1-1-1 0 0,0 1 1 0 0,-5 12 0 0 0,1 9-119 0 0,2 144-18 0 0,2-17 144 0 0,-10 588 136 0 0,46-302-114 0 0,-27-367-5 0 0,19 252 25 0 0,30 217 122 0 0,-50-504-126 0 0,-2-21 174 0 0,-2-1 1 0 0,2 36 3501 0 0,-5-63-3239 0 0,0 3-464 0 0,-1 0 0 0 0,1 1 0 0 0,-1-1 0 0 0,0 0 0 0 0,0 1 0 0 0,0-1 0 0 0,0 1 0 0 0,-1-1 0 0 0,1 1 0 0 0,-1 0 0 0 0,0 0 0 0 0,0 0 0 0 0,0 0 0 0 0,-1 0 0 0 0,1 0 0 0 0,-1 0 0 0 0,1 1 0 0 0,-1-1 0 0 0,0 1 0 0 0,0 0 0 0 0,0 0 0 0 0,-5-3 0 0 0,-20-12-50 0 0,-1 0 0 0 0,0 2 0 0 0,-1 2-1 0 0,-41-13 1 0 0,-134-30-149 0 0,163 46 165 0 0,-130-27-248 0 0,-2 8 0 0 0,-1 8 0 0 0,-1 7 0 0 0,-303 16 1 0 0,347 6-686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6 122 13355 0 0,'-1'-2'75'0'0,"0"-1"1"0"0,0 0-1 0 0,0 0 0 0 0,1 0 1 0 0,-1 0-1 0 0,1 0 1 0 0,0 0-1 0 0,0 0 0 0 0,0 0 1 0 0,0 0-1 0 0,1 1 1 0 0,-1-1-1 0 0,1 0 0 0 0,0 0 1 0 0,-1 0-1 0 0,1 0 1 0 0,0 0-1 0 0,1 1 0 0 0,-1-1 1 0 0,1 1-1 0 0,-1-1 1 0 0,3-2-1 0 0,0 0-100 0 0,1 1 0 0 0,-1 0 1 0 0,1 0-1 0 0,0 0 0 0 0,0 1 0 0 0,0 0 1 0 0,1 0-1 0 0,-1 0 0 0 0,1 0 0 0 0,6-1 1 0 0,-1 0 0 0 0,-1 1 1 0 0,1 1-1 0 0,-1 0 1 0 0,1 0-1 0 0,0 1 1 0 0,0 0-1 0 0,-1 1 1 0 0,1 1-1 0 0,0-1 1 0 0,0 2-1 0 0,15 3 1 0 0,-22-4 3 0 0,1 0-1 0 0,0 0 1 0 0,-1 1 0 0 0,1 0 0 0 0,-1 0 0 0 0,0 0 0 0 0,0 0 0 0 0,0 1 0 0 0,0 0 0 0 0,0 0 0 0 0,0 0 0 0 0,-1 0 0 0 0,1 0-1 0 0,-1 1 1 0 0,0 0 0 0 0,0-1 0 0 0,0 1 0 0 0,-1 0 0 0 0,1 1 0 0 0,-1-1 0 0 0,0 0 0 0 0,0 1 0 0 0,0-1 0 0 0,-1 1 0 0 0,0-1-1 0 0,0 1 1 0 0,1 7 0 0 0,-1-2-18 0 0,-1 1 0 0 0,-1-1-1 0 0,0 1 1 0 0,0-1 0 0 0,-1 1-1 0 0,0-1 1 0 0,-1 0 0 0 0,0 0 0 0 0,0 0-1 0 0,-1 0 1 0 0,-7 11 0 0 0,-1 1-36 0 0,-2-1 1 0 0,0 0-1 0 0,-27 29 1 0 0,30-38 109 0 0,-1-1 0 0 0,0 0 0 0 0,0-1 0 0 0,-1 0 0 0 0,-19 10 0 0 0,32-19-2 0 0,-1-1 0 0 0,1 0 1 0 0,0 1-1 0 0,0-1 0 0 0,-1 0 0 0 0,1 1 0 0 0,0-1 1 0 0,-1 0-1 0 0,1 0 0 0 0,0 1 0 0 0,-1-1 0 0 0,1 0 1 0 0,0 0-1 0 0,-1 0 0 0 0,1 0 0 0 0,-1 1 0 0 0,1-1 1 0 0,0 0-1 0 0,-1 0 0 0 0,1 0 0 0 0,-1 0 1 0 0,1 0-1 0 0,-1 0 0 0 0,1 0 0 0 0,0 0 0 0 0,-1 0 1 0 0,1 0-1 0 0,-1 0 0 0 0,1-1 0 0 0,0 1 0 0 0,-1 0 1 0 0,1 0-1 0 0,0 0 0 0 0,-1 0 0 0 0,1-1 1 0 0,-1 1-1 0 0,1 0 0 0 0,0 0 0 0 0,0-1 0 0 0,-1 1 1 0 0,1 0-1 0 0,-1-1 0 0 0,9-18 195 0 0,-3 12-284 0 0,0 0-1 0 0,0 0 1 0 0,0 0-1 0 0,11-8 1 0 0,-6 7-11 0 0,1 1 0 0 0,0 1 0 0 0,0 0 0 0 0,1 1 0 0 0,0 0 0 0 0,0 0 0 0 0,0 2 0 0 0,16-4 0 0 0,-20 5 27 0 0,1 1 1 0 0,-1 1-1 0 0,1-1 1 0 0,-1 1-1 0 0,1 1 1 0 0,-1-1-1 0 0,1 2 1 0 0,-1-1-1 0 0,1 1 0 0 0,-1 0 1 0 0,0 1-1 0 0,0 0 1 0 0,10 5-1 0 0,-1 1 162 0 0,-1 1-1 0 0,0 1 0 0 0,0 0 0 0 0,-1 1 1 0 0,14 15-1 0 0,-8-8-3003 0 0,-11-7 322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0:33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81 282 2377 0 0,'-2'-4'128'0'0,"0"1"1"0"0,0-1 0 0 0,1 0 0 0 0,-1 0 0 0 0,1 0 0 0 0,0 1 0 0 0,0-1-1 0 0,0 0 1 0 0,1 0 0 0 0,-1-1 0 0 0,1 1 0 0 0,0-4 0 0 0,0 2-109 0 0,-1 0 1 0 0,0-1-1 0 0,0 1 1 0 0,-3-11-1 0 0,-1 7-82 0 0,-1-2 438 0 0,0-1 1 0 0,1 0-1 0 0,0-1 1 0 0,1 1-1 0 0,0-1 0 0 0,2 0 1 0 0,-3-21-1 0 0,-2-12 1311 0 0,2 49-3531 0 0,5-1 1796 0 0,-1-1 0 0 0,1 1 1 0 0,-1-1-1 0 0,1 1 0 0 0,0-1 1 0 0,-1 1-1 0 0,1-1 0 0 0,0 1 1 0 0,-1-1-1 0 0,1 1 0 0 0,0-1 1 0 0,0 1-1 0 0,-1-1 0 0 0,1 1 1 0 0,0 0-1 0 0,0-1 0 0 0,0 1 1 0 0,0-1-1 0 0,0 1 0 0 0,0 0 1 0 0,0-1-1 0 0,0 1 0 0 0,0 0 1 0 0,0 0-1 0 0,2 24-683 0 0,-2-22 604 0 0,2 34-224 0 0,-4 38-1 0 0,1 20 373 0 0,8 82 12 0 0,6 102-24 0 0,14 51-231 0 0,23 536 1078 0 0,-51-768-744 0 0,-1-14 250 0 0,15 136 1 0 0,-13-215-224 0 0,1 0-1 0 0,-1 0 1 0 0,2 0 0 0 0,-1 0 0 0 0,0 0 0 0 0,1 0 0 0 0,0 0 0 0 0,0 0 0 0 0,6 7 1086 0 0,-8-12-1215 0 0,1 0 1 0 0,-1 1-1 0 0,0-1 1 0 0,1 0-1 0 0,-1 0 0 0 0,1 0 1 0 0,-1 1-1 0 0,1-1 1 0 0,-1 0-1 0 0,1 0 1 0 0,-1 1-1 0 0,0-1 1 0 0,1 0-1 0 0,-1 1 0 0 0,0-1 1 0 0,1 1-1 0 0,-1-1 1 0 0,0 0-1 0 0,0 1 1 0 0,1-1-1 0 0,-1 1 1 0 0,0-1-1 0 0,0 1 0 0 0,0-1 1 0 0,1 1-1 0 0,-1-1 1 0 0,0 1-1 0 0,0-1 1 0 0,0 1-1 0 0,0-1 1 0 0,0 1-1 0 0,0-1 0 0 0,0 1 1 0 0,0-1-1 0 0,0 1 1 0 0,0-1-1 0 0,-1 1 1 0 0,1-1-1 0 0,0 1 1 0 0,0-1-1 0 0,-1 1 0 0 0,1 6 136 0 0,0-6-141 0 0,14 8-175 0 0,21 6 136 0 0,1-1 1 0 0,0-3 0 0 0,1 0-1 0 0,75 10 1 0 0,-57-16 85 0 0,1-2 0 0 0,106-8 0 0 0,-70-4-52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3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7970 0 0,'2'-10'403'0'0,"0"0"1"0"0,1 0 0 0 0,0 0 0 0 0,0 0-1 0 0,1 0 1 0 0,9-15 0 0 0,-10 18 908 0 0,0 12-3518 0 0,21 49 2268 0 0,-2 0 0 0 0,19 71 0 0 0,-21-56-6 0 0,35 74 0 0 0,-52-135-56 0 0,0 0 1 0 0,0 0-1 0 0,0 1 1 0 0,-1-1-1 0 0,-1 1 1 0 0,1-1-1 0 0,-1 16 1 0 0,-2 0-1155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4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7714 0 0,'0'0'769'0'0,"1"3"-462"0"0,4 37-88 0 0,-1 1-1 0 0,-3 0 1 0 0,-6 77 0 0 0,-2 30 1239 0 0,12 160 1 0 0,-2-211-1081 0 0,-2-83-304 0 0,0-1 0 0 0,0 0-1 0 0,1 0 1 0 0,1 0 0 0 0,5 17-1 0 0,-7-28-55 0 0,-1 1-1 0 0,1-1 1 0 0,0 1 0 0 0,0-1-1 0 0,0 0 1 0 0,1 1-1 0 0,-1-1 1 0 0,1 0 0 0 0,-1 0-1 0 0,1 0 1 0 0,0 0-1 0 0,-1 0 1 0 0,1 0 0 0 0,0 0-1 0 0,0-1 1 0 0,1 1-1 0 0,-1-1 1 0 0,0 0-1 0 0,0 1 1 0 0,1-1 0 0 0,-1 0-1 0 0,1 0 1 0 0,-1 0-1 0 0,1-1 1 0 0,-1 1 0 0 0,1-1-1 0 0,-1 1 1 0 0,1-1-1 0 0,0 0 1 0 0,-1 0 0 0 0,1 0-1 0 0,-1 0 1 0 0,6-1-1 0 0,14-5-29 0 0,0 0-1 0 0,0-1 0 0 0,-1-2 1 0 0,0 0-1 0 0,25-14 0 0 0,93-69-6173 0 0,-122 79 4601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4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2 178 12203 0 0,'0'0'8'0'0,"0"-1"0"0"0,-1 1 0 0 0,1 0 0 0 0,0-1 0 0 0,0 1 0 0 0,0 0 0 0 0,0 0 0 0 0,-1-1 0 0 0,1 1 0 0 0,0 0 0 0 0,0-1 0 0 0,0 1 0 0 0,0 0 0 0 0,0-1 0 0 0,0 1 0 0 0,0 0 0 0 0,0-1 0 0 0,0 1 0 0 0,0 0 0 0 0,0-1 0 0 0,0 1 0 0 0,0 0 0 0 0,0-1 0 0 0,1 1 0 0 0,-1 0 0 0 0,0-1 0 0 0,0 1 0 0 0,0 0 0 0 0,0 0 0 0 0,0-1 0 0 0,1 1 0 0 0,-1 0 0 0 0,0-1-1 0 0,14-4 177 0 0,29 4-17 0 0,-25 1-149 0 0,25-5 16 0 0,0-3 1 0 0,-1-2 0 0 0,-1-1-1 0 0,0-2 1 0 0,77-37 0 0 0,-96 39-336 0 0,0 1-1 0 0,1 0 1 0 0,0 2 0 0 0,0 1 0 0 0,1 0 0 0 0,26-3-1 0 0,-40 9-550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8562 0 0,'-2'1'26'0'0,"-1"0"-1"0"0,1 0 1 0 0,0 0 0 0 0,0 0 0 0 0,0 0-1 0 0,0 1 1 0 0,0-1 0 0 0,1 1 0 0 0,-1-1 0 0 0,0 1-1 0 0,1 0 1 0 0,-1 0 0 0 0,1-1 0 0 0,-1 1-1 0 0,1 0 1 0 0,0 0 0 0 0,0 1 0 0 0,0-1-1 0 0,0 0 1 0 0,-1 4 0 0 0,-13 53-331 0 0,12-43 365 0 0,-19 72-62 0 0,8-38 73 0 0,3 0 0 0 0,2 0 0 0 0,-3 61 0 0 0,11-95 23 0 0,2 0 0 0 0,0 0 1 0 0,0 0-1 0 0,2 0 0 0 0,0-1 1 0 0,0 1-1 0 0,2-1 0 0 0,0 1 0 0 0,0-1 1 0 0,2-1-1 0 0,0 1 0 0 0,0-1 1 0 0,2-1-1 0 0,14 20 0 0 0,-2-8 33 0 0,1-2 0 0 0,1-1 1 0 0,1 0-1 0 0,1-2 0 0 0,1-1 0 0 0,0-1 0 0 0,1-1 0 0 0,1-2 0 0 0,52 21 0 0 0,-72-33-279 0 0,0 0 0 0 0,0-1-1 0 0,0-1 1 0 0,0 1 0 0 0,1-1-1 0 0,-1-1 1 0 0,0 1 0 0 0,1-1 0 0 0,-1-1-1 0 0,0 0 1 0 0,1 0 0 0 0,-1 0-1 0 0,0-1 1 0 0,0 0 0 0 0,0-1 0 0 0,0 0-1 0 0,0 0 1 0 0,-1-1 0 0 0,0 0-1 0 0,11-7 1 0 0,-4 1 39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5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13715 0 0,'0'0'-27'0'0,"6"7"-211"0"0,168 176-99 0 0,-43-42 435 0 0,-104-111-79 0 0,-20-21-41 0 0,0 0 1 0 0,0-1-1 0 0,1 0 0 0 0,0-1 1 0 0,1 0-1 0 0,0 0 0 0 0,0 0 0 0 0,14 6 1 0 0,-21-12-226 0 0,0-1 0 0 0,0 0 1 0 0,0 1-1 0 0,0-1 0 0 0,0 0 0 0 0,0 0 1 0 0,0 0-1 0 0,0 0 0 0 0,0-1 1 0 0,0 1-1 0 0,0 0 0 0 0,0-1 0 0 0,0 1 1 0 0,-1-1-1 0 0,1 0 0 0 0,0 0 1 0 0,0 0-1 0 0,0 0 0 0 0,-1 0 0 0 0,1 0 1 0 0,1-2-1 0 0,7-4 42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6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1 4833 0 0,'-14'5'216'0'0,"1"2"0"0"0,0-1-1 0 0,0 2 1 0 0,0 0 0 0 0,1 0 0 0 0,0 1 0 0 0,1 1-1 0 0,-16 16 1 0 0,-7 12 790 0 0,-32 49 1 0 0,24-32-705 0 0,-70 112-198 0 0,98-148-55 0 0,0 2 1 0 0,-13 28-1 0 0,27-48-128 0 0,10-8-2512 0 0,-2-1 1656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7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14667 0 0,'25'23'854'0'0,"43"49"-901"0"0,-47-45 67 0 0,-2 0-1 0 0,-1 1 1 0 0,-1 1-1 0 0,-1 1 1 0 0,-1 0 0 0 0,-2 1-1 0 0,-2 0 1 0 0,0 1 0 0 0,-2 0-1 0 0,-2 1 1 0 0,-1 0-1 0 0,-1 0 1 0 0,0 53 0 0 0,-4-51 52 0 0,-2 0 0 0 0,-12 67 0 0 0,10-85-23 0 0,-1 0 1 0 0,-1-1-1 0 0,0 0 0 0 0,-1 0 1 0 0,-1-1-1 0 0,-1 0 0 0 0,0 0 1 0 0,-12 17-1 0 0,-47 71 154 0 0,47-56 5981 0 0,21-53-6102 0 0,0 0 1 0 0,0 1 0 0 0,0-1 0 0 0,-1 0 0 0 0,-1-11 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1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284 197 2040 0 0,'18'-27'232'0'0,"-14"22"195"0"0,0 0-1 0 0,0 0 0 0 0,-1-1 0 0 0,1 0 0 0 0,-1 0 1 0 0,2-8-1 0 0,-4 12-298 0 0,-1-1 1 0 0,1 1 0 0 0,-1-1 0 0 0,0 1-1 0 0,0-1 1 0 0,0 1 0 0 0,0-1 0 0 0,-1 1-1 0 0,1-1 1 0 0,-1 1 0 0 0,1-1-1 0 0,-1 1 1 0 0,0-1 0 0 0,0 1 0 0 0,0 0-1 0 0,0-1 1 0 0,0 1 0 0 0,-1 0 0 0 0,1 0-1 0 0,-4-3 1 0 0,0-1-88 0 0,-1 0 1 0 0,0 1-1 0 0,0 0 1 0 0,-1 0-1 0 0,1 1 0 0 0,-1-1 1 0 0,0 1-1 0 0,-1 1 0 0 0,1 0 1 0 0,-12-4-1 0 0,8 3-33 0 0,-1 1 0 0 0,1 0-1 0 0,-1 1 1 0 0,1 0 0 0 0,-1 1 0 0 0,-19 0-1 0 0,26 1-70 0 0,0 1 0 0 0,0 0-1 0 0,1 0 1 0 0,-1 0-1 0 0,0 0 1 0 0,0 1 0 0 0,1 0-1 0 0,-1 0 1 0 0,1 0-1 0 0,-1 0 1 0 0,1 1-1 0 0,0-1 1 0 0,0 1 0 0 0,0 1-1 0 0,-6 5 1 0 0,5-2 12 0 0,0-1 0 0 0,0 1 1 0 0,1 0-1 0 0,0 0 0 0 0,0 0 0 0 0,1 0 0 0 0,0 1 1 0 0,0 0-1 0 0,-2 8 0 0 0,1 2-4 0 0,1 1 1 0 0,1 0-1 0 0,0 1 0 0 0,2-1 0 0 0,0 0 1 0 0,1 0-1 0 0,6 31 0 0 0,25 106-232 0 0,35 219 1102 0 0,-59-320-579 0 0,-3-21-3 0 0,-1 1 0 0 0,-1 0 0 0 0,-3 45 0 0 0,0-79-199 0 0,0 0 0 0 0,0 1 0 0 0,-1-1-1 0 0,1 0 1 0 0,0 0 0 0 0,-1 1 0 0 0,1-1 0 0 0,-1 0-1 0 0,1 0 1 0 0,-1 0 0 0 0,1 0 0 0 0,-1 0-1 0 0,0 1 1 0 0,1-1 0 0 0,-1 0 0 0 0,0-1-1 0 0,0 1 1 0 0,0 0 0 0 0,0 0 0 0 0,0 0-1 0 0,0 0 1 0 0,0-1 0 0 0,0 1 0 0 0,0 0 0 0 0,0-1-1 0 0,-2 1 1 0 0,-34 3-311 0 0,30-4-220 0 0,-7 0-611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2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7234 0 0,'5'4'58'0'0,"-1"0"1"0"0,1 0 0 0 0,-1-1 0 0 0,1 0 0 0 0,0 1 0 0 0,7 2 0 0 0,3-3 73 0 0,0 1 0 0 0,0-2 0 0 0,1 0 0 0 0,-1-1 0 0 0,1 0 0 0 0,-1-1 0 0 0,1-1 0 0 0,17-3 0 0 0,15-6 362 0 0,58-18 1 0 0,6-2 11 0 0,-87 24-412 0 0,-18 3-40 0 0,0 1-1 0 0,0 1 0 0 0,1-1 1 0 0,9 0 3844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4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330 205 4785 0 0,'-1'-7'317'0'0,"0"-1"1"0"0,0 1-1 0 0,1 0 1 0 0,0-1-1 0 0,0 1 0 0 0,1 0 1 0 0,1-9-1 0 0,0 9-11 0 0,-1 0 1 0 0,-1 0-1 0 0,1-1 0 0 0,-1 1 0 0 0,-2-12 0 0 0,1 15-243 0 0,0 1 0 0 0,0-1-1 0 0,0 1 1 0 0,0-1-1 0 0,-1 1 1 0 0,1 0 0 0 0,-1 0-1 0 0,0 0 1 0 0,-3-4-1 0 0,2 3 9 0 0,-1-1 50 0 0,0 0 0 0 0,-1-1 0 0 0,1 2-1 0 0,-11-9 1 0 0,14 12-118 0 0,0 0-1 0 0,-1 0 0 0 0,1 0 1 0 0,-1 1-1 0 0,1-1 1 0 0,-1 0-1 0 0,1 1 0 0 0,-1-1 1 0 0,0 1-1 0 0,1 0 1 0 0,-1-1-1 0 0,0 1 0 0 0,1 0 1 0 0,-1 0-1 0 0,0 0 1 0 0,0 0-1 0 0,1 0 0 0 0,-1 1 1 0 0,0-1-1 0 0,1 0 1 0 0,-1 1-1 0 0,1-1 0 0 0,-1 1 1 0 0,-2 1-1 0 0,-5 4-52 0 0,-1 0-1 0 0,1 1 1 0 0,0 0 0 0 0,1 0-1 0 0,0 1 1 0 0,0 0-1 0 0,0 1 1 0 0,-8 13 0 0 0,-1 3-80 0 0,-27 53 0 0 0,30-50 77 0 0,2 0 0 0 0,1 1-1 0 0,1 1 1 0 0,1 0 0 0 0,-7 47 0 0 0,6-1 135 0 0,4-1 0 0 0,2 1 0 0 0,11 119 0 0 0,16 205 63 0 0,-17-257-89 0 0,-5-118-75 0 0,1 92-316 0 0,-2-115 208 0 0,0 0-95 0 0,0 0 1 0 0,0-1-1 0 0,0 1 1 0 0,0-1-1 0 0,0 1 1 0 0,0 0-1 0 0,-1-1 1 0 0,1 1-1 0 0,-1-1 1 0 0,1 1-1 0 0,-1-1 1 0 0,1 1-1 0 0,-1-1 0 0 0,0 1 1 0 0,0-1-1 0 0,-1 2 1 0 0,-4-1-1422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4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15 4433 0 0,'-3'-11'4970'0'0,"-1"8"-4042"0"0,1 2-743 0 0,-6 3-259 0 0,1 0 1 0 0,-1 0 0 0 0,1 1 0 0 0,0 0 0 0 0,0 0 0 0 0,0 1 0 0 0,0 0 0 0 0,-12 9-1 0 0,-17 8-100 0 0,16-11 132 0 0,1 1 1 0 0,1 1-1 0 0,0 1 0 0 0,0 1 0 0 0,2 0 0 0 0,0 1 0 0 0,0 1 0 0 0,-26 34 0 0 0,31-34 102 0 0,0 1 0 0 0,1 0-1 0 0,1 1 1 0 0,1 0 0 0 0,1 0 0 0 0,0 1-1 0 0,1 0 1 0 0,1 0 0 0 0,1 1 0 0 0,-4 25-1 0 0,7-11-12 0 0,1 1-1 0 0,1-1 1 0 0,2 1 0 0 0,8 47-1 0 0,39 135 139 0 0,-35-163-121 0 0,-11-38 36 0 0,2-1 0 0 0,-1 1 0 0 0,2-1 0 0 0,0-1-1 0 0,1 1 1 0 0,1-1 0 0 0,0 0 0 0 0,0-1 0 0 0,2 0 0 0 0,-1 0 0 0 0,13 11 0 0 0,-13-12 47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12755 0 0,'2'1'-87'0'0,"1"-1"1"0"0,-1 1 0 0 0,0 0-1 0 0,0 0 1 0 0,1 0 0 0 0,-1 0-1 0 0,0 0 1 0 0,0 0 0 0 0,0 1 0 0 0,0-1-1 0 0,0 1 1 0 0,-1-1 0 0 0,3 3-1 0 0,27 30-450 0 0,-19-20 361 0 0,32 33 210 0 0,-2 3 0 0 0,-3 2 0 0 0,46 77 0 0 0,-64-91 35 0 0,-10-19 16 0 0,0 1 1 0 0,1-2-1 0 0,1 1 1 0 0,16 17-1 0 0,-29-36 14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5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0 14499 0 0,'-1'7'-716'0'0,"-9"23"383"0"0,-1-1 1 0 0,-1 0-1 0 0,-29 49 1 0 0,8-16 358 0 0,-40 108 303 0 0,61-141-285 0 0,-15 52-1411 0 0,23-63 60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4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12747 0 0,'0'0'-478'0'0,"4"2"-494"0"0,12 8 776 0 0,-2 1 1 0 0,1 1-1 0 0,-2 0 0 0 0,1 1 0 0 0,-2 0 1 0 0,0 1-1 0 0,0 0 0 0 0,-1 1 0 0 0,-1 1 1 0 0,14 28-1 0 0,3 11 212 0 0,37 114 1 0 0,-55-141 70 0 0,-1 1 0 0 0,-1-1 1 0 0,-2 2-1 0 0,0-1 0 0 0,-2 0 1 0 0,-2 1-1 0 0,0 0 0 0 0,-2-1 1 0 0,-8 50-1 0 0,-28 89 667 0 0,31-148-610 0 0,-1-1 0 0 0,-1 0 0 0 0,-1 0 0 0 0,0-1 0 0 0,-2 0 0 0 0,-17 22 0 0 0,-85 87 2758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0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363 315 2937 0 0,'6'-12'603'0'0,"-1"1"1"0"0,0-1 0 0 0,0 0-1 0 0,-1 0 1 0 0,-1 0-1 0 0,0-1 1 0 0,-1 1 0 0 0,1-16-1 0 0,-3 22-454 0 0,0 0 0 0 0,-1 1 0 0 0,0-1 1 0 0,0 0-1 0 0,0 0 0 0 0,0 0 0 0 0,-1 0 0 0 0,0 1 0 0 0,-1-1 0 0 0,1 1 0 0 0,-1-1 0 0 0,0 1 0 0 0,0 0 0 0 0,-1 0 0 0 0,1 0 0 0 0,-1 1 0 0 0,0-1 0 0 0,0 1 0 0 0,-7-5 0 0 0,6 4-203 0 0,-1 1-1 0 0,1 0 1 0 0,-1 0-1 0 0,0 1 1 0 0,0 0-1 0 0,0 0 0 0 0,0 0 1 0 0,0 1-1 0 0,-10-3 1 0 0,14 5-21 0 0,0-1 0 0 0,0 1 1 0 0,0 0-1 0 0,0 0 0 0 0,-1 0 0 0 0,1 0 1 0 0,0 1-1 0 0,0-1 0 0 0,0 0 0 0 0,0 1 0 0 0,0-1 1 0 0,0 1-1 0 0,0 0 0 0 0,0 0 0 0 0,0 0 1 0 0,1 0-1 0 0,-1 0 0 0 0,0 0 0 0 0,0 0 1 0 0,1 1-1 0 0,-1-1 0 0 0,1 1 0 0 0,-1-1 1 0 0,1 1-1 0 0,0-1 0 0 0,0 1 0 0 0,-1 0 1 0 0,1 0-1 0 0,0 0 0 0 0,0-1 0 0 0,1 1 1 0 0,-1 0-1 0 0,0 3 0 0 0,-5 11 55 0 0,1 0-1 0 0,1 0 1 0 0,0 1-1 0 0,2-1 1 0 0,0 1-1 0 0,0 0 1 0 0,2 0 0 0 0,0 0-1 0 0,1-1 1 0 0,0 1-1 0 0,7 27 1 0 0,-7-41 30 0 0,0-1 1 0 0,-1 0 0 0 0,1 1 0 0 0,0-1 0 0 0,0 0-1 0 0,1 0 1 0 0,-1 1 0 0 0,0-1 0 0 0,1 0-1 0 0,0 0 1 0 0,-1-1 0 0 0,1 1 0 0 0,0 0 0 0 0,0 0-1 0 0,0-1 1 0 0,0 1 0 0 0,0-1 0 0 0,4 2-1 0 0,-2-1 18 0 0,1 0-1 0 0,0-1 0 0 0,0 1 1 0 0,0-1-1 0 0,0 0 0 0 0,0 0 1 0 0,0-1-1 0 0,10 0 0 0 0,-5 0 40 0 0,0-1 1 0 0,0 0-1 0 0,-1-1 1 0 0,1 0-1 0 0,0-1 0 0 0,-1 0 1 0 0,1 0-1 0 0,-1-1 1 0 0,10-6-1 0 0,-9 3 45 0 0,0-1 1 0 0,0 0 0 0 0,-1 0-1 0 0,0-1 1 0 0,-1 0-1 0 0,0-1 1 0 0,0 0-1 0 0,-1 0 1 0 0,11-21-1 0 0,0-7 288 0 0,21-64-1 0 0,-32 83-243 0 0,-3 8 79 0 0,-1 0 0 0 0,0 0 0 0 0,1-12-1 0 0,-4 22-174 0 0,7 11-1276 0 0,-1 0 1136 0 0,0 0-1 0 0,0 1 0 0 0,-1-1 0 0 0,0 1 0 0 0,-1 0 0 0 0,0 1 0 0 0,2 12 0 0 0,16 72 228 0 0,-4 2 0 0 0,-4 0 0 0 0,1 127 0 0 0,-15-206-92 0 0,-2 147 910 0 0,1-147-738 0 0,-2-1-1 0 0,0 0 1 0 0,-1 1-1 0 0,0-2 1 0 0,-2 1 0 0 0,-14 32-1 0 0,13-39-113 0 0,0 0 0 0 0,-1 0 0 0 0,0-1-1 0 0,-1 0 1 0 0,0-1 0 0 0,0 0 0 0 0,-1 0-1 0 0,0-1 1 0 0,0 0 0 0 0,-1-1 0 0 0,0 0-1 0 0,-19 8 1 0 0,10-6-24 0 0,1-1 0 0 0,-1-1 0 0 0,0-1-1 0 0,0-1 1 0 0,0-1 0 0 0,-1-1 0 0 0,-24 2 0 0 0,32-5-42 0 0,0-1 0 0 0,0 0 1 0 0,0-1-1 0 0,0 0 0 0 0,0-1 0 0 0,0 0 1 0 0,1-1-1 0 0,-1-1 0 0 0,1 0 1 0 0,0-1-1 0 0,1 0 0 0 0,-1 0 0 0 0,-10-9 1 0 0,8 4-473 0 0,1 0 1 0 0,0 0-1 0 0,-21-24 1 0 0,23 21-1121 0 0,1 0-1 0 0,0 0 1 0 0,-13-27-1 0 0,12 16-780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1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32 12451 0 0,'-15'-6'38'0'0,"-1"0"0"0"0,0 1 0 0 0,0 1 0 0 0,-1 0 0 0 0,1 1 0 0 0,-1 1 0 0 0,0 1 1 0 0,0 0-1 0 0,1 1 0 0 0,-1 1 0 0 0,0 0 0 0 0,1 2 0 0 0,-1 0 0 0 0,1 0 0 0 0,0 2 0 0 0,-17 6 1 0 0,16-4-413 0 0,0 1 0 0 0,0 0 1 0 0,1 1-1 0 0,1 1 1 0 0,0 1-1 0 0,0 0 1 0 0,1 1-1 0 0,0 0 0 0 0,1 1 1 0 0,0 1-1 0 0,1 0 1 0 0,1 1-1 0 0,0 0 1 0 0,-12 24-1 0 0,22-38 305 0 0,-12 23-687 0 0,1 1-1 0 0,-9 28 1 0 0,10-13 144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1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504 25 9530 0 0,'-9'-4'177'0'0,"-1"0"1"0"0,1 0-1 0 0,-1 1 1 0 0,0 0-1 0 0,0 0 0 0 0,-17-1 1 0 0,20 4-232 0 0,1 0 0 0 0,0 1 0 0 0,0 0 0 0 0,0 0 0 0 0,0 0 0 0 0,0 1 0 0 0,0-1 0 0 0,0 1 0 0 0,1 1 0 0 0,-1-1 0 0 0,0 1 0 0 0,-8 6 0 0 0,-6 5-27 0 0,0 2-1 0 0,1 0 1 0 0,0 1-1 0 0,1 1 0 0 0,1 0 1 0 0,1 2-1 0 0,1 0 1 0 0,-13 23-1 0 0,1 3 275 0 0,2 2-1 0 0,-33 87 1 0 0,47-100-129 0 0,0 0-1 0 0,2 0 0 0 0,-7 63 1 0 0,14-75-7 0 0,1-1-1 0 0,0 0 1 0 0,2 1 0 0 0,1-1 0 0 0,0 0 0 0 0,2 0-1 0 0,8 28 1 0 0,-7-36 0 0 0,2 0-1 0 0,0 0 1 0 0,0-1 0 0 0,1 0-1 0 0,1-1 1 0 0,0 1-1 0 0,1-2 1 0 0,0 1 0 0 0,0-1-1 0 0,2-1 1 0 0,-1 0-1 0 0,1-1 1 0 0,1 0 0 0 0,-1 0-1 0 0,1-2 1 0 0,1 0-1 0 0,0 0 1 0 0,0-1 0 0 0,0-1-1 0 0,0 0 1 0 0,1-1-1 0 0,0 0 1 0 0,0-2 0 0 0,27 3-1 0 0,-37-6-661 0 0,1 0 1 0 0,0 0-1 0 0,0-1 0 0 0,0 1 0 0 0,0-1 0 0 0,-1-1 0 0 0,1 1 0 0 0,-1-1 1 0 0,0 0-1 0 0,9-6 0 0 0,0-2-1490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2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12579 0 0,'0'0'843'0'0,"2"3"-1044"0"0,101 126-423 0 0,118 137 807 0 0,-192-232-129 0 0,-20-23-6 0 0,0 0 0 0 0,1 0 0 0 0,0-1 0 0 0,0 0 0 0 0,1-1 1 0 0,0-1-1 0 0,1 1 0 0 0,16 7 0 0 0,-18-10 669 0 0,-1-4-3352 0 0,-7-18 875 0 0,-3 4 1181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2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1 10914 0 0,'-6'1'9'0'0,"1"0"0"0"0,-1 1-1 0 0,1 0 1 0 0,0 0 0 0 0,0 1 0 0 0,0-1-1 0 0,0 1 1 0 0,0 0 0 0 0,0 0-1 0 0,1 1 1 0 0,0 0 0 0 0,-1-1 0 0 0,-6 10-1 0 0,-4 5-28 0 0,-24 37 0 0 0,-137 265 284 0 0,120-208-110 0 0,41-83 40 0 0,-16 47-1 0 0,30-72 99 0 0,0-32-3351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1:53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9482 0 0,'24'12'-380'0'0,"-5"3"544"0"0,-1 0 1 0 0,-1 1-1 0 0,0 1 1 0 0,-1 0-1 0 0,0 2 0 0 0,-2 0 1 0 0,0 0-1 0 0,-1 1 1 0 0,-1 1-1 0 0,-1 0 0 0 0,-1 0 1 0 0,10 34-1 0 0,-3-3 124 0 0,-2 2 1 0 0,-3 0-1 0 0,-2 0 0 0 0,4 72 0 0 0,-9-57-20 0 0,-4 1 0 0 0,-7 74 0 0 0,3-113-28 0 0,-2-1 0 0 0,-1 0 0 0 0,-1 0-1 0 0,-2-1 1 0 0,-1 0 0 0 0,-1-1 0 0 0,-19 35 0 0 0,20-44-12 0 0,4-6-48 0 0,-1 0 0 0 0,0 0 0 0 0,-2 0 0 0 0,1-1 0 0 0,-1 0 0 0 0,-1-1 0 0 0,0 0-1 0 0,-19 16 1203 0 0,19-42-4520 0 0,-11-11 1596 0 0,4 15-467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13243 0 0,'1'-6'62'0'0,"1"0"0"0"0,0 0 0 0 0,1 1 1 0 0,0-1-1 0 0,0 1 0 0 0,0 0 0 0 0,0-1 0 0 0,1 1 1 0 0,0 1-1 0 0,0-1 0 0 0,0 0 0 0 0,0 1 1 0 0,1 0-1 0 0,0 0 0 0 0,0 1 0 0 0,6-5 0 0 0,-2 4-81 0 0,0 1 0 0 0,0-1 0 0 0,0 1 0 0 0,0 1-1 0 0,1-1 1 0 0,-1 2 0 0 0,1-1 0 0 0,-1 2 0 0 0,17-1-1 0 0,109 12 40 0 0,-109-8 14 0 0,-17-3-154 0 0,-1 0 0 0 0,1 0 1 0 0,-1-1-1 0 0,0 0 0 0 0,1-1 1 0 0,12-4-1 0 0,22-3-3222 0 0,-31 8 1986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05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2921 0 0,'0'0'1031'0'0,"22"-3"-471"0"0,22-14-736 0 0,-8 0-2738 0 0,-30 14 2092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07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2933 502 9434 0 0,'-45'-33'2742'0'0,"-79"-43"1"0"0,65 42-1699 0 0,-19-13-158 0 0,-246-133 676 0 0,275 157-1501 0 0,-1 2 0 0 0,0 3 0 0 0,-2 1 0 0 0,-97-16 0 0 0,28 20-69 0 0,0 6-1 0 0,-189 13 1 0 0,251-2 25 0 0,-1 3 1 0 0,1 2-1 0 0,-63 18 1 0 0,80-14-16 0 0,1 1 0 0 0,0 3 0 0 0,2 1 0 0 0,-75 45 0 0 0,40-9-30 0 0,3 3 1 0 0,-72 74-1 0 0,103-93 17 0 0,10-7 20 0 0,1 1 0 0 0,1 2-1 0 0,2 0 1 0 0,1 2 0 0 0,2 1-1 0 0,2 0 1 0 0,-17 42 0 0 0,-42 66 22 0 0,18-40 11 0 0,40-62-20 0 0,2 1-1 0 0,1 1 0 0 0,3 1 1 0 0,2 0-1 0 0,1 1 1 0 0,3 1-1 0 0,2 0 1 0 0,-4 89-1 0 0,13-117-22 0 0,0-1-1 0 0,2 1 1 0 0,0-1 0 0 0,1 0-1 0 0,13 35 1 0 0,47 90-12 0 0,-16-39 9 0 0,-38-80-6 0 0,1 0 0 0 0,1 0 1 0 0,2-1-1 0 0,0-1 0 0 0,1-1 0 0 0,1 0 0 0 0,28 29 0 0 0,-8-14 25 0 0,-11-11 6 0 0,0-1 0 0 0,2-1 0 0 0,0-1 0 0 0,51 32 0 0 0,-27-27 65 0 0,2-3 0 0 0,0-3 0 0 0,1-1 0 0 0,103 23 0 0 0,370 53 253 0 0,-439-85-195 0 0,0-5 0 0 0,1-3 1 0 0,120-10-1 0 0,-130-3 123 0 0,0-4 0 0 0,-1-3 1 0 0,-1-3-1 0 0,-1-4 0 0 0,-1-3 0 0 0,-1-3 0 0 0,-1-4 0 0 0,119-73 1 0 0,-121 56 208 0 0,64-62 1 0 0,-131 108-461 0 0,133-136 261 0 0,-94 92-237 0 0,-11 14 72 0 0,-1-1-1 0 0,-2-2 0 0 0,-1-1 0 0 0,36-66 1 0 0,-54 80-12 0 0,-1 0 1 0 0,-1-1 0 0 0,-1 0 0 0 0,-1-1 0 0 0,5-47 0 0 0,-8 28 84 0 0,-2 0-1 0 0,-6-70 1 0 0,-4 45 141 0 0,-3 1 1 0 0,-22-72 0 0 0,16 88-194 0 0,-38-78 1 0 0,15 40-31 0 0,24 51-80 0 0,-2 1 0 0 0,-1 1-1 0 0,-3 1 1 0 0,0 1 0 0 0,-3 1-1 0 0,-1 1 1 0 0,-1 1 0 0 0,-51-45 0 0 0,49 49 64 0 0,-33-39 1 0 0,-28-27 108 0 0,80 85-186 0 0,1 2 0 0 0,-2-1 0 0 0,1 1 0 0 0,-2 1 0 0 0,1 0 1 0 0,0 1-1 0 0,-18-6 0 0 0,27 11-109 0 0,-1 0 0 0 0,1 0 0 0 0,0 1 0 0 0,-1-1 1 0 0,1 1-1 0 0,-1 0 0 0 0,1 0 0 0 0,-1 0 0 0 0,1 0 0 0 0,-1 1 1 0 0,1-1-1 0 0,-1 1 0 0 0,1 0 0 0 0,-1 0 0 0 0,1 0 1 0 0,0 1-1 0 0,-4 1 0 0 0,-3 3-935 0 0,0 1 1 0 0,1 0-1 0 0,-16 14 1 0 0,5-3 144 0 0,-22 13-1414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1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370 231 3689 0 0,'15'-25'2590'0'0,"15"-30"-641"0"0,-27 50-1934 0 0,-1 0 0 0 0,0 1 0 0 0,-1-1 0 0 0,1 0 0 0 0,-1 0 0 0 0,0 0 0 0 0,0 0 0 0 0,-1 0 0 0 0,1-7 0 0 0,-2 8-27 0 0,0 0 0 0 0,0 0 1 0 0,-1-1-1 0 0,1 1 0 0 0,-1 0 0 0 0,0 0 1 0 0,0 0-1 0 0,0 1 0 0 0,-1-1 0 0 0,1 0 1 0 0,-1 1-1 0 0,0 0 0 0 0,0-1 0 0 0,0 1 1 0 0,0 0-1 0 0,0 0 0 0 0,-1 1 0 0 0,0-1 1 0 0,1 1-1 0 0,-1 0 0 0 0,0 0 0 0 0,0 0 1 0 0,0 0-1 0 0,0 1 0 0 0,-5-2 0 0 0,0 0-63 0 0,0 1-1 0 0,-1-1 0 0 0,1 2 1 0 0,-1-1-1 0 0,1 1 1 0 0,-1 1-1 0 0,0-1 0 0 0,0 2 1 0 0,1-1-1 0 0,-14 4 0 0 0,12-1 27 0 0,0 1 0 0 0,0 0 0 0 0,0 1 0 0 0,1 0 0 0 0,-1 1 0 0 0,1 0-1 0 0,1 0 1 0 0,-1 1 0 0 0,1 1 0 0 0,0-1 0 0 0,1 1 0 0 0,0 1 0 0 0,0 0 0 0 0,1 0-1 0 0,0 0 1 0 0,1 1 0 0 0,0 0 0 0 0,-7 15 0 0 0,3-4-35 0 0,2 1-1 0 0,0 0 1 0 0,2 1-1 0 0,0 0 1 0 0,2 0-1 0 0,0 0 1 0 0,2 0-1 0 0,0 29 1 0 0,-2 95-438 0 0,0-68 461 0 0,10 121 1 0 0,2-134 710 0 0,3 0 1 0 0,2 0-1 0 0,32 91 1 0 0,-4-20-339 0 0,-24-75-193 0 0,-3 0 1 0 0,9 80-1 0 0,-21-127-192 0 0,0-6-26 0 0,-1 1 0 0 0,0-1 1 0 0,0 0-1 0 0,0 0 0 0 0,-1 1 1 0 0,-1-1-1 0 0,0 0 0 0 0,0 1 1 0 0,0-1-1 0 0,-7 18 0 0 0,2-19-718 0 0,-1-1-374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1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14731 0 0,'37'-13'288'0'0,"1"1"0"0"0,72-12 0 0 0,56-18-53 0 0,-81 28-296 0 0,309-45-1710 0 0,-372 57-72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2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418 16 5241 0 0,'-1'-1'36'0'0,"0"0"0"0"0,1-1 0 0 0,-1 1-1 0 0,0 0 1 0 0,0 0 0 0 0,0 1 0 0 0,0-1 0 0 0,0 0-1 0 0,0 0 1 0 0,0 0 0 0 0,0 1 0 0 0,0-1-1 0 0,-1 0 1 0 0,1 1 0 0 0,0-1 0 0 0,0 1 0 0 0,-1 0-1 0 0,1-1 1 0 0,0 1 0 0 0,0 0 0 0 0,-1 0 0 0 0,1-1-1 0 0,0 1 1 0 0,-1 0 0 0 0,1 1 0 0 0,-3-1 0 0 0,-39 11 47 0 0,31-7 177 0 0,-6 0-77 0 0,1 2 0 0 0,0 0 1 0 0,0 1-1 0 0,0 1 0 0 0,1 1 1 0 0,0 0-1 0 0,1 1 0 0 0,0 1 0 0 0,0 0 1 0 0,1 1-1 0 0,1 0 0 0 0,0 1 1 0 0,0 1-1 0 0,2 0 0 0 0,0 1 1 0 0,0 0-1 0 0,1 0 0 0 0,1 1 1 0 0,-12 31-1 0 0,19-44-162 0 0,-6 17 129 0 0,0 1 0 0 0,1 0 0 0 0,-6 35 0 0 0,12-50-124 0 0,0 1 1 0 0,1 0 0 0 0,0-1-1 0 0,0 1 1 0 0,1-1 0 0 0,-1 1 0 0 0,1-1-1 0 0,1 0 1 0 0,-1 1 0 0 0,1-1-1 0 0,0 0 1 0 0,1 0 0 0 0,0 0 0 0 0,-1 0-1 0 0,2 0 1 0 0,5 8 0 0 0,22 22 206 0 0,1-2 1 0 0,1-2-1 0 0,54 41 0 0 0,-63-55-159 0 0,1 0 0 0 0,0-2 0 0 0,2-1-1 0 0,0-1 1 0 0,47 17 0 0 0,-52-23-284 0 0,0-2-1 0 0,1 0 1 0 0,-1-1 0 0 0,1-2 0 0 0,0 0-1 0 0,1-1 1 0 0,-1-2 0 0 0,24-2 0 0 0,-28 0-731 0 0,-10-5-532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2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9 10458 0 0,'-1'0'32'0'0,"1"-1"-1"0"0,0 1 0 0 0,0-1 1 0 0,-1 1-1 0 0,1-1 1 0 0,0 1-1 0 0,-1-1 0 0 0,1 1 1 0 0,-1-1-1 0 0,1 1 1 0 0,-1-1-1 0 0,1 1 0 0 0,-1 0 1 0 0,1-1-1 0 0,-1 1 1 0 0,1 0-1 0 0,-1 0 0 0 0,1-1 1 0 0,-1 1-1 0 0,0 0 1 0 0,1 0-1 0 0,-1 0 0 0 0,1 0 1 0 0,-1-1-1 0 0,0 1 1 0 0,1 0-1 0 0,-1 0 0 0 0,1 0 1 0 0,-1 0-1 0 0,0 1 0 0 0,1-1 1 0 0,-2 0-1 0 0,2 1-22 0 0,-1-1 0 0 0,1 1 0 0 0,0-1-1 0 0,0 1 1 0 0,-1 0 0 0 0,1-1 0 0 0,0 1-1 0 0,0-1 1 0 0,0 1 0 0 0,0 0 0 0 0,0-1 0 0 0,0 1-1 0 0,0 0 1 0 0,0-1 0 0 0,0 1 0 0 0,0-1-1 0 0,0 1 1 0 0,0 0 0 0 0,0-1 0 0 0,1 1 0 0 0,-1-1-1 0 0,0 1 1 0 0,0 0 0 0 0,1-1 0 0 0,-1 1-1 0 0,0-1 1 0 0,1 1 0 0 0,-1-1 0 0 0,1 1 0 0 0,-1-1-1 0 0,0 1 1 0 0,2 0 0 0 0,14 15 110 0 0,0-1 0 0 0,1 0 1 0 0,1-1-1 0 0,0-1 0 0 0,1-1 1 0 0,31 15-1 0 0,-10-4-66 0 0,67 38 20 0 0,-27-17-11 0 0,100 74 0 0 0,-45-26 129 0 0,-90-64-282 0 0,3-4-2184 0 0,-38-22 783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2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0 8850 0 0,'-28'15'28'0'0,"1"1"0"0"0,1 0 0 0 0,0 2 0 0 0,1 1 0 0 0,1 1-1 0 0,-24 26 1 0 0,14-9 242 0 0,1 2-1 0 0,-56 85 0 0 0,80-110-236 0 0,1 1 0 0 0,1 0 1 0 0,0 1-1 0 0,1-1 0 0 0,1 1 1 0 0,1 1-1 0 0,0-1 0 0 0,1 1 1 0 0,-2 28-1 0 0,11-21 67 0 0,-5-23-168 0 0,-1-1-1 0 0,1 1 1 0 0,-1 0 0 0 0,1 0-1 0 0,-1-1 1 0 0,1 1 0 0 0,-1 0-1 0 0,1-1 1 0 0,0 1 0 0 0,-1-1-1 0 0,1 1 1 0 0,0-1-1 0 0,-1 1 1 0 0,1-1 0 0 0,0 1-1 0 0,0-1 1 0 0,0 0 0 0 0,-1 1-1 0 0,1-1 1 0 0,0 0 0 0 0,0 0-1 0 0,0 1 1 0 0,0-1 0 0 0,0 0-1 0 0,0 0 1 0 0,0 0-1 0 0,6-1-1001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3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 12187 0 0,'0'0'680'0'0,"3"3"-950"0"0,4 9 108 0 0,0 0 1 0 0,-1 0-1 0 0,-1 1 0 0 0,0 0 0 0 0,-1 0 0 0 0,5 26 0 0 0,0-3 147 0 0,4 8 67 0 0,-3 0-1 0 0,-1 1 0 0 0,-3 0 1 0 0,-1 0-1 0 0,-2 1 1 0 0,-3 0-1 0 0,-1-1 0 0 0,-10 61 1 0 0,-1-39 234 0 0,-4-1 1 0 0,-3-1-1 0 0,-41 98 0 0 0,57-156-514 0 0,-1 0-1 0 0,0-1 0 0 0,0 1 0 0 0,0-1 0 0 0,-1 0 0 0 0,1 0 0 0 0,-2 0 0 0 0,1-1 0 0 0,-1 1 0 0 0,-6 4 1 0 0,3-5-1382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2:14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4298 654 15147 0 0,'-14'-29'-56'0'0,"-2"2"1"0"0,-1 0-1 0 0,-1 1 0 0 0,-1 0 1 0 0,-1 2-1 0 0,-1 0 0 0 0,-1 1 0 0 0,-1 2 1 0 0,-40-29-1 0 0,-3 4-29 0 0,-2 3-1 0 0,-2 4 1 0 0,-2 2 0 0 0,-116-41 0 0 0,93 47-26 0 0,-1 4-1 0 0,-1 4 1 0 0,-126-13 0 0 0,80 25-32 0 0,-1 6 0 0 0,1 6 0 0 0,-1 7 0 0 0,1 5 0 0 0,-188 43 0 0 0,226-30 98 0 0,1 4 0 0 0,-112 48 0 0 0,-187 116 236 0 0,338-159-114 0 0,2 2-1 0 0,1 3 1 0 0,2 3-1 0 0,2 3 1 0 0,-91 92-1 0 0,62-39 52 0 0,-114 167 0 0 0,156-196-65 0 0,3 3 0 0 0,4 1 0 0 0,-45 122 0 0 0,-77 311 520 0 0,130-390-292 0 0,6 1 0 0 0,4 1-1 0 0,-6 195 1 0 0,26-262-243 0 0,2-1 1 0 0,2 0-1 0 0,2 0 0 0 0,2 0 0 0 0,3-1 1 0 0,2 0-1 0 0,24 61 0 0 0,-11-50 15 0 0,3-1 0 0 0,2-1 0 0 0,3-1 0 0 0,2-2 0 0 0,50 59 0 0 0,-34-53 28 0 0,2-3 1 0 0,2-2-1 0 0,88 70 0 0 0,-100-95-47 0 0,1-2-1 0 0,1-1 1 0 0,1-3 0 0 0,1-1-1 0 0,102 35 1 0 0,-69-37 34 0 0,0-3 0 0 0,1-4 0 0 0,1-3 0 0 0,0-4 1 0 0,113-1-1 0 0,-82-13 102 0 0,0-4 1 0 0,0-6-1 0 0,150-38 1 0 0,-142 19-34 0 0,-1-5 0 0 0,-3-5 1 0 0,-1-6-1 0 0,169-98 0 0 0,89-114 386 0 0,-279 190-310 0 0,-35 25 24 0 0,-2-1 0 0 0,-2-4-1 0 0,69-80 1 0 0,78-130 301 0 0,-160 197-419 0 0,-2-1 1 0 0,39-88-1 0 0,-25 22 125 0 0,-6-2 0 0 0,52-216 0 0 0,-84 274-130 0 0,-3 0 1 0 0,-4-1-1 0 0,2-110 0 0 0,-17 92 161 0 0,-5 0-1 0 0,-37-166 1 0 0,36 219-275 0 0,-2-1 0 0 0,-2 2 1 0 0,-2 0-1 0 0,-1 1 0 0 0,-2 0 0 0 0,-2 2 1 0 0,-1 0-1 0 0,-2 1 0 0 0,-32-37 0 0 0,35 53-321 0 0,-1 0-1 0 0,0 1 1 0 0,-1 2-1 0 0,-1 0 1 0 0,-1 2-1 0 0,-1 0 1 0 0,0 2-1 0 0,-1 1 1 0 0,0 1-1 0 0,-1 1 1 0 0,0 1-1 0 0,-1 2 1 0 0,-51-9-1 0 0,22 8-1133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39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349 103 2513 0 0,'7'-5'480'0'0,"-5"4"-350"0"0,0 0 1 0 0,0-1-1 0 0,0 0 0 0 0,0 1 1 0 0,0-1-1 0 0,0 0 0 0 0,0 0 1 0 0,-1 0-1 0 0,1 0 0 0 0,-1 0 1 0 0,2-3-1 0 0,-1-4 1148 0 0,-2 8-1191 0 0,0 0 0 0 0,0 0 0 0 0,-1 0 1 0 0,1 0-1 0 0,0 0 0 0 0,0 0 0 0 0,-1 0 1 0 0,1 0-1 0 0,-1 0 0 0 0,1 0 1 0 0,-1 0-1 0 0,1 0 0 0 0,-1 0 0 0 0,1 0 1 0 0,-1 0-1 0 0,0 0 0 0 0,0 1 0 0 0,1-1 1 0 0,-1 0-1 0 0,0 1 0 0 0,0-1 1 0 0,0 0-1 0 0,0 1 0 0 0,-1-1 0 0 0,-3-4-81 0 0,1 1 0 0 0,-1 0 0 0 0,-1 0-1 0 0,1 1 1 0 0,0 0 0 0 0,-1 0 0 0 0,1 0 0 0 0,-1 0-1 0 0,0 1 1 0 0,0 0 0 0 0,0 0 0 0 0,0 1 0 0 0,0 0-1 0 0,-11-1 1 0 0,0 1-41 0 0,0 1 1 0 0,0 1-1 0 0,1 1 1 0 0,-1 0-1 0 0,0 1 1 0 0,1 1-1 0 0,0 0 0 0 0,0 2 1 0 0,-23 9-1 0 0,34-12 4 0 0,-1 0 0 0 0,1 0 0 0 0,0 0 0 0 0,0 1 0 0 0,0-1 0 0 0,0 1-1 0 0,1 1 1 0 0,0-1 0 0 0,-1 0 0 0 0,2 1 0 0 0,-1 0 0 0 0,0 0 0 0 0,1 0 0 0 0,0 0 0 0 0,0 1 0 0 0,1-1-1 0 0,-1 1 1 0 0,1 0 0 0 0,0 0 0 0 0,1-1 0 0 0,-1 1 0 0 0,1 0 0 0 0,1 0 0 0 0,-1 1 0 0 0,1-1 0 0 0,0 0-1 0 0,0 0 1 0 0,1 0 0 0 0,1 8 0 0 0,-1-6 40 0 0,1 0-1 0 0,0 0 0 0 0,1 0 1 0 0,0 0-1 0 0,0-1 1 0 0,0 1-1 0 0,1-1 1 0 0,0 0-1 0 0,0 0 1 0 0,1 0-1 0 0,0-1 0 0 0,0 1 1 0 0,1-1-1 0 0,0-1 1 0 0,0 1-1 0 0,13 9 1 0 0,-14-12 25 0 0,2 0 1 0 0,-1 1 0 0 0,0-2 0 0 0,1 1 0 0 0,-1-1 0 0 0,1 0 0 0 0,-1 0 0 0 0,1-1 0 0 0,0 0 0 0 0,0 0-1 0 0,0-1 1 0 0,0 1 0 0 0,0-2 0 0 0,0 1 0 0 0,0-1 0 0 0,-1 0 0 0 0,1 0 0 0 0,0-1 0 0 0,0 0-1 0 0,7-3 1 0 0,-6 1 61 0 0,0 0 0 0 0,0-1 0 0 0,0 0 1 0 0,0 0-1 0 0,-1-1 0 0 0,0 0 0 0 0,0 0 0 0 0,-1-1 0 0 0,11-13 0 0 0,-6 6 207 0 0,-1-1 1 0 0,-1 1-1 0 0,-1-2 1 0 0,10-21-1 0 0,-5-18 287 0 0,-3 9-324 0 0,-9 38-342 0 0,2-10 280 0 0,-3 18-248 0 0,1 0 0 0 0,-1-1 0 0 0,1 1 0 0 0,-1 0 0 0 0,0-1 1 0 0,1 1-1 0 0,-1 0 0 0 0,1-1 0 0 0,-1 1 0 0 0,0 0 0 0 0,1 0 0 0 0,-1-1 1 0 0,1 1-1 0 0,-1 0 0 0 0,1 0 0 0 0,-1 0 0 0 0,1 0 0 0 0,-1 0 1 0 0,1 0-1 0 0,-1 0 0 0 0,1 0 0 0 0,-1 0 0 0 0,1 0 0 0 0,-1 0 0 0 0,1 0 1 0 0,-1 0-1 0 0,1 0 0 0 0,-1 0 0 0 0,1 1 0 0 0,-1-1 0 0 0,1 0 0 0 0,-1 0 1 0 0,1 1-1 0 0,-1-1 0 0 0,0 0 0 0 0,1 0 0 0 0,0 1 0 0 0,5 4-9 0 0,-1-1-1 0 0,0 1 1 0 0,0 0-1 0 0,0 0 1 0 0,0 1-1 0 0,-1-1 0 0 0,0 1 1 0 0,0 0-1 0 0,0 0 1 0 0,-1 0-1 0 0,0 1 1 0 0,0-1-1 0 0,-1 1 1 0 0,3 10-1 0 0,6 21 12 0 0,6 53 0 0 0,-13-69 73 0 0,8 51 38 0 0,-3 1-1 0 0,-4 0 1 0 0,-4 82-1 0 0,-4-109 155 0 0,-2 1 0 0 0,-3-2 0 0 0,-1 1 0 0 0,-2-1 0 0 0,-34 88 1 0 0,39-119 24 0 0,-1 0 1 0 0,-1 0 0 0 0,-1-1 0 0 0,-14 20 0 0 0,18-28-105 0 0,-1 1-1 0 0,0-1 1 0 0,0-1 0 0 0,0 1-1 0 0,-1-1 1 0 0,1 0 0 0 0,-1-1-1 0 0,0 1 1 0 0,-1-1-1 0 0,-13 5 1 0 0,12-6-78 0 0,-1-1 1 0 0,0 1-1 0 0,0-2 0 0 0,0 1 0 0 0,0-1 1 0 0,0-1-1 0 0,0 0 0 0 0,-1-1 0 0 0,1 1 1 0 0,0-2-1 0 0,0 0 0 0 0,0 0 0 0 0,-9-4 1 0 0,7 2-446 0 0,1 0 0 0 0,0-2 1 0 0,0 1-1 0 0,0-1 0 0 0,1-1 1 0 0,-14-10-1 0 0,6 0-1124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5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27 9914 0 0,'-10'-10'730'0'0,"9"9"-702"0"0,0 0 0 0 0,0-1 0 0 0,0 1 0 0 0,0 0 0 0 0,0 0 0 0 0,0 0-1 0 0,0 0 1 0 0,-1 0 0 0 0,1 0 0 0 0,0 0 0 0 0,-1 0 0 0 0,1 1 0 0 0,0-1 0 0 0,-1 1 0 0 0,1-1-1 0 0,-1 1 1 0 0,1-1 0 0 0,-1 1 0 0 0,1 0 0 0 0,-1-1 0 0 0,1 1 0 0 0,-1 0 0 0 0,1 0 0 0 0,-1 0-1 0 0,1 0 1 0 0,-1 1 0 0 0,1-1 0 0 0,-1 0 0 0 0,1 1 0 0 0,-1-1 0 0 0,1 1 0 0 0,-1-1 0 0 0,1 1-1 0 0,0 0 1 0 0,-1-1 0 0 0,1 1 0 0 0,0 0 0 0 0,-3 2 0 0 0,-6 4-75 0 0,-1 2-1 0 0,2-1 1 0 0,-1 1 0 0 0,1 1-1 0 0,0 0 1 0 0,1 0 0 0 0,0 0-1 0 0,1 1 1 0 0,-11 20 0 0 0,10-14 40 0 0,0 1 0 0 0,1 0 1 0 0,1 0-1 0 0,0 1 0 0 0,-5 37 0 0 0,9-38-4 0 0,0 2 0 0 0,1-1-1 0 0,2 0 1 0 0,0 0-1 0 0,1 0 1 0 0,5 26-1 0 0,-3-32 8 0 0,0 0 1 0 0,0 0-1 0 0,2 0 0 0 0,-1-1 0 0 0,2 1 0 0 0,-1-2 0 0 0,2 1 0 0 0,-1-1 1 0 0,16 18-1 0 0,-16-22 15 0 0,1 0 1 0 0,-1 0 0 0 0,1-1-1 0 0,0 0 1 0 0,1-1 0 0 0,-1 1-1 0 0,1-1 1 0 0,0-1 0 0 0,0 0-1 0 0,1 0 1 0 0,-1-1 0 0 0,1 0-1 0 0,0-1 1 0 0,18 3 0 0 0,-16-4-448 0 0,1-1 1 0 0,0 0 0 0 0,0-1 0 0 0,0 0 0 0 0,0-1 0 0 0,0 0 0 0 0,-1-1-1 0 0,1-1 1 0 0,-1 0 0 0 0,23-11 0 0 0,-34 14 314 0 0,-1 1 0 0 0,1-1 0 0 0,-1 1 0 0 0,1-1 0 0 0,-1 0 1 0 0,1 1-1 0 0,-1-1 0 0 0,0 1 0 0 0,1-1 0 0 0,-1 0 0 0 0,0 1 0 0 0,1-1 0 0 0,-1 0 0 0 0,0 1 0 0 0,0-1 0 0 0,0 0 0 0 0,0 0 1 0 0,0 1-1 0 0,1-1 0 0 0,-1 0 0 0 0,-1 1 0 0 0,1-1 0 0 0,0 0 0 0 0,0 0 0 0 0,0 1 0 0 0,0-1 0 0 0,0 0 0 0 0,-1 1 0 0 0,1-2 0 0 0,-10-23-2504 0 0,8 20 2390 0 0,-29-92 235 0 0,18 53 0 0 0,9 29 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0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22 8986 0 0,'0'-6'401'0'0,"0"5"-399"0"0,0 1 0 0 0,1-1 0 0 0,-1 1-1 0 0,0 0 1 0 0,0-1 0 0 0,0 1 0 0 0,0-1 0 0 0,0 1 0 0 0,0-1 0 0 0,0 1 0 0 0,0-1-1 0 0,0 1 1 0 0,0-1 0 0 0,0 1 0 0 0,0-1 0 0 0,0 1 0 0 0,0 0 0 0 0,-1-1 0 0 0,1 1 0 0 0,0-1-1 0 0,0 1 1 0 0,0-1 0 0 0,-1 1 0 0 0,1 0 0 0 0,0-1 0 0 0,-1 1 0 0 0,1 0 0 0 0,0-1 0 0 0,-1 1-1 0 0,1 0 1 0 0,0-1 0 0 0,-1 1 0 0 0,1 0 0 0 0,0 0 0 0 0,-1-1 0 0 0,1 1 0 0 0,-1 0-1 0 0,1 0 1 0 0,-1 0 0 0 0,1-1 0 0 0,-1 1 0 0 0,1 0 0 0 0,0 0 0 0 0,-1 0 0 0 0,1 0 0 0 0,-1 0-1 0 0,1 0 1 0 0,-1 0 0 0 0,1 0 0 0 0,-1 0 0 0 0,1 1 0 0 0,-1-1 0 0 0,1 0 0 0 0,-1 0-1 0 0,1 0 1 0 0,0 0 0 0 0,-1 1 0 0 0,0-1 0 0 0,-3 1-59 0 0,0 1 1 0 0,1 0-1 0 0,-1-1 0 0 0,0 2 0 0 0,1-1 0 0 0,-1 0 1 0 0,1 0-1 0 0,0 1 0 0 0,-1 0 0 0 0,1 0 1 0 0,1 0-1 0 0,-1 0 0 0 0,0 0 0 0 0,1 1 1 0 0,-3 3-1 0 0,-10 16 25 0 0,1 0 1 0 0,2 1 0 0 0,0 1-1 0 0,1 0 1 0 0,2 0 0 0 0,0 1-1 0 0,-4 27 1 0 0,5-14 70 0 0,3-1 0 0 0,1 1 1 0 0,2 0-1 0 0,3 51 0 0 0,1-80-42 0 0,0-1 0 0 0,0 0 0 0 0,1 1 0 0 0,0-1 1 0 0,0-1-1 0 0,1 1 0 0 0,1 0 0 0 0,-1-1 0 0 0,1 0 0 0 0,1 0 0 0 0,-1 0 0 0 0,1-1 0 0 0,1 1 0 0 0,8 7 0 0 0,1 0 55 0 0,0-2-1 0 0,1 1 0 0 0,0-2 1 0 0,1 0-1 0 0,27 13 0 0 0,-34-21-213 0 0,0 1 0 0 0,0-1 0 0 0,0-1 0 0 0,17 4-1 0 0,-12-6-551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 13195 0 0,'0'0'752'0'0,"-2"19"-2707"0"0,-1-3 1784 0 0,-1 1 0 0 0,0-1 0 0 0,-1 0 1 0 0,-13 27-1 0 0,5-11 157 0 0,-44 147 47 0 0,42-128-23 0 0,2 1 0 0 0,-7 61-1 0 0,18-95-7 0 0,0 0-1 0 0,1 0 1 0 0,1 0-1 0 0,1 0 1 0 0,1 0-1 0 0,0 0 1 0 0,1 0-1 0 0,1 0 1 0 0,7 19-1 0 0,-10-34 10 0 0,1 0 0 0 0,-1 0-1 0 0,1 0 1 0 0,0 0 0 0 0,0 0 0 0 0,0 0-1 0 0,0-1 1 0 0,1 1 0 0 0,-1-1 0 0 0,1 1-1 0 0,-1-1 1 0 0,1 0 0 0 0,0 0 0 0 0,0-1 0 0 0,0 1-1 0 0,0 0 1 0 0,0-1 0 0 0,0 0 0 0 0,1 0-1 0 0,-1 0 1 0 0,0 0 0 0 0,1 0 0 0 0,-1 0-1 0 0,0-1 1 0 0,1 0 0 0 0,-1 0 0 0 0,1 0 0 0 0,5-1-1 0 0,4 0-396 0 0,-1 0-1 0 0,1-1 1 0 0,0-1-1 0 0,-1 0 0 0 0,0-1 1 0 0,16-7-1 0 0,-10 3-914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65 9914 0 0,'-7'-13'1588'0'0,"11"7"-998"0"0,24 5-830 0 0,-6 1 356 0 0,139-17 53 0 0,-118 13-162 0 0,-27 4-637 0 0,0-2 1 0 0,-1 0-1 0 0,1-1 1 0 0,29-9 0 0 0,-34 7-486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1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7250 0 0,'0'0'808'0'0,"5"2"169"0"0,13 6-1149 0 0,0 1-1 0 0,-1 0 1 0 0,0 2 0 0 0,0 0-1 0 0,-1 0 1 0 0,0 2-1 0 0,-1 0 1 0 0,-1 0-1 0 0,16 20 1 0 0,-17-14 253 0 0,0 0-1 0 0,-1 1 1 0 0,-2 0 0 0 0,0 1-1 0 0,-1 0 1 0 0,-1 1 0 0 0,-1-1-1 0 0,-1 1 1 0 0,6 39-1 0 0,-7-17 40 0 0,-1-1-1 0 0,-3 1 0 0 0,-1 0 1 0 0,-7 50-1 0 0,3-67-59 0 0,-1 0 0 0 0,-1 0 0 0 0,-1 0 0 0 0,-1-1 0 0 0,-20 43 0 0 0,6-24 33 0 0,11-24-292 0 0,0 0-1 0 0,2 0 1 0 0,1 1-1 0 0,-7 26 1 0 0,12-30-673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3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8 10770 0 0,'-1'-1'-8'0'0,"0"1"-1"0"0,-1-1 0 0 0,1 0 1 0 0,-1 0-1 0 0,1 0 0 0 0,-1 1 1 0 0,0-1-1 0 0,1 1 0 0 0,-1 0 1 0 0,0-1-1 0 0,1 1 0 0 0,-1 0 1 0 0,0 0-1 0 0,0 0 0 0 0,1 0 1 0 0,-1 0-1 0 0,0 0 0 0 0,1 0 1 0 0,-1 1-1 0 0,0-1 0 0 0,1 1 1 0 0,-1-1-1 0 0,0 1 1 0 0,1 0-1 0 0,-1 0 0 0 0,1-1 1 0 0,-1 1-1 0 0,1 0 0 0 0,-2 2 1 0 0,-5 3-141 0 0,0 1 1 0 0,0 1-1 0 0,-12 15 1 0 0,3-4 181 0 0,-18 22-174 0 0,1 2-1 0 0,2 2 1 0 0,-49 90 0 0 0,67-108 55 0 0,1 0 0 0 0,1 1 0 0 0,1 0 1 0 0,1 1-1 0 0,-8 46 0 0 0,15-56 63 0 0,1 0 1 0 0,0 1-1 0 0,2 0 0 0 0,0 0 1 0 0,1-1-1 0 0,1 1 0 0 0,1-1 1 0 0,0 1-1 0 0,10 29 0 0 0,-9-40 37 0 0,0 0 0 0 0,0-1-1 0 0,1 1 1 0 0,0-1 0 0 0,1 1-1 0 0,0-2 1 0 0,0 1 0 0 0,1-1 0 0 0,-1 0-1 0 0,2 0 1 0 0,-1 0 0 0 0,1-1 0 0 0,0-1-1 0 0,0 1 1 0 0,0-1 0 0 0,1-1-1 0 0,0 1 1 0 0,0-1 0 0 0,0-1 0 0 0,12 3-1 0 0,-11-3 43 0 0,0-1 1 0 0,-1 0-1 0 0,1-1 0 0 0,0 0 0 0 0,0-1 0 0 0,0 0 0 0 0,-1 0 0 0 0,1-1 0 0 0,0 0 1 0 0,0-1-1 0 0,-1 0 0 0 0,1-1 0 0 0,-1 0 0 0 0,0 0 0 0 0,1-1 0 0 0,-1 0 1 0 0,-1-1-1 0 0,1 0 0 0 0,-1 0 0 0 0,9-8 0 0 0,-4 2 66 0 0,-1 0 1 0 0,-1-1-1 0 0,1 0 0 0 0,-2-1 1 0 0,0 0-1 0 0,-1-1 0 0 0,13-24 0 0 0,-16 26 17 0 0,-1 1-1 0 0,-1-1 0 0 0,1 0 0 0 0,-2 0 1 0 0,0-1-1 0 0,0 1 0 0 0,-1-1 1 0 0,-1 0-1 0 0,0 0 0 0 0,-1-19 0 0 0,0 29-94 0 0,0 1 0 0 0,-1-1 0 0 0,1 1 1 0 0,-1-1-1 0 0,0 1 0 0 0,1-1 0 0 0,-1 1 0 0 0,0 0 0 0 0,0-1 0 0 0,-1 1 0 0 0,1 0 0 0 0,0 0 0 0 0,-1 0 0 0 0,0 0 0 0 0,1 0 0 0 0,-1 0 0 0 0,0 0 0 0 0,-3-2 0 0 0,1 2-37 0 0,1 0 0 0 0,-1 0 1 0 0,0 0-1 0 0,0 1 0 0 0,0-1 0 0 0,0 1 0 0 0,0 0 1 0 0,0 0-1 0 0,0 0 0 0 0,-7 1 0 0 0,-4 0-94 0 0,0 0 0 0 0,1 2 1 0 0,-1 0-1 0 0,0 0 0 0 0,-19 7 0 0 0,9-2-17 0 0,-1 2 0 0 0,-32 15 0 0 0,52-21-71 0 0,-1 0 1 0 0,1 1 0 0 0,-1 0 0 0 0,1 0 0 0 0,0 0-1 0 0,1 1 1 0 0,-1 0 0 0 0,1 0 0 0 0,0 1 0 0 0,0-1-1 0 0,1 1 1 0 0,0 0 0 0 0,-6 11 0 0 0,2 0-749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3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0 11394 0 0,'-2'0'67'0'0,"0"1"-1"0"0,1-1 0 0 0,-1 0 1 0 0,1 1-1 0 0,-1-1 0 0 0,1 1 0 0 0,0-1 1 0 0,-1 1-1 0 0,1 0 0 0 0,-1-1 0 0 0,1 1 1 0 0,0 0-1 0 0,0 0 0 0 0,-1 0 0 0 0,1 0 1 0 0,0 0-1 0 0,0 0 0 0 0,0 1 1 0 0,0-1-1 0 0,0 0 0 0 0,0 0 0 0 0,-1 3 1 0 0,-14 38-389 0 0,9-21 205 0 0,-16 42-4 0 0,4 1 1 0 0,2 1-1 0 0,-12 97 0 0 0,27-144 126 0 0,1 1 1 0 0,1 0-1 0 0,1 0 0 0 0,0 0 0 0 0,1-1 1 0 0,1 1-1 0 0,1-1 0 0 0,0 0 0 0 0,2 1 1 0 0,0-2-1 0 0,1 1 0 0 0,1-1 0 0 0,0 0 1 0 0,13 18-1 0 0,-16-28 37 0 0,1-1 1 0 0,0 0-1 0 0,0 0 0 0 0,1-1 1 0 0,-1 1-1 0 0,1-2 0 0 0,0 1 1 0 0,1-1-1 0 0,-1 0 0 0 0,1 0 1 0 0,0-1-1 0 0,0 0 0 0 0,0 0 1 0 0,0-1-1 0 0,0 0 0 0 0,1 0 1 0 0,-1-1-1 0 0,1 0 0 0 0,-1-1 0 0 0,14-1 1 0 0,-8 1-153 0 0,-1-2 0 0 0,0 1 0 0 0,0-2 0 0 0,0 0 1 0 0,20-7-1 0 0,-23 6-570 0 0,0 0 0 0 0,-1-1 0 0 0,1 0 0 0 0,-1-1 0 0 0,0 0 0 0 0,15-13 0 0 0,-15 10-697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3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7978 0 0,'0'0'40'0'0,"1"0"1"0"0,-1 0 0 0 0,0 0 0 0 0,0 0-1 0 0,0 0 1 0 0,0 0 0 0 0,0 0 0 0 0,1 0-1 0 0,-1 0 1 0 0,0 0 0 0 0,0 0-1 0 0,0 0 1 0 0,0 0 0 0 0,0 0 0 0 0,0 0-1 0 0,0 0 1 0 0,1-1 0 0 0,-1 1 0 0 0,0 0-1 0 0,0 0 1 0 0,0 0 0 0 0,0 0-1 0 0,0 0 1 0 0,0 0 0 0 0,0 0 0 0 0,0 0-1 0 0,0-1 1 0 0,0 1 0 0 0,1 0 0 0 0,-1 0-1 0 0,0 0 1 0 0,0 0 0 0 0,0 0-1 0 0,0 0 1 0 0,0-1 0 0 0,0 1 0 0 0,0 0-1 0 0,0 0 1 0 0,0 0 0 0 0,0 0 0 0 0,0 0-1 0 0,0-1 1 0 0,0 1 0 0 0,0 0 0 0 0,0 0-1 0 0,-1 0 1 0 0,1 0 0 0 0,0 0-1 0 0,0 0 1 0 0,0-1 0 0 0,0 1 0 0 0,0 0-1 0 0,0 0 1 0 0,0 0 0 0 0,0 0 0 0 0,0 0-1 0 0,0 0 1 0 0,0 0 0 0 0,-1 0-1 0 0,1 0 1 0 0,0-1 0 0 0,0 1 0 0 0,0 0-1 0 0,0 0 1 0 0,-1 0 0 0 0,23-4 724 0 0,26 0-341 0 0,-7 4-392 0 0,5 1-475 0 0,0-2 0 0 0,0-2 0 0 0,84-16 0 0 0,-97 12-990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5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3777 0 0,'0'0'301'0'0,"22"-21"390"0"0,-16 15-698 0 0,6-8 305 0 0,1 0-1 0 0,29-22 1 0 0,-40 34-302 0 0,1 1 0 0 0,-1-1 1 0 0,1 1-1 0 0,-1-1 1 0 0,1 1-1 0 0,-1 0 0 0 0,1 0 1 0 0,0 0-1 0 0,0 0 0 0 0,0 0 1 0 0,-1 1-1 0 0,1-1 1 0 0,0 1-1 0 0,0 0 0 0 0,0 0 1 0 0,0 0-1 0 0,0 0 1 0 0,0 0-1 0 0,0 1 0 0 0,0 0 1 0 0,-1-1-1 0 0,1 1 1 0 0,0 0-1 0 0,0 0 0 0 0,4 3 1 0 0,-2-1-43 0 0,-1 1 0 0 0,1 0 0 0 0,-1 0 0 0 0,0 0 0 0 0,0 1 1 0 0,0-1-1 0 0,-1 1 0 0 0,0 0 0 0 0,0 0 0 0 0,0 0 0 0 0,3 9 0 0 0,1 0 58 0 0,-1 1-1 0 0,0-1 0 0 0,-1 1 0 0 0,-1 0 0 0 0,0 1 0 0 0,-1-1 0 0 0,-1 1 0 0 0,0 16 0 0 0,-1-27 18 0 0,-1 0-1 0 0,0 0 0 0 0,0 0 0 0 0,0 0 0 0 0,-1 0 0 0 0,0 0 0 0 0,0-1 0 0 0,0 1 0 0 0,-1 0 1 0 0,1 0-1 0 0,-1-1 0 0 0,0 1 0 0 0,-1-1 0 0 0,1 1 0 0 0,-1-1 0 0 0,1 0 0 0 0,-1 0 0 0 0,-1 0 0 0 0,1 0 1 0 0,-1-1-1 0 0,1 1 0 0 0,-1-1 0 0 0,0 0 0 0 0,0 0 0 0 0,-5 2 0 0 0,-48 32 331 0 0,51-34-232 0 0,0 0 1 0 0,1 0-1 0 0,-1-1 0 0 0,0 0 0 0 0,-1 0 1 0 0,1 0-1 0 0,0-1 0 0 0,-11 1 1 0 0,16-2-51 0 0,0 0 0 0 0,0 0 1 0 0,0 0-1 0 0,-1 0 1 0 0,1 0-1 0 0,0 0 1 0 0,0 0-1 0 0,0-1 0 0 0,0 1 1 0 0,0 0-1 0 0,0-1 1 0 0,0 1-1 0 0,0-1 1 0 0,0 1-1 0 0,0-1 0 0 0,0 1 1 0 0,0-1-1 0 0,0 0 1 0 0,-2-1-1 0 0,3 2-65 0 0,0-1 0 0 0,0 0 1 0 0,-1 1-1 0 0,1-1 0 0 0,0 0 0 0 0,0 0 0 0 0,0 1 0 0 0,-1-1 0 0 0,1 0 1 0 0,0 0-1 0 0,0 1 0 0 0,0-1 0 0 0,0 0 0 0 0,1 0 0 0 0,-1 1 1 0 0,0-1-1 0 0,0 0 0 0 0,0 1 0 0 0,0-1 0 0 0,1 0 0 0 0,-1 1 0 0 0,1-2 1 0 0,0 0-30 0 0,0 0 0 0 0,1 0 0 0 0,-1 0 0 0 0,0 0 0 0 0,1 1 1 0 0,-1-1-1 0 0,1 1 0 0 0,0-1 0 0 0,-1 1 0 0 0,1-1 0 0 0,0 1 1 0 0,0 0-1 0 0,0 0 0 0 0,0 0 0 0 0,0 0 0 0 0,0 0 1 0 0,0 0-1 0 0,4 0 0 0 0,27-1 36 0 0,56 5 0 0 0,18-1 612 0 0,-90-3-475 0 0,-7 1 145 0 0,1 0 0 0 0,-1-1 0 0 0,0 0 0 0 0,1-1 0 0 0,-1 0 0 0 0,0-1 0 0 0,15-6 0 0 0,-22 8-336 0 0,0 0 0 0 0,0 0 0 0 0,1 1 0 0 0,-1-1 1 0 0,0 1-1 0 0,1 0 0 0 0,6 0 0 0 0,-9 0-291 0 0,2 0-402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6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3809 0 0,'0'0'771'0'0,"21"-2"661"0"0,64-13-762 0 0,1 4-1 0 0,91-1 1 0 0,-136 10-517 0 0,55-3 92 0 0,-89 4-2219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6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 6241 0 0,'1'-5'895'0'0,"-1"5"-901"0"0,0 0 0 0 0,0 1 0 0 0,-1-1 0 0 0,1 0 0 0 0,0 0 0 0 0,0 0 0 0 0,0 0 0 0 0,0 0 0 0 0,0 0 0 0 0,0 0 0 0 0,0 0 0 0 0,0 0 0 0 0,0 0 0 0 0,0 0 0 0 0,0 0 0 0 0,0 0 0 0 0,0 0 0 0 0,0 0 0 0 0,0 0 0 0 0,0 0 0 0 0,0 0 0 0 0,0 0 0 0 0,-1 0 0 0 0,1 0 0 0 0,0 0 0 0 0,0 0 0 0 0,0 0 0 0 0,0 0-1 0 0,-3 16 13 0 0,0 1 0 0 0,1-1 0 0 0,0 1 0 0 0,2 0 0 0 0,0 0-1 0 0,2 16 1 0 0,0 17 98 0 0,9 296 1817 0 0,-9-269-1038 0 0,-2-55-2967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5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70 9098 0 0,'-13'-27'4754'0'0,"15"20"-4054"0"0,12 16-1206 0 0,30 34 255 0 0,-23-21 258 0 0,1-2 0 0 0,1-1 0 0 0,41 28 0 0 0,-27-25 30 0 0,0 1 0 0 0,-1 2 0 0 0,59 55 0 0 0,-90-75-315 0 0,0-1-1 0 0,1 1 1 0 0,-1-1 0 0 0,1-1 0 0 0,7 5-1 0 0,-18-53-12022 0 0,2-10 12301 0 0,2-25 0 0 0,-3-62 1118 0 0,0 104 11024 0 0,3 38-12151 0 0,0-1-1 0 0,1 0 1 0 0,-1 0-1 0 0,0 0 1 0 0,1 1-1 0 0,-1-1 1 0 0,0 0-1 0 0,0 1 1 0 0,0-1-1 0 0,0 0 1 0 0,0 1-1 0 0,0-1 1 0 0,0 1-1 0 0,0 0 1 0 0,0-1 0 0 0,0 1-1 0 0,0 0 1 0 0,-1-1-1 0 0,1 1 11 0 0,0 0-19 0 0,-1-1-1 0 0,0 0 1 0 0,0 1 0 0 0,0 0-1 0 0,1-1 1 0 0,-1 1-1 0 0,0 0 1 0 0,0 0 0 0 0,0 0-1 0 0,0 0 1 0 0,1 0 0 0 0,-1 0-1 0 0,0 1 1 0 0,0-1-1 0 0,0 1 1 0 0,1-1 0 0 0,-1 1-1 0 0,0 0 1 0 0,1 0 0 0 0,-1-1-1 0 0,0 1 1 0 0,1 0-1 0 0,-1 1 1 0 0,1-1 0 0 0,-1 0-1 0 0,1 0 1 0 0,0 1-1 0 0,0-1 1 0 0,-1 0 0 0 0,1 1-1 0 0,0-1 1 0 0,0 1 0 0 0,0 0-1 0 0,1-1 1 0 0,-1 1-1 0 0,0 0 1 0 0,0 1 0 0 0,-111 188-431 0 0,62-108 527 0 0,40-66-55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5289 0 0,'0'0'632'0'0,"22"-12"323"0"0,10-1-748 0 0,-24 9 41 0 0,-5 3 13 0 0,13-6 126 0 0,0 2 0 0 0,0 0 0 0 0,20-3 0 0 0,5-2-364 0 0,-41 10-29 0 0,79-19 154 0 0,-46 16-3501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7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0 2497 0 0,'-4'1'67'0'0,"0"0"0"0"0,-1 0 0 0 0,1 0 0 0 0,0 1 0 0 0,-1 0 0 0 0,1-1 0 0 0,0 2 0 0 0,0-1 0 0 0,1 0 0 0 0,-1 1 0 0 0,-6 5 0 0 0,7-4 23 0 0,1 0 0 0 0,0 0-1 0 0,0 0 1 0 0,0 0 0 0 0,0 0 0 0 0,0 1-1 0 0,1-1 1 0 0,0 1 0 0 0,0-1 0 0 0,0 1-1 0 0,0 8 1 0 0,-10 139 2432 0 0,3-108-1730 0 0,1 5 357 0 0,6-44-1498 0 0,1-5 403 0 0,0 0-1 0 0,1-1 1 0 0,-1 1-1 0 0,0 0 1 0 0,0 0-1 0 0,1 0 1 0 0,-1 0-1 0 0,0 0 1 0 0,0 0-1 0 0,1 0 1 0 0,-1 0-1 0 0,0-1 1 0 0,1 1-1 0 0,-1 0 1 0 0,0 0-1 0 0,1 0 0 0 0,-1 0 1 0 0,0 1-1 0 0,0-1 1 0 0,1 0-1 0 0,-1 0 1 0 0,0 0-1 0 0,1 0 1 0 0,-1 0-1 0 0,0 0 1 0 0,0 0-1 0 0,1 0 1 0 0,-1 1-1 0 0,0-1 1 0 0,0 0-1 0 0,1 0 0 0 0,-1 0 1 0 0,0 1-1 0 0,0-1 1 0 0,0 0-1 0 0,1 0 1 0 0,-1 0-1 0 0,0 1 1 0 0,0-1-1 0 0,0 0 1 0 0,0 0-1 0 0,0 1 1 0 0,1-1-1 0 0,-1 0 1 0 0,0 1-1 0 0,0-1 0 0 0,0 0 1 0 0,0 0-1 0 0,0 1 1 0 0,0-1-1 0 0,0 0 1 0 0,0 1-1 0 0,0-1 1 0 0,0 0-1 0 0,0 1 1 0 0,0-1-1 0 0,0 0 1 0 0,0 0-1 0 0,0 1 1 0 0,-1-1-1 0 0,1 0 1 0 0,0 1-1 0 0,0-1 0 0 0,0 0 1 0 0,37-17 68 0 0,-29 12-125 0 0,2 0 0 0 0,-1 1 0 0 0,0 0 0 0 0,1 1 0 0 0,0 0 0 0 0,19-3 0 0 0,-5 4-15 0 0,-2-1-56 0 0,0 1 1 0 0,0 1 0 0 0,0 0-1 0 0,0 2 1 0 0,39 7-1 0 0,-48-5-21 0 0,0 0 0 0 0,0 1-1 0 0,-1 0 1 0 0,24 13-1 0 0,-35-16 93 0 0,1 0 1 0 0,-1 0-1 0 0,0 1 1 0 0,0-1-1 0 0,0 1 1 0 0,0-1-1 0 0,0 1 0 0 0,0-1 1 0 0,-1 1-1 0 0,1-1 1 0 0,0 1-1 0 0,-1 0 0 0 0,1-1 1 0 0,-1 1-1 0 0,0 0 1 0 0,1 0-1 0 0,-1-1 1 0 0,0 1-1 0 0,0 0 0 0 0,0 0 1 0 0,0-1-1 0 0,-1 1 1 0 0,1 0-1 0 0,0 0 0 0 0,-1-1 1 0 0,1 1-1 0 0,-2 1 1 0 0,1 2 28 0 0,0 0 0 0 0,-1 0 0 0 0,0-1 1 0 0,0 1-1 0 0,0-1 0 0 0,-1 0 1 0 0,1 0-1 0 0,-6 7 0 0 0,-30 25 452 0 0,-1-2-1 0 0,-63 41 0 0 0,67-51-326 0 0,17-10-19 0 0,-1 0-1 0 0,0-2 1 0 0,-1 0-1 0 0,-1-1 1 0 0,0-1-1 0 0,0-1 1 0 0,-28 7-1 0 0,30-12 27 0 0,-5 1 170 0 0,-1 1 1 0 0,-26 11-1 0 0,42-15-218 0 0,0 0 0 0 0,0 0 0 0 0,-1-1 1 0 0,1 0-1 0 0,0 0 0 0 0,-11-1 0 0 0,19 0 221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9442 0 0,'0'0'1498'0'0,"11"-1"-2345"0"0,19-4 894 0 0,0 2 0 0 0,1 1 0 0 0,-1 2 0 0 0,37 3 0 0 0,-62-3-51 0 0,123 13 90 0 0,-122-12-383 0 0,1 0 0 0 0,-1 1 0 0 0,1-1 0 0 0,-1 1-1 0 0,11 5 1 0 0,-11-1-984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2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12419 0 0,'7'-3'84'0'0,"-1"1"1"0"0,1-1 0 0 0,0 1 0 0 0,11-2 0 0 0,15-5-103 0 0,-25 7-334 0 0,-1 1-1 0 0,1-1 1 0 0,-1 1-1 0 0,11 0 1 0 0,-17 1 325 0 0,12 0-1103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49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3369 0 0,'0'0'388'0'0,"1"1"-775"0"0,5 5 786 0 0,8 7 2307 0 0,8-10-2690 0 0,13 9-7 0 0,6 1 215 0 0,28-6 209 0 0,-1-4 0 0 0,1-2 1 0 0,0-4-1 0 0,94-15 0 0 0,-29 3 83 0 0,10 8-56 0 0,-143 7-157 0 0,30 0 237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50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4257 0 0,'0'0'688'0'0,"-32"19"424"0"0,66-2 895 0 0,-13-12-1837 0 0,0 0-1 0 0,-1-2 1 0 0,1 0-1 0 0,0-2 1 0 0,30-1-1 0 0,98-15 965 0 0,-146 15-1123 0 0,145-15 625 0 0,176 5-1 0 0,-265 12-483 0 0,-58-2-141 0 0,-1 0 2 0 0,42 0 2160 0 0,-42 0-2156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51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 2593 0 0,'0'0'120'0'0,"-7"1"-287"0"0,-19 5 7939 0 0,26-6-7708 0 0,9 2-17 0 0,20 4 49 0 0,1-1-1 0 0,-1-1 1 0 0,54 0 0 0 0,96-13 624 0 0,-4 0-289 0 0,177 2 303 0 0,-289-2-435 0 0,-62 9-139 0 0,10-1-693 0 0,-28-6-584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54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116 117 8298 0 0,'0'0'-212'0'0,"-22"12"-676"0"0,22-12 907 0 0,0 0 1 0 0,-1 0 0 0 0,1 1 0 0 0,0-1 0 0 0,0 0 0 0 0,0 1-1 0 0,0-1 1 0 0,-1 0 0 0 0,1 0 0 0 0,0 1 0 0 0,0-1 0 0 0,0 0-1 0 0,0 1 1 0 0,0-1 0 0 0,0 0 0 0 0,0 1 0 0 0,0-1 0 0 0,0 0-1 0 0,0 1 1 0 0,0-1 0 0 0,0 0 0 0 0,0 0 0 0 0,0 1 0 0 0,0-1-1 0 0,0 0 1 0 0,0 1 0 0 0,1-1 0 0 0,-1 0 0 0 0,0 1 0 0 0,0-1-1 0 0,0 0 1 0 0,0 0 0 0 0,1 1 0 0 0,-1-1 0 0 0,0 0 0 0 0,0 0-1 0 0,0 1 1 0 0,1-1 0 0 0,-1 0 0 0 0,0 0 0 0 0,0 0 0 0 0,1 0-1 0 0,-1 1 1 0 0,0-1 0 0 0,1 0 0 0 0,-1 0 0 0 0,0 0 0 0 0,0 0-1 0 0,1 0 1 0 0,-1 0 0 0 0,0 0 0 0 0,1 0 0 0 0,-1 0 0 0 0,1 0 0 0 0,16 5 365 0 0,-16-5-425 0 0,5 0 144 0 0,1 0 0 0 0,-1 1 0 0 0,0-2 1 0 0,1 1-1 0 0,-1-1 0 0 0,11-3 0 0 0,9 0 104 0 0,98-12 201 0 0,-52 5-229 0 0,94-1 0 0 0,-127 11 21 0 0,51-10 0 0 0,-84 10-162 0 0,0 2 36 0 0,-1-1-98 0 0,-12-2 2560 0 0,-15-4-2540 0 0,-1 1 1 0 0,1 2 0 0 0,-1 0-1 0 0,1 1 1 0 0,-35 2 0 0 0,-122 16-4 0 0,160-14 4 0 0,-314 46 137 0 0,560-60-761 0 0,-31 3 685 0 0,123-26 124 0 0,-281 29-84 0 0,50-1 1613 0 0,-98 3-1492 0 0,-13-6-209 0 0,0 0 0 0 0,-1 2 0 0 0,0 0-1 0 0,-1 2 1 0 0,0 0 0 0 0,0 2 0 0 0,-36-2 0 0 0,-187 10-65 0 0,90 18 70 0 0,76-9 7 0 0,85-11-108 0 0,-1 0 0 0 0,0 0 0 0 0,1-1 0 0 0,-1 1 0 0 0,1-1 0 0 0,0 0 0 0 0,-1 0 0 0 0,1 0 0 0 0,0 0 0 0 0,4 1 0 0 0,82 3 101 0 0,0-3 0 0 0,0-5 0 0 0,93-14 0 0 0,42-2 128 0 0,-175 19 842 0 0,-76-4-836 0 0,-107 8-102 0 0,-41-1 50 0 0,117-3-95 0 0,0 1 0 0 0,1 4 1 0 0,-79 15-1 0 0,56-10 13 0 0,56-9-4 0 0,-42 9 0 0 0,65-9-23 0 0,13 5-863 0 0,10 1 852 0 0,0 0 0 0 0,0-2 0 0 0,38 5 0 0 0,78 0-60 0 0,-77-11 89 0 0,96-13 1 0 0,-103 7-2 0 0,0 2 0 0 0,79 3 0 0 0,-95 7 1121 0 0,-61-11-1124 0 0,-1 1-1 0 0,1 0 1 0 0,-1 2-1 0 0,1 1 1 0 0,-1 1-1 0 0,-40 3 1 0 0,3 4-55 0 0,-87 20 0 0 0,48-1 68 0 0,57-13 120 0 0,-1-2 1 0 0,0-2-1 0 0,-66 5 0 0 0,126-20-172 0 0,4 3 13 0 0,-1 0 0 0 0,1 1 1 0 0,0 1-1 0 0,1 0 0 0 0,-1 2 0 0 0,25 3 0 0 0,20 7 31 0 0,1-3-1 0 0,-1-3 1 0 0,113-6 0 0 0,-163 0 24 0 0,-1-1 1 0 0,1 0 0 0 0,20-8-1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3:5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38 928 0 0,'-4'-3'171'0'0,"-1"1"0"0"0,1 1 0 0 0,-1-1 0 0 0,0 1 0 0 0,1 0 0 0 0,-1 0 0 0 0,0 0 0 0 0,0 0 0 0 0,1 1 0 0 0,-1 0 0 0 0,-8 0 0 0 0,-4 0 51 0 0,-9-1 304 0 0,0 2 0 0 0,-35 5 0 0 0,41-3 27 0 0,14-3-499 0 0,0 1-1 0 0,0 0 1 0 0,0 1 0 0 0,0-1 0 0 0,0 1-1 0 0,1 0 1 0 0,-10 6 3346 0 0,26-2-3742 0 0,8 2 451 0 0,1-2 0 0 0,0 0 0 0 0,0-1-1 0 0,0-1 1 0 0,0-1 0 0 0,1-1 0 0 0,28 0 0 0 0,156-14 1130 0 0,-127 4-1091 0 0,-29 5-14 0 0,126-8 89 0 0,-140 11-166 0 0,0 1 1 0 0,66 13 2038 0 0,-119-13-1689 0 0,-25-2-477 0 0,-674 20 216 0 0,598-7-132 0 0,-59 3 163 0 0,177-15-168 0 0,26 0-571 0 0,15 2 564 0 0,-1-1 0 0 0,1-2 0 0 0,48-7 0 0 0,-12 1-40 0 0,655-62 352 0 0,-717 67-168 0 0,12-3 1888 0 0,-68-5-2039 0 0,0 2 0 0 0,-1 2 1 0 0,1 2-1 0 0,-70 1 0 0 0,-183 24-37 0 0,208-13 23 0 0,8 1 19 0 0,-84 4-639 0 0,238-5 512 0 0,-29-2 117 0 0,278 0 2 0 0,-195-8 6 0 0,157-9 155 0 0,-255 9-144 0 0,8-2 1535 0 0,-49 13-4794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06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74 119 6449 0 0,'-9'-45'1044'0'0,"7"33"-727"0"0,-1-1 0 0 0,0 1 1 0 0,0 0-1 0 0,-7-12 0 0 0,10 23-210 0 0,-1 1-157 0 0,-1 1-1 0 0,1-1 1 0 0,0 0-1 0 0,0 1 1 0 0,-1-1-1 0 0,1 1 1 0 0,0 0-1 0 0,0-1 1 0 0,-1 1-1 0 0,1 0 1 0 0,0 0-1 0 0,0-1 1 0 0,0 1 0 0 0,0 0-1 0 0,0 0 1 0 0,0 0-1 0 0,0 0 1 0 0,1 1-1 0 0,-1-1 1 0 0,0 0-1 0 0,0 0 1 0 0,1 0-1 0 0,-1 1 1 0 0,1-1-1 0 0,-1 0 1 0 0,1 1 0 0 0,0-1-1 0 0,-1 2 1 0 0,-7 49-204 0 0,6-32 167 0 0,-1-3 105 0 0,1 0 1 0 0,1 0 0 0 0,1 1 0 0 0,0-1-1 0 0,2 0 1 0 0,0 0 0 0 0,7 29 0 0 0,5 2 173 0 0,26 60 1 0 0,-24-68 68 0 0,-1 1 0 0 0,14 64-1 0 0,-21-63-48 0 0,13 89 191 0 0,-17-108-293 0 0,0 0 0 0 0,2-1 0 0 0,15 43 0 0 0,-19-60-75 0 0,0 0 1 0 0,1 0-1 0 0,-1-1 0 0 0,1 1 0 0 0,0 0 1 0 0,0-1-1 0 0,1 0 0 0 0,-1 1 0 0 0,1-1 1 0 0,0-1-1 0 0,0 1 0 0 0,0-1 0 0 0,1 1 1 0 0,-1-1-1 0 0,1 0 0 0 0,0-1 1 0 0,0 1-1 0 0,0-1 0 0 0,0 0 0 0 0,0 0 1 0 0,0-1-1 0 0,0 1 0 0 0,1-1 0 0 0,-1 0 1 0 0,0-1-1 0 0,1 1 0 0 0,-1-1 0 0 0,7-1 1 0 0,16-1-31 0 0,0-1 0 0 0,-1-1 0 0 0,0-1 1 0 0,36-13-1 0 0,-32 10-254 0 0,108-27-4348 0 0,-114 29 3865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6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12091 0 0,'-7'10'16'0'0,"3"-1"8"0"0,1 1-8 0 0,0-3 8 0 0,2 0-8 0 0,-1 0-136 0 0,1-1-136 0 0,-1 0-41 0 0,2 0-199 0 0,0 0-848 0 0,0-1 1136 0 0,0 1-488 0 0,0 1 696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07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21 7082 0 0,'-11'3'-1038'0'0,"21"3"1029"0"0,25 5 370 0 0,8-11-7 0 0,0-2 1 0 0,0-1-1 0 0,80-18 0 0 0,-51 8-144 0 0,-68 12-305 0 0,0 1 0 0 0,0-1 1 0 0,0 1-1 0 0,0 0 0 0 0,0 0 0 0 0,-1 1 0 0 0,1-1 0 0 0,0 1 1 0 0,7 2-1 0 0,-2 0 62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07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4137 0 0,'0'0'-31'0'0,"26"-1"-157"0"0,71-7 1149 0 0,-59 6-88 0 0,1-2 1 0 0,44-9-1 0 0,-68 8-970 0 0,19-3 726 0 0,-12 6-4492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08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54 3473 0 0,'0'0'771'0'0,"-7"1"636"0"0,7-1-1377 0 0,0 0 0 0 0,0 0 1 0 0,0 0-1 0 0,0 0 0 0 0,0 0 1 0 0,0 1-1 0 0,0-1 0 0 0,0 0 1 0 0,0 0-1 0 0,0 0 1 0 0,0 0-1 0 0,0 0 0 0 0,0 0 1 0 0,0 0-1 0 0,0 0 0 0 0,0 0 1 0 0,0 0-1 0 0,0 1 0 0 0,0-1 1 0 0,0 1 485 0 0,0-1-486 0 0,-1 0 0 0 0,1 0 1 0 0,0 0-1 0 0,0 0 0 0 0,0 0 1 0 0,0 0-1 0 0,0 0 0 0 0,0 0 1 0 0,0 0-1 0 0,0 0 0 0 0,0 0 1 0 0,-1 0-1 0 0,10 3 17 0 0,-1 0 0 0 0,1-1-1 0 0,0-1 1 0 0,-1 1 0 0 0,1-1-1 0 0,0-1 1 0 0,0 0 0 0 0,0 0-1 0 0,-1 0 1 0 0,11-3 0 0 0,97-22 760 0 0,-64 12-550 0 0,-34 9-13 0 0,-1-1-1 0 0,0-1 1 0 0,18-8 241 0 0,-38 33-2828 0 0,-1-8 1984 0 0,1-2 277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09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0 153 10882 0 0,'0'0'412'0'0,"0"2"-605"0"0,5 25 2 0 0,1-1 0 0 0,1 0 0 0 0,2 0 0 0 0,22 48 0 0 0,-28-67 197 0 0,0-1 0 0 0,0 0 1 0 0,0 0-1 0 0,0 0 0 0 0,1 0 0 0 0,0-1 0 0 0,1 1 0 0 0,-1-1 0 0 0,1 0 1 0 0,0 0-1 0 0,0-1 0 0 0,0 1 0 0 0,1-1 0 0 0,0 0 0 0 0,0-1 0 0 0,0 1 1 0 0,0-1-1 0 0,0-1 0 0 0,1 1 0 0 0,-1-1 0 0 0,1 0 0 0 0,-1 0 0 0 0,1-1 1 0 0,0 0-1 0 0,0 0 0 0 0,0-1 0 0 0,9 0 0 0 0,-10 0 132 0 0,0 0-1 0 0,0-1 0 0 0,0 0 1 0 0,0 0-1 0 0,0 0 1 0 0,0-1-1 0 0,-1 0 0 0 0,1 0 1 0 0,0 0-1 0 0,-1-1 0 0 0,0 0 1 0 0,0 0-1 0 0,9-7 1 0 0,-7 4 75 0 0,0-1 0 0 0,-1 0 0 0 0,0 0 1 0 0,0 0-1 0 0,0 0 0 0 0,-1-1 1 0 0,0 0-1 0 0,5-13 0 0 0,-5 9-44 0 0,0 0-1 0 0,-1 0 1 0 0,0 0 0 0 0,-1-1-1 0 0,-1 1 1 0 0,0-1 0 0 0,0 0-1 0 0,-1 0 1 0 0,-1 0 0 0 0,0 1-1 0 0,-1-1 1 0 0,-1 0 0 0 0,-3-16-1 0 0,2 21-100 0 0,0 0 1 0 0,0 0-1 0 0,-1 0 0 0 0,0 0 1 0 0,0 1-1 0 0,-1-1 0 0 0,0 1 1 0 0,0 1-1 0 0,-1-1 0 0 0,0 1 0 0 0,0 0 1 0 0,-1 0-1 0 0,1 0 0 0 0,-1 1 1 0 0,-12-7-1 0 0,14 9-89 0 0,-1 0 1 0 0,1 1-1 0 0,-1-1 1 0 0,0 1-1 0 0,0 0 1 0 0,0 1-1 0 0,0-1 1 0 0,0 1-1 0 0,0 1 1 0 0,0-1-1 0 0,0 1 1 0 0,0 0 0 0 0,-1 0-1 0 0,1 1 1 0 0,0-1-1 0 0,0 1 1 0 0,0 1-1 0 0,0-1 1 0 0,0 1-1 0 0,0 0 1 0 0,0 1-1 0 0,-5 2 1 0 0,7-3 10 0 0,0 0 0 0 0,1 0 0 0 0,-1 0 0 0 0,0 1 0 0 0,1-1 0 0 0,0 1 0 0 0,0 0 0 0 0,0 0 0 0 0,0 0 0 0 0,0 0 0 0 0,0 0 0 0 0,1 1 0 0 0,0-1 0 0 0,0 1 0 0 0,0 0 0 0 0,0 0 0 0 0,0 0 0 0 0,-1 4 0 0 0,2-2-173 0 0,1-1 1 0 0,0 1-1 0 0,0 0 0 0 0,0 0 0 0 0,1-1 0 0 0,-1 1 0 0 0,1 0 0 0 0,1-1 1 0 0,-1 1-1 0 0,1 0 0 0 0,3 7 0 0 0,4 4-1116 0 0,1 0 1 0 0,12 18-1 0 0,-19-31 1221 0 0,13 18-866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0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536 116 6473 0 0,'0'-5'115'0'0,"0"1"-1"0"0,-1-1 0 0 0,0 1 0 0 0,0-1 0 0 0,0 1 0 0 0,0-1 0 0 0,-1 1 0 0 0,1 0 1 0 0,-1 0-1 0 0,0-1 0 0 0,-1 1 0 0 0,1 1 0 0 0,-1-1 0 0 0,1 0 0 0 0,-1 1 1 0 0,0-1-1 0 0,-1 1 0 0 0,1 0 0 0 0,0 0 0 0 0,-1 0 0 0 0,0 0 0 0 0,0 1 0 0 0,0-1 1 0 0,0 1-1 0 0,0 0 0 0 0,-9-3 0 0 0,3 2-126 0 0,0 0-1 0 0,-1 0 1 0 0,1 1 0 0 0,-1 0-1 0 0,0 1 1 0 0,0 0 0 0 0,1 1-1 0 0,-1 0 1 0 0,0 0 0 0 0,-16 4-1 0 0,18-2-54 0 0,-1 1-1 0 0,0 0 0 0 0,0 0 0 0 0,1 1 1 0 0,0 0-1 0 0,0 1 0 0 0,0 0 0 0 0,0 0 0 0 0,1 1 1 0 0,0 0-1 0 0,0 0 0 0 0,1 1 0 0 0,-11 12 1 0 0,13-14 32 0 0,1 1 1 0 0,0 0 0 0 0,1-1-1 0 0,0 1 1 0 0,0 1 0 0 0,0-1 0 0 0,0 0-1 0 0,1 1 1 0 0,0-1 0 0 0,1 1-1 0 0,-1 0 1 0 0,1-1 0 0 0,1 1 0 0 0,-1 0-1 0 0,1 0 1 0 0,0 0 0 0 0,1-1-1 0 0,-1 1 1 0 0,1 0 0 0 0,1 0 0 0 0,2 7-1 0 0,-3-8 45 0 0,1 1-1 0 0,1-1 0 0 0,-1 1 1 0 0,1-1-1 0 0,0 0 0 0 0,1 0 1 0 0,-1-1-1 0 0,9 11 0 0 0,-10-14 30 0 0,1 1 0 0 0,0-1 0 0 0,0 0 1 0 0,0 0-1 0 0,0 0 0 0 0,0-1 0 0 0,0 1 0 0 0,1-1 0 0 0,-1 0 0 0 0,0 1 0 0 0,1-1 0 0 0,-1-1 1 0 0,1 1-1 0 0,0-1 0 0 0,-1 1 0 0 0,1-1 0 0 0,-1 0 0 0 0,7-1 0 0 0,-1 0 79 0 0,0 0 0 0 0,0-1 1 0 0,0 0-1 0 0,0-1 0 0 0,0 0 0 0 0,0-1 0 0 0,-1 1 0 0 0,1-2 0 0 0,-1 1 0 0 0,0-1 1 0 0,0 0-1 0 0,-1-1 0 0 0,0 0 0 0 0,7-7 0 0 0,11-12 246 0 0,-2-2 1 0 0,29-40-1 0 0,-31 37 37 0 0,-15 21-294 0 0,6-9 249 0 0,-12 17-363 0 0,0 1-1 0 0,0 0 0 0 0,0 0 0 0 0,0 0 1 0 0,0 0-1 0 0,0-1 0 0 0,0 1 0 0 0,0 0 1 0 0,1 0-1 0 0,-1 0 0 0 0,0-1 0 0 0,0 1 1 0 0,0 0-1 0 0,0 0 0 0 0,0 0 0 0 0,0 0 1 0 0,0 0-1 0 0,1-1 0 0 0,-1 1 0 0 0,0 0 1 0 0,0 0-1 0 0,0 0 0 0 0,0 0 0 0 0,0 0 1 0 0,1 0-1 0 0,-1 0 0 0 0,0-1 0 0 0,0 1 1 0 0,0 0-1 0 0,1 0 0 0 0,-1 0 0 0 0,0 0 1 0 0,0 0-1 0 0,0 0 0 0 0,1 0 1 0 0,-1 0-1 0 0,0 0 0 0 0,0 0 0 0 0,0 0 1 0 0,1 0-1 0 0,-1 0 0 0 0,0 0 0 0 0,0 0 1 0 0,0 1-1 0 0,0-1 0 0 0,1 0 0 0 0,-1 0 1 0 0,0 0-1 0 0,0 0 0 0 0,0 0 0 0 0,0 0 1 0 0,1 0-1 0 0,-1 0 0 0 0,0 1 0 0 0,0-1 1 0 0,0 0-1 0 0,0 0 0 0 0,0 0 0 0 0,0 0 1 0 0,1 1-1 0 0,75 234-422 0 0,-64-198 448 0 0,12 74-1 0 0,-22-95-6 0 0,-1 0 1 0 0,-1 0-1 0 0,0 0 0 0 0,-1 0 1 0 0,0 0-1 0 0,-1 0 0 0 0,-7 24 1 0 0,0-8 195 0 0,-2-1 0 0 0,0 0-1 0 0,-2 0 1 0 0,-2-1 0 0 0,-1-1 0 0 0,-1-1 0 0 0,-1 0 0 0 0,-36 41 0 0 0,45-59-41 0 0,-2-1 1 0 0,1-1 0 0 0,-1 0-1 0 0,0 0 1 0 0,-1-1 0 0 0,1 0 0 0 0,-2-1-1 0 0,1 0 1 0 0,0-1 0 0 0,-1-1-1 0 0,0 0 1 0 0,0-1 0 0 0,-1 0 0 0 0,1-1-1 0 0,0 0 1 0 0,-21-1 0 0 0,14-1-231 0 0,1-1 1 0 0,-1-1-1 0 0,1-1 1 0 0,-27-7-1 0 0,25 4-1025 0 0,0-1 0 0 0,1-1-1 0 0,-33-18 1 0 0,33 14-570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1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206 121 432 0 0,'1'-3'18'0'0,"-1"-1"0"0"0,1 1 1 0 0,0 0-1 0 0,-1 1 0 0 0,2-1 0 0 0,-1 0 0 0 0,0 0 1 0 0,0 0-1 0 0,1 0 0 0 0,1-2 0 0 0,-1 4 16 0 0,-1-1-1 0 0,0 0 0 0 0,0 0 1 0 0,1 0-1 0 0,-1 0 1 0 0,-1 0-1 0 0,1 0 0 0 0,0 0 1 0 0,0 0-1 0 0,-1 0 1 0 0,1 0-1 0 0,-1 0 0 0 0,0-1 1 0 0,0 1-1 0 0,1 0 1 0 0,-1 0-1 0 0,-1 0 0 0 0,1 0 1 0 0,0-1-1 0 0,0 1 1 0 0,-2-2-1 0 0,1-10 582 0 0,1 14-530 0 0,0-1 0 0 0,0 0-1 0 0,0 0 1 0 0,1 0 0 0 0,-1 1-1 0 0,0-1 1 0 0,0 0 0 0 0,0 0-1 0 0,0 0 1 0 0,-1 0 0 0 0,1 1-1 0 0,0-1 1 0 0,0 0 0 0 0,0 0-1 0 0,-1 1 1 0 0,1-1 0 0 0,0 0-1 0 0,-1 0 1 0 0,1 1 0 0 0,-1-1-1 0 0,1 0 1 0 0,-1 1 0 0 0,1-1-1 0 0,-1 0 1 0 0,1 1 0 0 0,-1-1-1 0 0,1 1 1 0 0,-1-1 0 0 0,0 1-1 0 0,1-1 1 0 0,-1 1 0 0 0,0 0-1 0 0,0-1 1 0 0,1 1 0 0 0,-1 0-1 0 0,0-1 1 0 0,0 1 0 0 0,1 0-1 0 0,-3 0 1 0 0,-2 0-75 0 0,0 1-1 0 0,0 0 0 0 0,1 1 1 0 0,-1-1-1 0 0,0 1 1 0 0,0 0-1 0 0,1 0 0 0 0,-1 1 1 0 0,1-1-1 0 0,0 1 1 0 0,0 0-1 0 0,0 0 1 0 0,0 0-1 0 0,0 1 0 0 0,1-1 1 0 0,-5 7-1 0 0,-5 5 88 0 0,1 0-1 0 0,0 1 1 0 0,1 1-1 0 0,1 0 0 0 0,1 0 1 0 0,0 1-1 0 0,1 0 1 0 0,1 1-1 0 0,1 0 1 0 0,-7 36-1 0 0,3 10 574 0 0,-3 126-1 0 0,13-179-650 0 0,1 16 170 0 0,0 0 0 0 0,2 0 0 0 0,1-1 0 0 0,2 1 0 0 0,0-1 0 0 0,2-1 0 0 0,1 1-1 0 0,1-1 1 0 0,1 0 0 0 0,27 44 0 0 0,-30-57-89 0 0,1-1 0 0 0,0 0-1 0 0,17 17 1 0 0,-22-25-53 0 0,0 0-1 0 0,1 0 1 0 0,0 0-1 0 0,-1 0 1 0 0,1-1-1 0 0,1 0 1 0 0,-1 0 0 0 0,0 0-1 0 0,1-1 1 0 0,-1 0-1 0 0,11 3 1 0 0,-12-5 1 0 0,-2 0-309 0 0,6-7-1848 0 0,8-12 1907 0 0,-8 5-336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2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31 11522 0 0,'0'0'-86'0'0,"-10"8"-2283"0"0,7-2 2329 0 0,-1-1 0 0 0,1 1 0 0 0,0 0-1 0 0,1 0 1 0 0,0 0 0 0 0,-1 0 0 0 0,2 0 0 0 0,-1 0-1 0 0,1 1 1 0 0,0-1 0 0 0,0 1 0 0 0,1-1 0 0 0,0 10-1 0 0,0 8 134 0 0,1 0 0 0 0,8 41 0 0 0,-6-54-82 0 0,-1 0 1 0 0,2 0-1 0 0,-1-1 0 0 0,1 1 0 0 0,1-1 0 0 0,0 0 0 0 0,0 0 0 0 0,1 0 1 0 0,1-1-1 0 0,10 13 0 0 0,-12-16 28 0 0,1-1 1 0 0,-1 0-1 0 0,1 0 1 0 0,0 0 0 0 0,0-1-1 0 0,1 0 1 0 0,-1 0-1 0 0,1-1 1 0 0,0 0-1 0 0,0 0 1 0 0,0 0-1 0 0,0-1 1 0 0,0 0-1 0 0,1 0 1 0 0,-1-1 0 0 0,13 1-1 0 0,-1-2 143 0 0,1-1-1 0 0,-1-1 1 0 0,1 0 0 0 0,-1-1-1 0 0,0-1 1 0 0,0-1 0 0 0,0-1-1 0 0,27-12 1 0 0,-36 13-45 0 0,-1 1 1 0 0,1-1-1 0 0,-1-1 0 0 0,0 0 0 0 0,0 0 1 0 0,-1-1-1 0 0,0 0 0 0 0,0 0 1 0 0,-1-1-1 0 0,0 0 0 0 0,0 0 1 0 0,-1 0-1 0 0,1-1 0 0 0,-2 0 0 0 0,0-1 1 0 0,0 1-1 0 0,4-13 0 0 0,-7 15-76 0 0,-1 1 0 0 0,0 0 0 0 0,-1-1 0 0 0,1 1 0 0 0,-1 0-1 0 0,0-1 1 0 0,-1 1 0 0 0,0 0 0 0 0,0-1 0 0 0,0 1 0 0 0,-1 0 0 0 0,0 0-1 0 0,0 0 1 0 0,0 0 0 0 0,-1 0 0 0 0,0 0 0 0 0,0 1 0 0 0,0-1 0 0 0,-6-6-1 0 0,1 2-10 0 0,0 0-1 0 0,0 1 0 0 0,-1 1 0 0 0,0 0 1 0 0,-1 0-1 0 0,1 0 0 0 0,-1 1 0 0 0,-1 1 1 0 0,-14-7-1 0 0,14 7-76 0 0,-1 1-1 0 0,-1 0 1 0 0,1 1-1 0 0,-25-5 1 0 0,31 9-2 0 0,1-1 1 0 0,-1 1-1 0 0,0 0 1 0 0,0 1-1 0 0,0-1 1 0 0,0 1-1 0 0,0 0 1 0 0,0 1-1 0 0,1 0 1 0 0,-1-1-1 0 0,1 2 1 0 0,-1-1-1 0 0,-4 3 1 0 0,-3 3 19 0 0,1 0 0 0 0,0 0 0 0 0,1 2-1 0 0,0-1 1 0 0,1 1 0 0 0,0 0 0 0 0,-12 17 0 0 0,15-18-270 0 0,0 1 0 0 0,1 0 0 0 0,-9 21 0 0 0,13-24-354 0 0,-1 0 0 0 0,1 0 0 0 0,0 1-1 0 0,1-1 1 0 0,-1 0 0 0 0,1 14 0 0 0,1-7-906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2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8586 0 0,'13'0'-25'0'0,"-1"0"0"0"0,1 1 0 0 0,0 1 0 0 0,0 0 0 0 0,-1 0 0 0 0,1 2 1 0 0,-1-1-1 0 0,20 10 0 0 0,-23-8 129 0 0,0 1 0 0 0,0-1 0 0 0,-1 1 0 0 0,0 1 0 0 0,0 0 1 0 0,0 0-1 0 0,-1 0 0 0 0,0 1 0 0 0,-1 0 0 0 0,0 0 0 0 0,7 12 0 0 0,1 5 38 0 0,-2 0-1 0 0,-1 1 1 0 0,-1 1-1 0 0,-1-1 1 0 0,-1 1-1 0 0,-1 1 1 0 0,-2-1 0 0 0,-1 1-1 0 0,-1 0 1 0 0,-1 1-1 0 0,-3 46 1 0 0,-3-29 241 0 0,-2-1 1 0 0,-2 0-1 0 0,-2-1 1 0 0,-2 0 0 0 0,-1-1-1 0 0,-30 63 1 0 0,41-102-349 0 0,-12 28 406 0 0,-2 0 0 0 0,-20 29 0 0 0,0-25 319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6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73 2945 0 0,'0'0'1851'0'0,"-1"0"-1133"0"0,-4 0-623 0 0,0-1 549 0 0,16-2-239 0 0,31-4 58 0 0,-29 5-265 0 0,284-54 1153 0 0,-259 53-1243 0 0,-37 3-84 0 0,10 0-682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6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7114 0 0,'1'-3'2369'0'0,"0"2"-2369"0"0,-1 0 0 0 0,1 0 0 0 0,0 0 0 0 0,-1 0 0 0 0,1 0 0 0 0,0 0 0 0 0,0 1 0 0 0,0-1 0 0 0,0 0 0 0 0,0 0 0 0 0,0 1 0 0 0,0-1 0 0 0,0 0 0 0 0,0 1 0 0 0,0-1 0 0 0,0 1 0 0 0,2-1 0 0 0,7-2 1 0 0,18-6 293 0 0,0-1 1 0 0,40-20 0 0 0,-30 11-221 0 0,0 1 0 0 0,2 2 0 0 0,0 1 0 0 0,1 3 0 0 0,53-10 0 0 0,-30 6-20 0 0,-42 10-36 0 0,-13 3-11 0 0,1 1 0 0 0,0-1 1 0 0,0 2-1 0 0,19-2 0 0 0,-28 3-33 0 0,0 0-590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12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7 375 1856 0 0,'0'0'296'0'0,"-7"-17"4878"0"0,17 46-5053 0 0,14 33 1 0 0,6 12 256 0 0,-5-11 3530 0 0,-17-64-3011 0 0,14-7-357 0 0,32-16 0 0 0,5-2-157 0 0,-15 6-231 0 0,60-35-1 0 0,0-1-49 0 0,111-69 96 0 0,-150 84-137 0 0,324-175 1614 0 0,-381 212-1797 0 0,7-5 849 0 0,-15 9-787 0 0,1 0 1 0 0,-1 0 0 0 0,1 0-1 0 0,-1 0 1 0 0,1 0-1 0 0,-1 0 1 0 0,0 0 0 0 0,1 0-1 0 0,-1 0 1 0 0,1 0-1 0 0,-1 1 1 0 0,1-1 0 0 0,-1 0-1 0 0,0 0 1 0 0,1 0-1 0 0,-1 1 1 0 0,1-1 0 0 0,-1 0-1 0 0,0 0 1 0 0,1 1 0 0 0,-1-1-1 0 0,0 0 1 0 0,0 1-1 0 0,1-1 1 0 0,-1 0 0 0 0,0 1-1 0 0,1-1 1 0 0,-1 0-1 0 0,0 1 1 0 0,0-1 0 0 0,0 1-1 0 0,0-1 1 0 0,1 1-1 0 0,-1-1 1 0 0,0 0 0 0 0,0 1-1 0 0,0 0 1 0 0,7 23-1091 0 0,-6-8-447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6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14187 0 0,'0'0'-32'0'0,"0"0"-1"0"0,0 0 1 0 0,0 0 0 0 0,0 0-1 0 0,-1 0 1 0 0,1 1 0 0 0,0-1-1 0 0,0 0 1 0 0,0 0-1 0 0,0 0 1 0 0,0 0 0 0 0,-2 1-777 0 0,2-1 777 0 0,0 0-1 0 0,0 0 1 0 0,0 0-1 0 0,0 0 1 0 0,0 0 0 0 0,0 0-1 0 0,0 0 1 0 0,0 0 0 0 0,0 0-1 0 0,-1 0 1 0 0,4 12-735 0 0,12 22 912 0 0,4-2-170 0 0,-1 0 0 0 0,-1 1 0 0 0,-2 1 0 0 0,-2 0 0 0 0,-1 1-1 0 0,-1 1 1 0 0,-2 0 0 0 0,-2 0 0 0 0,4 42 0 0 0,-13-46 180 0 0,-1-1 0 0 0,-1-1 0 0 0,-1 1 0 0 0,-2-1 0 0 0,-1 0 0 0 0,-14 35-1 0 0,7-33-68 0 0,12-27-82 0 0,0 0 0 0 0,1 1 1 0 0,-1-1-1 0 0,1 1 1 0 0,0 0-1 0 0,1 0 0 0 0,-1-1 1 0 0,1 1-1 0 0,0 0 0 0 0,0 8 1 0 0,2-13-24 0 0,-1-1 0 0 0,0 0 0 0 0,0 1 0 0 0,0-1 0 0 0,0 1 0 0 0,0-1 0 0 0,0 1 0 0 0,1-1 0 0 0,-1 1-1 0 0,0-1 1 0 0,0 1 0 0 0,1-1 0 0 0,-1 0 0 0 0,0 1 0 0 0,1-1 0 0 0,-1 1 0 0 0,0-1 0 0 0,1 0 0 0 0,-1 1 0 0 0,0-1 0 0 0,1 0 0 0 0,-1 0 0 0 0,1 1 0 0 0,-1-1 0 0 0,1 0 0 0 0,-1 0 0 0 0,1 0 0 0 0,-1 0 0 0 0,1 1 0 0 0,-1-1 0 0 0,1 0 0 0 0,-1 0 0 0 0,1 0 0 0 0,-1 0 0 0 0,1 0 0 0 0,-1 0 0 0 0,1 0 0 0 0,-1 0 0 0 0,1-1 0 0 0,-1 1 0 0 0,1 0 0 0 0,-1 0-1 0 0,0 0 1 0 0,1 0 0 0 0,-1-1 0 0 0,1 1 0 0 0,-1 0 0 0 0,1 0 0 0 0,-1-1 0 0 0,0 1 0 0 0,1-1 0 0 0,11-12-15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7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11 6841 0 0,'-1'-1'15'0'0,"1"1"-1"0"0,-1-1 0 0 0,1 0 1 0 0,-1 0-1 0 0,0 1 0 0 0,1-1 1 0 0,-1 0-1 0 0,0 1 0 0 0,0-1 1 0 0,1 1-1 0 0,-1-1 0 0 0,0 1 1 0 0,0 0-1 0 0,0-1 0 0 0,0 1 0 0 0,0 0 1 0 0,1-1-1 0 0,-1 1 0 0 0,0 0 1 0 0,0 0-1 0 0,0 0 0 0 0,0 0 1 0 0,0 0-1 0 0,0 0 0 0 0,0 0 1 0 0,0 0-1 0 0,0 0 0 0 0,0 0 1 0 0,-1 1-1 0 0,-23 2-95 0 0,20-2 78 0 0,-1 1 0 0 0,1 0 0 0 0,-1 1 0 0 0,1-1 0 0 0,0 1 0 0 0,0 0 0 0 0,0 1 0 0 0,0-1 0 0 0,1 1 0 0 0,-1 0 0 0 0,1 0 0 0 0,0 0 0 0 0,-5 8 0 0 0,-4 1 22 0 0,1 0-22 0 0,0 2 1 0 0,0-1 0 0 0,1 1-1 0 0,1 1 1 0 0,1 0-1 0 0,0 1 1 0 0,1-1-1 0 0,1 2 1 0 0,0-1 0 0 0,-7 34-1 0 0,7-14-23 0 0,2 0 0 0 0,1 0 1 0 0,2 1-1 0 0,3 51 0 0 0,0-71 24 0 0,1 0-1 0 0,0 0 1 0 0,2 0 0 0 0,0 0 0 0 0,1 0-1 0 0,1-1 1 0 0,0 0 0 0 0,1 0-1 0 0,1-1 1 0 0,12 19 0 0 0,-14-27 94 0 0,-1 0 0 0 0,1-1 0 0 0,0 1-1 0 0,1-1 1 0 0,-1-1 0 0 0,1 0 0 0 0,1 1 0 0 0,-1-2 0 0 0,1 1 0 0 0,0-1 0 0 0,0-1-1 0 0,1 1 1 0 0,-1-2 0 0 0,1 1 0 0 0,0-1 0 0 0,0 0 0 0 0,0-1 0 0 0,1 0 0 0 0,-1 0 0 0 0,0-1-1 0 0,13 0 1 0 0,-15-1 178 0 0,0-1-1 0 0,0 0 0 0 0,0 0 1 0 0,1 0-1 0 0,-1-1 1 0 0,0 0-1 0 0,-1-1 0 0 0,1 0 1 0 0,6-3-1 0 0,-10 5-132 0 0,-1 0-1 0 0,1-1 1 0 0,-1 1-1 0 0,1-1 1 0 0,-1 0-1 0 0,0 1 1 0 0,0-1-1 0 0,0 0 1 0 0,0 0-1 0 0,0 0 1 0 0,-1 0 0 0 0,1-1-1 0 0,-1 1 1 0 0,1 0-1 0 0,-1-1 1 0 0,0 1-1 0 0,0-1 1 0 0,0 0-1 0 0,0 1 1 0 0,0-1 0 0 0,0 0-1 0 0,-1 1 1 0 0,0-1-1 0 0,1 0 1 0 0,-1-5-1 0 0,-3 0 34 0 0,1-1-1 0 0,-2 1 1 0 0,1 0-1 0 0,-1 0 0 0 0,0 0 1 0 0,-1 1-1 0 0,0-1 1 0 0,-6-6-1 0 0,-11-19-51 0 0,16 20-109 0 0,-1 2-1 0 0,0-1 0 0 0,-1 1 1 0 0,-18-20-1 0 0,22 28-26 0 0,1 0 0 0 0,-1 0 0 0 0,0 0 0 0 0,1 1 0 0 0,-1-1 0 0 0,-1 1 0 0 0,1 0 0 0 0,0 0 0 0 0,0 0 0 0 0,-1 1 0 0 0,1-1 0 0 0,-1 1 0 0 0,1 0 0 0 0,-1 1 0 0 0,0-1 0 0 0,1 1 0 0 0,-1 0 0 0 0,-5 0 0 0 0,7 0 2 0 0,0 0-1 0 0,-1 1 0 0 0,1-1 1 0 0,0 0-1 0 0,0 1 1 0 0,-1 0-1 0 0,1 0 0 0 0,0 0 1 0 0,0 0-1 0 0,0 1 0 0 0,0-1 1 0 0,0 1-1 0 0,-3 2 1 0 0,4-2-24 0 0,0 1 1 0 0,1-1-1 0 0,-1 0 1 0 0,1 1-1 0 0,0-1 1 0 0,0 1 0 0 0,0 0-1 0 0,0-1 1 0 0,0 1-1 0 0,0 0 1 0 0,1-1-1 0 0,-1 1 1 0 0,1 0 0 0 0,0 0-1 0 0,0 0 1 0 0,0 4-1 0 0,0-3-314 0 0,0 0 1 0 0,0 0-1 0 0,1 0 0 0 0,-1 0 0 0 0,1 0 0 0 0,0 0 0 0 0,0-1 0 0 0,0 1 0 0 0,0 0 1 0 0,1-1-1 0 0,-1 1 0 0 0,1 0 0 0 0,3 4 0 0 0,1 0-1325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7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4 9066 0 0,'-1'-1'-55'0'0,"-1"1"0"0"0,1-1 1 0 0,-1 1-1 0 0,1-1 0 0 0,-1 1 0 0 0,0 0 0 0 0,1 0 1 0 0,-1 0-1 0 0,0-1 0 0 0,1 2 0 0 0,-1-1 1 0 0,0 0-1 0 0,1 0 0 0 0,-1 0 0 0 0,1 1 0 0 0,-1-1 1 0 0,0 1-1 0 0,-1 0 0 0 0,-2 1-31 0 0,1 1 0 0 0,0-1 1 0 0,0 1-1 0 0,0 0 0 0 0,1 0 0 0 0,-6 5 0 0 0,-2 4-111 0 0,-1 2-1 0 0,-13 22 1 0 0,24-35 182 0 0,-12 21-122 0 0,0 1 0 0 0,2 0 0 0 0,0 1 0 0 0,2 0 0 0 0,0 1-1 0 0,2 0 1 0 0,1 1 0 0 0,-4 27 0 0 0,6-16 116 0 0,1 0 0 0 0,2 0 0 0 0,1 0 0 0 0,2 0 0 0 0,8 41 0 0 0,-6-58 101 0 0,1 0-1 0 0,1 0 1 0 0,1-1-1 0 0,1 0 1 0 0,0 0-1 0 0,1-1 1 0 0,1 0-1 0 0,1 0 1 0 0,1-1-1 0 0,0-1 1 0 0,1 0-1 0 0,1 0 1 0 0,0-2-1 0 0,1 0 1 0 0,31 23-1 0 0,-38-31-85 0 0,-1-1 1 0 0,0 1-1 0 0,1-1 1 0 0,0 0-1 0 0,0-1 1 0 0,0 1-1 0 0,0-2 1 0 0,1 1-1 0 0,16 4 0 0 0,-19-8-474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8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48 9002 0 0,'0'0'533'0'0,"-6"3"-661"0"0,0 2 13 0 0,0 1-1 0 0,0 0 0 0 0,1 0 1 0 0,0 0-1 0 0,0 1 0 0 0,0 0 1 0 0,1 0-1 0 0,0 0 0 0 0,0 1 1 0 0,-2 7-1 0 0,-30 86-275 0 0,34-94 349 0 0,-2 6 23 0 0,1 1 1 0 0,0 1-1 0 0,0-1 1 0 0,2 0-1 0 0,0 1 1 0 0,0-1 0 0 0,1 1-1 0 0,1-1 1 0 0,3 18-1 0 0,-3-28 47 0 0,0 1-1 0 0,0-1 1 0 0,0 0 0 0 0,1 0-1 0 0,-1 0 1 0 0,1 0-1 0 0,0 0 1 0 0,0 0 0 0 0,0-1-1 0 0,1 1 1 0 0,-1-1-1 0 0,1 1 1 0 0,0-1 0 0 0,0 0-1 0 0,0 0 1 0 0,0 0-1 0 0,0 0 1 0 0,1-1 0 0 0,0 1-1 0 0,-1-1 1 0 0,1 0-1 0 0,0 0 1 0 0,0 0 0 0 0,0-1-1 0 0,0 1 1 0 0,0-1-1 0 0,0 0 1 0 0,1 0 0 0 0,-1-1-1 0 0,0 1 1 0 0,1-1-1 0 0,-1 0 1 0 0,0 0 0 0 0,7-1-1 0 0,-3 0 151 0 0,-1 1 0 0 0,1-1 0 0 0,0-1 0 0 0,-1 0 0 0 0,1 0 1 0 0,-1 0-1 0 0,1-1 0 0 0,-1 0 0 0 0,0-1 0 0 0,0 0 0 0 0,0 0 0 0 0,-1 0 0 0 0,0-1 0 0 0,1 1 0 0 0,7-10 0 0 0,-7 6 6 0 0,-1 0 0 0 0,-1 0 0 0 0,1 0 1 0 0,-1 0-1 0 0,-1-1 0 0 0,0 0 0 0 0,0 0 0 0 0,-1 0 0 0 0,0-1 0 0 0,0 1 0 0 0,-1-1 0 0 0,1-11 1 0 0,1-7-29 0 0,-2 0 0 0 0,-1-1 1 0 0,-2-29-1 0 0,0 47-44 0 0,0-1 1 0 0,-1 1 0 0 0,-1-1-1 0 0,1 1 1 0 0,-2 0-1 0 0,0 0 1 0 0,0 0-1 0 0,-1 1 1 0 0,0-1-1 0 0,-9-13 1 0 0,12 22-132 0 0,0 0 0 0 0,-1 0 1 0 0,1 0-1 0 0,-1 0 0 0 0,1 0 0 0 0,-1 0 1 0 0,1 1-1 0 0,-1-1 0 0 0,0 1 1 0 0,0 0-1 0 0,0 0 0 0 0,0 0 0 0 0,0 0 1 0 0,0 0-1 0 0,0 1 0 0 0,0-1 1 0 0,0 1-1 0 0,0 0 0 0 0,0 0 1 0 0,0 0-1 0 0,0 0 0 0 0,-1 0 0 0 0,1 1 1 0 0,0 0-1 0 0,-3 0 0 0 0,-2 1-210 0 0,0 1 0 0 0,0 0-1 0 0,0 0 1 0 0,1 0 0 0 0,-1 1 0 0 0,1 0-1 0 0,0 0 1 0 0,-9 7 0 0 0,12-6-555 0 0,2 0-309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19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10658 0 0,'0'0'72'0'0,"14"10"-3258"0"0,20 17 3225 0 0,-1 2-1 0 0,-1 2 0 0 0,41 50 1 0 0,-57-60 94 0 0,-1 1 0 0 0,-1 1 0 0 0,-1 0 0 0 0,-1 0 0 0 0,-1 1 0 0 0,-2 1 0 0 0,0 0 0 0 0,-1 0 0 0 0,-2 1 0 0 0,0 0 0 0 0,-2 0 0 0 0,2 50 0 0 0,-7-53 0 0 0,-2 0 0 0 0,0 0 0 0 0,-2 0 0 0 0,0 0 0 0 0,-1 0-1 0 0,-2-1 1 0 0,0 0 0 0 0,-1-1 0 0 0,-24 41 0 0 0,-11 6 133 0 0,-78 94 1 0 0,114-152-242 0 0,-7 8 37 0 0,-57 78 1387 0 0,74-120-1863 0 0,0 7-110 0 0,-1-2-377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2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4777 0 0,'0'-2'424'0'0,"1"0"1"0"0,-1-1-1 0 0,1 1 0 0 0,0 0 1 0 0,0-1-1 0 0,-1 1 0 0 0,2 0 0 0 0,-1 0 1 0 0,2-3-1 0 0,22-29-307 0 0,-22 31 57 0 0,0 0-182 0 0,1 0-1 0 0,1 0 0 0 0,-1 0 1 0 0,0 0-1 0 0,1 1 1 0 0,-1 0-1 0 0,1 0 0 0 0,0 0 1 0 0,-1 0-1 0 0,1 1 1 0 0,0 0-1 0 0,0 0 0 0 0,0 0 1 0 0,0 1-1 0 0,0-1 0 0 0,0 1 1 0 0,6 1-1 0 0,3-2-145 0 0,-11 1 116 0 0,0 0-1 0 0,0 0 1 0 0,0 0 0 0 0,0 0-1 0 0,0 1 1 0 0,0 0 0 0 0,0-1 0 0 0,0 1-1 0 0,0 0 1 0 0,0 0 0 0 0,0 0-1 0 0,0 1 1 0 0,-1-1 0 0 0,1 1-1 0 0,-1-1 1 0 0,1 1 0 0 0,-1 0-1 0 0,1 0 1 0 0,-1 0 0 0 0,0 0 0 0 0,0 1-1 0 0,0-1 1 0 0,0 1 0 0 0,-1-1-1 0 0,1 1 1 0 0,1 3 0 0 0,1 1 9 0 0,-1 0 0 0 0,-1 1 0 0 0,1 0 0 0 0,-1-1 0 0 0,-1 1 0 0 0,1 0 0 0 0,-1 0 0 0 0,0 14 0 0 0,-1-7 4 0 0,1-12 37 0 0,-1-1-1 0 0,0 1 1 0 0,0 0-1 0 0,0 0 1 0 0,0 0-1 0 0,0 0 1 0 0,-1 0-1 0 0,1 0 1 0 0,-1 0-1 0 0,0 0 1 0 0,1 0-1 0 0,-1 0 1 0 0,-1-1-1 0 0,1 1 1 0 0,0 0-1 0 0,-1-1 1 0 0,1 1-1 0 0,-1-1 1 0 0,-2 3-1 0 0,-6 7 129 0 0,8-10-113 0 0,1 1-1 0 0,-1-1 1 0 0,0 0 0 0 0,1-1-1 0 0,-1 1 1 0 0,0 0-1 0 0,0-1 1 0 0,0 1-1 0 0,0-1 1 0 0,-1 1 0 0 0,-4 1 1109 0 0,32-3-1380 0 0,54-1 1175 0 0,99-16-1 0 0,-128 9-969 0 0,70 0 0 0 0,-112 9-1316 0 0,-6 2 268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20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6233 0 0,'0'0'2223'0'0,"5"0"-1618"0"0,4 0-454 0 0,0-1 1 0 0,0 0-1 0 0,0-1 1 0 0,0 0-1 0 0,10-4 1 0 0,23-5-81 0 0,4 6-81 0 0,-1 2 1 0 0,57 3-1 0 0,-41 1-564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21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 11578 0 0,'0'0'-516'0'0,"1"11"-2127"0"0,-3 10 2592 0 0,0-1 0 0 0,0 1 0 0 0,-11 33 0 0 0,-1 11 174 0 0,-33 240 389 0 0,38-269 493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21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9242 0 0,'13'-4'28'0'0,"0"2"-1"0"0,0 0 1 0 0,0 0 0 0 0,22 1 0 0 0,30-4 12 0 0,-32-2 136 0 0,-10 2 152 0 0,0 2-1 0 0,27-3 1 0 0,-49 6-256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22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 5657 0 0,'-2'0'121'0'0,"-1"0"0"0"0,1 1 0 0 0,-1 0 0 0 0,1-1 0 0 0,-1 1 0 0 0,1 0 0 0 0,0 0 0 0 0,0 0-1 0 0,-1 1 1 0 0,1-1 0 0 0,0 0 0 0 0,0 1 0 0 0,0 0 0 0 0,0-1 0 0 0,-2 4 0 0 0,-26 32-808 0 0,22-27 817 0 0,-22 28-91 0 0,14-20 15 0 0,1 2 0 0 0,-12 22 0 0 0,23-35 16 0 0,0 0 0 0 0,0 1 1 0 0,1-1-1 0 0,1 1 1 0 0,-1 0-1 0 0,1 0 0 0 0,1 0 1 0 0,-1 0-1 0 0,1 0 0 0 0,0 10 1433 0 0,14-20 875 0 0,12-9-2270 0 0,-11 5-39 0 0,0-1 0 0 0,1 2 0 0 0,0 0 0 0 0,-1 1 0 0 0,2 1 1 0 0,-1 0-1 0 0,0 1 0 0 0,0 0 0 0 0,23 1 0 0 0,-13 4-97 0 0,1 0-1 0 0,-1 2 1 0 0,0 1 0 0 0,-1 1 0 0 0,1 1 0 0 0,34 17 0 0 0,-51-21 14 0 0,-1 0 0 0 0,1 1 0 0 0,-1 0 1 0 0,0 1-1 0 0,-1-1 0 0 0,1 1 0 0 0,-1 1 0 0 0,0-1 0 0 0,9 14 0 0 0,-11-14 10 0 0,-1 0-1 0 0,0 0 0 0 0,-1 0 1 0 0,0 1-1 0 0,0-1 0 0 0,0 1 1 0 0,0-1-1 0 0,-1 1 0 0 0,0 0 1 0 0,-1-1-1 0 0,1 1 0 0 0,-1 0 1 0 0,-1-1-1 0 0,-1 11 0 0 0,0-10 10 0 0,0 0-1 0 0,0 0 0 0 0,-1-1 0 0 0,0 1 0 0 0,-1-1 1 0 0,1 0-1 0 0,-1 0 0 0 0,-1 0 0 0 0,1 0 1 0 0,-1-1-1 0 0,0 0 0 0 0,0 0 0 0 0,0 0 1 0 0,-1 0-1 0 0,-10 6 0 0 0,-1 0 312 0 0,-1 0 1 0 0,0-1-1 0 0,0 0 1 0 0,-26 7-1 0 0,27-11 43 0 0,0-1-1 0 0,-1-2 1 0 0,0 1 0 0 0,0-2-1 0 0,-23 0 1 0 0,-89-7 514 0 0,91 2-828 0 0,-31 5 1 0 0,17 1 17 0 0,51-2-178 0 0,-1-1-1 0 0,0 1 0 0 0,1-1 0 0 0,-1 1 0 0 0,1 0 1 0 0,-1 0-1 0 0,1 0 0 0 0,-1 1 0 0 0,1-1 1 0 0,0 1-1 0 0,-4 2 0 0 0,2-1-198 0 0,-9 7-798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1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4065 0 0,'-2'0'5310'0'0,"-4"0"-7407"0"0,2 3 1200 0 0,1 2 812 0 0,0-1 0 0 0,1 1 0 0 0,0-1 1 0 0,0 1-1 0 0,0 0 0 0 0,0 0 0 0 0,1 0 0 0 0,0 0 0 0 0,0 0 0 0 0,-1 11 0 0 0,2 61 9 0 0,2-28 147 0 0,5 410 619 0 0,0-389 310 0 0,3-1 0 0 0,3 0 0 0 0,33 100-1 0 0,-40-154-994 0 0,0 0-1 0 0,1 0 1 0 0,1-1-1 0 0,0 0 0 0 0,1-1 1 0 0,12 15-1 0 0,-16-22 6 0 0,0-1 1 0 0,0 0-1 0 0,1 0 1 0 0,0 0 0 0 0,0-1-1 0 0,12 8 1 0 0,-14-10-2 0 0,-1-1 0 0 0,1 1 0 0 0,-1-1 1 0 0,1 0-1 0 0,-1 0 0 0 0,1 0 0 0 0,0-1 1 0 0,0 1-1 0 0,-1-1 0 0 0,1 0 0 0 0,0 0 0 0 0,0 0 1 0 0,-1-1-1 0 0,7 0 0 0 0,-7 0-290 0 0,0-1 1 0 0,0 1-1 0 0,0 0 0 0 0,0-1 0 0 0,0 1 1 0 0,0-1-1 0 0,0 0 0 0 0,-1 0 0 0 0,1 0 0 0 0,-1-1 1 0 0,1 1-1 0 0,3-5 0 0 0,1-1-970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7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11891 0 0,'0'0'2059'0'0,"12"-1"-2345"0"0,13-2 353 0 0,1 2 0 0 0,-1 0 0 0 0,36 5 0 0 0,0 3-26 0 0,43 1 69 0 0,-97-10 493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1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14579 0 0,'2'-1'-176'0'0,"1"1"0"0"0,-1-1-1 0 0,0 1 1 0 0,0 0 0 0 0,1 0 0 0 0,-1 0 0 0 0,0 0-1 0 0,1 0 1 0 0,-1 0 0 0 0,0 0 0 0 0,0 1-1 0 0,3 0 1 0 0,23 2 227 0 0,20-5-187 0 0,32 0 160 0 0,-74 2-326 0 0,1 0 0 0 0,0 1-1 0 0,-1 0 1 0 0,1 1 0 0 0,-1-1 0 0 0,0 1-1 0 0,1 1 1 0 0,-1-1 0 0 0,6 4 0 0 0,-3 0-277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5921 0 0,'34'-14'314'0'0,"0"2"0"0"0,1 1 0 0 0,1 2 0 0 0,46-6 0 0 0,-16 2-1201 0 0,-49 9 396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8194 0 0,'0'0'258'0'0,"10"1"-1142"0"0,9-1 953 0 0,0-1-1 0 0,-1 0 0 0 0,1-1 0 0 0,33-9 1 0 0,29-2 23 0 0,-57 10-55 0 0,200-27-2888 0 0,-201 25 1968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2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80 10490 0 0,'-1'0'6'0'0,"1"-1"0"0"0,-1 1-1 0 0,1-1 1 0 0,-1 0-1 0 0,1 0 1 0 0,-1 1 0 0 0,1-1-1 0 0,0 0 1 0 0,-1 0 0 0 0,1 1-1 0 0,0-1 1 0 0,-1 0 0 0 0,1 0-1 0 0,0 0 1 0 0,0 0-1 0 0,0 1 1 0 0,0-1 0 0 0,0 0-1 0 0,0 0 1 0 0,0 0 0 0 0,0 0-1 0 0,0 0 1 0 0,0 1 0 0 0,0-1-1 0 0,0 0 1 0 0,1 0-1 0 0,0-1 1 0 0,0-1-3 0 0,1 1 1 0 0,-1-1-1 0 0,1 1 0 0 0,0 0 1 0 0,0-1-1 0 0,0 1 0 0 0,0 0 1 0 0,4-3-1 0 0,0 1-35 0 0,0-1 1 0 0,1 1-1 0 0,-1 0 1 0 0,1 1-1 0 0,0 0 0 0 0,7-3 1 0 0,-10 5-1 0 0,-1 0 0 0 0,0 1-1 0 0,0-1 1 0 0,0 1 0 0 0,1 0 0 0 0,-1 0 0 0 0,0 0 0 0 0,0 0-1 0 0,0 0 1 0 0,1 1 0 0 0,-1 0 0 0 0,0-1 0 0 0,0 1-1 0 0,0 0 1 0 0,0 1 0 0 0,0-1 0 0 0,0 0 0 0 0,0 1 0 0 0,3 2-1 0 0,-2-1 9 0 0,0 1 0 0 0,-1 0 0 0 0,1 0 0 0 0,-1 0 0 0 0,0 0-1 0 0,0 1 1 0 0,0-1 0 0 0,0 1 0 0 0,-1-1 0 0 0,4 10 0 0 0,-1 3 21 0 0,0 1 0 0 0,-1 0 0 0 0,-1 0 0 0 0,0 0 0 0 0,-1 34 0 0 0,-2-32 1 0 0,-1 0 1 0 0,-1 0-1 0 0,-6 28 0 0 0,6-41 15 0 0,0 0 0 0 0,0 0 0 0 0,0-1 0 0 0,-1 1 0 0 0,1-1-1 0 0,-2 0 1 0 0,1 1 0 0 0,-1-1 0 0 0,0-1 0 0 0,0 1 0 0 0,0-1 0 0 0,-1 1 0 0 0,-8 6-1 0 0,12-11 3 0 0,0 0-1 0 0,0 0 1 0 0,-1 0-1 0 0,1 0 1 0 0,0 0-1 0 0,-1 0 1 0 0,1 0-1 0 0,0 0 1 0 0,-1 0-1 0 0,1-1 1 0 0,-1 1-1 0 0,1-1 0 0 0,-1 1 1 0 0,0-1-1 0 0,1 0 1 0 0,-1 1-1 0 0,1-1 1 0 0,-1 0-1 0 0,0 0 1 0 0,1 0-1 0 0,-1 0 1 0 0,1 0-1 0 0,-1-1 1 0 0,0 1-1 0 0,1 0 1 0 0,-1-1-1 0 0,1 1 0 0 0,-1-1 1 0 0,1 0-1 0 0,-1 1 1 0 0,1-1-1 0 0,-1 0 1 0 0,1 0-1 0 0,0 0 1 0 0,0 0-1 0 0,-1 0 1 0 0,1 0-1 0 0,0 0 1 0 0,0-1-1 0 0,0 1 1 0 0,0 0-1 0 0,0-1 0 0 0,0 1 1 0 0,1 0-1 0 0,-1-1 1 0 0,0 1-1 0 0,0-4 1 0 0,-1 1-36 0 0,1 0 1 0 0,0 0-1 0 0,0 0 0 0 0,0 0 1 0 0,0 0-1 0 0,1 0 0 0 0,0-1 1 0 0,0 1-1 0 0,0 0 0 0 0,0 0 1 0 0,1-1-1 0 0,-1 1 0 0 0,1 0 1 0 0,0 0-1 0 0,0 0 0 0 0,1 0 1 0 0,3-7-1 0 0,-1 5-32 0 0,0 0 0 0 0,0 1 0 0 0,1 0 0 0 0,0 0 0 0 0,0 0 0 0 0,0 0 0 0 0,1 1 0 0 0,0 0 0 0 0,0 0 0 0 0,0 0 0 0 0,0 1 0 0 0,7-3 0 0 0,-2 2-18 0 0,0 0 1 0 0,0 1 0 0 0,0 1-1 0 0,1 0 1 0 0,-1 0-1 0 0,24 1 1 0 0,-18 1 75 0 0,1 1 1 0 0,0 2-1 0 0,-1-1 0 0 0,0 2 1 0 0,1 0-1 0 0,-1 1 1 0 0,-1 1-1 0 0,1 1 0 0 0,25 13 1 0 0,136 78 1110 0 0,-112-57-661 0 0,-27-16-195 0 0,-35-24-1135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3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406 347 1664 0 0,'0'0'783'0'0,"21"-13"-1690"0"0,37-40 629 0 0,-6-6 695 0 0,-50 56-426 0 0,7-9 287 0 0,0-1 0 0 0,-1 0 0 0 0,7-15 1 0 0,-13 23-68 0 0,-1 0 1 0 0,1 1 0 0 0,-1-1 0 0 0,0 0 0 0 0,0 0 0 0 0,0 0 0 0 0,-1 0 0 0 0,1 0 0 0 0,-1 1 0 0 0,-1-1 0 0 0,1 0-1 0 0,-1 0 1 0 0,-1-8 0 0 0,1 9-138 0 0,-1 0 0 0 0,1 0-1 0 0,0 0 1 0 0,-1 0 0 0 0,0 0 0 0 0,0 0-1 0 0,0 1 1 0 0,-1-1 0 0 0,1 1-1 0 0,-1-1 1 0 0,0 1 0 0 0,0 0 0 0 0,0 0-1 0 0,0 0 1 0 0,0 1 0 0 0,-1-1-1 0 0,1 1 1 0 0,-1 0 0 0 0,0 0 0 0 0,1 0-1 0 0,-1 0 1 0 0,0 0 0 0 0,0 1-1 0 0,0 0 1 0 0,-1 0 0 0 0,1 0 0 0 0,0 0-1 0 0,0 1 1 0 0,0 0 0 0 0,-6 0-1 0 0,3 0-107 0 0,0 1 0 0 0,-1 0-1 0 0,1 0 1 0 0,0 0 0 0 0,0 1-1 0 0,1 1 1 0 0,-1-1 0 0 0,0 1-1 0 0,1 0 1 0 0,-1 0 0 0 0,1 1-1 0 0,0 0 1 0 0,0 0 0 0 0,1 0-1 0 0,-1 1 1 0 0,1-1 0 0 0,-8 10-1 0 0,2 1-3 0 0,0 1-1 0 0,0 0 0 0 0,1 1 0 0 0,-12 32 1 0 0,18-41 23 0 0,1 1 0 0 0,0-1 0 0 0,1 1 0 0 0,0 0-1 0 0,0 0 1 0 0,1 0 0 0 0,0 0 0 0 0,1 0 0 0 0,0 0 0 0 0,0 1 0 0 0,1-1 0 0 0,2 11 0 0 0,-2-17 23 0 0,0-1 1 0 0,0 1 0 0 0,0 0-1 0 0,0 0 1 0 0,1-1 0 0 0,-1 1-1 0 0,1-1 1 0 0,-1 1-1 0 0,1-1 1 0 0,0 0 0 0 0,0 0-1 0 0,0 0 1 0 0,1 0 0 0 0,-1 0-1 0 0,0 0 1 0 0,1 0 0 0 0,-1-1-1 0 0,1 1 1 0 0,-1-1-1 0 0,1 0 1 0 0,0 1 0 0 0,0-1-1 0 0,0-1 1 0 0,-1 1 0 0 0,1 0-1 0 0,0-1 1 0 0,0 1-1 0 0,0-1 1 0 0,0 0 0 0 0,5 0-1 0 0,0-1 125 0 0,0 0 1 0 0,0 0-1 0 0,1 0 0 0 0,-1-1 0 0 0,0 0 0 0 0,0-1 0 0 0,-1 0 1 0 0,1 0-1 0 0,12-7 0 0 0,-10 3-33 0 0,0 0-1 0 0,0 0 1 0 0,0-1 0 0 0,-1 0-1 0 0,-1-1 1 0 0,1 0 0 0 0,-1 0-1 0 0,7-12 1 0 0,-2 0 35 0 0,-1-1 0 0 0,17-45 1 0 0,-23 56-87 0 0,-1 0 1 0 0,2 1-1 0 0,-1-1 0 0 0,14-14 1 0 0,3-6 96 0 0,-23 30-164 0 0,0 1 0 0 0,1-1-1 0 0,-1 1 1 0 0,1-1 0 0 0,-1 1-1 0 0,0-1 1 0 0,1 1 0 0 0,-1 0-1 0 0,1-1 1 0 0,-1 1 0 0 0,1-1-1 0 0,-1 1 1 0 0,1 0 0 0 0,-1 0-1 0 0,1-1 1 0 0,-1 1 0 0 0,1 0-1 0 0,0 0 1 0 0,-1 0 0 0 0,1 0-1 0 0,-1-1 1 0 0,1 1 0 0 0,0 0-1 0 0,-1 0 1 0 0,1 0 0 0 0,-1 0-1 0 0,1 0 1 0 0,0 1 0 0 0,-1-1-1 0 0,1 0 1 0 0,-1 0 0 0 0,1 0-1 0 0,-1 0 1 0 0,1 1 0 0 0,0-1-1 0 0,-1 0 1 0 0,1 0 0 0 0,-1 1-1 0 0,1-1 1 0 0,-1 1 0 0 0,0-1-1 0 0,1 0 1 0 0,-1 1 0 0 0,1-1-1 0 0,-1 1 1 0 0,0-1 0 0 0,1 1-1 0 0,-1-1 1 0 0,0 1 0 0 0,1 0-1 0 0,1 2 3 0 0,0 0 0 0 0,0-1 0 0 0,-1 1 0 0 0,1 0 0 0 0,-1 1 0 0 0,1-1 0 0 0,1 6 0 0 0,15 183-73 0 0,-12-106 29 0 0,-4-52 175 0 0,-1 0 1 0 0,-2 0 0 0 0,-1-1-1 0 0,-2 1 1 0 0,-1-1-1 0 0,-2 1 1 0 0,-1-2-1 0 0,-1 1 1 0 0,-2-1-1 0 0,-25 51 1 0 0,28-68-14 0 0,0 1 65 0 0,-1 1-1 0 0,-1-2 1 0 0,0 1 0 0 0,-22 24 0 0 0,21-29-40 0 0,-1-1 0 0 0,0-1 0 0 0,0 1 0 0 0,-1-2 0 0 0,0 0 0 0 0,-1 0 0 0 0,0-2 0 0 0,0 1 0 0 0,0-2 0 0 0,-1 0 0 0 0,0-1-1 0 0,0 0 1 0 0,0-1 0 0 0,0-1 0 0 0,-1 0 0 0 0,1-1 0 0 0,-1-1 0 0 0,1 0 0 0 0,-1-1 0 0 0,-20-4 0 0 0,11 1-54 0 0,1-2-1 0 0,-1 0 1 0 0,1-1 0 0 0,-25-12-1 0 0,43 16-282 0 0,-1 1-1 0 0,1-2 1 0 0,0 1-1 0 0,1-1 0 0 0,-1 0 1 0 0,1 0-1 0 0,0 0 1 0 0,-1-1-1 0 0,2 1 1 0 0,-1-1-1 0 0,1-1 1 0 0,0 1-1 0 0,0-1 1 0 0,0 1-1 0 0,1-1 0 0 0,-1 0 1 0 0,2 0-1 0 0,-1-1 1 0 0,1 1-1 0 0,-3-10 1 0 0,1-4-1105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4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1 9946 0 0,'-9'1'-73'0'0,"0"0"0"0"0,-1 0 0 0 0,1 2 0 0 0,0-1 0 0 0,1 1 0 0 0,-1 0 1 0 0,0 1-1 0 0,1 0 0 0 0,0 0 0 0 0,0 1 0 0 0,0 0 0 0 0,-8 7 0 0 0,-14 11-134 0 0,-41 44-1 0 0,65-61 183 0 0,-23 24 40 0 0,2 1 1 0 0,0 2-1 0 0,3 1 1 0 0,0 0-1 0 0,3 2 1 0 0,0 1-1 0 0,3 0 1 0 0,1 1-1 0 0,2 1 1 0 0,1 1-1 0 0,2 0 1 0 0,-10 65-1 0 0,20-88 10 0 0,0 0 0 0 0,2 0-1 0 0,0 0 1 0 0,0 0 0 0 0,2 0-1 0 0,0 0 1 0 0,1 0 0 0 0,1 0-1 0 0,0-1 1 0 0,7 18 0 0 0,-6-22 32 0 0,1-1 1 0 0,1 1-1 0 0,0-1 0 0 0,0 0 1 0 0,1-1-1 0 0,0 0 0 0 0,1 0 1 0 0,0-1-1 0 0,1 0 1 0 0,0 0-1 0 0,0-1 0 0 0,0 0 1 0 0,20 10-1 0 0,-16-10-107 0 0,1 0-1 0 0,0-1 1 0 0,0-1-1 0 0,1 0 1 0 0,-1-1-1 0 0,1 0 1 0 0,0-2 0 0 0,1 0-1 0 0,-1-1 1 0 0,30 1-1 0 0,-22-4-514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5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59 11018 0 0,'-1'-1'49'0'0,"0"-1"0"0"0,0 1-1 0 0,1 0 1 0 0,-1 0 0 0 0,1-1 0 0 0,-1 1-1 0 0,1-1 1 0 0,-1 1 0 0 0,1-1-1 0 0,0 1 1 0 0,0 0 0 0 0,0-1 0 0 0,0 1-1 0 0,0-1 1 0 0,0 1 0 0 0,0-1-1 0 0,0 1 1 0 0,1-1 0 0 0,-1 1 0 0 0,0 0-1 0 0,1-1 1 0 0,0 1 0 0 0,-1 0-1 0 0,1-1 1 0 0,1-1 0 0 0,0 1-80 0 0,0 0-1 0 0,0 0 1 0 0,0 1 0 0 0,0-1-1 0 0,0 1 1 0 0,1 0 0 0 0,-1-1 0 0 0,1 1-1 0 0,-1 0 1 0 0,1 0 0 0 0,-1 1-1 0 0,1-1 1 0 0,3 0 0 0 0,1 0-68 0 0,0 0 1 0 0,-1 0 0 0 0,1 1 0 0 0,0 0-1 0 0,-1 0 1 0 0,1 1 0 0 0,0 0 0 0 0,-1 0-1 0 0,1 1 1 0 0,-1-1 0 0 0,12 6 0 0 0,-14-4 83 0 0,1 0-1 0 0,-1 1 1 0 0,1-1 0 0 0,-1 1 0 0 0,0 0 0 0 0,0 0 0 0 0,-1 1 0 0 0,1-1 0 0 0,-1 1 0 0 0,0 0 0 0 0,0 0 0 0 0,-1 0 0 0 0,1 0-1 0 0,-1 0 1 0 0,0 0 0 0 0,-1 1 0 0 0,1-1 0 0 0,-1 1 0 0 0,0-1 0 0 0,0 1 0 0 0,-1 0 0 0 0,0-1 0 0 0,0 1 0 0 0,0 0 0 0 0,-1-1-1 0 0,1 1 1 0 0,-1-1 0 0 0,-4 11 0 0 0,3-8 45 0 0,0 0 0 0 0,0-1 0 0 0,-1 1-1 0 0,-1-1 1 0 0,1 0 0 0 0,-1 0 0 0 0,0 0 0 0 0,-1 0-1 0 0,1 0 1 0 0,-2-1 0 0 0,1 0 0 0 0,0 0 0 0 0,-1-1-1 0 0,0 1 1 0 0,-1-1 0 0 0,1-1 0 0 0,-1 1 0 0 0,0-1 0 0 0,-14 7-1 0 0,12-8 19 0 0,-47 19-18 0 0,53-21-42 0 0,1 1 0 0 0,-1-1 0 0 0,1 1 0 0 0,-1 0-1 0 0,1 0 1 0 0,0 0 0 0 0,0 0 0 0 0,0 0 0 0 0,0 0 0 0 0,0 0-1 0 0,0 0 1 0 0,1 1 0 0 0,-1-1 0 0 0,1 1 0 0 0,0 0-1 0 0,-1-1 1 0 0,0 6 0 0 0,-3 7-127 0 0,5-15 160 0 0,1-1-1 0 0,-1 1 1 0 0,0 0-1 0 0,0 0 1 0 0,0 0 0 0 0,1 0-1 0 0,-1 0 1 0 0,0-1-1 0 0,0 1 1 0 0,0 0-1 0 0,1 0 1 0 0,-1 0 0 0 0,0 0-1 0 0,0 0 1 0 0,1 0-1 0 0,-1 0 1 0 0,0 0 0 0 0,0 0-1 0 0,1 0 1 0 0,-1 0-1 0 0,0 0 1 0 0,0 0 0 0 0,1 0-1 0 0,-1 0 1 0 0,0 0-1 0 0,0 0 1 0 0,1 0-1 0 0,-1 0 1 0 0,0 0 0 0 0,0 0-1 0 0,1 0 1 0 0,-1 0-1 0 0,0 0 1 0 0,0 1 0 0 0,0-1-1 0 0,1 0 1 0 0,-1 0-1 0 0,0 0 1 0 0,0 0-1 0 0,0 1 1 0 0,1-1 0 0 0,-1 0-1 0 0,0 0 1 0 0,0 0-1 0 0,0 1 1 0 0,0-1 0 0 0,0 0-1 0 0,0 0 1 0 0,0 1-1 0 0,1-1 1 0 0,-1 0 0 0 0,0 0-1 0 0,0 1 1 0 0,0-1-1 0 0,0 0 1 0 0,0 0-1 0 0,0 1 1 0 0,0-1 0 0 0,0 0-1 0 0,0 0 1 0 0,0 1-1 0 0,0-1 1 0 0,-1 0 0 0 0,1 0-1 0 0,0 1 1 0 0,0-1-1 0 0,0 0 1 0 0,0 1 0 0 0,32-23 506 0 0,-26 17-525 0 0,1-1 0 0 0,0 1 1 0 0,0 1-1 0 0,1-1 0 0 0,0 1 1 0 0,-1 1-1 0 0,1-1 0 0 0,0 1 0 0 0,1 1 1 0 0,-1-1-1 0 0,16-1 0 0 0,-21 5-26 0 0,0 0 0 0 0,-1 0 0 0 0,1 0 0 0 0,0 0-1 0 0,-1 1 1 0 0,1-1 0 0 0,-1 1 0 0 0,1 0 0 0 0,-1 0 0 0 0,0 0-1 0 0,0 0 1 0 0,0 0 0 0 0,0 0 0 0 0,0 0 0 0 0,2 4-1 0 0,20 17 94 0 0,-20-21-57 0 0,0 0 1 0 0,1-1 0 0 0,-1 0 0 0 0,1 1-1 0 0,-1-1 1 0 0,1-1 0 0 0,-1 1 0 0 0,1-1-1 0 0,0 0 1 0 0,5 0 0 0 0,51-8 117 0 0,-39 4-82 0 0,-18 4-378 0 0,1-1-1 0 0,-1-1 0 0 0,0 1 1 0 0,1-1-1 0 0,-1 1 1 0 0,0-1-1 0 0,0 0 0 0 0,0-1 1 0 0,0 1-1 0 0,7-6 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5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 9834 0 0,'2'-10'-1315'0'0,"3"15"664"0"0,9 32 545 0 0,1 0 263 0 0,54 71 589 0 0,12 25 204 0 0,-70-111-805 0 0,-1 0 0 0 0,-1 0 0 0 0,-1 1 0 0 0,9 38 0 0 0,-13-41-8 0 0,-1-1 1 0 0,0 1-1 0 0,-2 0 1 0 0,0 0-1 0 0,-1 0 1 0 0,-1 0-1 0 0,-1 0 1 0 0,-1 0 0 0 0,-1 0-1 0 0,0-1 1 0 0,-2 0-1 0 0,0 0 1 0 0,-15 32-1 0 0,-10 3 232 0 0,-2-1-1 0 0,-43 52 0 0 0,30-43-224 0 0,43-57-146 0 0,-1 0 0 0 0,1 0 0 0 0,0 1 0 0 0,-5 10 0 0 0,8-15-30 0 0,0-1 1 0 0,-1 1-1 0 0,1 0 0 0 0,0 0 0 0 0,0-1 1 0 0,-1 1-1 0 0,1 0 0 0 0,0 0 0 0 0,0 0 1 0 0,0-1-1 0 0,0 1 0 0 0,0 0 0 0 0,0 0 0 0 0,0 0 1 0 0,0 0-1 0 0,1-1 0 0 0,-1 1 0 0 0,0 0 1 0 0,0 0-1 0 0,1-1 0 0 0,-1 1 0 0 0,0 0 0 0 0,1 0 1 0 0,-1-1-1 0 0,1 1 0 0 0,-1 0 0 0 0,1-1 1 0 0,-1 1-1 0 0,1-1 0 0 0,-1 1 0 0 0,1 0 0 0 0,0-1 1 0 0,-1 1-1 0 0,1-1 0 0 0,0 0 0 0 0,0 1 1 0 0,-1-1-1 0 0,1 0 0 0 0,0 1 0 0 0,0-1 0 0 0,-1 0 1 0 0,1 0-1 0 0,0 0 0 0 0,0 1 0 0 0,1-1 1 0 0,8 0-281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9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 4753 0 0,'0'0'3485'0'0,"9"-1"-2704"0"0,60-22-316 0 0,-41 13-326 0 0,35-8 0 0 0,233-19-11 0 0,-241 30-228 0 0,30 0 263 0 0,-29 12-3997 0 0,-50-4 2540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49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28 4177 0 0,'-38'7'673'0'0,"36"-7"-669"0"0,-1 1 1 0 0,1-1-1 0 0,0 1 0 0 0,0 0 0 0 0,0 0 0 0 0,0 0 1 0 0,0 0-1 0 0,0 0 0 0 0,0 0 0 0 0,1 0 0 0 0,-1 1 0 0 0,0-1 1 0 0,1 1-1 0 0,-4 3 658 0 0,-7-3 3071 0 0,19 3-3047 0 0,-3-3-701 0 0,1-1-1 0 0,-1 0 0 0 0,0 0 1 0 0,1 0-1 0 0,-1-1 0 0 0,6 1 1 0 0,48-7 409 0 0,81-20 1 0 0,3 0-241 0 0,58 16-2249 0 0,-185 10 1696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5 15115 0 0,'0'0'-46'0'0,"0"-1"0"0"0,0 1 0 0 0,-1 0-1 0 0,1-1 1 0 0,0 1 0 0 0,-1 0 0 0 0,1-1 0 0 0,-1 1-1 0 0,1 0 1 0 0,0 0 0 0 0,-1-1 0 0 0,1 1 0 0 0,-1 0-1 0 0,1 0 1 0 0,0 0 0 0 0,-1 0 0 0 0,1-1 0 0 0,-1 1-1 0 0,1 0 1 0 0,-1 0 0 0 0,1 0 0 0 0,-1 0 0 0 0,1 0-1 0 0,-1 0 1 0 0,1 0 0 0 0,-1 0 0 0 0,0 1 0 0 0,-2 0-8 0 0,1 0 1 0 0,-1 1-1 0 0,0 0 1 0 0,1-1-1 0 0,-1 1 1 0 0,1 0-1 0 0,0 0 1 0 0,0 1-1 0 0,-1-1 1 0 0,1 0-1 0 0,1 1 1 0 0,-1-1-1 0 0,0 1 1 0 0,-2 4-1 0 0,-22 50-146 0 0,12-24 222 0 0,-45 112 39 0 0,29-65-24 0 0,0-14-1 0 0,-3-1 1 0 0,-3-2-1 0 0,-2-1 1 0 0,-52 63-1 0 0,82-113-289 0 0,1 0-1 0 0,0 0 0 0 0,1 1 1 0 0,-8 24-1 0 0,13-35-7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1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24 5657 0 0,'0'-1'46'0'0,"-1"0"0"0"0,1 0 0 0 0,-1-1 0 0 0,1 1 0 0 0,-1 0 0 0 0,1 0 0 0 0,-1 0 0 0 0,1 0 1 0 0,-1 0-1 0 0,0 0 0 0 0,0 0 0 0 0,0 0 0 0 0,1 0 0 0 0,-1 0 0 0 0,0 0 0 0 0,0 0 0 0 0,0 0 0 0 0,0 1 0 0 0,0-1 0 0 0,-1 1 0 0 0,1-1 0 0 0,0 0 0 0 0,0 1 0 0 0,0 0 0 0 0,-1-1 0 0 0,1 1 0 0 0,0 0 0 0 0,0 0 0 0 0,-3-1 0 0 0,1 2-66 0 0,1-1 0 0 0,-1 1 1 0 0,0 0-1 0 0,0 0 0 0 0,1 0 0 0 0,-1 0 0 0 0,1 0 0 0 0,-1 0 0 0 0,1 1 1 0 0,-1-1-1 0 0,1 1 0 0 0,0 0 0 0 0,-4 3 0 0 0,-14 15 21 0 0,2 0 0 0 0,0 1 0 0 0,2 1 0 0 0,0 1-1 0 0,1 0 1 0 0,2 1 0 0 0,0 1 0 0 0,2-1 0 0 0,0 2 0 0 0,-10 39-1 0 0,14-38-35 0 0,2 0 0 0 0,0 0-1 0 0,2 0 1 0 0,0 54 0 0 0,4-63 31 0 0,1-1 1 0 0,0 1 0 0 0,1-1-1 0 0,1 1 1 0 0,1-1 0 0 0,1 0-1 0 0,0 0 1 0 0,14 26 0 0 0,-15-34 43 0 0,1 1 0 0 0,0-1 1 0 0,0 0-1 0 0,1 0 1 0 0,0-1-1 0 0,0 0 0 0 0,1 0 1 0 0,12 9-1 0 0,-14-13 15 0 0,-1-1-1 0 0,1 0 1 0 0,0 0 0 0 0,1 0-1 0 0,-1-1 1 0 0,0 0 0 0 0,1 0-1 0 0,-1 0 1 0 0,1-1-1 0 0,-1 0 1 0 0,1-1 0 0 0,0 1-1 0 0,0-1 1 0 0,-1 0 0 0 0,8-2-1 0 0,7-1 82 0 0,-1-2 1 0 0,0 0-1 0 0,0-1 0 0 0,0-1 0 0 0,-1-1 0 0 0,0-1 0 0 0,0 0 0 0 0,-1-2 0 0 0,0 0 0 0 0,-1-1 0 0 0,0 0 1 0 0,-1-2-1 0 0,-1 0 0 0 0,0-1 0 0 0,-1 0 0 0 0,0-1 0 0 0,-1 0 0 0 0,12-22 0 0 0,-21 32 10 0 0,-1 0 0 0 0,-1 0 1 0 0,1 0-1 0 0,-1 0 0 0 0,0 0 0 0 0,0 0 0 0 0,-1-1 0 0 0,0 1 0 0 0,0-1 0 0 0,0 1 0 0 0,-1-1 0 0 0,-1-8 0 0 0,1 12-106 0 0,-1 0-1 0 0,1 0 0 0 0,-1 0 1 0 0,0 0-1 0 0,0 0 0 0 0,0 0 0 0 0,-1 0 1 0 0,1 0-1 0 0,-1 0 0 0 0,1 1 1 0 0,-1-1-1 0 0,0 1 0 0 0,0-1 0 0 0,0 1 1 0 0,-1 0-1 0 0,1 0 0 0 0,0 0 1 0 0,-1 0-1 0 0,0 0 0 0 0,1 0 1 0 0,-1 1-1 0 0,0-1 0 0 0,0 1 0 0 0,0 0 1 0 0,0 0-1 0 0,0 0 0 0 0,-4-1 1 0 0,-4 0-87 0 0,1 0 0 0 0,-1 1 1 0 0,1 0-1 0 0,-1 1 1 0 0,0 0-1 0 0,1 1 0 0 0,-1 0 1 0 0,1 0-1 0 0,-1 1 1 0 0,1 1-1 0 0,0 0 0 0 0,-1 0 1 0 0,2 1-1 0 0,-1 0 1 0 0,0 1-1 0 0,1 0 1 0 0,-11 7-1 0 0,-2 4 4 0 0,0 1 0 0 0,2 1 1 0 0,0 1-1 0 0,1 0 0 0 0,-26 35 1 0 0,35-41-676 0 0,0 0 0 0 0,1 1 1 0 0,0 0-1 0 0,1 1 0 0 0,1 0 1 0 0,-7 19-1 0 0,9-18-780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5377 0 0,'-30'24'1705'0'0,"25"-21"-1764"0"0,0 0 0 0 0,1 0-1 0 0,0 1 1 0 0,0-1-1 0 0,0 1 1 0 0,0 0 0 0 0,1 0-1 0 0,-1 1 1 0 0,1-1 0 0 0,-5 10-1 0 0,-5 18-5 0 0,2 1-1 0 0,1 1 0 0 0,2 0 0 0 0,1 0 0 0 0,2 1 0 0 0,1 0 1 0 0,2 0-1 0 0,1 0 0 0 0,2 0 0 0 0,6 38 0 0 0,1-9 151 0 0,25 90 0 0 0,-25-127-26 0 0,0-1 0 0 0,2 0 0 0 0,1-1 1 0 0,1 0-1 0 0,1-1 0 0 0,17 23 0 0 0,-23-37-32 0 0,1 0-1 0 0,0-1 1 0 0,0 0-1 0 0,15 11 1 0 0,-19-17-118 0 0,0 0 0 0 0,0 0 1 0 0,1 0-1 0 0,-1-1 1 0 0,1 0-1 0 0,-1 0 0 0 0,1 0 1 0 0,-1-1-1 0 0,1 1 0 0 0,0-1 1 0 0,0 0-1 0 0,0 0 1 0 0,0-1-1 0 0,5 0 0 0 0,5-1 46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2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89 5545 0 0,'0'-3'69'0'0,"0"1"-1"0"0,-1 0 0 0 0,1-1 1 0 0,0 1-1 0 0,0 0 1 0 0,1-1-1 0 0,-1 1 0 0 0,0 0 1 0 0,1 0-1 0 0,0-1 1 0 0,-1 1-1 0 0,1 0 0 0 0,0 0 1 0 0,0 0-1 0 0,0 0 0 0 0,0 0 1 0 0,1 0-1 0 0,2-4 1 0 0,-1 3-59 0 0,0 0 0 0 0,1 0 0 0 0,0 0 0 0 0,0 0 0 0 0,-1 0 0 0 0,1 1 0 0 0,1 0 0 0 0,-1 0 1 0 0,5-2-1 0 0,1 1-85 0 0,0 0 1 0 0,0 0 0 0 0,1 1-1 0 0,-1 0 1 0 0,1 1-1 0 0,-1 0 1 0 0,19 2 0 0 0,-25-1 50 0 0,0 1 1 0 0,0 0-1 0 0,0 0 1 0 0,0 1-1 0 0,0-1 1 0 0,0 1-1 0 0,0 0 1 0 0,-1 0-1 0 0,1 0 1 0 0,-1 1-1 0 0,1-1 0 0 0,-1 1 1 0 0,0 0-1 0 0,0-1 1 0 0,0 2-1 0 0,-1-1 1 0 0,1 0-1 0 0,-1 0 1 0 0,1 1-1 0 0,-1-1 1 0 0,0 1-1 0 0,0 0 1 0 0,-1 0-1 0 0,1 0 1 0 0,-1 0-1 0 0,2 6 1 0 0,0 2 25 0 0,-1 1-1 0 0,0 0 1 0 0,0 0 0 0 0,-2 1 0 0 0,1-1 0 0 0,-2 0 0 0 0,-1 16 0 0 0,-2-12 25 0 0,0 0 0 0 0,-2-1 0 0 0,-8 21 1 0 0,8-23-11 0 0,-1 4 46 0 0,-1 0 0 0 0,-1-1 0 0 0,0 0 0 0 0,-2 0 0 0 0,0-2-1 0 0,-21 25 1 0 0,29-37-23 0 0,-1 0-1 0 0,0-1 1 0 0,0 1 0 0 0,0-1-1 0 0,0 1 1 0 0,0-1-1 0 0,-1 0 1 0 0,1-1-1 0 0,-1 1 1 0 0,1-1 0 0 0,-1 0-1 0 0,-6 1 1 0 0,7-1-23 0 0,1-1 0 0 0,0 0 0 0 0,0 1 0 0 0,-1-1 1 0 0,1 0-1 0 0,-1 0 0 0 0,1-1 0 0 0,0 1 0 0 0,-1-1 0 0 0,1 0 0 0 0,0 0 1 0 0,0 0-1 0 0,0 0 0 0 0,0 0 0 0 0,0-1 0 0 0,0 1 0 0 0,0-1 0 0 0,-3-2 1 0 0,5 3-22 0 0,1 0 1 0 0,-1 0 0 0 0,1 0 0 0 0,-1 0-1 0 0,1 0 1 0 0,0 0 0 0 0,-1 0 0 0 0,1 0 0 0 0,0 0-1 0 0,0 0 1 0 0,0 0 0 0 0,0 0 0 0 0,0-1 0 0 0,0 1-1 0 0,0 0 1 0 0,0 0 0 0 0,0 0 0 0 0,0 0-1 0 0,1 0 1 0 0,-1 0 0 0 0,0 0 0 0 0,1 0 0 0 0,-1 0-1 0 0,1 0 1 0 0,-1 0 0 0 0,1 0 0 0 0,0 0-1 0 0,-1 0 1 0 0,1 0 0 0 0,0 0 0 0 0,-1 0 0 0 0,1 1-1 0 0,0-1 1 0 0,0 0 0 0 0,0 1 0 0 0,1-2 0 0 0,36-24-152 0 0,-25 19 182 0 0,1 1-1 0 0,0 1 1 0 0,0 0 0 0 0,0 1-1 0 0,1 1 1 0 0,-1 0-1 0 0,28-1 1 0 0,-32 4 6 0 0,0 0 0 0 0,1 1 0 0 0,-1 0 0 0 0,0 0 0 0 0,0 1 0 0 0,0 1 0 0 0,0-1 0 0 0,0 2 0 0 0,0-1 0 0 0,-1 2 1 0 0,18 9-1 0 0,31 29 140 0 0,-42-30 29 0 0,0-1 0 0 0,34 20-1 0 0,-49-32-134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3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9506 0 0,'0'0'1111'0'0,"1"4"-2823"0"0,11 18 1618 0 0,1 0 0 0 0,0-1 0 0 0,2-1 0 0 0,19 22 0 0 0,21 31 187 0 0,-33-39-54 0 0,-2 0-1 0 0,-1 2 1 0 0,-2 0-1 0 0,-1 2 1 0 0,15 56-1 0 0,-16-45 40 0 0,-5-20-7 0 0,-1 1 0 0 0,-1 0 0 0 0,-2 0 0 0 0,-1 1 0 0 0,-1 0 0 0 0,-1 41 0 0 0,-4-33 46 0 0,-3 0 1 0 0,-1 0-1 0 0,-1-1 0 0 0,-16 52 1 0 0,-7-23-21 0 0,21-51 27 0 0,0 0 1 0 0,2 1 0 0 0,0 0-1 0 0,-6 26 1 0 0,9-33-1646 0 0,-1-21-202 0 0,3 11 1780 0 0,0-13-1606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4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1144 0 0,'6'-26'678'0'0,"-1"5"968"0"0,0-1 0 0 0,17-38 1 0 0,-21 55-1586 0 0,1 1 0 0 0,1 0 0 0 0,-1-1 0 0 0,0 1 1 0 0,1 0-1 0 0,0 1 0 0 0,0-1 0 0 0,0 0 0 0 0,1 1 0 0 0,-1 0 1 0 0,1 0-1 0 0,0 0 0 0 0,-1 0 0 0 0,1 0 0 0 0,1 1 1 0 0,-1 0-1 0 0,0 0 0 0 0,0 0 0 0 0,6-2 0 0 0,-7 4-73 0 0,0 0 1 0 0,0 0-1 0 0,0 1 0 0 0,0-1 0 0 0,0 0 0 0 0,0 1 0 0 0,0 0 0 0 0,0 0 0 0 0,0 0 0 0 0,0 0 0 0 0,-1 0 0 0 0,1 0 0 0 0,0 1 0 0 0,-1-1 0 0 0,1 1 0 0 0,-1 0 1 0 0,0 0-1 0 0,1 0 0 0 0,-1 0 0 0 0,0 0 0 0 0,0 1 0 0 0,0-1 0 0 0,2 5 0 0 0,5 6-52 0 0,-1-1 0 0 0,-1 1 0 0 0,9 20 0 0 0,-9-16 79 0 0,-1 0 0 0 0,0 0 0 0 0,-1 0 1 0 0,-2 1-1 0 0,1 0 0 0 0,-2 0 0 0 0,-1 0 1 0 0,0 25-1 0 0,-2-39 2 0 0,0-1 0 0 0,0 1 0 0 0,0 0 0 0 0,0 0 0 0 0,-1 0 0 0 0,1-1 0 0 0,-1 1 0 0 0,0-1 0 0 0,-1 1 0 0 0,1-1 0 0 0,0 0 0 0 0,-1 0 0 0 0,0 0 0 0 0,1 0 1 0 0,-1 0-1 0 0,-1-1 0 0 0,-4 5 0 0 0,-8 3 177 0 0,0 0 1 0 0,-22 11-1 0 0,31-18 1426 0 0,7-5-1557 0 0,1 0 0 0 0,0 0 1 0 0,-1 0-1 0 0,1 0 0 0 0,0 0 0 0 0,0 0 0 0 0,0 0 1 0 0,0 1-1 0 0,1-1 0 0 0,-1 0 0 0 0,0 0 1 0 0,1 1-1 0 0,-1-1 0 0 0,4-1 0 0 0,22-19-264 0 0,-23 20 277 0 0,-1-1-121 0 0,0 1 0 0 0,0 0 1 0 0,0 0-1 0 0,0 0 1 0 0,1 1-1 0 0,-1-1 1 0 0,1 1-1 0 0,-1-1 0 0 0,1 1 1 0 0,-1 0-1 0 0,1 1 1 0 0,0-1-1 0 0,-1 1 0 0 0,1-1 1 0 0,7 2-1 0 0,0 0-1 0 0,-1 1 0 0 0,1 0 1 0 0,19 7-1 0 0,14 2 320 0 0,21-10 1087 0 0,-33-2 176 0 0,-18 3-5479 0 0,6 3 3263 0 0,-5-1 523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8658 0 0,'0'0'971'0'0,"5"0"-689"0"0,12-2-167 0 0,0 0 0 0 0,0-1 0 0 0,26-8 0 0 0,25-5-77 0 0,-28 11-37 0 0,94-11-1 0 0,-108 15-101 0 0,-5-1-190 0 0,-1 2 1 0 0,1 0-1 0 0,38 6 0 0 0,-53-3-1316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5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10954 0 0,'0'0'543'0'0,"1"4"-1526"0"0,6 30 647 0 0,-1 0 1 0 0,-2 0-1 0 0,0 67 0 0 0,-3-50 400 0 0,7 49 0 0 0,0-51 118 0 0,10 94 401 0 0,-16-119-478 0 0,-1 0 1 0 0,-2 0 0 0 0,-6 46-1 0 0,5-60-429 0 0,1-1 0 0 0,0 1 0 0 0,1 17 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5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11586 0 0,'0'0'-105'0'0,"25"-1"-659"0"0,-16-2 781 0 0,-5 1 13 0 0,-1 1 0 0 0,1 0-1 0 0,0 1 1 0 0,0-1 0 0 0,-1 1-1 0 0,1-1 1 0 0,4 1 0 0 0,6-7 449 0 0,-4 1-1345 0 0,0 3-3507 0 0,-8 3 3834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6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6097 0 0,'-7'7'-16'0'0,"0"0"-1"0"0,0 1 1 0 0,1-1-1 0 0,0 1 1 0 0,1 1-1 0 0,-1-1 1 0 0,-6 15-1 0 0,1 6 116 0 0,-10 33 0 0 0,5-13 265 0 0,15-45-210 0 0,0 0 0 0 0,0 1 0 0 0,1-1-1 0 0,-1 1 1 0 0,1-1 0 0 0,0 1 0 0 0,0-1 0 0 0,1 1 0 0 0,-1-1 0 0 0,1 1 0 0 0,0-1 0 0 0,0 0 0 0 0,0 1 0 0 0,1-1 0 0 0,0 0 0 0 0,0 0-1 0 0,0 0 1 0 0,5 7 1487 0 0,4-14-590 0 0,131-60-613 0 0,-121 57-457 0 0,1 1 0 0 0,-1 1 0 0 0,1 1 0 0 0,-1 1 0 0 0,1 1 0 0 0,0 0 0 0 0,0 2 0 0 0,0 1 0 0 0,0 0 1 0 0,22 7-1 0 0,-33-7-35 0 0,0 1 1 0 0,-1 1-1 0 0,0 0 1 0 0,0 0-1 0 0,0 1 1 0 0,0 0-1 0 0,-1 1 1 0 0,1 0-1 0 0,-1 0 1 0 0,-1 1-1 0 0,11 10 1 0 0,-15-13 32 0 0,0 1 1 0 0,0-1-1 0 0,-1 1 0 0 0,1 0 1 0 0,-1 0-1 0 0,0 1 1 0 0,0-1-1 0 0,-1 1 0 0 0,0-1 1 0 0,0 1-1 0 0,0 0 1 0 0,0 0-1 0 0,-1 0 0 0 0,0-1 1 0 0,-1 1-1 0 0,1 0 1 0 0,-1 1-1 0 0,0-1 0 0 0,0 0 1 0 0,-1 0-1 0 0,-2 10 1 0 0,1-9 44 0 0,-1-1 1 0 0,0 1-1 0 0,0-1 1 0 0,0 0-1 0 0,0 0 1 0 0,-1-1-1 0 0,0 1 1 0 0,-1-1-1 0 0,1 1 1 0 0,-1-1 0 0 0,0-1-1 0 0,0 1 1 0 0,0-1-1 0 0,-12 7 1 0 0,-9 5 141 0 0,-1-2 0 0 0,-32 13 1 0 0,14-6-53 0 0,-2 1 19 0 0,7-1 52 0 0,0-1 0 0 0,-2-3 1 0 0,-72 21-1 0 0,109-37-124 0 0,0 0 1 0 0,0 0 0 0 0,1-1-1 0 0,-1 0 1 0 0,0 1 0 0 0,0-1-1 0 0,0-1 1 0 0,1 1 0 0 0,-1-1-1 0 0,0 0 1 0 0,0 0 0 0 0,-5-2-1 0 0,8 2-112 0 0,0-1-1 0 0,-1 1 1 0 0,1 0 0 0 0,1-1-1 0 0,-1 1 1 0 0,0-1-1 0 0,0 0 1 0 0,1 0 0 0 0,-1 1-1 0 0,1-1 1 0 0,-1 0-1 0 0,1 0 1 0 0,0-1 0 0 0,-1 1-1 0 0,1 0 1 0 0,1 0 0 0 0,-1 0-1 0 0,0-1 1 0 0,0 1-1 0 0,1 0 1 0 0,-1-1 0 0 0,1 1-1 0 0,0-1 1 0 0,0 1-1 0 0,0-5 1 0 0,3-20-2159 0 0,1 13 786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11859 0 0,'0'0'977'0'0,"9"0"-97"0"0,135-26-457 0 0,-9 0-455 0 0,-108 22-58 0 0,29-3-1274 0 0,-53 7 941 0 0,0 0 0 0 0,0 0 1 0 0,0 1-1 0 0,0-1 0 0 0,0 1 0 0 0,0-1 0 0 0,0 1 0 0 0,4 2 0 0 0,-2 1-342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7754 0 0,'0'-5'3069'0'0,"2"-6"-2731"0"0,0 11-342 0 0,-1-1 1 0 0,1 1-1 0 0,-1 0 0 0 0,0-1 1 0 0,1 1-1 0 0,-1 0 0 0 0,1 0 1 0 0,-1 0-1 0 0,1 0 0 0 0,-1 0 1 0 0,0 1-1 0 0,1-1 0 0 0,-1 0 1 0 0,1 1-1 0 0,-1-1 0 0 0,0 1 1 0 0,1-1-1 0 0,-1 1 0 0 0,0-1 1 0 0,0 1-1 0 0,1 0 0 0 0,-1 0 1 0 0,0 0-1 0 0,2 1 0 0 0,37 31 73 0 0,-31-26-46 0 0,104 87 197 0 0,243 153 0 0 0,-297-216-129 0 0,-36-21-4 0 0,-1 2 0 0 0,25 18 0 0 0,-42-25 122 0 0,-2-1-1125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4:57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2625 0 0,'0'-1'5354'0'0,"8"-7"-4468"0"0,-4 5-795 0 0,1 0 1 0 0,0 1 0 0 0,-1-1 0 0 0,1 1 0 0 0,0 0 0 0 0,1 1 0 0 0,-1-1 0 0 0,0 1 0 0 0,0 0 0 0 0,8 0 0 0 0,-8 0-55 0 0,28-6 607 0 0,31-11 1 0 0,12-3 61 0 0,-37 13-209 0 0,70-26 1 0 0,-96 31-360 0 0,-12 3-182 0 0,-1 0 0 0 0,0 0 1 0 0,0 0-1 0 0,0 0 1 0 0,1 0-1 0 0,-1-1 1 0 0,0 1-1 0 0,0 0 1 0 0,0 0-1 0 0,1 0 1 0 0,-1 0-1 0 0,0 0 1 0 0,0 0-1 0 0,0 0 1 0 0,1 0-1 0 0,-1 0 1 0 0,0 0-1 0 0,0 0 1 0 0,1 0-1 0 0,-1 0 0 0 0,0 0 1 0 0,0 0-1 0 0,1 0 1 0 0,-1 0-1 0 0,0 0 1 0 0,0 0-1 0 0,0 0 1 0 0,1 1-1 0 0,-1-1 1 0 0,0 0-1 0 0,0 0 1 0 0,0 0-1 0 0,1 0 1 0 0,-1 0-1 0 0,0 1 1 0 0,0-1-1 0 0,0 0 1 0 0,0 0-1 0 0,0 0 1 0 0,1 0-1 0 0,-1 1 0 0 0,0-1 1 0 0,0 0-1 0 0,0 0 1 0 0,0 1-1 0 0,-7 12-16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4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6889 0 0,'0'0'2033'0'0,"12"-7"-1553"0"0,35-14-314 0 0,0 2 0 0 0,83-21 1 0 0,-25 8-34 0 0,-75 22-375 0 0,54-10 1 0 0,-73 18 152 0 0,-1 1 0 0 0,1 0 0 0 0,-1 1 0 0 0,1 0 1 0 0,-1 0-1 0 0,1 1 0 0 0,-1 1 0 0 0,21 5 0 0 0,-18-4-644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4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91 6241 0 0,'-8'-4'4421'0'0,"8"3"-4423"0"0,-1 1 1 0 0,0-1-1 0 0,0 1 1 0 0,1-1 0 0 0,-1 1-1 0 0,0-1 1 0 0,0 1-1 0 0,0 0 1 0 0,1-1-1 0 0,-1 1 1 0 0,0 0-1 0 0,0 0 1 0 0,0 0-1 0 0,0-1 1 0 0,0 1-1 0 0,-1 0 1 0 0,-10 0 385 0 0,26-1-173 0 0,43-3 115 0 0,-39 0-269 0 0,48-8 104 0 0,73-24 0 0 0,-66 15-1509 0 0,-58 18 353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5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10 158 9130 0 0,'-5'-15'1662'0'0,"4"15"-1667"0"0,1-1-1 0 0,-1 0 0 0 0,1 0 0 0 0,-1 1 0 0 0,1-1 0 0 0,0 0 0 0 0,0 0 0 0 0,-1 0 1 0 0,1 0-1 0 0,0 1 0 0 0,0-1 0 0 0,0 0 0 0 0,0 0 0 0 0,0 0 0 0 0,0 0 1 0 0,0 0-1 0 0,1-1 0 0 0,0 1-33 0 0,0-1 0 0 0,1 1 0 0 0,-1 0 0 0 0,0 0 0 0 0,1 0 0 0 0,0 0-1 0 0,-1 0 1 0 0,1 0 0 0 0,0 1 0 0 0,-1-1 0 0 0,5-1 0 0 0,62-25-37 0 0,-33 12 16 0 0,1 1 0 0 0,39-9 0 0 0,-27 11-320 0 0,-21 5-550 0 0,54-7 0 0 0,-74 12-247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5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20 8154 0 0,'0'0'1196'0'0,"23"-7"-1696"0"0,-20 5 503 0 0,0 1 0 0 0,0 0 0 0 0,0 0-1 0 0,0 0 1 0 0,1 0 0 0 0,-1 0 0 0 0,0 1 0 0 0,4-1 0 0 0,2 0 2 0 0,-1-1 5 0 0,-7 2-78 0 0,-1 0-1 0 0,1 0 1 0 0,-1 0 0 0 0,1 0-1 0 0,0 0 1 0 0,-1-1 0 0 0,1 1-1 0 0,-1 1 1 0 0,1-1-1 0 0,-1 0 1 0 0,1 0 0 0 0,0 0-1 0 0,-1 0 1 0 0,1 0 0 0 0,-1 0-1 0 0,1 1 1 0 0,-1-1-1 0 0,1 0 1 0 0,-1 0 0 0 0,1 1-1 0 0,0 0 1 0 0,1 3-22 0 0,0-1 0 0 0,0 1 0 0 0,-1 0 0 0 0,0 1 0 0 0,0-1-1 0 0,0 0 1 0 0,0 0 0 0 0,0 0 0 0 0,-1 0 0 0 0,0 1 0 0 0,0 7 0 0 0,-11 56-134 0 0,3-18 238 0 0,4-22 68 0 0,-14 50 1 0 0,18-78-81 0 0,-1 2 39 0 0,1 0 1 0 0,-1 0 0 0 0,1 0 0 0 0,0-1-1 0 0,-1 1 1 0 0,1 0 0 0 0,0 0-1 0 0,0 0 1 0 0,0 0 0 0 0,0 0 0 0 0,0 0-1 0 0,1-1 1 0 0,-1 1 0 0 0,0 0 0 0 0,1 0-1 0 0,0 2 1 0 0,1-3 15 0 0,-1 0 0 0 0,0 0 0 0 0,0 0 0 0 0,0 0 1 0 0,1 0-1 0 0,-1 0 0 0 0,0 0 0 0 0,1-1 0 0 0,-1 1 0 0 0,1 0 0 0 0,-1-1 0 0 0,1 1 0 0 0,-1-1 0 0 0,1 0 0 0 0,-1 0 1 0 0,1 1-1 0 0,0-1 0 0 0,-1 0 0 0 0,1 0 0 0 0,2-1 0 0 0,13 0 86 0 0,-1-1 1 0 0,0-1-1 0 0,0 0 0 0 0,-1-2 1 0 0,30-10-1 0 0,-26 7-105 0 0,1 2 1 0 0,38-8-1 0 0,-31 10-22 0 0,54 0 0 0 0,-72 4-34 0 0,1 1 1 0 0,0 1-1 0 0,-1-1 0 0 0,1 1 1 0 0,-1 1-1 0 0,1 0 1 0 0,-1 0-1 0 0,0 1 1 0 0,8 5-1 0 0,-9-5 27 0 0,-1 1-1 0 0,1 0 1 0 0,-1 1-1 0 0,-1-1 1 0 0,1 1 0 0 0,-1 1-1 0 0,0-1 1 0 0,-1 1 0 0 0,1 0-1 0 0,-1 0 1 0 0,-1 1 0 0 0,1-1-1 0 0,-1 1 1 0 0,0 0-1 0 0,-1 0 1 0 0,0 0 0 0 0,-1 1-1 0 0,1-1 1 0 0,-1 1 0 0 0,-1 0-1 0 0,0-1 1 0 0,0 1-1 0 0,-1 0 1 0 0,0 0 0 0 0,0-1-1 0 0,-1 1 1 0 0,0 0 0 0 0,-1 0-1 0 0,0-1 1 0 0,0 1 0 0 0,-1-1-1 0 0,0 0 1 0 0,0 0-1 0 0,-1 0 1 0 0,0 0 0 0 0,-1 0-1 0 0,-6 8 1 0 0,1-3 62 0 0,-1-1 1 0 0,-1-1 0 0 0,0 0-1 0 0,0 0 1 0 0,-1-1-1 0 0,0-1 1 0 0,-1 0-1 0 0,-24 10 1 0 0,-4-1 307 0 0,-78 21 1 0 0,110-36-325 0 0,-45 9 485 0 0,0-2-1 0 0,-93 4 1 0 0,76-8-279 0 0,51-3-1827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6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0 154 6329 0 0,'0'0'-28'0'0,"7"-4"-90"0"0,15-13 305 0 0,1 2 1 0 0,1 0 0 0 0,0 2-1 0 0,1 0 1 0 0,0 2 0 0 0,1 1-1 0 0,52-13 1 0 0,-28 12-98 0 0,-1 2 0 0 0,1 3 0 0 0,80 0 0 0 0,-97 9-1068 0 0,-27 0 81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6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8706 0 0,'0'-1'88'0'0,"0"1"0"0"0,0-1 1 0 0,0 1-1 0 0,0-1 0 0 0,0 0 0 0 0,0 1 1 0 0,0-1-1 0 0,0 1 0 0 0,0-1 0 0 0,0 1 1 0 0,1-1-1 0 0,-1 1 0 0 0,0-1 0 0 0,0 1 1 0 0,1-1-1 0 0,-1 1 0 0 0,0-1 0 0 0,1 1 1 0 0,-1-1-1 0 0,0 1 0 0 0,1 0 0 0 0,-1-1 1 0 0,0 1-1 0 0,1 0 0 0 0,-1-1 0 0 0,1 1 1 0 0,-1 0-1 0 0,1-1 0 0 0,-1 1 0 0 0,1 0 1 0 0,-1 0-1 0 0,1 0 0 0 0,-1-1 0 0 0,1 1 1 0 0,-1 0-1 0 0,1 0 0 0 0,-1 0 0 0 0,2 0 1 0 0,32-14-430 0 0,-26 11 681 0 0,80-33-216 0 0,59-22 3 0 0,-119 49-339 0 0,-1 2 1 0 0,1 1-1 0 0,45-5 1 0 0,-54 10-987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7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9450 0 0,'0'-2'-32'0'0,"0"0"0"0"0,0 0 0 0 0,0 0 0 0 0,0 0 0 0 0,1 0-1 0 0,-1 0 1 0 0,0 0 0 0 0,1 0 0 0 0,0 1 0 0 0,-1-1 0 0 0,1 0 0 0 0,0 0 0 0 0,0 0 0 0 0,0 1-1 0 0,0-1 1 0 0,0 0 0 0 0,1 1 0 0 0,-1-1 0 0 0,0 1 0 0 0,1 0 0 0 0,-1-1 0 0 0,4-1 0 0 0,42-28-62 0 0,-37 25 110 0 0,12-7 51 0 0,1 1 1 0 0,1 1-1 0 0,-1 1 0 0 0,2 1 1 0 0,-1 1-1 0 0,1 2 1 0 0,1 0-1 0 0,-1 2 0 0 0,1 0 1 0 0,0 2-1 0 0,-1 1 1 0 0,44 3-1 0 0,-62 0-87 0 0,1-1-1 0 0,-1 1 0 0 0,1 1 1 0 0,-1-1-1 0 0,0 1 1 0 0,1 1-1 0 0,-2-1 1 0 0,1 1-1 0 0,0 0 1 0 0,-1 1-1 0 0,0-1 1 0 0,0 1-1 0 0,0 1 1 0 0,0-1-1 0 0,-1 1 1 0 0,0 0-1 0 0,0 0 1 0 0,-1 0-1 0 0,0 1 1 0 0,0 0-1 0 0,0 0 1 0 0,-1 0-1 0 0,0 0 1 0 0,0 0-1 0 0,2 11 1 0 0,0-1 28 0 0,-2 2 0 0 0,0-1 0 0 0,0 0 0 0 0,-2 1 0 0 0,0-1 0 0 0,-1 0 1 0 0,-1 1-1 0 0,-1-1 0 0 0,-7 31 0 0 0,5-33 36 0 0,-1 0 0 0 0,-1 0 1 0 0,-1-1-1 0 0,0 0 0 0 0,-1-1 0 0 0,0 1 0 0 0,-1-1 1 0 0,-1-1-1 0 0,0 0 0 0 0,-1 0 0 0 0,0-1 1 0 0,-1 0-1 0 0,-1-1 0 0 0,1-1 0 0 0,-26 16 0 0 0,0-4 82 0 0,-1-1-1 0 0,-1-2 1 0 0,-1-2-1 0 0,-73 20 1 0 0,96-32 125 0 0,1 0 0 0 0,-2-2 1 0 0,1 0-1 0 0,-35 0 0 0 0,54-10-1 0 0,2 2-253 0 0,-1 1 0 0 0,0-1 0 0 0,1 0 0 0 0,0 1 0 0 0,0 0 1 0 0,0 0-1 0 0,1 0 0 0 0,-1 0 0 0 0,1 0 0 0 0,0 1 0 0 0,0 0 1 0 0,0-1-1 0 0,1 2 0 0 0,-1-1 0 0 0,7-3 0 0 0,11-6 26 0 0,46-17 0 0 0,-39 18 15 0 0,106-35 189 0 0,-117 41-244 0 0,0 1-1 0 0,1 1 1 0 0,-1 1 0 0 0,1 0 0 0 0,26 1 0 0 0,-38 2 11 0 0,0-1-1 0 0,-1 1 1 0 0,1 0 0 0 0,-1 0-1 0 0,1 1 1 0 0,-1 0 0 0 0,0 0-1 0 0,0 1 1 0 0,0 0-1 0 0,0 0 1 0 0,0 0 0 0 0,0 0-1 0 0,5 6 1 0 0,-4-2 0 0 0,0 0-1 0 0,-1 0 1 0 0,0 1-1 0 0,0 0 1 0 0,-1 0 0 0 0,0 0-1 0 0,0 1 1 0 0,4 10 0 0 0,1 11-800 0 0,-8-24-213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08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552 343 7834 0 0,'2'-19'313'0'0,"0"0"1"0"0,-1 0 0 0 0,-2 0-1 0 0,0-1 1 0 0,0 1 0 0 0,-9-34 0 0 0,7 44-193 0 0,0-1 1 0 0,0 1-1 0 0,-1 1 1 0 0,-1-1-1 0 0,0 0 0 0 0,0 1 1 0 0,0 0-1 0 0,-1 0 1 0 0,0 1-1 0 0,-1 0 1 0 0,1 0-1 0 0,-1 0 1 0 0,-1 1-1 0 0,1 0 1 0 0,-12-7-1 0 0,7 6-152 0 0,1 1 0 0 0,-2 1 0 0 0,1 0 0 0 0,0 0-1 0 0,-1 1 1 0 0,0 1 0 0 0,0 0 0 0 0,0 0 0 0 0,-1 2 0 0 0,1 0 0 0 0,0 0-1 0 0,-1 1 1 0 0,1 1 0 0 0,0 0 0 0 0,0 1 0 0 0,-1 0 0 0 0,1 1 0 0 0,-23 8-1 0 0,26-7-8 0 0,-1 1 0 0 0,1-1 0 0 0,-1 2 0 0 0,2-1 0 0 0,-1 2 0 0 0,1-1 0 0 0,-1 1 0 0 0,2 0 0 0 0,-1 1 0 0 0,1 0 0 0 0,0 1-1 0 0,1-1 1 0 0,0 2 0 0 0,1-1 0 0 0,-1 1 0 0 0,2-1 0 0 0,-1 2 0 0 0,2-1 0 0 0,-1 1 0 0 0,1-1 0 0 0,1 1 0 0 0,-3 15 0 0 0,5-19 16 0 0,0-1 1 0 0,0 1 0 0 0,0 0 0 0 0,1 0 0 0 0,1-1 0 0 0,-1 1 0 0 0,1 0 0 0 0,0-1 0 0 0,0 1 0 0 0,1-1 0 0 0,0 1 0 0 0,0-1 0 0 0,5 10 0 0 0,-4-11 26 0 0,0-1 1 0 0,0 0-1 0 0,0 0 1 0 0,0 0 0 0 0,1-1-1 0 0,0 1 1 0 0,0-1-1 0 0,0 0 1 0 0,0 0 0 0 0,0 0-1 0 0,0 0 1 0 0,1-1-1 0 0,-1 0 1 0 0,1 0-1 0 0,0 0 1 0 0,0 0 0 0 0,0-1-1 0 0,6 2 1 0 0,2-2 117 0 0,-1 1 0 0 0,0-2 0 0 0,1 1 0 0 0,-1-2 0 0 0,0 0 0 0 0,1 0 1 0 0,-1-1-1 0 0,0 0 0 0 0,0-1 0 0 0,0-1 0 0 0,-1 0 0 0 0,1 0 0 0 0,-1-1 0 0 0,20-12 0 0 0,-19 9 77 0 0,1 0 0 0 0,-1-1 0 0 0,-1-1-1 0 0,0 1 1 0 0,0-2 0 0 0,-1 0 0 0 0,-1 0 0 0 0,1 0-1 0 0,-2-1 1 0 0,0-1 0 0 0,0 1 0 0 0,6-16-1 0 0,-13 23-125 0 0,1 0-1 0 0,-1 0 0 0 0,0 1 0 0 0,0-1 1 0 0,-1 0-1 0 0,1-9 0 0 0,-1 13-61 0 0,-2 6-785 0 0,0-1 714 0 0,0 0 0 0 0,1 0 0 0 0,0 1 1 0 0,0-1-1 0 0,0 1 0 0 0,1-1 0 0 0,-1 1 0 0 0,1 5 0 0 0,-1 2 10 0 0,-9 130 206 0 0,9 154 0 0 0,2-205-12 0 0,8 144 238 0 0,0 108 791 0 0,-16-248 1426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15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26 500 760 0 0,'-3'-3'115'0'0,"0"0"0"0"0,1 1 1 0 0,-1-1-1 0 0,1 0 0 0 0,0 0 0 0 0,0 0 0 0 0,0-1 0 0 0,1 1 0 0 0,-1 0 0 0 0,-1-6 0 0 0,3 8-83 0 0,0 0 0 0 0,0 1-1 0 0,0-1 1 0 0,-1 1-1 0 0,1-1 1 0 0,1 0-1 0 0,-1 1 1 0 0,0-1-1 0 0,0 1 1 0 0,0-1 0 0 0,0 0-1 0 0,0 1 1 0 0,0-1-1 0 0,1 1 1 0 0,-1-1-1 0 0,0 1 1 0 0,1-1 0 0 0,-1 1-1 0 0,0-1 1 0 0,1 1-1 0 0,-1-1 1 0 0,0 1-1 0 0,1-1 1 0 0,-1 1-1 0 0,1 0 1 0 0,0-1 0 0 0,0 0-3 0 0,1 0 1 0 0,0 1 0 0 0,0-1-1 0 0,0 1 1 0 0,0-1 0 0 0,0 1 0 0 0,0 0-1 0 0,0-1 1 0 0,0 1 0 0 0,0 0-1 0 0,0 0 1 0 0,2 1 0 0 0,0 0-6 0 0,-1-1-1 0 0,0 1 1 0 0,1 0 0 0 0,-1 1 0 0 0,0-1 0 0 0,0 0-1 0 0,0 1 1 0 0,0 0 0 0 0,0 0 0 0 0,0 0 0 0 0,0 0-1 0 0,0 0 1 0 0,-1 0 0 0 0,1 1 0 0 0,-1 0 0 0 0,0-1-1 0 0,0 1 1 0 0,0 0 0 0 0,0 0 0 0 0,0 0 0 0 0,-1 0-1 0 0,1 0 1 0 0,-1 0 0 0 0,2 5 0 0 0,2 9 175 0 0,1 1 0 0 0,-2 0-1 0 0,3 24 1 0 0,-5-28-148 0 0,-1-5 50 0 0,2-1 0 0 0,-1 0 0 0 0,1 1 0 0 0,0-1 0 0 0,0 0 0 0 0,1 0 0 0 0,0-1 0 0 0,1 1 0 0 0,0-1 0 0 0,8 11 0 0 0,-10-15 14 0 0,0 0 1 0 0,-1 0-1 0 0,1 0 1 0 0,0-1 0 0 0,0 1-1 0 0,1-1 1 0 0,-1 0-1 0 0,0 0 1 0 0,1 0 0 0 0,-1 0-1 0 0,1-1 1 0 0,0 1-1 0 0,-1-1 1 0 0,1 0-1 0 0,0 0 1 0 0,0 0 0 0 0,0-1-1 0 0,0 1 1 0 0,0-1-1 0 0,0 0 1 0 0,0 0 0 0 0,0 0-1 0 0,0-1 1 0 0,-1 1-1 0 0,5-2 1 0 0,13-7 241 0 0,0 0 0 0 0,-1-1-1 0 0,0-1 1 0 0,-1-1 0 0 0,35-29 0 0 0,5-3-130 0 0,184-112 243 0 0,27-18-135 0 0,-101 69-185 0 0,38-26 50 0 0,-199 124-196 0 0,-3 3-7 0 0,0 1 0 0 0,-1-1-1 0 0,1 1 1 0 0,0-1 0 0 0,1 1-1 0 0,-1 1 1 0 0,11-5 0 0 0,-16 7-60 0 0,2 1-321 0 0,-1 0 322 0 0,0 0 1 0 0,0 0-1 0 0,0 0 1 0 0,0 0-1 0 0,0 0 1 0 0,0 0-1 0 0,0 0 1 0 0,0 0 0 0 0,0 1-1 0 0,0-1 1 0 0,0 0-1 0 0,-1 1 1 0 0,1-1-1 0 0,-1 0 1 0 0,1 1-1 0 0,-1-1 1 0 0,1 4-1 0 0,0 35-630 0 0,-4-19 111 0 0,-10 35 0 0 0,0-16-196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7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70 4913 0 0,'-3'-2'419'0'0,"-5"-4"984"0"0,22 6 311 0 0,-4 1-1498 0 0,0 0 1 0 0,0-1-1 0 0,-1 0 1 0 0,18-4-1 0 0,52-18 461 0 0,-50 13-586 0 0,0 1 0 0 0,1 1 0 0 0,0 2 0 0 0,43-3-1 0 0,-72 8-221 0 0,0 0 0 0 0,1-1 0 0 0,-1 1-1 0 0,0 0 1 0 0,0 0 0 0 0,0 0 0 0 0,0 0-1 0 0,0 0 1 0 0,0 0 0 0 0,0 1 0 0 0,0-1-1 0 0,0 0 1 0 0,1 1 0 0 0,-1-1 0 0 0,0 0-1 0 0,0 1 1 0 0,0-1 0 0 0,0 1 0 0 0,-1 0-1 0 0,1-1 1 0 0,0 1 0 0 0,0 0 0 0 0,0-1-1 0 0,0 1 1 0 0,-1 0 0 0 0,1 0 0 0 0,0 0-1 0 0,-1 0 1 0 0,1 0 0 0 0,0 0 0 0 0,-1 0 0 0 0,1 0-1 0 0,-1 0 1 0 0,0 0 0 0 0,1 0 0 0 0,-1 0-1 0 0,0 1 1 0 0,2 3-1400 0 0,1 1-20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23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2849 0 0,'0'0'2087'0'0,"3"0"-1709"0"0,43 0 949 0 0,31-15 221 0 0,-39 7-1039 0 0,271-45 18 0 0,514-23-1 0 0,-706 73-555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7:05:25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4297 0 0,'0'0'725'0'0,"-1"25"-1988"0"0,1-15 1221 0 0,1-1 0 0 0,0 0 0 0 0,0 1-1 0 0,1-1 1 0 0,0 0 0 0 0,1 0 0 0 0,0 0-1 0 0,0 0 1 0 0,9 14 0 0 0,7 11-138 0 0,-2 0 0 0 0,20 53 1 0 0,-7-14 683 0 0,-21-52-262 0 0,-7-13-196 0 0,2 1 0 0 0,-1-1 1 0 0,1 0-1 0 0,0-1 1 0 0,1 1-1 0 0,-1-1 0 0 0,1 1 1 0 0,1-2-1 0 0,8 10 1 0 0,-13-15 95 0 0,0-1 0 0 0,0 0 0 0 0,0 0 0 0 0,0 0 0 0 0,0 1 0 0 0,0-1 0 0 0,-1 0 0 0 0,1 0 0 0 0,0 0 0 0 0,0 0 0 0 0,0 0 0 0 0,0-1 0 0 0,0 1 1 0 0,0 0-1 0 0,0 0 0 0 0,-1 0 0 0 0,1-1 0 0 0,0 1 0 0 0,0-1 0 0 0,0 1 0 0 0,-1 0 0 0 0,1-1 0 0 0,1 0 0 0 0,15-12-214 0 0,-16 12 250 0 0,5-4-109 0 0,0 0-1 0 0,-1-1 1 0 0,0 1 0 0 0,0-1-1 0 0,-1 0 1 0 0,1-1 0 0 0,3-8-1 0 0,5-4-42 0 0,18-22-18 0 0,1 1-1 0 0,3 2 1 0 0,1 1 0 0 0,1 2 0 0 0,2 2 0 0 0,65-42-1 0 0,89-61 1 0 0,-97 60 339 0 0,-94 75-343 0 0,1-1 0 0 0,0 1 0 0 0,0 0 0 0 0,-1 0-1 0 0,1 1 1 0 0,0-1 0 0 0,0 1 0 0 0,0-1 0 0 0,0 1 0 0 0,0 0-1 0 0,0 0 1 0 0,0 0 0 0 0,3 1 0 0 0,-4-1-44 0 0,-1 0 0 0 0,1 0 0 0 0,0 0-1 0 0,-1 1 1 0 0,1-1 0 0 0,-1 0 0 0 0,1 1 0 0 0,-1 0 0 0 0,1-1 0 0 0,-1 1-1 0 0,0 0 1 0 0,1-1 0 0 0,-1 1 0 0 0,0 0 0 0 0,1 0 0 0 0,-1 0 0 0 0,0 0-1 0 0,0 0 1 0 0,0 0 0 0 0,0 1 0 0 0,0-1 0 0 0,2 3 0 0 0,-1 14-63 0 0,-1 2-150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17:17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14547,'30'12'62,"0"-1"1,1-2-1,0 0 0,1-2 1,-1-2-1,1-1 1,39 0-1,47-13 225,-118 9-282,1 0 0,-1 0 0,1-1 0,-1 1 0,1 0 0,-1 0 1,0 0-1,1 0 0,-1 0 0,1 0 0,-1 0 0,1 0 0,-1 0 0,0 0 1,1 1-1,-1-1 0,1 0 0,-1 0 0,0 0 0,1 0 0,-1 1 0,1-1 1,-1 0-1,0 0 0,1 1 0,-1-1 0,0 0 0,1 1 0,-6 10 132,-22 13 191,22-20-205,4-4-92,0 1 0,1-1 0,-1 1 1,0 0-1,0 0 0,1-1 0,-1 1 0,0 0 1,1 0-1,-1 0 0,0 0 0,1 0 0,-1 0 1,1 0-1,0 0 0,-1 0 0,1 2 0,0-3-2,0 1-1,0-1 0,0 1 0,1-1 1,-1 1-1,0-1 0,0 1 0,1-1 0,-1 0 1,0 1-1,1-1 0,-1 0 0,0 1 0,1-1 1,-1 0-1,1 1 0,-1-1 0,1 0 1,-1 0-1,1 1 0,-1-1 0,1 0 0,-1 0 1,0 0-1,2 0 0,3 1 95,1 0 0,0 0 0,0-1-1,-1 0 1,9-1 0,194-32 1078,-134 19-1988,148-10 0,-157 25-706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19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707 70 3961 0 0,'-9'-7'244'0'0,"0"0"1"0"0,0 0-1 0 0,-1 0 1 0 0,0 1-1 0 0,0 1 1 0 0,0 0-1 0 0,-1 0 1 0 0,1 1-1 0 0,-1 0 1 0 0,0 1-1 0 0,-17-3 1 0 0,12 4-174 0 0,0 1 1 0 0,1 0-1 0 0,-1 1 1 0 0,0 1 0 0 0,0 1-1 0 0,1 0 1 0 0,-27 8-1 0 0,16-2-179 0 0,0 1-1 0 0,1 2 0 0 0,0 1 0 0 0,1 0 0 0 0,0 2 0 0 0,1 1 0 0 0,1 1 0 0 0,0 0 1 0 0,-27 28-1 0 0,27-22-88 0 0,1 2 1 0 0,1 0 0 0 0,-30 46 0 0 0,45-62 160 0 0,0 0 1 0 0,1 0 0 0 0,0 1-1 0 0,0-1 1 0 0,1 1 0 0 0,0 0-1 0 0,0 0 1 0 0,1 0-1 0 0,0 0 1 0 0,1 1 0 0 0,0-1-1 0 0,0 0 1 0 0,1 1 0 0 0,1-1-1 0 0,-1 0 1 0 0,1 1-1 0 0,3 9 1 0 0,0-9 53 0 0,0 0 0 0 0,1-1 0 0 0,0 0 0 0 0,1 0 0 0 0,0 0-1 0 0,0-1 1 0 0,1 0 0 0 0,-1 0 0 0 0,2 0 0 0 0,-1-1 0 0 0,1 0 0 0 0,1-1 0 0 0,-1 0 0 0 0,1 0 0 0 0,0-1-1 0 0,0 0 1 0 0,1 0 0 0 0,15 5 0 0 0,-4-3 68 0 0,-1 0 0 0 0,1-2 0 0 0,0-1-1 0 0,0 0 1 0 0,0-1 0 0 0,0-2 0 0 0,1 0-1 0 0,25-2 1 0 0,-11-4 149 0 0,0-1-1 0 0,0-2 0 0 0,-1-1 1 0 0,0-2-1 0 0,0-1 0 0 0,-2-2 1 0 0,1-1-1 0 0,-2-2 0 0 0,0-1 1 0 0,36-28-1 0 0,-60 40-43 0 0,0-1 1 0 0,-1 1-1 0 0,1-1 0 0 0,-2-1 1 0 0,1 0-1 0 0,-1 0 0 0 0,0 0 1 0 0,0 0-1 0 0,-1-1 0 0 0,0 0 0 0 0,4-13 1 0 0,-7 16-74 0 0,0-2 0 0 0,0 1 0 0 0,-1 0 0 0 0,0 0 0 0 0,-1 0 0 0 0,1 0 0 0 0,-1-1 0 0 0,-1 1 0 0 0,1 0 0 0 0,-1 0 0 0 0,-1-1 0 0 0,1 1 0 0 0,-1 0 0 0 0,0 0 0 0 0,-1 1 0 0 0,-4-11 0 0 0,-2 2-59 0 0,0 0-1 0 0,-1 0 1 0 0,0 1-1 0 0,-1 0 1 0 0,-1 1 0 0 0,0 0-1 0 0,-1 1 1 0 0,0 1-1 0 0,-1 0 1 0 0,0 0-1 0 0,-25-12 1 0 0,23 14-101 0 0,-1 0 0 0 0,0 2 0 0 0,0 0 0 0 0,0 1 0 0 0,-1 0 0 0 0,0 2 0 0 0,0 0 0 0 0,-1 1 0 0 0,1 1-1 0 0,-36 0 1 0 0,45 3-25 0 0,-1 1-1 0 0,1 0 1 0 0,0 0-1 0 0,0 1 0 0 0,0 0 1 0 0,0 0-1 0 0,1 1 1 0 0,-1 0-1 0 0,1 1 0 0 0,0 0 1 0 0,0 0-1 0 0,1 1 1 0 0,-1 0-1 0 0,1 0 0 0 0,1 1 1 0 0,-1-1-1 0 0,-8 13 0 0 0,7-8-151 0 0,0 1-1 0 0,0 0 0 0 0,1 1 0 0 0,1 0 0 0 0,0 0 0 0 0,0 0 0 0 0,1 1 0 0 0,1-1 0 0 0,1 1 0 0 0,-4 27 0 0 0,6-37 115 0 0,1 1 1 0 0,0 0 0 0 0,0-1 0 0 0,0 1-1 0 0,0-1 1 0 0,1 1 0 0 0,-1-1-1 0 0,1 1 1 0 0,0-1 0 0 0,1 1 0 0 0,-1-1-1 0 0,1 0 1 0 0,0 0 0 0 0,0 0-1 0 0,0 0 1 0 0,5 7 0 0 0,-3-8 64 0 0,-1 0-1 0 0,0 0 1 0 0,1 0 0 0 0,0-1 0 0 0,0 1 0 0 0,-1-1-1 0 0,1 0 1 0 0,1 0 0 0 0,-1-1 0 0 0,0 1 0 0 0,0-1-1 0 0,1 0 1 0 0,-1 0 0 0 0,0 0 0 0 0,1-1 0 0 0,-1 1-1 0 0,6-1 1 0 0,31-1-251 0 0,0-2 0 0 0,71-13 0 0 0,27-3-21 0 0,-131 18 276 0 0,0 1 0 0 0,0 1 0 0 0,0-1 0 0 0,1 1 0 0 0,-1 0 0 0 0,0 1 1 0 0,0 0-1 0 0,0 1 0 0 0,0-1 0 0 0,-1 1 0 0 0,1 1 0 0 0,-1 0 0 0 0,9 5 1 0 0,-11-5 7 0 0,0 0 0 0 0,0 0 1 0 0,-1 0-1 0 0,1 0 0 0 0,-1 1 0 0 0,0-1 1 0 0,-1 1-1 0 0,1 0 0 0 0,-1 1 1 0 0,0-1-1 0 0,0 0 0 0 0,-1 1 1 0 0,1 0-1 0 0,-1 0 0 0 0,0-1 0 0 0,-1 1 1 0 0,0 0-1 0 0,1 8 0 0 0,-1 52-61 0 0,0-6 658 0 0,4-23 3112 0 0,1-40-1524 0 0,2-6-1926 0 0,0-1 0 0 0,0-1 0 0 0,-1 0 0 0 0,0 0 0 0 0,8-19 0 0 0,21-33-154 0 0,-26 49-99 0 0,0 1 1 0 0,1 1 0 0 0,1 0 0 0 0,0 1-1 0 0,1 0 1 0 0,19-13 0 0 0,-26 20-78 0 0,1 0 0 0 0,0 0 0 0 0,0 0 1 0 0,0 0-1 0 0,1 1 0 0 0,-1 1 0 0 0,1-1 0 0 0,0 1 1 0 0,-1 1-1 0 0,1-1 0 0 0,0 1 0 0 0,0 0 0 0 0,0 1 1 0 0,0 0-1 0 0,10 1 0 0 0,-15 0 39 0 0,0 0 1 0 0,0 0-1 0 0,0 1 0 0 0,0-1 1 0 0,0 1-1 0 0,-1-1 1 0 0,1 1-1 0 0,0 0 0 0 0,-1 0 1 0 0,1 0-1 0 0,-1 1 0 0 0,0-1 1 0 0,0 0-1 0 0,0 1 0 0 0,0-1 1 0 0,0 1-1 0 0,0 0 0 0 0,-1 0 1 0 0,2 3-1 0 0,3 8 2 0 0,0 1 0 0 0,7 25 0 0 0,-7-19 82 0 0,-1-3 178 0 0,-1-5-258 0 0,0 1 0 0 0,12 23 0 0 0,-15-34-68 0 0,1 0 0 0 0,0 0 0 0 0,0 0 0 0 0,0 0 0 0 0,0 0 0 0 0,0-1 0 0 0,1 1 0 0 0,-1-1 0 0 0,1 1 0 0 0,0-1 0 0 0,0 0 0 0 0,0 0 0 0 0,0 0 0 0 0,0-1 0 0 0,0 1 0 0 0,6 2 0 0 0,7-1-415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19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10946 0 0,'0'7'-65'0'0,"1"0"-1"0"0,-1-1 0 0 0,2 1 0 0 0,-1 0 0 0 0,1-1 1 0 0,0 1-1 0 0,0-1 0 0 0,0 0 0 0 0,1 1 0 0 0,6 9 1 0 0,-8-14 21 0 0,1 0 1 0 0,-1-1 0 0 0,0 1 0 0 0,0 0 0 0 0,1-1 0 0 0,-1 1-1 0 0,1 0 1 0 0,0-1 0 0 0,-1 0 0 0 0,1 1 0 0 0,0-1 0 0 0,0 0-1 0 0,0 0 1 0 0,0 0 0 0 0,0 0 0 0 0,0 0 0 0 0,0-1 0 0 0,0 1-1 0 0,0-1 1 0 0,0 1 0 0 0,0-1 0 0 0,1 0 0 0 0,-1 0 0 0 0,0 0-1 0 0,0 0 1 0 0,0 0 0 0 0,0 0 0 0 0,1 0 0 0 0,-1-1 0 0 0,0 1-1 0 0,0-1 1 0 0,0 0 0 0 0,0 0 0 0 0,0 1 0 0 0,4-3 0 0 0,7-6 112 0 0,0 1 0 0 0,-1-1 1 0 0,1-1-1 0 0,-2 0 1 0 0,1-1-1 0 0,-2 0 1 0 0,1-1-1 0 0,-2 0 1 0 0,1-1-1 0 0,-2 0 0 0 0,0 0 1 0 0,8-17-1 0 0,-14 24 25 0 0,-1 0 0 0 0,1 1 0 0 0,-1-1 0 0 0,-1 0 0 0 0,1 1 0 0 0,-1-1-1 0 0,0 0 1 0 0,0 0 0 0 0,-1 1 0 0 0,1-1 0 0 0,-1 0 0 0 0,-1 1 0 0 0,1-1 0 0 0,-1 0-1 0 0,0 1 1 0 0,0 0 0 0 0,-4-6 0 0 0,5 7-108 0 0,-1 1-1 0 0,0 0 1 0 0,0 0-1 0 0,0 0 1 0 0,-1 1-1 0 0,1-1 1 0 0,-1 0 0 0 0,1 1-1 0 0,-1-1 1 0 0,0 1-1 0 0,0 0 1 0 0,0 0-1 0 0,0 0 1 0 0,-1 1 0 0 0,1-1-1 0 0,0 1 1 0 0,-1 0-1 0 0,1-1 1 0 0,-1 2-1 0 0,1-1 1 0 0,-1 0 0 0 0,0 1-1 0 0,1-1 1 0 0,-1 1-1 0 0,0 0 1 0 0,1 0-1 0 0,-7 2 1 0 0,6-2-57 0 0,1 1 1 0 0,0 0 0 0 0,0 0-1 0 0,0 0 1 0 0,0 1-1 0 0,0-1 1 0 0,1 1-1 0 0,-1 0 1 0 0,0-1-1 0 0,1 1 1 0 0,-1 0-1 0 0,1 1 1 0 0,-1-1-1 0 0,1 0 1 0 0,0 1-1 0 0,0-1 1 0 0,0 1-1 0 0,1 0 1 0 0,-1-1-1 0 0,0 1 1 0 0,1 0-1 0 0,0 0 1 0 0,0 0-1 0 0,0 0 1 0 0,0 0-1 0 0,0 0 1 0 0,0 1-1 0 0,1-1 1 0 0,0 0-1 0 0,0 4 1 0 0,-1 1 32 0 0,1 1 0 0 0,0-1 0 0 0,1 1 0 0 0,0-1 0 0 0,1 1 0 0 0,-1-1 1 0 0,2 0-1 0 0,-1 1 0 0 0,1-1 0 0 0,4 9 0 0 0,4 3 83 0 0,0-1 1 0 0,1 1-1 0 0,1-2 0 0 0,0 0 1 0 0,28 28-1 0 0,-34-40 41 0 0,-1 0-1 0 0,1-1 1 0 0,0 0 0 0 0,0 0 0 0 0,0 0-1 0 0,1-1 1 0 0,0 0 0 0 0,-1-1-1 0 0,1 0 1 0 0,1 0 0 0 0,-1-1 0 0 0,0 0-1 0 0,1 0 1 0 0,-1-1 0 0 0,1 0-1 0 0,-1 0 1 0 0,1-1 0 0 0,8-1 0 0 0,117-22-628 0 0,-113 18 514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19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14043 0 0,'18'53'-144'0'0,"-3"1"1"0"0,11 73-1 0 0,-6-20 204 0 0,0-8 3 0 0,-10-41-178 0 0,20 61 1 0 0,-19-84-410 0 0,10 30-5064 0 0,-18-58 3843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0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13955 0 0,'54'-15'-413'0'0,"1"3"1"0"0,57-6-1 0 0,-22 4 425 0 0,-46 5 0 0 0,-28 5-152 0 0,0 0 0 0 0,0 1 0 0 0,19 0 0 0 0,-34 3-156 0 0,0 19-2024 0 0,0-15 2250 0 0,-1 0-1 0 0,0 0 1 0 0,0 0-1 0 0,0 0 0 0 0,0 0 1 0 0,-1-1-1 0 0,1 1 1 0 0,-3 6-1 0 0,0 0-13 0 0,-24 83-56 0 0,25-84 123 0 0,0 0 1 0 0,1 1-1 0 0,0-1 1 0 0,0 0 0 0 0,1 1-1 0 0,1-1 1 0 0,-1 0-1 0 0,3 10 1 0 0,-2-17 15 0 0,-1-1-1 0 0,0 1 1 0 0,1-1 0 0 0,-1 1 0 0 0,1-1 0 0 0,-1 1-1 0 0,1-1 1 0 0,0 0 0 0 0,-1 1 0 0 0,1-1 0 0 0,0 0-1 0 0,0 0 1 0 0,0 0 0 0 0,0 0 0 0 0,0 0 0 0 0,0 0-1 0 0,2 2 1 0 0,-2-3 79 0 0,0 0 0 0 0,0 1 0 0 0,0-1 0 0 0,0 0-1 0 0,-1 0 1 0 0,1 0 0 0 0,0 0 0 0 0,0 0 0 0 0,0 0 0 0 0,0 0-1 0 0,0 0 1 0 0,0 0 0 0 0,0 0 0 0 0,0 0 0 0 0,-1-1 0 0 0,1 1-1 0 0,0 0 1 0 0,0-1 0 0 0,0 1 0 0 0,0-1 0 0 0,0 0 0 0 0,3-1 183 0 0,-1-1 1 0 0,1 0-1 0 0,-1 0 1 0 0,0 0-1 0 0,0-1 1 0 0,0 1-1 0 0,-1-1 1 0 0,1 1-1 0 0,-1-1 1 0 0,2-4-1 0 0,1-5-140 0 0,-1 0-1 0 0,0-1 0 0 0,-1 1 0 0 0,0-1 1 0 0,-1 1-1 0 0,-1-1 0 0 0,0 0 0 0 0,-1 0 0 0 0,0 0 1 0 0,-1 1-1 0 0,-1-1 0 0 0,0 0 0 0 0,-6-18 0 0 0,6 27-131 0 0,-1 0 0 0 0,-1 0 0 0 0,1 0 0 0 0,-1 0 0 0 0,0 1 0 0 0,0 0 0 0 0,-9-8 0 0 0,0 0-1001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0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24 12411 0 0,'-23'-1'-646'0'0,"18"1"561"0"0,0-1 0 0 0,0 1 0 0 0,0 0 0 0 0,0 1 0 0 0,0-1 0 0 0,0 1 0 0 0,0 0 0 0 0,0 0 0 0 0,0 1 0 0 0,0-1 0 0 0,0 1 0 0 0,-5 3 0 0 0,-31 17-171 0 0,-54 38 0 0 0,78-48 129 0 0,0 1 1 0 0,1 1-1 0 0,1 1 0 0 0,0 0 0 0 0,-19 27 0 0 0,30-36 53 0 0,0 0 0 0 0,1 0-1 0 0,0 0 1 0 0,0 0 0 0 0,0 0 0 0 0,0 1-1 0 0,1-1 1 0 0,0 1 0 0 0,1 0-1 0 0,-1 0 1 0 0,1-1 0 0 0,1 1-1 0 0,-1 0 1 0 0,1 0 0 0 0,1 0 0 0 0,-1 0-1 0 0,1 0 1 0 0,0 0 0 0 0,0 0-1 0 0,1-1 1 0 0,0 1 0 0 0,4 8-1 0 0,-2-6 63 0 0,1-1 0 0 0,0 0 0 0 0,0 0 0 0 0,0-1-1 0 0,1 0 1 0 0,0 0 0 0 0,1 0 0 0 0,0 0 0 0 0,0-1-1 0 0,0 0 1 0 0,1-1 0 0 0,-1 0 0 0 0,1 0 0 0 0,1 0-1 0 0,-1-1 1 0 0,10 3 0 0 0,9 2 188 0 0,1-1 0 0 0,0-1 0 0 0,0-1 0 0 0,0-2 0 0 0,1-1 0 0 0,0-1 0 0 0,48-3 0 0 0,-55-1 10 0 0,0-1 0 0 0,-1 0 1 0 0,1-1-1 0 0,-1-2 0 0 0,0 0 0 0 0,0-1 1 0 0,0-1-1 0 0,-1-1 0 0 0,-1-1 0 0 0,31-21 1 0 0,-43 26-33 0 0,-1 0 1 0 0,1 0-1 0 0,-1-1 1 0 0,-1 0-1 0 0,1 0 1 0 0,-1 0-1 0 0,0-1 1 0 0,-1 0-1 0 0,1 0 1 0 0,-1 0-1 0 0,-1 0 0 0 0,1-1 1 0 0,-1 1-1 0 0,-1-1 1 0 0,1 0-1 0 0,-1 0 1 0 0,-1 0-1 0 0,2-11 1 0 0,-3 9-46 0 0,0 1 0 0 0,-1-1 0 0 0,0 0 0 0 0,0 1 0 0 0,-1 0 0 0 0,0-1 0 0 0,-1 1 0 0 0,0 0 0 0 0,-1 0 0 0 0,1 0 0 0 0,-2 0 0 0 0,1 1 0 0 0,-1 0 0 0 0,-1 0 0 0 0,-8-11 0 0 0,2 7-165 0 0,0 0-1 0 0,0 1 1 0 0,-1 1-1 0 0,0 0 1 0 0,-1 1-1 0 0,0 0 1 0 0,-1 1-1 0 0,1 0 1 0 0,-2 1-1 0 0,1 1 1 0 0,-20-5-1 0 0,-12-1-122 0 0,0 2 0 0 0,-76-6-1 0 0,81 15-221 0 0,-2 0-4916 0 0,48 8 2588 0 0,-3-4 2599 0 0,1-1 1 0 0,-1 1-1 0 0,1-1 1 0 0,0 0-1 0 0,0 0 1 0 0,0 0-1 0 0,1 0 1 0 0,-1 0-1 0 0,3 1 1 0 0,8 6-391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1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8346 0 0,'7'30'-90'0'0,"-2"0"0"0"0,-1 1-1 0 0,1 36 1 0 0,-2-20 6623 0 0,-5-65-5449 0 0,2-39-1880 0 0,1 48 671 0 0,0 0-1 0 0,1 0 1 0 0,0 0 0 0 0,1 0 0 0 0,0 0-1 0 0,1 1 1 0 0,-1-1 0 0 0,2 1 0 0 0,-1 0 0 0 0,7-8-1 0 0,-8 11 42 0 0,1 1 0 0 0,0 0 0 0 0,0 1-1 0 0,0-1 1 0 0,1 1 0 0 0,-1-1 0 0 0,1 1-1 0 0,0 0 1 0 0,0 1 0 0 0,0-1 0 0 0,0 1-1 0 0,0 0 1 0 0,0 1 0 0 0,1-1 0 0 0,-1 1-1 0 0,1 0 1 0 0,10-1 0 0 0,-12 2 12 0 0,1 0 1 0 0,0 0-1 0 0,-1 1 1 0 0,1-1-1 0 0,-1 1 1 0 0,1 0-1 0 0,-1 0 1 0 0,0 0 0 0 0,1 1-1 0 0,-1-1 1 0 0,0 1-1 0 0,0 0 1 0 0,0 1-1 0 0,0-1 1 0 0,0 1-1 0 0,0-1 1 0 0,-1 1-1 0 0,1 0 1 0 0,-1 0-1 0 0,0 1 1 0 0,0-1-1 0 0,5 8 1 0 0,2 6 67 0 0,0 0 0 0 0,-1 1 0 0 0,-1 1 0 0 0,6 21 0 0 0,-7-20 78 0 0,1-1-1 0 0,14 27 1 0 0,-15-35-628 0 0,0-1-1 0 0,17 19 1 0 0,-22-26 290 0 0,1-1 0 0 0,0 1 1 0 0,0-1-1 0 0,0 1 1 0 0,0-1-1 0 0,0 0 0 0 0,0 0 1 0 0,1 0-1 0 0,-1 0 1 0 0,1-1-1 0 0,-1 0 1 0 0,1 1-1 0 0,0-1 0 0 0,4 0 1 0 0,0 0 148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1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152 236 6265 0 0,'0'-1'-14'0'0,"1"1"0"0"0,-1 0-1 0 0,0-1 1 0 0,1 1-1 0 0,-1 0 1 0 0,1-1-1 0 0,-1 1 1 0 0,1 0 0 0 0,-1 0-1 0 0,1-1 1 0 0,-1 1-1 0 0,1 0 1 0 0,0 0 0 0 0,-1 0-1 0 0,1 0 1 0 0,-1 0-1 0 0,1 0 1 0 0,-1-1 0 0 0,1 1-1 0 0,-1 1 1 0 0,1-1-1 0 0,0 0 1 0 0,-1 0 0 0 0,1 0-1 0 0,-1 0 1 0 0,1 0-1 0 0,-1 0 1 0 0,1 1-1 0 0,-1-1 1 0 0,1 0 0 0 0,-1 0-1 0 0,1 1 1 0 0,-1-1-1 0 0,1 0 1 0 0,-1 1 0 0 0,1-1-1 0 0,-1 1 1 0 0,0-1-1 0 0,1 0 1 0 0,-1 1 0 0 0,0-1-1 0 0,1 1 1 0 0,-1-1-1 0 0,0 1 1 0 0,1-1-1 0 0,-1 2 1 0 0,14 9 708 0 0,-1-15 2677 0 0,-8-1-3267 0 0,-1 0 0 0 0,0 0 0 0 0,0 0 1 0 0,0-1-1 0 0,0 1 0 0 0,-1-1 0 0 0,0 0 0 0 0,0 0 1 0 0,-1-1-1 0 0,0 1 0 0 0,0 0 0 0 0,0-1 0 0 0,1-8 1 0 0,-1 0 286 0 0,1-1 0 0 0,-1-30 1 0 0,-1 42-352 0 0,-1 0 0 0 0,-1 0 0 0 0,1 0 1 0 0,0 0-1 0 0,-1 0 0 0 0,0 1 1 0 0,0-1-1 0 0,0 0 0 0 0,0 0 0 0 0,-1 1 1 0 0,1-1-1 0 0,-1 1 0 0 0,0-1 1 0 0,0 1-1 0 0,0 0 0 0 0,-1-1 0 0 0,-3-3 1 0 0,2 5-107 0 0,1 1 1 0 0,0-1 0 0 0,0 1 0 0 0,-1 0-1 0 0,1 0 1 0 0,-1 0 0 0 0,1 1-1 0 0,-1-1 1 0 0,1 1 0 0 0,-1 0-1 0 0,1 0 1 0 0,-1 0 0 0 0,0 0 0 0 0,1 1-1 0 0,-1-1 1 0 0,1 1 0 0 0,-1 0-1 0 0,-3 2 1 0 0,-2-1-27 0 0,0 1-1 0 0,1 1 0 0 0,0-1 1 0 0,0 2-1 0 0,0-1 1 0 0,-9 7-1 0 0,9-5 65 0 0,0 1-1 0 0,0 0 0 0 0,1 1 0 0 0,0 0 0 0 0,0 0 1 0 0,0 1-1 0 0,1 0 0 0 0,1 0 0 0 0,0 0 0 0 0,0 0 1 0 0,-6 17-1 0 0,10-21 14 0 0,-1 1 1 0 0,1-1-1 0 0,0 0 0 0 0,1 0 1 0 0,-1 1-1 0 0,1-1 1 0 0,0 0-1 0 0,0 1 0 0 0,1-1 1 0 0,-1 0-1 0 0,1 1 1 0 0,1-1-1 0 0,-1 0 0 0 0,1 0 1 0 0,-1 0-1 0 0,2 0 0 0 0,-1 0 1 0 0,0 0-1 0 0,1-1 1 0 0,0 1-1 0 0,0-1 0 0 0,0 0 1 0 0,1 0-1 0 0,6 7 1 0 0,-1-2 134 0 0,1-1 1 0 0,0 0 0 0 0,0-1 0 0 0,1 0 0 0 0,-1-1 0 0 0,2 0 0 0 0,-1 0 0 0 0,0-2 0 0 0,1 1 0 0 0,0-1 0 0 0,0-1 0 0 0,1 0 0 0 0,-1-1 0 0 0,0 0-1 0 0,24 0 1 0 0,-16-3-240 0 0,0 0-1 0 0,0-2 0 0 0,0-1 0 0 0,0 0 1 0 0,-1-1-1 0 0,0-1 0 0 0,0-1 1 0 0,0-1-1 0 0,19-11 0 0 0,18-13-792 0 0,-31 11 301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35 233 11034 0 0,'-18'-53'1387'0'0,"3"7"-477"0"0,15 44-899 0 0,-1 0 0 0 0,1 0 0 0 0,0 0 0 0 0,-1-1-1 0 0,1 1 1 0 0,0 0 0 0 0,0 0 0 0 0,0 0 0 0 0,0 0 0 0 0,1 0 0 0 0,-1 0 0 0 0,0 0 0 0 0,1 0 0 0 0,0 0 0 0 0,-1 0 0 0 0,1 0 0 0 0,0 0-1 0 0,0 0 1 0 0,0 1 0 0 0,0-1 0 0 0,0 0 0 0 0,3-2 0 0 0,35-37-177 0 0,-29 33 133 0 0,-6 4 34 0 0,1 0 0 0 0,0 0-1 0 0,1 1 1 0 0,-1 0 0 0 0,1 0 0 0 0,-1 0 0 0 0,1 1 0 0 0,0-1 0 0 0,0 2 0 0 0,0-1-1 0 0,0 0 1 0 0,0 1 0 0 0,0 0 0 0 0,11 0 0 0 0,-14 1-1 0 0,-1 0 0 0 0,1 1-1 0 0,-1-1 1 0 0,1 0 0 0 0,-1 1 0 0 0,1 0 0 0 0,-1-1-1 0 0,1 1 1 0 0,-1 0 0 0 0,1 0 0 0 0,-1 1 0 0 0,0-1-1 0 0,0 0 1 0 0,0 1 0 0 0,0-1 0 0 0,0 1-1 0 0,0 0 1 0 0,0-1 0 0 0,0 1 0 0 0,0 0 0 0 0,-1 0-1 0 0,1 0 1 0 0,-1 1 0 0 0,0-1 0 0 0,0 0 0 0 0,1 0-1 0 0,-1 1 1 0 0,-1-1 0 0 0,1 1 0 0 0,0-1 0 0 0,-1 1-1 0 0,1-1 1 0 0,-1 1 0 0 0,0-1 0 0 0,1 1 0 0 0,-1-1-1 0 0,-1 5 1 0 0,1 14 27 0 0,-1 1 0 0 0,-2-1 0 0 0,0 0 0 0 0,-1 0 0 0 0,-8 25 0 0 0,8-34-17 0 0,-1 0-1 0 0,0 0 0 0 0,-1 0 0 0 0,0-1 0 0 0,0 1 0 0 0,-1-2 0 0 0,-1 1 0 0 0,0-1 0 0 0,-18 17 1 0 0,-37 24 16 0 0,50-40-7 0 0,11-9-13 0 0,0-1 1 0 0,0 1 0 0 0,0-1 0 0 0,0 1 0 0 0,0-1 0 0 0,0 0-1 0 0,0 0 1 0 0,0 0 0 0 0,-1 0 0 0 0,-3 1 0 0 0,129-10 264 0 0,-86 6-253 0 0,102 3 27 0 0,-48 2 57 0 0,-87-4 54 0 0,1 1-605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2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21725 0 0,'0'0'-1057'0'0,"7"20"-4968"0"0,-10-14 4185 0 0,-1 1 1840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1 435 12835 0 0,'10'-4'-132'0'0,"1"1"-1"0"0,-1 0 1 0 0,1 0 0 0 0,0 1 0 0 0,21-1 0 0 0,2-1-83 0 0,783-79-6 0 0,6 46 116 0 0,-198 12 44 0 0,1397-94 1592 0 0,-1518 75-504 0 0,-95 7-305 0 0,-303 27 112 0 0,196-45 0 0 0,-301 55-1125 0 0,11-3 1197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3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829 142 8386 0 0,'-10'-12'-11'0'0,"-1"0"-1"0"0,-1 1 1 0 0,1 0 0 0 0,-2 1 0 0 0,1 0 0 0 0,-2 1 0 0 0,1 1 0 0 0,-1 0-1 0 0,0 0 1 0 0,-1 2 0 0 0,1 0 0 0 0,-1 0 0 0 0,-1 1 0 0 0,1 1 0 0 0,-29-4-1 0 0,16 5 26 0 0,0 0 0 0 0,0 2 0 0 0,0 1 0 0 0,0 1 0 0 0,1 1 0 0 0,-1 1 0 0 0,0 2 0 0 0,-33 10-1 0 0,37-8 1 0 0,1 2-1 0 0,1 0 0 0 0,-1 1 1 0 0,2 2-1 0 0,-1 0 0 0 0,-34 26 1 0 0,47-30-21 0 0,0 0 0 0 0,0 0 0 0 0,1 1 0 0 0,0 0 0 0 0,1 1 0 0 0,-1-1 0 0 0,2 1 0 0 0,0 1 0 0 0,0-1 1 0 0,1 1-1 0 0,0 0 0 0 0,0 1 0 0 0,2-1 0 0 0,-1 1 0 0 0,-2 21 0 0 0,1 16 9 0 0,3-1 1 0 0,2 1-1 0 0,7 58 1 0 0,37 143 163 0 0,-28-194-92 0 0,3 0 0 0 0,29 61 0 0 0,-17-46-77 0 0,-31-69-59 0 0,1-1-28 0 0,0 0 0 0 0,-1 0 0 0 0,1 0 0 0 0,-1 1 1 0 0,1-1-1 0 0,-1 0 0 0 0,1 0 0 0 0,-1 0 0 0 0,0 1 1 0 0,0-1-1 0 0,0 0 0 0 0,0 1 0 0 0,0-1 0 0 0,0 0 1 0 0,0 0-1 0 0,0 1 0 0 0,0-1 0 0 0,0 0 0 0 0,-1 1 1 0 0,1-1-1 0 0,-1 2 0 0 0,-7 1-837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14091 0 0,'48'-16'-224'0'0,"1"2"0"0"0,81-13 0 0 0,104 3 151 0 0,-191 23 66 0 0,81 5 0 0 0,-100-1-88 0 0,-1 1 1 0 0,0 0-1 0 0,0 2 0 0 0,-1 1 1 0 0,24 10-1 0 0,-41-15 48 0 0,-1 0 0 0 0,0 1 0 0 0,1-1 0 0 0,-1 1-1 0 0,0 0 1 0 0,0 0 0 0 0,-1 1 0 0 0,1-1 0 0 0,-1 1 0 0 0,0 0 0 0 0,0 0 0 0 0,0 0-1 0 0,0 0 1 0 0,2 6 0 0 0,-3-7 491 0 0,-1 0 0 0 0,0 1 1 0 0,0-1-1 0 0,0 0 0 0 0,-1 1 0 0 0,1-1 0 0 0,0 7 0 0 0,3-13 211 0 0,5-8-571 0 0,0 1 1 0 0,-1-2-1 0 0,0 1 1 0 0,-1-1-1 0 0,0 0 1 0 0,0 0 0 0 0,4-15-1 0 0,27-46-179 0 0,-33 64 15 0 0,1 1 1 0 0,-1 1-1 0 0,2-1 0 0 0,-1 1 0 0 0,1 0 0 0 0,14-12 0 0 0,-19 18 44 0 0,1 0-1 0 0,-1-1 0 0 0,0 1 1 0 0,1 0-1 0 0,-1 0 0 0 0,1 0 1 0 0,-1 0-1 0 0,1 1 1 0 0,0-1-1 0 0,-1 1 0 0 0,1 0 1 0 0,0-1-1 0 0,-1 1 0 0 0,1 0 1 0 0,0 1-1 0 0,-1-1 1 0 0,1 0-1 0 0,0 1 0 0 0,-1-1 1 0 0,1 1-1 0 0,-1 0 1 0 0,1 0-1 0 0,-1 0 0 0 0,1 0 1 0 0,-1 1-1 0 0,0-1 0 0 0,0 0 1 0 0,1 1-1 0 0,3 3 1 0 0,9 9 29 0 0,-1 0 1 0 0,0 1-1 0 0,-1 1 1 0 0,21 30-1 0 0,-12-9 130 0 0,24 49 0 0 0,-43-78-518 0 0,-1 0-1 0 0,1 1 1 0 0,-1-1 0 0 0,-1 1 0 0 0,0-1-1 0 0,0 1 1 0 0,-1 16 0 0 0,2 6-2024 0 0,-2-21 2256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4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13851 0 0,'0'0'79'0'0,"5"-1"-81"0"0,296-39 1636 0 0,-225 29 1649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0 16428 0 0,'-8'3'-99'0'0,"1"0"1"0"0,0 0-1 0 0,-1 0 1 0 0,1 1-1 0 0,0 0 1 0 0,1 1-1 0 0,-1-1 1 0 0,1 1-1 0 0,0 1 1 0 0,0-1-1 0 0,1 1 1 0 0,-1 0-1 0 0,1 0 1 0 0,0 1-1 0 0,1-1 1 0 0,0 1-1 0 0,-5 11 1 0 0,6-13 7 0 0,0-1 0 0 0,1 1 0 0 0,0 0 0 0 0,0 0 0 0 0,1 0 0 0 0,-1 0 0 0 0,1 1 0 0 0,0-1 0 0 0,0 0 0 0 0,1 1 0 0 0,0-1 0 0 0,0 0-1 0 0,0 1 1 0 0,0-1 0 0 0,1 0 0 0 0,0 1 0 0 0,0-1 0 0 0,1 0 0 0 0,-1 0 0 0 0,1 0 0 0 0,0 0 0 0 0,0 0 0 0 0,1 0 0 0 0,-1-1 0 0 0,1 1 0 0 0,7 8 0 0 0,5 0-8 0 0,1-1 1 0 0,0-1-1 0 0,1 0 0 0 0,0 0 0 0 0,0-2 1 0 0,27 10-1 0 0,5 4 892 0 0,-50-21-757 0 0,0-1 1 0 0,0 1 0 0 0,0-1 0 0 0,0 0-1 0 0,0 1 1 0 0,0-1 0 0 0,0 0 0 0 0,0 0 0 0 0,0 0-1 0 0,0 0 1 0 0,-1 0 0 0 0,1 0 0 0 0,-1 0-1 0 0,1 0 1 0 0,0 0 0 0 0,-1 0 0 0 0,0-1-1 0 0,1 1 1 0 0,-1-1 0 0 0,-2 1 0 0 0,-206 49-517 0 0,22-7-2628 0 0,141-31 2371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5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291 181 8 0 0,'-108'6'34'0'0,"57"-4"74"0"0,-80 15 2632 0 0,135-16-1188 0 0,24 1-656 0 0,41-4-709 0 0,761-69 2110 0 0,-439 34-1572 0 0,-151 15-398 0 0,835-53 2711 0 0,-1060 75-3449 0 0,41-2 1651 0 0,-40 3-2436 0 0,-35 5-5200 0 0,0-4 4456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7:25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16355 0 0,'11'3'-280'0'0,"5"0"32"0"0,-1-2-8 0 0,0 4-1968 0 0,3 2 2032 0 0,0-4-408 0 0,-2-3 608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724 0 1712 0 0,'-8'1'182'0'0,"1"1"-1"0"0,0 0 0 0 0,0 0 1 0 0,-1 0-1 0 0,2 1 0 0 0,-1 0 1 0 0,0 0-1 0 0,0 1 0 0 0,1-1 1 0 0,0 2-1 0 0,-11 7 1 0 0,-1 1 721 0 0,2 0-690 0 0,1 1 1 0 0,1 1 0 0 0,0 0 0 0 0,1 1-1 0 0,0 0 1 0 0,-17 30 0 0 0,1-2-91 0 0,-12 16 52 0 0,2 2 0 0 0,4 1 0 0 0,2 2 0 0 0,3 1 0 0 0,-42 137 1 0 0,66-180-141 0 0,-56 167 747 0 0,53-161-532 0 0,1 1-1 0 0,1 1 1 0 0,2-1-1 0 0,1 1 1 0 0,0 39-1 0 0,-9 53 273 0 0,-35 309 1688 0 0,32-217-1190 0 0,1 165 119 0 0,19-250-641 0 0,-3 79-93 0 0,-10 111 478 0 0,-2-96-490 0 0,5 245-10 0 0,54-92 335 0 0,-27-245-390 0 0,-16-93-269 0 0,104 552 920 0 0,-73-476-817 0 0,55 121-1 0 0,-9-26 145 0 0,-59-130-3019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5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7 11931 0 0,'0'0'1093'0'0,"0"0"-1110"0"0,0-1-1 0 0,0 1 1 0 0,0 0-1 0 0,0 0 1 0 0,0-1-1 0 0,0 1 0 0 0,0 0 1 0 0,0 0-1 0 0,0 0 1 0 0,0-1-1 0 0,0 1 1 0 0,0 0-1 0 0,0 0 1 0 0,0 0-1 0 0,0-1 1 0 0,0 1-1 0 0,1 0 1 0 0,-1 0-1 0 0,0 0 1 0 0,0 0-1 0 0,0-1 1 0 0,0 1-1 0 0,0 0 1 0 0,1 0-1 0 0,-1 0 1 0 0,0 0-1 0 0,0 0 1 0 0,0-1-1 0 0,1 1 1 0 0,-1 0-1 0 0,0 0 1 0 0,0 0-1 0 0,0 0 1 0 0,1 0-1 0 0,-1 0 0 0 0,0 0 1 0 0,0 0-1 0 0,1 0 1 0 0,-1 0-1 0 0,0 0 1 0 0,0 0-1 0 0,0 0 1 0 0,1 0-1 0 0,-1 0 1 0 0,0 0-1 0 0,0 0 1 0 0,0 0-1 0 0,1 0 1 0 0,-1 0-1 0 0,0 1 1 0 0,0-1-1 0 0,0 0 1 0 0,1 0-1 0 0,-1 0 1 0 0,0 0-1 0 0,0 0 1 0 0,0 0-1 0 0,1 1 1 0 0,24 11 81 0 0,48 31 1 0 0,-40-22 60 0 0,-13-7-60 0 0,0 1 0 0 0,-1 0 0 0 0,0 2-1 0 0,-1 0 1 0 0,17 23 0 0 0,72 104 173 0 0,-88-115-151 0 0,-2 1 1 0 0,-2 1-1 0 0,0 0 0 0 0,12 43 1 0 0,31 138 104 0 0,-27-92-42 0 0,59 172 1440 0 0,-31-8-1211 0 0,-48-221-252 0 0,-3-1 373 0 0,-2 0 0 0 0,-3 101 0 0 0,-24 126 365 0 0,-1 15-656 0 0,-10 200 356 0 0,19-343-208 0 0,-25 184 304 0 0,36-326-641 0 0,-5 16 79 0 0,-17 59 0 0 0,3-22 9 0 0,-4 27 27 0 0,-19 85 106 0 0,36-152-193 0 0,0 0 1 0 0,-3 0-1 0 0,-14 33 1 0 0,-51 88 176 0 0,6-14-68 0 0,-76 223 42 0 0,126-304-180 0 0,-62 166 87 0 0,66-191-53 0 0,-21 32-1 0 0,-1 4 38 0 0,3-15-63 0 0,27-44-21 0 0,0 0 0 0 0,1 1 0 0 0,1 0 0 0 0,-6 13 0 0 0,-10 45 118 0 0,16-47-837 0 0,-1-1 0 0 0,-13 27 0 0 0,12-35-554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29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13691 0 0,'0'0'797'0'0,"5"-1"-843"0"0,16-6 48 0 0,-1-1 1 0 0,24-14-1 0 0,-21 11 7 0 0,45-17 0 0 0,-26 18-21 0 0,79-10 0 0 0,-27 7 115 0 0,-82 11 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6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164 377 3017 0 0,'-1'1'2497'0'0,"6"-6"-2528"0"0,38-30 217 0 0,-27 23-191 0 0,0-1-1 0 0,-1 0 1 0 0,0-1-1 0 0,21-27 1 0 0,-32 35 183 0 0,-1 1 1 0 0,1-1 0 0 0,-1 0 0 0 0,0 0 0 0 0,-1 0 0 0 0,0 0 0 0 0,0-1 0 0 0,0 1 0 0 0,0-1-1 0 0,-1 1 1 0 0,0-1 0 0 0,-1 1 0 0 0,0-1 0 0 0,0 0 0 0 0,0 1 0 0 0,0-1 0 0 0,-1 0 0 0 0,0 1-1 0 0,-3-7 1 0 0,3 7 22 0 0,-1 0-1 0 0,0 0 1 0 0,-1 1-1 0 0,1-1 1 0 0,-1 1-1 0 0,0 0 0 0 0,-1-1 1 0 0,1 1-1 0 0,-1 1 1 0 0,0-1-1 0 0,0 0 1 0 0,0 1-1 0 0,-1 0 1 0 0,0 0-1 0 0,0 0 0 0 0,-8-4 1 0 0,6 4-161 0 0,0 1 1 0 0,-1 0 0 0 0,1 0-1 0 0,-1 0 1 0 0,0 1-1 0 0,0 1 1 0 0,0-1-1 0 0,0 1 1 0 0,0 0-1 0 0,0 1 1 0 0,-14 1-1 0 0,15-1-111 0 0,0 1-1 0 0,0-1 1 0 0,1 2-1 0 0,-1-1 0 0 0,0 1 1 0 0,0 0-1 0 0,1 0 0 0 0,-1 1 1 0 0,1 0-1 0 0,-1 0 1 0 0,1 1-1 0 0,0-1 0 0 0,1 1 1 0 0,-1 1-1 0 0,1-1 1 0 0,-1 1-1 0 0,1 0 0 0 0,1 0 1 0 0,-1 0-1 0 0,1 1 1 0 0,0 0-1 0 0,0-1 0 0 0,0 2 1 0 0,1-1-1 0 0,0 0 0 0 0,0 1 1 0 0,1-1-1 0 0,0 1 1 0 0,-3 12-1 0 0,4-8 7 0 0,1-1 0 0 0,0 1 0 0 0,1-1 0 0 0,0 0 0 0 0,0 1 0 0 0,1-1 0 0 0,0 0 0 0 0,1 0 0 0 0,0 0 0 0 0,1-1 0 0 0,0 1 0 0 0,0-1 0 0 0,1 1 0 0 0,1-1 0 0 0,-1-1-1 0 0,12 14 1 0 0,-13-17 109 0 0,0-1 0 0 0,0 1 0 0 0,1-1-1 0 0,0 0 1 0 0,-1-1 0 0 0,1 1-1 0 0,0-1 1 0 0,1 0 0 0 0,-1 0-1 0 0,1-1 1 0 0,-1 1 0 0 0,1-1 0 0 0,0 0-1 0 0,0-1 1 0 0,-1 0 0 0 0,1 0-1 0 0,0 0 1 0 0,0 0 0 0 0,1-1-1 0 0,-1 0 1 0 0,0 0 0 0 0,0-1 0 0 0,0 0-1 0 0,0 0 1 0 0,0 0 0 0 0,-1-1-1 0 0,1 1 1 0 0,0-1 0 0 0,7-5-1 0 0,-3 2 268 0 0,0 0 0 0 0,0-1 0 0 0,-1-1 0 0 0,0 0 0 0 0,-1 0-1 0 0,1-1 1 0 0,-1 0 0 0 0,-1 0 0 0 0,1 0 0 0 0,-1-1 0 0 0,8-15 0 0 0,-13 21-6 0 0,-1-1 0 0 0,1 0 0 0 0,-1-1 0 0 0,0 1 1 0 0,0 0-1 0 0,1-9 424 0 0,-17 41-1597 0 0,12-18 853 0 0,0 0-1 0 0,0 1 1 0 0,1 0 0 0 0,0-1-1 0 0,0 1 1 0 0,2 0 0 0 0,-1 0-1 0 0,1 0 1 0 0,1 0 0 0 0,0 0-1 0 0,0 0 1 0 0,1-1-1 0 0,1 1 1 0 0,0 0 0 0 0,0-1-1 0 0,1 0 1 0 0,0 0 0 0 0,1 0-1 0 0,0 0 1 0 0,1-1 0 0 0,0 0-1 0 0,0 0 1 0 0,1 0 0 0 0,0-1-1 0 0,0 0 1 0 0,1 0 0 0 0,17 12-1 0 0,-6-6 431 0 0,-6-6-988 0 0,-1 0-1 0 0,0 2 0 0 0,0-1 1 0 0,-1 2-1 0 0,0-1 0 0 0,0 1 1 0 0,15 23-1 0 0,-16-14-197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7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0 9586 0 0,'-1'0'69'0'0,"-1"0"0"0"0,1 1 0 0 0,0-1 0 0 0,0 0 0 0 0,0 0 0 0 0,0 1 0 0 0,0-1 0 0 0,0 1 0 0 0,0-1 0 0 0,0 1 0 0 0,0-1 0 0 0,0 1 0 0 0,0 0 1 0 0,0-1-1 0 0,1 1 0 0 0,-1 0 0 0 0,0 0 0 0 0,0-1 0 0 0,1 1 0 0 0,-1 0 0 0 0,0 0 0 0 0,1 0 0 0 0,-1 0 0 0 0,1 0 0 0 0,-1 0 0 0 0,1 0 0 0 0,0 0 0 0 0,-1 0 0 0 0,1 0 0 0 0,0 1 0 0 0,-1 1 0 0 0,-6 41-949 0 0,6-39 955 0 0,-18 122-354 0 0,9-64 328 0 0,-4 67 0 0 0,10-35 386 0 0,4-94-161 0 0,52-9 47 0 0,-43 5-323 0 0,0 1-1 0 0,0 1 0 0 0,-1 0 0 0 0,1 0 1 0 0,0 0-1 0 0,0 1 0 0 0,9 1 0 0 0,-15 0-7 0 0,0 1 0 0 0,0-1 0 0 0,0 0 0 0 0,0 1 0 0 0,0 0 0 0 0,-1 0-1 0 0,1-1 1 0 0,-1 1 0 0 0,1 1 0 0 0,-1-1 0 0 0,0 0 0 0 0,4 5 0 0 0,24 39-161 0 0,-16-24 130 0 0,-9-15 55 0 0,0 0 0 0 0,-1 0-1 0 0,0 1 1 0 0,0-1-1 0 0,0 1 1 0 0,4 15-1 0 0,-8-19-6 0 0,1 0 0 0 0,-1-1 1 0 0,0 1-1 0 0,0-1 0 0 0,0 1 0 0 0,0-1 0 0 0,-1 1 0 0 0,0 0 0 0 0,1-1 0 0 0,-1 0 1 0 0,0 1-1 0 0,-1-1 0 0 0,1 1 0 0 0,-1-1 0 0 0,1 0 0 0 0,-1 0 0 0 0,0 0 1 0 0,0 0-1 0 0,-3 3 0 0 0,-14 17 351 0 0,0-1-1 0 0,-2 0 1 0 0,-43 34 0 0 0,55-48-143 0 0,-1-1 1 0 0,0-1-1 0 0,0 0 0 0 0,0 0 1 0 0,-1-1-1 0 0,0 0 0 0 0,0-1 0 0 0,0 0 1 0 0,-1-1-1 0 0,1 0 0 0 0,-1-1 1 0 0,-19 2-1 0 0,28-4-212 0 0,1 0-1 0 0,0 0 1 0 0,-1-1-1 0 0,1 1 1 0 0,-1 0 0 0 0,1-1-1 0 0,0 0 1 0 0,-1 0-1 0 0,1 1 1 0 0,0-1-1 0 0,0 0 1 0 0,-4-3 0 0 0,4 3-369 0 0,0-1 1 0 0,1 0 0 0 0,-1 1 0 0 0,1-1 0 0 0,-1 0 0 0 0,1 0 0 0 0,0 1-1 0 0,0-1 1 0 0,0 0 0 0 0,0 0 0 0 0,0-1 0 0 0,0 1 0 0 0,-1-3 0 0 0,0-7-1537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8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 10066 0 0,'-1'-1'25'0'0,"0"1"0"0"0,1 0-1 0 0,-1 0 1 0 0,0-1 0 0 0,0 1 0 0 0,1 0-1 0 0,-1 0 1 0 0,0 0 0 0 0,0 0 0 0 0,1 0 0 0 0,-1 0-1 0 0,0 1 1 0 0,0-1 0 0 0,0 0 0 0 0,1 0-1 0 0,-1 0 1 0 0,0 1 0 0 0,1-1 0 0 0,-1 0-1 0 0,0 1 1 0 0,1-1 0 0 0,-1 1 0 0 0,0-1-1 0 0,0 1 1 0 0,-11 21 23 0 0,2 39-437 0 0,8-40 521 0 0,-42 279-609 0 0,41-273 144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9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88 1016 0 0,'1'-2'396'0'0,"-1"-1"-1"0"0,1 1 0 0 0,-1 0 1 0 0,1 0-1 0 0,-1 0 0 0 0,0-1 1 0 0,1 1-1 0 0,-1 0 1 0 0,-1-1-1 0 0,1 1 0 0 0,0 0 1 0 0,0 0-1 0 0,-1 0 0 0 0,1-1 1 0 0,-1 1-1 0 0,0 0 0 0 0,0 0 1 0 0,0 0-1 0 0,0 0 1 0 0,-2-3-1 0 0,1 2-145 0 0,-1 0 1 0 0,1 0-1 0 0,-1 1 0 0 0,0-1 0 0 0,0 1 1 0 0,0 0-1 0 0,0 0 0 0 0,-1 0 1 0 0,1 0-1 0 0,0 1 0 0 0,-7-3 1 0 0,3 2-186 0 0,-1 0 0 0 0,1 0 0 0 0,-1 1 0 0 0,1 0 0 0 0,-1 0 0 0 0,1 0 1 0 0,-1 1-1 0 0,0 1 0 0 0,1-1 0 0 0,-1 1 0 0 0,0 1 0 0 0,-7 1 0 0 0,-5 6-175 0 0,-1 0-1 0 0,1 1 0 0 0,1 1 0 0 0,0 1 0 0 0,-32 26 1 0 0,39-28 86 0 0,1 1 0 0 0,0 1 0 0 0,0-1 0 0 0,1 2 0 0 0,0-1 0 0 0,1 1 0 0 0,1 1 0 0 0,0 0 0 0 0,-6 15 0 0 0,12-24 18 0 0,0 0 1 0 0,1 0-1 0 0,-1 0 0 0 0,1 1 0 0 0,0-1 0 0 0,1 0 1 0 0,-1 1-1 0 0,1-1 0 0 0,0 0 0 0 0,0 1 0 0 0,1-1 0 0 0,0 0 1 0 0,0 1-1 0 0,0-1 0 0 0,3 9 0 0 0,0-7 24 0 0,-1 0 1 0 0,1 0-1 0 0,0-1 0 0 0,1 1 1 0 0,-1-1-1 0 0,1 0 0 0 0,0-1 0 0 0,1 1 1 0 0,0-1-1 0 0,6 5 0 0 0,3 1 36 0 0,1-1 0 0 0,1-1-1 0 0,-1 0 1 0 0,2-1 0 0 0,-1-1-1 0 0,1 0 1 0 0,0-2-1 0 0,21 5 1 0 0,-17-6 11 0 0,0-1 0 0 0,34 1-1 0 0,-47-4 43 0 0,1-1-1 0 0,-1 0 0 0 0,1 0 1 0 0,-1-1-1 0 0,0 0 0 0 0,0 0 0 0 0,0-1 1 0 0,14-6 511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1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432 460 1280 0 0,'0'0'160'0'0,"-31"-13"7499"0"0,20 10-7468 0 0,-21-7 1572 0 0,14 0-1618 0 0,0 2 0 0 0,-1 0 1 0 0,0 1-1 0 0,0 0 0 0 0,-24-4 0 0 0,36 10-188 0 0,0 1 1 0 0,1-1-1 0 0,-1 1 0 0 0,1 0 0 0 0,-1 1 1 0 0,0 0-1 0 0,1 0 0 0 0,-1 0 0 0 0,1 1 1 0 0,-1 0-1 0 0,1 0 0 0 0,0 0 0 0 0,0 1 1 0 0,0 0-1 0 0,0 0 0 0 0,1 1 0 0 0,-1-1 1 0 0,1 1-1 0 0,-10 9 0 0 0,5-2-7 0 0,0 0 0 0 0,1 0 0 0 0,0 1-1 0 0,1 0 1 0 0,-12 23 0 0 0,17-29 40 0 0,0 1 0 0 0,0-1 0 0 0,0 1 0 0 0,1 0 0 0 0,0 0 0 0 0,0 0 0 0 0,1 0 1 0 0,0 0-1 0 0,0 0 0 0 0,1 0 0 0 0,0 0 0 0 0,0 1 0 0 0,2 11 0 0 0,-1-17 3 0 0,-1 0 0 0 0,1 0 0 0 0,0 0 0 0 0,-1 0 0 0 0,1 0 0 0 0,0 0 0 0 0,0-1 0 0 0,0 1 0 0 0,0 0 0 0 0,0-1 0 0 0,1 1 0 0 0,-1-1 0 0 0,0 1 0 0 0,1-1 0 0 0,-1 1-1 0 0,1-1 1 0 0,0 0 0 0 0,-1 0 0 0 0,1 0 0 0 0,3 2 0 0 0,-2-3 22 0 0,0 1-1 0 0,0 0 0 0 0,0-1 1 0 0,1 1-1 0 0,-1-1 0 0 0,0 0 1 0 0,0 0-1 0 0,0 0 0 0 0,1-1 1 0 0,-1 1-1 0 0,5-2 0 0 0,5-2 81 0 0,0-1-1 0 0,-1 0 0 0 0,0-1 0 0 0,0 0 0 0 0,11-9 0 0 0,-4 3-6 0 0,0-1 0 0 0,-1-1 0 0 0,-1-1 0 0 0,-1-1-1 0 0,0 0 1 0 0,0-1 0 0 0,-2 0 0 0 0,20-32 0 0 0,-28 38 16 0 0,0-1 1 0 0,0 1-1 0 0,-1-1 1 0 0,-1-1 0 0 0,0 1-1 0 0,0 0 1 0 0,-1-1-1 0 0,-1 0 1 0 0,0 1 0 0 0,-1-1-1 0 0,-1 0 1 0 0,0 0 0 0 0,0 0-1 0 0,-1 0 1 0 0,-1 0-1 0 0,-4-19 1 0 0,-5-8 191 0 0,-1 1-1 0 0,-2 0 1 0 0,-24-47 0 0 0,38 85-296 0 0,0 0 1 0 0,-1 0-1 0 0,1 0 1 0 0,-1 0-1 0 0,1 1 1 0 0,-1-1-1 0 0,1 0 1 0 0,-1 0-1 0 0,1 0 1 0 0,-1 0-1 0 0,0 0 1 0 0,0 1-1 0 0,1-1 1 0 0,-1 0-1 0 0,0 1 1 0 0,0-1-1 0 0,0 1 1 0 0,0-1-1 0 0,-2 0 1 0 0,3 1-38 0 0,-1 1 0 0 0,1-1 0 0 0,-1 1 0 0 0,1-1 0 0 0,0 0 0 0 0,-1 1 0 0 0,1-1 0 0 0,0 1 0 0 0,-1 0 0 0 0,1-1 0 0 0,0 1 1 0 0,-1-1-1 0 0,1 1 0 0 0,0 0 0 0 0,0-1 0 0 0,0 1 0 0 0,0-1 0 0 0,-1 1 0 0 0,1 0 0 0 0,0-1 0 0 0,0 1 0 0 0,0 1 0 0 0,3 46-586 0 0,8 11 696 0 0,6 32 103 0 0,37 114-1 0 0,-38-157-146 0 0,25 69-3978 0 0,-36-107 2356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20924 0 0,'0'0'1489'0'0,"4"18"-4114"0"0,9-5 1449 0 0,2 0-152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1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1039 195 8554 0 0,'-22'7'190'0'0,"0"0"0"0"0,1 2 0 0 0,0 0 0 0 0,0 2 0 0 0,1 0 0 0 0,0 1 0 0 0,1 1 0 0 0,0 1 0 0 0,1 0 0 0 0,1 2 0 0 0,0 0 0 0 0,1 1 0 0 0,-14 18 0 0 0,-20 33-449 0 0,3 1 0 0 0,-47 93 0 0 0,63-108 443 0 0,-37 76-260 0 0,6 3 0 0 0,5 2 0 0 0,-51 189 0 0 0,-57 440 572 0 0,128-484 91 0 0,1 313 0 0 0,39-232 75 0 0,3-269-461 0 0,35 174 1 0 0,-31-222-168 0 0,2 0 0 0 0,2-1 0 0 0,2-1 0 0 0,1 0 0 0 0,3-1 0 0 0,45 72 0 0 0,-51-97-12 0 0,0 0 1 0 0,0-1-1 0 0,2-1 1 0 0,0 0 0 0 0,0-1-1 0 0,1 0 1 0 0,1-2 0 0 0,0 0-1 0 0,1-1 1 0 0,0-1 0 0 0,26 9-1 0 0,-16-8 15 0 0,0-1-1 0 0,1-2 0 0 0,0-1 0 0 0,0-1 0 0 0,0-2 1 0 0,0-1-1 0 0,40-2 0 0 0,-54-1 6 0 0,0-1-1 0 0,0-1 1 0 0,0-1-1 0 0,0 0 1 0 0,0 0-1 0 0,-1-2 1 0 0,0 0-1 0 0,0-1 1 0 0,25-16-1 0 0,-20 10 37 0 0,-1-2 0 0 0,0-1-1 0 0,-1 0 1 0 0,-1-1-1 0 0,29-37 1 0 0,-5-7 209 0 0,-2-3 0 0 0,-3-1 1 0 0,35-87-1 0 0,-61 131-201 0 0,26-67 715 0 0,40-145 0 0 0,4-101 112 0 0,-43 169-847 0 0,95-428 324 0 0,-40-7 875 0 0,-72 389-842 0 0,-9-238-1 0 0,-14 370-332 0 0,-4 0-1 0 0,-3 1 1 0 0,-3 0-1 0 0,-4 1 0 0 0,-3 0 1 0 0,-40-97-1 0 0,41 133 29 0 0,-2 1 1 0 0,-1 2-1 0 0,-34-45 0 0 0,-94-96 2 0 0,128 155-130 0 0,12 13-16 0 0,0 0-1 0 0,-1 0 0 0 0,-1 1 0 0 0,-24-16 0 0 0,24 17-79 0 0,5 4-27 0 0,-1 0 1 0 0,1 0 0 0 0,-1 0-1 0 0,0 1 1 0 0,-13-5-1 0 0,19 8-4 0 0,0 0 0 0 0,0 1 0 0 0,-1 0 0 0 0,1-1-1 0 0,0 1 1 0 0,0 0 0 0 0,0 0 0 0 0,0 0 0 0 0,0 1-1 0 0,-1-1 1 0 0,1 0 0 0 0,0 1 0 0 0,0-1 0 0 0,0 1-1 0 0,0 0 1 0 0,0 0 0 0 0,0 0 0 0 0,0 0 0 0 0,0 0-1 0 0,1 0 1 0 0,-1 0 0 0 0,0 1 0 0 0,0-1 0 0 0,1 0-1 0 0,-1 1 1 0 0,1 0 0 0 0,0-1 0 0 0,-3 4 0 0 0,-20 33-2769 0 0,11-12 1235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2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5793 0 0,'0'0'9046'0'0,"-11"81"-13262"0"0,2-10 4335 0 0,-4-18 100 0 0,-21 56 0 0 0,18-66-928 0 0,3 2 1 0 0,-10 57-1 0 0,22-76-250 0 0,4-16 858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3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72 9786 0 0,'-4'-2'933'0'0,"4"2"-898"0"0,-1 0 0 0 0,1 0 0 0 0,0 0 1 0 0,0 0-1 0 0,0 0 0 0 0,0 0 1 0 0,-1 0-1 0 0,1 0 0 0 0,0 0 0 0 0,0 0 1 0 0,0 0-1 0 0,0 0 0 0 0,0 0 0 0 0,-1 0 1 0 0,1-1-1 0 0,0 1 0 0 0,0 0 1 0 0,0 0-1 0 0,0 0 0 0 0,0 0 0 0 0,-1 0 1 0 0,1 0-1 0 0,0 0 0 0 0,0-1 1 0 0,0 1-1 0 0,0 0 0 0 0,0 0 0 0 0,0 0 1 0 0,0 0-1 0 0,0 0 0 0 0,0-1 1 0 0,0 1-1 0 0,0 0 0 0 0,0 0 0 0 0,0 0 1 0 0,0 0-1 0 0,-1-1 0 0 0,1 1 0 0 0,0 0 1 0 0,1 0-1 0 0,-1 0 0 0 0,0 0 1 0 0,0 0-1 0 0,0-1 0 0 0,0 1 0 0 0,0 0 1 0 0,0 0-1 0 0,0 0 0 0 0,0 0 1 0 0,0-1-1 0 0,0 1 0 0 0,0 0 0 0 0,0 0 1 0 0,0 0-1 0 0,0 0 0 0 0,1 0 1 0 0,-1 0-1 0 0,0-1 0 0 0,0 1 0 0 0,0 0 1 0 0,0 0-1 0 0,0 0 0 0 0,1 0 0 0 0,-1 0 1 0 0,0 0-1 0 0,0 0 0 0 0,0 0 1 0 0,0 0-1 0 0,1 0 0 0 0,17-12-200 0 0,1 2-1 0 0,38-15 1 0 0,-50 22 100 0 0,0 0 1 0 0,0 1 0 0 0,0 0-1 0 0,1 0 1 0 0,-1 1-1 0 0,1 0 1 0 0,-1 0 0 0 0,1 1-1 0 0,-1 0 1 0 0,1 0-1 0 0,-1 1 1 0 0,12 2 0 0 0,-17-2 14 0 0,1 0 0 0 0,-1 0 0 0 0,1 0 0 0 0,-1 0 0 0 0,0 1 0 0 0,1-1 0 0 0,-1 1 0 0 0,0 0 0 0 0,0-1 0 0 0,0 1 0 0 0,0 0 0 0 0,0 0 0 0 0,-1 1 0 0 0,1-1 0 0 0,-1 0 0 0 0,1 0 0 0 0,0 3 0 0 0,0 0 9 0 0,0 1 0 0 0,0-1 0 0 0,-1 0 0 0 0,0 0 1 0 0,0 1-1 0 0,0-1 0 0 0,-1 0 0 0 0,0 7 0 0 0,0 2 39 0 0,-2-1-1 0 0,0 0 1 0 0,0 0-1 0 0,-1 0 1 0 0,-1 0 0 0 0,-6 16-1 0 0,2-11 12 0 0,-1-1-1 0 0,-1 0 1 0 0,-1 0 0 0 0,0-1-1 0 0,-1 0 1 0 0,-1 0-1 0 0,0-2 1 0 0,-1 0 0 0 0,-1 0-1 0 0,-26 18 1 0 0,22-19 22 0 0,-1-1 0 0 0,-1 0 0 0 0,0-2 0 0 0,0 0 0 0 0,-1-1 0 0 0,0-2 0 0 0,-1 0 0 0 0,-38 6 0 0 0,56-13 27 0 0,1 1 0 0 0,0-2 0 0 0,0 1 0 0 0,-1 0 0 0 0,1-1 0 0 0,0 0 0 0 0,-7-2 0 0 0,10 3-50 0 0,1 0 0 0 0,-1 0 1 0 0,0 0-1 0 0,1 0 0 0 0,-1-1 1 0 0,1 1-1 0 0,-1 0 0 0 0,0 0 0 0 0,1-1 1 0 0,-1 1-1 0 0,1 0 0 0 0,-1 0 0 0 0,1-1 1 0 0,-1 1-1 0 0,1-1 0 0 0,0 1 0 0 0,-1-1 1 0 0,1 1-1 0 0,-1 0 0 0 0,1-1 0 0 0,0 0 1 0 0,-1 1-1 0 0,1-1 0 0 0,0 1 0 0 0,-1-1 1 0 0,1 1-1 0 0,0-1 0 0 0,0 1 1 0 0,0-1-1 0 0,0 0 0 0 0,0 1 0 0 0,0-1 1 0 0,-1 0-1 0 0,1 1 0 0 0,1-1 0 0 0,-1 1 1 0 0,0-1-1 0 0,0 0 0 0 0,0 1 0 0 0,0-1 1 0 0,0 1-1 0 0,0-1 0 0 0,1 0 0 0 0,-1 1 1 0 0,0-1-1 0 0,0 1 0 0 0,1-1 0 0 0,-1 1 1 0 0,1-1-1 0 0,-1 1 0 0 0,0-1 1 0 0,1 1-1 0 0,-1-1 0 0 0,1 1 0 0 0,-1 0 1 0 0,1-1-1 0 0,-1 1 0 0 0,1 0 0 0 0,-1-1 1 0 0,1 1-1 0 0,7-6-59 0 0,-1 0 1 0 0,1 1-1 0 0,0 0 1 0 0,1 0-1 0 0,-1 1 0 0 0,1 0 1 0 0,0 0-1 0 0,0 1 1 0 0,0 0-1 0 0,0 1 1 0 0,0 0-1 0 0,1 1 0 0 0,-1-1 1 0 0,12 1-1 0 0,-7 2-2 0 0,0-1-1 0 0,0 2 1 0 0,0 0-1 0 0,-1 0 1 0 0,1 2-1 0 0,0-1 1 0 0,-1 2-1 0 0,0 0 1 0 0,13 7-1 0 0,2-1 51 0 0,1 0 1 0 0,0-2-1 0 0,52 10 0 0 0,-33-9-853 0 0,-46-9 674 0 0,-1-1 1 0 0,1 0-1 0 0,-1 1 0 0 0,1-1 0 0 0,-1 1 0 0 0,0-1 0 0 0,1 1 0 0 0,-1 0 0 0 0,0 0 0 0 0,0 0 0 0 0,1-1 0 0 0,-1 1 0 0 0,0 0 1 0 0,0 0-1 0 0,0 0 0 0 0,0 1 0 0 0,0-1 0 0 0,0 0 0 0 0,-1 0 0 0 0,1 1 0 0 0,1 1 0 0 0,1 7-1894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0 9930 0 0,'0'0'1765'0'0,"8"1"-2815"0"0,81 2 833 0 0,-89 4-112 0 0,0-2 310 0 0,0 0 0 0 0,-1 0 0 0 0,1 0 0 0 0,-1 0 0 0 0,0 0 0 0 0,-1-1 0 0 0,1 1-1 0 0,-1-1 1 0 0,0 1 0 0 0,0-1 0 0 0,-4 7 0 0 0,-37 47 126 0 0,11-16 96 0 0,31-41-79 0 0,12 4-194 0 0,23 7 73 0 0,-21-8-27 0 0,-1 1 0 0 0,1 0 0 0 0,14 9 0 0 0,-23-11 8 0 0,1 0 0 0 0,-1 0 1 0 0,0 0-1 0 0,0 1 1 0 0,-1-1-1 0 0,1 1 1 0 0,-1 0-1 0 0,0 0 0 0 0,0 0 1 0 0,0 1-1 0 0,0-1 1 0 0,3 9-1 0 0,-4-10 76 0 0,-1 1 0 0 0,1 0 0 0 0,0 0 0 0 0,-1 0-1 0 0,0 0 1 0 0,0 0 0 0 0,0 1 0 0 0,-1-1 0 0 0,1 0 0 0 0,-1 0-1 0 0,0 0 1 0 0,0 1 0 0 0,-1-1 0 0 0,1 0 0 0 0,-1 0 0 0 0,0 0 0 0 0,0 1-1 0 0,0-1 1 0 0,-1 0 0 0 0,1-1 0 0 0,-1 1 0 0 0,0 0 0 0 0,0 0 0 0 0,0-1-1 0 0,-1 1 1 0 0,1-1 0 0 0,-1 0 0 0 0,0 1 0 0 0,0-1 0 0 0,0-1 0 0 0,0 1-1 0 0,-6 3 1 0 0,-11 7 166 0 0,0-1-1 0 0,0-1 1 0 0,-1-1-1 0 0,-1-1 0 0 0,0-1 1 0 0,0 0-1 0 0,-42 7 1 0 0,-25 8-111 0 0,54-9-819 0 0,34-14 484 0 0,0 1 0 0 0,-1-1 0 0 0,1 1 0 0 0,0-1 0 0 0,-1 1 1 0 0,1 0-1 0 0,0-1 0 0 0,0 1 0 0 0,0 0 0 0 0,0 0 0 0 0,0 0 0 0 0,0 0 0 0 0,0 0 0 0 0,0 0 0 0 0,0 0 0 0 0,0 0 0 0 0,0 0 0 0 0,0 1 1 0 0,1-1-1 0 0,-1 0 0 0 0,0 2 0 0 0,2-1-622 0 0,2 0 652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3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11610 0 0,'0'0'727'0'0,"6"-14"834"0"0,-1 6-1534 0 0,0 0-1 0 0,0 0 1 0 0,1 1 0 0 0,0-1 0 0 0,13-12 0 0 0,-15 17-33 0 0,0 0 0 0 0,0 0 0 0 0,0 0 1 0 0,0 0-1 0 0,1 1 0 0 0,-1-1 0 0 0,1 1 0 0 0,0 1 0 0 0,-1-1 1 0 0,1 0-1 0 0,0 1 0 0 0,0 0 0 0 0,0 0 0 0 0,0 1 0 0 0,0-1 1 0 0,0 1-1 0 0,0 0 0 0 0,0 0 0 0 0,0 1 0 0 0,0 0 0 0 0,0 0 1 0 0,0 0-1 0 0,0 0 0 0 0,0 1 0 0 0,-1 0 0 0 0,1 0 0 0 0,0 0 1 0 0,-1 0-1 0 0,0 1 0 0 0,1-1 0 0 0,-1 1 0 0 0,0 0 0 0 0,0 1 0 0 0,-1-1 1 0 0,1 1-1 0 0,-1 0 0 0 0,0 0 0 0 0,0 0 0 0 0,0 0 0 0 0,0 0 1 0 0,-1 0-1 0 0,1 1 0 0 0,-1 0 0 0 0,2 5 0 0 0,1 5 26 0 0,-1 0 0 0 0,0 0 0 0 0,-1 0 0 0 0,3 23-1 0 0,-6-29-13 0 0,0-1 1 0 0,0 0-1 0 0,-1 0 0 0 0,0 0 0 0 0,-1 0 0 0 0,0 0 0 0 0,0 0 1 0 0,0 0-1 0 0,-1 0 0 0 0,-5 10 0 0 0,2-6 16 0 0,0 0-1 0 0,-1 0 1 0 0,0-1 0 0 0,-1 0 0 0 0,0 0-1 0 0,0-1 1 0 0,-1 0 0 0 0,-1-1 0 0 0,0 0-1 0 0,0 0 1 0 0,0-1 0 0 0,-15 8 601 0 0,26-17-771 0 0,0-1 136 0 0,1 0 1 0 0,-1 1-1 0 0,1-1 0 0 0,0 1 0 0 0,-1-1 0 0 0,1 1 1 0 0,0 0-1 0 0,0 0 0 0 0,0 0 0 0 0,0 0 0 0 0,0 0 0 0 0,0 0 1 0 0,3 0-1 0 0,48-14-76 0 0,-34 9 148 0 0,0 0 0 0 0,1 2-1 0 0,0 0 1 0 0,0 1 0 0 0,39 0-1 0 0,-34 5 157 0 0,1 2-1 0 0,41 11 0 0 0,-59-13-164 0 0,-7-2 42 0 0,4 4 268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4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0 11266 0 0,'-11'9'129'0'0,"0"1"0"0"0,1 0 0 0 0,1 1 0 0 0,0 0 0 0 0,0 0 0 0 0,1 1 0 0 0,-13 23 0 0 0,-36 97-195 0 0,43-98 162 0 0,6-14-69 0 0,4-14-11 0 0,1 0-1 0 0,0 0 0 0 0,0 1 1 0 0,1 0-1 0 0,0-1 0 0 0,0 1 1 0 0,1 0-1 0 0,-1 0 0 0 0,2 0 1 0 0,-1 10-1 0 0,2-15 0 0 0,0-1-1 0 0,0 1 1 0 0,0 0-1 0 0,0-1 1 0 0,0 1-1 0 0,1-1 1 0 0,-1 1-1 0 0,1-1 1 0 0,-1 0-1 0 0,1 0 1 0 0,-1 0 0 0 0,1 1-1 0 0,0-2 1 0 0,-1 1-1 0 0,1 0 1 0 0,0 0-1 0 0,0 0 1 0 0,0-1-1 0 0,0 1 1 0 0,0-1-1 0 0,2 1 1 0 0,47 5 161 0 0,-46-5-157 0 0,28 0 4 0 0,0-1 1 0 0,0-2-1 0 0,0-1 1 0 0,0-2-1 0 0,0-1 1 0 0,0-2-1 0 0,60-22 1 0 0,49-18-5153 0 0,-132 44 4345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5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20636 0 0,'2'3'-180'0'0,"-1"1"0"0"0,0-1 0 0 0,0 1 0 0 0,0 0 0 0 0,0 0 0 0 0,0-1 0 0 0,-1 6 0 0 0,2 0 31 0 0,66 254-411 0 0,-21-92-1941 0 0,-13 4-4308 0 0,-27-116 3889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7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37 2673 0 0,'-3'-2'369'0'0,"-3"0"932"0"0,-1-1-258 0 0,-19-19 3278 0 0,22 21-4291 0 0,0-1 1 0 0,0 1-1 0 0,0 0 1 0 0,0 0-1 0 0,0 1 0 0 0,0-1 1 0 0,-1 1-1 0 0,1-1 1 0 0,-6 2-1 0 0,10-1 14 0 0,32 12 44 0 0,0-1 0 0 0,1-1 0 0 0,1-2 0 0 0,0-1 0 0 0,38 3 0 0 0,-43-6 166 0 0,81 10 446 0 0,192 37-80 0 0,-26 14-259 0 0,76 20 524 0 0,-136-31-447 0 0,274 83 267 0 0,-64 5-517 0 0,40 14 252 0 0,-176-55 297 0 0,105 38-334 0 0,-104-40-229 0 0,-20-9 55 0 0,-193-59-130 0 0,105 57 1 0 0,-28 4-40 0 0,102 52 137 0 0,108-5 1509 0 0,-336-130-1580 0 0,-2-1 154 0 0,42 18 1 0 0,-59-25 194 0 0,4 0-310 0 0,-8 24-7640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28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2866 1248 0 0,'13'-2'6900'0'0,"0"-4"-3835"0"0,22-22-3446 0 0,-25 19 1494 0 0,298-232 64 0 0,-106 88-983 0 0,-112 89 370 0 0,192-103-1 0 0,-144 91-1 0 0,90-74 440 0 0,21-12-469 0 0,184-57-180 0 0,82-47 38 0 0,-372 191-200 0 0,205-75 0 0 0,23-10 148 0 0,-106 19 26 0 0,25-13-219 0 0,352-135 102 0 0,-572 254-211 0 0,-1-2 1 0 0,79-57-1 0 0,-123 79-23 0 0,1 1-1 0 0,35-13 1 0 0,7-3 49 0 0,-60 26-58 0 0,15-8 65 0 0,0 1-1 0 0,48-15 0 0 0,-13 5-209 0 0,-48 16 53 0 0,0 1 0 0 0,1 0 0 0 0,-1 0 0 0 0,1 1 0 0 0,0 1 0 0 0,0 0 0 0 0,15-1 0 0 0,-31 20-6355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0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32 0 0,'0'0'123'0'0,"7"-30"3159"0"0,-7 25-1255 0 0,-1 4-1912 0 0,1 0 0 0 0,0 0 0 0 0,0 1 0 0 0,-1-1 0 0 0,1 0 0 0 0,0 0 0 0 0,0 0 0 0 0,0 0 0 0 0,0 1 0 0 0,0-1 0 0 0,0 0 0 0 0,0 0 0 0 0,1 0 0 0 0,-1 1 0 0 0,0-1 0 0 0,0 0 0 0 0,0 0 0 0 0,1 0 0 0 0,-1 1 0 0 0,1-1 0 0 0,-1 0 0 0 0,0 1 0 0 0,1-1 0 0 0,-1 0 0 0 0,1 1 0 0 0,0-1 0 0 0,-1 0 0 0 0,1 1 0 0 0,-1-1 0 0 0,1 1-1 0 0,0-1 1 0 0,0 1 0 0 0,-1-1 0 0 0,1 1 0 0 0,1-1 236 0 0,-2 1-327 0 0,0 0 0 0 0,0 0 0 0 0,1-1 0 0 0,-1 1 0 0 0,0 0-1 0 0,0 0 1 0 0,0 0 0 0 0,0 0 0 0 0,0-1 0 0 0,0 1-1 0 0,1 0 1 0 0,-1 0 0 0 0,0 0 0 0 0,0 0 0 0 0,0 0 0 0 0,0-1-1 0 0,1 1 1 0 0,-1 0 0 0 0,0 0 0 0 0,0 0 0 0 0,0 0-1 0 0,1 0 1 0 0,-1 0 0 0 0,0 0 0 0 0,0 0 0 0 0,0 0 0 0 0,1 0-1 0 0,-1 0 1 0 0,0 0 0 0 0,0 0 0 0 0,0 0 0 0 0,1 0-1 0 0,-1 0 1 0 0,0 0 0 0 0,0 0 0 0 0,0 0 0 0 0,1 0 0 0 0,-1 0-1 0 0,0 0 1 0 0,0 0 0 0 0,0 0 0 0 0,1 1 0 0 0,-1-1-1 0 0,0 0 1 0 0,17 7 215 0 0,-4-2 17 0 0,89 32 108 0 0,175 38-1 0 0,332 22 664 0 0,-346-50-782 0 0,-63-8-78 0 0,237 39 1090 0 0,-405-72-1201 0 0,69 16 425 0 0,0-5 1 0 0,157 6-1 0 0,49-8 385 0 0,0 0-752 0 0,-149-15 91 0 0,244 30-1 0 0,-72 11-133 0 0,-188-29-43 0 0,-86-9-10 0 0,60 11-1 0 0,-43-1 15 0 0,0-4 0 0 0,100 2 0 0 0,-114-7 21 0 0,-44-2 0 0 0,1-1 1 0 0,-1 0 0 0 0,1-2 0 0 0,-1 1 0 0 0,21-5 0 0 0,-14 3 638 0 0,-21 2-714 0 0,-1 0 1 0 0,0 0-1 0 0,0 0 1 0 0,1 0-1 0 0,-1 0 1 0 0,0 0 0 0 0,0 0-1 0 0,1 1 1 0 0,-1-1-1 0 0,0 0 1 0 0,0 0-1 0 0,1 0 1 0 0,-1 0 0 0 0,0 0-1 0 0,0 0 1 0 0,1 0-1 0 0,-1 1 1 0 0,0-1-1 0 0,0 0 1 0 0,1 0 0 0 0,-1 0-1 0 0,0 0 1 0 0,0 1-1 0 0,0-1 1 0 0,0 0-1 0 0,1 0 1 0 0,-1 0 0 0 0,0 1-1 0 0,0-1 1 0 0,0 0-1 0 0,0 0 1 0 0,0 1-1 0 0,0-1 1 0 0,0 0 0 0 0,0 0-1 0 0,0 1 1 0 0,0-1-1 0 0,1 0 1 0 0,-1 1-1 0 0,0-1 1 0 0,-1 0 0 0 0,1 0-1 0 0,0 1 1 0 0,0-1-1 0 0,0 0 1 0 0,0 0-1 0 0,0 1 1 0 0,0-1 0 0 0,0 0-1 0 0,0 0 1 0 0,0 1-1 0 0,0-1 1 0 0,-1 0 0 0 0,1 0-1 0 0,0 1 1 0 0,0-1-1 0 0,0 0 1 0 0,0 0-1 0 0,-1 0 1 0 0,1 0 0 0 0,0 1-1 0 0,0-1 1 0 0,-1 0-1 0 0,1 0 1 0 0,0 0-1 0 0,0 0 1 0 0,-1 0 0 0 0,1 1-1 0 0,-14 9-2312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2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1866 7322 0 0,'0'0'2227'0'0,"11"-1"-3245"0"0,40-12 1403 0 0,-1-2 0 0 0,53-25 0 0 0,3 0 74 0 0,476-186 556 0 0,-435 165-915 0 0,8-2 22 0 0,279-106 363 0 0,-404 159-448 0 0,678-234 615 0 0,-500 164-546 0 0,133-46 147 0 0,116-13 124 0 0,30-24 1456 0 0,-441 146-1479 0 0,309-133 763 0 0,-270 109-1027 0 0,2 4 1 0 0,111-31 0 0 0,204-70 2182 0 0,-386 131-1519 0 0,20-7-2081 0 0,-35 13 1260 0 0,0 1-1 0 0,0 0 1 0 0,0-1 0 0 0,0 1 0 0 0,0 0 0 0 0,1-1-1 0 0,-1 1 1 0 0,0 0 0 0 0,0 0 0 0 0,0 0 0 0 0,0 0-1 0 0,0 0 1 0 0,0 0 0 0 0,1 0 0 0 0,-1 0 0 0 0,0 1-1 0 0,0-1 1 0 0,0 0 0 0 0,0 1 0 0 0,0-1 0 0 0,0 1 0 0 0,1 0-1 0 0,-2-1 51 0 0,0 1-1 0 0,0-1 1 0 0,0 1-1 0 0,0-1 0 0 0,0 1 1 0 0,-1-1-1 0 0,1 1 0 0 0,0-1 1 0 0,0 1-1 0 0,0-1 1 0 0,-1 1-1 0 0,1-1 0 0 0,0 1 1 0 0,-1-1-1 0 0,1 0 1 0 0,0 1-1 0 0,-1-1 0 0 0,1 1 1 0 0,0-1-1 0 0,-1 0 1 0 0,1 1-1 0 0,-1-1 0 0 0,1 0 1 0 0,-1 1-1 0 0,-16 10-80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6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199 165 1496 0 0,'46'-84'109'0'0,"-36"66"4290"0"0,-49 90-3743 0 0,3 3 1 0 0,-37 108-1 0 0,17-37-875 0 0,6-20 2264 0 0,50-134-1838 0 0,0 0 0 0 0,0 0 0 0 0,1 0 0 0 0,0 0 0 0 0,0 1 0 0 0,0-1 0 0 0,1 0 0 0 0,1 1 0 0 0,5-15 0 0 0,1-5-91 0 0,28-100 305 0 0,55-127 0 0 0,-73 205-348 0 0,-11 28 45 0 0,0 1 0 0 0,1 0 0 0 0,14-22 0 0 0,-11 29-278 0 0,-5 28-405 0 0,-5-5 631 0 0,10 32-219 0 0,2-1 0 0 0,2-1 0 0 0,37 70 0 0 0,-41-87-120 0 0,-1 2-1 0 0,-1-1 0 0 0,-1 1 1 0 0,9 45-1 0 0,-8-29 147 0 0,15 71 157 0 0,-23-90 49 0 0,-3-17 83 0 0,2 0 0 0 0,-1-1 1 0 0,1 1-1 0 0,0 0 0 0 0,0 0 1 0 0,0-1-1 0 0,2 6 0 0 0,-28-14-2185 0 0,-4-5 1144 0 0,11 3 314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6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89 7466 0 0,'-3'-2'532'0'0,"-11"-6"-180"0"0,14 8-278 0 0,-1 0-1 0 0,1-1 1 0 0,0 1 0 0 0,0 0-1 0 0,-1 0 1 0 0,1 0-1 0 0,0 0 1 0 0,0-1 0 0 0,0 1-1 0 0,-1 0 1 0 0,1 0-1 0 0,0 0 1 0 0,0-1-1 0 0,0 1 1 0 0,0 0 0 0 0,0 0-1 0 0,-1-1 1 0 0,1 1-1 0 0,0 0 1 0 0,0 0-1 0 0,0-1 1 0 0,0 1 0 0 0,0 0-1 0 0,0 0 1 0 0,0-1-1 0 0,0 1 1 0 0,0 0 0 0 0,0 0-1 0 0,0-1 1 0 0,0 1-1 0 0,0 0 1 0 0,0 0-1 0 0,0-1 1 0 0,0 1 0 0 0,0 0-1 0 0,1 0 1 0 0,-1-1-1 0 0,0 1 1 0 0,0 0-1 0 0,0 0 1 0 0,0-1 0 0 0,0 1-1 0 0,1 0 1 0 0,-1 0-1 0 0,0 0 1 0 0,0-1 0 0 0,0 1-1 0 0,1 0 1 0 0,-1 0-1 0 0,12-7 49 0 0,0 0 0 0 0,1 1 0 0 0,0 1-1 0 0,0 0 1 0 0,0 1 0 0 0,0 0 0 0 0,1 1-1 0 0,19-2 1 0 0,122-2 226 0 0,-53 4 153 0 0,-69-4 1131 0 0,-17 3-7996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8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37 112 14683 0 0,'0'0'-339'0'0,"1"20"-2408"0"0,0-4 2396 0 0,0-1 0 0 0,2 1-1 0 0,6 21 1 0 0,5 39 324 0 0,0 157 295 0 0,-12-77-403 0 0,-8-189-4242 0 0,-2-32 1811 0 0,-28-131 3675 0 0,6 35 3944 0 0,29 152-4865 0 0,1 1 0 0 0,0-1 1 0 0,0 0-1 0 0,1 1 0 0 0,0-1 1 0 0,1 0-1 0 0,0 1 0 0 0,0-1 1 0 0,1 1-1 0 0,0 0 0 0 0,1 0 1 0 0,-1 0-1 0 0,1 0 0 0 0,9-11 1 0 0,-8 11-129 0 0,1 0 0 0 0,0 1 1 0 0,0 0-1 0 0,1 0 1 0 0,0 1-1 0 0,0 0 1 0 0,0 0-1 0 0,1 0 1 0 0,0 1-1 0 0,0 0 1 0 0,0 1-1 0 0,1 0 1 0 0,10-4-1 0 0,-18 8-84 0 0,0 0 0 0 0,0-1-1 0 0,0 1 1 0 0,0 0 0 0 0,-1 0 0 0 0,1 0-1 0 0,0 0 1 0 0,0 0 0 0 0,0 0 0 0 0,0 0-1 0 0,0 0 1 0 0,0 1 0 0 0,0-1-1 0 0,0 0 1 0 0,0 0 0 0 0,0 1 0 0 0,0-1-1 0 0,-1 1 1 0 0,1-1 0 0 0,0 1 0 0 0,0-1-1 0 0,-1 1 1 0 0,1-1 0 0 0,1 2 0 0 0,0 1-50 0 0,0-1 1 0 0,0 1 0 0 0,-1-1 0 0 0,1 1 0 0 0,-1 0 0 0 0,0 0 0 0 0,1-1 0 0 0,-1 4 0 0 0,3 7-205 0 0,-1 0 0 0 0,1 22 0 0 0,-3-34 273 0 0,0 12-55 0 0,-1 0 0 0 0,0 0 0 0 0,0 0 0 0 0,-2 0 0 0 0,1 0 0 0 0,-2 0 0 0 0,-4 16 0 0 0,5-23 105 0 0,0 1 0 0 0,-1-1 1 0 0,1 0-1 0 0,-1-1 0 0 0,0 1 1 0 0,-1 0-1 0 0,0-1 0 0 0,0 0 1 0 0,0 1-1 0 0,0-2 1 0 0,-1 1-1 0 0,0 0 0 0 0,0-1 1 0 0,0 0-1 0 0,0 0 0 0 0,-9 4 1 0 0,112-22 2386 0 0,-75 9-2492 0 0,1 2 1 0 0,0 0-1 0 0,47 1 0 0 0,-65 2 0 0 0,1 1 1 0 0,0 0-1 0 0,-1 0 1 0 0,1 0-1 0 0,-1 1 0 0 0,1 0 1 0 0,-1 0-1 0 0,0 0 1 0 0,0 1-1 0 0,0 0 0 0 0,0 0 1 0 0,-1 0-1 0 0,1 1 1 0 0,-1 0-1 0 0,0 0 1 0 0,0 1-1 0 0,0-1 0 0 0,0 1 1 0 0,5 7-1 0 0,-9-9 23 0 0,1 0-1 0 0,0 0 1 0 0,-1 1 0 0 0,0-1-1 0 0,0 0 1 0 0,0 0-1 0 0,0 1 1 0 0,-1-1-1 0 0,1 0 1 0 0,-1 1 0 0 0,0-1-1 0 0,0 1 1 0 0,0-1-1 0 0,0 1 1 0 0,0-1-1 0 0,-1 0 1 0 0,0 1 0 0 0,0-1-1 0 0,0 0 1 0 0,0 1-1 0 0,0-1 1 0 0,0 0-1 0 0,-1 0 1 0 0,0 0-1 0 0,0 0 1 0 0,0 0 0 0 0,0 0-1 0 0,0-1 1 0 0,-4 5-1 0 0,-5 4 278 0 0,1-1 0 0 0,-2 0-1 0 0,1-1 1 0 0,-1 0-1 0 0,-20 11 1 0 0,2-2 253 0 0,-1-2 0 0 0,-1-1 0 0 0,0-2 0 0 0,-1-1 0 0 0,-66 15 0 0 0,55-20 2874 0 0,34-10-2856 0 0,6-29-5204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39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419 195 5017 0 0,'3'-5'150'0'0,"0"0"-1"0"0,-1 0 1 0 0,0 0 0 0 0,0-1 0 0 0,0 1-1 0 0,-1-1 1 0 0,0 1 0 0 0,0-1-1 0 0,0 1 1 0 0,-1-1 0 0 0,0-7-1 0 0,-1 8-153 0 0,0 0 0 0 0,0 0 0 0 0,-1 0 0 0 0,0 0 0 0 0,0 0 0 0 0,0 1 0 0 0,-1-1 0 0 0,1 1 0 0 0,-1-1-1 0 0,0 1 1 0 0,0 0 0 0 0,-7-7 0 0 0,4 6 64 0 0,1 0 1 0 0,0 0-1 0 0,-1 0 0 0 0,0 1 0 0 0,0-1 1 0 0,0 2-1 0 0,-1-1 0 0 0,1 1 0 0 0,-1 0 1 0 0,0 0-1 0 0,0 0 0 0 0,0 1 0 0 0,0 0 1 0 0,-1 1-1 0 0,1 0 0 0 0,0 0 0 0 0,-1 0 1 0 0,-11 1-1 0 0,9 1-82 0 0,0 1 1 0 0,0-1 0 0 0,0 2-1 0 0,0-1 1 0 0,0 2 0 0 0,1-1-1 0 0,-1 1 1 0 0,1 0-1 0 0,0 1 1 0 0,0 0 0 0 0,1 1-1 0 0,-1 0 1 0 0,-7 7 0 0 0,8-6-13 0 0,1-1 0 0 0,-1 1 0 0 0,2 0 1 0 0,-1 1-1 0 0,1 0 0 0 0,0 0 0 0 0,0 0 1 0 0,1 1-1 0 0,1 0 0 0 0,-1 0 0 0 0,1 0 1 0 0,-5 18-1 0 0,-4 24 58 0 0,2 1 0 0 0,-8 90 0 0 0,17-106-9 0 0,2 0-1 0 0,2 0 1 0 0,1 0 0 0 0,14 67-1 0 0,-1-36-21 0 0,44 197 104 0 0,-45-180 39 0 0,6 101 0 0 0,-20-163-158 0 0,1-5 121 0 0,-1 0-1 0 0,-2 23 1 0 0,1-37-121 0 0,0-1 0 0 0,0 1 0 0 0,-1 0 0 0 0,1 0 0 0 0,-1 0 0 0 0,0-1 0 0 0,1 1-1 0 0,-1 0 1 0 0,-1-1 0 0 0,1 1 0 0 0,0 0 0 0 0,-1-1 0 0 0,1 0 0 0 0,-1 1 0 0 0,0-1 0 0 0,0 0 0 0 0,0 0 0 0 0,0 0-1 0 0,0 0 1 0 0,-3 2 0 0 0,-5 1-741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31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62 794 8570 0 0,'-4'1'-13'0'0,"0"-1"0"0"0,0 1 0 0 0,0 0-1 0 0,0 0 1 0 0,0 1 0 0 0,1-1 0 0 0,-1 1 0 0 0,-5 2 0 0 0,6-2 348 0 0,-15-1-654 0 0,24 3 401 0 0,2-1 0 0 0,-1 0 0 0 0,0-1-1 0 0,0 1 1 0 0,1-1 0 0 0,0-1-1 0 0,-1 0 1 0 0,1 0 0 0 0,8 0-1 0 0,78-3 405 0 0,-67 1-388 0 0,1270-123 1325 0 0,-1057 96-1049 0 0,1633-256 1723 0 0,-498 102-1240 0 0,-1160 158-730 0 0,634-92 363 0 0,-837 114-487 0 0,185-37 130 0 0,-162 27-73 0 0,-28 9-66 0 0,1 0 0 0 0,-1 0-1 0 0,1 1 1 0 0,0 0-1 0 0,0 1 1 0 0,9-1 0 0 0,-9 23-7669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0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11034 0 0,'19'-18'25'0'0,"0"1"0"0"0,0 1 0 0 0,2 0 0 0 0,0 2 0 0 0,0 0 0 0 0,2 2 0 0 0,-1 0 0 0 0,2 1 0 0 0,27-8 0 0 0,-15 8 63 0 0,1 1 0 0 0,-1 1-1 0 0,2 2 1 0 0,-1 2 0 0 0,59-1 0 0 0,-82 6-45 0 0,0 1 1 0 0,22 3 0 0 0,-33-3-129 0 0,1 0 0 0 0,-1-1 0 0 0,1 1 0 0 0,-1 0 0 0 0,0 1 0 0 0,1-1 0 0 0,-1 1 0 0 0,0-1 0 0 0,0 1 0 0 0,0 0 0 0 0,0 0 0 0 0,0 0 0 0 0,-1 1 0 0 0,1-1 0 0 0,3 5 0 0 0,-3-3-871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0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 15827 0 0,'-2'-13'5690'0'0</inkml:trace>
  <inkml:trace contextRef="#ctx0" brushRef="#br0" timeOffset="1">172 360 21989 0 0,'-3'-4'1560'0'0,"1"0"-1600"0"0,0 2-48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1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0 9882 0 0,'0'0'225'0'0,"-1"5"-1270"0"0,-8 36 1208 0 0,-1-1 0 0 0,-2-1 0 0 0,-20 44 0 0 0,12-30-18 0 0,-41 103 176 0 0,-58 176 123 0 0,88-204 2367 0 0,31-133-2597 0 0,0 0 1 0 0,1 0-1 0 0,-1 0 0 0 0,1 0 1 0 0,0 1-1 0 0,0-1 0 0 0,1 0 1 0 0,0 1-1 0 0,3-7 0 0 0,2-9 21 0 0,6-38-11 0 0,-3 0-1 0 0,5-99 1 0 0,6-42 62 0 0,-12 159-130 0 0,27-74-1 0 0,-27 93-68 0 0,0 1 1 0 0,1 1-1 0 0,1 0 0 0 0,0 0 1 0 0,18-20-1 0 0,-26 34 126 0 0,-3 4-260 0 0,0 0 0 0 0,0 1 0 0 0,0-1 0 0 0,0 1-1 0 0,0-1 1 0 0,1 1 0 0 0,-1-1 0 0 0,0 1 0 0 0,0-1 0 0 0,1 1 0 0 0,-1-1 0 0 0,0 1 0 0 0,0-1 0 0 0,1 1 0 0 0,-1-1 0 0 0,0 1 0 0 0,1 0-1 0 0,-1-1 1 0 0,1 1 0 0 0,-1 0 0 0 0,1-1 0 0 0,-1 1 0 0 0,0 0 0 0 0,1-1 0 0 0,-1 1 0 0 0,1 0 0 0 0,-1 0 0 0 0,1 0 0 0 0,0 0 0 0 0,-1-1-1 0 0,1 1 1 0 0,-1 0 0 0 0,1 0 0 0 0,-1 0 0 0 0,1 0 0 0 0,-1 0 0 0 0,1 0 0 0 0,-1 0 0 0 0,1 0 0 0 0,-1 0 0 0 0,1 1 0 0 0,0-1 0 0 0,-1 0-1 0 0,1 0 1 0 0,-1 0 0 0 0,1 1 0 0 0,-1-1 0 0 0,0 0 0 0 0,1 1 0 0 0,-1-1 0 0 0,1 0 0 0 0,-1 1 0 0 0,1-1 0 0 0,0 1 0 0 0,4 6 1 0 0,1 1 0 0 0,-1-1 1 0 0,0 1-1 0 0,0 1 0 0 0,-1-1 1 0 0,5 15-1 0 0,19 65 66 0 0,-9-23-2 0 0,14 19 91 0 0,55 96 0 0 0,-20-43 19 0 0,24 90-24 0 0,-90-217-114 0 0,5 18-1298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2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41 12043 0 0,'-9'0'603'0'0,"4"3"-814"0"0,9-1 233 0 0,0 0 1 0 0,1-1-1 0 0,-1 1 1 0 0,0-1 0 0 0,1 0-1 0 0,-1-1 1 0 0,1 1 0 0 0,0-1-1 0 0,-1 1 1 0 0,1-1-1 0 0,4-1 1 0 0,60-6 348 0 0,-49 4-265 0 0,278-40 741 0 0,-294 43-783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3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56 3737 0 0,'-6'-1'3793'0'0,"-17"-3"-2202"0"0,9-5 806 0 0,10 7-2932 0 0,12 2 210 0 0,54 6 880 0 0,34 1 88 0 0,278-33 423 0 0,-202 10-678 0 0,-126 12-286 0 0,35-2-2520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3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10866 0 0,'0'0'3054'0'0,"2"6"-3829"0"0,4 7 847 0 0,2-1-1 0 0,0 0 0 0 0,0-1 0 0 0,1 0 0 0 0,0 0 1 0 0,1-1-1 0 0,1 0 0 0 0,-1-1 0 0 0,1 0 0 0 0,1 0 1 0 0,0-2-1 0 0,0 1 0 0 0,13 5 0 0 0,21 7 329 0 0,0-3 0 0 0,70 18 0 0 0,-13-4-224 0 0,-18-11 181 0 0,-84-20-179 0 0,-5 4-389 0 0,-39 33-16 0 0,26-23 178 0 0,0 0 1 0 0,1 1-1 0 0,-23 27 1 0 0,16-9 58 0 0,1 1 0 0 0,3 1 0 0 0,0 0 0 0 0,-25 72 0 0 0,35-81-544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4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11314 0 0,'0'0'5732'0'0,"-3"12"-7749"0"0,-3 70 1193 0 0,4-20 811 0 0,-25 142 129 0 0,-6 71 52 0 0,31-190-83 0 0,3-49-622 0 0,-9 65 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44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12883 0 0,'0'-11'340'0'0,"0"0"0"0"0,0 0 0 0 0,2 0 0 0 0,-1 0 0 0 0,1 0 0 0 0,1 0 1 0 0,5-13-1 0 0,-6 19-325 0 0,0 0 1 0 0,1 1-1 0 0,0-1 1 0 0,0 1-1 0 0,0 0 0 0 0,0 0 1 0 0,1 0-1 0 0,0 0 1 0 0,0 1-1 0 0,0 0 1 0 0,0-1-1 0 0,0 1 1 0 0,1 1-1 0 0,-1-1 1 0 0,1 0-1 0 0,0 1 1 0 0,7-2-1 0 0,6-3-128 0 0,1 2 0 0 0,37-6 1 0 0,-48 10 76 0 0,1 0 1 0 0,-1 0-1 0 0,1 1 1 0 0,0 0-1 0 0,-1 1 1 0 0,1 0-1 0 0,-1 0 1 0 0,1 1-1 0 0,8 3 1 0 0,-15-4 7 0 0,0 1 0 0 0,0-1 0 0 0,0 1 1 0 0,0-1-1 0 0,0 1 0 0 0,0 0 0 0 0,0 0 1 0 0,-1 0-1 0 0,1 0 0 0 0,-1 0 0 0 0,0 0 1 0 0,1 0-1 0 0,-1 0 0 0 0,0 1 0 0 0,0-1 1 0 0,0 0-1 0 0,-1 1 0 0 0,1-1 0 0 0,0 1 1 0 0,-1-1-1 0 0,0 1 0 0 0,1-1 1 0 0,-1 3-1 0 0,0 11-11 0 0,0-1 1 0 0,-2 25-1 0 0,1-33 51 0 0,-2 19 39 0 0,-1-1 1 0 0,-1 0-1 0 0,-1-1 0 0 0,-1 1 1 0 0,-1-1-1 0 0,-1 0 0 0 0,-1-1 1 0 0,-1 0-1 0 0,-25 37 1 0 0,33-56 5 0 0,-1 0 0 0 0,1-1 0 0 0,-1 1 0 0 0,1-1 0 0 0,-1 0 0 0 0,0 0 0 0 0,0 0 0 0 0,-1-1 0 0 0,1 1 0 0 0,0-1 0 0 0,-1 0 0 0 0,0 0 0 0 0,1-1 0 0 0,-1 0 0 0 0,0 1 1 0 0,0-1-1 0 0,1-1 0 0 0,-8 1 1051 0 0,30-15-1084 0 0,-7 6-69 0 0,1 1 0 0 0,0 1 0 0 0,0 0 0 0 0,0 0 0 0 0,1 1 0 0 0,0 1 0 0 0,0 0 0 0 0,1 1 0 0 0,-1 0 0 0 0,24-1 0 0 0,-2 3-131 0 0,1 0 0 0 0,64 10 0 0 0,-88-7 114 0 0,1 0-1 0 0,-1 2 1 0 0,-1-1 0 0 0,1 1 0 0 0,0 1 0 0 0,-1 0 0 0 0,0 1 0 0 0,0 0-1 0 0,-1 1 1 0 0,0 0 0 0 0,11 10 0 0 0,-15-13 57 0 0,-1 1 0 0 0,0 0-1 0 0,0 0 1 0 0,0 1 0 0 0,0-1 0 0 0,-1 1 0 0 0,0 0-1 0 0,-1 0 1 0 0,1 1 0 0 0,-1-1 0 0 0,0 1 0 0 0,-1 0-1 0 0,0-1 1 0 0,0 1 0 0 0,0 0 0 0 0,-1 0 0 0 0,0 0-1 0 0,0 1 1 0 0,-1-1 0 0 0,0 13 0 0 0,-1-16 63 0 0,-1 1 1 0 0,1-1-1 0 0,-1 1 1 0 0,0-1-1 0 0,0 0 1 0 0,0 0-1 0 0,-1 1 1 0 0,1-1-1 0 0,-1-1 1 0 0,0 1-1 0 0,0 0 1 0 0,-1-1-1 0 0,1 0 1 0 0,-1 0-1 0 0,1 0 1 0 0,-1 0-1 0 0,0 0 1 0 0,0-1-1 0 0,0 1 1 0 0,-9 2-1 0 0,-8 4 254 0 0,0-1-1 0 0,-43 10 1 0 0,55-16-277 0 0,-117 26 664 0 0,-139 10 1 0 0,188-34 1766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5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7 443 3785 0 0,'0'0'236'0'0,"0"0"-236"0"0,0 0-1 0 0,0 0 1 0 0,0 0 0 0 0,0 0-1 0 0,-1 0 1 0 0,1 0 0 0 0,0 0 0 0 0,0 0-1 0 0,0-1 1 0 0,0 1 0 0 0,-1 0 0 0 0,1 0-1 0 0,0 0 1 0 0,0 0 0 0 0,0 0-1 0 0,-1 0 1 0 0,1 0 0 0 0,0 0 0 0 0,0 0-1 0 0,0 0 1 0 0,0 0 0 0 0,-1 0 0 0 0,1 1-1 0 0,0-1 1 0 0,0 0 0 0 0,0 0-1 0 0,0 0 1 0 0,-1 0 0 0 0,1 0 0 0 0,0 0-1 0 0,0 0 1 0 0,0 0 0 0 0,0 0 0 0 0,0 1-1 0 0,-1-1 1 0 0,1 0 0 0 0,0 0-1 0 0,0 0 1 0 0,0 0 0 0 0,0 0 0 0 0,0 1-1 0 0,0-1 1 0 0,0 0 0 0 0,3 2 33 0 0,0 1 1 0 0,0-1 0 0 0,1-1-1 0 0,-1 1 1 0 0,1 0-1 0 0,-1-1 1 0 0,1 0-1 0 0,0 0 1 0 0,-1 0 0 0 0,1 0-1 0 0,0-1 1 0 0,6 1-1 0 0,57 0 528 0 0,-46-1-410 0 0,483-22 1607 0 0,-1-25-638 0 0,-90 7-679 0 0,1649-104 1515 0 0,-45 5 1282 0 0,-1740 108-2871 0 0,115-9 260 0 0,-379 39-1832 0 0,-24 2 247 0 0,-24 2-754 0 0,7 0 405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54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8506 0 0,'0'0'416'0'0,"39"8"-2392"0"0,-5-2 2241 0 0,0-1 0 0 0,50 0 0 0 0,110-10 23 0 0,-116 2-185 0 0,526-32 617 0 0,34-1-66 0 0,580 11 499 0 0,-13 1-523 0 0,-270-11-404 0 0,93-3-49 0 0,-343 25 115 0 0,48 27-25 0 0,-721-13-268 0 0,0-1-6 0 0,1 0 1 0 0,0 2-1 0 0,-1 0 1 0 0,1 0-1 0 0,-1 1 0 0 0,17 6 1 0 0,-28-7-81 0 0,0 0 0 0 0,-1 0 0 0 0,1 0 1 0 0,0 0-1 0 0,-1 0 0 0 0,1 0 0 0 0,-1 0 0 0 0,0 1 0 0 0,1-1 0 0 0,-1 0 0 0 0,0 0 1 0 0,-1 4-1 0 0,0 20 94 0 0,-22 421-526 0 0,1-105 544 0 0,24-181-139 0 0,26 177 0 0 0,-17-227 88 0 0,25 290 742 0 0,-32-359-161 0 0,5 51-854 0 0,-7-31 7164 0 0,-7-63-6896 0 0,-97-5-898 0 0,0 4-1 0 0,-146 17 1 0 0,118-6-452 0 0,-1-1-291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32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1023 11723 0 0,'0'0'1012'0'0,"3"0"-2030"0"0,16-2 996 0 0,-1 1 0 0 0,23 1-1 0 0,-26 1 55 0 0,1-1 0 0 0,-1-1 0 0 0,0 0 0 0 0,0-1-1 0 0,18-4 1 0 0,45-14 24 0 0,137-16-1 0 0,751-140 1283 0 0,-143 20 140 0 0,620-96-705 0 0,-787 132 174 0 0,217-13 73 0 0,-346 80-309 0 0,-491 47-619 0 0,56-14 0 0 0,-22 4-19 0 0,-34 3-486 0 0,-23 3-3032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8:5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16 4241 0 0,'-1'-1'198'0'0,"1"0"1"0"0,-1 0-1 0 0,0 0 1 0 0,0 0 0 0 0,1 0-1 0 0,-1 0 1 0 0,0 0-1 0 0,0 0 1 0 0,0 0-1 0 0,0 1 1 0 0,0-1-1 0 0,0 0 1 0 0,-1 1-1 0 0,1-1 1 0 0,0 1-1 0 0,0-1 1 0 0,0 1-1 0 0,-1-1 1 0 0,1 1-1 0 0,0 0 1 0 0,-3-1 146 0 0,6 32-3556 0 0,3 14 2981 0 0,-2-1 1 0 0,-3 1-1 0 0,-5 56 1 0 0,2-40 132 0 0,-37 396 552 0 0,1 3 58 0 0,34-342 13 0 0,6 0 0 0 0,6 0 0 0 0,34 194-1 0 0,-1-119 21 0 0,-38-162 5248 0 0,2-31-5846 0 0,36-8-220 0 0,-34 5 217 0 0,1 2 0 0 0,0-1-1 0 0,0 1 1 0 0,0 0 0 0 0,0 0 0 0 0,0 1-1 0 0,0 0 1 0 0,11 1 0 0 0,12 7 82 0 0,0 2 0 0 0,0 1 0 0 0,-1 1 0 0 0,-1 2 0 0 0,0 0-1 0 0,30 23 1 0 0,-27-18 30 0 0,1 0-1 0 0,1-2 0 0 0,66 24 0 0 0,-83-38 30 0 0,-1 0-1 0 0,1-1 1 0 0,-1 0-1 0 0,1-1 0 0 0,0-1 1 0 0,-1 0-1 0 0,28-5 1 0 0,-4 1 62 0 0,128-23-93 0 0,-8 0-238 0 0,-136 26-119 0 0,-1 1-85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5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75 2761 0 0,'-2'-2'212'0'0,"1"1"1"0"0,0-1-1 0 0,-1 1 1 0 0,1-1-1 0 0,0 1 1 0 0,0-1-1 0 0,0 0 1 0 0,0 1-1 0 0,1-1 1 0 0,-1 0-1 0 0,0 0 1 0 0,1 1-1 0 0,-1-1 1 0 0,1 0-1 0 0,0 0 1 0 0,-1 0-1 0 0,1 0 1 0 0,0 0-1 0 0,0 0 1 0 0,0 0-1 0 0,0 0 1 0 0,1 0-1 0 0,-1 1 1 0 0,1-1-1 0 0,-1 0 1 0 0,1 0-1 0 0,-1 0 1 0 0,1 0-1 0 0,0 1 0 0 0,1-3 1 0 0,0 2-108 0 0,0 0 0 0 0,0 1 0 0 0,0-1 0 0 0,0 1 0 0 0,0-1 0 0 0,1 1 0 0 0,-1 0 0 0 0,0 0 0 0 0,0 0 0 0 0,1 1 1 0 0,-1-1-1 0 0,1 0 0 0 0,-1 1 0 0 0,1-1 0 0 0,-1 1 0 0 0,1 0 0 0 0,-1 0 0 0 0,1 0 0 0 0,-1 0 0 0 0,1 1 0 0 0,-1-1 0 0 0,1 0 0 0 0,3 2 0 0 0,4 2-9 0 0,0-1-1 0 0,0 1 1 0 0,0 1 0 0 0,-1-1-1 0 0,0 2 1 0 0,17 11-1 0 0,47 47 71 0 0,-57-49-130 0 0,23 23-8 0 0,-2 1 0 0 0,-2 2 0 0 0,-1 2 0 0 0,-3 1 0 0 0,-1 2 0 0 0,-2 0 0 0 0,-3 2 0 0 0,20 52 0 0 0,-35-75-54 0 0,-2 0 0 0 0,-1 1 1 0 0,-1 0-1 0 0,-2 0 0 0 0,0 0 0 0 0,-2 0 0 0 0,-1 47 0 0 0,-2-65-137 0 0,1-8 114 0 0,0 1 0 0 0,0-1 0 0 0,0 0 0 0 0,0 0 0 0 0,0 0 1 0 0,0 1-1 0 0,0-1 0 0 0,-1 0 0 0 0,1 0 0 0 0,0 0 0 0 0,0 0 0 0 0,0 1 0 0 0,0-1 1 0 0,0 0-1 0 0,0 0 0 0 0,0 0 0 0 0,0 0 0 0 0,0 1 0 0 0,-1-1 0 0 0,1 0 0 0 0,0 0 1 0 0,0 0-1 0 0,0 0 0 0 0,0 0 0 0 0,0 0 0 0 0,-1 1 0 0 0,1-1 0 0 0,0 0 0 0 0,0 0 1 0 0,0 0-1 0 0,0 0 0 0 0,-1 0 0 0 0,1 0 0 0 0,0 0 0 0 0,0 0 0 0 0,0 0 0 0 0,-1 0 1 0 0,1 0-1 0 0,0 0 0 0 0,0 0 0 0 0,0 0 0 0 0,-1 0 0 0 0,1 0 0 0 0,0 0 1 0 0,0 0-1 0 0,0 0 0 0 0,0 0 0 0 0,-1 0 0 0 0,1-1 0 0 0,-13-8-1055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5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 1 18084 0 0,'0'0'-274'0'0,"-2"4"-895"0"0,-23 72 321 0 0,-22 53 685 0 0,8-51 190 0 0,-3-2 1 0 0,-4-2-1 0 0,-75 93 0 0 0,88-124 6 0 0,-36 60 0 0 0,63-95-159 0 0,-2 2-657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6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51 22189 0 0,'-10'-16'1600'0'0,"3"6"-1552"0"0,4 3-80 0 0,0 0 336 0 0,3 1-696 0 0,6 5-216 0 0,6 1-864 0 0,2 0-689 0 0,8 0 833 0 0,-1 0 1344 0 0,2-3-1304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6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29006 0 0,'-7'3'-1240'0'0,"18"4"-1745"0"0,5-4 1505 0 0,9 0-184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9098 0 0,'0'0'3958'0'0,"-1"3"-4146"0"0,0 17 321 0 0,1 1 1 0 0,1-1-1 0 0,0 0 0 0 0,8 39 1 0 0,3 29 238 0 0,-9 14 172 0 0,-3-49 442 0 0,14 100-1 0 0,-12-110 966 0 0,-30-67-7545 0 0,22 12 5394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8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34 187 8994 0 0,'-4'-8'723'0'0,"1"0"9"0"0,-1 0 0 0 0,1 0 0 0 0,1 0-1 0 0,-1 0 1 0 0,-1-12 0 0 0,4 16-677 0 0,0 1-1 0 0,0 0 1 0 0,1-1 0 0 0,-1 1-1 0 0,1 0 1 0 0,-1 0-1 0 0,1-1 1 0 0,0 1 0 0 0,0 0-1 0 0,0 0 1 0 0,1 0 0 0 0,-1 0-1 0 0,1 0 1 0 0,0 0-1 0 0,0 1 1 0 0,0-1 0 0 0,4-4-1 0 0,-1 1-27 0 0,1 1 0 0 0,-1 0 0 0 0,1 0 0 0 0,0 0-1 0 0,0 0 1 0 0,0 1 0 0 0,1 0 0 0 0,-1 1 0 0 0,1-1 0 0 0,0 1-1 0 0,0 0 1 0 0,12-2 0 0 0,-15 4-39 0 0,0 1-1 0 0,1 0 0 0 0,-1-1 1 0 0,0 2-1 0 0,1-1 1 0 0,-1 0-1 0 0,0 1 0 0 0,0 0 1 0 0,0 0-1 0 0,1 0 1 0 0,-1 0-1 0 0,0 1 0 0 0,0 0 1 0 0,-1 0-1 0 0,1 0 1 0 0,0 0-1 0 0,-1 0 0 0 0,1 1 1 0 0,-1-1-1 0 0,0 1 1 0 0,1 0-1 0 0,-1 0 0 0 0,3 5 1 0 0,2 1-13 0 0,-1 1-1 0 0,0 0 1 0 0,-1 0 0 0 0,0 1 0 0 0,0 0-1 0 0,-1 0 1 0 0,-1 0 0 0 0,0 0 0 0 0,0 1-1 0 0,2 14 1 0 0,-5-19 24 0 0,0 0 0 0 0,0-1 0 0 0,-1 1 0 0 0,0 0 0 0 0,0-1-1 0 0,-1 1 1 0 0,0 0 0 0 0,0-1 0 0 0,-1 1 0 0 0,1-1 0 0 0,-1 1 0 0 0,-1-1 0 0 0,1 0 0 0 0,-1 1-1 0 0,0-2 1 0 0,-1 1 0 0 0,1 0 0 0 0,-1-1 0 0 0,-8 9 0 0 0,-1 0 48 0 0,-2-1 0 0 0,0 0 0 0 0,-1-1 0 0 0,-26 15 0 0 0,31-21-4 0 0,-1 0-1 0 0,0 0 0 0 0,0-1 1 0 0,0-1-1 0 0,0 0 1 0 0,-1-1-1 0 0,-23 4 1 0 0,35-7-19 0 0,0 0 1 0 0,0 0 0 0 0,-1 0 0 0 0,1-1 0 0 0,0 1 0 0 0,0 0 0 0 0,0 0 0 0 0,0-1-1 0 0,0 1 1 0 0,0-1 0 0 0,0 1 0 0 0,1-1 0 0 0,-1 1 0 0 0,0-1 0 0 0,0 1-1 0 0,0-1 1 0 0,0 0 0 0 0,1 1 0 0 0,-1-1 0 0 0,0 0 0 0 0,1 0 0 0 0,-1 0 0 0 0,0 0-1 0 0,1 1 1 0 0,-1-1 0 0 0,1 0 0 0 0,-1 0 0 0 0,1 0 0 0 0,0 0 0 0 0,-1 0-1 0 0,1 0 1 0 0,0 0 0 0 0,0 0 0 0 0,0 0 0 0 0,0 0 0 0 0,0-1 0 0 0,0 1 0 0 0,0 0-1 0 0,0 0 1 0 0,0 0 0 0 0,0 0 0 0 0,1 0 0 0 0,-1-1 0 0 0,1-1-130 0 0,-1 1 108 0 0,0 0 0 0 0,1 0 0 0 0,-1 0-1 0 0,1 0 1 0 0,0 1 0 0 0,0-1 0 0 0,-1 0 0 0 0,1 0-1 0 0,0 1 1 0 0,1-1 0 0 0,-1 1 0 0 0,0-1-1 0 0,0 1 1 0 0,1-1 0 0 0,-1 1 0 0 0,2-2 0 0 0,27-18-16 0 0,-25 19 5 0 0,8-6-6 0 0,0 2-1 0 0,0 0 1 0 0,1 0 0 0 0,-1 2-1 0 0,1-1 1 0 0,0 2 0 0 0,1 0-1 0 0,-1 1 1 0 0,1 0 0 0 0,-1 1-1 0 0,19 1 1 0 0,-10 1 60 0 0,0 1 0 0 0,0 1 0 0 0,0 1 0 0 0,0 2 0 0 0,-1 0 0 0 0,29 11 1 0 0,46 20 461 0 0,-71-31-5151 0 0,-55-4 3112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9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13099 0 0,'-2'2'24'0'0,"-1"-1"0"0"0,1 1-1 0 0,-1 0 1 0 0,1 0 0 0 0,0 0 0 0 0,0 1 0 0 0,0-1 0 0 0,0 0 0 0 0,0 1 0 0 0,1-1-1 0 0,-1 1 1 0 0,1 0 0 0 0,0-1 0 0 0,-1 1 0 0 0,1 0 0 0 0,1 0 0 0 0,-1 0-1 0 0,0 0 1 0 0,1 0 0 0 0,-1 0 0 0 0,1 0 0 0 0,0 0 0 0 0,0 6 0 0 0,0 4-105 0 0,0 0 0 0 0,2 0 0 0 0,-1 0 0 0 0,5 15 0 0 0,-3-9-1499 0 0,0 1 1 0 0,1 30-1 0 0,-3-25 96 0 0,-1-15 785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9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15411 0 0,'1'5'50'0'0,"4"16"-3"0"0,-1 0 0 0 0,-2 0 0 0 0,0 1 1 0 0,-1-1-1 0 0,-1 25 0 0 0,-1-34-414 0 0,0 0-1 0 0,-1 0 1 0 0,-1 0 0 0 0,1 0 0 0 0,-2-1-1 0 0,0 1 1 0 0,0-1 0 0 0,-1 0-1 0 0,0 0 1 0 0,-13 19 0 0 0,12-18-835 0 0,6-8 470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0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119 198 8282 0 0,'5'-9'1275'0'0,"0"0"-1"0"0,0-1 1 0 0,-1 1 0 0 0,4-14-1 0 0,-6 16-1115 0 0,0 0-1 0 0,0 0 0 0 0,1 0 0 0 0,0 1 0 0 0,0-1 1 0 0,1 1-1 0 0,0 0 0 0 0,0 0 0 0 0,0 0 0 0 0,11-10 1 0 0,-6 9-130 0 0,0 0 1 0 0,0 0-1 0 0,1 1 1 0 0,0 0 0 0 0,0 1-1 0 0,16-6 1 0 0,-23 10-55 0 0,0-1-1 0 0,1 1 1 0 0,-1 0 0 0 0,1 0-1 0 0,-1 1 1 0 0,1-1 0 0 0,-1 1-1 0 0,1-1 1 0 0,0 1 0 0 0,-1 0 0 0 0,1 1-1 0 0,0-1 1 0 0,-1 1 0 0 0,1-1-1 0 0,-1 1 1 0 0,1 0 0 0 0,-1 0-1 0 0,1 1 1 0 0,-1-1 0 0 0,0 1-1 0 0,0-1 1 0 0,0 1 0 0 0,0 0-1 0 0,4 3 1 0 0,-5-2-2 0 0,0 0 0 0 0,-1-1 0 0 0,1 1 0 0 0,-1 0 0 0 0,1 0-1 0 0,-1 0 1 0 0,0 1 0 0 0,0-1 0 0 0,0 0 0 0 0,0 0 0 0 0,-1 1 0 0 0,0-1 0 0 0,1 0 0 0 0,-1 1 0 0 0,0-1-1 0 0,0 0 1 0 0,-1 1 0 0 0,1-1 0 0 0,-1 0 0 0 0,0 1 0 0 0,-1 2 0 0 0,-2 9 2 0 0,-1-1 1 0 0,0 0 0 0 0,-9 16 0 0 0,-36 66 1005 0 0,104-72-1037 0 0,-47-21 45 0 0,0 0-1 0 0,0 1 0 0 0,-1 0 1 0 0,1 0-1 0 0,-1 0 1 0 0,0 1-1 0 0,0 0 1 0 0,-1 0-1 0 0,1 1 0 0 0,8 11 1 0 0,-12-14 15 0 0,0 0 0 0 0,0 0 0 0 0,0 0 0 0 0,0 1-1 0 0,-1-1 1 0 0,0 1 0 0 0,1-1 0 0 0,-1 0 0 0 0,0 1 0 0 0,-1 0 0 0 0,1-1 0 0 0,-1 1 0 0 0,1 0 0 0 0,-1-1 0 0 0,0 1-1 0 0,0 0 1 0 0,-1-1 0 0 0,1 1 0 0 0,-1-1 0 0 0,0 1 0 0 0,0 0 0 0 0,-2 3 0 0 0,1-3 40 0 0,0-1 0 0 0,0 0-1 0 0,-1 0 1 0 0,1 0 0 0 0,-1-1 0 0 0,0 1 0 0 0,0-1 0 0 0,0 1 0 0 0,0-1-1 0 0,0 0 1 0 0,0 0 0 0 0,-1 0 0 0 0,1-1 0 0 0,-1 1 0 0 0,-3 0 0 0 0,-59 17 816 0 0,61-18-791 0 0,-38 9 150 0 0,-1-2 0 0 0,0-2 1 0 0,-1-2-1 0 0,-60-2 0 0 0,69-11 5 0 0,36 9-111 0 0,18 1-1343 0 0,23 1-1016 0 0,-31 4-1971 0 0,22 11 2435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1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40 435 2561 0 0,'-6'-24'603'0'0,"-23"-108"1305"0"0,27 117-1859 0 0,0 0-1 0 0,1 0 0 0 0,1 0 0 0 0,1 0 1 0 0,0 0-1 0 0,1 0 0 0 0,4-15 1 0 0,2 3 491 0 0,-2-1 1 0 0,-1 0 0 0 0,1-31 0 0 0,-6 57-17 0 0,3 4-544 0 0,0 1-10 0 0,1 0 0 0 0,-1 1 0 0 0,0-1 0 0 0,0 1 1 0 0,-1-1-1 0 0,1 1 0 0 0,-1 0 0 0 0,0 0 0 0 0,3 7 1 0 0,17 48-43 0 0,-11-26 96 0 0,176 501 20 0 0,-162-459-2 0 0,70 172 94 0 0,-78-202-102 0 0,-6-20-8 0 0,-2 1-1 0 0,-1 0 1 0 0,6 32 0 0 0,-6-21 17 0 0,-5-27 157 0 0,-1-1 0 0 0,0 1 0 0 0,1 18 0 0 0,-3-28-173 0 0,0 0 1 0 0,0 0-1 0 0,0 0 0 0 0,0 0 1 0 0,0 0-1 0 0,0 1 0 0 0,0-1 1 0 0,0 0-1 0 0,1 0 0 0 0,-1 0 1 0 0,0 0-1 0 0,0 0 0 0 0,0 0 1 0 0,0 0-1 0 0,0 0 1 0 0,0 0-1 0 0,1 0 0 0 0,-1 0 1 0 0,0 0-1 0 0,0 0 0 0 0,0 0 1 0 0,0 0-1 0 0,0 0 0 0 0,1 0 1 0 0,-1 0-1 0 0,0 0 0 0 0,0 0 1 0 0,0 0-1 0 0,0 0 0 0 0,0 0 1 0 0,1 0-1 0 0,-1 0 1 0 0,0 0-1 0 0,0 0 0 0 0,0 0 1 0 0,0 0-1 0 0,0 0 0 0 0,0 0 1 0 0,0 0-1 0 0,1-1 0 0 0,-1 1 1 0 0,0 0-1 0 0,0 0 0 0 0,0 0 1 0 0,0 0-1 0 0,0 0 0 0 0,0 0 1 0 0,0 0-1 0 0,0-1 1 0 0,0 1-1 0 0,0 0 0 0 0,0 0 1 0 0,0 0-1 0 0,0 0 0 0 0,1 0 1 0 0,-1-1-1 0 0,0 1 0 0 0,0 0 1 0 0,6-10 857 0 0,-2-11-398 0 0,6-31 230 0 0,28-84 0 0 0,-31 118-774 0 0,0 1 0 0 0,1 0 0 0 0,1 0 1 0 0,0 1-1 0 0,2 0 0 0 0,0 1 0 0 0,0 0 0 0 0,21-20 1 0 0,-15 19-11 0 0,0 0 0 0 0,1 1 0 0 0,1 1 0 0 0,1 1 0 0 0,26-14 0 0 0,-33 21 30 0 0,0 1-1 0 0,1 0 0 0 0,-1 1 0 0 0,1 0 0 0 0,0 1 0 0 0,0 1 0 0 0,0 0 0 0 0,0 1 0 0 0,0 0 0 0 0,16 2 0 0 0,-18 0 18 0 0,1 0 1 0 0,-1 1 0 0 0,0 0-1 0 0,1 1 1 0 0,-1 0-1 0 0,12 6 1 0 0,-22-8 19 0 0,0 0-1 0 0,1 0 1 0 0,-1 0 0 0 0,0 0-1 0 0,1 0 1 0 0,-1 1 0 0 0,0-1-1 0 0,0 1 1 0 0,0-1 0 0 0,0 1-1 0 0,-1 0 1 0 0,1 0 0 0 0,0 0-1 0 0,-1 0 1 0 0,1 0 0 0 0,-1 0-1 0 0,0 0 1 0 0,0 1 0 0 0,0-1-1 0 0,0 0 1 0 0,0 1 0 0 0,0-1-1 0 0,-1 1 1 0 0,1-1 0 0 0,-1 1-1 0 0,1-1 1 0 0,-1 1 0 0 0,0-1-1 0 0,0 1 1 0 0,0-1 0 0 0,0 1 0 0 0,-1 0-1 0 0,1-1 1 0 0,-1 1 0 0 0,0-1-1 0 0,-1 5 1 0 0,-2 1 7 0 0,1-1 0 0 0,-2 1 0 0 0,1-1 0 0 0,-1 1 0 0 0,0-1 1 0 0,-1-1-1 0 0,0 1 0 0 0,-11 9 0 0 0,-61 45 116 0 0,60-48-87 0 0,-326 213 910 0 0,340-223-912 0 0,-1 0-1 0 0,0-1 0 0 0,0 0 0 0 0,0 0 0 0 0,0 0 0 0 0,-1 0 0 0 0,-9 1 0 0 0,13-3-25 0 0,1 0-1 0 0,0 0 0 0 0,-1 0 1 0 0,1-1-1 0 0,0 1 1 0 0,0 0-1 0 0,-1-1 0 0 0,1 1 1 0 0,0 0-1 0 0,0-1 0 0 0,0 0 1 0 0,-1 1-1 0 0,1-1 0 0 0,0 0 1 0 0,0 1-1 0 0,0-1 1 0 0,0 0-1 0 0,0 0 0 0 0,0 0 1 0 0,1 0-1 0 0,-1 0 0 0 0,0 0 1 0 0,0 0-1 0 0,1 0 1 0 0,-1 0-1 0 0,0 0 0 0 0,1-1 1 0 0,-1 1-1 0 0,1 0 0 0 0,0 0 1 0 0,-1-1-1 0 0,1 1 0 0 0,0 0 1 0 0,0 0-1 0 0,0-1 1 0 0,0-1-1 0 0,-1-4-23 0 0,1 0-1 0 0,0 1 1 0 0,1-1 0 0 0,-1 0 0 0 0,1 1-1 0 0,1-1 1 0 0,-1 1 0 0 0,1-1 0 0 0,0 1 0 0 0,4-7-1 0 0,33-62-250 0 0,-27 55 149 0 0,18-25-1339 0 0,1 1 0 0 0,3 1-1 0 0,1 2 1 0 0,56-49 0 0 0,-80 80 1135 0 0,1 0 0 0 0,0 1 0 0 0,1 1 0 0 0,-1 0 0 0 0,2 0 0 0 0,-1 2-1 0 0,1-1 1 0 0,0 2 0 0 0,0 0 0 0 0,1 0 0 0 0,-1 2 0 0 0,29-5 0 0 0,-5 3 1153 0 0,43-13-1 0 0,-56 8 1053 0 0,-21 8-1560 0 0,-1 0 0 0 0,1 0 0 0 0,0 1 1 0 0,-1 0-1 0 0,1 0 0 0 0,0 0 1 0 0,0 0-1 0 0,0 0 0 0 0,0 1 1 0 0,0-1-1 0 0,0 1 0 0 0,5 1 1 0 0,2 0-143 0 0,0 1 0 0 0,1 0 0 0 0,-1 1 0 0 0,0 1 0 0 0,-1-1 0 0 0,1 2 0 0 0,16 8 0 0 0,-21-9-184 0 0,-1 0-1 0 0,1 0 1 0 0,-1 0-1 0 0,1 1 1 0 0,-1 0-1 0 0,-1 0 1 0 0,1 0 0 0 0,-1 1-1 0 0,0 0 1 0 0,0-1-1 0 0,0 1 1 0 0,-1 1-1 0 0,5 10 1 0 0,0 9 6 0 0,7 37 0 0 0,-11-42 71 0 0,1 1 1 0 0,15 39-1 0 0,-20-60-62 0 0,1 0 1 0 0,-1-1-1 0 0,0 1 0 0 0,1 0 0 0 0,-1 0 0 0 0,1-1 0 0 0,-1 1 0 0 0,1 0 0 0 0,-1-1 0 0 0,1 1 0 0 0,0 0 0 0 0,-1-1 0 0 0,1 1 1 0 0,0-1-1 0 0,-1 1 0 0 0,1-1 0 0 0,0 0 0 0 0,0 1 0 0 0,0-1 0 0 0,-1 0 0 0 0,1 1 0 0 0,0-1 0 0 0,0 0 0 0 0,0 0 0 0 0,0 0 1 0 0,-1 0-1 0 0,3 1 0 0 0,-1-2-4 0 0,0 1 1 0 0,1-1-1 0 0,-1 1 1 0 0,1-1-1 0 0,-1 0 1 0 0,0 0-1 0 0,1 0 1 0 0,-1 0-1 0 0,4-3 1 0 0,5-4-620 0 0,-1 0 1 0 0,17-17-1 0 0,-24 22 258 0 0,9-11-632 0 0,0-3-382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33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855 166 6457 0 0,'-6'-6'976'0'0,"0"-1"0"0"0,1 0-1 0 0,0 0 1 0 0,-6-12-1 0 0,7 13-746 0 0,1 0 0 0 0,1 0-1 0 0,-1 0 1 0 0,1-1 0 0 0,0 1-1 0 0,-1-10 1 0 0,3 14-191 0 0,0 0 0 0 0,0-1 0 0 0,1 1 0 0 0,-1 0 1 0 0,0 0-1 0 0,1 0 0 0 0,-1 0 0 0 0,1 0 0 0 0,0 0 0 0 0,0 0 0 0 0,2-4 0 0 0,-3 5-28 0 0,1 0-1 0 0,0-1 0 0 0,0 1 1 0 0,-1-1-1 0 0,1 1 1 0 0,0-1-1 0 0,-1 1 1 0 0,0-1-1 0 0,1 1 0 0 0,-1-1 1 0 0,0 0-1 0 0,0 1 1 0 0,0-1-1 0 0,0 1 0 0 0,0-1 1 0 0,0 0-1 0 0,0 1 1 0 0,-1-1-1 0 0,1 1 0 0 0,0-1 1 0 0,-1 1-1 0 0,-1-3 1 0 0,2 3 28 0 0,2 2-633 0 0,-1 0 608 0 0,1 0-1 0 0,-1 0 1 0 0,1 0 0 0 0,-1 0 0 0 0,0 0-1 0 0,1 0 1 0 0,-1 0 0 0 0,0 0 0 0 0,0 1-1 0 0,0-1 1 0 0,0 1 0 0 0,0-1-1 0 0,1 3 1 0 0,14 14 27 0 0,-10-11-39 0 0,1-1 1 0 0,-1 1 0 0 0,0 1-1 0 0,0-1 1 0 0,-1 1-1 0 0,0 0 1 0 0,5 11 0 0 0,17 25-10 0 0,2-8 17 0 0,-2 2 0 0 0,-2 1-1 0 0,-1 2 1 0 0,-2 0 0 0 0,-2 1-1 0 0,-2 1 1 0 0,22 76 0 0 0,-26-56 24 0 0,-3 2 0 0 0,3 89 0 0 0,-10 134 48 0 0,-5-185-59 0 0,-3 142 39 0 0,-1-74 109 0 0,27 275-1 0 0,5-307 285 0 0,-25-123-257 0 0,-1-1-1 0 0,-1 31 1 0 0,-1-17-139 0 0,3 25-49 0 0,-1-45-7 0 0,-2 1-1 0 0,1 0 1 0 0,-1-1-1 0 0,-4 14 0 0 0,0 6 31 0 0,4-24-22 0 0,-1 0 0 0 0,1 0 0 0 0,-2 0 0 0 0,1 0 0 0 0,0-1 0 0 0,-1 1 0 0 0,0-1 0 0 0,0 1-1 0 0,0-1 1 0 0,-1 0 0 0 0,-5 5 0 0 0,0 1 18 0 0,3-5 15 0 0,0 0 0 0 0,-1-1 0 0 0,0 0 1 0 0,0 0-1 0 0,0-1 0 0 0,-8 4 0 0 0,-1-2 35 0 0,0-1-1 0 0,-1 0 0 0 0,-27 2 0 0 0,0 0 10 0 0,-266 45 70 0 0,-76 14-3113 0 0,256-41 1437 0 0,-14-1-544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0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0 13859 0 0,'0'0'0'0'0,"0"16"-188"0"0,-3 15 386 0 0,-2-1 0 0 0,-10 35 1 0 0,3-35-45 0 0,-1 1-1235 0 0,9-12-2432 0 0,4-14 2521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1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18532 0 0,'0'0'-432'0'0,"-1"4"-327"0"0,-1 7 676 0 0,0 0 1 0 0,1 1-1 0 0,0-1 0 0 0,1 1 1 0 0,0-1-1 0 0,0 0 1 0 0,2 1-1 0 0,2 11 0 0 0,2 42 234 0 0,-7-62-143 0 0,1 1 0 0 0,0-1 0 0 0,0 1 1 0 0,0-1-1 0 0,0 0 0 0 0,1 1 0 0 0,-1-1 1 0 0,1 1-1 0 0,0-1 0 0 0,0 0 0 0 0,0 1 1 0 0,0-1-1 0 0,1 0 0 0 0,-1 0 0 0 0,1 0 0 0 0,0 0 1 0 0,0 0-1 0 0,0-1 0 0 0,0 1 0 0 0,1 0 1 0 0,-1-1-1 0 0,1 0 0 0 0,-1 1 0 0 0,1-1 1 0 0,0 0-1 0 0,0 0 0 0 0,0-1 0 0 0,0 1 1 0 0,0-1-1 0 0,0 1 0 0 0,0-1 0 0 0,5 1 1 0 0,10 2 56 0 0,-1 0 1 0 0,1-2-1 0 0,-1 0 1 0 0,1-1-1 0 0,0-1 1 0 0,0 0-1 0 0,-1-1 1 0 0,22-5-1 0 0,20-6-713 0 0,60-21-1 0 0,-95 26 15 0 0,2 0-1554 0 0,-1-2 1 0 0,26-12-1 0 0,-38 14 1979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10074 0 0,'0'0'2915'0'0,"-1"5"-1832"0"0,1 30-560 0 0,1-1 0 0 0,9 60 0 0 0,23 73 701 0 0,-1-4-479 0 0,-24-122-530 0 0,-5-29-115 0 0,0-1 1 0 0,-1 1 0 0 0,-1 0 0 0 0,1 0 0 0 0,-2 0 0 0 0,-1 19 0 0 0,0-29 17 0 0,1-1-511 0 0,9-23-7621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1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16396 0 0,'0'0'1141'0'0,"1"6"-801"0"0,4 34-341 0 0,-1-17 91 0 0,-2 0 0 0 0,0 1 0 0 0,-3 45 0 0 0,11-86-7276 0 0,-4-2 6282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2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2 16780 0 0,'-2'-1'43'0'0,"1"1"0"0"0,0 0 1 0 0,-1-1-1 0 0,1 1 0 0 0,-1 0 1 0 0,1 0-1 0 0,0 0 0 0 0,-1 0 0 0 0,1 0 1 0 0,-1 0-1 0 0,1 1 0 0 0,0-1 1 0 0,-1 0-1 0 0,1 1 0 0 0,-1-1 1 0 0,1 1-1 0 0,0-1 0 0 0,0 1 1 0 0,-1 0-1 0 0,1 0 0 0 0,0-1 1 0 0,0 1-1 0 0,0 0 0 0 0,0 0 1 0 0,0 0-1 0 0,0 0 0 0 0,-2 2 1 0 0,-28 34-895 0 0,29-34 983 0 0,-4 5-144 0 0,1 0 0 0 0,-1 0 0 0 0,2 1 0 0 0,-1-1 0 0 0,1 1 0 0 0,-5 15 0 0 0,8-20 2 0 0,0-1 1 0 0,1 1-1 0 0,-1 0 0 0 0,1 0 0 0 0,-1 0 1 0 0,1 0-1 0 0,0 0 0 0 0,1 0 0 0 0,-1 0 1 0 0,1 0-1 0 0,-1 0 0 0 0,1 0 0 0 0,0 0 1 0 0,1-1-1 0 0,-1 1 0 0 0,1 0 0 0 0,-1-1 1 0 0,5 7-1 0 0,16 17-3 0 0,0-1 0 0 0,27 24 0 0 0,27 30 64 0 0,-67-69-46 0 0,0 0-1 0 0,-2 0 1 0 0,1 1 0 0 0,-1 1-1 0 0,8 20 1 0 0,-13-30 8 0 0,-1 1 1 0 0,0 0-1 0 0,0-1 1 0 0,0 1-1 0 0,0 0 1 0 0,-1 0-1 0 0,1-1 1 0 0,-1 1-1 0 0,0 0 1 0 0,0 0-1 0 0,-1-1 1 0 0,1 1-1 0 0,-1 0 1 0 0,0 0-1 0 0,0-1 1 0 0,0 1-1 0 0,0-1 1 0 0,-1 1-1 0 0,-1 3 1 0 0,0-2 47 0 0,-1 0 0 0 0,0-1 0 0 0,0 1 1 0 0,0-1-1 0 0,0 0 0 0 0,-1 0 0 0 0,1 0 1 0 0,-1-1-1 0 0,0 0 0 0 0,0 0 0 0 0,-7 3 1 0 0,-3 1 45 0 0,-1-1 0 0 0,0 0 1 0 0,0-2-1 0 0,0 0 0 0 0,-1-1 0 0 0,1 0 1 0 0,-30 0-1 0 0,23-3-727 0 0,-40-6-1 0 0,48 3-365 0 0,1 0-1 0 0,-1-1 1 0 0,1-1 0 0 0,0 0-1 0 0,0-1 1 0 0,-21-11-1 0 0,15 4-77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2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17068 0 0,'17'-9'112'0'0,"0"1"1"0"0,1 0-1 0 0,0 2 1 0 0,0 0 0 0 0,34-6-1 0 0,99-6 398 0 0,-53 8 827 0 0,-50 5 1459 0 0,-55 16-7505 0 0,5-10 4428 0 0,1 1 0 0 0,-1-1 0 0 0,1 1 1 0 0,-4 1-1 0 0,0 2-318 0 0,-8 7 384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09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40 7074 0 0,'-10'-6'573'0'0,"0"0"0"0"0,0 0 0 0 0,-1 2 0 0 0,-21-8 0 0 0,26 10-555 0 0,-1 1 0 0 0,0 0 0 0 0,1 0 1 0 0,-1 1-1 0 0,0 0 0 0 0,1 0 0 0 0,-1 1 1 0 0,0-1-1 0 0,1 1 0 0 0,-9 3 0 0 0,-35 10-96 0 0,-62 24-1 0 0,96-31 37 0 0,0 1 1 0 0,0 0 0 0 0,0 1 0 0 0,1 1-1 0 0,1 0 1 0 0,0 1 0 0 0,-20 20-1 0 0,33-30 6 0 0,-1 1 0 0 0,1-1 0 0 0,0 1-1 0 0,-1-1 1 0 0,1 1 0 0 0,0 0 0 0 0,0 0-1 0 0,0-1 1 0 0,1 1 0 0 0,-1 0 0 0 0,0 0-1 0 0,1 0 1 0 0,-1 0 0 0 0,1 0 0 0 0,-1 0-1 0 0,1 0 1 0 0,0 0 0 0 0,0 0 0 0 0,0 0-1 0 0,0 0 1 0 0,1 3 0 0 0,0-1-4 0 0,1-1 0 0 0,-1 1 0 0 0,1-1 0 0 0,-1 1 0 0 0,1-1 0 0 0,0 0 0 0 0,0 0 0 0 0,1 0 0 0 0,-1 0 0 0 0,6 5 0 0 0,4 2 6 0 0,0 0 0 0 0,1-1-1 0 0,0 0 1 0 0,20 9 0 0 0,-8-6 52 0 0,2-1-1 0 0,-1-2 0 0 0,1 0 1 0 0,29 5-1 0 0,113 11 95 0 0,-129-23-101 0 0,-18-2 69 0 0,-18 1 96 0 0,-6 0 142 0 0,-258 63-409 0 0,230-54 74 0 0,0 2 0 0 0,1 0 1 0 0,0 2-1 0 0,1 1 0 0 0,1 2 1 0 0,-35 26-1 0 0,57-39 11 0 0,0 0 0 0 0,1 1 0 0 0,-1-1 0 0 0,1 1 0 0 0,0 0 0 0 0,0 0 0 0 0,0 0 0 0 0,-3 8-1 0 0,6-12 3 0 0,0 1-1 0 0,1 0 0 0 0,-1 0 1 0 0,1-1-1 0 0,0 1 0 0 0,-1 0 1 0 0,1 0-1 0 0,0 0 0 0 0,0-1 1 0 0,0 1-1 0 0,0 0 0 0 0,1 0 1 0 0,-1 0-1 0 0,0-1 0 0 0,1 1 0 0 0,-1 0 1 0 0,1 0-1 0 0,0-1 0 0 0,-1 1 1 0 0,1 0-1 0 0,0-1 0 0 0,0 1 1 0 0,0-1-1 0 0,0 1 0 0 0,0-1 1 0 0,1 0-1 0 0,-1 1 0 0 0,0-1 1 0 0,0 0-1 0 0,1 0 0 0 0,-1 0 1 0 0,4 2-1 0 0,8 5 58 0 0,1-1 0 0 0,0 0 0 0 0,0 0 0 0 0,1-2 0 0 0,-1 0 0 0 0,1 0 0 0 0,1-2 0 0 0,-1 0 0 0 0,21 2 0 0 0,22-1-435 0 0,63-4 1 0 0,-111 0 207 0 0,21-1-1494 0 0,40-7-1 0 0,-38 1-4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09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13 13491 0 0,'-6'-5'1536'0'0,"-4"-3"1105"0"0,6 21-7050 0 0,8-4 4081 0 0,0 0-624 0 0,2 1 960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0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793 14 16540 0 0,'-1'-1'-16'0'0,"0"0"0"0"0,-1-1 1 0 0,1 1-1 0 0,-1 0 1 0 0,1 0-1 0 0,-1 0 1 0 0,0 0-1 0 0,1 0 0 0 0,-1 1 1 0 0,0-1-1 0 0,1 1 1 0 0,-1-1-1 0 0,0 1 0 0 0,0-1 1 0 0,0 1-1 0 0,0 0 1 0 0,0 0-1 0 0,-2 0 1 0 0,-36 4-2902 0 0,39-4 2842 0 0,-63 8-3913 0 0,41-7 3788 0 0,0 2-1 0 0,1 0 1 0 0,-1 2 0 0 0,-36 12-1 0 0,54-16 227 0 0,0 1-1 0 0,1 1 0 0 0,-1-1 0 0 0,1 1 0 0 0,-1-1 0 0 0,1 1 0 0 0,0 1 0 0 0,0-1 0 0 0,0 0 0 0 0,1 1 0 0 0,-1 0 0 0 0,1 0 0 0 0,0 0 0 0 0,0 0 0 0 0,0 0 0 0 0,0 1 0 0 0,1 0 0 0 0,0-1 0 0 0,0 1 0 0 0,0 0 0 0 0,1 0 0 0 0,-1 0 0 0 0,1 0 0 0 0,0 0 0 0 0,1 0 0 0 0,-1 6 0 0 0,1-7 17 0 0,0 1 0 0 0,0 0 0 0 0,0 0 0 0 0,1 0 0 0 0,0 0 0 0 0,0-1 1 0 0,0 1-1 0 0,0 0 0 0 0,1-1 0 0 0,0 1 0 0 0,0-1 0 0 0,0 0 0 0 0,1 0 0 0 0,-1 1 0 0 0,1-1 0 0 0,0-1 0 0 0,0 1 1 0 0,0 0-1 0 0,0-1 0 0 0,1 0 0 0 0,0 1 0 0 0,0-1 0 0 0,-1-1 0 0 0,2 1 0 0 0,-1-1 0 0 0,0 1 0 0 0,0-1 0 0 0,1 0 1 0 0,-1-1-1 0 0,1 1 0 0 0,0-1 0 0 0,-1 0 0 0 0,1 0 0 0 0,0 0 0 0 0,0-1 0 0 0,0 0 0 0 0,-1 0 0 0 0,1 0 1 0 0,0 0-1 0 0,0-1 0 0 0,0 1 0 0 0,-1-2 0 0 0,1 1 0 0 0,0 0 0 0 0,-1-1 0 0 0,1 0 0 0 0,5-3 0 0 0,5-5 323 0 0,0-1-1 0 0,-1-1 1 0 0,0 0-1 0 0,-1-1 1 0 0,0-1 0 0 0,-1 0-1 0 0,14-21 1 0 0,-16 21-206 0 0,-6 9-98 0 0,-2 2-30 0 0,0 0 1 0 0,1 0 0 0 0,-1 1 0 0 0,0-1 0 0 0,1 1 0 0 0,0-1 0 0 0,3-1 0 0 0,-5 3-51 0 0,0 4-587 0 0,0-1 542 0 0,-1 1 1 0 0,1 0 0 0 0,-1 0-1 0 0,1-1 1 0 0,-1 1-1 0 0,0 0 1 0 0,0 5-1 0 0,-1 15 53 0 0,2 1-1 0 0,0-1 0 0 0,2 0 0 0 0,0 1 0 0 0,1-1 0 0 0,11 31 0 0 0,58 129 5 0 0,-55-144 19 0 0,-14-30-4 0 0,0-1 0 0 0,-1 1 1 0 0,0 0-1 0 0,-1 1 0 0 0,0-1 1 0 0,0 0-1 0 0,-1 1 0 0 0,0-1 1 0 0,0 1-1 0 0,-2 13 0 0 0,0-16 29 0 0,-1 0 0 0 0,1-1-1 0 0,-1 1 1 0 0,-1 0-1 0 0,1-1 1 0 0,-1 0 0 0 0,0 0-1 0 0,-1 0 1 0 0,1 0 0 0 0,-1 0-1 0 0,0 0 1 0 0,-1-1-1 0 0,1 0 1 0 0,-1 0 0 0 0,-6 5-1 0 0,-4 2 184 0 0,-2 0-1 0 0,1-1 0 0 0,-2-1 1 0 0,1-1-1 0 0,-1 0 0 0 0,-1-1 1 0 0,1-1-1 0 0,-30 7 0 0 0,0-3 320 0 0,-1-2 0 0 0,-62 3-1 0 0,41-7-119 0 0,0-4-1 0 0,-1-3 1 0 0,-114-17-1 0 0,142 9-423 0 0,42 10-79 0 0,11 12-4882 0 0,-8-10 4601 0 0,0-1-1 0 0,0 1 0 0 0,0 0 0 0 0,1-1 1 0 0,-1 0-1 0 0,0 0 0 0 0,5 2 1 0 0,9 1-533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1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32 8498 0 0,'-7'-5'105'0'0,"0"1"1"0"0,0 1-1 0 0,0-1 1 0 0,-1 1 0 0 0,0 0-1 0 0,1 1 1 0 0,-1-1-1 0 0,0 2 1 0 0,0-1-1 0 0,0 1 1 0 0,-1 0-1 0 0,-7 1 1 0 0,11 0-128 0 0,0 1-1 0 0,-1 0 1 0 0,1 0-1 0 0,0 0 1 0 0,0 1-1 0 0,0 0 1 0 0,0 0-1 0 0,0 0 1 0 0,1 0-1 0 0,-1 1 1 0 0,1 0-1 0 0,-1 0 1 0 0,1 0-1 0 0,0 0 1 0 0,0 1 0 0 0,1 0-1 0 0,-1-1 1 0 0,1 1-1 0 0,-5 7 1 0 0,-1 3-19 0 0,0 0 1 0 0,1 1 0 0 0,1 0 0 0 0,1 0-1 0 0,0 1 1 0 0,0-1 0 0 0,-5 33 0 0 0,8-23 9 0 0,0 0 0 0 0,2 0 0 0 0,0 1 0 0 0,6 38 0 0 0,7 9 63 0 0,3-1-1 0 0,38 108 1 0 0,-50-170-21 0 0,10 32-421 0 0,-3 0 0 0 0,-1 0 0 0 0,-2 1 0 0 0,-2 0 0 0 0,-1 0 0 0 0,-5 71 0 0 0,-3-89 195 0 0,-3-3-317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34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792 48 7914 0 0,'-2'-3'209'0'0,"-1"-1"1"0"0,1 1 0 0 0,-1-1-1 0 0,0 1 1 0 0,0 0 0 0 0,0 0-1 0 0,0 0 1 0 0,0 1 0 0 0,-1-1-1 0 0,1 1 1 0 0,-1 0 0 0 0,0 0 0 0 0,0 0-1 0 0,0 0 1 0 0,0 1 0 0 0,0-1-1 0 0,0 1 1 0 0,-5-1 0 0 0,0 2-239 0 0,1 0 1 0 0,0 0-1 0 0,-1 0 1 0 0,1 1-1 0 0,0 1 1 0 0,-1-1-1 0 0,1 1 1 0 0,-12 5-1 0 0,9-3 17 0 0,-77 26 441 0 0,0-3 0 0 0,-147 23 0 0 0,209-48-140 0 0,0-1 0 0 0,1-2 0 0 0,-1 0 0 0 0,-26-6 1 0 0,32 4 62 0 0,19 3-328 0 0,0 0 1 0 0,0 0 0 0 0,0-1-1 0 0,-1 1 1 0 0,1 0 0 0 0,0 0-1 0 0,0 0 1 0 0,0 0 0 0 0,0 0-1 0 0,-1 1 1 0 0,1-1-1 0 0,0 0 1 0 0,0 0 0 0 0,0 1-1 0 0,0-1 1 0 0,0 1 0 0 0,0-1-1 0 0,0 1 1 0 0,0-1 0 0 0,0 1-1 0 0,0 0 1 0 0,0 0-1 0 0,0-1 1 0 0,-1 2 0 0 0,1 1-1 0 0,0 0 0 0 0,0-1-1 0 0,0 1 1 0 0,0 0 0 0 0,0-1 0 0 0,1 1 0 0 0,-1 0 0 0 0,1 4 0 0 0,-2 7-110 0 0,1 3 77 0 0,1 0-1 0 0,0 0 1 0 0,2 0-1 0 0,0 0 0 0 0,8 32 1 0 0,1 10-4 0 0,12 355 23 0 0,-16-180 28 0 0,1 28 77 0 0,7 99 523 0 0,-6 136 1456 0 0,-1-297-1688 0 0,-3-125-324 0 0,-1-36-34 0 0,2-1 0 0 0,15 54 0 0 0,-7-34 24 0 0,3-12 2302 0 0,-16-50-2311 0 0,0 1 0 0 0,-1 0 1 0 0,1 0-1 0 0,0-1 0 0 0,-1 1 1 0 0,0 0-1 0 0,0-1 0 0 0,-1-5 0 0 0,1-30-15 0 0,4-5-69 0 0,3 34-76 0 0,-5 7 89 0 0,0 0 0 0 0,0 1 0 0 0,1-1 0 0 0,-1 0 0 0 0,1 1 0 0 0,-1-1 0 0 0,1 1 0 0 0,0 0 0 0 0,0 0 0 0 0,0 0 0 0 0,0 0 0 0 0,1 1 0 0 0,-1-1 0 0 0,0 1 0 0 0,1 0 0 0 0,-1 0 0 0 0,1 0 0 0 0,-1 0 0 0 0,6 0 0 0 0,263-22-259 0 0,-89 19 140 0 0,-77 3 57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1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 13579 0 0,'3'-10'84'0'0,"0"0"1"0"0,1 0 0 0 0,0 1-1 0 0,0-1 1 0 0,1 1-1 0 0,0 0 1 0 0,0 0-1 0 0,1 1 1 0 0,0 0 0 0 0,1 0-1 0 0,0 0 1 0 0,0 1-1 0 0,1 0 1 0 0,0 0-1 0 0,0 1 1 0 0,0 0-1 0 0,1 0 1 0 0,0 1 0 0 0,0 0-1 0 0,1 1 1 0 0,16-6-1 0 0,-3 2-398 0 0,0 2-1 0 0,0 1 0 0 0,1 0 0 0 0,-1 2 1 0 0,1 1-1 0 0,0 0 0 0 0,0 2 0 0 0,33 4 1 0 0,67 17-7772 0 0,-101-15 5934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1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11 9266 0 0,'-7'-2'39'0'0,"-1"-1"1"0"0,0 1-1 0 0,0 1 1 0 0,-1 0-1 0 0,1 0 1 0 0,0 0-1 0 0,0 1 0 0 0,0 0 1 0 0,-1 1-1 0 0,1 0 1 0 0,0 0-1 0 0,0 1 0 0 0,0 0 1 0 0,0 0-1 0 0,1 1 1 0 0,-11 5-1 0 0,9-3-6 0 0,0 1-1 0 0,1 0 1 0 0,-1 1-1 0 0,2-1 1 0 0,-1 2 0 0 0,1-1-1 0 0,0 1 1 0 0,0 0-1 0 0,1 1 1 0 0,0-1-1 0 0,0 1 1 0 0,-5 14 0 0 0,3-6-40 0 0,1 0 1 0 0,0 1-1 0 0,1-1 1 0 0,1 1-1 0 0,1 1 1 0 0,1-1-1 0 0,0 1 1 0 0,2-1-1 0 0,0 1 1 0 0,1-1-1 0 0,4 36 1 0 0,-2-40 20 0 0,1-1-1 0 0,0 0 1 0 0,1 1 0 0 0,0-2-1 0 0,1 1 1 0 0,0 0 0 0 0,1-1-1 0 0,1 0 1 0 0,0 0 0 0 0,1-1-1 0 0,0 0 1 0 0,0 0 0 0 0,1-1-1 0 0,1 0 1 0 0,0 0 0 0 0,20 14-1 0 0,-10-10-495 0 0,0-2 0 0 0,1 0 0 0 0,0-1 0 0 0,1-1 0 0 0,33 10 0 0 0,-28-14-90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2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3 119 15619 0 0,'0'1'1'0'0,"0"-1"0"0"0,0 0-1 0 0,0 0 1 0 0,0 0 0 0 0,0 0-1 0 0,0 0 1 0 0,0 0 0 0 0,-1 0 0 0 0,1 1-1 0 0,0-1 1 0 0,0 0 0 0 0,0 0-1 0 0,0 0 1 0 0,0 0 0 0 0,0 0-1 0 0,0 0 1 0 0,0 0 0 0 0,0 0-1 0 0,0 0 1 0 0,0 0 0 0 0,0 1 0 0 0,-1-1-1 0 0,1 0 1 0 0,0 0 0 0 0,0 0-1 0 0,0 0 1 0 0,0 0 0 0 0,0 0-1 0 0,0 0 1 0 0,0 0 0 0 0,-1 0-1 0 0,18 22-190 0 0,26 29 53 0 0,-11-21 101 0 0,2 0 0 0 0,0-3 1 0 0,2-1-1 0 0,1-1 0 0 0,73 36 0 0 0,25-4-5098 0 0,-124-54 3612 0 0,1 0-184 0 0</inkml:trace>
  <inkml:trace contextRef="#ctx0" brushRef="#br0" timeOffset="1">379 17 11218 0 0,'-2'-2'274'0'0,"-1"0"0"0"0,0 0 0 0 0,1 1-1 0 0,-1-1 1 0 0,0 1 0 0 0,0 0 0 0 0,0 0 0 0 0,-1 0-1 0 0,1 0 1 0 0,0 0 0 0 0,0 0 0 0 0,0 1-1 0 0,-1 0 1 0 0,1 0 0 0 0,-5 0 0 0 0,4 1-223 0 0,0 0 0 0 0,1 0 1 0 0,-1 0-1 0 0,0 0 0 0 0,1 1 0 0 0,-1-1 1 0 0,1 1-1 0 0,-1 0 0 0 0,1 0 1 0 0,0 1-1 0 0,-4 2 0 0 0,-6 8-410 0 0,1 0 0 0 0,1 1 0 0 0,0 0 0 0 0,-15 27 0 0 0,11-16 878 0 0,-100 158-1715 0 0,105-167 866 0 0,1 0 0 0 0,-9 20 0 0 0,16-31-88 0 0,0 0 1 0 0,0 0-1 0 0,0 0 1 0 0,1 0-1 0 0,0 0 1 0 0,0 0-1 0 0,0 0 1 0 0,0 1-1 0 0,1-1 1 0 0,0 0-1 0 0,0 1 1 0 0,2 6-1 0 0,6 0-2746 0 0,0-9 1445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2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13579 0 0,'2'-5'122'0'0,"0"1"0"0"0,-1 0 0 0 0,1-1 1 0 0,1 1-1 0 0,-1 0 0 0 0,1 1 0 0 0,5-8 0 0 0,-7 10-159 0 0,0 0-1 0 0,1 0 1 0 0,-1 0-1 0 0,1 1 1 0 0,0-1 0 0 0,-1 0-1 0 0,1 0 1 0 0,0 1-1 0 0,-1-1 1 0 0,1 1-1 0 0,0 0 1 0 0,0-1-1 0 0,-1 1 1 0 0,1 0 0 0 0,0 0-1 0 0,0 0 1 0 0,-1 0-1 0 0,1 1 1 0 0,0-1-1 0 0,0 0 1 0 0,-1 1 0 0 0,1-1-1 0 0,0 1 1 0 0,2 1-1 0 0,4 1-41 0 0,0 1-1 0 0,0 1 1 0 0,-1-1-1 0 0,1 1 1 0 0,-1 1 0 0 0,0 0-1 0 0,-1-1 1 0 0,1 2-1 0 0,-1-1 1 0 0,-1 1-1 0 0,1 0 1 0 0,-1 0-1 0 0,8 16 1 0 0,5 11 127 0 0,25 68-1 0 0,-35-80-66 0 0,19 48 74 0 0,18 78-1 0 0,-40-125-45 0 0,0 1-1 0 0,-2 0 1 0 0,0-1-1 0 0,-1 1 1 0 0,-2 0-1 0 0,-1 0 1 0 0,-5 36-1 0 0,3-46 14 0 0,-1 0-1 0 0,-1 0 0 0 0,0-1 0 0 0,-1 1 0 0 0,0-1 1 0 0,-2-1-1 0 0,1 1 0 0 0,-1-1 0 0 0,-17 19 0 0 0,17-22-750 0 0,0-1 0 0 0,-1 0 0 0 0,-18 13 0 0 0,19-16-471 0 0,1-2-231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2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19260 0 0,'0'0'-112'0'0,"4"-1"-95"0"0,8-3 99 0 0,1 1-1 0 0,-1 0 0 0 0,1 1 0 0 0,0 0 0 0 0,-1 1 0 0 0,1 1 0 0 0,0 0 1 0 0,18 2-1 0 0,35-1 80 0 0,75-21-35 0 0,-28 2-5896 0 0,-99 18 4249 0 0,-2 2-205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3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14723 0 0,'33'1'61'0'0,"-1"-1"0"0"0,38-5 0 0 0,8-6-59 0 0,75-7 151 0 0,-133 17-306 0 0,0 0 0 0 0,0 2 0 0 0,-1 1 0 0 0,1 0 0 0 0,29 8 0 0 0,-18-2-4976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16428 0 0,'4'1'-442'0'0,"14"5"332"0"0,-1 1-1 0 0,0 0 1 0 0,-1 1 0 0 0,0 1-1 0 0,24 17 1 0 0,72 62 197 0 0,-47-32-134 0 0,-3 2 0 0 0,-3 3-1 0 0,79 104 1 0 0,-99-97-4757 0 0,-36-63 3788 0 0</inkml:trace>
  <inkml:trace contextRef="#ctx0" brushRef="#br0" timeOffset="0.53">503 1 12227 0 0,'0'0'2171'0'0,"-7"1"-768"0"0,4 1-1458 0 0,0 0 1 0 0,-1-1-1 0 0,1 1 1 0 0,0 1 0 0 0,0-1-1 0 0,1 0 1 0 0,-1 1-1 0 0,0 0 1 0 0,1-1 0 0 0,-1 1-1 0 0,1 0 1 0 0,0 0-1 0 0,-3 7 1 0 0,-26 56-144 0 0,18-36 219 0 0,-33 64 45 0 0,-3-1 0 0 0,-81 115 1 0 0,108-178-126 0 0,9-15-73 0 0,1 1 1 0 0,1 0-1 0 0,1 1 0 0 0,0 0 1 0 0,1 1-1 0 0,-8 21 0 0 0,16-26-2066 0 0,1-13 2164 0 0,0 1 0 0 0,0-1 0 0 0,0 0 0 0 0,0 0 0 0 0,0 0 0 0 0,1 1 0 0 0,-1-1 0 0 0,0 0 0 0 0,0 0 0 0 0,0 1 1 0 0,0-1-1 0 0,0 0 0 0 0,1 0 0 0 0,-1 0 0 0 0,0 0 0 0 0,0 1 0 0 0,0-1 0 0 0,1 0 0 0 0,-1 0 0 0 0,0 0 0 0 0,0 0 0 0 0,0 0 0 0 0,1 1 0 0 0,-1-1 0 0 0,0 0 0 0 0,0 0 1 0 0,1 0-1 0 0,-1 0 0 0 0,0 0 0 0 0,0 0 0 0 0,1 0 0 0 0,-1 0 0 0 0,0 0 0 0 0,0 0 0 0 0,1 0 0 0 0,-1 0 0 0 0,0 0 0 0 0,0 0 0 0 0,1 0 0 0 0,-1 0 0 0 0,0-1 0 0 0,0 1 1 0 0,0 0-1 0 0,1 0 0 0 0,-1 0 0 0 0,0 0 0 0 0,1-1 0 0 0,7-5-825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4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14 194 11010 0 0,'-1'-6'339'0'0,"1"0"-1"0"0,0 0 1 0 0,0 0 0 0 0,1 0-1 0 0,0 1 1 0 0,0-1-1 0 0,0 0 1 0 0,1 0-1 0 0,-1 1 1 0 0,1-1-1 0 0,1 1 1 0 0,2-6-1 0 0,0 2-297 0 0,0 1-1 0 0,1 0 0 0 0,-1 0 0 0 0,2 0 0 0 0,-1 1 1 0 0,1 0-1 0 0,10-9 0 0 0,-10 11-194 0 0,0 0-1 0 0,0 1 1 0 0,0-1 0 0 0,0 1-1 0 0,1 1 1 0 0,-1-1 0 0 0,1 1-1 0 0,15-3 1 0 0,-18 5 106 0 0,0 0-1 0 0,0 0 0 0 0,0 1 1 0 0,0 0-1 0 0,0 0 0 0 0,0 0 1 0 0,0 1-1 0 0,0-1 1 0 0,0 1-1 0 0,0 0 0 0 0,0 1 1 0 0,0-1-1 0 0,-1 1 1 0 0,10 5-1 0 0,-11-5-2 0 0,1 0 0 0 0,-1 1 0 0 0,0-1-1 0 0,1 1 1 0 0,-1 0 0 0 0,-1 0 0 0 0,1 0 0 0 0,0 0 0 0 0,-1 1 0 0 0,1-1 0 0 0,-1 1 0 0 0,0-1-1 0 0,0 1 1 0 0,-1 0 0 0 0,2 4 0 0 0,-1 0 13 0 0,0-1 0 0 0,-1 0 0 0 0,0 1 0 0 0,0 0 0 0 0,-1-1 0 0 0,0 1 0 0 0,-1 13 0 0 0,-2-5 37 0 0,0 0 1 0 0,-1 0 0 0 0,-1-1 0 0 0,0 0-1 0 0,-1 0 1 0 0,0 0 0 0 0,-12 17 0 0 0,10-19 54 0 0,-1 0 1 0 0,0-1 0 0 0,-1 0-1 0 0,-1 0 1 0 0,0-2 0 0 0,0 1-1 0 0,-1-1 1 0 0,-1-1 0 0 0,1 0-1 0 0,-1 0 1 0 0,-1-2 0 0 0,0 0-1 0 0,0 0 1 0 0,0-1 0 0 0,-1-1 0 0 0,1 0-1 0 0,-33 1 3323 0 0,52-10-3407 0 0,0-1 0 0 0,0 1 0 0 0,1 1 0 0 0,-1-1 0 0 0,1 1 0 0 0,0-1 0 0 0,0 2 0 0 0,0-1 0 0 0,0 1 0 0 0,0-1 0 0 0,0 2 0 0 0,1-1 0 0 0,-1 1 0 0 0,1 0 0 0 0,-1 0 0 0 0,1 1 0 0 0,0 0 0 0 0,-1 0 0 0 0,12 2 0 0 0,10 3-101 0 0,-1 2 0 0 0,1 1 1 0 0,39 17-1 0 0,-37-14 340 0 0,51 14-1 0 0,-70-23-7 0 0,0 0 0 0 0,1-1-1 0 0,-1 0 1 0 0,11-1 0 0 0,-17-1-67 0 0,-1 1-1 0 0,1-1 1 0 0,-1 0 0 0 0,1 0-1 0 0,-1 0 1 0 0,0 0 0 0 0,1-1 0 0 0,-1 0-1 0 0,0 1 1 0 0,0-2 0 0 0,0 1 0 0 0,6-5-1 0 0,16-9 274 0 0,-16 14-4280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5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6 8098 0 0,'4'-6'2410'0'0,"0"12"-2163"0"0,5 3-264 0 0,-6-6 33 0 0,-1 1-13 0 0,1 2 0 0 0,-1-1-1 0 0,0 0 1 0 0,0 0 0 0 0,-1 1-1 0 0,0-1 1 0 0,0 1 0 0 0,0-1 0 0 0,0 9-1 0 0,-3 50-49 0 0,2-62 43 0 0,-18 149-152 0 0,14-131 205 0 0,-1 0 0 0 0,0-1 0 0 0,-2 0 0 0 0,0 0 0 0 0,-15 27 0 0 0,13-27 2 0 0,8-16-69 0 0,0 0 0 0 0,0-1 0 0 0,0 1 0 0 0,0 0 0 0 0,-1 0 0 0 0,0 0 0 0 0,1-1 0 0 0,-1 1 0 0 0,0-1 0 0 0,0 1 0 0 0,0-1 0 0 0,0 0 0 0 0,-1 0 0 0 0,-3 3 0 0 0,3-4-765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6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 45 13395 0 0,'-5'-4'77'0'0,"0"0"0"0"0,-1 1 1 0 0,1 0-1 0 0,-1 0 0 0 0,0 1 1 0 0,1-1-1 0 0,-1 1 0 0 0,0 0 1 0 0,0 1-1 0 0,0-1 0 0 0,-1 1 0 0 0,-9 0 1 0 0,11 1-119 0 0,0 1 1 0 0,0 0 0 0 0,0 0 0 0 0,0 1-1 0 0,0-1 1 0 0,0 1 0 0 0,0 0-1 0 0,1 0 1 0 0,-1 1 0 0 0,1-1-1 0 0,-1 1 1 0 0,1 0 0 0 0,0 0 0 0 0,0 1-1 0 0,-6 6 1 0 0,-27 26-148 0 0,2 2 0 0 0,2 2 0 0 0,1 0 0 0 0,-30 52 0 0 0,51-73 150 0 0,1 1 1 0 0,1 1-1 0 0,0-1 0 0 0,2 1 1 0 0,0 1-1 0 0,2-1 1 0 0,0 1-1 0 0,1 0 1 0 0,2 1-1 0 0,0-1 1 0 0,1 0-1 0 0,3 26 1 0 0,-1-33 39 0 0,1 0-1 0 0,1 0 1 0 0,0-1 0 0 0,1 1 0 0 0,0-1 0 0 0,1 0 0 0 0,1 0 0 0 0,0-1 0 0 0,1 1 0 0 0,15 20 0 0 0,-14-24 27 0 0,0 0 1 0 0,1-1 0 0 0,0 0-1 0 0,1 0 1 0 0,0-1 0 0 0,0-1-1 0 0,0 0 1 0 0,1 0 0 0 0,0-1-1 0 0,0 0 1 0 0,1-1-1 0 0,0 0 1 0 0,13 3 0 0 0,2-2 126 0 0,0 0 0 0 0,0-2 1 0 0,1-1-1 0 0,-1-1 1 0 0,1-1-1 0 0,-1-2 0 0 0,1-1 1 0 0,-1-1-1 0 0,1-1 0 0 0,-1-1 1 0 0,0-2-1 0 0,-1-1 1 0 0,0-1-1 0 0,40-19 0 0 0,-46 18-6 0 0,-1-1-1 0 0,0-1 0 0 0,-1 0 1 0 0,0-2-1 0 0,-1 0 0 0 0,-1-1 0 0 0,0 0 1 0 0,16-22-1 0 0,-22 23-17 0 0,0-1 0 0 0,0 0-1 0 0,-2 0 1 0 0,0-1 0 0 0,0 0-1 0 0,-2-1 1 0 0,0 0 0 0 0,-1 0 0 0 0,0 0-1 0 0,3-33 1 0 0,-6 21-55 0 0,-2 0 0 0 0,-1 0-1 0 0,-1 1 1 0 0,-1-1 0 0 0,-2 0 0 0 0,-1 1 0 0 0,-1 0-1 0 0,-1 0 1 0 0,-1 1 0 0 0,-2 0 0 0 0,-1 1 0 0 0,-1 0-1 0 0,-23-34 1 0 0,33 55-123 0 0,-1 0 1 0 0,0 0-1 0 0,0 0 0 0 0,0 0 1 0 0,-1 0-1 0 0,1 1 0 0 0,-1 0 1 0 0,0 0-1 0 0,0 0 0 0 0,-1 1 1 0 0,1 0-1 0 0,-1 0 0 0 0,0 0 1 0 0,0 1-1 0 0,0-1 0 0 0,-7-1 1 0 0,7 4-66 0 0,-1-1 0 0 0,1 1 1 0 0,0 0-1 0 0,-1 0 0 0 0,1 1 1 0 0,0 0-1 0 0,0 0 0 0 0,0 0 1 0 0,0 1-1 0 0,0 0 0 0 0,0 0 1 0 0,0 0-1 0 0,0 1 0 0 0,1 0 1 0 0,-1 0-1 0 0,-7 6 0 0 0,-8 7-553 0 0,0 1 1 0 0,0 1-1 0 0,2 0 0 0 0,0 2 0 0 0,1 1 1 0 0,-18 27-1 0 0,13-13-774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48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17 4017 0 0,'-3'-3'771'0'0,"-7"-5"2072"0"0,4 3-316 0 0,14 14-3318 0 0,-1 1 690 0 0,0 0 0 0 0,-1 0-1 0 0,0 1 1 0 0,0-1-1 0 0,-1 2 1 0 0,4 14 0 0 0,14 26 325 0 0,-3-17 87 0 0,1-2 0 0 0,3 0 0 0 0,0-2 0 0 0,2 0 0 0 0,1-2 1 0 0,43 36-1 0 0,-50-46-84 0 0,0 2-1 0 0,-2 0 1 0 0,0 1 0 0 0,27 44 0 0 0,-16-13 125 0 0,27 66 1 0 0,-50-92-232 0 0,-1-4 285 0 0,0-51-8495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0 4081 0 0,'-13'6'86'0'0,"0"-1"0"0"0,0 2 0 0 0,0 0 0 0 0,1 0 0 0 0,0 1-1 0 0,1 0 1 0 0,0 1 0 0 0,0 1 0 0 0,1 0 0 0 0,0 0 0 0 0,0 1 0 0 0,1 0 0 0 0,1 1 0 0 0,0-1 0 0 0,1 2 0 0 0,0-1 0 0 0,0 1 0 0 0,2 0 0 0 0,-1 0 0 0 0,2 1-1 0 0,0 0 1 0 0,-4 22 0 0 0,1 37 271 0 0,2 0 0 0 0,4 1 0 0 0,13 122-1 0 0,-7-121-151 0 0,-3 0 0 0 0,-12 111 0 0 0,6-110-76 0 0,3-53-38 0 0,0 0 0 0 0,-1-1-1 0 0,-1 1 1 0 0,-8 28 0 0 0,10-49-113 0 0,1 0-1 0 0,-1 0 1 0 0,0 0 0 0 0,0 0 0 0 0,0 0 0 0 0,0 0-1 0 0,0 0 1 0 0,-1 0 0 0 0,1-1 0 0 0,-1 1 0 0 0,1 0-1 0 0,-1-1 1 0 0,1 1 0 0 0,-1-1 0 0 0,0 1 0 0 0,0-1-1 0 0,0 0 1 0 0,1 0 0 0 0,-1 0 0 0 0,0 0 0 0 0,-4 1-1 0 0,2-1-147 0 0,0 0 0 0 0,-1-1-1 0 0,1 0 1 0 0,0 0-1 0 0,0 0 1 0 0,0 0-1 0 0,0 0 1 0 0,-1-1 0 0 0,1 0-1 0 0,-7-2 1 0 0,-9-4-356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6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4 192 12923 0 0,'-1'-5'159'0'0,"0"1"1"0"0,0-1-1 0 0,1 0 1 0 0,0 0-1 0 0,-1 0 1 0 0,1 0-1 0 0,1 0 1 0 0,-1 0-1 0 0,1 0 1 0 0,0 0-1 0 0,0 0 1 0 0,4-8-1 0 0,-3 9-152 0 0,0 1-1 0 0,1 0 0 0 0,-1 0 1 0 0,1 0-1 0 0,0 0 1 0 0,0 0-1 0 0,0 0 1 0 0,1 1-1 0 0,-1-1 1 0 0,0 1-1 0 0,1 0 1 0 0,0 0-1 0 0,-1 1 1 0 0,1-1-1 0 0,0 1 0 0 0,4-2 1 0 0,56-17-79 0 0,0 3 1 0 0,1 3-1 0 0,132-11 0 0 0,-91 31-1564 0 0,-115 27-4906 0 0,4-21 4662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6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89 14843 0 0,'0'-5'23'0'0,"0"0"0"0"0,0 0 0 0 0,0 0 0 0 0,-1 0 0 0 0,0 0 0 0 0,0 0-1 0 0,0 0 1 0 0,0 0 0 0 0,-1 1 0 0 0,0-1 0 0 0,0 1 0 0 0,-4-8 0 0 0,4 10-58 0 0,0 1 1 0 0,0-1-1 0 0,0 0 0 0 0,0 1 1 0 0,0 0-1 0 0,0-1 0 0 0,0 1 1 0 0,0 0-1 0 0,-1 0 1 0 0,1 0-1 0 0,0 0 0 0 0,-1 1 1 0 0,1-1-1 0 0,0 1 0 0 0,-1-1 1 0 0,1 1-1 0 0,-1 0 0 0 0,1 0 1 0 0,-1 0-1 0 0,1 0 0 0 0,-1 0 1 0 0,1 1-1 0 0,-1-1 1 0 0,1 1-1 0 0,0-1 0 0 0,-1 1 1 0 0,-2 2-1 0 0,-5 0-39 0 0,1 0-1 0 0,0 1 1 0 0,-1 1-1 0 0,2-1 1 0 0,-1 1-1 0 0,0 1 1 0 0,1 0-1 0 0,0 0 1 0 0,0 1-1 0 0,1 0 1 0 0,-9 10-1 0 0,7-6 43 0 0,1 1-1 0 0,0 0 0 0 0,0 1 0 0 0,2-1 1 0 0,-1 2-1 0 0,2-1 0 0 0,-6 18 0 0 0,4-5 41 0 0,2-1-1 0 0,1 1 0 0 0,0 0 0 0 0,2 0 0 0 0,1 0 1 0 0,2 0-1 0 0,0 0 0 0 0,8 40 0 0 0,-6-53 23 0 0,1 0-1 0 0,1 0 1 0 0,0-1 0 0 0,0 0-1 0 0,2 0 1 0 0,-1 0-1 0 0,1 0 1 0 0,1-1 0 0 0,0-1-1 0 0,1 1 1 0 0,0-1 0 0 0,1-1-1 0 0,0 1 1 0 0,18 12-1 0 0,-19-16-144 0 0,0 0 0 0 0,1 0-1 0 0,-1-1 1 0 0,1-1 0 0 0,1 1-1 0 0,-1-1 1 0 0,1-1 0 0 0,12 3 0 0 0,-15-5-278 0 0,-1 0 1 0 0,1-1 0 0 0,-1 1 0 0 0,0-1 0 0 0,1-1-1 0 0,-1 0 1 0 0,1 0 0 0 0,-1 0 0 0 0,0-1 0 0 0,1 0 0 0 0,-1 0-1 0 0,12-6 1 0 0,1-3-1491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6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13971 0 0,'0'0'-105'0'0,"2"3"-446"0"0,22 26 397 0 0,2-2-1 0 0,1 0 1 0 0,1-2 0 0 0,43 30 0 0 0,-53-41 165 0 0,22 18-85 0 0,165 117-1177 0 0,-204-149 1177 0 0,0 1-256 0 0,0 0 0 0 0,1 0 0 0 0,-1 0 0 0 0,1 0 0 0 0,-1-1 0 0 0,1 1-1 0 0,-1 0 1 0 0,1-1 0 0 0,0 1 0 0 0,-1-1 0 0 0,1 1 0 0 0,0-1-1 0 0,-1 0 1 0 0,1 0 0 0 0,0 0 0 0 0,2 0 0 0 0</inkml:trace>
  <inkml:trace contextRef="#ctx0" brushRef="#br0" timeOffset="1.01">258 3 13651 0 0,'-1'0'11'0'0,"0"-1"0"0"0,0 1 1 0 0,0 0-1 0 0,0-1 0 0 0,1 1 1 0 0,-1 0-1 0 0,0 0 0 0 0,0 0 1 0 0,0 0-1 0 0,0 0 0 0 0,0 0 0 0 0,0 0 1 0 0,1 0-1 0 0,-1 0 0 0 0,0 0 1 0 0,0 0-1 0 0,0 1 0 0 0,0-1 0 0 0,0 0 1 0 0,1 1-1 0 0,-1-1 0 0 0,0 0 1 0 0,-1 2-1 0 0,-17 19-135 0 0,11-5-52 0 0,0 1 1 0 0,-5 17 0 0 0,1-6 251 0 0,3-8-304 0 0,-62 139 892 0 0,63-139-1364 0 0,2 1 0 0 0,0 0 0 0 0,1 0 0 0 0,1 0 1 0 0,-2 43-1 0 0,4-44-903 0 0,0-16 1415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7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14691 0 0,'5'-2'33'0'0,"0"0"0"0"0,0 1 0 0 0,1 0 0 0 0,-1 0 0 0 0,0 0 0 0 0,1 0 0 0 0,-1 1 0 0 0,1 0 0 0 0,-1 0 0 0 0,0 1 1 0 0,1 0-1 0 0,-1-1 0 0 0,0 2 0 0 0,1-1 0 0 0,-1 1 0 0 0,6 2 0 0 0,1 1-64 0 0,-1 0 0 0 0,0 0 0 0 0,0 1 0 0 0,-1 0 0 0 0,0 1 0 0 0,11 10 1 0 0,-7-3 14 0 0,0 1 1 0 0,0 1-1 0 0,-2 0 1 0 0,0 1-1 0 0,0 0 1 0 0,-2 1-1 0 0,0 0 1 0 0,-1 0 0 0 0,6 22-1 0 0,2 10-30 0 0,-2 1 0 0 0,10 71 0 0 0,-23-110 66 0 0,-1 1-1 0 0,0 0 0 0 0,-1-1 0 0 0,-1 1 0 0 0,0 0 0 0 0,0-1 1 0 0,-1 1-1 0 0,-5 15 0 0 0,6-22-218 0 0,-1 1-1 0 0,-1-1 1 0 0,1 0 0 0 0,-1 0 0 0 0,0-1 0 0 0,0 1 0 0 0,-1 0-1 0 0,0-1 1 0 0,0 0 0 0 0,0 0 0 0 0,0 0 0 0 0,-1 0 0 0 0,0-1-1 0 0,0 0 1 0 0,0 0 0 0 0,0 0 0 0 0,-12 5 0 0 0,17-8 63 0 0,-1-1 0 0 0,0 0 0 0 0,1 0 0 0 0,-1 1 0 0 0,0-1 0 0 0,0 0 1 0 0,1 0-1 0 0,-1 0 0 0 0,0 0 0 0 0,0 0 0 0 0,1 0 0 0 0,-1 0 0 0 0,0 0 0 0 0,0 0 1 0 0,1 0-1 0 0,-1 0 0 0 0,-1-1 0 0 0,-1-4-516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7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14147 0 0,'4'-3'104'0'0,"0"0"-1"0"0,0 0 1 0 0,0 1-1 0 0,0 0 1 0 0,0 0-1 0 0,0 0 1 0 0,0 0-1 0 0,1 1 1 0 0,6-2-1 0 0,48-8-4 0 0,-38 8-70 0 0,316-50-260 0 0,-297 48-2093 0 0,-14 4-2520 0 0,-20 1 2638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7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17276 0 0,'0'0'-202'0'0,"7"0"-448"0"0,52-4 685 0 0,-1-2 0 0 0,1-3 1 0 0,66-19-1 0 0,91-14 586 0 0,-172 37-514 0 0,-43 5-87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8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18100 0 0,'0'0'-350'0'0,"0"2"-570"0"0,4 33 794 0 0,-2 0-1 0 0,-2 1 0 0 0,-1-1 0 0 0,-7 42 1 0 0,0-36 217 0 0,-1 0 0 0 0,-23 62 0 0 0,26-86-21 0 0,6-16-49 0 0,7 4-137 0 0,2-2 105 0 0,-1-1 0 0 0,0 0 0 0 0,1-1 0 0 0,0 1 0 0 0,-1-2-1 0 0,17 0 1 0 0,62-7 5 0 0,-47 3-9 0 0,-14 1-103 0 0,20 1-276 0 0,0-3 0 0 0,0-2-1 0 0,0-2 1 0 0,49-17-1 0 0,-90 25 15 0 0,-1-1-1 0 0,0 1 0 0 0,0-1 0 0 0,0 0 0 0 0,0-1 1 0 0,0 1-1 0 0,-1-1 0 0 0,1 0 0 0 0,-1 0 0 0 0,4-3 0 0 0,1-6 196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8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18596 0 0,'0'0'-329'0'0,"1"3"-584"0"0,32 63 203 0 0,-19-40 720 0 0,-1 2 0 0 0,0 0 0 0 0,12 47 0 0 0,2 47 11 0 0,27 102 116 0 0,-45-199-99 0 0</inkml:trace>
  <inkml:trace contextRef="#ctx0" brushRef="#br0" timeOffset="1">483 3 15147 0 0,'0'0'876'0'0,"6"-1"305"0"0,0 0-1122 0 0,1 1 0 0 0,0-1 0 0 0,0 2 0 0 0,0-1 0 0 0,0 1 0 0 0,0 0 0 0 0,0 0 0 0 0,-1 1 0 0 0,10 3 0 0 0,67 28-196 0 0,-54-19 233 0 0,20 6-81 0 0,66 28 59 0 0,214 122 0 0 0,-309-157-30 0 0,0 0-1 0 0,-1 2 1 0 0,17 17 0 0 0,-31-27-128 0 0,0 0 0 0 0,-1-1-1 0 0,0 2 1 0 0,0-1 0 0 0,0 0 0 0 0,-1 1 0 0 0,1 0-1 0 0,-2-1 1 0 0,1 1 0 0 0,0 1 0 0 0,-1-1-1 0 0,0 0 1 0 0,-1 0 0 0 0,1 1 0 0 0,0 11 0 0 0,-6-33-5818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81 9058 0 0,'-4'-7'871'0'0,"-1"-2"-233"0"0,0 0 0 0 0,-1 0 0 0 0,0 0 0 0 0,0 1 0 0 0,-8-8 0 0 0,13 15-645 0 0,0-1 0 0 0,0 1 0 0 0,0 0 0 0 0,-1 0-1 0 0,1 0 1 0 0,0 1 0 0 0,0-1 0 0 0,-1 0 0 0 0,1 0 0 0 0,-1 1 0 0 0,1-1 0 0 0,-1 1 0 0 0,1-1 0 0 0,-1 1-1 0 0,1-1 1 0 0,-1 1 0 0 0,1 0 0 0 0,-1 0 0 0 0,1 0 0 0 0,-1 0 0 0 0,0 0 0 0 0,1 0 0 0 0,-1 1 0 0 0,1-1 0 0 0,-1 0-1 0 0,1 1 1 0 0,-1-1 0 0 0,1 1 0 0 0,-1-1 0 0 0,1 1 0 0 0,0 0 0 0 0,-1 0 0 0 0,1 0 0 0 0,0-1 0 0 0,-1 1-1 0 0,1 0 1 0 0,0 1 0 0 0,0-1 0 0 0,0 0 0 0 0,0 0 0 0 0,-1 2 0 0 0,-10 12-104 0 0,1 1 0 0 0,1 0 0 0 0,0 0-1 0 0,1 1 1 0 0,-12 32 0 0 0,-24 96 358 0 0,19-52-153 0 0,17-52-40 0 0,8-33-39 0 0,0-1 0 0 0,-1 1 0 0 0,0 0 1 0 0,0-1-1 0 0,0 0 0 0 0,-6 10 1 0 0,7-15-309 0 0,0 0 1 0 0,0-1-1 0 0,0 1 1 0 0,0 0-1 0 0,-1-1 1 0 0,1 1 0 0 0,-1-1-1 0 0,1 1 1 0 0,-1-1-1 0 0,-2 2 1 0 0,0-3-359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49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543 72 8762 0 0,'-16'-20'581'0'0,"-26"-23"-243"0"0,41 42-335 0 0,0 0 1 0 0,0 0-1 0 0,0 0 0 0 0,0 1 1 0 0,-1-1-1 0 0,1 0 1 0 0,0 1-1 0 0,0 0 0 0 0,-1-1 1 0 0,1 1-1 0 0,0-1 1 0 0,-1 1-1 0 0,1 0 0 0 0,0 0 1 0 0,-1 0-1 0 0,1 0 1 0 0,0 0-1 0 0,-1 0 0 0 0,1 0 1 0 0,0 0-1 0 0,-1 1 1 0 0,-1 0-1 0 0,0 0 3 0 0,0 0-1 0 0,0 1 1 0 0,0 0-1 0 0,1-1 1 0 0,-1 1-1 0 0,1 0 1 0 0,-1 1-1 0 0,1-1 1 0 0,-3 3-1 0 0,-2 4 11 0 0,0 0-1 0 0,1 0 1 0 0,0 0-1 0 0,-7 17 0 0 0,-44 115 97 0 0,31-72-20 0 0,-44 83 1 0 0,27-78 425 0 0,-85 109 0 0 0,111-161-373 0 0,9-14-84 0 0,2 0 0 0 0,-1 1 0 0 0,1-1 0 0 0,0 2 0 0 0,-5 10 0 0 0,11-20-71 0 0,0 1 0 0 0,0-1 0 0 0,0 0 1 0 0,0 0-1 0 0,-1 1 0 0 0,1-1 1 0 0,0 0-1 0 0,0 1 0 0 0,0-1 1 0 0,0 0-1 0 0,0 1 0 0 0,0-1 1 0 0,0 0-1 0 0,0 1 0 0 0,0-1 1 0 0,0 0-1 0 0,0 1 0 0 0,0-1 1 0 0,0 0-1 0 0,1 1 0 0 0,-1-1 1 0 0,0 0-1 0 0,0 1 0 0 0,0-1 1 0 0,0 0-1 0 0,1 0 0 0 0,-1 1 1 0 0,0-1-1 0 0,0 0 0 0 0,0 0 1 0 0,1 1-1 0 0,-1-1 0 0 0,0 0 1 0 0,0 0-1 0 0,1 0 0 0 0,-1 1 1 0 0,1-1-1 0 0,15 2-1093 0 0,15-9 26 0 0,-19 0 996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1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17 6177 0 0,'0'0'5201'0'0,"-4"-16"-5189"0"0,3 16 22 0 0,-17 3 3147 0 0,17-3-3149 0 0,1 1 1 0 0,-1 0-1 0 0,1 0 0 0 0,0-1 1 0 0,-1 1-1 0 0,1 0 1 0 0,0 0-1 0 0,-1 0 0 0 0,1 0 1 0 0,0 0-1 0 0,0-1 1 0 0,0 1-1 0 0,0 0 0 0 0,0 0 1 0 0,0 0-1 0 0,0 0 1 0 0,0 0-1 0 0,0 0 0 0 0,0-1 1 0 0,0 1-1 0 0,1 0 1 0 0,-1 1-1 0 0,5 35 49 0 0,0 40 1 0 0,-4-44 56 0 0,10 61 1 0 0,-9-82 48 0 0,0 1 1 0 0,-2-1-1 0 0,1 15 1 0 0,-2-15-311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0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34 107 2369 0 0,'-20'-15'8973'0'0,"8"-5"-5402"0"0,12 19-3560 0 0,-1 1 1 0 0,1-1-1 0 0,0 0 1 0 0,0 0-1 0 0,0 1 1 0 0,-1-1-1 0 0,1 0 1 0 0,0 0-1 0 0,0 0 1 0 0,0 1-1 0 0,0-1 0 0 0,1 0 1 0 0,-1 0-1 0 0,0 1 1 0 0,0-1-1 0 0,0 0 1 0 0,1 0-1 0 0,-1 1 1 0 0,0-1-1 0 0,1 0 1 0 0,-1 1-1 0 0,0-1 0 0 0,1 0 1 0 0,-1 1-1 0 0,1-1 1 0 0,-1 0-1 0 0,1 1 1 0 0,-1-1-1 0 0,1 1 1 0 0,0-1-1 0 0,-1 1 1 0 0,1-1-1 0 0,0 1 0 0 0,-1 0 1 0 0,1-1-1 0 0,0 1 1 0 0,0 0-1 0 0,-1 0 1 0 0,1-1-1 0 0,0 1 1 0 0,0 0-1 0 0,-1 0 1 0 0,1 0-1 0 0,0 0 0 0 0,0 0 1 0 0,0 0-1 0 0,-1 0 1 0 0,1 0-1 0 0,0 0 1 0 0,0 0-1 0 0,0 1 1 0 0,138-5 1531 0 0,244-37 0 0 0,-373 39-1397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21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87 16876 0 0,'0'0'1251'0'0,"11"-9"-1399"0"0,14-4 156 0 0,1 1 0 0 0,0 1 0 0 0,1 2 0 0 0,0 0 0 0 0,0 2 0 0 0,1 1 0 0 0,40-4 0 0 0,-62 10-8 0 0,0 0 1 0 0,0 1 0 0 0,0 0-1 0 0,0 0 1 0 0,0 1 0 0 0,0 0-1 0 0,-1 0 1 0 0,1 0 0 0 0,0 1 0 0 0,-1-1-1 0 0,0 1 1 0 0,1 0 0 0 0,-1 1-1 0 0,-1 0 1 0 0,1-1 0 0 0,0 1 0 0 0,-1 1-1 0 0,0-1 1 0 0,0 1 0 0 0,0 0-1 0 0,-1-1 1 0 0,1 2 0 0 0,-1-1-1 0 0,3 8 1 0 0,0-2-31 0 0,-1 1 1 0 0,0 0-1 0 0,-1 1 0 0 0,0-1 0 0 0,-1 1 1 0 0,0 0-1 0 0,-1-1 0 0 0,0 1 1 0 0,-1 0-1 0 0,-1 19 0 0 0,-2-18 28 0 0,0 0-1 0 0,-1-1 1 0 0,-1 1-1 0 0,0-1 1 0 0,-1 0-1 0 0,0 0 1 0 0,-1-1 0 0 0,0 0-1 0 0,-1 0 1 0 0,-1 0-1 0 0,1-1 1 0 0,-2 0-1 0 0,0 0 1 0 0,0-1-1 0 0,-1 0 1 0 0,-13 11-1 0 0,9-11 37 0 0,1 0 0 0 0,-2 0 0 0 0,1-1 0 0 0,-1-1 0 0 0,0 0 0 0 0,-1-2 0 0 0,0 1-1 0 0,0-2 1 0 0,0 0 0 0 0,-1-1 0 0 0,0-1 0 0 0,-30 3 0 0 0,35-5 22 0 0,-32-1 177 0 0,43 0-205 0 0,0 0 0 0 0,-1-1 0 0 0,1 1 0 0 0,0 0 0 0 0,0-1 0 0 0,0 1 0 0 0,-1 0 0 0 0,1-1 0 0 0,0 0 0 0 0,0 1 0 0 0,0-1 0 0 0,0 0 0 0 0,0 1 0 0 0,0-1 0 0 0,0 0 0 0 0,0 0 0 0 0,0 0-1 0 0,0 0 1 0 0,1 0 0 0 0,-1 0 0 0 0,0 0 0 0 0,0 0 0 0 0,1 0 0 0 0,-1 0 0 0 0,1 0 0 0 0,-1 0 0 0 0,1-1 0 0 0,0 1 0 0 0,-1-1 0 0 0,1 0-17 0 0,0 1 0 0 0,1-1 0 0 0,-1 1 0 0 0,0-1 0 0 0,1 1 0 0 0,-1 0 0 0 0,1-1 0 0 0,0 1 0 0 0,-1-1 0 0 0,1 1 0 0 0,0 0 0 0 0,0 0 0 0 0,0-1 0 0 0,0 1 0 0 0,0 0 0 0 0,0 0-1 0 0,0 0 1 0 0,0 0 0 0 0,0 0 0 0 0,1 0 0 0 0,-1 1 0 0 0,0-1 0 0 0,0 0 0 0 0,1 1 0 0 0,2-2 0 0 0,38-14-172 0 0,-37 15 154 0 0,22-6-39 0 0,0 1-1 0 0,1 1 1 0 0,-1 2-1 0 0,48 0 1 0 0,-23 4 115 0 0,82 13 0 0 0,21 22 330 0 0,-57-11 505 0 0,-72-18 3203 0 0,-46-2-10702 0 0,18-4 6207 0 0,-18-1-774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6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97 9570 0 0,'2'-6'56'0'0,"1"1"1"0"0,-1-1-1 0 0,2 0 1 0 0,-1 1-1 0 0,0 0 1 0 0,1-1-1 0 0,0 2 0 0 0,0-1 1 0 0,1 0-1 0 0,-1 1 1 0 0,1 0-1 0 0,0 0 1 0 0,0 0-1 0 0,0 0 0 0 0,1 1 1 0 0,-1 0-1 0 0,1 0 1 0 0,0 1-1 0 0,0-1 1 0 0,0 1-1 0 0,0 1 0 0 0,0-1 1 0 0,11-1-1 0 0,-12 3-79 0 0,-1-1 0 0 0,1 1 0 0 0,0 0 0 0 0,-1 0 0 0 0,1 0-1 0 0,-1 1 1 0 0,1-1 0 0 0,-1 1 0 0 0,1 0 0 0 0,-1 1 0 0 0,0-1 0 0 0,0 1-1 0 0,1 0 1 0 0,5 4 0 0 0,-7-4 15 0 0,0 0 0 0 0,0 1-1 0 0,0 0 1 0 0,-1 0 0 0 0,1-1-1 0 0,-1 2 1 0 0,0-1 0 0 0,0 0-1 0 0,0 0 1 0 0,0 1 0 0 0,-1-1-1 0 0,1 1 1 0 0,-1-1 0 0 0,0 1-1 0 0,0-1 1 0 0,0 1 0 0 0,0 0-1 0 0,-1 0 1 0 0,0 0 0 0 0,0 3-1 0 0,1 0 7 0 0,-2 0 1 0 0,1 1-1 0 0,-1-1 0 0 0,0 0 0 0 0,0 0 0 0 0,-1 0 0 0 0,0 0 0 0 0,-1-1 1 0 0,1 1-1 0 0,-1 0 0 0 0,0-1 0 0 0,-1 0 0 0 0,-4 7 0 0 0,1-4 46 0 0,0 0 0 0 0,-1-1-1 0 0,0 1 1 0 0,0-2-1 0 0,-1 1 1 0 0,0-1-1 0 0,-18 10 1 0 0,12-8 168 0 0,-1-1 1 0 0,0-1 0 0 0,0-1-1 0 0,0 0 1 0 0,-1-1-1 0 0,0 0 1 0 0,0-2-1 0 0,-1 0 1 0 0,1-1-1 0 0,-31 0 1 0 0,45-2-154 0 0,1 0 0 0 0,0-1 1 0 0,0 1-1 0 0,0 0 0 0 0,0-1 0 0 0,0 1 0 0 0,0-1 1 0 0,0 0-1 0 0,0 0 0 0 0,-4-2 0 0 0,6 3-18 0 0,-1-1 0 0 0,0 1-1 0 0,1-1 1 0 0,-1 1-1 0 0,1-1 1 0 0,-1 1-1 0 0,1-1 1 0 0,-1 1-1 0 0,1-1 1 0 0,0 0-1 0 0,-1 1 1 0 0,1-1 0 0 0,0 0-1 0 0,-1 1 1 0 0,1-1-1 0 0,0 0 1 0 0,0 1-1 0 0,0-1 1 0 0,0 0-1 0 0,0 0 1 0 0,0 1 0 0 0,0-2-1 0 0,0 1-15 0 0,1-1 0 0 0,-1 1 0 0 0,1-1-1 0 0,0 1 1 0 0,0-1 0 0 0,-1 1 0 0 0,1-1 0 0 0,0 1 0 0 0,0 0 0 0 0,1 0-1 0 0,-1-1 1 0 0,0 1 0 0 0,0 0 0 0 0,1 0 0 0 0,-1 0 0 0 0,0 0-1 0 0,1 1 1 0 0,-1-1 0 0 0,1 0 0 0 0,-1 1 0 0 0,1-1 0 0 0,-1 0 0 0 0,1 1-1 0 0,0 0 1 0 0,-1-1 0 0 0,3 1 0 0 0,6-2-65 0 0,1 1-1 0 0,0 0 1 0 0,-1 0 0 0 0,1 1 0 0 0,0 1-1 0 0,-1 0 1 0 0,1 0 0 0 0,0 1 0 0 0,-1 0-1 0 0,0 1 1 0 0,1 0 0 0 0,-1 1 0 0 0,11 5-1 0 0,9 8 6 0 0,0 0-1 0 0,47 38 0 0 0,-32-22 111 0 0,-15-18 66 0 0,-29-14-263 0 0,0-1 0 0 0,0 1 0 0 0,0-1 0 0 0,0 0 0 0 0,0 0 0 0 0,0 1 0 0 0,0-1 0 0 0,0 0 0 0 0,0 0 0 0 0,0 0 0 0 0,0 0 0 0 0,0 0 0 0 0,0 0 0 0 0,0 0 0 0 0,0-1 0 0 0,0 1 0 0 0,0 0 0 0 0,0-1 0 0 0,0 1 0 0 0,0 0 0 0 0,0-1 0 0 0,0 1 0 0 0,-1-1 0 0 0,1 1-1 0 0,0-1 1 0 0,0 0 0 0 0,0 1 0 0 0,-1-1 0 0 0,2-1 0 0 0,1-3-1646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3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25 14635 0 0,'-8'-4'13'0'0,"1"1"0"0"0,0 0 0 0 0,-1 0 0 0 0,1 0 0 0 0,-1 1 0 0 0,0 0 0 0 0,0 0 0 0 0,0 1 0 0 0,0 0 0 0 0,0 0 0 0 0,0 1 0 0 0,0 0 0 0 0,-14 3 0 0 0,13-1-72 0 0,0 0 0 0 0,1 1 0 0 0,-1 0 0 0 0,1 1 0 0 0,0 0 0 0 0,0 0 0 0 0,0 1 0 0 0,0 0 0 0 0,1 0 0 0 0,0 1-1 0 0,-12 12 1 0 0,0 3-6 0 0,1 1 0 0 0,1 0 0 0 0,1 1 0 0 0,1 0 0 0 0,2 2 0 0 0,0 0 1 0 0,1 0-1 0 0,2 1 0 0 0,0 0 0 0 0,2 1 0 0 0,1 0 0 0 0,1 0 0 0 0,1 1 0 0 0,2 0 0 0 0,1-1 0 0 0,1 1 0 0 0,3 36 0 0 0,1-45 54 0 0,0-1 0 0 0,2 1-1 0 0,0-1 1 0 0,1 1 0 0 0,1-2 0 0 0,1 1 0 0 0,0-1 0 0 0,2 0 0 0 0,-1-1 0 0 0,2 0 0 0 0,0 0-1 0 0,1-2 1 0 0,1 1 0 0 0,22 19 0 0 0,-17-19 56 0 0,0-1-1 0 0,1-1 1 0 0,0 0-1 0 0,1-2 1 0 0,1 0-1 0 0,0-1 1 0 0,0-1 0 0 0,1-1-1 0 0,0-2 1 0 0,0 0-1 0 0,40 6 1 0 0,-32-9 125 0 0,0-1-1 0 0,0-1 1 0 0,-1-1 0 0 0,1-2 0 0 0,0-1 0 0 0,-1-2 0 0 0,1 0-1 0 0,35-13 1 0 0,-47 12-8 0 0,-1-1 0 0 0,-1 0-1 0 0,1-1 1 0 0,-1-1 0 0 0,-1-1 0 0 0,1 0-1 0 0,-2-1 1 0 0,1 0 0 0 0,-2-1-1 0 0,0-1 1 0 0,0 0 0 0 0,-1-1 0 0 0,0 0-1 0 0,16-28 1 0 0,-20 27-45 0 0,0 1-1 0 0,-2-1 1 0 0,1-1-1 0 0,-2 1 1 0 0,0-1-1 0 0,0 0 1 0 0,-2-1-1 0 0,0 1 1 0 0,0-18-1 0 0,-2 22-52 0 0,-2 0 0 0 0,0-1 0 0 0,0 1 1 0 0,-1 0-1 0 0,0 0 0 0 0,-1 0 0 0 0,-1 0 0 0 0,0 0 0 0 0,0 0 0 0 0,-1 1 0 0 0,-1 0 0 0 0,-12-19 0 0 0,-2 3-65 0 0,0 1-1 0 0,-2 1 1 0 0,0 1 0 0 0,-2 2-1 0 0,0 0 1 0 0,-2 1 0 0 0,0 1 0 0 0,-30-15-1 0 0,34 22-340 0 0,0 1-1 0 0,0 2 0 0 0,-2 0 1 0 0,1 1-1 0 0,-1 2 0 0 0,0 0 1 0 0,0 2-1 0 0,-1 0 0 0 0,0 2 1 0 0,0 0-1 0 0,-28 2 0 0 0,-7 6-1237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4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0 13251 0 0,'-1'3'-43'0'0,"0"-1"-1"0"0,1 0 1 0 0,-1 1 0 0 0,0-1 0 0 0,0 0 0 0 0,-1 0-1 0 0,1 0 1 0 0,0 0 0 0 0,-1 0 0 0 0,1 0-1 0 0,-1 0 1 0 0,-3 3 0 0 0,-2 4-37 0 0,-11 11 90 0 0,-1-1-1 0 0,0-1 1 0 0,-1-1-1 0 0,-39 26 0 0 0,-27 23-9 0 0,86-65-16 0 0,-1-1 0 0 0,1 0 0 0 0,-1 1 0 0 0,0-1 0 0 0,1 1 0 0 0,-1-1 0 0 0,1 1 0 0 0,-1-1 1 0 0,1 1-1 0 0,-1-1 0 0 0,1 1 0 0 0,-1-1 0 0 0,1 1 0 0 0,-1 0 0 0 0,1-1 0 0 0,0 1 0 0 0,0 0 0 0 0,-1-1 0 0 0,1 1 0 0 0,0 0 0 0 0,0-1 0 0 0,0 1 0 0 0,-1 0 0 0 0,1-1 0 0 0,0 1 0 0 0,0 0 1 0 0,0 0-1 0 0,0-1 0 0 0,0 1 0 0 0,1 0 0 0 0,-1 0 0 0 0,0-1 0 0 0,0 1 0 0 0,0 0 0 0 0,1-1 0 0 0,-1 1 0 0 0,0 0 0 0 0,1-1 0 0 0,-1 1 0 0 0,0-1 0 0 0,1 1 0 0 0,0 0 0 0 0,3 2-57 0 0,-1-1 0 0 0,1 1 0 0 0,-1-1-1 0 0,1 0 1 0 0,0-1 0 0 0,5 3-1 0 0,-8-4 87 0 0,41 14 14 0 0,0-1-1 0 0,70 11 1 0 0,90 2 624 0 0,-180-24-536 0 0,18 3-312 0 0,50 4 700 0 0,-33-10-5827 0 0,-50 0 3306 0 0,-2 0-413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4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11370 0 0,'0'0'625'0'0,"20"14"-1399"0"0,12-4 872 0 0,-1-1 1 0 0,1-1-1 0 0,1-1 0 0 0,0-2 1 0 0,-1-2-1 0 0,43 0 0 0 0,200-21 1008 0 0,-214 12-863 0 0,-49 4-244 0 0,-10 1-23 0 0,1 1-1 0 0,-1-1 1 0 0,1 1-1 0 0,-1-1 1 0 0,1 1-1 0 0,0 0 1 0 0,-1 0-1 0 0,1 0 1 0 0,-1 0-1 0 0,1 0 1 0 0,0 1-1 0 0,4 1 1 0 0,-29 8-3909 0 0,8-3 3281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3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6705 0 0,'-1'-2'261'0'0,"1"0"0"0"0,1-1 0 0 0,-1 1 0 0 0,0-1 0 0 0,0 1 0 0 0,1-1-1 0 0,-1 1 1 0 0,1 0 0 0 0,0-1 0 0 0,1-1 0 0 0,-2 3-233 0 0,1 1 0 0 0,-1-1 0 0 0,0 1 0 0 0,1-1 0 0 0,-1 1 0 0 0,1 0 0 0 0,-1-1 0 0 0,1 1 0 0 0,-1 0 0 0 0,0-1 0 0 0,1 1 0 0 0,-1 0 0 0 0,1 0 0 0 0,0-1 0 0 0,-1 1 0 0 0,1 0 0 0 0,-1 0 0 0 0,1 0 0 0 0,-1 0 0 0 0,1 0 0 0 0,-1 0 0 0 0,1 0 0 0 0,1 0 0 0 0,12 5-452 0 0,13 10 288 0 0,-2 2 0 0 0,0 1 0 0 0,0 1-1 0 0,41 42 1 0 0,75 102-476 0 0,-90-102 542 0 0,-7-7 69 0 0,56 64 78 0 0,-17-30 36 0 0,-66-71-518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3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648 0 14003 0 0,'0'0'-389'0'0,"-3"2"-102"0"0,-18 14 201 0 0,1 2 1 0 0,1 0 0 0 0,-24 27-1 0 0,-2 3 310 0 0,-236 229 71 0 0,258-258-60 0 0,0-1 0 0 0,-29 17 1 0 0,-21 17 95 0 0,29-14-995 0 0,74-30-8745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5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1 4737 0 0,'-56'34'-217'0'0,"21"-11"554"0"0,-66 31 0 0 0,47-32 279 0 0,26-12-329 0 0,0 2 1 0 0,-32 19-1 0 0,59-31-294 0 0,1 0 0 0 0,-1 1 0 0 0,1-1 0 0 0,-1 0 0 0 0,0 1-1 0 0,1-1 1 0 0,-1 0 0 0 0,1 1 0 0 0,-1-1 0 0 0,1 1 0 0 0,0-1 0 0 0,-1 1 0 0 0,1-1-1 0 0,-1 1 1 0 0,1-1 0 0 0,0 1 0 0 0,-1-1 0 0 0,1 1 0 0 0,0 0 0 0 0,0-1 0 0 0,-1 1 0 0 0,1 0-1 0 0,0-1 1 0 0,0 1 0 0 0,0-1 0 0 0,0 1 0 0 0,0 0 0 0 0,0-1 0 0 0,0 1 0 0 0,0 0-1 0 0,0 0 1 0 0,1 1 33 0 0,0-1 0 0 0,0 1 1 0 0,0-1-1 0 0,0 0 0 0 0,0 0 0 0 0,0 0 0 0 0,0 1 0 0 0,0-1 0 0 0,1 0 0 0 0,-1 0 0 0 0,0 0 0 0 0,3 0 0 0 0,44 20 974 0 0,-47-21-979 0 0,52 15 511 0 0,1-3 0 0 0,80 7 0 0 0,-35-5-298 0 0,-66-8-82 0 0,3 2-374 0 0,-14-6-5487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4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18636 0 0,'2'-9'-120'0'0,"-2"8"-40"0"0,4-1 0 0 0,-1-1 40 0 0,0 2-136 0 0,3 4-120 0 0,-2 1-8 0 0,0 3-993 0 0,1 2-479 0 0,-1 7 752 0 0,-4 0 1120 0 0,2 1-1153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5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6217 0 0,'0'0'259'0'0,"7"0"228"0"0,50 6 438 0 0,94-5 0 0 0,-35-1-249 0 0,218-7 2511 0 0,-321 4-1743 0 0,-10 2-1660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6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10146 0 0,'2'-17'731'0'0,"2"30"-662"0"0,3 27-171 0 0,21 227 179 0 0,-10-127-76 0 0,-6-1 178 0 0,-12-137 109 0 0,34 9-6828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8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6809 0 0,'0'0'7'0'0,"7"-1"-278"0"0,25-2 449 0 0,-16 1 269 0 0,0 0 1 0 0,30-7 0 0 0,-34 5-737 0 0,-1 1 1 0 0,1 1 0 0 0,0 0-1 0 0,24 0 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19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7434 0 0,'-11'20'-275'0'0,"0"0"1"0"0,-11 30 0 0 0,20-45 272 0 0,0 1 1 0 0,0 0-1 0 0,1 0 1 0 0,-1 0 0 0 0,1 0-1 0 0,1 0 1 0 0,-1 0-1 0 0,1 0 1 0 0,0 0-1 0 0,0 0 1 0 0,1 0 0 0 0,0 0-1 0 0,0 0 1 0 0,2 7-1 0 0,0-11 116 0 0,0 0 0 0 0,0-1-1 0 0,0 1 1 0 0,0-1 0 0 0,1 0-1 0 0,-1 0 1 0 0,0 0 0 0 0,0 0-1 0 0,1-1 1 0 0,-1 1 0 0 0,5-1-1 0 0,-6 0-24 0 0,61 2-4 0 0,-51-2-97 0 0,0 0 0 0 0,22 3 0 0 0,230 60-24 0 0,-202-46 37 0 0,-53-14-32 0 0,0-1-1 0 0,-1 1 0 0 0,1 0 1 0 0,-1 1-1 0 0,0 0 0 0 0,9 6 0 0 0,-16-9 36 0 0,0-1 0 0 0,1 1 0 0 0,-1 0 0 0 0,0 0 0 0 0,0 0 0 0 0,0 1 0 0 0,0-1 0 0 0,0 0 0 0 0,0 0 0 0 0,0 1 0 0 0,-1-1 0 0 0,1 0 0 0 0,0 1 0 0 0,-1-1 0 0 0,1 0 0 0 0,-1 1 0 0 0,1-1 0 0 0,-1 1 0 0 0,0-1 0 0 0,1 1 0 0 0,-1-1 0 0 0,0 1 0 0 0,0-1 0 0 0,0 1 0 0 0,0 0 0 0 0,-1-1 0 0 0,1 1 0 0 0,0-1 0 0 0,-1 1 0 0 0,1-1 0 0 0,-1 0 0 0 0,1 1 0 0 0,-1-1 0 0 0,0 1 0 0 0,1-1 0 0 0,-1 0 0 0 0,0 0 0 0 0,0 1 0 0 0,0-1 0 0 0,0 0 0 0 0,0 0 0 0 0,0 0 0 0 0,-2 2 0 0 0,-22 20 192 0 0,-1 0 1 0 0,0-2-1 0 0,-44 27 1 0 0,-4 3 85 0 0,58-38 230 0 0,0-2 0 0 0,-1 0 0 0 0,0-1 0 0 0,-22 9 0 0 0,31-18-82 0 0,1 0 0 0 0,-1 0 0 0 0,1 0 0 0 0,-1-1 0 0 0,1 0 0 0 0,-15-3-1 0 0,15 2-372 0 0,0 1 156 0 0,-32 0 296 0 0,19 0-377 0 0,7-1-848 0 0,0 1 0 0 0,0 1 0 0 0,0 0 0 0 0,0 1 0 0 0,-25 6 0 0 0,16 0-816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1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463 1 11290 0 0,'-11'0'-73'0'0,"0"2"0"0"0,-1-1 0 0 0,1 1 0 0 0,0 1 0 0 0,0 0-1 0 0,0 1 1 0 0,0 0 0 0 0,0 0 0 0 0,1 1 0 0 0,0 1 0 0 0,0-1-1 0 0,0 2 1 0 0,1-1 0 0 0,0 2 0 0 0,0-1 0 0 0,1 1 0 0 0,-8 9-1 0 0,4-4-53 0 0,1 1 0 0 0,0 1-1 0 0,1 0 1 0 0,1 0 0 0 0,0 1-1 0 0,1 0 1 0 0,1 1 0 0 0,0 0-1 0 0,1 0 1 0 0,-4 21-1 0 0,0 36-160 0 0,2 1 0 0 0,6 138-1 0 0,1-42 440 0 0,0-130-104 0 0,-5 77 112 0 0,4-102-105 0 0,-1 0 0 0 0,0 0 0 0 0,-1 0-1 0 0,0 0 1 0 0,-9 16 0 0 0,11-27-109 0 0,0-1-1 0 0,-1 1 0 0 0,0-1 1 0 0,0 1-1 0 0,0-1 0 0 0,0 0 1 0 0,-1 0-1 0 0,1-1 1 0 0,-1 1-1 0 0,-6 3 0 0 0,8-5-47 0 0,-1-1-1 0 0,1 1 1 0 0,-1-1-1 0 0,1 0 1 0 0,-1 0-1 0 0,0 0 1 0 0,0 0-1 0 0,1 0 1 0 0,-1-1-1 0 0,0 1 0 0 0,0-1 1 0 0,0 0-1 0 0,0 1 1 0 0,0-2-1 0 0,1 1 1 0 0,-1 0-1 0 0,0 0 1 0 0,0-1-1 0 0,0 0 1 0 0,-2 0-1 0 0,-10-6 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1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74 350 2881 0 0,'-40'-127'3659'0'0,"7"19"3287"0"0,33 107-6946 0 0,0 0 1 0 0,0 0-1 0 0,0 0 1 0 0,0 0-1 0 0,0 0 1 0 0,0 0-1 0 0,0 0 1 0 0,0 0-1 0 0,1 0 1 0 0,-1 1-1 0 0,0-1 0 0 0,1 0 1 0 0,-1 0-1 0 0,1 0 1 0 0,-1 0-1 0 0,1 1 1 0 0,-1-1-1 0 0,1 0 1 0 0,0 1-1 0 0,-1-1 1 0 0,1 0-1 0 0,0 1 1 0 0,-1-1-1 0 0,1 1 1 0 0,0-1-1 0 0,0 1 1 0 0,0-1-1 0 0,-1 1 1 0 0,1-1-1 0 0,0 1 1 0 0,0 0-1 0 0,0 0 1 0 0,0-1-1 0 0,0 1 1 0 0,0 0-1 0 0,0 0 1 0 0,0 0-1 0 0,1 0 1 0 0,42-4-686 0 0,-41 4 694 0 0,99-9-366 0 0,0-4 0 0 0,166-43-1 0 0,-233 47-173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349 1 17180 0 0,'-11'5'-228'0'0,"0"1"1"0"0,1 0 0 0 0,0 1 0 0 0,0 0-1 0 0,1 0 1 0 0,0 1 0 0 0,-11 11-1 0 0,-53 71-881 0 0,54-65 929 0 0,-10 13-42 0 0,1 1-1 0 0,-29 58 1 0 0,49-81 155 0 0,0 1 1 0 0,1 0 0 0 0,0 1-1 0 0,2-1 1 0 0,0 1 0 0 0,1 0-1 0 0,1 1 1 0 0,0-1 0 0 0,1 20-1 0 0,3-28 33 0 0,0-1-1 0 0,1 1 1 0 0,0-1-1 0 0,1 1 1 0 0,0-1-1 0 0,0 0 1 0 0,1 0-1 0 0,0 0 1 0 0,1-1-1 0 0,0 0 1 0 0,0 0 0 0 0,1 0-1 0 0,0 0 1 0 0,0-1-1 0 0,1 0 1 0 0,0 0-1 0 0,8 6 1 0 0,2 1-221 0 0,1-1 1 0 0,0-1-1 0 0,0-1 1 0 0,1 0-1 0 0,1-1 1 0 0,31 11 0 0 0,-21-13 196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2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26 17428 0 0,'7'19'-182'0'0,"1"-1"1"0"0,1 0 0 0 0,0-1 0 0 0,1 0 0 0 0,1 0-1 0 0,13 15 1 0 0,85 86-445 0 0,-70-78-3485 0 0,39 49 0 0 0,-67-76 2094 0 0,2-1-324 0 0</inkml:trace>
  <inkml:trace contextRef="#ctx0" brushRef="#br0" timeOffset="1">371 0 14795 0 0,'-41'32'-544'0'0,"2"1"-1"0"0,1 2 1 0 0,-63 77-1 0 0,91-100 437 0 0,-10 12-109 0 0,0 0-1 0 0,2 2 0 0 0,-19 36 0 0 0,29-47-260 0 0,1 0 1 0 0,1 0-1 0 0,0 0 0 0 0,1 1 1 0 0,1 0-1 0 0,0 0 0 0 0,1 0 1 0 0,0 18-1 0 0,3-16 325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16067 0 0,'0'0'-470'0'0,"7"12"-701"0"0,22 47 612 0 0,29 79 0 0 0,-9-19 647 0 0,-42-102-61 0 0,1 0 0 0 0,-2 1 0 0 0,0-1-1 0 0,-1 2 1 0 0,2 18 0 0 0,-6-30-11 0 0,-1 1 0 0 0,0-1-1 0 0,0 1 1 0 0,0 0 0 0 0,-1-1 0 0 0,0 1 0 0 0,-1 0-1 0 0,0-1 1 0 0,0 0 0 0 0,0 1 0 0 0,-1-1-1 0 0,0 0 1 0 0,-1 0 0 0 0,0-1 0 0 0,-4 7 0 0 0,-20 24-321 0 0,-2-3 0 0 0,-67 62 1 0 0,31-33-4444 0 0,56-50 2948 0 0,3 0-179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2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16620 0 0,'73'2'-1362'0'0,"-48"0"1391"0"0,0-1-1 0 0,0-1 1 0 0,0-1 0 0 0,41-8 0 0 0,13-18-1694 0 0,-8 3-5455 0 0,-56 20 4136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1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2825 0 0,'6'-3'656'0'0,"-2"2"-216"0"0,-1 1-32 0 0,1 0 48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17468 0 0,'0'0'-358'0'0,"4"8"-842"0"0,-1-4 1136 0 0,0-1 0 0 0,1 0 0 0 0,-1 1 0 0 0,0-1 0 0 0,1-1 0 0 0,0 1 0 0 0,-1-1 0 0 0,1 1 0 0 0,0-1 0 0 0,0 0 0 0 0,1 0 0 0 0,-1-1 0 0 0,0 0 0 0 0,0 1 0 0 0,1-1 0 0 0,-1 0 0 0 0,1-1 0 0 0,8 1 0 0 0,8-2-188 0 0,-1-1 0 0 0,1-1 0 0 0,-1-1 0 0 0,0 0 0 0 0,0-2 0 0 0,33-13 0 0 0,-6 3-865 0 0,-22 8 1027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3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16428 0 0,'0'0'-326'0'0,"0"7"-277"0"0,-22 99 742 0 0,22-105-169 0 0,0 0 0 0 0,0 0 0 0 0,0 0 0 0 0,0 0 0 0 0,1 0-1 0 0,-1 0 1 0 0,0 0 0 0 0,1 0 0 0 0,-1 0 0 0 0,1 0 0 0 0,-1 0 0 0 0,1 0 0 0 0,0 0 0 0 0,-1-1 0 0 0,1 1 0 0 0,0 0 0 0 0,-1 0-1 0 0,1-1 1 0 0,0 1 0 0 0,0 0 0 0 0,0-1 0 0 0,0 1 0 0 0,0-1 0 0 0,1 1 0 0 0,30 14-157 0 0,-23-12 94 0 0,18 8 72 0 0,1-1 1 0 0,0-1-1 0 0,0-1 1 0 0,1-2 0 0 0,-1-1-1 0 0,33 1 1 0 0,-39-5-799 0 0,0-1 1 0 0,0-2 0 0 0,0 0-1 0 0,0-1 1 0 0,24-7 0 0 0,-24 4 19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4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18132 0 0,'33'131'-956'0'0,"-23"-95"678"0"0,0 0 0 0 0,-3 0-1 0 0,-1 1 1 0 0,2 48 0 0 0,-9-35-246 0 0,2 63-850 0 0,0-100 635 0 0,1-1 1 0 0,0 0-1 0 0,1 0 1 0 0,0 0 0 0 0,0-1-1 0 0,11 23 1 0 0,-4-20-88 0 0,1-3 640 0 0</inkml:trace>
  <inkml:trace contextRef="#ctx0" brushRef="#br0" timeOffset="1">367 82 14115 0 0,'4'2'-926'0'0,"4"5"762"0"0,-1 0-1 0 0,0 0 1 0 0,0 1-1 0 0,-1 0 0 0 0,0 1 1 0 0,0-1-1 0 0,-1 1 1 0 0,9 18-1 0 0,27 89 423 0 0,-20-55-252 0 0,-11-35 44 0 0,1 0-1 0 0,2-2 1 0 0,0 1 0 0 0,2-2 0 0 0,1 1-1 0 0,0-2 1 0 0,34 34 0 0 0,-29-35-1695 0 0,45 34 1 0 0,-59-51 1054 0 0,0-2 453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4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1 16115 0 0,'-3'7'-1029'0'0,"-22"46"563"0"0,9-18 496 0 0,-1-2-1 0 0,-1 0 0 0 0,-32 42 1 0 0,-8-6-220 0 0,-32 41 810 0 0,77-92-1534 0 0,2-1 0 0 0,0 2-1 0 0,1-1 1 0 0,-12 32 0 0 0,18-34-676 0 0,-1-2-231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4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16035 0 0,'11'1'-193'0'0,"-1"0"0"0"0,1 1 0 0 0,18 5 0 0 0,-22-5 219 0 0,1 0 0 0 0,0 0 1 0 0,-1 0-1 0 0,1-1 0 0 0,0 0 0 0 0,0-1 1 0 0,0 0-1 0 0,9-1 0 0 0,32-19-6218 0 0,-39 17 5991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5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17052 0 0,'13'-1'-249'0'0,"-1"-1"1"0"0,0 0-1 0 0,0-1 1 0 0,17-6 0 0 0,20-4 49 0 0,-24 8 137 0 0,-8 1-15 0 0,0 1-1 0 0,-1 1 0 0 0,1 0 1 0 0,0 2-1 0 0,19 0 0 0 0,-34 0 29 0 0,0 0 0 0 0,0 1-1 0 0,0-1 1 0 0,1 0 0 0 0,-1 1 0 0 0,0 0-1 0 0,0-1 1 0 0,0 1 0 0 0,0 0 0 0 0,0 0-1 0 0,0 0 1 0 0,0 0 0 0 0,0 1 0 0 0,-1-1-1 0 0,1 0 1 0 0,0 1 0 0 0,-1-1 0 0 0,1 1-1 0 0,-1 0 1 0 0,1-1 0 0 0,-1 1 0 0 0,0 0-1 0 0,0 0 1 0 0,1 0 0 0 0,-1 0 0 0 0,-1 0-1 0 0,1 0 1 0 0,0 0 0 0 0,-1 0 0 0 0,1 0-1 0 0,-1 0 1 0 0,1 1 0 0 0,-1-1 0 0 0,0 0-1 0 0,0 0 1 0 0,0 1 0 0 0,-1 2 0 0 0,0 2-100 0 0,0 0 0 0 0,0 0 1 0 0,-1 0-1 0 0,-1-1 1 0 0,1 1-1 0 0,-1-1 0 0 0,0 0 1 0 0,0 0-1 0 0,-1 0 1 0 0,-7 10-1 0 0,-43 41 1556 0 0,60-58-1160 0 0,5-5-292 0 0,-1 1 1 0 0,1 1-1 0 0,0 0 0 0 0,1 1 1 0 0,-1 0-1 0 0,0 1 1 0 0,1 0-1 0 0,0 0 0 0 0,-1 1 1 0 0,1 1-1 0 0,0 0 1 0 0,0 1-1 0 0,-1 0 0 0 0,1 1 1 0 0,-1 0-1 0 0,1 1 1 0 0,16 6-1 0 0,-16-5-24 0 0,-1 1 1 0 0,1 1-1 0 0,-1 0 1 0 0,-1 0-1 0 0,1 1 1 0 0,-1 0-1 0 0,18 18 1 0 0,-24-21 70 0 0,0 0 0 0 0,-1 0 0 0 0,1 1 0 0 0,-1-1 0 0 0,0 1 0 0 0,0 0 0 0 0,-1-1 0 0 0,0 1 1 0 0,1 1-1 0 0,-2-1 0 0 0,1 0 0 0 0,0 0 0 0 0,-1 1 0 0 0,0-1 0 0 0,-1 1 0 0 0,1-1 0 0 0,-1 1 1 0 0,0-1-1 0 0,0 1 0 0 0,-2 8 0 0 0,1-10 96 0 0,0-1 0 0 0,-1 1 0 0 0,0 0-1 0 0,0 0 1 0 0,0-1 0 0 0,0 1 0 0 0,0-1 0 0 0,-1 1 0 0 0,1-1 0 0 0,-1 0 0 0 0,0 0-1 0 0,0 0 1 0 0,0 0 0 0 0,0-1 0 0 0,-1 1 0 0 0,1-1 0 0 0,-5 3 0 0 0,-9 3 397 0 0,0 1 0 0 0,-25 7 1 0 0,32-12-351 0 0,-32 9 243 0 0,-1-2 1 0 0,-83 12-1 0 0,119-23-362 0 0,0 0 0 0 0,1 0 0 0 0,-1 0 0 0 0,1-1 0 0 0,-9-1 0 0 0,-15-2 140 0 0,29 4-149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5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17052 0 0,'0'0'-248'0'0,"9"1"-1734"0"0,12 0 2060 0 0,-1-1 0 0 0,40-4 0 0 0,-41 2-27 0 0,0 0-1 0 0,-1 1 1 0 0,1 1-1 0 0,0 1 1 0 0,19 4-1 0 0,4 7-4804 0 0,-29-10 4575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6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19428 0 0,'0'0'-472'0'0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19:56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0 17092 0 0,'0'0'1199'0'0,"-1"5"-1187"0"0,0 14-101 0 0,0 1 61 0 0,0 1 0 0 0,-2 0 0 0 0,-6 25-1 0 0,7-38-63 0 0,-1 0-1 0 0,0-1 0 0 0,-1 1 0 0 0,1-1 1 0 0,-1 0-1 0 0,-1 0 0 0 0,1-1 0 0 0,-1 1 1 0 0,0-1-1 0 0,-1 0 0 0 0,1 0 0 0 0,-9 6 1 0 0,-3 0-1022 0 0,0 0 1 0 0,-1-1 0 0 0,0-1 0 0 0,-1-1 0 0 0,0-1-1 0 0,-29 9 1 0 0,20-8-892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12499 0 0,'-1'2'-156'0'0,"1"0"0"0"0,-1 0 1 0 0,0 0-1 0 0,1 0 1 0 0,-1 0-1 0 0,1 0 0 0 0,-1 0 1 0 0,1 0-1 0 0,0 4 0 0 0,5 14 111 0 0,0-1-1 0 0,1 0 1 0 0,1 0-1 0 0,1 0 1 0 0,1-1-1 0 0,0 0 1 0 0,2-1-1 0 0,22 30 1 0 0,5-2 215 0 0,74 66 0 0 0,-57-60-234 0 0,-32-25 84 0 0,0 0-1 0 0,35 56 1 0 0,-11-14 348 0 0,-46-68 13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1 928 0 0,'0'0'6243'0'0,"2"4"-6214"0"0,149 234 1323 0 0,-127-206-1282 0 0,2-2 0 0 0,1 0 0 0 0,0-2 0 0 0,3-1 0 0 0,37 27 1 0 0,-20-24 37 0 0,77 37 0 0 0,-72-41-17 0 0,60 39 0 0 0,-104-60-208 0 0,0 1-1 0 0,-1-1 1 0 0,0 2-1 0 0,0-1 0 0 0,0 1 1 0 0,0 0-1 0 0,-1 0 0 0 0,-1 1 1 0 0,1-1-1 0 0,-1 1 1 0 0,0 1-1 0 0,-1-1 0 0 0,0 1 1 0 0,0-1-1 0 0,3 14 1 0 0,0 17 61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1 13211 0 0,'0'0'1491'0'0,"-28"28"-3169"0"0,-16 30 1504 0 0,-3-1 0 0 0,-2-3 0 0 0,-65 56-1 0 0,-18 20 619 0 0,114-113 145 0 0,-29 21 0 0 0,27-22 22 0 0,19-15-308 0 0,20 12-4420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2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833 1 4489 0 0,'-18'4'4399'0'0,"12"-3"-4343"0"0,1 0-1 0 0,-1 0 1 0 0,1 0 0 0 0,0 1 0 0 0,-1 0-1 0 0,1 0 1 0 0,0 1 0 0 0,1-1-1 0 0,-1 1 1 0 0,-7 5 0 0 0,-12 15-180 0 0,0 0 1 0 0,1 2 0 0 0,2 0 0 0 0,1 2-1 0 0,0 0 1 0 0,-16 33 0 0 0,10-10 228 0 0,3 1 1 0 0,-30 99-1 0 0,-111 425 1134 0 0,39 11 148 0 0,22 315-669 0 0,76-621-349 0 0,-33 617 948 0 0,59-669-944 0 0,54 440 1 0 0,69-3 1457 0 0,-98-571-1649 0 0,25 68 63 0 0,260 655 710 0 0,-259-711-564 0 0,5-1 0 0 0,76 107 0 0 0,-107-164 26 0 0,-12-20-144 0 0,-12-27-394 0 0,-4 3-1739 0 0,-1-1 1437 0 0,1 0-1 0 0,0 0 0 0 0,-1-1 1 0 0,0 1-1 0 0,0-1 0 0 0,1 0 1 0 0,-1 0-1 0 0,0-1 0 0 0,-9 2 1 0 0,-11 0-1460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4953 0 0,'18'11'1751'0'0,"-1"1"0"0"0,17 16 1 0 0,28 33-319 0 0,45 78-2749 0 0,-66-83 1825 0 0,-21-30-446 0 0,-1 1 1 0 0,-1 1-1 0 0,-2 1 1 0 0,-1 0-1 0 0,-1 1 1 0 0,17 52-1 0 0,-17-47-310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3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12523 0 0,'0'0'-236'0'0,"-12"0"-3228"0"0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6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14 197 13451 0 0,'-5'-24'138'0'0,"1"0"-1"0"0,2 0 1 0 0,0-1 0 0 0,2 1 0 0 0,0-1-1 0 0,5-24 1 0 0,-6 77-385 0 0,2-1 1 0 0,1 0-1 0 0,6 38 0 0 0,0-7 345 0 0,38 451 510 0 0,-41-463-632 0 0,1 12 3667 0 0,-11-297-240 0 0,3-145-3378 0 0,8 278-166 0 0,-6 105 12 0 0,11 70-2403 0 0,2 106 1724 0 0,-8-79 791 0 0,2 2 66 0 0,9 205 613 0 0,-22-355 4866 0 0,-8-70-5603 0 0,6-233 77 0 0,4 89-13 0 0,1 232-73 0 0,3 32-1 0 0,-5 49-2239 0 0,1-4 1959 0 0,4 49-1 0 0,-1-17 125 0 0,3 64-195 0 0,-4 66-1120 0 0,-1-175-260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7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244 239 4113 0 0,'-9'-6'192'0'0,"1"0"0"0"0,0 0 0 0 0,0-1 0 0 0,1 0 0 0 0,-10-11 0 0 0,-7-6 319 0 0,20 20-131 0 0,-1 0 0 0 0,1-1 1 0 0,0 1-1 0 0,0-1 0 0 0,0 0 0 0 0,1 0 0 0 0,-1 0 1 0 0,1-1-1 0 0,1 1 0 0 0,-1-1 0 0 0,-2-7 1 0 0,5 10-313 0 0,-1 0 0 0 0,1 0 1 0 0,0 1-1 0 0,0-1 1 0 0,0 0-1 0 0,0 0 1 0 0,0 0-1 0 0,1 0 1 0 0,-1 0-1 0 0,1 0 0 0 0,0 1 1 0 0,0-1-1 0 0,0 0 1 0 0,0 1-1 0 0,0-1 1 0 0,0 0-1 0 0,1 1 1 0 0,-1 0-1 0 0,1-1 0 0 0,0 1 1 0 0,0 0-1 0 0,0 0 1 0 0,0 0-1 0 0,0 0 1 0 0,0 0-1 0 0,3-1 1 0 0,-1 0-83 0 0,-1 0-1 0 0,1 0 1 0 0,0 1 0 0 0,-1-1 0 0 0,1 1 0 0 0,0 0 0 0 0,1 0 0 0 0,-1 1 0 0 0,0-1 0 0 0,0 1 0 0 0,1 0 0 0 0,-1 0 0 0 0,1 1 0 0 0,-1-1 0 0 0,1 1 0 0 0,-1 0 0 0 0,1 0 0 0 0,-1 0 0 0 0,1 1 0 0 0,-1-1-1 0 0,0 1 1 0 0,1 0 0 0 0,-1 1 0 0 0,0-1 0 0 0,1 1 0 0 0,4 2 0 0 0,-1 1-8 0 0,-1 0 1 0 0,0 0-1 0 0,0 1 0 0 0,-1 0 0 0 0,0 0 0 0 0,0 1 1 0 0,0-1-1 0 0,-1 1 0 0 0,0 1 0 0 0,0-1 0 0 0,-1 1 1 0 0,7 14-1 0 0,-6-10-2 0 0,-1 1 0 0 0,0 0 1 0 0,-1 0-1 0 0,0 0 0 0 0,-1 0 0 0 0,0 1 1 0 0,-1-1-1 0 0,-1 0 0 0 0,0 1 0 0 0,-1-1 1 0 0,-1 1-1 0 0,0-1 0 0 0,-4 16 0 0 0,4-19 22 0 0,-2 0 1 0 0,1-1-1 0 0,-1 1 0 0 0,0-1 0 0 0,-1 0 0 0 0,0 0 0 0 0,-1 0 1 0 0,1 0-1 0 0,-2-1 0 0 0,1 0 0 0 0,-1-1 0 0 0,0 1 1 0 0,-1-1-1 0 0,0-1 0 0 0,0 1 0 0 0,-1-1 0 0 0,-16 8 0 0 0,12-7 72 0 0,-1 0 0 0 0,0-2-1 0 0,-1 0 1 0 0,1 0-1 0 0,-1-1 1 0 0,0-1 0 0 0,0-1-1 0 0,0 0 1 0 0,0-1 0 0 0,0 0-1 0 0,-1-1 1 0 0,1-1-1 0 0,0 0 1 0 0,-18-5 0 0 0,179-28-269 0 0,-133 31 213 0 0,28-6 190 0 0,65-6-1 0 0,-94 14-72 0 0,0 1 0 0 0,0 0 0 0 0,0 1 0 0 0,0 0 0 0 0,0 1 0 0 0,0 0 1 0 0,0 1-1 0 0,0 0 0 0 0,-1 1 0 0 0,13 6 0 0 0,-20-9-36 0 0,1 0 0 0 0,-1 0-1 0 0,1-1 1 0 0,0 1 0 0 0,-1-1 0 0 0,1 0 0 0 0,7 0 0 0 0,11 0-1142 0 0,-18 0-313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8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150 110 10282 0 0,'0'0'679'0'0,"1"-10"-559"0"0,1 5-134 0 0,0 0-1 0 0,1 0 1 0 0,-1 0-1 0 0,1 1 1 0 0,0-1-1 0 0,0 1 1 0 0,0 0-1 0 0,1 0 1 0 0,-1 0-1 0 0,1 0 0 0 0,0 1 1 0 0,0-1-1 0 0,0 1 1 0 0,1 0-1 0 0,8-4 1 0 0,-6 2-38 0 0,1 1 0 0 0,0 0 0 0 0,1 0 0 0 0,-1 1 1 0 0,1 0-1 0 0,-1 1 0 0 0,16-3 0 0 0,-22 5 34 0 0,0 0-1 0 0,1 0 1 0 0,-1 0 0 0 0,0 0 0 0 0,1 0-1 0 0,-1 0 1 0 0,0 0 0 0 0,1 1-1 0 0,-1-1 1 0 0,0 1 0 0 0,0 0 0 0 0,1 0-1 0 0,-1 0 1 0 0,0 0 0 0 0,0 0-1 0 0,0 0 1 0 0,0 0 0 0 0,0 1 0 0 0,0-1-1 0 0,-1 1 1 0 0,1-1 0 0 0,0 1-1 0 0,-1 0 1 0 0,1-1 0 0 0,-1 1 0 0 0,0 0-1 0 0,1 0 1 0 0,-1 0 0 0 0,0 0-1 0 0,0 1 1 0 0,0-1 0 0 0,-1 0 0 0 0,1 0-1 0 0,0 4 1 0 0,1 3 6 0 0,-1 1 0 0 0,0 0 0 0 0,0 0 0 0 0,-1 0 1 0 0,0 0-1 0 0,-1 0 0 0 0,0 0 0 0 0,-1-1 0 0 0,0 1 0 0 0,0 0 0 0 0,-1-1 0 0 0,-1 1 0 0 0,1-1 0 0 0,-7 11 0 0 0,6-11 55 0 0,-21 37 332 0 0,24-43-313 0 0,-1-1-1 0 0,0 1 1 0 0,0 0-1 0 0,0-1 1 0 0,0 0-1 0 0,-1 1 1 0 0,1-1-1 0 0,-1 0 1 0 0,1 0-1 0 0,-1 0 1 0 0,0-1-1 0 0,-5 4 1 0 0,12-6-26 0 0,0 0 1 0 0,0 1-1 0 0,0 0 1 0 0,1 0-1 0 0,-1 0 1 0 0,0 0-1 0 0,0 1 1 0 0,1-1-1 0 0,-1 1 1 0 0,0 0-1 0 0,0 0 0 0 0,0 1 1 0 0,0-1-1 0 0,0 1 1 0 0,0 0-1 0 0,-1 0 1 0 0,6 4-1 0 0,-2-2-61 0 0,0 1-1 0 0,-1 0 0 0 0,0 1 1 0 0,0-1-1 0 0,0 1 1 0 0,0 1-1 0 0,-1-1 0 0 0,0 1 1 0 0,6 10-1 0 0,-9-14 47 0 0,0 0 1 0 0,-1 0-1 0 0,1 0 1 0 0,-1 0-1 0 0,0 0 0 0 0,0 0 1 0 0,0 0-1 0 0,0 1 0 0 0,0-1 1 0 0,-1 0-1 0 0,0 0 0 0 0,1 1 1 0 0,-1-1-1 0 0,-1 0 0 0 0,1 1 1 0 0,0-1-1 0 0,-1 0 1 0 0,1 0-1 0 0,-1 0 0 0 0,0 1 1 0 0,0-1-1 0 0,-1 0 0 0 0,-2 5 1 0 0,0-3 170 0 0,0 0 0 0 0,-1 0 0 0 0,1-1 0 0 0,-1 1 0 0 0,0-1 0 0 0,-1 0 0 0 0,1 0 0 0 0,-1-1 0 0 0,0 1 0 0 0,-11 4 0 0 0,-26 11 304 0 0,-1-2 0 0 0,0-1 1 0 0,0-2-1 0 0,-2-3 0 0 0,-69 10 1 0 0,103-21-2182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8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11442 0 0,'0'0'2101'0'0,"7"-11"-2338"0"0,2 2 237 0 0,1 1 0 0 0,0 0 0 0 0,0 1 0 0 0,1 1 0 0 0,0-1 0 0 0,0 2 1 0 0,1-1-1 0 0,12-3 0 0 0,62-13-35 0 0,-85 22-29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4425 0 0,'0'0'2913'0'0,"-2"0"-2873"0"0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29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82 10826 0 0,'-36'-13'2760'0'0,"19"-7"-3613"0"0,15 17 1099 0 0,-37-36 1800 0 0,38 39-2061 0 0,1-1 0 0 0,0 1 0 0 0,-1-1 1 0 0,1 1-1 0 0,0-1 0 0 0,-1 1 0 0 0,1 0 1 0 0,-1-1-1 0 0,1 1 0 0 0,-1 0 1 0 0,1-1-1 0 0,-1 1 0 0 0,1 0 0 0 0,-1 0 1 0 0,0 0-1 0 0,1-1 0 0 0,-1 1 0 0 0,1 0 1 0 0,-1 0-1 0 0,1 0 0 0 0,-1 0 0 0 0,0 0 1 0 0,1 0-1 0 0,-1 0 0 0 0,1 0 1 0 0,-1 0-1 0 0,1 0 0 0 0,-1 1 0 0 0,0-1 1 0 0,1 0-1 0 0,-1 0 0 0 0,1 0 0 0 0,-1 1 1 0 0,1-1-1 0 0,-1 0 0 0 0,1 1 1 0 0,-1-1-1 0 0,1 0 0 0 0,-1 1 0 0 0,1-1 1 0 0,0 0-1 0 0,-1 1 0 0 0,1-1 0 0 0,0 1 1 0 0,-1-1-1 0 0,1 1 0 0 0,0-1 1 0 0,-1 1-1 0 0,1-1 0 0 0,0 1 0 0 0,0 0 1 0 0,0-1-1 0 0,-1 1 0 0 0,1-1 0 0 0,0 1 1 0 0,0-1-1 0 0,0 1 0 0 0,0 1 0 0 0,-8 44-319 0 0,7-37 349 0 0,-6 41 126 0 0,-29 165 194 0 0,27-173-261 0 0,-2-1 0 0 0,-2-1-1 0 0,-20 43 1 0 0,30-70 2662 0 0,11-14-1524 0 0,26-24-1328 0 0,0 0 78 0 0,-9 15-14 0 0,1 2-1 0 0,0 2 1 0 0,0 0 0 0 0,0 1-1 0 0,0 2 1 0 0,31-1 0 0 0,-50 4 33 0 0,0 0 0 0 0,0 1 0 0 0,-1 0 0 0 0,1 0 0 0 0,0 0 0 0 0,0 1 0 0 0,-1 0 0 0 0,12 5 0 0 0,29 8 48 0 0,-45-15 58 0 0,-1 0-313 0 0,-1 0 0 0 0,1 0-1 0 0,0-1 1 0 0,0 1 0 0 0,0 0 0 0 0,0-1 0 0 0,0 1 0 0 0,0-1 0 0 0,0 1 0 0 0,-1-1 0 0 0,1 1-1 0 0,0-1 1 0 0,0 1 0 0 0,-1-1 0 0 0,1 0 0 0 0,0 1 0 0 0,-1-1 0 0 0,1 0 0 0 0,-1 0-1 0 0,1 0 1 0 0,-1 1 0 0 0,1-1 0 0 0,-1 0 0 0 0,1 0 0 0 0,-1 0 0 0 0,1-2 0 0 0,1-2-1714 0 0,0 2 815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2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6 7610 0 0,'-20'-2'4072'0'0,"9"0"-1447"0"0,2 2-128 0 0,-4-1 919 0 0,9 4-3928 0 0,2 2-192 0 0,2 4-160 0 0,2 0-632 0 0,2 2-385 0 0,-1 2 81 0 0,1 2-881 0 0,-1-2 57 0 0,-1 1-273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0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13123 0 0,'0'0'2111'0'0,"1"8"-3294"0"0,4 25 1305 0 0,0 52-1 0 0,3 24 188 0 0,13 52 215 0 0,19 105 228 0 0,-38-255-639 0 0,1 0-1 0 0,-1 1 1 0 0,-1-1-1 0 0,0 1 1 0 0,-1-1 0 0 0,0 0-1 0 0,-2 17 2207 0 0,1-46-6295 0 0,-1-20 2297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0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5 108 5777 0 0,'-3'-7'5037'0'0,"3"6"-5027"0"0,0 0 0 0 0,0 1 0 0 0,-1-1 0 0 0,1 0 0 0 0,0 1 0 0 0,0-1 0 0 0,0 0 0 0 0,0 0 0 0 0,0 1 0 0 0,0-1 0 0 0,0 0 0 0 0,0 0 0 0 0,0 1 0 0 0,0-1 0 0 0,0 0 0 0 0,0 1 0 0 0,1-1 0 0 0,-1 0 0 0 0,0 1 0 0 0,0-1 0 0 0,1-1 0 0 0,4 0-19 0 0,-1 0 0 0 0,1 0 0 0 0,0 0 0 0 0,-1 0-1 0 0,1 1 1 0 0,0-1 0 0 0,0 1 0 0 0,9 0 0 0 0,50-2 205 0 0,-35 3-63 0 0,7-2 254 0 0,0-1 0 0 0,0-1-1 0 0,0-3 1 0 0,-1 0 0 0 0,39-15 0 0 0,-67 20-267 0 0,-3 1-11 0 0,1-1-1 0 0,-1 1 0 0 0,0-1 1 0 0,1 0-1 0 0,-1-1 0 0 0,7-4 407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1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9746 0 0,'0'0'1504'0'0,"4"-7"-194"0"0,11-6-1242 0 0,1 0 0 0 0,0 1 1 0 0,1 0-1 0 0,0 2 0 0 0,25-13 0 0 0,12-7 227 0 0,-32 16-138 0 0,-13 8-138 0 0,0 0 0 0 0,1 0 0 0 0,0 1 0 0 0,0 0 0 0 0,0 1 0 0 0,1 0 0 0 0,0 0 0 0 0,13-2 0 0 0,-21 6 3 0 0,0-1-512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2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15675 0 0,'0'0'-248'0'0,"-1"13"-1167"0"0,-1 105 1542 0 0,-6-88 23 0 0,0 8-727 0 0,21-40 485 0 0,42-16 99 0 0,-24 6-51 0 0,0 3-1 0 0,1 0 1 0 0,56-7 0 0 0,-72 14 67 0 0,-1 2 0 0 0,1 0 1 0 0,0 0-1 0 0,-1 2 1 0 0,1 0-1 0 0,18 4 1 0 0,-32-5-14 0 0,1 0 1 0 0,0-1 0 0 0,0 1-1 0 0,-1 0 1 0 0,1 1 0 0 0,0-1-1 0 0,-1 0 1 0 0,1 1-1 0 0,-1-1 1 0 0,0 1 0 0 0,1 0-1 0 0,-1 0 1 0 0,0 0 0 0 0,0 0-1 0 0,0 0 1 0 0,0 0-1 0 0,-1 1 1 0 0,1-1 0 0 0,-1 1-1 0 0,1-1 1 0 0,-1 1 0 0 0,0-1-1 0 0,0 1 1 0 0,0 0 0 0 0,0 0-1 0 0,0-1 1 0 0,-1 1-1 0 0,1 0 1 0 0,-1 0 0 0 0,0 0-1 0 0,0 0 1 0 0,0 0 0 0 0,0-1-1 0 0,0 1 1 0 0,-1 0 0 0 0,1 0-1 0 0,-1 0 1 0 0,0 0-1 0 0,0-1 1 0 0,0 1 0 0 0,-2 3-1 0 0,-1 3 157 0 0,-1 0-1 0 0,1 0 1 0 0,-2 0-1 0 0,1-1 1 0 0,-1 0-1 0 0,-1 0 0 0 0,1 0 1 0 0,-2-1-1 0 0,1 0 1 0 0,-13 9-1 0 0,-12 8 298 0 0,-46 24 0 0 0,61-38-433 0 0,8-4 5 0 0,-30 17 291 0 0,-56 24 0 0 0,65-39-1331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4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0 226 5025 0 0,'0'0'1883'0'0,"2"-18"-300"0"0,4 4-1634 0 0,18-41 1325 0 0,-22 50-1194 0 0,1 1-1 0 0,-1 0 1 0 0,1 0 0 0 0,0 0-1 0 0,0 1 1 0 0,0-1 0 0 0,1 1-1 0 0,0 0 1 0 0,-1 0 0 0 0,9-5-1 0 0,-3 3 15 0 0,22-13 293 0 0,1 2 0 0 0,0 1 0 0 0,49-14 0 0 0,-70 26-342 0 0,-1 1 1 0 0,1 0 0 0 0,-1 0-1 0 0,1 1 1 0 0,0 1-1 0 0,-1 0 1 0 0,1 0 0 0 0,0 1-1 0 0,0 0 1 0 0,-1 1-1 0 0,1 0 1 0 0,-1 1 0 0 0,0 0-1 0 0,0 1 1 0 0,18 9-1 0 0,4 6 8 0 0,-2 1 0 0 0,0 1-1 0 0,48 46 1 0 0,-30-24-9 0 0,-23-22-53 0 0,-1 1-1 0 0,-1 1 1 0 0,-1 1 0 0 0,22 32-1 0 0,1 11 82 0 0,42 84 1 0 0,-32-17 279 0 0,71 257 0 0 0,-113-344-319 0 0,52 201 119 0 0,23 81 347 0 0,60 244 881 0 0,-84-166-1128 0 0,-39-230-210 0 0,44 372 247 0 0,-53-404-212 0 0,33 219 140 0 0,-10-84 380 0 0,-2-37-399 0 0,12 104 16 0 0,-40-245-168 0 0,12 210-24 0 0,-16-123 25 0 0,-1-73 41 0 0,-11 132 1 0 0,-10-110 24 0 0,-34 137-1 0 0,-72 139 146 0 0,112-382-174 0 0,-2-1 1 0 0,-1 0-1 0 0,-2-1 1 0 0,0 0 0 0 0,-3-2-1 0 0,0 0 1 0 0,-1-1-1 0 0,-2 0 1 0 0,-1-2-1 0 0,-1-1 1 0 0,-43 34 0 0 0,58-50 12 0 0,-1-1 0 0 0,0-1 0 0 0,0 0 0 0 0,-1 0 1 0 0,1-1-1 0 0,-1 0 0 0 0,0-1 0 0 0,-21 6 0 0 0,-26 9-52 0 0,28-8-36 0 0,-100 30 301 0 0,103-33-235 0 0,0-2-1 0 0,-38 4 0 0 0,-27 5 66 0 0,79-13-7 0 0,-1-1-1 0 0,0 0 1 0 0,1-1-1 0 0,-1-1 1 0 0,1 0 0 0 0,-1-1-1 0 0,1-1 1 0 0,0 0-1 0 0,-26-9 1 0 0,15 5-119 0 0,-38-6 0 0 0,-111 1-722 0 0,13 2-3272 0 0,137 7 1638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8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38 5401 0 0,'-7'-11'6096'0'0,"5"6"-5294"0"0,2 4-793 0 0,0 0 1 0 0,-1 1 0 0 0,1-1-1 0 0,-1 0 1 0 0,1 1 0 0 0,-1-1-1 0 0,1 0 1 0 0,-1 1 0 0 0,0-1-1 0 0,1 1 1 0 0,-1-1 0 0 0,1 1-1 0 0,-1-1 1 0 0,0 1 0 0 0,0-1-1 0 0,1 1 1 0 0,-1 0 0 0 0,0-1-1 0 0,0 1 1 0 0,0 0 0 0 0,1 0-1 0 0,-1-1 1 0 0,0 1 0 0 0,0 0-1 0 0,0 0 1 0 0,0 0 0 0 0,-1 0-1 0 0,-29-4-261 0 0,26 2 230 0 0,-1 1 0 0 0,1 0 0 0 0,-1 0 0 0 0,1 1 0 0 0,0 0 0 0 0,-9 0 0 0 0,-14 5-139 0 0,-14 1 4465 0 0,72 30-5120 0 0,33 89 639 0 0,49 139 0 0 0,22 142 283 0 0,80 191 47 0 0,-115-341 95 0 0,142 513 200 0 0,-40 174 461 0 0,-145-637-405 0 0,-21-125-390 0 0,98 541 321 0 0,-31 5 61 0 0,-94-631-415 0 0,-5-1 0 0 0,-4 1 0 0 0,-4 0-1 0 0,-4-1 1 0 0,-4-1 0 0 0,-4 1 0 0 0,-5-2-1 0 0,-42 115 1 0 0,22-91 340 0 0,-14 40 23 0 0,-79 154 1 0 0,-21-8-148 0 0,138-272-467 0 0,1-16-2813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9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5545 0 0,'0'0'7962'0'0,"12"19"-8380"0"0,-2 7 322 0 0,-1 1-1 0 0,-2-1 1 0 0,0 1-1 0 0,-2 1 1 0 0,3 30-1 0 0,-3 140-5 0 0,-17-16-1161 0 0,-5-62-2540 0 0,12-101 2542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39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11650 0 0,'23'-13'258'0'0,"2"1"-1"0"0,0 0 0 0 0,50-15 1 0 0,83-11-121 0 0,-110 31-769 0 0,0 2-1 0 0,0 2 0 0 0,59 4 0 0 0,-87 0-667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40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 16628 0 0,'0'0'-337'0'0,"25"-3"-1950"0"0,53-6 2303 0 0,-1-3-1 0 0,0-3 1 0 0,-1-3-1 0 0,139-55 1 0 0,-60 24 1853 0 0,-172 58-4358 0 0,15-8 2490 0 0,0 1 0 0 0,0-1 0 0 0,0 1 0 0 0,1 0 0 0 0,-1 0 0 0 0,0 0 0 0 0,1 0 0 0 0,0 0 0 0 0,-1 0 0 0 0,1 0 0 0 0,0 0 0 0 0,0 1 0 0 0,0-1 0 0 0,1 0 0 0 0,-1 1 1 0 0,1-1-1 0 0,-1 1 0 0 0,1 3 0 0 0,0 1 24 0 0,1 0 0 0 0,0 1 1 0 0,1-1-1 0 0,0 0 0 0 0,0 0 0 0 0,0 0 1 0 0,1 0-1 0 0,0-1 0 0 0,0 1 1 0 0,1 0-1 0 0,0-1 0 0 0,0 0 1 0 0,9 10-1 0 0,-6-8-28 0 0,1 1-1 0 0,1-2 1 0 0,-1 1 0 0 0,1-1-1 0 0,0 0 1 0 0,1-1-1 0 0,-1 0 1 0 0,13 5 0 0 0,-10-6-176 0 0,-1-1 0 0 0,1-1 0 0 0,0 0 0 0 0,0-1 0 0 0,0 0 0 0 0,0-1 0 0 0,1 0 0 0 0,-1-1 0 0 0,0-1 0 0 0,0 0 0 0 0,1 0 0 0 0,-1-1 0 0 0,16-5 0 0 0,-11 3-1103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40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8570 0 0,'0'0'2664'0'0,"21"11"-4105"0"0,9 15 1248 0 0,-1 2 0 0 0,-1 1 0 0 0,-2 2 0 0 0,-1 0 0 0 0,38 63 0 0 0,-55-80-688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2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 22669 0 0,'-28'-7'-392'0'0,"3"12"-424"0"0,5 13-9 0 0,-2 6 33 0 0,3 9-408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40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12843 0 0,'-2'0'11'0'0,"0"0"1"0"0,0 0-1 0 0,-1 1 1 0 0,1-1-1 0 0,0 0 0 0 0,0 1 1 0 0,0 0-1 0 0,0-1 1 0 0,-1 1-1 0 0,1 0 1 0 0,0 0-1 0 0,0 0 1 0 0,0 0-1 0 0,1 1 0 0 0,-1-1 1 0 0,0 0-1 0 0,0 1 1 0 0,1-1-1 0 0,-1 1 1 0 0,1 0-1 0 0,-1 0 0 0 0,1-1 1 0 0,0 1-1 0 0,-2 4 1 0 0,-5 7-181 0 0,1 0 1 0 0,-8 23-1 0 0,10-24 267 0 0,-55 167-313 0 0,29-58-3177 0 0,26-98 2064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41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707 20 13939 0 0,'0'-1'35'0'0,"0"1"0"0"0,0-1 0 0 0,0 0 0 0 0,0 0-1 0 0,0 1 1 0 0,0-1 0 0 0,0 0 0 0 0,0 1 0 0 0,0-1 0 0 0,1 0 0 0 0,-1 0 0 0 0,0 1 0 0 0,0-1-1 0 0,1 0 1 0 0,-1 1 0 0 0,1-1 0 0 0,-1 1 0 0 0,1-1 0 0 0,-1 0 0 0 0,0 1 0 0 0,1-1 0 0 0,0 1-1 0 0,-1-1 1 0 0,1 1 0 0 0,-1 0 0 0 0,1-1 0 0 0,0 1 0 0 0,-1 0 0 0 0,2-1 0 0 0,0 0-51 0 0,0 1 0 0 0,0 0 0 0 0,0 0 0 0 0,0 0 1 0 0,0 0-1 0 0,0 0 0 0 0,0 0 0 0 0,0 0 0 0 0,0 1 0 0 0,3 0 1 0 0,3 2-93 0 0,0 0 0 0 0,0 0 0 0 0,-1 1 0 0 0,9 5 0 0 0,-7-3 91 0 0,-1 0 0 0 0,0 0 0 0 0,-1 1 0 0 0,0 0 0 0 0,0 0-1 0 0,0 1 1 0 0,-1 0 0 0 0,0 0 0 0 0,-1 0 0 0 0,1 1 0 0 0,-2 0 0 0 0,1 0-1 0 0,-1 0 1 0 0,-1 1 0 0 0,0-1 0 0 0,0 1 0 0 0,2 16 0 0 0,-3-10-48 0 0,-1-1 0 0 0,-1 0-1 0 0,0 1 1 0 0,-2-1 0 0 0,1 1 0 0 0,-2-1 0 0 0,0 0 0 0 0,-1 0 0 0 0,0 0 0 0 0,-13 26 0 0 0,7-19-571 0 0,-1-1-1 0 0,-2 0 1 0 0,-15 22-1 0 0,7-19-503 0 0</inkml:trace>
  <inkml:trace contextRef="#ctx0" brushRef="#br0" timeOffset="1">357 131 11731 0 0,'-25'-10'598'0'0,"12"4"-619"0"0,0 0 1 0 0,-1 2-1 0 0,-23-6 1 0 0,32 9-47 0 0,-1 1 1 0 0,1-1 0 0 0,0 1 0 0 0,-1 1 0 0 0,1-1-1 0 0,0 1 1 0 0,0 0 0 0 0,-1 0 0 0 0,1 0 0 0 0,0 1-1 0 0,0-1 1 0 0,0 1 0 0 0,-8 5 0 0 0,1 0-46 0 0,1 1 1 0 0,0 0 0 0 0,0 1-1 0 0,1 0 1 0 0,0 1 0 0 0,1 0-1 0 0,-16 21 1 0 0,12-12-351 0 0,2 0 0 0 0,0 0 0 0 0,1 1 0 0 0,-9 25 0 0 0,9-14-648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4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28 5601 0 0,'0'0'6015'0'0,"1"-19"383"0"0,-3 10-10001 0 0,1 11 3512 0 0,0-1 1 0 0,0 1-1 0 0,0 0 0 0 0,0 0 0 0 0,0 0 1 0 0,0 0-1 0 0,1-1 0 0 0,-1 1 1 0 0,1 0-1 0 0,-1 0 0 0 0,1 0 0 0 0,0 0 1 0 0,0 4-1 0 0,0 37-123 0 0,0-27 148 0 0,1 39 167 0 0,-8 195 817 0 0,12-211 2855 0 0,-3-33-3695 0 0,-1 0-1 0 0,0 0 1 0 0,0 0-1 0 0,-1 0 1 0 0,0 6 0 0 0,2 63-640 0 0,1-23 2613 0 0,-11-35-3492 0 0,6-14 1110 0 0,-8 10-1134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5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5 162 5689 0 0,'-4'-13'2011'0'0,"24"-7"-1725"0"0,-9 12-238 0 0,1 1 0 0 0,0 0 1 0 0,0 0-1 0 0,0 2 0 0 0,1-1 1 0 0,0 2-1 0 0,22-6 0 0 0,-10 6-81 0 0,95-18 258 0 0,-105 18-309 0 0,0-1 0 0 0,0 0 0 0 0,-1-1-1 0 0,1 0 1 0 0,21-14 0 0 0,-33 17-264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51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2 9170 0 0,'-1'0'13'0'0,"0"0"-1"0"0,1-1 1 0 0,-1 1-1 0 0,0 0 1 0 0,0 0 0 0 0,0 0-1 0 0,0 0 1 0 0,0 0-1 0 0,0 0 1 0 0,0 0 0 0 0,0 0-1 0 0,0 0 1 0 0,0 0-1 0 0,1 0 1 0 0,-1 1-1 0 0,0-1 1 0 0,0 0 0 0 0,0 1-1 0 0,0-1 1 0 0,0 1-1 0 0,1-1 1 0 0,-1 1 0 0 0,0-1-1 0 0,0 1 1 0 0,1-1-1 0 0,-1 1 1 0 0,0 0 0 0 0,1-1-1 0 0,-1 1 1 0 0,1 0-1 0 0,-1 0 1 0 0,1-1 0 0 0,-1 1-1 0 0,1 0 1 0 0,-1 0-1 0 0,1 0 1 0 0,0 0 0 0 0,0 0-1 0 0,-1 0 1 0 0,1-1-1 0 0,0 1 1 0 0,0 0 0 0 0,0 0-1 0 0,0 1 1 0 0,-2 10 73 0 0,1-1 1 0 0,0 1-1 0 0,1 11 1 0 0,-1-3-40 0 0,-14 59-106 0 0,11-60 36 0 0,0-1-1 0 0,0 1 0 0 0,0 27 1 0 0,5-45 74 0 0,0-1 0 0 0,-1 1 0 0 0,1 0 0 0 0,0-1 0 0 0,0 1 0 0 0,0-1 0 0 0,0 0 0 0 0,-1 1 1 0 0,1-1-1 0 0,0 0 0 0 0,0 1 0 0 0,0-1 0 0 0,0 0 0 0 0,0 0 0 0 0,0 0 0 0 0,0 0 0 0 0,0 0 0 0 0,0 0 0 0 0,0 0 0 0 0,0 0 0 0 0,0 0 1 0 0,0 0-1 0 0,0 0 0 0 0,0-1 0 0 0,-1 1 0 0 0,1 0 0 0 0,2-1 0 0 0,22-6-69 0 0,19-7 177 0 0,-38 12-196 0 0,0-1-1 0 0,0 1 0 0 0,0 1 0 0 0,0-1 0 0 0,0 1 1 0 0,1 0-1 0 0,-1 1 0 0 0,0-1 0 0 0,11 1 0 0 0,34 9-68 0 0,0 2-1 0 0,89 30 1 0 0,-85-23 80 0 0,-52-17 7 0 0,-1-1 0 0 0,1 1 0 0 0,0 0 0 0 0,-1 0-1 0 0,1 0 1 0 0,-1 1 0 0 0,0-1 0 0 0,1 1 0 0 0,-1-1 0 0 0,0 1 0 0 0,0 0 0 0 0,0-1-1 0 0,0 1 1 0 0,0 0 0 0 0,0 0 0 0 0,2 3 0 0 0,-4-2-3 0 0,1-1-1 0 0,0 0 1 0 0,-1 1 0 0 0,0-1-1 0 0,1 0 1 0 0,-1 1-1 0 0,0-1 1 0 0,0 0 0 0 0,0 1-1 0 0,-1-1 1 0 0,1 0 0 0 0,0 1-1 0 0,-1-1 1 0 0,0 0 0 0 0,1 0-1 0 0,-1 1 1 0 0,0-1 0 0 0,0 0-1 0 0,-2 3 1 0 0,-6 10 192 0 0,0-1 0 0 0,-1 0 0 0 0,-1 0 0 0 0,0-1 0 0 0,-1-1 0 0 0,0 0 0 0 0,-1 0 0 0 0,0-1 0 0 0,-19 12 0 0 0,-9 3 379 0 0,-1-2 1 0 0,-46 19 0 0 0,72-36-328 0 0,0-1 0 0 0,0-1 0 0 0,0 0 0 0 0,-1-1 0 0 0,1-1 0 0 0,-1-1 0 0 0,0 0 0 0 0,0-1 1 0 0,0-1-1 0 0,-18-2 0 0 0,26 1-226 0 0,0 1 0 0 0,0 0 1 0 0,0 0-1 0 0,0 0 0 0 0,-12 4 0 0 0,16-4 17 0 0,-30 3 195 0 0,34-3-216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0:54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278 289 2585 0 0,'24'-6'4199'0'0,"-21"4"-4016"0"0,0 0 0 0 0,0 0-1 0 0,0 0 1 0 0,0 0 0 0 0,-1-1-1 0 0,1 1 1 0 0,0-1 0 0 0,-1 0-1 0 0,2-2 1 0 0,3-5 148 0 0,-1 1 1 0 0,0-1-1 0 0,-1 1 0 0 0,0-1 0 0 0,-1-1 0 0 0,0 1 1 0 0,0-1-1 0 0,3-21 0 0 0,-6 27-318 0 0,-1 0 0 0 0,0 0 0 0 0,0 0-1 0 0,0 0 1 0 0,0 0 0 0 0,-1 0 0 0 0,0 1 0 0 0,0-1 0 0 0,0 0 0 0 0,-1 1-1 0 0,0-1 1 0 0,1 0 0 0 0,-2 1 0 0 0,1 0 0 0 0,0 0 0 0 0,-1-1 0 0 0,0 1 0 0 0,0 1-1 0 0,0-1 1 0 0,0 0 0 0 0,-1 1 0 0 0,-7-6 0 0 0,5 4-49 0 0,1 1 0 0 0,-1 0-1 0 0,0 1 1 0 0,0-1 0 0 0,-1 1 0 0 0,1 1 0 0 0,-1-1-1 0 0,1 1 1 0 0,-1 0 0 0 0,0 0 0 0 0,0 1 0 0 0,0 0-1 0 0,0 0 1 0 0,0 1 0 0 0,0 0 0 0 0,0 0 0 0 0,0 0 0 0 0,0 1-1 0 0,0 0 1 0 0,1 1 0 0 0,-1-1 0 0 0,0 1 0 0 0,0 1-1 0 0,1-1 1 0 0,0 1 0 0 0,-1 0 0 0 0,1 1 0 0 0,-6 4-1 0 0,1-1-40 0 0,1 1-1 0 0,0 0 0 0 0,1 1 0 0 0,0 0 0 0 0,0 1 1 0 0,1-1-1 0 0,0 2 0 0 0,1-1 0 0 0,0 1 0 0 0,1 0 1 0 0,0 0-1 0 0,1 1 0 0 0,0 0 0 0 0,-5 21 0 0 0,6-21 85 0 0,0 4-16 0 0,1-1 0 0 0,-2 24 0 0 0,4-36 22 0 0,1 0 0 0 0,0 0 0 0 0,0 0 0 0 0,0 0 0 0 0,0 0 0 0 0,1 0 0 0 0,-1 0 0 0 0,1 0 0 0 0,0 0 0 0 0,-1 0 0 0 0,1 0 0 0 0,1 0 0 0 0,-1-1 0 0 0,0 1 0 0 0,1 0 0 0 0,-1-1 0 0 0,1 1 0 0 0,0-1 0 0 0,3 3 0 0 0,-4-4 26 0 0,0 0 0 0 0,1 0 0 0 0,-1-1-1 0 0,0 1 1 0 0,1-1 0 0 0,-1 1 0 0 0,1-1 0 0 0,-1 0-1 0 0,1 0 1 0 0,-1 1 0 0 0,1-1 0 0 0,-1 0-1 0 0,1 0 1 0 0,-1 0 0 0 0,1-1 0 0 0,-1 1-1 0 0,0 0 1 0 0,1 0 0 0 0,-1-1 0 0 0,1 1-1 0 0,-1-1 1 0 0,0 1 0 0 0,1-1 0 0 0,-1 0-1 0 0,0 0 1 0 0,1 1 0 0 0,0-2 0 0 0,38-30 758 0 0,-31 23-634 0 0,18-14 56 0 0,-2 1-100 0 0,0 1 1 0 0,2 1-1 0 0,50-28 0 0 0,-31 24-129 0 0,53-24 135 0 0,-91 45-109 0 0,-7 2-14 0 0,0 0 0 0 0,0 0 1 0 0,1 1-1 0 0,-1-1 0 0 0,0 1 0 0 0,0-1 0 0 0,1 1 0 0 0,-1 0 0 0 0,1-1 0 0 0,-1 1 1 0 0,0 0-1 0 0,1 0 0 0 0,-1 0 0 0 0,1 0 0 0 0,1 0 0 0 0,-2 1 6 0 0,-1 1-1 0 0,1-1 1 0 0,0 0 0 0 0,-1 1-1 0 0,1-1 1 0 0,-1 1 0 0 0,0-1-1 0 0,1 1 1 0 0,-1-1-1 0 0,0 1 1 0 0,0-1 0 0 0,0 1-1 0 0,0-1 1 0 0,0 1 0 0 0,0-1-1 0 0,-1 1 1 0 0,1-1 0 0 0,0 1-1 0 0,-1 1 1 0 0,-12 261 775 0 0,2-21 158 0 0,7-197-679 0 0,3-26-306 0 0,-1 1 0 0 0,-5 21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03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1153 0 2505 0 0,'-27'3'823'0'0,"16"0"-807"0"0,1 1 0 0 0,-1 0 0 0 0,1 1 0 0 0,0 0 0 0 0,0 0 0 0 0,1 1 0 0 0,-12 9 0 0 0,12-9 106 0 0,-57 35 250 0 0,51-34-255 0 0,0 2 0 0 0,1 0 1 0 0,0 0-1 0 0,0 1 1 0 0,1 1-1 0 0,1 0 1 0 0,-17 20-1 0 0,5 3-40 0 0,2 2 0 0 0,1 0 0 0 0,-16 42 0 0 0,-20 35 251 0 0,7-14-62 0 0,-61 170 0 0 0,-2 6-148 0 0,-60 127 322 0 0,146-325-465 0 0,4 1 0 0 0,3 2 0 0 0,-13 110 0 0 0,-29 439 279 0 0,13 53 2503 0 0,38-133-2318 0 0,12-374-355 0 0,35 396 236 0 0,7-264-258 0 0,-24-179 12 0 0,19 80-39 0 0,9-2 1 0 0,74 200 0 0 0,-88-306 42 0 0,5-2 0 0 0,3-1 0 0 0,72 118 0 0 0,-73-151 195 0 0,78 96 1 0 0,-92-131-64 0 0,1 0-1 0 0,1-2 1 0 0,2-1 0 0 0,64 43 0 0 0,-34-34-70 0 0,1-2-1 0 0,110 41 1 0 0,-137-62-21 0 0,-1-1 0 0 0,2-3 0 0 0,-1 0-1 0 0,1-2 1 0 0,68 2 0 0 0,-68-10-1 0 0,-23 1-1331 0 0,-1 0-1 0 0,0 1 1 0 0,16 2 0 0 0,-17 0-558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04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8322 0 0,'0'0'2732'0'0,"-6"7"-3864"0"0,3 2 1154 0 0,1-1 0 0 0,0 1 0 0 0,0-1-1 0 0,1 1 1 0 0,0 0 0 0 0,1-1 0 0 0,0 1-1 0 0,0 0 1 0 0,1 0 0 0 0,0-1 0 0 0,0 1 0 0 0,1 0-1 0 0,0-1 1 0 0,1 0 0 0 0,0 1 0 0 0,0-1 0 0 0,1 0-1 0 0,0-1 1 0 0,0 1 0 0 0,1 0 0 0 0,0-1 0 0 0,0 0-1 0 0,0-1 1 0 0,1 1 0 0 0,0-1 0 0 0,1 0 0 0 0,-1 0-1 0 0,1-1 1 0 0,0 0 0 0 0,1 0 0 0 0,11 6 0 0 0,-6-5 42 0 0,0 0 0 0 0,1-1 1 0 0,21 6-1 0 0,-20-9-771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05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4513 0 0,'0'0'5947'0'0,"1"9"-8960"0"0,6 65 2225 0 0,-3 112 0 0 0,4 47 1358 0 0,-9-209-347 0 0,1 8 108 0 0,0-31-410 0 0,0 1 0 0 0,0-1 0 0 0,1 0 0 0 0,-1 0 0 0 0,1 0 0 0 0,-1 0 0 0 0,0 0 0 0 0,1 0 0 0 0,0 0 0 0 0,-1 0 0 0 0,1 0-1 0 0,-1-1 1 0 0,1 1 0 0 0,0 0 0 0 0,0 0 0 0 0,0 0 0 0 0,-1-1 0 0 0,1 1 0 0 0,0 0 0 0 0,0-1 0 0 0,0 1 0 0 0,0-1 0 0 0,0 1-1 0 0,1 0 1 0 0,5 1-2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51 12939 0 0,'-1'0'31'0'0,"1"-1"0"0"0,-1 0 1 0 0,1 0-1 0 0,-1 1 0 0 0,1-1 1 0 0,-1 0-1 0 0,1 0 0 0 0,0 1 0 0 0,-1-1 1 0 0,1 0-1 0 0,0 0 0 0 0,0 0 1 0 0,-1 0-1 0 0,1 0 0 0 0,0 0 1 0 0,0 1-1 0 0,0-1 0 0 0,0 0 0 0 0,0 0 1 0 0,0 0-1 0 0,0 0 0 0 0,1 0 1 0 0,-1 0-1 0 0,0 0 0 0 0,0 1 1 0 0,1-1-1 0 0,-1 0 0 0 0,0 0 0 0 0,1 0 1 0 0,-1 1-1 0 0,1-1 0 0 0,0-1 1 0 0,0 1-169 0 0,1-1 1 0 0,-1 0 0 0 0,1 1 0 0 0,-1-1-1 0 0,1 1 1 0 0,0 0 0 0 0,0-1 0 0 0,-1 1 0 0 0,1 0-1 0 0,0 0 1 0 0,0 0 0 0 0,0 0 0 0 0,0 1-1 0 0,0-1 1 0 0,3 0 0 0 0,25-3-126 0 0,-28 5 243 0 0,0-1 0 0 0,0 1-1 0 0,-1 0 1 0 0,1 0 0 0 0,0 0-1 0 0,-1 0 1 0 0,1 0 0 0 0,-1 0-1 0 0,1 0 1 0 0,-1 1 0 0 0,1-1-1 0 0,-1 0 1 0 0,0 1 0 0 0,0-1-1 0 0,0 1 1 0 0,0 0 0 0 0,0-1-1 0 0,0 1 1 0 0,0 0 0 0 0,1 2-1 0 0,2 4 4 0 0,-3-8 18 0 0,7 12 24 0 0,0 0 1 0 0,-1 1 0 0 0,0-1 0 0 0,6 17 0 0 0,-11-25-14 0 0,-1 0 0 0 0,0 0 1 0 0,0 1-1 0 0,0-1 0 0 0,-1 1 0 0 0,1-1 0 0 0,-1 0 0 0 0,0 1 0 0 0,-1-1 0 0 0,1 1 0 0 0,-1-1 0 0 0,0 0 1 0 0,0 1-1 0 0,0-1 0 0 0,0 0 0 0 0,-1 0 0 0 0,0 0 0 0 0,-2 4 0 0 0,1-1 92 0 0,-1 0-1 0 0,-1-1 1 0 0,1 0-1 0 0,-8 8 921 0 0,32-23-934 0 0,-7 3-114 0 0,1 1 0 0 0,0 0 1 0 0,21-5-1 0 0,-29 9-11 0 0,0 0-1 0 0,-1 0 1 0 0,1 1 0 0 0,0 0 0 0 0,0 0-1 0 0,-1 0 1 0 0,1 1 0 0 0,0-1-1 0 0,0 1 1 0 0,-1 1 0 0 0,1-1-1 0 0,-1 1 1 0 0,1 0 0 0 0,5 3-1 0 0,-4-1 10 0 0,-1 1 0 0 0,1-1 0 0 0,-1 1 0 0 0,0 1 0 0 0,0-1 0 0 0,0 1 0 0 0,-1 0 0 0 0,0 0 0 0 0,0 1 0 0 0,-1-1 0 0 0,1 1 0 0 0,-2 0 0 0 0,1 1 0 0 0,-1-1 0 0 0,0 0 0 0 0,0 1 0 0 0,-1 0 0 0 0,0-1 0 0 0,2 14 0 0 0,-4-18 46 0 0,0 0-1 0 0,1 0 0 0 0,-1 0 0 0 0,0 0 1 0 0,0 0-1 0 0,-1 0 0 0 0,1 0 1 0 0,-1 0-1 0 0,1 0 0 0 0,-1 0 1 0 0,0 0-1 0 0,0 0 0 0 0,0 0 0 0 0,-1-1 1 0 0,1 1-1 0 0,-1 0 0 0 0,1-1 1 0 0,-1 1-1 0 0,0-1 0 0 0,0 0 1 0 0,0 1-1 0 0,0-1 0 0 0,0 0 0 0 0,-1 0 1 0 0,1 0-1 0 0,-4 2 0 0 0,-5 3 290 0 0,-1 0-1 0 0,0-1 0 0 0,0 0 0 0 0,0-1 1 0 0,-1 0-1 0 0,1-1 0 0 0,-18 4 0 0 0,-98 10 1355 0 0,68-11-1427 0 0,19-3-1171 0 0,-45-1 1 0 0,86 26-7387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4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50 123 1880 0 0,'-10'-18'383'0'0,"2"-11"646"0"0,6 23-692 0 0,1 0 0 0 0,-1 0-1 0 0,0 0 1 0 0,0 0 0 0 0,-4-5 0 0 0,0-3 376 0 0,-4-7 1009 0 0,11 24-1668 0 0,14 36 788 0 0,27 50 1 0 0,-27-62-565 0 0,-2 1 0 0 0,0 0-1 0 0,-2 1 1 0 0,13 56 0 0 0,-11-16 243 0 0,8 57 323 0 0,-13-81-499 0 0,-6-36-165 0 0,0 1 0 0 0,0 0 0 0 0,-1 0 0 0 0,0 0 0 0 0,-1 0 0 0 0,-1 11 0 0 0,1-21-164 0 0,0 1 1 0 0,0-1-1 0 0,0 0 1 0 0,0 0-1 0 0,0 0 1 0 0,0 0-1 0 0,0 1 1 0 0,0-1-1 0 0,0 0 0 0 0,0 0 1 0 0,0 0-1 0 0,0 0 1 0 0,0 1-1 0 0,0-1 1 0 0,0 0-1 0 0,0 0 1 0 0,0 0-1 0 0,0 0 1 0 0,0 1-1 0 0,0-1 1 0 0,0 0-1 0 0,0 0 1 0 0,0 0-1 0 0,0 0 1 0 0,-1 0-1 0 0,1 1 1 0 0,0-1-1 0 0,0 0 1 0 0,0 0-1 0 0,0 0 1 0 0,0 0-1 0 0,0 0 1 0 0,0 0-1 0 0,-1 0 1 0 0,1 0-1 0 0,0 0 1 0 0,0 1-1 0 0,0-1 1 0 0,0 0-1 0 0,-1 0 1 0 0,1 0-1 0 0,0 0 1 0 0,0 0-1 0 0,0 0 1 0 0,0 0-1 0 0,-1 0 1 0 0,1 0-1 0 0,0 0 0 0 0,0 0 1 0 0,0 0-1 0 0,0 0 1 0 0,-1 0-1 0 0,1 0 1 0 0,-3-5-625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3105 0 0,'0'0'2199'0'0,"0"7"-3777"0"0,-6 236 2543 0 0,0-170-330 0 0,8 145-1 0 0,6-176-189 0 0,-7-42-474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15307 0 0,'0'0'-21'0'0,"20"-11"-1065"0"0,11-4 1105 0 0,-17 6 96 0 0,-14 9-184 0 0,1 0 1 0 0,0-1 0 0 0,-1 1-1 0 0,1-1 1 0 0,0 1 0 0 0,0 0-1 0 0,-1-1 1 0 0,1 1 0 0 0,0 0-1 0 0,-1 0 1 0 0,1 0 0 0 0,0 0-1 0 0,0-1 1 0 0,0 1 0 0 0,-1 0-1 0 0,1 0 1 0 0,0 0 0 0 0,0 1-1 0 0,-1-1 1 0 0,1 0 0 0 0,0 0-1 0 0,0 0 1 0 0,-1 0 0 0 0,2 1-1 0 0,3 1 32 0 0,-1-1-1 0 0,0 0 1 0 0,0 1-1 0 0,0 0 0 0 0,0 0 1 0 0,0 0-1 0 0,0 1 1 0 0,0-1-1 0 0,-1 1 0 0 0,1 0 1 0 0,-1 0-1 0 0,0 0 1 0 0,0 1-1 0 0,0-1 0 0 0,0 1 1 0 0,-1-1-1 0 0,1 1 1 0 0,-1 0-1 0 0,0 0 0 0 0,2 5 1 0 0,6 11-25 0 0,-2 1 0 0 0,-1 0 0 0 0,0 0 0 0 0,-1 0 0 0 0,-2 1 0 0 0,0 0-1 0 0,1 25 1 0 0,-5 158 6 0 0,-2-144 113 0 0,-7 33 67 0 0,4-61 143 0 0,1 35-1 0 0,4-67-155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1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56 15963 0 0,'-4'-6'1191'0'0,"-1"1"-2409"0"0,-6 13 148 0 0,-74 73 919 0 0,85-81 159 0 0,0 0 1 0 0,0 0-1 0 0,0 0 0 0 0,0 0 1 0 0,0 0-1 0 0,0 0 0 0 0,0 0 0 0 0,0 0 1 0 0,1 0-1 0 0,-1 0 0 0 0,0 0 1 0 0,0 0-1 0 0,0 0 0 0 0,0 0 0 0 0,0 0 1 0 0,0 0-1 0 0,0 0 0 0 0,0 0 1 0 0,0 0-1 0 0,0 0 0 0 0,0 0 0 0 0,1 0 1 0 0,-1 0-1 0 0,0 0 0 0 0,0 0 1 0 0,0 0-1 0 0,0 0 0 0 0,0 1 0 0 0,0-1 1 0 0,0 0-1 0 0,0 0 0 0 0,0 0 1 0 0,0 0-1 0 0,0 0 0 0 0,0 0 0 0 0,0 0 1 0 0,0 0-1 0 0,0 0 0 0 0,0 0 1 0 0,0 0-1 0 0,0 1 0 0 0,0-1 0 0 0,0 0 1 0 0,0 0-1 0 0,0 0 0 0 0,0 0 1 0 0,0 0-1 0 0,0 0 0 0 0,0 0 0 0 0,0 0 1 0 0,0 0-1 0 0,0 0 0 0 0,0 1 1 0 0,0-1-1 0 0,0 0 0 0 0,0 0 0 0 0,0 0 1 0 0,0 0-1 0 0,0 0 0 0 0,0 0 1 0 0,0 0-1 0 0,0 0 0 0 0,0 0 0 0 0,-1 0 1 0 0,15-2 86 0 0,20-8-98 0 0,226-112 230 0 0,-252 119-38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3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4 200 5585 0 0,'-3'-3'4524'0'0,"7"2"-6089"0"0,123 7 1522 0 0,163-12 0 0 0,12-13 78 0 0,26-3 10 0 0,-108-1-56 0 0,720-61 1421 0 0,-708 69-1358 0 0,413-17 160 0 0,72 42 148 0 0,-537 0-309 0 0,218 22 287 0 0,-364-30-274 0 0,26 4 24 0 0,-57-5-97 0 0,0-1 0 0 0,0 1 1 0 0,0 0-1 0 0,0 0 0 0 0,0 0 0 0 0,-1 0 0 0 0,1 1 1 0 0,0-1-1 0 0,0 1 0 0 0,-1 0 0 0 0,1-1 1 0 0,-1 1-1 0 0,0 0 0 0 0,5 5 0 0 0,-6-4-147 0 0,0-1-1 0 0,0 1 0 0 0,0-1 1 0 0,0 1-1 0 0,-1 0 0 0 0,1 0 1 0 0,-1-1-1 0 0,0 1 1 0 0,1 0-1 0 0,-1 0 0 0 0,-1 3 1 0 0,1-3-44 0 0,0 12-713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4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53 155 3257 0 0,'-26'1'592'0'0,"0"1"4921"0"0,27-3-5525 0 0,-1 0 1 0 0,1 0-1 0 0,0 1 1 0 0,0-1-1 0 0,0 0 1 0 0,0 1-1 0 0,0-1 1 0 0,0 1-1 0 0,0-1 1 0 0,0 1-1 0 0,0-1 0 0 0,0 1 1 0 0,0 0-1 0 0,0 0 1 0 0,0-1-1 0 0,1 1 1 0 0,-1 0-1 0 0,0 0 1 0 0,0 0-1 0 0,0 0 0 0 0,2 1 1 0 0,39-1-43 0 0,-30 0 19 0 0,420-10-71 0 0,0-1 259 0 0,472-24 1142 0 0,-670 15-1076 0 0,832-53 557 0 0,-773 82-435 0 0,-176-2-259 0 0,-59-6 492 0 0,-32 0-2828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44 115 9146 0 0,'-6'-5'505'0'0,"5"2"-366"0"0,-1 1 0 0 0,0 0-1 0 0,0 0 1 0 0,0 0 0 0 0,0 1 0 0 0,0-1 0 0 0,0 0 0 0 0,0 1 0 0 0,-1 0 0 0 0,1-1 0 0 0,-1 1 0 0 0,1 0 0 0 0,-1 0 0 0 0,-5-1 544 0 0,18 4-2928 0 0,19 7 2227 0 0,1-1 1 0 0,0-2-1 0 0,1 0 0 0 0,60 1 0 0 0,136-11 89 0 0,-128 0-22 0 0,259-10 121 0 0,164-2 171 0 0,-281 12 2 0 0,314 2 360 0 0,-333 3 115 0 0,0-10-1 0 0,321-53 0 0 0,-504 53-309 0 0,-59 15-726 0 0,-37 17-2230 0 0,17-5 2021 0 0,2-5-132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7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42 389 376 0 0,'-7'-6'6837'0'0,"-19"-17"-3892"0"0,22 20-2906 0 0,0-2-1019 0 0,9 4-214 0 0,8 1 1521 0 0,164 5 1188 0 0,339-26-388 0 0,0-24-164 0 0,-347 29-543 0 0,312-23-87 0 0,144-15 328 0 0,-5-36 1897 0 0,-292 16-1505 0 0,-249 58-805 0 0,-78 16-244 0 0,-4 4-735 0 0,-18 12-92 0 0,0-1 0 0 0,-29 16 0 0 0,20-16 746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8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1 402 3697 0 0,'0'0'1376'0'0,"40"0"286"0"0,67-14-1294 0 0,372-20 1978 0 0,-308 17-2076 0 0,378-40 534 0 0,307-24 588 0 0,-527 55-785 0 0,427-16 82 0 0,-593 36 190 0 0,-127 11 545 0 0,-30-3-1444 0 0,0-1-1 0 0,0 0 0 0 0,0 0 0 0 0,0 0 1 0 0,8-1-1 0 0,48-5 428 0 0,-1-3-1 0 0,83-22 1 0 0,-38 14-390 0 0,-76 13 13 0 0,0-2 0 0 0,46-12 0 0 0,-63 13-9 0 0,-6 2 11 0 0,1 0 0 0 0,0-1-1 0 0,-1 0 1 0 0,1 0-1 0 0,-1 0 1 0 0,0-1 0 0 0,0 0-1 0 0,0-1 1 0 0,7-6-1 0 0,-8 4-3131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8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10 13067 0 0,'0'0'295'0'0,"0"0"-312"0"0,0 0 0 0 0,-1-1 0 0 0,1 1 1 0 0,0 0-1 0 0,0 0 0 0 0,0 0 0 0 0,0-1 0 0 0,0 1 1 0 0,-1 0-1 0 0,1 0 0 0 0,0-1 0 0 0,0 1 1 0 0,0 0-1 0 0,0 0 0 0 0,0 0 0 0 0,0-1 1 0 0,0 1-1 0 0,0 0 0 0 0,0 0 0 0 0,0-1 1 0 0,0 1-1 0 0,0 0 0 0 0,0 0 0 0 0,0-1 1 0 0,0 1-1 0 0,0 0 0 0 0,0 0 0 0 0,0-1 1 0 0,0 1-1 0 0,1 0 0 0 0,-1 0 0 0 0,0 0 1 0 0,0-1-1 0 0,0 1 0 0 0,0 0 0 0 0,0 0 1 0 0,1 0-1 0 0,-1-1 0 0 0,0 1 0 0 0,0 0 1 0 0,0 0-1 0 0,0 0 0 0 0,1 0 0 0 0,-1 0 1 0 0,0 0-1 0 0,0-1 0 0 0,1 1 0 0 0,14 4 48 0 0,1-1-1 0 0,-1 2 0 0 0,0 0 0 0 0,0 1 1 0 0,0 1-1 0 0,-1 0 0 0 0,0 1 0 0 0,23 17 1 0 0,7 8 43 0 0,48 49-1 0 0,-81-73-67 0 0,-1 2 0 0 0,-1 0 0 0 0,0 0 0 0 0,0 0 0 0 0,-1 1 0 0 0,0 1 0 0 0,6 13 0 0 0,-12-21-7 0 0,0 0-1 0 0,0 0 1 0 0,0 0 0 0 0,-1 0-1 0 0,0 0 1 0 0,0 0 0 0 0,0 0-1 0 0,-1 0 1 0 0,1 1-1 0 0,-1-1 1 0 0,0 0 0 0 0,-1 0-1 0 0,1 1 1 0 0,-1-1-1 0 0,0 0 1 0 0,-1 0 0 0 0,1 0-1 0 0,-1 0 1 0 0,0 0 0 0 0,0 0-1 0 0,0-1 1 0 0,-6 9-1 0 0,-24 25 0 0 0,-1-2 0 0 0,-2-1-1 0 0,-73 55 1 0 0,42-35-178 0 0,-145 116-1883 0 0,158-127 1980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19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28 11458 0 0,'-7'-4'38'0'0,"4"2"6"0"0,-1 0 0 0 0,1 0 0 0 0,0-1 0 0 0,-1 1 0 0 0,1-1 0 0 0,-4-4 0 0 0,7 6 115 0 0,0 1-184 0 0,0 0 1 0 0,0 0-1 0 0,0 0 1 0 0,0 0-1 0 0,0 0 1 0 0,0 0 0 0 0,0 0-1 0 0,0 0 1 0 0,0 0-1 0 0,0-1 1 0 0,0 1-1 0 0,0 0 1 0 0,0 0 0 0 0,0 0-1 0 0,0 0 1 0 0,2 0-838 0 0,2 0 831 0 0,0 0 0 0 0,0 1 1 0 0,0 0-1 0 0,0 0 0 0 0,0 0 0 0 0,0 1 0 0 0,0-1 1 0 0,0 1-1 0 0,-1 0 0 0 0,5 2 0 0 0,44 31 92 0 0,-35-23-67 0 0,9 7 10 0 0,0 1 0 0 0,-2 1-1 0 0,32 36 1 0 0,-42-42 10 0 0,-2 1 0 0 0,1 0-1 0 0,-2 1 1 0 0,0 1 0 0 0,-2 0-1 0 0,14 31 1 0 0,-21-42-9 0 0,0 0 0 0 0,0 1 1 0 0,-1-1-1 0 0,1 1 0 0 0,-2 0 1 0 0,1-1-1 0 0,-1 1 0 0 0,0 0 0 0 0,-1 0 1 0 0,0-1-1 0 0,0 1 0 0 0,-2 7 1 0 0,-1-3 20 0 0,0-1 1 0 0,-1 1 0 0 0,0-1 0 0 0,0-1 0 0 0,-2 1 0 0 0,-13 18 0 0 0,-5 1-87 0 0,-2-2 1 0 0,-1-1-1 0 0,-51 39 1 0 0,-62 31-1283 0 0,87-64 642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0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1 361 448 0 0,'2'-13'2045'0'0,"1"-1"0"0"0,1 1-1 0 0,9-22 2256 0 0,-9 41-4434 0 0,53 101-81 0 0,14 4 2635 0 0,-75-126-262 0 0,-1-3-2125 0 0,3 9-26 0 0,-1 0-1 0 0,1 0 1 0 0,0 0 0 0 0,1 0-1 0 0,0 0 1 0 0,0-1-1 0 0,1 1 1 0 0,1 0-1 0 0,-1-1 1 0 0,3-8 0 0 0,1 5-32 0 0,0 1 1 0 0,1 0-1 0 0,0 0 1 0 0,1 0 0 0 0,1 1-1 0 0,-1 0 1 0 0,2 0-1 0 0,0 0 1 0 0,0 1 0 0 0,1 0-1 0 0,12-10 1 0 0,13-10-349 0 0,75-47 0 0 0,-28 21-1554 0 0,-78 54 1734 0 0,0-1 0 0 0,0 1 0 0 0,0-1 0 0 0,0 0 0 0 0,0 0 0 0 0,-1 0 0 0 0,1-1 0 0 0,-1 1 0 0 0,0-1 0 0 0,0 1 0 0 0,-1-1 0 0 0,1 0 0 0 0,1-5 0 0 0,-2 1-970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4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8602 0 0,'-7'16'931'0'0,"5"48"-703"0"0,-3 0 1 0 0,-26 119 0 0 0,-52 119-4561 0 0,72-270 4174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0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9282 0 0,'-1'2'-35'0'0,"0"0"1"0"0,0 1-1 0 0,0-1 0 0 0,1 0 1 0 0,-1 0-1 0 0,1 0 0 0 0,0 0 1 0 0,0 1-1 0 0,0-1 0 0 0,0 0 1 0 0,0 0-1 0 0,0 0 0 0 0,0 1 1 0 0,1-1-1 0 0,-1 0 0 0 0,1 0 1 0 0,-1 0-1 0 0,1 0 0 0 0,0 0 1 0 0,0 0-1 0 0,0 0 0 0 0,0 0 1 0 0,0 0-1 0 0,1 0 0 0 0,-1-1 1 0 0,0 1-1 0 0,1 0 0 0 0,0-1 1 0 0,-1 1-1 0 0,1-1 0 0 0,0 0 1 0 0,-1 1-1 0 0,1-1 0 0 0,0 0 1 0 0,0 0-1 0 0,0 0 0 0 0,0 0 0 0 0,0-1 1 0 0,0 1-1 0 0,3 0 0 0 0,11 3 178 0 0,0-1-1 0 0,0-1 0 0 0,0 0 0 0 0,26-2 0 0 0,-14 1-51 0 0,-12 0 2 0 0,0 1 0 0 0,0 0 0 0 0,0 1-1 0 0,0 0 1 0 0,0 2 0 0 0,-1 0 0 0 0,0 0 0 0 0,29 16 0 0 0,-36-15-84 0 0,1-1-1 0 0,-1 2 1 0 0,0-1-1 0 0,0 1 1 0 0,0 1 0 0 0,-1-1-1 0 0,0 1 1 0 0,-1 0-1 0 0,0 1 1 0 0,0-1-1 0 0,-1 1 1 0 0,0 1 0 0 0,-1-1-1 0 0,0 1 1 0 0,4 10-1 0 0,-3-2 9 0 0,-1 0 0 0 0,-1 1-1 0 0,0-1 1 0 0,-1 1-1 0 0,-1-1 1 0 0,-1 1 0 0 0,0 0-1 0 0,-2-1 1 0 0,0 1 0 0 0,-1 0-1 0 0,-1-1 1 0 0,0 0-1 0 0,-2 0 1 0 0,0 0 0 0 0,-1-1-1 0 0,-1 0 1 0 0,0 0 0 0 0,-1-1-1 0 0,-1 0 1 0 0,0-1-1 0 0,-2 0 1 0 0,0 0 0 0 0,0-1-1 0 0,-1-1 1 0 0,-17 14-1 0 0,-35 25 3 0 0,27-26-63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0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 12923 0 0,'5'1'-847'0'0,"84"32"-196"0"0,-59-26 1056 0 0,-2 2 0 0 0,1 1-1 0 0,-1 1 1 0 0,-1 1 0 0 0,42 25 0 0 0,-63-32-29 0 0,1 0 0 0 0,0 0 0 0 0,-1 0 0 0 0,0 1 0 0 0,-1 0 0 0 0,1 0 1 0 0,-1 1-1 0 0,0 0 0 0 0,0 0 0 0 0,6 14 0 0 0,-9-15-6 0 0,0 0-1 0 0,0 0 0 0 0,-1 0 1 0 0,0 0-1 0 0,0 1 1 0 0,0-1-1 0 0,-1 0 1 0 0,0 1-1 0 0,0-1 0 0 0,-1 0 1 0 0,1 1-1 0 0,-2-1 1 0 0,1 0-1 0 0,-1 0 1 0 0,1 0-1 0 0,-4 7 1 0 0,-3 3 26 0 0,0 1 1 0 0,-1-1 0 0 0,-1 0-1 0 0,0-1 1 0 0,-1 0 0 0 0,-1-1 0 0 0,0 0-1 0 0,-19 15 1 0 0,-2 0 36 0 0,-2-1 0 0 0,-50 29 0 0 0,11-12-1291 0 0,-90 38 1 0 0,105-58 737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1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12995 0 0,'2'-4'-13'0'0,"-1"1"-1"0"0,1 0 1 0 0,1 0 0 0 0,-1 0-1 0 0,0 0 1 0 0,1 0 0 0 0,-1 1 0 0 0,1-1-1 0 0,0 1 1 0 0,0-1 0 0 0,0 1-1 0 0,0 0 1 0 0,0 0 0 0 0,1 1 0 0 0,4-3-1 0 0,-1 2-31 0 0,0 0-1 0 0,-1 0 0 0 0,1 1 0 0 0,0 0 1 0 0,0 1-1 0 0,0-1 0 0 0,13 2 1 0 0,6 2-12 0 0,0 2 1 0 0,0 1 0 0 0,35 12 0 0 0,-52-15 116 0 0,10 3-57 0 0,0 2 0 0 0,0 0 0 0 0,-1 1 0 0 0,0 0 1 0 0,-1 2-1 0 0,0 0 0 0 0,0 1 0 0 0,-1 1 0 0 0,15 15 0 0 0,-25-21-21 0 0,1-1-1 0 0,-1 1 0 0 0,0 1 1 0 0,-1-1-1 0 0,0 1 0 0 0,0 0 1 0 0,-1 0-1 0 0,0 0 0 0 0,0 1 1 0 0,-1 0-1 0 0,0-1 1 0 0,0 1-1 0 0,-1 0 0 0 0,-1 0 1 0 0,1 0-1 0 0,-1 1 0 0 0,-1-1 1 0 0,0 0-1 0 0,0 0 0 0 0,-1 1 1 0 0,0-1-1 0 0,-2 11 1 0 0,-1-9 2 0 0,-1 0 0 0 0,1 0 0 0 0,-2-1 0 0 0,1 1 0 0 0,-1-1 0 0 0,-1-1 0 0 0,0 1 0 0 0,0-1 0 0 0,-1 0 0 0 0,0-1 0 0 0,-14 11 0 0 0,-4 3-33 0 0,-2-2-1 0 0,-49 28 0 0 0,-42 15-334 0 0,55-31 80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3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185 447 3929 0 0,'25'-93'3972'0'0,"-12"50"-3344"0"0,12-76 0 0 0,-23 106-600 0 0,-1 0 0 0 0,0 0-1 0 0,-1 0 1 0 0,-1 0 0 0 0,0 0-1 0 0,0 0 1 0 0,-2 0 0 0 0,0 0 0 0 0,0 1-1 0 0,-7-17 1 0 0,9 27-24 0 0,1 0 0 0 0,-1 0 0 0 0,0 0 0 0 0,1 1 0 0 0,-1-1 0 0 0,0 0 0 0 0,0 1 0 0 0,0-1 0 0 0,-1 1 0 0 0,1-1 0 0 0,0 1 0 0 0,0 0 0 0 0,-1-1 0 0 0,1 1 0 0 0,-1 0 0 0 0,1 0 0 0 0,-1 0 0 0 0,0 0 0 0 0,1 0 0 0 0,-1 0 0 0 0,0 1 0 0 0,0-1 0 0 0,1 0 0 0 0,-1 1 0 0 0,0-1 0 0 0,-3 1 0 0 0,2 0-35 0 0,1 1-1 0 0,-1 0 1 0 0,1-1-1 0 0,-1 1 0 0 0,1 0 1 0 0,-1 1-1 0 0,1-1 1 0 0,0 0-1 0 0,-1 1 0 0 0,1-1 1 0 0,0 1-1 0 0,0 0 1 0 0,0-1-1 0 0,0 1 0 0 0,0 0 1 0 0,1 0-1 0 0,-1 1 1 0 0,-2 2-1 0 0,-14 22-77 0 0,2 1 1 0 0,0 1 0 0 0,2 0-1 0 0,1 1 1 0 0,-14 47-1 0 0,15-31 71 0 0,2 1 0 0 0,2 0 0 0 0,-2 54 0 0 0,8 33 187 0 0,27 230 1 0 0,-15-257-112 0 0,2 29-655 0 0,-6 0 0 0 0,-16 193-1 0 0,4-274-153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3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11474 0 0,'4'-15'657'0'0,"3"4"-641"0"0,4-1-160 0 0,2-1 72 0 0,5 3-120 0 0,5 0-65 0 0,6 3 49 0 0,-3 0 64 0 0,8 1 0 0 0,0 3 56 0 0,4 0-400 0 0,1 3-64 0 0,0 0 24 0 0,0 0-416 0 0,-3 0 32 0 0,3 0-321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3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11 15211 0 0,'-2'-2'28'0'0,"0"1"-1"0"0,-1 0 1 0 0,1 0 0 0 0,-1 0-1 0 0,1 0 1 0 0,-1 0-1 0 0,0 0 1 0 0,1 1 0 0 0,-1-1-1 0 0,0 1 1 0 0,1 0-1 0 0,-1 0 1 0 0,0 0 0 0 0,0 0-1 0 0,1 0 1 0 0,-1 0-1 0 0,0 1 1 0 0,1-1 0 0 0,-1 1-1 0 0,0 0 1 0 0,-2 1 0 0 0,1 1-88 0 0,-1 0 0 0 0,1 1 0 0 0,0-1 0 0 0,1 1 0 0 0,-1 0 1 0 0,1 0-1 0 0,0 0 0 0 0,0 1 0 0 0,0-1 0 0 0,-3 7 1 0 0,-2 3-16 0 0,1 0 0 0 0,0 1 1 0 0,1 0-1 0 0,1 0 1 0 0,0 1-1 0 0,1-1 1 0 0,0 1-1 0 0,-1 19 0 0 0,5-24-8 0 0,-1-1 0 0 0,2 0 0 0 0,-1 1 0 0 0,1-1-1 0 0,1 0 1 0 0,0 0 0 0 0,0 0 0 0 0,1 0-1 0 0,0 0 1 0 0,1 0 0 0 0,0-1 0 0 0,1 1-1 0 0,10 15 1 0 0,-8-15-190 0 0,0 0 1 0 0,1-1-1 0 0,0 0 0 0 0,1 0 1 0 0,0 0-1 0 0,0-2 0 0 0,0 1 0 0 0,1-1 1 0 0,1 0-1 0 0,-1-1 0 0 0,1 0 0 0 0,0-1 1 0 0,0 0-1 0 0,1-1 0 0 0,-1 0 1 0 0,1-1-1 0 0,0 0 0 0 0,0-1 0 0 0,21 2 1 0 0,-13-4-380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4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8850 0 0,'0'0'304'0'0,"5"3"-408"0"0,26 17-90 0 0,-1 2-1 0 0,-1 1 1 0 0,51 52 0 0 0,66 98 524 0 0,-139-164-410 0 0,4 5-122 0 0,0 0 0 0 0,17 14-1 0 0,-26-25-60 0 0,1-1 0 0 0,-1 0 0 0 0,1 1 0 0 0,0-1 0 0 0,0 0 0 0 0,0-1 0 0 0,0 1 0 0 0,0-1 0 0 0,0 1 0 0 0,0-1 0 0 0,1 0 0 0 0,-1 0-1 0 0,0 0 1 0 0,1 0 0 0 0,-1-1 0 0 0,1 0 0 0 0,-1 1 0 0 0,4-1 0 0 0,2-3-959 0 0</inkml:trace>
  <inkml:trace contextRef="#ctx0" brushRef="#br0" timeOffset="1">325 30 10594 0 0,'-2'0'4'0'0,"0"-1"-1"0"0,0 0 0 0 0,0 1 1 0 0,1 0-1 0 0,-1-1 1 0 0,0 1-1 0 0,0 0 0 0 0,0 0 1 0 0,0 0-1 0 0,0 0 1 0 0,0 0-1 0 0,0 1 0 0 0,0-1 1 0 0,0 0-1 0 0,0 1 1 0 0,0 0-1 0 0,0-1 0 0 0,-3 3 1 0 0,1-1-49 0 0,1 1-1 0 0,-1-1 1 0 0,0 1 0 0 0,1 0 0 0 0,0 1 0 0 0,0-1 0 0 0,-6 8 0 0 0,-1 4-70 0 0,1 1 1 0 0,0 0-1 0 0,-6 19 1 0 0,13-31 151 0 0,-17 39 46 0 0,10-25-440 0 0,0 1-1 0 0,1-1 0 0 0,1 2 1 0 0,1-1-1 0 0,1 1 0 0 0,0 0 1 0 0,-2 39-1 0 0,7-44-196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14867 0 0,'6'3'-278'0'0,"0"0"0"0"0,0 1 0 0 0,0-1 0 0 0,-1 1-1 0 0,0 0 1 0 0,0 1 0 0 0,0-1 0 0 0,0 1 0 0 0,-1 0 0 0 0,0 0 0 0 0,0 0-1 0 0,0 1 1 0 0,4 8 0 0 0,7 12 452 0 0,16 42 1 0 0,-31-67-208 0 0,10 23 3 0 0,-2 0 0 0 0,-1 0 0 0 0,-1 1 0 0 0,0 0 0 0 0,-2 0-1 0 0,-1 0 1 0 0,-1 1 0 0 0,-2-1 0 0 0,0 1 0 0 0,-2-1 0 0 0,0 0 0 0 0,-2 0 0 0 0,-1 0 0 0 0,0 0-1 0 0,-2 0 1 0 0,-1-1 0 0 0,-1 0 0 0 0,-17 30 0 0 0,-12 19-1130 0 0,36-68 1125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5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 16580 0 0,'4'2'15'0'0,"-1"0"1"0"0,1-1-1 0 0,-1 0 1 0 0,1 0-1 0 0,-1 0 1 0 0,1 0-1 0 0,0 0 1 0 0,-1-1 0 0 0,1 1-1 0 0,0-1 1 0 0,0 0-1 0 0,4-1 1 0 0,-3 2 100 0 0,37 1-111 0 0,1-1-1 0 0,0-3 0 0 0,-1-1 0 0 0,1-2 0 0 0,79-20 1 0 0,-94 16-9 0 0,93-26-884 0 0,-40 23-2641 0 0,-60 11 2108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5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43 464 12627 0 0,'-28'3'1370'0'0,"13"1"-2795"0"0,27-2 1450 0 0,0 1-1 0 0,0-2 1 0 0,0 0 0 0 0,1 0 0 0 0,21-3-1 0 0,69-13 409 0 0,3 1-142 0 0,72 9 2874 0 0</inkml:trace>
  <inkml:trace contextRef="#ctx0" brushRef="#br0" timeOffset="1">1140 0 16844 0 0,'8'1'-906'0'0,"8"4"854"0"0,1 0 0 0 0,-1 1 1 0 0,0 1-1 0 0,-1 0 0 0 0,1 1 0 0 0,-1 0 0 0 0,-1 2 0 0 0,0 0 0 0 0,22 20 1 0 0,3 6 70 0 0,67 79 1 0 0,-66-64 78 0 0,66 109 0 0 0,-88-127-508 0 0,-1 1 0 0 0,-1 1 1 0 0,-2 0-1 0 0,15 64 0 0 0,-28-94-1486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5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27 236 6833 0 0,'-26'-53'2348'0'0,"28"32"-2047"0"0,14-33 88 0 0,-14 49-362 0 0,0 0 0 0 0,0-1 0 0 0,0 1 0 0 0,1 0 0 0 0,0 0-1 0 0,0 0 1 0 0,0 1 0 0 0,0-1 0 0 0,1 1 0 0 0,0 0-1 0 0,8-7 1 0 0,-9 7-3 0 0,2 0-32 0 0,0 0 1 0 0,-1 0-1 0 0,1 0 0 0 0,1 1 1 0 0,-1 0-1 0 0,0 0 1 0 0,1 0-1 0 0,0 1 0 0 0,0-1 1 0 0,-1 1-1 0 0,1 1 1 0 0,8-2-1 0 0,-11 3-23 0 0,1-1 0 0 0,0 1 0 0 0,-1 0 0 0 0,1 1 0 0 0,0-1 1 0 0,-1 1-1 0 0,1-1 0 0 0,-1 1 0 0 0,1 0 0 0 0,-1 1 0 0 0,1-1 0 0 0,-1 0 0 0 0,0 1 0 0 0,0 0 0 0 0,0 0 0 0 0,0 0 1 0 0,0 0-1 0 0,0 0 0 0 0,0 1 0 0 0,0-1 0 0 0,4 6 0 0 0,1 3 38 0 0,0 1 0 0 0,0 0 1 0 0,-1 0-1 0 0,-1 1 0 0 0,0 0 0 0 0,0 0 1 0 0,-2 0-1 0 0,1 0 0 0 0,-2 1 0 0 0,0 0 0 0 0,0 0 1 0 0,-2 0-1 0 0,1 0 0 0 0,-2 0 0 0 0,0 0 0 0 0,-1 0 1 0 0,0 0-1 0 0,-4 18 0 0 0,0-9 44 0 0,-1 1 0 0 0,-1-1 0 0 0,-1 0-1 0 0,-1-1 1 0 0,-1 1 0 0 0,-1-2 0 0 0,-1 0 0 0 0,-1 0 0 0 0,-27 33-1 0 0,32-43 28 0 0,4-7-20 0 0,1 1 1 0 0,0 0 0 0 0,-1-1 0 0 0,0 0 0 0 0,0 0 0 0 0,0 0 0 0 0,-1 0 0 0 0,1-1 0 0 0,-1 0-1 0 0,0 1 1 0 0,0-2 0 0 0,0 1 0 0 0,-11 3 0 0 0,16-5-17 0 0,-1-1 0 0 0,0 0 1 0 0,1 0-1 0 0,-1 0 0 0 0,0 0 0 0 0,1 0 0 0 0,-1 0 0 0 0,0 0 1 0 0,1 0-1 0 0,-1 0 0 0 0,0 0 0 0 0,1 0 0 0 0,-1 0 1 0 0,0 0-1 0 0,1-1 0 0 0,-1 1 0 0 0,0 0 0 0 0,1-1 0 0 0,-1 1 1 0 0,1 0-1 0 0,-1-1 0 0 0,1 1 0 0 0,-1 0 0 0 0,1-1 0 0 0,-1 1 1 0 0,1-1-1 0 0,-1 1 0 0 0,1-1 0 0 0,-1 1 0 0 0,0-2 1 0 0,1 0 21 0 0,0 1 1 0 0,-1-1-1 0 0,1 1 1 0 0,0-1-1 0 0,0 0 1 0 0,0 1 0 0 0,0-1-1 0 0,0 1 1 0 0,0-1-1 0 0,1 0 1 0 0,-1 1 0 0 0,1-3-1 0 0,1-3 9 0 0,1 1 1 0 0,0-1-1 0 0,0 1 1 0 0,7-12-1 0 0,-5 13-86 0 0,-1 0 0 0 0,0 0 0 0 0,1 1 0 0 0,0 0 0 0 0,0 0 0 0 0,0 0 1 0 0,0 0-1 0 0,1 1 0 0 0,-1 0 0 0 0,1 0 0 0 0,0 1 0 0 0,0-1 0 0 0,0 1 0 0 0,0 0 0 0 0,0 1 0 0 0,10-2 0 0 0,6 2-60 0 0,0 0 0 0 0,0 1 0 0 0,33 5 0 0 0,9 1 95 0 0,-58-6-16 0 0,38 1 124 0 0,87-7 1 0 0,-124 5-462 0 0,0 1 0 0 0,0 0 0 0 0,0 0 0 0 0,0 1 0 0 0,0 0 0 0 0,7 1 0 0 0,-13-2 262 0 0,8 2-51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5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17964 0 0,'-9'2'-1150'0'0,"2"2"1108"0"0,1 0 1 0 0,0 0-1 0 0,0 1 0 0 0,1-1 0 0 0,-1 1 1 0 0,1 0-1 0 0,0 1 0 0 0,1-1 0 0 0,-1 1 0 0 0,-4 9 1 0 0,-41 75 40 0 0,30-50-12 0 0,-47 82-10 0 0,-119 233-1745 0 0,183-348 1279 0 0,-7 15-646 0 0,7-7-2378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6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81 152 15171 0 0,'1'-49'807'0'0,"1"45"-855"0"0,-1 0 1 0 0,1 0-1 0 0,0 1 0 0 0,0-1 1 0 0,0 1-1 0 0,0-1 0 0 0,1 1 1 0 0,-1 0-1 0 0,1-1 0 0 0,0 1 1 0 0,0 1-1 0 0,0-1 0 0 0,0 0 0 0 0,0 1 1 0 0,1 0-1 0 0,-1-1 0 0 0,6-1 1 0 0,-2-1-74 0 0,1 0 18 0 0,1 0 0 0 0,0 0-1 0 0,0 1 1 0 0,0 0 0 0 0,1 0-1 0 0,-1 1 1 0 0,1 0 0 0 0,0 1-1 0 0,0 0 1 0 0,0 1 0 0 0,18-1 0 0 0,-24 2 86 0 0,0 0 0 0 0,1 1 0 0 0,-1 0 0 0 0,0-1 0 0 0,1 1 0 0 0,-1 1 0 0 0,0-1 0 0 0,0 1 0 0 0,0-1 0 0 0,0 1 1 0 0,0 0-1 0 0,0 0 0 0 0,-1 1 0 0 0,1-1 0 0 0,-1 1 0 0 0,0 0 0 0 0,1 0 0 0 0,-1 0 0 0 0,0 0 0 0 0,-1 1 0 0 0,1-1 0 0 0,-1 1 1 0 0,1 0-1 0 0,-1-1 0 0 0,0 1 0 0 0,0 0 0 0 0,-1 0 0 0 0,1 1 0 0 0,0 3 0 0 0,0 4-43 0 0,0 0 0 0 0,0-1 0 0 0,-1 1 0 0 0,-1 0 0 0 0,0 0 0 0 0,-1 0 0 0 0,0 0 0 0 0,-1-1 0 0 0,0 1 0 0 0,-1-1 0 0 0,-6 17 0 0 0,2-8 11 0 0,-1 0-1 0 0,-1-1 0 0 0,-1 0 0 0 0,-1 0 0 0 0,-20 25 0 0 0,23-34 71 0 0,-1 0-1 0 0,-1 0 1 0 0,0-1 0 0 0,0-1-1 0 0,-1 0 1 0 0,0 0-1 0 0,0-1 1 0 0,-1 0-1 0 0,-19 7 1 0 0,23-10 117 0 0,-1-1-1 0 0,0 0 1 0 0,1 0-1 0 0,-1-1 1 0 0,0-1-1 0 0,-1 1 1 0 0,1-1-1 0 0,0-1 1 0 0,0 0-1 0 0,0 0 1 0 0,-1-1-1 0 0,1 0 1 0 0,0 0-1 0 0,-15-6 1 0 0,23 7-88 0 0,1 0 1 0 0,-1 0-1 0 0,1 0 1 0 0,0 0-1 0 0,-1 0 1 0 0,1 0-1 0 0,-1 0 1 0 0,1 0-1 0 0,0-1 1 0 0,-1 1-1 0 0,1 0 1 0 0,0 0-1 0 0,-1 0 1 0 0,1-1-1 0 0,0 1 0 0 0,-1 0 1 0 0,1-1-1 0 0,0 1 1 0 0,0 0-1 0 0,-1 0 1 0 0,1-1-1 0 0,0 1 1 0 0,0 0-1 0 0,0-1 1 0 0,-1 1-1 0 0,1-1 1 0 0,0 1-1 0 0,0 0 1 0 0,0-1-1 0 0,0 1 1 0 0,0 0-1 0 0,0-1 1 0 0,0 1-1 0 0,0-1 1 0 0,0 1-1 0 0,0-1 1 0 0,12-11 170 0 0,27-5-691 0 0,-15 13 437 0 0,1 0-1 0 0,-1 2 1 0 0,1 0 0 0 0,0 2 0 0 0,27 3 0 0 0,126 22 273 0 0,-134-18-205 0 0,-22-3 10 0 0,32 7 79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6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21757 0 0,'0'0'-817'0'0,"16"38"-8833"0"0,-13-31 6722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9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19260 0 0,'0'0'-404'0'0,"1"7"-816"0"0,7 34 1188 0 0,-2 0 0 0 0,-1 0 0 0 0,-3 1 0 0 0,-1-1 0 0 0,-2 1 0 0 0,-8 53 0 0 0,7-80-565 0 0,-3 31 1388 0 0,3-15-9068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13355 0 0,'0'0'91'0'0,"0"0"-102"0"0,0 0 1 0 0,0 0 0 0 0,1 0 0 0 0,-1 0 0 0 0,0 0 0 0 0,1 0 0 0 0,-1 0 0 0 0,0 0 0 0 0,0 0 0 0 0,1 0 0 0 0,-1 0 0 0 0,0 0 0 0 0,0 0 0 0 0,1 0 0 0 0,-1 1-1 0 0,0-1 1 0 0,0 0 0 0 0,1 0 0 0 0,-1 0 0 0 0,0 0 0 0 0,0 1 0 0 0,0-1 0 0 0,1 0 0 0 0,-1 0 0 0 0,0 0 0 0 0,0 1 0 0 0,0-1 0 0 0,0 0 0 0 0,0 0 0 0 0,1 1-1 0 0,-1-1 1 0 0,0 0 0 0 0,0 0 0 0 0,0 1 0 0 0,0-1 0 0 0,0 0 0 0 0,0 0 0 0 0,0 1 0 0 0,0-1 0 0 0,0 0 0 0 0,0 1 0 0 0,4 13-30 0 0,0 0 0 0 0,-2 1 0 0 0,3 20 0 0 0,3 19 60 0 0,-2-21-8 0 0,22 61 1 0 0,-24-83-5 0 0,1 0 1 0 0,0 0 0 0 0,1-1 0 0 0,0 0-1 0 0,1 0 1 0 0,0-1 0 0 0,0 0-1 0 0,1 0 1 0 0,11 9 0 0 0,-8-10 101 0 0,0 0 1 0 0,1-1-1 0 0,0 0 0 0 0,0-1 1 0 0,1 0-1 0 0,0-1 1 0 0,0-1-1 0 0,0 0 0 0 0,0 0 1 0 0,1-1-1 0 0,-1-1 1 0 0,1-1-1 0 0,0 0 0 0 0,0 0 1 0 0,0-1-1 0 0,22-4 1 0 0,-24 3 124 0 0,0-1 1 0 0,-1 0 0 0 0,0 0-1 0 0,1-1 1 0 0,-1-1 0 0 0,0 0 0 0 0,-1-1-1 0 0,1 0 1 0 0,-1 0 0 0 0,0-1-1 0 0,0 0 1 0 0,0-1 0 0 0,-1 0 0 0 0,0-1-1 0 0,-1 0 1 0 0,0 0 0 0 0,0-1-1 0 0,0 0 1 0 0,-1 0 0 0 0,6-11 0 0 0,-9 12-175 0 0,0 0 0 0 0,-1 0 0 0 0,0 0 0 0 0,0-1 0 0 0,-1 1 0 0 0,0-1 0 0 0,0 0 0 0 0,-1 1 0 0 0,-1-1 0 0 0,1 0 0 0 0,-1 0 0 0 0,-1 0 0 0 0,1 0 0 0 0,-1 1 0 0 0,-1-1 0 0 0,0 0 0 0 0,0 1 0 0 0,-1-1 0 0 0,0 1 0 0 0,0 0 0 0 0,-1 0 0 0 0,0 0 0 0 0,0 0 0 0 0,-1 1 0 0 0,0-1 0 0 0,-1 1 0 0 0,-9-10 0 0 0,2 4-252 0 0,0 1 1 0 0,-1 1 0 0 0,0 0-1 0 0,-1 0 1 0 0,0 1 0 0 0,0 1 0 0 0,-1 1-1 0 0,-1 0 1 0 0,1 1 0 0 0,-1 1 0 0 0,0 1-1 0 0,-30-6 1 0 0,0 5-1828 0 0,0 2 0 0 0,-87 5-1 0 0,68 3-212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7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11194 0 0,'3'-2'188'0'0,"0"0"0"0"0,0 0 0 0 0,0 1 0 0 0,0-1-1 0 0,0 1 1 0 0,0 0 0 0 0,1 0 0 0 0,-1 0-1 0 0,0 0 1 0 0,1 1 0 0 0,-1-1 0 0 0,0 1 0 0 0,1 0-1 0 0,4 0 1 0 0,-1 1-130 0 0,0 0 0 0 0,1 0 0 0 0,-1 1 0 0 0,0 0 0 0 0,0 1 0 0 0,8 3-1 0 0,8 5-180 0 0,-1 2 0 0 0,37 27-1 0 0,-57-38 180 0 0,70 56-21 0 0,-3 4 1 0 0,62 70 0 0 0,59 55 21 0 0,-53-53-953 0 0,-137-133 832 0 0,0-1 0 0 0,0 1 0 0 0,1-1 0 0 0,-1 0 0 0 0,0 1 1 0 0,1-1-1 0 0,-1 0 0 0 0,0 1 0 0 0,1-1 0 0 0,-1 0 0 0 0,0 0 1 0 0,1 0-1 0 0,-1 1 0 0 0,1-1 0 0 0,-1 0 0 0 0,1 0 0 0 0,-1 0 1 0 0,0 0-1 0 0,1 0 0 0 0,-1 1 0 0 0,1-1 0 0 0,-1 0 0 0 0,1 0 1 0 0,-1 0-1 0 0,1 0 0 0 0,-1 0 0 0 0,1-1 0 0 0,-1 1 1 0 0,1 0-1 0 0,-1 0 0 0 0,0 0 0 0 0,1 0 0 0 0,-1 0 0 0 0,1-1 1 0 0,-1 1-1 0 0,0 0 0 0 0,1 0 0 0 0,-1-1 0 0 0,1 1 0 0 0,-1 0 1 0 0,0-1-1 0 0,1 0 0 0 0,7-19-3885 0 0,-7 15 3506 0 0,3-9-1437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8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933 7 14803 0 0,'-7'-2'-34'0'0,"-1"1"0"0"0,0-1 0 0 0,0 1 1 0 0,1 1-1 0 0,-1-1 0 0 0,0 1 0 0 0,0 1 0 0 0,0-1 0 0 0,0 1 0 0 0,0 1 0 0 0,1-1 0 0 0,-1 1 1 0 0,1 1-1 0 0,-1-1 0 0 0,-12 8 0 0 0,-8 5-47 0 0,1 1 0 0 0,-42 33 0 0 0,43-29 141 0 0,-98 74 30 0 0,-123 86-50 0 0,190-142 47 0 0,-2-4 0 0 0,-91 41-1 0 0,148-74-359 0 0,-6 2 732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8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0 9810 0 0,'0'0'7968'0'0,"-2"3"-8600"0"0,-58 51 177 0 0,-101 71-1 0 0,156-122 466 0 0,-4 3-21 0 0,1 1 1 0 0,-1 0-1 0 0,1 0 1 0 0,-12 15-1 0 0,19-21 3 0 0,-1 0 0 0 0,1 1 0 0 0,0-1-1 0 0,0 1 1 0 0,1-1 0 0 0,-1 1 0 0 0,0-1 0 0 0,0 1 0 0 0,1 0 0 0 0,-1-1 0 0 0,1 1-1 0 0,-1 0 1 0 0,1-1 0 0 0,0 1 0 0 0,0 0 0 0 0,0 0 0 0 0,0-1 0 0 0,0 1 0 0 0,0 0-1 0 0,0 0 1 0 0,0-1 0 0 0,1 1 0 0 0,-1 0 0 0 0,1 0 0 0 0,-1-1 0 0 0,1 1 0 0 0,0-1-1 0 0,0 1 1 0 0,-1 0 0 0 0,1-1 0 0 0,0 1 0 0 0,0-1 0 0 0,1 0 0 0 0,-1 1 0 0 0,0-1 0 0 0,2 1-1 0 0,5 5-10 0 0,1-1-1 0 0,-1 0 1 0 0,1 0-1 0 0,1-1 1 0 0,-1 0-1 0 0,1-1 0 0 0,0 0 1 0 0,0 0-1 0 0,0-1 1 0 0,0-1-1 0 0,14 3 1 0 0,15-1-13 0 0,66 1 0 0 0,-78-5 25 0 0,18-1 136 0 0,71-11-1 0 0,3-1-1086 0 0,-39 14-3066 0 0,-59 6-746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8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10762 0 0,'0'0'-114'0'0,"2"2"-25"0"0,1 2 206 0 0,1-1 0 0 0,0 0 0 0 0,0 0 0 0 0,0 0 0 0 0,1-1 0 0 0,-1 1 0 0 0,1-1 0 0 0,-1 0 0 0 0,1 0 0 0 0,0-1 0 0 0,9 3 0 0 0,65 9 832 0 0,-63-11-748 0 0,124 11 894 0 0,211-8 1 0 0,-197-7 1801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29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0 13795 0 0,'-11'3'84'0'0,"0"0"-1"0"0,0 1 1 0 0,1 0 0 0 0,0 0 0 0 0,-1 1-1 0 0,2 1 1 0 0,-1 0 0 0 0,1 0 0 0 0,0 1-1 0 0,-11 9 1 0 0,-11 15-386 0 0,-37 44 0 0 0,27-28 84 0 0,-67 57-297 0 0,108-104 468 0 0,-1 0 0 0 0,1 0 0 0 0,0 1 0 0 0,0-1 0 0 0,-1 0 0 0 0,1 1 0 0 0,0-1 1 0 0,0 0-1 0 0,0 1 0 0 0,0-1 0 0 0,0 0 0 0 0,0 1 0 0 0,-1-1 0 0 0,1 1 0 0 0,0-1 0 0 0,0 0 0 0 0,0 1 0 0 0,0-1 0 0 0,0 0 1 0 0,0 1-1 0 0,0-1 0 0 0,1 0 0 0 0,-1 1 0 0 0,0-1 0 0 0,0 1 0 0 0,0-1 0 0 0,0 0 0 0 0,0 1 0 0 0,1-1 0 0 0,-1 0 0 0 0,0 1 1 0 0,0-1-1 0 0,0 0 0 0 0,1 0 0 0 0,-1 1 0 0 0,0-1 0 0 0,0 0 0 0 0,1 0 0 0 0,-1 1 0 0 0,0-1 0 0 0,1 0 0 0 0,-1 0 0 0 0,0 0 1 0 0,1 0-1 0 0,-1 1 0 0 0,0-1 0 0 0,1 0 0 0 0,-1 0 0 0 0,0 0 0 0 0,1 0 0 0 0,-1 0 0 0 0,1 0 0 0 0,-1 0 0 0 0,0 0 0 0 0,1 0 1 0 0,23 6-182 0 0,71-4 335 0 0,-45-2 105 0 0,0 3 1 0 0,88 15-1 0 0,6 18-44 0 0,-63-14 47 0 0,2-4 0 0 0,0-3 1 0 0,84 4-1 0 0,-85-17-1263 0 0,-84-3 823 0 0,-6-5 171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5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9010 0 0,'-5'5'1760'0'0,"0"11"-695"0"0,2 6-1 0 0,1 4 144 0 0,-3 7-1200 0 0,1 13-64 0 0,4 8 56 0 0,-2 9-152 0 0,0 9-288 0 0,-4 5-176 0 0,-1 7-312 0 0,-5 5 23 0 0,2 6-471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0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17636 0 0,'23'7'-1266'0'0,"9"3"1146"0"0,1-2 0 0 0,0-1 0 0 0,0-1-1 0 0,1-2 1 0 0,63 0 0 0 0,172-24 785 0 0,-223 15-475 0 0,41-7 442 0 0,28-1 773 0 0,-123 12-1769 0 0,0 0 0 0 0,0-1 0 0 0,0 1 0 0 0,-9-4 0 0 0,-14-4-1567 0 0,16 8 552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0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17404 0 0,'-1'2'-31'0'0,"0"0"1"0"0,0 0 0 0 0,0 0 0 0 0,0 1-1 0 0,1-1 1 0 0,-1 0 0 0 0,1 1 0 0 0,0-1-1 0 0,0 0 1 0 0,0 1 0 0 0,0-1 0 0 0,0 0-1 0 0,1 5 1 0 0,8 34-234 0 0,-5-26 208 0 0,29 136 31 0 0,3 82 101 0 0,-24-77 50 0 0,-9-53-7 0 0,-2-85 36 0 0,-1-10-1619 0 0,-3-18 639 0 0,-1-5 286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0 13611 0 0,'0'0'4890'0'0,"0"11"-6377"0"0,-3 399 118 0 0,-31-1 1748 0 0,14-205-412 0 0,17-168-304 0 0,-7 109 995 0 0,10-49-4795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4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21669 0 0,'0'0'-151'0'0,"1"3"-200"0"0,5 31 236 0 0,-1 1-1 0 0,-1 0 1 0 0,-3 0-1 0 0,-2 36 1 0 0,1-28 73 0 0,-8 299-152 0 0,-1-232 16 0 0,-24 120 0 0 0,33-229-172 0 0,-3 10 329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4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91 18180 0 0,'-5'-5'1047'0'0,"-14"-18"-3798"0"0,18 13 4007 0 0,4-31-880 0 0,1 31 29 0 0,-2 9-649 0 0,-3 8 118 0 0,-5 11 104 0 0,-1 0 1 0 0,-1-1-1 0 0,-1 0 0 0 0,0 0 1 0 0,-17 21-1 0 0,10-13 40 0 0,-21 36 31 0 0,17-28-38 0 0,0 0-1 0 0,-3-1 1 0 0,-40 46 0 0 0,58-73-471 0 0,-1 0 0 0 0,1 0 1 0 0,-1-1-1 0 0,0 1 1 0 0,0-1-1 0 0,-10 5 1 0 0,7-6-1428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5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0 20220 0 0,'-6'4'-139'0'0,"-1"0"1"0"0,1 1-1 0 0,0-1 0 0 0,0 1 0 0 0,1 0 0 0 0,-1 0 0 0 0,1 1 1 0 0,0 0-1 0 0,-5 7 0 0 0,-34 65-466 0 0,17-29 316 0 0,-3-1 89 0 0,-52 65 0 0 0,68-95 244 0 0,-2-2 0 0 0,0 0 0 0 0,-1 0 0 0 0,-1-2 0 0 0,0 0-1 0 0,-31 18 1 0 0,39-27-13 0 0,-1 2 45 0 0,0-2 1 0 0,-1 1 0 0 0,-22 7 0 0 0,33-13-121 0 0,5-20-3675 0 0,4 4 1694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9242 0 0,'2'3'5123'0'0,"13"16"-5174"0"0,141 140 254 0 0,-117-117-64 0 0,-10-7-1113 0 0,-23-29-457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3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21253 0 0,'0'0'-6'0'0,"5"2"-230"0"0,43 23-143 0 0,63 22 0 0 0,-60-27 359 0 0,70 38 1 0 0,-96-40 28 0 0,0 1 1 0 0,-1 1-1 0 0,-1 1 1 0 0,-1 1-1 0 0,-1 1 1 0 0,24 34-1 0 0,1-1 141 0 0,-41-48-48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4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513 244 4497 0 0,'-6'-35'3407'0'0,"4"19"-2568"0"0,0 1-1 0 0,-1-1 1 0 0,-1 1-1 0 0,-11-29 1 0 0,13 41-875 0 0,0-1 0 0 0,1 1 0 0 0,-1 0 0 0 0,-1 0 0 0 0,1 0 0 0 0,0 0 0 0 0,-1 0 0 0 0,1 0 0 0 0,-1 1 0 0 0,0-1 0 0 0,0 1 0 0 0,0 0 1 0 0,0 0-1 0 0,-1 0 0 0 0,1 0 0 0 0,0 0 0 0 0,-1 1 0 0 0,1-1 0 0 0,-1 1 0 0 0,0 0 0 0 0,1 0 0 0 0,-1 1 0 0 0,0-1 0 0 0,1 1 0 0 0,-8 0 0 0 0,0 1-102 0 0,-1 0 0 0 0,1 1 0 0 0,0 0 0 0 0,0 1 0 0 0,0 1 0 0 0,0 0 0 0 0,0 0 0 0 0,0 1 0 0 0,1 0 0 0 0,0 1 0 0 0,0 0 0 0 0,-14 12 0 0 0,3-1-94 0 0,1 1 1 0 0,1 1 0 0 0,0 0-1 0 0,-20 29 1 0 0,22-23 162 0 0,2 0 1 0 0,0 1-1 0 0,2 0 0 0 0,1 1 1 0 0,1 1-1 0 0,2 0 0 0 0,0 0 1 0 0,2 1-1 0 0,1 0 0 0 0,1 0 1 0 0,2 0-1 0 0,1 1 0 0 0,2 50 1 0 0,1-71 67 0 0,0 1 1 0 0,1-1 0 0 0,-1 0 0 0 0,2-1-1 0 0,-1 1 1 0 0,1 0 0 0 0,1-1 0 0 0,0 1-1 0 0,0-1 1 0 0,0 0 0 0 0,1 0 0 0 0,0-1-1 0 0,1 1 1 0 0,-1-1 0 0 0,14 12 0 0 0,-11-12 32 0 0,1-1 1 0 0,0 0 0 0 0,0 0 0 0 0,0-1 0 0 0,0-1-1 0 0,1 1 1 0 0,0-1 0 0 0,0-1 0 0 0,0 0-1 0 0,0 0 1 0 0,1-1 0 0 0,-1 0 0 0 0,16 0-1 0 0,2-2 153 0 0,1-1 0 0 0,-1-2 0 0 0,1-1-1 0 0,-1 0 1 0 0,0-3 0 0 0,-1 0 0 0 0,1-1-1 0 0,-2-2 1 0 0,1-1 0 0 0,-1-1 0 0 0,-1-1-1 0 0,42-29 1 0 0,-34 18 167 0 0,0-1 0 0 0,-2-1-1 0 0,-2-2 1 0 0,0-1 0 0 0,-2-1 0 0 0,-1-1 0 0 0,-1-1-1 0 0,28-50 1 0 0,-46 68-191 0 0,0 1 1 0 0,-1-1-1 0 0,0-1 0 0 0,-1 1 0 0 0,-1-1 1 0 0,0 0-1 0 0,-1 0 0 0 0,0 0 0 0 0,0-17 0 0 0,-3 21-69 0 0,0-1 0 0 0,-1 0 0 0 0,-1 0 0 0 0,0 1 0 0 0,0-1 0 0 0,-1 1 0 0 0,0 0 0 0 0,-1 0 0 0 0,0 0 0 0 0,-1 0 0 0 0,0 1 0 0 0,-10-15-1 0 0,9 15-98 0 0,-1 1-1 0 0,-1 0 0 0 0,0 0 0 0 0,0 1 0 0 0,0-1 1 0 0,-1 2-1 0 0,0-1 0 0 0,-1 1 0 0 0,1 1 0 0 0,-1 0 1 0 0,-1 0-1 0 0,1 1 0 0 0,-1 0 0 0 0,0 1 0 0 0,-16-4 1 0 0,14 5-75 0 0,-1 1 0 0 0,0 0 0 0 0,1 2 1 0 0,-1-1-1 0 0,0 2 0 0 0,0 0 1 0 0,1 0-1 0 0,-1 1 0 0 0,1 1 1 0 0,-1 0-1 0 0,1 1 0 0 0,-24 10 1 0 0,1 3-54 0 0,1 1 0 0 0,1 1 1 0 0,1 2-1 0 0,1 1 1 0 0,-45 40-1 0 0,59-45-121 0 0,1 0-1 0 0,0 2 0 0 0,1-1 0 0 0,1 2 0 0 0,1 0 0 0 0,1 1 1 0 0,1 0-1 0 0,1 1 0 0 0,-17 45 0 0 0,25-58-203 0 0,0 0 1 0 0,0 0-1 0 0,1 1 0 0 0,1-1 0 0 0,0 1 1 0 0,0-1-1 0 0,0 1 0 0 0,1 0 1 0 0,1-1-1 0 0,0 1 0 0 0,0-1 0 0 0,1 1 1 0 0,0-1-1 0 0,1 0 0 0 0,-1 1 0 0 0,2-1 1 0 0,6 13-1 0 0,4 0-1406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5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10922 0 0,'1'-1'19'0'0,"1"0"0"0"0,0 0-1 0 0,0 0 1 0 0,0 0 0 0 0,0 0-1 0 0,0 1 1 0 0,1-1 0 0 0,-1 1-1 0 0,0-1 1 0 0,0 1 0 0 0,0 0 0 0 0,0 0-1 0 0,0 0 1 0 0,1 0 0 0 0,-1 0-1 0 0,0 0 1 0 0,0 1 0 0 0,0-1-1 0 0,0 1 1 0 0,0-1 0 0 0,0 1-1 0 0,0 0 1 0 0,0 0 0 0 0,0 0-1 0 0,0 0 1 0 0,0 0 0 0 0,0 0 0 0 0,1 2-1 0 0,0 1-56 0 0,-1-1 0 0 0,0 1-1 0 0,0-1 1 0 0,-1 1-1 0 0,1 0 1 0 0,-1 0 0 0 0,0 0-1 0 0,0 0 1 0 0,0 0 0 0 0,0 0-1 0 0,-1 0 1 0 0,1 0 0 0 0,-1 0-1 0 0,0 5 1 0 0,-2 14 3 0 0,-1 0 0 0 0,0-1-1 0 0,-2 1 1 0 0,-10 31 0 0 0,8-32 244 0 0,1 0 0 0 0,1 0 0 0 0,1 0 0 0 0,-1 35 1262 0 0,6-63-1388 0 0,1 1 0 0 0,0 0 0 0 0,0 1 1 0 0,0-1-1 0 0,1 0 0 0 0,-1 1 0 0 0,1-1 0 0 0,6-6 0 0 0,-2 1 29 0 0,30-49-5 0 0,-9 13-28 0 0,67-82 0 0 0,-86 117-105 0 0,0 1 0 0 0,2 0 1 0 0,-1 0-1 0 0,1 1 0 0 0,0 0 0 0 0,1 1 0 0 0,0 1 1 0 0,0 0-1 0 0,1 0 0 0 0,0 1 0 0 0,0 1 0 0 0,20-6 1 0 0,-29 10-14 0 0,0 0 1 0 0,0 1-1 0 0,0-1 1 0 0,1 1-1 0 0,-1-1 1 0 0,0 1-1 0 0,0 1 1 0 0,1-1-1 0 0,-1 1 1 0 0,0-1-1 0 0,0 1 1 0 0,0 0-1 0 0,0 1 1 0 0,0-1-1 0 0,0 1 1 0 0,0 0-1 0 0,4 2 1 0 0,-3-1 4 0 0,-1 1 1 0 0,0-1 0 0 0,-1 1-1 0 0,1 0 1 0 0,-1 0-1 0 0,1 1 1 0 0,-1-1-1 0 0,-1 1 1 0 0,1-1-1 0 0,0 1 1 0 0,3 10-1 0 0,0 8 5 0 0,0 0 0 0 0,-1 0 0 0 0,-2 1-1 0 0,2 44 1 0 0,-5-59 43 0 0,0 30 6 0 0,-1-31-31 0 0,1 1 1 0 0,0 0 0 0 0,0-1-1 0 0,0 1 1 0 0,1-1 0 0 0,1 1-1 0 0,-1-1 1 0 0,1 1 0 0 0,1-1 0 0 0,5 13-1 0 0,-7-20-69 0 0,-1 0-1 0 0,1 0 0 0 0,0 0 0 0 0,0 0 1 0 0,0 0-1 0 0,0 0 0 0 0,0 0 1 0 0,0 0-1 0 0,0 0 0 0 0,0 0 0 0 0,1-1 1 0 0,-1 1-1 0 0,0 0 0 0 0,0-1 1 0 0,1 1-1 0 0,-1-1 0 0 0,0 0 0 0 0,1 1 1 0 0,-1-1-1 0 0,0 0 0 0 0,1 0 1 0 0,-1 0-1 0 0,1 0 0 0 0,-1 0 0 0 0,0 0 1 0 0,1 0-1 0 0,-1 0 0 0 0,0-1 0 0 0,3 0 1 0 0,2-1-459 0 0,0 0-1 0 0,0-1 1 0 0,0 0 0 0 0,10-6 0 0 0,-14 8 539 0 0,13-10-659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6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7762 0 0,'-12'159'1562'0'0,"2"-56"-1316"0"0,5-24-681 0 0,-25 130-1 0 0,26-188 241 0 0,0-1 149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5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56 175 8730 0 0,'0'0'2479'0'0,"-2"7"-2442"0"0,0-1-60 0 0,0 1 0 0 0,0 0 0 0 0,1 0 0 0 0,0-1 0 0 0,0 1-1 0 0,1 0 1 0 0,0 0 0 0 0,0 0 0 0 0,0 0 0 0 0,1 0 0 0 0,0 0-1 0 0,2 7 1 0 0,-2-11 43 0 0,-1 0-1 0 0,1 0 1 0 0,0 0-1 0 0,0 0 1 0 0,1 0 0 0 0,-1 0-1 0 0,0 0 1 0 0,1 0-1 0 0,0-1 1 0 0,0 1-1 0 0,-1 0 1 0 0,2-1-1 0 0,-1 0 1 0 0,0 1 0 0 0,0-1-1 0 0,1 0 1 0 0,-1 0-1 0 0,1 0 1 0 0,0 0-1 0 0,-1-1 1 0 0,1 1-1 0 0,0-1 1 0 0,0 0-1 0 0,0 0 1 0 0,0 0 0 0 0,0 0-1 0 0,1 0 1 0 0,-1 0-1 0 0,6-1 1 0 0,-5 0 63 0 0,0 0 1 0 0,0 0-1 0 0,0 0 1 0 0,-1-1-1 0 0,1 0 1 0 0,0 0-1 0 0,0 0 1 0 0,-1 0 0 0 0,1-1-1 0 0,0 0 1 0 0,-1 1-1 0 0,0-1 1 0 0,1 0-1 0 0,-1-1 1 0 0,0 1-1 0 0,5-5 1 0 0,-4 2 77 0 0,1 0 1 0 0,-2 0 0 0 0,1-1-1 0 0,-1 1 1 0 0,1-1-1 0 0,-1 0 1 0 0,-1 0 0 0 0,1 0-1 0 0,1-8 1 0 0,0-3 52 0 0,-1 0 0 0 0,0 0 1 0 0,-2-1-1 0 0,0 1 0 0 0,0 0 0 0 0,-4-30 0 0 0,2 41-196 0 0,0-1 0 0 0,-1 1 0 0 0,0-1 0 0 0,1 1 0 0 0,-2-1-1 0 0,1 1 1 0 0,-1 0 0 0 0,0 0 0 0 0,0 0 0 0 0,-1 0 0 0 0,-4-5-1 0 0,6 9-44 0 0,0 0-1 0 0,1 1 1 0 0,-1-1-1 0 0,0 1 1 0 0,0-1-1 0 0,0 1 0 0 0,0 0 1 0 0,0-1-1 0 0,0 1 1 0 0,0 0-1 0 0,0 0 0 0 0,-1 1 1 0 0,1-1-1 0 0,0 0 1 0 0,-1 1-1 0 0,1 0 0 0 0,0-1 1 0 0,-1 1-1 0 0,1 0 1 0 0,-1 0-1 0 0,1 0 0 0 0,0 0 1 0 0,-1 1-1 0 0,1-1 1 0 0,0 1-1 0 0,-1-1 0 0 0,1 1 1 0 0,0 0-1 0 0,0 0 1 0 0,0 0-1 0 0,-1 0 0 0 0,1 0 1 0 0,-3 3-1 0 0,-5 3-53 0 0,1-1 0 0 0,0 2 0 0 0,0-1 0 0 0,1 1 0 0 0,0 0 0 0 0,1 1 0 0 0,-1 0 0 0 0,2 0 0 0 0,-1 1 0 0 0,1 0 0 0 0,1 0 0 0 0,0 0 0 0 0,0 0 0 0 0,1 1 0 0 0,-3 11 0 0 0,4-12 95 0 0,1 0 1 0 0,1 0-1 0 0,0 0 0 0 0,0 0 1 0 0,0 0-1 0 0,2 0 0 0 0,-1 0 1 0 0,1 0-1 0 0,0 0 1 0 0,1-1-1 0 0,1 1 0 0 0,-1 0 1 0 0,1-1-1 0 0,1 1 1 0 0,0-1-1 0 0,0 0 0 0 0,8 12 1 0 0,-2-7 19 0 0,0-1 0 0 0,0 1 0 0 0,1-2 0 0 0,1 1 0 0 0,0-2 0 0 0,1 0 0 0 0,0 0 0 0 0,1-1 0 0 0,29 16 0 0 0,-36-22 34 0 0,1-1-1 0 0,0 0 0 0 0,0 0 0 0 0,0 0 0 0 0,0-1 1 0 0,0 0-1 0 0,1-1 0 0 0,-1 0 0 0 0,1 0 0 0 0,-1-1 1 0 0,1 0-1 0 0,-1 0 0 0 0,0-1 0 0 0,1 0 0 0 0,-1-1 1 0 0,0 1-1 0 0,1-2 0 0 0,-1 1 0 0 0,0-1 0 0 0,0 0 1 0 0,10-7-1 0 0,4-5-22 0 0,0 0 1 0 0,-1-2 0 0 0,-1-1-1 0 0,0 0 1 0 0,22-29 0 0 0,10-18-8350 0 0,-43 54 5410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6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0 18908 0 0,'0'0'-819'0'0,"-9"20"-1158"0"0,3-4 1609 0 0,0 1-1 0 0,1 1 0 0 0,1-1 1 0 0,-2 18-1 0 0,-4 15 276 0 0,-190 578 233 0 0,62-231-1138 0 0,127-354 659 0 0,8-29-365 0 0,0 0-1 0 0,-1-1 1 0 0,-1 0 0 0 0,0 0 0 0 0,-12 22 0 0 0,11-28-8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6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13131 0 0,'0'0'824'0'0,"6"-1"140"0"0,30-7-988 0 0,1 2-1 0 0,72-2 1 0 0,9-1-156 0 0,-94 5 122 0 0,-12 2 26 0 0,-1 0 1 0 0,1 0-1 0 0,-1 1 1 0 0,1 1-1 0 0,0 0 1 0 0,0 0-1 0 0,-1 1 1 0 0,22 5-1 0 0,-32-6-2 0 0,0 1-1 0 0,0-1 1 0 0,0 1-1 0 0,0-1 1 0 0,0 1-1 0 0,-1 0 1 0 0,1 0-1 0 0,0-1 1 0 0,0 1-1 0 0,-1 0 1 0 0,1 0-1 0 0,0 0 1 0 0,-1 0-1 0 0,1 0 1 0 0,-1 0-1 0 0,1 0 1 0 0,-1 0-1 0 0,0 0 1 0 0,1 0-1 0 0,-1 0 1 0 0,0 0-1 0 0,0 0 1 0 0,0 0-1 0 0,1 0 1 0 0,-1 0-1 0 0,0 0 1 0 0,-1 0-1 0 0,1 0 1 0 0,0 1-1 0 0,0-1 1 0 0,0 0-1 0 0,-1 0 0 0 0,0 1 1 0 0,-16 42-551 0 0,10-29 468 0 0,-2 4 34 0 0,-17 30 0 0 0,16-33 77 0 0,2 0 1 0 0,-13 31 0 0 0,17-36 1 0 0,1 0 1 0 0,0 0 0 0 0,0 0-1 0 0,1 1 1 0 0,-1 15-1 0 0,3-24 11 0 0,0-1-1 0 0,0 1 0 0 0,0 0 0 0 0,1-1 1 0 0,-1 1-1 0 0,1-1 0 0 0,-1 0 0 0 0,1 1 0 0 0,0-1 1 0 0,0 1-1 0 0,0-1 0 0 0,0 0 0 0 0,0 0 0 0 0,1 0 1 0 0,-1 0-1 0 0,1 0 0 0 0,-1 0 0 0 0,1 0 1 0 0,0 0-1 0 0,0 0 0 0 0,0-1 0 0 0,0 1 0 0 0,0-1 1 0 0,0 1-1 0 0,0-1 0 0 0,0 0 0 0 0,1 0 0 0 0,-1 0 1 0 0,0 0-1 0 0,1 0 0 0 0,2 0 0 0 0,4 1 78 0 0,1-1-1 0 0,-1 0 0 0 0,0-1 0 0 0,1 0 0 0 0,-1-1 1 0 0,0 0-1 0 0,0 0 0 0 0,1-1 0 0 0,-1 0 1 0 0,0 0-1 0 0,-1-1 0 0 0,1-1 0 0 0,0 1 1 0 0,-1-1-1 0 0,0-1 0 0 0,0 0 0 0 0,14-10 1 0 0,-15 10 52 0 0,1-1 0 0 0,-1 0 0 0 0,0 0 0 0 0,-1-1 0 0 0,0 1 0 0 0,0-1 0 0 0,0-1 0 0 0,-1 1 0 0 0,0-1 0 0 0,0 0 0 0 0,-1 0 0 0 0,0-1 0 0 0,0 1 0 0 0,-1-1 0 0 0,0 0 0 0 0,-1 0 0 0 0,3-18 0 0 0,-5 21-128 0 0,-1 0 0 0 0,0 0 0 0 0,0 0 1 0 0,0 0-1 0 0,0 1 0 0 0,-1-1 1 0 0,0 0-1 0 0,0 1 0 0 0,0-1 1 0 0,-1 1-1 0 0,0 0 0 0 0,0 0 1 0 0,0 0-1 0 0,-1 0 0 0 0,0 1 1 0 0,0-1-1 0 0,0 1 0 0 0,0 0 1 0 0,-1 0-1 0 0,1 0 0 0 0,-1 1 1 0 0,0-1-1 0 0,-10-4 0 0 0,8 5-327 0 0,1 0 0 0 0,-1 0-1 0 0,0 0 1 0 0,0 1 0 0 0,0 0 0 0 0,0 0-1 0 0,0 1 1 0 0,0 0 0 0 0,0 0 0 0 0,-1 0-1 0 0,1 1 1 0 0,0 0 0 0 0,0 1 0 0 0,-1 0-1 0 0,1 0 1 0 0,0 0 0 0 0,0 1 0 0 0,0 0-1 0 0,-8 4 1 0 0,-1 3-1357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7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16 15635 0 0,'-2'-2'4'0'0,"0"1"0"0"0,0-1-1 0 0,-1 0 1 0 0,1 1-1 0 0,-1 0 1 0 0,0 0-1 0 0,1 0 1 0 0,-1 0 0 0 0,0 0-1 0 0,1 0 1 0 0,-1 1-1 0 0,0-1 1 0 0,0 1 0 0 0,0 0-1 0 0,1-1 1 0 0,-1 1-1 0 0,0 1 1 0 0,0-1-1 0 0,0 0 1 0 0,0 1 0 0 0,1 0-1 0 0,-1-1 1 0 0,0 1-1 0 0,1 0 1 0 0,-5 3 0 0 0,-9 3-254 0 0,0 1 0 0 0,0 1 1 0 0,-15 12-1 0 0,10-7 270 0 0,0-1-106 0 0,-164 109-382 0 0,152-98 388 0 0,1 2 0 0 0,1 1 0 0 0,-37 44 0 0 0,53-53 18 0 0,1 1 0 0 0,1 0-1 0 0,1 1 1 0 0,1 1 0 0 0,0-1 0 0 0,-10 34-1 0 0,17-45 33 0 0,1 1 1 0 0,0-1-1 0 0,1 1 0 0 0,0 0 0 0 0,1 0 0 0 0,0 0 0 0 0,0 0 0 0 0,1 0 0 0 0,0 0 0 0 0,1 0 0 0 0,0 0 0 0 0,1 0 0 0 0,0 0 0 0 0,1 0 0 0 0,0-1 0 0 0,0 1 0 0 0,7 12 0 0 0,-5-14 20 0 0,0-1 0 0 0,1 0 0 0 0,0-1-1 0 0,0 1 1 0 0,1-1 0 0 0,0 0 0 0 0,0-1-1 0 0,0 1 1 0 0,1-2 0 0 0,0 1 0 0 0,0-1-1 0 0,0 0 1 0 0,0 0 0 0 0,1-1-1 0 0,-1 0 1 0 0,1-1 0 0 0,14 2 0 0 0,-1 0 51 0 0,1-2 0 0 0,0 0 0 0 0,0-1 1 0 0,0-2-1 0 0,40-5 0 0 0,-39 1 61 0 0,0-1 0 0 0,-1 0 0 0 0,0-2 0 0 0,0-1 0 0 0,-1-1 0 0 0,0-1 0 0 0,-1-1 0 0 0,0-1 0 0 0,-1 0 0 0 0,36-32 0 0 0,-31 22 180 0 0,-1-2 0 0 0,-1 0 0 0 0,-1-1 0 0 0,-1-1 0 0 0,-2-1 0 0 0,0-1 0 0 0,18-40 0 0 0,-31 55-162 0 0,-1 0 1 0 0,0 0-1 0 0,0-1 0 0 0,-2 1 0 0 0,0-1 1 0 0,0 0-1 0 0,-2 0 0 0 0,0 0 0 0 0,0 0 1 0 0,-2 0-1 0 0,1-1 0 0 0,-2 1 1 0 0,-3-15-1 0 0,3 23-155 0 0,0 0 1 0 0,0-1-1 0 0,-1 1 1 0 0,0 0-1 0 0,0 1 1 0 0,0-1 0 0 0,-1 0-1 0 0,0 1 1 0 0,-1 0-1 0 0,1 0 1 0 0,-1 0-1 0 0,0 1 1 0 0,0-1-1 0 0,-1 1 1 0 0,0 0-1 0 0,0 1 1 0 0,0 0 0 0 0,0 0-1 0 0,-1 0 1 0 0,0 0-1 0 0,1 1 1 0 0,-1 0-1 0 0,0 1 1 0 0,-1 0-1 0 0,1 0 1 0 0,0 0-1 0 0,-13-1 1 0 0,6 2-68 0 0,-1 1 0 0 0,1 1 0 0 0,0 0 0 0 0,0 0 1 0 0,0 2-1 0 0,0-1 0 0 0,0 2 0 0 0,0 0 0 0 0,1 1 0 0 0,-1 0 0 0 0,1 1 0 0 0,0 0 0 0 0,-21 15 1 0 0,9-3-630 0 0,0 1 1 0 0,2 1-1 0 0,0 0 1 0 0,1 2-1 0 0,-25 33 1 0 0,26-25 422 0 0,7 0-490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7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13747 0 0,'7'11'-129'0'0,"-1"0"1"0"0,0 1-1 0 0,-1-1 0 0 0,0 1 1 0 0,-1 0-1 0 0,0 0 1 0 0,-1 1-1 0 0,0-1 0 0 0,-1 1 1 0 0,-1 0-1 0 0,1 17 1 0 0,-3-11 275 0 0,0 0 0 0 0,-1-1 0 0 0,-1 1 0 0 0,-1 0 0 0 0,0-1 0 0 0,-21 34 3228 0 0,25-52-3305 0 0,0 0 0 0 0,0 0 0 0 0,0 0 0 0 0,0-1 0 0 0,0 1 0 0 0,0 0 1 0 0,0 0-1 0 0,0 0 0 0 0,0 0 0 0 0,0-1 0 0 0,0 1 0 0 0,0 0 1 0 0,0 0-1 0 0,0 0 0 0 0,0-1 0 0 0,0 1 0 0 0,0 0 0 0 0,0 0 0 0 0,0-20-145 0 0,5 7 71 0 0,0 1 0 0 0,1 0-1 0 0,1 0 1 0 0,0 1 0 0 0,1 0-1 0 0,12-15 1 0 0,59-57-192 0 0,-78 83 196 0 0,13-14-35 0 0,1 1 1 0 0,1 0-1 0 0,32-19 1 0 0,-41 28-17 0 0,0 0 0 0 0,1 0 0 0 0,-1 1-1 0 0,1 0 1 0 0,0 1 0 0 0,0 0 0 0 0,0 0 0 0 0,0 0 0 0 0,0 1-1 0 0,0 1 1 0 0,0-1 0 0 0,12 2 0 0 0,-16 0-5 0 0,0 0-1 0 0,0 0 1 0 0,0 1 0 0 0,0-1 0 0 0,-1 1-1 0 0,1 0 1 0 0,0 0 0 0 0,-1 1 0 0 0,1-1 0 0 0,-1 1-1 0 0,0 0 1 0 0,1-1 0 0 0,-1 1 0 0 0,-1 1-1 0 0,1-1 1 0 0,0 0 0 0 0,-1 1 0 0 0,0-1-1 0 0,0 1 1 0 0,3 6 0 0 0,4 9-60 0 0,-1 1 0 0 0,10 36 0 0 0,-13-40 138 0 0,5 16-375 0 0,0 0 1 0 0,-2 1 0 0 0,-2 0-1 0 0,0 0 1 0 0,-3 1-1 0 0,0 41 1 0 0,-3-74 229 0 0,0 0 1 0 0,-1 0-1 0 0,1-1 1 0 0,0 1-1 0 0,0 0 1 0 0,0 0-1 0 0,0 0 1 0 0,0 0-1 0 0,0 0 1 0 0,0 0-1 0 0,0-1 1 0 0,0 1-1 0 0,0 0 1 0 0,1 0-1 0 0,-1 0 1 0 0,0 0-1 0 0,0 0 1 0 0,1-1-1 0 0,-1 1 1 0 0,1 0-1 0 0,-1 0 1 0 0,1-1-1 0 0,-1 1 1 0 0,1 0-1 0 0,-1-1 1 0 0,1 1-1 0 0,0 0 1 0 0,-1-1-1 0 0,1 1 1 0 0,0-1-1 0 0,0 1 1 0 0,1-1-130 0 0,0 0 0 0 0,0 0-1 0 0,-1-1 1 0 0,1 1 0 0 0,0-1 0 0 0,0 1 0 0 0,-1-1 0 0 0,1 0 0 0 0,0 1 0 0 0,-1-1 0 0 0,1 0-1 0 0,-1 0 1 0 0,1 0 0 0 0,-1-1 0 0 0,2 0 0 0 0,12-10-1308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8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0 333 4353 0 0,'9'-23'492'0'0,"-6"15"892"0"0,0-1 0 0 0,1 1 0 0 0,7-13 0 0 0,-10 19-1264 0 0,0 0 0 0 0,0 1 0 0 0,1-1-1 0 0,-1 1 1 0 0,0-1 0 0 0,1 1 0 0 0,-1 0 0 0 0,1-1 0 0 0,-1 1-1 0 0,1 0 1 0 0,0 0 0 0 0,-1 0 0 0 0,1 0 0 0 0,0 0 0 0 0,0 1-1 0 0,0-1 1 0 0,0 1 0 0 0,0-1 0 0 0,0 1 0 0 0,0-1 0 0 0,3 1-1 0 0,5 0-48 0 0,0-1-1 0 0,1-1 1 0 0,-1 1-1 0 0,0-1 1 0 0,0-1-1 0 0,0 0 0 0 0,0-1 1 0 0,0 0-1 0 0,-1 0 1 0 0,0-1-1 0 0,0 0 1 0 0,12-9-1 0 0,-9 5 243 0 0,-1-1 0 0 0,0 0 1 0 0,-1 0-1 0 0,0-1 0 0 0,0 0 0 0 0,-1-1 0 0 0,-1 0 0 0 0,9-16 1 0 0,-16 26-292 0 0,0 0 0 0 0,0 0 0 0 0,0 0 0 0 0,0 0 0 0 0,-1 1 0 0 0,1-1 0 0 0,-1 0 0 0 0,1 0 0 0 0,-1 0 0 0 0,0 0 0 0 0,0 0-1 0 0,1-1 1 0 0,-2 1 0 0 0,1 0 0 0 0,0 0 0 0 0,0 0 0 0 0,-1 0 0 0 0,1 0 0 0 0,-1 0 0 0 0,1 0 0 0 0,-1 1 0 0 0,0-1 0 0 0,0 0 0 0 0,0 0 0 0 0,0 0 0 0 0,0 1 0 0 0,0-1 0 0 0,0 0 0 0 0,0 1 0 0 0,-1-1 0 0 0,1 1 0 0 0,-1-1 0 0 0,1 1 0 0 0,-1 0 0 0 0,-3-2 0 0 0,2 1-103 0 0,0 0-1 0 0,0 1 1 0 0,-1 0 0 0 0,1-1-1 0 0,0 1 1 0 0,-1 0-1 0 0,1 1 1 0 0,0-1-1 0 0,-1 0 1 0 0,1 1-1 0 0,-1 0 1 0 0,1 0-1 0 0,-1 0 1 0 0,1 0-1 0 0,-1 1 1 0 0,1-1 0 0 0,-1 1-1 0 0,1 0 1 0 0,-1 0-1 0 0,-3 2 1 0 0,-1 2 25 0 0,0 0 0 0 0,1 0 0 0 0,0 1 1 0 0,0 0-1 0 0,0 0 0 0 0,1 0 0 0 0,0 1 0 0 0,0 0 1 0 0,1 1-1 0 0,-1-1 0 0 0,2 1 0 0 0,-1 0 0 0 0,1 0 0 0 0,0 1 1 0 0,1-1-1 0 0,-4 13 0 0 0,2-1 72 0 0,0-1-1 0 0,2 1 1 0 0,0 0 0 0 0,1 0 0 0 0,1 0-1 0 0,2 30 1 0 0,0-44 31 0 0,0 1 0 0 0,1-1 0 0 0,0 1 0 0 0,0-1 0 0 0,1 0 0 0 0,-1 0 0 0 0,1 0 0 0 0,0 0 0 0 0,1-1 0 0 0,0 1-1 0 0,0-1 1 0 0,0 0 0 0 0,0 0 0 0 0,1 0 0 0 0,0 0 0 0 0,0-1 0 0 0,0 0 0 0 0,0 0 0 0 0,1 0 0 0 0,-1-1 0 0 0,1 0 0 0 0,0 0 0 0 0,0 0 0 0 0,1-1 0 0 0,-1 0 0 0 0,0 0 0 0 0,1 0 0 0 0,-1-1 0 0 0,1 0 0 0 0,-1 0 0 0 0,1-1 0 0 0,0 0 0 0 0,-1 0 0 0 0,1 0 0 0 0,0-1 0 0 0,10-3 0 0 0,-16 4-153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49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539 179 9530 0 0,'22'-29'859'0'0,"-13"18"-309"0"0,0 0 0 0 0,-1-1 0 0 0,0 0 0 0 0,-1-1 0 0 0,0 1 0 0 0,-1-1 0 0 0,8-22-1 0 0,-14 34-538 0 0,0 0-1 0 0,1 0 0 0 0,-1 0 0 0 0,0 0 0 0 0,0 0 0 0 0,0 0 0 0 0,0 0 0 0 0,0 0 0 0 0,0 0 0 0 0,0 0 0 0 0,0 0 0 0 0,0 0 0 0 0,0 0 0 0 0,0 0 0 0 0,-1 0 0 0 0,1 0 0 0 0,0 0 0 0 0,-1 0 0 0 0,1 0 0 0 0,-1 0 0 0 0,1 0 0 0 0,-1 0 0 0 0,1 0 0 0 0,-1 0 0 0 0,0 1 0 0 0,0-1 0 0 0,0-1 0 0 0,-1 2-47 0 0,1-1 1 0 0,-1 1 0 0 0,1-1-1 0 0,-1 1 1 0 0,1 0-1 0 0,-1 0 1 0 0,0 0-1 0 0,1 0 1 0 0,-1 0 0 0 0,1 0-1 0 0,-1 0 1 0 0,0 0-1 0 0,1 1 1 0 0,-1-1 0 0 0,-1 1-1 0 0,-5 2-136 0 0,0 0 0 0 0,0 0 0 0 0,1 1 0 0 0,0 0 0 0 0,-13 9 0 0 0,-2 7 144 0 0,1 1 0 0 0,1 0-1 0 0,1 2 1 0 0,1 0 0 0 0,1 2 0 0 0,-16 28-1 0 0,3 3 308 0 0,-41 106 0 0 0,45-82-200 0 0,3 0-1 0 0,4 2 1 0 0,3 0-1 0 0,4 1 1 0 0,-2 99-1 0 0,15-92-30 0 0,-1 19-779 0 0,0-108 682 0 0,0 0 0 0 0,0 0 0 0 0,0-1 0 0 0,0 1 0 0 0,0 0 0 0 0,0 0 0 0 0,0-1 0 0 0,0 1 0 0 0,0 0 1 0 0,-1 0-1 0 0,1-1 0 0 0,0 1 0 0 0,0 0 0 0 0,-1-1 0 0 0,1 1 0 0 0,0 0 0 0 0,-1-1 0 0 0,1 1 0 0 0,-1 0 0 0 0,1-1 0 0 0,-1 1 0 0 0,1-1 0 0 0,-1 1 0 0 0,0-1 0 0 0,1 1 0 0 0,-1-1 1 0 0,1 1-1 0 0,-1-1 0 0 0,-1 1 0 0 0,1-1-19 0 0,-1 0 0 0 0,1-1 0 0 0,0 1 0 0 0,0 0 0 0 0,-1-1 0 0 0,1 1 0 0 0,0 0 0 0 0,-1-1 0 0 0,1 0-1 0 0,0 1 1 0 0,0-1 0 0 0,0 0 0 0 0,0 1 0 0 0,0-1 0 0 0,-1-1 0 0 0,-6-5-216 0 0,1 0 0 0 0,0-1 0 0 0,-9-12-1 0 0,1-1 348 0 0,2-2-1 0 0,0 0 0 0 0,2 0 0 0 0,0-1 0 0 0,2 0 1 0 0,0-1-1 0 0,2 0 0 0 0,-7-43 0 0 0,11 52-89 0 0,2 0-1 0 0,0 0 0 0 0,0 0 1 0 0,1 0-1 0 0,1 1 1 0 0,1-1-1 0 0,1 0 0 0 0,0 0 1 0 0,0 1-1 0 0,2 0 1 0 0,0-1-1 0 0,1 2 1 0 0,0-1-1 0 0,1 1 0 0 0,12-19 1 0 0,-7 17 14 0 0,0 0 1 0 0,1 1-1 0 0,0 1 1 0 0,1 0 0 0 0,1 1-1 0 0,0 1 1 0 0,1 0-1 0 0,0 1 1 0 0,19-10-1 0 0,-25 16 135 0 0,1 0-1 0 0,0 1 0 0 0,-1 1 0 0 0,1-1 0 0 0,1 2 0 0 0,-1-1 0 0 0,0 1 0 0 0,1 1 0 0 0,-1 0 0 0 0,0 1 0 0 0,1 0 0 0 0,-1 1 1 0 0,1 0-1 0 0,-1 1 0 0 0,0 0 0 0 0,22 7 0 0 0,-20-3-44 0 0,-1 1 0 0 0,0-1 0 0 0,-1 2 0 0 0,1 0 0 0 0,-1 0-1 0 0,-1 1 1 0 0,1 0 0 0 0,-2 1 0 0 0,1 0 0 0 0,-1 1 0 0 0,-1 0 0 0 0,0 0 0 0 0,-1 1 0 0 0,0 0 0 0 0,0 0 0 0 0,5 16 0 0 0,-5-18 1767 0 0,-5-19 643 0 0,1-3-2840 0 0,3 0 378 0 0,1 0 0 0 0,1 0-1 0 0,0 0 1 0 0,0 1 0 0 0,1 0-1 0 0,0 1 1 0 0,1 0 0 0 0,18-14-1 0 0,-17 14-21 0 0,-3 3-27 0 0,0 0 0 0 0,0 1 0 0 0,1 0 0 0 0,0 0-1 0 0,0 1 1 0 0,0 0 0 0 0,13-5 0 0 0,-20 9 1 0 0,0 1-1 0 0,0-1 1 0 0,0 0 0 0 0,1 1 0 0 0,-1 0-1 0 0,0-1 1 0 0,0 1 0 0 0,1 0-1 0 0,-1 0 1 0 0,0 0 0 0 0,1 0 0 0 0,-1 1-1 0 0,0-1 1 0 0,0 1 0 0 0,1-1-1 0 0,-1 1 1 0 0,0 0 0 0 0,0 0 0 0 0,0 0-1 0 0,0 0 1 0 0,0 0 0 0 0,0 0-1 0 0,0 0 1 0 0,0 1 0 0 0,-1-1 0 0 0,1 1-1 0 0,0-1 1 0 0,-1 1 0 0 0,1 0-1 0 0,-1 0 1 0 0,0 0 0 0 0,1 0-1 0 0,-1 0 1 0 0,0 0 0 0 0,0 0 0 0 0,0 0-1 0 0,-1 0 1 0 0,2 4 0 0 0,7 26 0 0 0,-2-1 0 0 0,-1 1 0 0 0,3 64 0 0 0,2 18-484 0 0,-9-104 293 0 0,4 37-2490 0 0,-9-18-2024 0 0,0-22 2814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50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18 11194 0 0,'-17'0'384'0'0,"-20"0"3523"0"0,55 1-3863 0 0,325-9 892 0 0,-193 0 299 0 0,-94 5 408 0 0,-55 3-1160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1:5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41 27750 0 0,'-2'0'168'0'0,"1"0"-80"0"0,0 0-8 0 0,-1 0-56 0 0,1 0-96 0 0,-1 0-8 0 0,1 0-64 0 0,-31-23-7370 0 0,13 5 4514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1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6129 0 0,'-5'29'447'0'0,"0"0"-1"0"0,2 1 0 0 0,1 0 0 0 0,3 50 1 0 0,0-24-494 0 0,20 324 248 0 0,-3-80 126 0 0,-17-263-314 0 0,-2-15-142 0 0,2 0 0 0 0,0 0-1 0 0,9 40 1 0 0,-10-62 99 0 0,0 0 0 0 0,0 1-1 0 0,0-1 1 0 0,0 0 0 0 0,0 0 0 0 0,0 1 0 0 0,0-1 0 0 0,0 0 0 0 0,0 0 0 0 0,0 1-1 0 0,0-1 1 0 0,0 0 0 0 0,0 0 0 0 0,0 1 0 0 0,0-1 0 0 0,0 0 0 0 0,0 0 0 0 0,0 1 0 0 0,1-1-1 0 0,-1 0 1 0 0,0 0 0 0 0,0 1 0 0 0,0-1 0 0 0,0 0 0 0 0,1 0 0 0 0,-1 0 0 0 0,0 0-1 0 0,0 1 1 0 0,0-1 0 0 0,1 0 0 0 0,-1 0 0 0 0,0 0 0 0 0,0 0 0 0 0,1 0 0 0 0,-1 0-1 0 0,0 0 1 0 0,0 1 0 0 0,1-1 0 0 0,-1 0 0 0 0,0 0 0 0 0,0 0 0 0 0,1 0 0 0 0,-1 0 0 0 0,0 0-1 0 0,0 0 1 0 0,1 0 0 0 0,-1 0 0 0 0,0-1 0 0 0,1 1 0 0 0,-1 0 0 0 0,0 0 0 0 0,1 0-1 0 0,1-6-53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6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49 240 9586 0 0,'-11'-11'598'0'0,"-20"-23"626"0"0,30 33-1211 0 0,1 0 1 0 0,-1 0-1 0 0,0-1 1 0 0,1 1-1 0 0,-1 0 0 0 0,1-1 1 0 0,-1 1-1 0 0,1-1 0 0 0,-1 1 1 0 0,1 0-1 0 0,0-1 1 0 0,0 1-1 0 0,0-1 0 0 0,0 1 1 0 0,0-1-1 0 0,0 1 0 0 0,0-1 1 0 0,0 1-1 0 0,1 0 1 0 0,-1-1-1 0 0,0 1 0 0 0,1-1 1 0 0,-1 1-1 0 0,1 0 0 0 0,1-3 1 0 0,14-23-149 0 0,33-44-10 0 0,-44 64 143 0 0,0 1 0 0 0,1 0 0 0 0,0 0 1 0 0,0 1-1 0 0,1 0 0 0 0,-1 0 0 0 0,1 0 1 0 0,10-4-1 0 0,-14 8-9 0 0,-1 0 0 0 0,1 0 0 0 0,0 1 0 0 0,-1-1 0 0 0,1 1 0 0 0,0 0 0 0 0,0-1 0 0 0,0 1 0 0 0,0 0-1 0 0,-1 1 1 0 0,1-1 0 0 0,0 1 0 0 0,0-1 0 0 0,0 1 0 0 0,-1 0 0 0 0,1 0 0 0 0,0 0 0 0 0,-1 0 0 0 0,1 0 0 0 0,-1 1 0 0 0,1-1 0 0 0,-1 1 0 0 0,0-1 0 0 0,0 1 0 0 0,0 0 0 0 0,0 0 0 0 0,0 0 0 0 0,3 5 0 0 0,7 7-87 0 0,-1 0 0 0 0,-1 1 0 0 0,12 24 0 0 0,-13-22 72 0 0,-7-13 30 0 0,0 0 0 0 0,0 1 0 0 0,0-1 0 0 0,-1 0 0 0 0,0 1 0 0 0,0-1-1 0 0,0 0 1 0 0,-1 1 0 0 0,1-1 0 0 0,-1 1 0 0 0,0 0 0 0 0,0-1 0 0 0,-1 1 0 0 0,1-1 0 0 0,-1 0-1 0 0,0 1 1 0 0,0-1 0 0 0,0 1 0 0 0,-1-1 0 0 0,0 0 0 0 0,-3 7 0 0 0,-6 7 31 0 0,0 0 0 0 0,-1-1 1 0 0,-23 24-1 0 0,2-1 2 0 0,22-25 9 0 0,2 0 0 0 0,-12 21 0 0 0,21-35 32 0 0,20-1 202 0 0,-12-1-198 0 0,-1 0-1 0 0,1-1 0 0 0,-1 0 1 0 0,0 0-1 0 0,10-5 0 0 0,17-4 38 0 0,-23 8-96 0 0,9-1-11 0 0,-1 0 0 0 0,1 1-1 0 0,27-1 1 0 0,-42 4-19 0 0,0 0 0 0 0,0 0-1 0 0,0 1 1 0 0,0 0 0 0 0,-1 0-1 0 0,1 0 1 0 0,0 0 0 0 0,0 1-1 0 0,-1 0 1 0 0,1 0 0 0 0,-1 0-1 0 0,1 0 1 0 0,-1 1 0 0 0,0-1-1 0 0,0 1 1 0 0,0 0 0 0 0,0 1-1 0 0,6 6 1 0 0,-6-3 9 0 0,0-1 0 0 0,-1 1 0 0 0,1 0 0 0 0,-1 0 0 0 0,-1 0 0 0 0,1 0 0 0 0,-1 1 1 0 0,0-1-1 0 0,-1 1 0 0 0,1 12 0 0 0,-1-6 34 0 0,0 0 0 0 0,-2 0 0 0 0,1 0 1 0 0,-2 0-1 0 0,-3 16 0 0 0,4-25-6 0 0,0 0 0 0 0,-1 0 0 0 0,0 0 0 0 0,0 1 0 0 0,0-2 0 0 0,-1 1 0 0 0,1 0 0 0 0,-1 0 0 0 0,0-1 0 0 0,0 0 0 0 0,-1 1 0 0 0,0-1 0 0 0,1-1 1 0 0,-1 1-1 0 0,0 0 0 0 0,-1-1 0 0 0,1 0 0 0 0,-1 0 0 0 0,-4 2 0 0 0,-6 1 118 0 0,0 0 1 0 0,-1-1 0 0 0,1-1-1 0 0,-32 4 1 0 0,21-4-37 0 0,-11 2 42 0 0,24-5-129 0 0,0 1 1 0 0,1 0 0 0 0,-1 1 0 0 0,1 0 0 0 0,-16 7-1 0 0,27-9-173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2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13 16315 0 0,'-1'-1'13'0'0,"1"0"-1"0"0,-1 0 0 0 0,0 0 0 0 0,0 0 0 0 0,1 0 0 0 0,-1 0 1 0 0,0 1-1 0 0,0-1 0 0 0,0 0 0 0 0,0 1 0 0 0,0-1 0 0 0,0 1 0 0 0,0-1 1 0 0,0 1-1 0 0,0-1 0 0 0,0 1 0 0 0,-1 0 0 0 0,1 0 0 0 0,0-1 1 0 0,0 1-1 0 0,0 0 0 0 0,0 0 0 0 0,-1 0 0 0 0,1 0 0 0 0,0 0 0 0 0,0 1 1 0 0,-2-1-1 0 0,1 3-79 0 0,1-1 0 0 0,-1 0 1 0 0,1 1-1 0 0,-1 0 0 0 0,1-1 1 0 0,0 1-1 0 0,0-1 0 0 0,1 1 0 0 0,-1 0 1 0 0,0 0-1 0 0,1 4 0 0 0,-10 36 32 0 0,1-4 62 0 0,1 0 0 0 0,2 1 1 0 0,-1 73-1 0 0,7-107-52 0 0,1 0 1 0 0,0 0-1 0 0,1 0 0 0 0,0 0 1 0 0,0 0-1 0 0,0-1 1 0 0,0 1-1 0 0,1-1 0 0 0,0 0 1 0 0,0 0-1 0 0,0 0 1 0 0,1 0-1 0 0,0 0 0 0 0,0-1 1 0 0,0 1-1 0 0,0-1 1 0 0,1 0-1 0 0,-1 0 0 0 0,7 3 1 0 0,12 8-38 0 0,1-2 0 0 0,0 0 0 0 0,27 10 0 0 0,-1-1 92 0 0,-31-13-25 0 0,0 2-1 0 0,-1 0 0 0 0,0 0 1 0 0,-1 2-1 0 0,0 0 0 0 0,-1 2 1 0 0,27 29-1 0 0,-36-35-5 0 0,0 0-1 0 0,-1 1 0 0 0,0 0 1 0 0,-1 0-1 0 0,0 0 0 0 0,-1 0 1 0 0,0 1-1 0 0,0 0 0 0 0,-1 0 1 0 0,-1 0-1 0 0,0 0 0 0 0,0 0 1 0 0,-1 0-1 0 0,0 1 0 0 0,-1-1 1 0 0,-2 19-1 0 0,1-24 2 0 0,0 0 0 0 0,0 0 0 0 0,-1 0 0 0 0,0-1 1 0 0,0 1-1 0 0,0 0 0 0 0,-1-1 0 0 0,0 1 0 0 0,0-1 0 0 0,0 0 1 0 0,0 0-1 0 0,-1 0 0 0 0,0 0 0 0 0,-5 4 0 0 0,1-2 61 0 0,1-1 1 0 0,-1 0-1 0 0,0-1 0 0 0,0 0 1 0 0,-1 0-1 0 0,0-1 0 0 0,0 0 0 0 0,-12 3 1 0 0,1-1-141 0 0,0-2-1 0 0,-1 0 1 0 0,1-1 0 0 0,-1-1 0 0 0,0-1-1 0 0,0-1 1 0 0,-35-4 0 0 0,53 4-169 0 0,0-1 1 0 0,0 0-1 0 0,0 1 1 0 0,0-1-1 0 0,0 0 1 0 0,0 0-1 0 0,0-1 1 0 0,1 1-1 0 0,-1-1 0 0 0,0 1 1 0 0,1-1-1 0 0,-1 0 1 0 0,1 0-1 0 0,0 0 1 0 0,0 0-1 0 0,-1 0 1 0 0,1-1-1 0 0,1 1 1 0 0,-1-1-1 0 0,0 1 0 0 0,1-1 1 0 0,-1 0-1 0 0,1 1 1 0 0,0-1-1 0 0,0 0 1 0 0,0 0-1 0 0,0 0 1 0 0,0-3-1 0 0,0-8-597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2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88 0 0,'20'-18'1010'0'0,"38"-27"0"0"0,-50 40-771 0 0,0 0-1 0 0,0 0 0 0 0,1 1 1 0 0,-1 0-1 0 0,1 0 0 0 0,0 1 0 0 0,0 1 1 0 0,14-4-1 0 0,-20 6-207 0 0,-1 0 0 0 0,0 1 0 0 0,0-1-1 0 0,0 0 1 0 0,0 1 0 0 0,0-1 0 0 0,0 1 0 0 0,0 0 0 0 0,0 0 0 0 0,-1 0 0 0 0,1 0 0 0 0,0 0-1 0 0,0 0 1 0 0,-1 0 0 0 0,1 0 0 0 0,0 1 0 0 0,-1-1 0 0 0,1 1 0 0 0,-1-1 0 0 0,0 1 0 0 0,1-1 0 0 0,-1 1-1 0 0,0 0 1 0 0,0 0 0 0 0,0 0 0 0 0,0 0 0 0 0,-1-1 0 0 0,1 1 0 0 0,0 0 0 0 0,-1 0 0 0 0,1 4-1 0 0,2 9 22 0 0,0-1 1 0 0,-1 1-1 0 0,1 18 0 0 0,-3-23-54 0 0,1-5-24 0 0,16 156 267 0 0,-14-145-370 0 0,1 1 0 0 0,0-1 0 0 0,1-1 0 0 0,1 1 0 0 0,0 0 1 0 0,1-1-1 0 0,15 22 0 0 0,-12-23-78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4 13571 0 0,'-4'-1'40'0'0,"1"1"0"0"0,-1-1 0 0 0,1 0 0 0 0,0 1 0 0 0,-1 0 0 0 0,1 0 0 0 0,-1 0 0 0 0,1 0 0 0 0,-1 1 0 0 0,1-1 0 0 0,0 1 0 0 0,-1 0 0 0 0,1 0 1 0 0,0 0-1 0 0,0 0 0 0 0,-6 3 0 0 0,4 0-87 0 0,0 0 0 0 0,0-1 0 0 0,0 1 0 0 0,0 1 1 0 0,1-1-1 0 0,-1 1 0 0 0,1 0 0 0 0,-5 8 0 0 0,0 2-46 0 0,1 0-1 0 0,1 1 0 0 0,0-1 1 0 0,1 1-1 0 0,-8 33 0 0 0,5-3 19 0 0,3 2 1 0 0,2-1-1 0 0,1 1 0 0 0,5 50 0 0 0,28 191-22 0 0,-1-23-1932 0 0,-28-257 1764 0 0,-1 27-970 0 0,0-35 1088 0 0,0 0 0 0 0,0 0-1 0 0,0 0 1 0 0,0 0 0 0 0,0 1 0 0 0,-1-1-1 0 0,1 0 1 0 0,0 0 0 0 0,-1 0 0 0 0,1 0-1 0 0,-1 0 1 0 0,1 0 0 0 0,-1 0 0 0 0,1 0-1 0 0,-1-1 1 0 0,0 1 0 0 0,1 0 0 0 0,-1 0 0 0 0,0 0-1 0 0,0-1 1 0 0,0 1 0 0 0,0 0 0 0 0,1-1-1 0 0,-1 1 1 0 0,-2 0 0 0 0,-2 0-1204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3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12 356 7314 0 0,'-4'-17'2182'0'0,"-3"-16"504"0"0,7 32-2675 0 0,-1 0 1 0 0,1 0 0 0 0,0 0-1 0 0,0 0 1 0 0,0 0 0 0 0,0 0-1 0 0,0 0 1 0 0,1 0 0 0 0,-1 0-1 0 0,0 0 1 0 0,0 0 0 0 0,1 0 0 0 0,-1 0-1 0 0,0 1 1 0 0,1-1 0 0 0,-1 0-1 0 0,1 0 1 0 0,-1 0 0 0 0,1 0-1 0 0,0 1 1 0 0,-1-1 0 0 0,1 0-1 0 0,0 0 1 0 0,-1 1 0 0 0,3-2-1 0 0,172-68-1038 0 0,-90 40 1010 0 0,9-11 145 0 0,154-90 0 0 0,-248 130-126 0 0,1 0-1 0 0,0 0 1 0 0,0 0 0 0 0,0 1-1 0 0,0-1 1 0 0,1 0-1 0 0,-1 1 1 0 0,0-1 0 0 0,0 1-1 0 0,0-1 1 0 0,0 1-1 0 0,1-1 1 0 0,-1 1 0 0 0,0 0-1 0 0,0 0 1 0 0,1-1 0 0 0,-1 1-1 0 0,0 0 1 0 0,0 0-1 0 0,1 1 1 0 0,-1-1 0 0 0,0 0-1 0 0,0 0 1 0 0,1 0-1 0 0,-1 1 1 0 0,2 0 0 0 0,-2 2-24 0 0,1-1 0 0 0,-1 1 0 0 0,0-1 0 0 0,0 1 0 0 0,0 0 1 0 0,0 0-1 0 0,-1-1 0 0 0,1 1 0 0 0,-1 0 0 0 0,0 0 0 0 0,0 4 0 0 0,5 126-145 0 0,-5-87 272 0 0,2 1 1 0 0,10 57 0 0 0,4-44-1131 0 0,-15-57 593 0 0,1 1 1 0 0,-1-1 0 0 0,1 0 0 0 0,0 0-1 0 0,0 1 1 0 0,0-1 0 0 0,0 0 0 0 0,4 3-1 0 0,0-1-1216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3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8562 0 0,'0'0'6161'0'0,"2"5"-6772"0"0,6 10 532 0 0,0 0 0 0 0,-2 1-1 0 0,0 0 1 0 0,6 27-1 0 0,11 77 402 0 0,-10-44-208 0 0,-13-75-82 0 0,0-1 0 0 0,-1 1-1 0 0,1-1 1 0 0,0 1 0 0 0,0-1 0 0 0,0 1 0 0 0,0-1-1 0 0,1 1 1 0 0,-1-1 0 0 0,0 1 0 0 0,0-1-1 0 0,0 1 1 0 0,0-1 0 0 0,0 1 0 0 0,1-1 0 0 0,-1 0-1 0 0,0 1 1 0 0,0-1 0 0 0,1 1 0 0 0,-1-1 0 0 0,0 0-1 0 0,1 1 1 0 0,-1-1 0 0 0,0 1 0 0 0,1-1 0 0 0,-1 0-1 0 0,0 0 1 0 0,1 1 0 0 0,-1-1 0 0 0,1 0-1 0 0,-1 0 1 0 0,1 1 0 0 0,7-16 364 0 0,7-43-387 0 0,-13 47 52 0 0,3-14-106 0 0,2-1-1 0 0,0 2 1 0 0,2-1-1 0 0,1 1 1 0 0,18-33-1 0 0,-24 50 15 0 0,1 0-1 0 0,0 0 1 0 0,0 1-1 0 0,1-1 1 0 0,0 1-1 0 0,0 1 1 0 0,0-1-1 0 0,1 1 1 0 0,7-5 0 0 0,-9 7-6 0 0,1 1 0 0 0,-1-1 1 0 0,1 1-1 0 0,-1 0 1 0 0,1 0-1 0 0,0 1 0 0 0,0 0 1 0 0,0 0-1 0 0,0 0 1 0 0,0 1-1 0 0,0 0 1 0 0,0 0-1 0 0,-1 0 0 0 0,8 2 1 0 0,-8 0 26 0 0,0-1 1 0 0,0 1 0 0 0,0 0 0 0 0,0 0-1 0 0,0 1 1 0 0,-1-1 0 0 0,1 1 0 0 0,-1 0-1 0 0,0 0 1 0 0,1 1 0 0 0,-2-1-1 0 0,1 1 1 0 0,0 0 0 0 0,-1 0 0 0 0,0 0-1 0 0,0 1 1 0 0,0-1 0 0 0,0 1-1 0 0,-1 0 1 0 0,4 7 0 0 0,3 10 31 0 0,-1 1-1 0 0,-1 0 1 0 0,4 26 0 0 0,-2-5-86 0 0,-6-22-155 0 0,1-1-1 0 0,1 1 1 0 0,1-1 0 0 0,1 0-1 0 0,1-1 1 0 0,17 32 0 0 0,-25-51 64 0 0,1 1 0 0 0,0-1 0 0 0,0 0 0 0 0,0 1 1 0 0,0-1-1 0 0,0 0 0 0 0,0 0 0 0 0,1 0 0 0 0,-1 0 0 0 0,0 0 1 0 0,1 0-1 0 0,-1 0 0 0 0,0-1 0 0 0,1 1 0 0 0,-1 0 1 0 0,1-1-1 0 0,-1 1 0 0 0,1-1 0 0 0,-1 1 0 0 0,3-1 0 0 0,9 1-1310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4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9442 0 0,'0'0'2160'0'0,"1"4"-711"0"0,11 27-1581 0 0,3 6-17 0 0,-1 2 0 0 0,-2 0 0 0 0,-1 0 0 0 0,7 66 1 0 0,-17-66-736 0 0,-1-26-467 0 0,0 0 0 0 0,1 0 0 0 0,3 19 0 0 0,5-50 1403 0 0,-2 5-75 0 0,30-117-3651 0 0,-30 109 2760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3569 0 0,'13'-22'1563'0'0,"9"-16"771"0"0,-21 36-2177 0 0,1 0 0 0 0,-1 0-1 0 0,1 0 1 0 0,-1 0 0 0 0,1 1 0 0 0,-1-1-1 0 0,1 1 1 0 0,0-1 0 0 0,0 1 0 0 0,0 0-1 0 0,0-1 1 0 0,0 1 0 0 0,3-1 0 0 0,-4 2-130 0 0,0 0 1 0 0,0 0 0 0 0,-1 0 0 0 0,1 0 0 0 0,0 0-1 0 0,0 0 1 0 0,0 0 0 0 0,0 1 0 0 0,0-1-1 0 0,-1 0 1 0 0,1 0 0 0 0,0 1 0 0 0,0-1-1 0 0,-1 1 1 0 0,1-1 0 0 0,0 1 0 0 0,0-1-1 0 0,-1 1 1 0 0,1-1 0 0 0,-1 1 0 0 0,1-1-1 0 0,0 1 1 0 0,-1 0 0 0 0,1 0 0 0 0,-1-1-1 0 0,1 1 1 0 0,-1 0 0 0 0,0 0 0 0 0,1-1-1 0 0,-1 1 1 0 0,0 0 0 0 0,1 1 0 0 0,8 35 1 0 0,-6-25 50 0 0,9 36 28 0 0,9 87 1 0 0,-21-134-101 0 0,0 6 34 0 0,1 1-1 0 0,0-1 0 0 0,0 0 0 0 0,1 0 1 0 0,0 0-1 0 0,5 14 445 0 0,-5-22-391 0 0,0 1 0 0 0,0-1 0 0 0,0 0 0 0 0,0 0 0 0 0,0 0 0 0 0,0 0-1 0 0,0 0 1 0 0,0 0 0 0 0,-1-1 0 0 0,1 1 0 0 0,-1 0 0 0 0,1-1-1 0 0,-1 1 1 0 0,1-1 0 0 0,-1 0 0 0 0,0 0 0 0 0,2-3 0 0 0,24-41 18 0 0,-19 31-4 0 0,8-16-56 0 0,-10 17-77 0 0,1 1 0 0 0,0 0 0 0 0,1 0-1 0 0,0 1 1 0 0,11-13 0 0 0,-17 23-6 0 0,0 0 0 0 0,1 0 0 0 0,-1 0 0 0 0,0 0 0 0 0,1 0 0 0 0,-1 0 0 0 0,1 1 0 0 0,0-1 0 0 0,-1 1 0 0 0,1 0 0 0 0,0-1 0 0 0,0 2 0 0 0,0-1 0 0 0,0 0 0 0 0,0 0 0 0 0,0 1 0 0 0,0 0 0 0 0,0-1 0 0 0,0 1 0 0 0,0 0 0 0 0,0 1 0 0 0,0-1 0 0 0,0 0 0 0 0,0 1 0 0 0,0 0 0 0 0,0 0 0 0 0,0 0 0 0 0,0 0 0 0 0,-1 0 0 0 0,6 3 0 0 0,-3-1 21 0 0,0 1-1 0 0,0 0 1 0 0,0 0 0 0 0,0 0-1 0 0,0 0 1 0 0,-1 1 0 0 0,0 0-1 0 0,0 0 1 0 0,7 11 0 0 0,26 58-97 0 0,-10-18 70 0 0,-23-49-211 0 0,0 1 0 0 0,1-1 0 0 0,0 0 0 0 0,0-1 1 0 0,1 1-1 0 0,-1-1 0 0 0,2 0 0 0 0,-1 0 0 0 0,14 8 0 0 0,-15-11 61 0 0,0-1 1 0 0,0 0 0 0 0,0 0-1 0 0,0 0 1 0 0,1-1 0 0 0,-1 1-1 0 0,1-1 1 0 0,-1-1 0 0 0,1 1-1 0 0,0-1 1 0 0,-1 0 0 0 0,1 0-1 0 0,0-1 1 0 0,-1 1-1 0 0,11-4 1 0 0,33-10-2189 0 0,-20 4 911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1270 411 1000 0 0,'4'-8'606'0'0,"-2"1"0"0"0,1-1 0 0 0,-1 0 0 0 0,-1 0 0 0 0,1 0 0 0 0,-1 0 0 0 0,-1 0-1 0 0,1 0 1 0 0,-1 0 0 0 0,-2-15 0 0 0,1 19-506 0 0,0 0 1 0 0,-1 0-1 0 0,1 1 0 0 0,0-1 1 0 0,-1 0-1 0 0,0 1 0 0 0,0 0 1 0 0,0-1-1 0 0,0 1 0 0 0,-1 0 1 0 0,0 0-1 0 0,1 0 0 0 0,-1 0 0 0 0,0 1 1 0 0,0-1-1 0 0,0 1 0 0 0,0 0 1 0 0,-1-1-1 0 0,1 2 0 0 0,-1-1 1 0 0,1 0-1 0 0,-1 1 0 0 0,0-1 1 0 0,-4 0-1 0 0,-5-1-97 0 0,-1 0 0 0 0,0 1 0 0 0,0 0 0 0 0,0 1 1 0 0,0 1-1 0 0,0 0 0 0 0,0 1 0 0 0,0 0 0 0 0,1 1 0 0 0,-1 1 0 0 0,0 0 0 0 0,1 1 1 0 0,0 1-1 0 0,0 0 0 0 0,0 0 0 0 0,0 1 0 0 0,1 1 0 0 0,0 0 0 0 0,-13 10 1 0 0,-1 3 0 0 0,1 1 1 0 0,1 1 0 0 0,1 1 0 0 0,1 1 0 0 0,1 1 0 0 0,1 1-1 0 0,-18 32 1 0 0,29-44-46 0 0,1 1-1 0 0,-9 22 1 0 0,15-34 32 0 0,1 0 1 0 0,0 0 0 0 0,0 1 0 0 0,0-1 0 0 0,0 0 0 0 0,0 0 0 0 0,1 1 0 0 0,-1-1 0 0 0,1 0 0 0 0,0 1 0 0 0,0-1 0 0 0,0 0 0 0 0,1 1 0 0 0,-1-1 0 0 0,1 0 0 0 0,0 1 0 0 0,0-1 0 0 0,0 0 0 0 0,2 4 0 0 0,-1-5-3 0 0,0 0 1 0 0,0 0-1 0 0,0-1 1 0 0,0 1-1 0 0,0-1 1 0 0,1 1-1 0 0,-1-1 1 0 0,0 0-1 0 0,1 0 1 0 0,-1 0-1 0 0,1 0 1 0 0,0 0 0 0 0,-1-1-1 0 0,1 1 1 0 0,0-1-1 0 0,-1 0 1 0 0,1 1-1 0 0,0-1 1 0 0,-1-1-1 0 0,1 1 1 0 0,0 0-1 0 0,-1-1 1 0 0,6-1-1 0 0,5 0 75 0 0,-1-2 1 0 0,0 0-1 0 0,19-9 0 0 0,-19 7 22 0 0,-1 0 1 0 0,0-1-1 0 0,0 0 0 0 0,-1-1 0 0 0,0 0 0 0 0,0-1 1 0 0,-1 0-1 0 0,0 0 0 0 0,0-1 0 0 0,7-13 0 0 0,-15 23-120 0 0,-1-1 0 0 0,0 1 1 0 0,1-1-1 0 0,-1 1 0 0 0,0-1 0 0 0,1 1 0 0 0,-1-1 0 0 0,0 1 0 0 0,1-1 0 0 0,-1 1 0 0 0,1-1 0 0 0,-1 1 0 0 0,1 0 0 0 0,-1-1 0 0 0,1 1 0 0 0,0 0 0 0 0,-1-1 0 0 0,1 1 1 0 0,-1 0-1 0 0,1 0 0 0 0,0-1 0 0 0,-1 1 0 0 0,1 0 0 0 0,-1 0 0 0 0,1 0 0 0 0,0 0 0 0 0,-1 0 0 0 0,1 0 0 0 0,0 0 0 0 0,0 0 0 0 0,0 1-3 0 0,1 0-1 0 0,-1 0 1 0 0,0-1-1 0 0,0 1 1 0 0,0 0-1 0 0,0 0 1 0 0,0 0-1 0 0,0 0 1 0 0,0 1-1 0 0,0-1 1 0 0,0 0-1 0 0,0 0 1 0 0,0 2-1 0 0,21 51-198 0 0,-19-44 201 0 0,27 71 17 0 0,67 195 170 0 0,-74-201-45 0 0,21 132 0 0 0,-40-174-70 0 0,-1 1-1 0 0,-2 0 1 0 0,-1-1 0 0 0,-8 52 0 0 0,6-65 12 0 0,-2 0 0 0 0,-1 0 0 0 0,-1-1 1 0 0,0 1-1 0 0,-1-1 0 0 0,-1-1 0 0 0,-1 1 1 0 0,-19 28-1 0 0,22-39-81 0 0,-1 1 1 0 0,0-1-1 0 0,0 0 0 0 0,0-1 1 0 0,-1 0-1 0 0,0 0 0 0 0,-1-1 1 0 0,0 0-1 0 0,0 0 0 0 0,0-1 1 0 0,0 0-1 0 0,-1-1 0 0 0,0 0 1 0 0,-18 5-1 0 0,-12-5-328 0 0</inkml:trace>
  <inkml:trace contextRef="#ctx0" brushRef="#br0" timeOffset="1">6 47 15891 0 0,'-3'-10'1465'0'0,"0"1"-1441"0"0,3 0-184 0 0,0 4 1344 0 0,0-3-2584 0 0,0 3-897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946 79 21725 0 0,'-30'-20'1536'0'0,"10"4"-1536"0"0,5 6-120 0 0,1 0 40 0 0,2 1-280 0 0,-17-5-2905 0 0</inkml:trace>
  <inkml:trace contextRef="#ctx0" brushRef="#br0" timeOffset="1">24 68 8322 0 0,'-10'-13'3056'0'0,"4"6"-2159"0"0,9 2-265 0 0,-13-29 1200 0 0,20 29-5337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5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16299 0 0,'0'0'1772'0'0,"-1"3"-1036"0"0,0 7-32 0 0,0-1 1 0 0,0 1 0 0 0,2 16 0 0 0,12 65-1248 0 0,-5-43 665 0 0,-2-8-242 0 0,46 345-2490 0 0,-29 2-3146 0 0,-23-387 5760 0 0,-1 17-1564 0 0,0-17 1463 0 0,0 0 1 0 0,1 0-1 0 0,-1 0 0 0 0,1 0 1 0 0,-1 0-1 0 0,1 0 1 0 0,-1 0-1 0 0,1-1 1 0 0,-1 1-1 0 0,1 0 0 0 0,-1 0 1 0 0,1-1-1 0 0,-1 1 1 0 0,1 0-1 0 0,-1-1 1 0 0,1 1-1 0 0,0 0 0 0 0,-1-1 1 0 0,1 1-1 0 0,-1-1 1 0 0,1 1-1 0 0,0-1 1 0 0,0 1-1 0 0,-1-1 1 0 0,-7-9 21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30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15 221 9242 0 0,'-2'-4'137'0'0,"0"-1"1"0"0,0 1-1 0 0,1-1 0 0 0,-1 1 0 0 0,1-1 1 0 0,0 0-1 0 0,0 1 0 0 0,0-1 1 0 0,1 0-1 0 0,0 0 0 0 0,0 0 0 0 0,0 1 1 0 0,1-1-1 0 0,-1 0 0 0 0,1 0 1 0 0,0 1-1 0 0,0-1 0 0 0,4-7 1 0 0,-3 9-105 0 0,-1 0 1 0 0,1 1 0 0 0,-1-1 0 0 0,1 0 0 0 0,-1 0-1 0 0,0 0 1 0 0,0 0 0 0 0,-1 0 0 0 0,1-1 0 0 0,0 1-1 0 0,-1 0 1 0 0,0 0 0 0 0,0-6 0 0 0,-1 3 206 0 0,-1 0 0 0 0,1 0 1 0 0,-1 0-1 0 0,-1 0 0 0 0,1 1 0 0 0,-4-6 1 0 0,5 8 186 0 0,0 0 1 0 0,0 0 0 0 0,0 1-1 0 0,0-1 1 0 0,1 0 0 0 0,-1 0-1 0 0,1 0 1 0 0,0-3 485 0 0,0 6-882 0 0,0-1-13 0 0,0 0-30 0 0,13 2-273 0 0,-9 2 268 0 0,-1 1 1 0 0,1-1 0 0 0,-1 1-1 0 0,0 0 1 0 0,-1 0-1 0 0,4 5 1 0 0,8 13 12 0 0,10 13 236 0 0,-1 0 1 0 0,-1 1-1 0 0,16 41 0 0 0,3 4 230 0 0,-11-26-245 0 0,2 0 0 0 0,3-3 0 0 0,2-1 0 0 0,48 52-1 0 0,-12-25 170 0 0,67 92-1 0 0,307 385 119 0 0,-407-509-488 0 0,-23-26 2 0 0,0 0 23 0 0,0 1 0 0 0,-1 1 0 0 0,-2 0 0 0 0,0 1 0 0 0,13 31 0 0 0,39 84 362 0 0,-64-134-378 0 0,13 25 245 0 0,20 57-1 0 0,-28-66-178 0 0,21 52 134 0 0,2-1-1 0 0,3-2 1 0 0,4-1-1 0 0,52 73 1 0 0,-49-81-64 0 0,157 237 281 0 0,-89-94-7 0 0,-31-54-316 0 0,59 68 68 0 0,-76-125 219 0 0,-58-89-395 0 0,5 10 49 0 0,1-1 1 0 0,1 1 0 0 0,0-1-1 0 0,1-1 1 0 0,0 1-1 0 0,1-2 1 0 0,19 16 0 0 0,-40-4-6689 0 0,-5-12 6398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12651 0 0,'0'0'1233'0'0,"18"11"-1886"0"0,-9-6 537 0 0,0 0 0 0 0,0-1 1 0 0,0 0-1 0 0,1 0 0 0 0,0-1 1 0 0,0-1-1 0 0,0 0 0 0 0,0 0 1 0 0,0-1-1 0 0,0 0 0 0 0,1 0 1 0 0,-1-1-1 0 0,0-1 0 0 0,0 0 0 0 0,0 0 1 0 0,0-1-1 0 0,0 0 0 0 0,0-1 1 0 0,0 0-1 0 0,0-1 0 0 0,-1 0 1 0 0,0 0-1 0 0,10-6 0 0 0,10-8-1112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15 8866 0 0,'0'-1'107'0'0,"0"1"0"0"0,-1-1 0 0 0,1 0 0 0 0,0 1 1 0 0,0-1-1 0 0,0 1 0 0 0,-1-1 0 0 0,1 0 0 0 0,0 1 0 0 0,0-1 0 0 0,-1 1 1 0 0,1-1-1 0 0,-1 1 0 0 0,1-1 0 0 0,-1 1 0 0 0,1-1 0 0 0,-1 1 0 0 0,1-1 0 0 0,-1 1 1 0 0,1-1-1 0 0,-1 1 0 0 0,1 0 0 0 0,-1-1 0 0 0,1 1 0 0 0,-1 0 0 0 0,0 0 1 0 0,1-1-1 0 0,-1 1 0 0 0,0 0 0 0 0,1 0 0 0 0,-2 0 0 0 0,1 1-92 0 0,0 0 0 0 0,0 0-1 0 0,0 0 1 0 0,0 0 0 0 0,0 0-1 0 0,0 0 1 0 0,0 0 0 0 0,0 0-1 0 0,0 0 1 0 0,0 1 0 0 0,1-1 0 0 0,-1 0-1 0 0,1 1 1 0 0,-1-1 0 0 0,1 0-1 0 0,-1 4 1 0 0,-14 46-166 0 0,2 2-1 0 0,-12 106 1 0 0,9 110 325 0 0,16-257-179 0 0,1 184 93 0 0,2-66 2195 0 0,-2-133-1822 0 0,5-26 168 0 0,-3 6-665 0 0,2 1 0 0 0,0 0 0 0 0,2 0 0 0 0,0 0-1 0 0,1 1 1 0 0,2 0 0 0 0,14-26 0 0 0,-23 46-14 0 0,0 0 0 0 0,0 0 0 0 0,0 0 0 0 0,0-1 0 0 0,0 1 0 0 0,0 0 0 0 0,0 0 0 0 0,0 1 0 0 0,0-1 0 0 0,0 0 0 0 0,0 0-1 0 0,1 0 1 0 0,-1 1 0 0 0,0-1 0 0 0,0 1 0 0 0,1-1 0 0 0,-1 1 0 0 0,1-1 0 0 0,-1 1 0 0 0,0 0 0 0 0,1 0 0 0 0,-1 0 0 0 0,2 0 0 0 0,0 0 13 0 0,-1 1 0 0 0,0-1 0 0 0,1 1 0 0 0,-1 0 1 0 0,0 0-1 0 0,0 0 0 0 0,1 0 0 0 0,-1 0 1 0 0,0 1-1 0 0,0-1 0 0 0,0 1 0 0 0,2 2 0 0 0,6 6 67 0 0,-1 0 0 0 0,-1 1 0 0 0,14 21-1 0 0,-19-27-3 0 0,19 32 80 0 0,-13-20-86 0 0,1-1 0 0 0,1 0 0 0 0,0 0 0 0 0,1-1 0 0 0,18 18 0 0 0,-26-30-9 0 0,-1 0 1 0 0,0 0 0 0 0,1-1 0 0 0,-1 0-1 0 0,1 1 1 0 0,0-2 0 0 0,0 1 0 0 0,0 0-1 0 0,0-1 1 0 0,0 1 0 0 0,0-1-1 0 0,0 0 1 0 0,0-1 0 0 0,1 1 0 0 0,-1-1-1 0 0,0 0 1 0 0,1 0 0 0 0,-1 0 0 0 0,0 0-1 0 0,0-1 1 0 0,1 1 0 0 0,-1-1 0 0 0,0-1-1 0 0,0 1 1 0 0,0 0 0 0 0,0-1 0 0 0,0 0-1 0 0,0 0 1 0 0,5-4 0 0 0,10-5 76 0 0,0-2-1 0 0,-1-1 1 0 0,-1 0 0 0 0,28-29 0 0 0,-38 35-79 0 0,1-1-1 0 0,-2 0 1 0 0,1 0 0 0 0,-1 0 0 0 0,0 0 0 0 0,-1-1 0 0 0,0 0 0 0 0,-1 0 0 0 0,0-1-1 0 0,-1 1 1 0 0,4-20 0 0 0,-6 26-20 0 0,-1-1-1 0 0,-1 0 1 0 0,1 0 0 0 0,-1 0-1 0 0,0 0 1 0 0,0 1-1 0 0,0-1 1 0 0,0 0 0 0 0,-1 1-1 0 0,0-1 1 0 0,0 1-1 0 0,0-1 1 0 0,-1 1 0 0 0,1 0-1 0 0,-1 0 1 0 0,0 0-1 0 0,0 1 1 0 0,-1-1 0 0 0,1 1-1 0 0,-1-1 1 0 0,1 1-1 0 0,-1 0 1 0 0,0 0 0 0 0,-5-2-1 0 0,4 2-48 0 0,-1 0-1 0 0,1 0 0 0 0,0 0 0 0 0,-1 1 1 0 0,1 0-1 0 0,-1 0 0 0 0,0 1 1 0 0,0-1-1 0 0,0 1 0 0 0,0 0 1 0 0,0 1-1 0 0,0-1 0 0 0,0 1 0 0 0,0 1 1 0 0,0-1-1 0 0,1 1 0 0 0,-1 0 1 0 0,0 0-1 0 0,-9 3 0 0 0,12-1 38 0 0,-1-1-1 0 0,1 1 0 0 0,-1-1 1 0 0,1 1-1 0 0,0 0 1 0 0,0 0-1 0 0,0 1 0 0 0,1-1 1 0 0,-1 1-1 0 0,1-1 0 0 0,0 1 1 0 0,0 0-1 0 0,0-1 1 0 0,0 1-1 0 0,1 0 0 0 0,-1 1 1 0 0,1-1-1 0 0,0 0 1 0 0,0 0-1 0 0,0 6 0 0 0,-1 8 27 0 0,1-1 0 0 0,0 0-1 0 0,3 30 1 0 0,0-24 11 0 0,1-1 0 0 0,1 1 0 0 0,1-1 0 0 0,0 0 0 0 0,2 0 0 0 0,18 38 0 0 0,-23-54-18 0 0,1-1 0 0 0,0 1-1 0 0,1-1 1 0 0,-1 0 0 0 0,1 0 0 0 0,0 0 0 0 0,0-1 0 0 0,0 1 0 0 0,1-1-1 0 0,0 0 1 0 0,0 0 0 0 0,0 0 0 0 0,0-1 0 0 0,0 0 0 0 0,1 0-1 0 0,0 0 1 0 0,-1-1 0 0 0,1 1 0 0 0,0-2 0 0 0,0 1 0 0 0,0 0-1 0 0,0-1 1 0 0,1 0 0 0 0,-1-1 0 0 0,0 0 0 0 0,0 1 0 0 0,1-2-1 0 0,-1 1 1 0 0,9-2 0 0 0,3-4-477 0 0,0 0 0 0 0,0 0 0 0 0,0-2 0 0 0,-1 0 0 0 0,0-1-1 0 0,-1-1 1 0 0,21-15 0 0 0,1-2-1164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6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617 680 10434 0 0,'0'0'7527'0'0,"-3"-4"-7604"0"0,-3-2-70 0 0,0 0 1 0 0,-1 0 0 0 0,0 1-1 0 0,0 0 1 0 0,0 1 0 0 0,-1 0-1 0 0,1 0 1 0 0,-1 0-1 0 0,0 1 1 0 0,0 0 0 0 0,-1 1-1 0 0,-11-3 1 0 0,-20-3-532 0 0,-49-3 1 0 0,86 10 666 0 0,-20-1-85 0 0,0 0 1 0 0,0 2-1 0 0,0 0 0 0 0,0 2 0 0 0,-40 7 1 0 0,53-6 78 0 0,0-1 0 0 0,1 1 1 0 0,0 1-1 0 0,0 0 1 0 0,0 0-1 0 0,0 1 0 0 0,0 0 1 0 0,1 0-1 0 0,0 1 1 0 0,0 0-1 0 0,1 1 0 0 0,0 0 1 0 0,0 0-1 0 0,0 0 1 0 0,-10 17-1 0 0,9-11 1 0 0,1 0 0 0 0,0 1 0 0 0,1 0-1 0 0,1 0 1 0 0,0 0 0 0 0,1 1 0 0 0,1-1 0 0 0,0 1 0 0 0,1 0 0 0 0,0 0-1 0 0,2 25 1 0 0,0-35 5 0 0,0 1-1 0 0,0-1 0 0 0,1 1 1 0 0,0 0-1 0 0,0-1 0 0 0,1 1 1 0 0,0-1-1 0 0,-1 0 0 0 0,2 1 0 0 0,-1-1 1 0 0,1 0-1 0 0,-1 0 0 0 0,2-1 1 0 0,-1 1-1 0 0,0-1 0 0 0,1 1 1 0 0,0-1-1 0 0,0 0 0 0 0,0 0 1 0 0,0-1-1 0 0,1 1 0 0 0,-1-1 1 0 0,1 0-1 0 0,0 0 0 0 0,0-1 1 0 0,0 1-1 0 0,0-1 0 0 0,1 0 1 0 0,-1 0-1 0 0,0-1 0 0 0,1 0 1 0 0,0 0-1 0 0,8 1 0 0 0,1-2 51 0 0,-1 0-1 0 0,1-1 1 0 0,0-1-1 0 0,-1 0 1 0 0,1-1-1 0 0,-1 0 1 0 0,0-1-1 0 0,0-1 1 0 0,0 0-1 0 0,-1-1 1 0 0,0 0-1 0 0,0-1 1 0 0,0-1-1 0 0,20-15 1 0 0,-7 2 68 0 0,-1-1 0 0 0,-1-1 0 0 0,-1-1 0 0 0,-1 0 0 0 0,28-42 0 0 0,-31 36 42 0 0,-1 0 0 0 0,-1-2 0 0 0,-2 0 0 0 0,-1 0-1 0 0,-2-1 1 0 0,-1-1 0 0 0,-1 0 0 0 0,8-62-1 0 0,-15 74 15 0 0,-1-1-1 0 0,-1 1 1 0 0,-1 0-1 0 0,-1 0 1 0 0,-1 0-1 0 0,-1 0 1 0 0,0 0-1 0 0,-2 0 0 0 0,-1 1 1 0 0,0 0-1 0 0,-2 0 1 0 0,0 0-1 0 0,-2 1 1 0 0,0 0-1 0 0,-14-19 1 0 0,-9-1 140 0 0,31 38-333 0 0,-1 0 0 0 0,1 0 0 0 0,0 0 0 0 0,-1 0 0 0 0,1 0 0 0 0,-1 1 0 0 0,1-1-1 0 0,-1 1 1 0 0,0 0 0 0 0,0 0 0 0 0,0 0 0 0 0,0 0 0 0 0,1 0 0 0 0,-6-1 0 0 0,7 3-3 0 0,0-1 1 0 0,0 1 0 0 0,0-1 0 0 0,0 1 0 0 0,0-1 0 0 0,-1 1 0 0 0,2-1-1 0 0,-1 1 1 0 0,0 0 0 0 0,0 0 0 0 0,0-1 0 0 0,0 1 0 0 0,0 0 0 0 0,1 0 0 0 0,-1 0-1 0 0,0 0 1 0 0,1 0 0 0 0,-1 0 0 0 0,1 0 0 0 0,-1 0 0 0 0,1 0 0 0 0,-1 0-1 0 0,1 0 1 0 0,0 1 0 0 0,-1-1 0 0 0,1 0 0 0 0,0 2 0 0 0,-5 40-236 0 0,4-37 221 0 0,-1 52 23 0 0,2 0 0 0 0,3-1 0 0 0,3 1 0 0 0,20 94 0 0 0,-1-54 87 0 0,67 171-1 0 0,-81-242-105 0 0,0-2 1 0 0,2 1-1 0 0,0-2 0 0 0,2 0 1 0 0,30 38-1 0 0,-39-55-130 0 0,0 0 0 0 0,1-1 0 0 0,0 0-1 0 0,0-1 1 0 0,0 1 0 0 0,1-1 0 0 0,0-1 0 0 0,0 1-1 0 0,11 3 1 0 0,-12-6-138 0 0,0 0 0 0 0,0 0-1 0 0,0-1 1 0 0,0 0 0 0 0,-1-1 0 0 0,1 1-1 0 0,0-1 1 0 0,0-1 0 0 0,0 1 0 0 0,0-1-1 0 0,0 0 1 0 0,0-1 0 0 0,11-3 0 0 0,7-5-527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7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182 100 7042 0 0,'-3'-2'329'0'0,"0"0"0"0"0,0 0 0 0 0,0 0 0 0 0,-1 0 0 0 0,1 1 1 0 0,0-1-1 0 0,-1 1 0 0 0,1 0 0 0 0,-5-1 0 0 0,7 2-320 0 0,0 0-1 0 0,-1 0 1 0 0,1 1-1 0 0,0-1 1 0 0,-1 1-1 0 0,1-1 0 0 0,0 1 1 0 0,0-1-1 0 0,0 1 1 0 0,-1 0-1 0 0,1-1 1 0 0,0 1-1 0 0,0 0 1 0 0,0 0-1 0 0,0 0 0 0 0,0 0 1 0 0,0 0-1 0 0,1 0 1 0 0,-1 0-1 0 0,0 0 1 0 0,0 0-1 0 0,1 1 1 0 0,-1-1-1 0 0,1 0 0 0 0,-1 0 1 0 0,1 1-1 0 0,-1-1 1 0 0,1 2-1 0 0,-3 8-44 0 0,0 0 0 0 0,1 0-1 0 0,0 0 1 0 0,1 0-1 0 0,0 0 1 0 0,1 0 0 0 0,0 0-1 0 0,0 0 1 0 0,2 0 0 0 0,-1 0-1 0 0,1 0 1 0 0,5 15 0 0 0,-3-14 101 0 0,0 0 0 0 0,0 0 1 0 0,1 0-1 0 0,1-1 1 0 0,0 0-1 0 0,1 0 0 0 0,0 0 1 0 0,0-1-1 0 0,1 0 1 0 0,15 15-1 0 0,-19-22 41 0 0,0 0-1 0 0,-1 0 1 0 0,1 0-1 0 0,0 0 1 0 0,1-1 0 0 0,-1 0-1 0 0,0 1 1 0 0,1-2-1 0 0,-1 1 1 0 0,1 0 0 0 0,0-1-1 0 0,-1 0 1 0 0,1 0-1 0 0,0-1 1 0 0,0 1 0 0 0,0-1-1 0 0,-1 0 1 0 0,1 0-1 0 0,0-1 1 0 0,0 1 0 0 0,0-1-1 0 0,-1 0 1 0 0,1 0-1 0 0,8-4 1 0 0,-7 2 21 0 0,1-1 0 0 0,-1 1 0 0 0,0-1 0 0 0,-1-1 0 0 0,1 1 0 0 0,-1-1 0 0 0,0 0 0 0 0,0 0 0 0 0,0 0 0 0 0,-1-1 0 0 0,1 0 0 0 0,-1 0-1 0 0,-1 0 1 0 0,1 0 0 0 0,-1-1 0 0 0,3-8 0 0 0,-2 4-47 0 0,-1 0-1 0 0,0 0 0 0 0,0 0 1 0 0,-1 0-1 0 0,-1 0 0 0 0,0 0 1 0 0,0 0-1 0 0,-1-1 0 0 0,0 1 1 0 0,-1 0-1 0 0,-1 0 0 0 0,-3-15 1 0 0,3 17-89 0 0,-1 1 0 0 0,-1 0 1 0 0,1 0-1 0 0,-1 1 0 0 0,-1-1 1 0 0,1 1-1 0 0,-1 0 0 0 0,0 0 1 0 0,-1 0-1 0 0,0 1 0 0 0,0 0 1 0 0,0 0-1 0 0,-1 0 0 0 0,1 1 1 0 0,-2 0-1 0 0,-12-7 1 0 0,4 4-185 0 0,-1 0 0 0 0,0 1 0 0 0,0 1 0 0 0,-1 1 0 0 0,1 1 0 0 0,-1 0 0 0 0,0 1 0 0 0,0 1 0 0 0,0 0 0 0 0,-1 2 0 0 0,1 0 0 0 0,0 1 0 0 0,-26 5 0 0 0,42-6-45 0 0,0 0 0 0 0,0 1 0 0 0,0-1 0 0 0,0 1 1 0 0,0-1-1 0 0,0 1 0 0 0,1 0 0 0 0,-1 0 0 0 0,0-1 1 0 0,0 1-1 0 0,1 1 0 0 0,-1-1 0 0 0,0 0 1 0 0,1 0-1 0 0,0 1 0 0 0,-1-1 0 0 0,1 0 0 0 0,0 1 1 0 0,-1 0-1 0 0,1-1 0 0 0,0 1 0 0 0,0 0 0 0 0,0-1 1 0 0,0 1-1 0 0,1 0 0 0 0,-1 0 0 0 0,0 0 0 0 0,0 2 1 0 0,2-1 24 0 0,-1-1 0 0 0,1 0 0 0 0,-1 0 0 0 0,1 1 0 0 0,0-1 0 0 0,-1 0 0 0 0,1 0 0 0 0,0 0 0 0 0,1 0 0 0 0,-1 0 0 0 0,0 0 0 0 0,0 0 0 0 0,1-1 0 0 0,-1 1 0 0 0,1 0 0 0 0,0-1 0 0 0,0 1 0 0 0,-1-1 0 0 0,1 0 0 0 0,0 1 0 0 0,0-1 1 0 0,0 0-1 0 0,0 0 0 0 0,3 1 0 0 0,7 3 175 0 0,0-1 0 0 0,1 0 0 0 0,-1-1 0 0 0,1 0 0 0 0,0-1-1 0 0,0 0 1 0 0,0-1 0 0 0,17 0 0 0 0,109-14 3324 0 0,-51 3-437 0 0,-75 8-2465 0 0,0 1 1 0 0,0 1 0 0 0,0 1 0 0 0,1 0 0 0 0,-1 0 0 0 0,13 4-1 0 0,-20-3-312 0 0,0 0 0 0 0,-1 0 0 0 0,0 1 0 0 0,1 0-1 0 0,-1 0 1 0 0,0 0 0 0 0,-1 0 0 0 0,1 1-1 0 0,0 0 1 0 0,-1 0 0 0 0,0 0 0 0 0,0 0-1 0 0,0 1 1 0 0,-1 0 0 0 0,7 10 0 0 0,-3-2 7 0 0,-1 0 1 0 0,0 0 0 0 0,-1 1-1 0 0,-1 0 1 0 0,0 0 0 0 0,0 1-1 0 0,-2-1 1 0 0,2 16 0 0 0,-2 121 202 0 0,-3-89 1927 0 0,8-72-1976 0 0,0 0-1 0 0,-1 0 1 0 0,-1-1-1 0 0,1 0 1 0 0,-2 0-1 0 0,0 0 1 0 0,0-1-1 0 0,-1 1 1 0 0,2-14-1 0 0,5-11-167 0 0,7-31-90 0 0,-12 43-6 0 0,1 1 1 0 0,1 0 0 0 0,1 0 0 0 0,1 0 0 0 0,20-35 0 0 0,-28 56-15 0 0,0 0 1 0 0,0 0 0 0 0,0 0-1 0 0,1 0 1 0 0,-1 1 0 0 0,1-1-1 0 0,-1 0 1 0 0,1 1 0 0 0,0 0-1 0 0,0-1 1 0 0,-1 1 0 0 0,1 0-1 0 0,0 0 1 0 0,0 0 0 0 0,0 0-1 0 0,0 0 1 0 0,0 0 0 0 0,0 1 0 0 0,1-1-1 0 0,-1 1 1 0 0,0-1 0 0 0,3 1-1 0 0,-2 0 10 0 0,0 1-1 0 0,0 0 1 0 0,0-1-1 0 0,0 1 0 0 0,0 0 1 0 0,0 1-1 0 0,0-1 1 0 0,0 0-1 0 0,-1 1 1 0 0,1 0-1 0 0,0-1 0 0 0,-1 1 1 0 0,5 4-1 0 0,2 4 58 0 0,0 0 0 0 0,0 1 0 0 0,-1 0 0 0 0,0 0 1 0 0,-1 0-1 0 0,6 14 0 0 0,-1 5 28 0 0,-1 0 0 0 0,-1 2 1 0 0,-2-1-1 0 0,6 45 0 0 0,-7-34 3 0 0,-5-27 25 0 0,-3-14-22 0 0,1 1 0 0 0,0 0 0 0 0,0 0 0 0 0,0 0 0 0 0,0 0-1 0 0,1-1 1 0 0,-1 1 0 0 0,0 0 0 0 0,1 0 0 0 0,0 0 0 0 0,-1-1 0 0 0,1 1 0 0 0,0 0 0 0 0,0-1 0 0 0,-1 1 0 0 0,1-1-1 0 0,0 1 1 0 0,1-1 0 0 0,-1 1 0 0 0,0-1 0 0 0,2 2 0 0 0,6-21 487 0 0,-4 2-436 0 0,0-1 0 0 0,-1 0 1 0 0,-1 0-1 0 0,1-20 0 0 0,4-17 37 0 0,-2 23-253 0 0,2 1-1 0 0,18-48 1 0 0,-23 70 79 0 0,0-1 1 0 0,1 2 0 0 0,0-1-1 0 0,1 0 1 0 0,0 1 0 0 0,0-1-1 0 0,1 2 1 0 0,-1-1 0 0 0,2 0-1 0 0,-1 1 1 0 0,1 0 0 0 0,-1 1-1 0 0,2-1 1 0 0,7-4 0 0 0,-12 9-16 0 0,0-1-1 0 0,0 1 1 0 0,0 0 0 0 0,0 0 0 0 0,0 0 0 0 0,0 1 0 0 0,1-1-1 0 0,-1 0 1 0 0,0 1 0 0 0,0 0 0 0 0,0 0 0 0 0,1 0 0 0 0,-1 0 0 0 0,0 1-1 0 0,0-1 1 0 0,0 1 0 0 0,0 0 0 0 0,6 2 0 0 0,-4 0 25 0 0,0-1 0 0 0,0 2 1 0 0,0-1-1 0 0,-1 0 0 0 0,1 1 1 0 0,-1 0-1 0 0,0 0 0 0 0,0 0 1 0 0,6 9-1 0 0,2 5 50 0 0,-2 1 1 0 0,0 0-1 0 0,-1 0 0 0 0,11 33 1 0 0,-5-5-66 0 0,-7-20 15 0 0,0 0 1 0 0,2-1-1 0 0,2 0 0 0 0,22 39 1 0 0,-30-59-209 0 0,0 0-1 0 0,0 0 1 0 0,1-1 0 0 0,0 1 0 0 0,0-1 0 0 0,1 0-1 0 0,0 0 1 0 0,-1-1 0 0 0,2 0 0 0 0,-1 0 0 0 0,0 0 0 0 0,1-1-1 0 0,-1 0 1 0 0,1 0 0 0 0,0 0 0 0 0,0-1 0 0 0,0 0 0 0 0,1-1-1 0 0,-1 0 1 0 0,0 0 0 0 0,1 0 0 0 0,10-1 0 0 0,-3-1-848 0 0,-1 0 0 0 0,0-1 0 0 0,0-1 1 0 0,0 0-1 0 0,26-11 0 0 0,-11 1-924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8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308 127 3817 0 0,'2'-5'40'0'0,"0"-5"651"0"0,0 0 0 0 0,0-1 0 0 0,0 1 0 0 0,-2 0 0 0 0,1-14 0 0 0,-1 22-564 0 0,-1 0-1 0 0,1 0 0 0 0,0 0 1 0 0,-1 0-1 0 0,1 0 1 0 0,-1 0-1 0 0,0 0 0 0 0,1 0 1 0 0,-1 1-1 0 0,0-1 1 0 0,0 0-1 0 0,0 0 1 0 0,-1 0-1 0 0,1 1 0 0 0,0-1 1 0 0,-1 1-1 0 0,1-1 1 0 0,-1 1-1 0 0,1 0 0 0 0,-1-1 1 0 0,1 1-1 0 0,-1 0 1 0 0,0 0-1 0 0,0 0 0 0 0,0 0 1 0 0,0 0-1 0 0,0 1 1 0 0,0-1-1 0 0,0 1 0 0 0,0-1 1 0 0,0 1-1 0 0,-4-1 1 0 0,-4 1-92 0 0,1 0 1 0 0,-1 1 0 0 0,0 0 0 0 0,1 0 0 0 0,-1 1-1 0 0,0 1 1 0 0,1-1 0 0 0,0 1 0 0 0,0 1-1 0 0,0 0 1 0 0,0 0 0 0 0,0 1 0 0 0,1 0 0 0 0,0 0-1 0 0,0 1 1 0 0,0 0 0 0 0,-7 8 0 0 0,5-5-47 0 0,0 1 0 0 0,0 1 1 0 0,1 0-1 0 0,0 0 0 0 0,1 1 1 0 0,0 0-1 0 0,1 0 0 0 0,0 1 1 0 0,1 0-1 0 0,1 0 0 0 0,-4 15 1 0 0,7-24-1 0 0,1 0-1 0 0,0 1 1 0 0,1-1 0 0 0,-1 1 0 0 0,1-1 0 0 0,0 1-1 0 0,0-1 1 0 0,0 1 0 0 0,1-1 0 0 0,0 1 0 0 0,0-1-1 0 0,0 1 1 0 0,0-1 0 0 0,1 0 0 0 0,-1 0 0 0 0,1 1 0 0 0,0-1-1 0 0,3 4 1 0 0,-3-6 33 0 0,0 0 0 0 0,0 1 0 0 0,1-1 0 0 0,-1 0-1 0 0,1 0 1 0 0,-1-1 0 0 0,1 1 0 0 0,0 0 0 0 0,0-1 0 0 0,0 1 0 0 0,0-1-1 0 0,0 0 1 0 0,0 0 0 0 0,0 0 0 0 0,0-1 0 0 0,0 1 0 0 0,0-1-1 0 0,0 1 1 0 0,1-1 0 0 0,-1 0 0 0 0,0-1 0 0 0,0 1 0 0 0,0 0 0 0 0,0-1-1 0 0,1 0 1 0 0,3-1 0 0 0,2 0 85 0 0,1-2-1 0 0,-1 1 1 0 0,0-1-1 0 0,0 0 1 0 0,0-1 0 0 0,0 0-1 0 0,-1-1 1 0 0,0 0-1 0 0,0 0 1 0 0,11-11-1 0 0,1-6 278 0 0,-1 0 0 0 0,19-29-1 0 0,-14 18 124 0 0,-24 34-498 0 0,0-1-1 0 0,1 1 1 0 0,-1-1 0 0 0,0 1-1 0 0,1-1 1 0 0,-1 1-1 0 0,1-1 1 0 0,-1 1 0 0 0,0-1-1 0 0,1 1 1 0 0,-1 0 0 0 0,1-1-1 0 0,-1 1 1 0 0,1 0-1 0 0,-1-1 1 0 0,1 1 0 0 0,-1 0-1 0 0,1 0 1 0 0,0 0 0 0 0,-1 0-1 0 0,1-1 1 0 0,-1 1-1 0 0,1 0 1 0 0,-1 0 0 0 0,1 0-1 0 0,0 0 1 0 0,-1 0 0 0 0,1 0-1 0 0,-1 0 1 0 0,1 0 0 0 0,0 1-1 0 0,-1-1 1 0 0,1 0-1 0 0,0 0 1 0 0,0 1-6 0 0,1 1-1 0 0,0-1 1 0 0,-1 0-1 0 0,1 1 1 0 0,-1-1-1 0 0,0 1 1 0 0,1 0 0 0 0,-1-1-1 0 0,0 1 1 0 0,1 2-1 0 0,21 54-62 0 0,-21-54 97 0 0,14 46 1 0 0,25 69 54 0 0,-35-104-86 0 0,1-1-1 0 0,0-1 0 0 0,1 0 1 0 0,0 0-1 0 0,20 23 0 0 0,-27-34-115 0 0,0-1-1 0 0,0 1 0 0 0,1-1 0 0 0,-1 1 0 0 0,1-1 0 0 0,-1 0 0 0 0,1 0 0 0 0,-1 1 0 0 0,1-1 1 0 0,0 0-1 0 0,-1 0 0 0 0,1-1 0 0 0,0 1 0 0 0,0 0 0 0 0,0 0 0 0 0,0-1 0 0 0,0 0 0 0 0,0 1 1 0 0,0-1-1 0 0,-1 0 0 0 0,1 0 0 0 0,0 0 0 0 0,0 0 0 0 0,0 0 0 0 0,0 0 0 0 0,0 0 0 0 0,0-1 0 0 0,0 1 1 0 0,0-1-1 0 0,0 0 0 0 0,0 1 0 0 0,0-1 0 0 0,-1 0 0 0 0,1 0 0 0 0,1-1 0 0 0,2-2-650 0 0,-1 0-1 0 0,1-1 0 0 0,-1 1 0 0 0,0-1 0 0 0,-1 0 1 0 0,1 0-1 0 0,-1 0 0 0 0,0-1 0 0 0,0 1 0 0 0,2-8 1 0 0,4-8-1803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1768 0 0,'13'-20'488'0'0,"21"-29"1534"0"0,-33 48-1839 0 0,1-1 0 0 0,-1 0 0 0 0,1 1 0 0 0,-1-1 0 0 0,1 1 0 0 0,-1 0 0 0 0,1-1 1 0 0,0 1-1 0 0,0 0 0 0 0,0 0 0 0 0,0 0 0 0 0,-1 0 0 0 0,1 1 0 0 0,0-1 0 0 0,1 0 0 0 0,-1 1 0 0 0,0 0 0 0 0,0-1 1 0 0,0 1-1 0 0,0 0 0 0 0,4 0 0 0 0,-4 1 30 0 0,1 0 0 0 0,0 0 0 0 0,-1 1 0 0 0,1-1 0 0 0,-1 1 0 0 0,1-1 0 0 0,-1 1 0 0 0,0 0 0 0 0,0 0 0 0 0,0 0 0 0 0,0 0 0 0 0,0 0 0 0 0,0 1 0 0 0,0-1 0 0 0,-1 1 0 0 0,1-1 0 0 0,-1 1 0 0 0,0-1 0 0 0,2 5 0 0 0,16 53 766 0 0,-19-59-969 0 0,6 28 279 0 0,5 49-1 0 0,-10-31-4801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8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0 354 11386 0 0,'8'2'2874'0'0,"-1"1"-2767"0"0,-1 0 0 0 0,0 1 0 0 0,0-1 0 0 0,0 2 0 0 0,-1-1 0 0 0,1 0-1 0 0,-1 1 1 0 0,0 0 0 0 0,-1 0 0 0 0,7 9 0 0 0,-3-1-43 0 0,0 0 0 0 0,-1 0 0 0 0,-1 1 1 0 0,6 16-1 0 0,-12-30-49 0 0,0 1 0 0 0,0-1 0 0 0,0 1 1 0 0,0 0-1 0 0,0-1 0 0 0,0 1 0 0 0,0-1 0 0 0,0 1 1 0 0,1-1-1 0 0,-1 1 0 0 0,0-1 0 0 0,0 1 1 0 0,1-1-1 0 0,-1 1 0 0 0,0-1 0 0 0,1 1 1 0 0,-1-1-1 0 0,0 0 0 0 0,1 1 0 0 0,-1-1 0 0 0,1 1 1 0 0,-1-1-1 0 0,1 0 0 0 0,-1 1 0 0 0,1-1 1 0 0,-1 0-1 0 0,1 0 0 0 0,-1 1 0 0 0,1-1 0 0 0,-1 0 1 0 0,1 0-1 0 0,-1 0 0 0 0,1 0 0 0 0,-1 0 1 0 0,1 0-1 0 0,0 0 0 0 0,-1 0 0 0 0,1 0 0 0 0,-1 0 1 0 0,1 0-1 0 0,0 0 0 0 0,19-19 586 0 0,-16 13-693 0 0,10-11 130 0 0,0 1 1 0 0,1 1 0 0 0,1 0-1 0 0,1 1 1 0 0,34-23-1 0 0,-43 32-32 0 0,0 1 0 0 0,0 0-1 0 0,0 1 1 0 0,1 0 0 0 0,0 0 0 0 0,0 1 0 0 0,-1 0-1 0 0,1 1 1 0 0,0 0 0 0 0,0 0 0 0 0,0 1-1 0 0,1 0 1 0 0,-1 0 0 0 0,0 1 0 0 0,0 0 0 0 0,16 5-1 0 0,-14-2 41 0 0,1 0 0 0 0,-1 0 0 0 0,-1 1 0 0 0,1 1 0 0 0,-1 0 0 0 0,1 0 0 0 0,13 12 0 0 0,2 5-595 0 0,29 34 0 0 0,-41-43-93 0 0,-3-3-121 0 0,2-2-221 0 0</inkml:trace>
  <inkml:trace contextRef="#ctx0" brushRef="#br0" timeOffset="1">393 5 19700 0 0,'-12'-5'-824'0'0,"4"7"-360"0"0,2-2 8 0 0,-4 1 31 0 0,3 5-559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3:59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45 11114 0 0,'-1'-2'261'0'0,"0"1"-1"0"0,0-1 1 0 0,0 1-1 0 0,1-1 1 0 0,-1 0-1 0 0,1 1 1 0 0,-1-1-1 0 0,1 0 1 0 0,0 1-1 0 0,0-1 1 0 0,0 0-1 0 0,0 0 1 0 0,0 1-1 0 0,0-1 1 0 0,0-2-1 0 0,1 3-245 0 0,-1 0 0 0 0,0 0 0 0 0,1 0 0 0 0,-1 1 0 0 0,1-1-1 0 0,-1 0 1 0 0,1 0 0 0 0,0 1 0 0 0,-1-1 0 0 0,1 0-1 0 0,0 1 1 0 0,-1-1 0 0 0,1 1 0 0 0,0-1 0 0 0,0 0 0 0 0,-1 1-1 0 0,1 0 1 0 0,0-1 0 0 0,0 1 0 0 0,2-1 0 0 0,0 0-110 0 0,0 1 0 0 0,1 0 0 0 0,-1-1 0 0 0,1 1 0 0 0,-1 1 0 0 0,1-1 0 0 0,-1 0 0 0 0,1 1 0 0 0,-1-1 0 0 0,0 1 0 0 0,1 0 0 0 0,-1 0 0 0 0,6 3 0 0 0,24 15 85 0 0,-1 1 0 0 0,0 1 0 0 0,-2 2 0 0 0,45 42 0 0 0,99 120 175 0 0,-121-124-131 0 0,0 1-4 0 0,2-2-1 0 0,71 58 1 0 0,-96-93-51 0 0,51 30 0 0 0,-80-54-249 0 0,0-1-1 0 0,-1 1 0 0 0,1-1 0 0 0,0 1 0 0 0,0-1 0 0 0,1 0 0 0 0,-1 0 0 0 0,0 1 0 0 0,0-1 0 0 0,0 0 0 0 0,0 0 0 0 0,0 0 1 0 0,0 0-1 0 0,0 0 0 0 0,0 0 0 0 0,0 0 0 0 0,0 0 0 0 0,0-1 0 0 0,0 1 0 0 0,0 0 0 0 0,0-1 0 0 0,0 1 0 0 0,0-1 0 0 0,0 1 1 0 0,0-1-1 0 0,0 1 0 0 0,1-2 0 0 0,6-5-2659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0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11 16003 0 0,'-3'-2'203'0'0,"0"1"0"0"0,0-1-1 0 0,0 1 1 0 0,0 0-1 0 0,0 0 1 0 0,0 0-1 0 0,-1 1 1 0 0,1-1 0 0 0,0 1-1 0 0,0 0 1 0 0,-1 0-1 0 0,1 0 1 0 0,-6 1-1 0 0,7 0-219 0 0,-1 0-1 0 0,1 0 1 0 0,-1 1 0 0 0,1-1-1 0 0,-1 1 1 0 0,1 0-1 0 0,0 0 1 0 0,0 0-1 0 0,0 0 1 0 0,0 0-1 0 0,0 0 1 0 0,0 0-1 0 0,1 1 1 0 0,-1-1 0 0 0,1 1-1 0 0,-2 3 1 0 0,-295 592-841 0 0,212-437 1049 0 0,41-81-2012 0 0,34-62-1330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19732 0 0,'0'0'2665'0'0</inkml:trace>
  <inkml:trace contextRef="#ctx0" brushRef="#br0" timeOffset="1">43 379 21157 0 0,'0'0'1448'0'0,"-8"9"-4049"0"0,4 8 2633 0 0,-13-1-1568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3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166 637 12955 0 0,'-36'-18'1315'0'0,"15"9"-1118"0"0,19 7 66 0 0,0 1-1 0 0,0-1 1 0 0,0 0-1 0 0,1 1 0 0 0,-1-1 1 0 0,1 0-1 0 0,-1 0 1 0 0,1 0-1 0 0,0 0 1 0 0,-1 0-1 0 0,1-1 1 0 0,0 1-1 0 0,1 0 1 0 0,-1 0-1 0 0,0-1 1 0 0,1 1-1 0 0,-1 0 1 0 0,1-1-1 0 0,0 1 1 0 0,-1-1-1 0 0,2-3 1 0 0,-1 5-264 0 0,0 1 1 0 0,0 0-1 0 0,0-1 0 0 0,1 1 1 0 0,-1 0-1 0 0,0 0 1 0 0,0-1-1 0 0,1 1 1 0 0,-1 0-1 0 0,0 0 0 0 0,1-1 1 0 0,-1 1-1 0 0,0 0 1 0 0,1 0-1 0 0,-1 0 1 0 0,0 0-1 0 0,1 0 1 0 0,-1 0-1 0 0,1-1 0 0 0,-1 1 1 0 0,0 0-1 0 0,1 0 1 0 0,-1 0-1 0 0,0 0 1 0 0,1 0-1 0 0,-1 0 1 0 0,1 0-1 0 0,-1 0 0 0 0,0 1 1 0 0,1-1-1 0 0,-1 0 1 0 0,0 0-1 0 0,1 0 1 0 0,-1 0-1 0 0,0 0 0 0 0,1 1 1 0 0,-1-1-1 0 0,1 0 1 0 0,15 7 3 0 0,352 198 1037 0 0,-200-127-147 0 0,-110-54-244 0 0,80 46 0 0 0,18 16 167 0 0,-131-75-784 0 0,1 0 0 0 0,0-2 0 0 0,1-1-1 0 0,36 7 1 0 0,-14-14 979 0 0,-48-10-512 0 0,-1-3-444 0 0,-1 0-1 0 0,0 0 1 0 0,0 1-1 0 0,-1-1 1 0 0,-1 0 0 0 0,0 1-1 0 0,0 0 1 0 0,-9-19 0 0 0,-8-30 62 0 0,16 44-97 0 0,-17-71 133 0 0,-4 1 0 0 0,-60-138 0 0 0,76 205-171 0 0,2 0 1 0 0,0 0-1 0 0,1 0 0 0 0,1-1 1 0 0,1 0-1 0 0,-1-21 0 0 0,1-120-149 0 0,4 101 165 0 0,-1 49 10 0 0,0 0 1 0 0,0 0-1 0 0,-1-1 0 0 0,-1 1 1 0 0,-7-20-1 0 0,7 22 4 0 0,2 8-18 0 0,-1 1-268 0 0,0-1 227 0 0,-1 1-1 0 0,1 0 0 0 0,-1 0 0 0 0,1 0 0 0 0,-1 0 0 0 0,1 0 0 0 0,-1 0 0 0 0,1 1 0 0 0,-1-1 0 0 0,1 1 0 0 0,0-1 0 0 0,-1 1 1 0 0,1 0-1 0 0,-3 2 0 0 0,4-3 33 0 0,-5 3 7 0 0,-1 1 1 0 0,1 0-1 0 0,0 1 0 0 0,0-1 1 0 0,0 1-1 0 0,1 0 1 0 0,-8 9-1 0 0,-4 3 4 0 0,-45 38 58 0 0,-2-2 1 0 0,-114 71 0 0 0,126-94-19 0 0,-1-2-1 0 0,-1-2 1 0 0,-1-3 0 0 0,-82 23-1 0 0,86-31 10 0 0,29-7 3 0 0,0-2 0 0 0,0-1 0 0 0,0 0-1 0 0,-38 2 1 0 0,58-7-33 0 0,7 1-714 0 0,15 4 652 0 0,-11-3-1395 0 0,0 0 1 0 0,-1 0-1 0 0,0 1 1 0 0,14 5-1 0 0,-13-2 161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1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 5937 0 0,'-2'-17'1656'0'0,"7"22"-817"0"0,4 15-569 0 0,-5-6-345 0 0,76 377 1796 0 0,-66-263-1310 0 0,-10-77 782 0 0,18 82 1418 0 0,-22-132-2191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2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0 15019 0 0,'1'9'1056'0'0,"-3"7"-792"0"0,-1 6-240 0 0,-3 2 929 0 0,-1 7-945 0 0,-5 5-280 0 0,-4 7-208 0 0,-1 7-145 0 0,-5 7-383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2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120 149 2361 0 0,'-9'1'507'0'0,"-1"-1"0"0"0,1-1 0 0 0,0 0 0 0 0,0 0 0 0 0,0-1 0 0 0,0 0 0 0 0,-14-5 0 0 0,21 6-333 0 0,0 0-1 0 0,0 0 1 0 0,0-1-1 0 0,0 1 1 0 0,0-1 0 0 0,0 1-1 0 0,0-1 1 0 0,1 0-1 0 0,-1 1 1 0 0,0-1-1 0 0,1 0 1 0 0,-1 0 0 0 0,1 0-1 0 0,0 0 1 0 0,0-1-1 0 0,0 1 1 0 0,0 0-1 0 0,0 0 1 0 0,0-1 0 0 0,1 1-1 0 0,-1-1 1 0 0,1 1-1 0 0,-1 0 1 0 0,1-1-1 0 0,0 1 1 0 0,0-1 0 0 0,0 1-1 0 0,1-1 1 0 0,-1 1-1 0 0,0-1 1 0 0,1 1-1 0 0,0 0 1 0 0,1-4 0 0 0,-2 3-145 0 0,1-1 1 0 0,0 1-1 0 0,0 0 0 0 0,1 0 1 0 0,-1 0-1 0 0,0 0 1 0 0,1 0-1 0 0,0 0 1 0 0,0 1-1 0 0,0-1 1 0 0,0 1-1 0 0,0-1 1 0 0,0 1-1 0 0,1 0 0 0 0,-1-1 1 0 0,1 1-1 0 0,0 1 1 0 0,2-3-1 0 0,0 2-69 0 0,-1 0-1 0 0,1 1 1 0 0,-1-1 0 0 0,1 1-1 0 0,0 0 1 0 0,-1 1-1 0 0,1-1 1 0 0,0 1 0 0 0,-1 0-1 0 0,1 0 1 0 0,7 1-1 0 0,-1 1-46 0 0,0 0 0 0 0,0 1-1 0 0,0 0 1 0 0,0 1 0 0 0,0 0-1 0 0,0 1 1 0 0,-1 0-1 0 0,0 0 1 0 0,14 11 0 0 0,-8-3 81 0 0,0 1 0 0 0,-2 0 1 0 0,0 1-1 0 0,0 0 0 0 0,-1 1 1 0 0,-1 0-1 0 0,-1 1 0 0 0,0 1 1 0 0,-2 0-1 0 0,10 23 0 0 0,-17-36 0 0 0,0 1-1 0 0,-1 0 0 0 0,0-1 1 0 0,0 1-1 0 0,-1 0 1 0 0,1 0-1 0 0,-1 0 1 0 0,0 0-1 0 0,-1 0 0 0 0,1 0 1 0 0,-1 0-1 0 0,-1-1 1 0 0,1 1-1 0 0,-3 6 1 0 0,0-2-2 0 0,-1-1 0 0 0,1 0 1 0 0,-2 0-1 0 0,1-1 0 0 0,-1 1 1 0 0,0-1-1 0 0,-12 11 1 0 0,-2 0 174 0 0,-1-2 0 0 0,-1 0 0 0 0,0-2 0 0 0,-1 0 0 0 0,-31 14 0 0 0,41-23-6 0 0,0 0 0 0 0,0-2 0 0 0,0 1 0 0 0,0-2 0 0 0,-1 0 0 0 0,1 0 0 0 0,-28 0 0 0 0,40-3-137 0 0,1 0-1 0 0,-1 0 1 0 0,0 0-1 0 0,0 0 1 0 0,1-1 0 0 0,-1 1-1 0 0,0 0 1 0 0,0-1-1 0 0,1 1 1 0 0,-1 0-1 0 0,0-1 1 0 0,1 1-1 0 0,-1-1 1 0 0,1 1-1 0 0,-1-1 1 0 0,0 1 0 0 0,1-1-1 0 0,-1 0 1 0 0,1 1-1 0 0,0-1 1 0 0,-1 0-1 0 0,1 1 1 0 0,-1-1-1 0 0,1 0 1 0 0,0 1-1 0 0,0-1 1 0 0,-1 0 0 0 0,1 0-1 0 0,0 0 1 0 0,0 1-1 0 0,0-1 1 0 0,0 0-1 0 0,0 0 1 0 0,0 1-1 0 0,0-1 1 0 0,0 0-1 0 0,0 0 1 0 0,0 0 0 0 0,1 1-1 0 0,-1-1 1 0 0,0 0-1 0 0,1-1 1 0 0,10-32-33 0 0,-8 28-37 0 0,0 1-1 0 0,0-1 0 0 0,1 1 0 0 0,0 0 0 0 0,0 0 0 0 0,0 0 1 0 0,1 1-1 0 0,-1-1 0 0 0,1 1 0 0 0,0 0 0 0 0,0 0 0 0 0,1 1 0 0 0,-1 0 1 0 0,1 0-1 0 0,0 0 0 0 0,8-3 0 0 0,-5 4 9 0 0,0 0-1 0 0,0 1 1 0 0,1-1-1 0 0,-1 2 1 0 0,0-1 0 0 0,1 2-1 0 0,-1-1 1 0 0,1 1-1 0 0,-1 0 1 0 0,10 4 0 0 0,12 4 85 0 0,0 2-1 0 0,-1 1 1 0 0,0 1 0 0 0,-1 2 0 0 0,34 23 0 0 0,69 43 634 0 0,-125-74-2594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3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18420 0 0,'0'1'-40'0'0,"1"12"-8"0"0,1 3 8 0 0,1 1 40 0 0,0 4-24 0 0,1 3-8 0 0,0 2 40 0 0,1 2-72 0 0,0 0-144 0 0,0 0-56 0 0,-1 5-152 0 0,-1-3-505 0 0,1 2-151 0 0,-1 0-128 0 0,-1 1-584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120 157 8802 0 0,'-2'-6'382'0'0,"-1"0"1"0"0,1-1-1 0 0,1 0 1 0 0,-1 1-1 0 0,1-1 0 0 0,0 0 1 0 0,1 0-1 0 0,0-11 1 0 0,-1 13-187 0 0,2 1 0 0 0,-1 0 0 0 0,1-1 0 0 0,-1 1 0 0 0,1-1 1 0 0,0 1-1 0 0,1 0 0 0 0,-1 0 0 0 0,1 0 0 0 0,0 0 0 0 0,0 0 0 0 0,0 0 1 0 0,0 0-1 0 0,4-4 0 0 0,-3 6-242 0 0,-1 0 0 0 0,1 0 0 0 0,0 0-1 0 0,0 1 1 0 0,0-1 0 0 0,0 1 0 0 0,0-1 0 0 0,0 1 0 0 0,0 0 0 0 0,0 0 0 0 0,0 1 0 0 0,1-1 0 0 0,-1 1-1 0 0,0-1 1 0 0,1 1 0 0 0,-1 0 0 0 0,0 0 0 0 0,1 1 0 0 0,-1-1 0 0 0,0 1 0 0 0,0 0 0 0 0,1-1-1 0 0,-1 1 1 0 0,0 1 0 0 0,5 2 0 0 0,-3-3-16 0 0,-1 2 1 0 0,1-1-1 0 0,-1 0 0 0 0,0 1 1 0 0,0 0-1 0 0,0 0 0 0 0,0 0 1 0 0,0 1-1 0 0,-1-1 0 0 0,1 1 1 0 0,-1 0-1 0 0,0 0 0 0 0,0 0 1 0 0,-1 0-1 0 0,1 0 0 0 0,2 7 1 0 0,-3-5 18 0 0,-1 0 0 0 0,0 1 0 0 0,0-1 0 0 0,0 0 0 0 0,-1 0 0 0 0,0 0 1 0 0,0 1-1 0 0,0-1 0 0 0,-1 0 0 0 0,0 0 0 0 0,0 0 0 0 0,-1 0 0 0 0,-3 10 0 0 0,-2-2 81 0 0,1 0-1 0 0,-2 0 0 0 0,0-1 0 0 0,-13 17 0 0 0,21-30-35 0 0,-1 0 0 0 0,1 0 1 0 0,0 0-1 0 0,0 0 0 0 0,0 1 0 0 0,0-1 0 0 0,-1 0 1 0 0,1 0-1 0 0,0 1 0 0 0,0-1 0 0 0,0 0 0 0 0,0 0 1 0 0,0 1-1 0 0,0-1 0 0 0,-1 0 0 0 0,1 0 0 0 0,0 1 1 0 0,0-1-1 0 0,0 0 0 0 0,0 0 0 0 0,0 1 0 0 0,0-1 1 0 0,0 0-1 0 0,0 0 0 0 0,0 1 0 0 0,0-1 0 0 0,0 0 1 0 0,1 1-1 0 0,-1-1 0 0 0,0 0 0 0 0,0 0 0 0 0,0 1 1 0 0,0-1-1 0 0,0 0 0 0 0,0 0 0 0 0,1 0 0 0 0,-1 1 1 0 0,0-1-1 0 0,0 0 0 0 0,13 5 154 0 0,-10-4-152 0 0,33 7 25 0 0,-22-6-34 0 0,0 1 0 0 0,0 1 0 0 0,-1 0 1 0 0,1 0-1 0 0,-1 2 0 0 0,0-1 0 0 0,0 2 0 0 0,0 0 1 0 0,-1 0-1 0 0,17 14 0 0 0,-19-12 26 0 0,0 0-1 0 0,-1 1 1 0 0,0 0 0 0 0,-1 0-1 0 0,13 22 1 0 0,-20-29 6 0 0,1-1 0 0 0,-1 1 0 0 0,0 0 0 0 0,0 0 0 0 0,0 0 0 0 0,0 0 0 0 0,-1 0 0 0 0,1 0 0 0 0,-1 0 0 0 0,0 0 0 0 0,0 0 0 0 0,0 0 0 0 0,0 0 0 0 0,0 0 0 0 0,-1 0 0 0 0,1 0 0 0 0,-1 0 0 0 0,0 0-1 0 0,0 0 1 0 0,0 0 0 0 0,0 0 0 0 0,-1 0 0 0 0,1-1 0 0 0,-1 1 0 0 0,1 0 0 0 0,-1-1 0 0 0,0 0 0 0 0,0 1 0 0 0,0-1 0 0 0,-5 4 0 0 0,-2 1 223 0 0,-1 0 0 0 0,0 0 0 0 0,0-1 0 0 0,0 0-1 0 0,-1-1 1 0 0,0 0 0 0 0,0-1 0 0 0,-1 0 0 0 0,1-1 0 0 0,-1 0-1 0 0,-12 1 1 0 0,-22 2 488 0 0,-69 1 0 0 0,78-6-593 0 0,0-1 97 0 0,-73-7 1 0 0,108 7-67 0 0,27 0-6107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12595 0 0,'16'38'-505'0'0,"-12"-32"456"0"0,0 2 0 0 0,-1-1 0 0 0,0 0 1 0 0,0 1-1 0 0,2 13 0 0 0,-3-6-197 0 0,-1 0 0 0 0,-1 0 0 0 0,0 0 0 0 0,-1 0 0 0 0,-1 0 0 0 0,0 0 0 0 0,-1 0 0 0 0,-1 0 0 0 0,-5 15-1 0 0,-3-1-972 0 0,0 0-1 0 0,-2-1 1 0 0,-23 36-1 0 0,24-43 427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18068 0 0,'0'0'2244'0'0,"2"23"-1917"0"0,6 23-1717 0 0,-3-1 1 0 0,-1 1-1 0 0,-3 0 1 0 0,-6 75-1 0 0,5-120 1497 0 0,0-1-1 0 0,1 1 1 0 0,-1-1 0 0 0,1 0-1 0 0,-1 1 1 0 0,0-1 0 0 0,1 1 0 0 0,-1-1-1 0 0,1 0 1 0 0,-1 0 0 0 0,1 1-1 0 0,0-1 1 0 0,-1 0 0 0 0,1 0 0 0 0,-1 0-1 0 0,1 1 1 0 0,-1-1 0 0 0,1 0-1 0 0,0 0 1 0 0,-1 0 0 0 0,1 0 0 0 0,-1 0-1 0 0,1 0 1 0 0,-1 0 0 0 0,1 0-1 0 0,0-1 1 0 0,-1 1 0 0 0,1 0 0 0 0,-1 0-1 0 0,1 0 1 0 0,-1-1 0 0 0,2 1-1 0 0,28-8-526 0 0,-26 7 661 0 0,65-15-213 0 0,0 3 0 0 0,70-5-1 0 0,143 3-423 0 0,-247 14 241 0 0,37-2-2615 0 0,-57 3 962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4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13011 0 0,'-1'4'402'0'0,"1"0"1"0"0,-1 1-1 0 0,1-1 1 0 0,0 0-1 0 0,0 0 0 0 0,1 0 1 0 0,-1 1-1 0 0,1-1 1 0 0,1 4-1 0 0,0 0-112 0 0,13 74-287 0 0,4-2 1 0 0,48 128-1 0 0,18 67 139 0 0,-77-237-117 0 0,13 47-291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5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18748 0 0,'-10'0'-437'0'0,"7"1"386"0"0,-1 1 1 0 0,0-1 0 0 0,1 1-1 0 0,-1 0 1 0 0,1 0 0 0 0,0 0 0 0 0,0 0-1 0 0,-1 0 1 0 0,2 1 0 0 0,-1-1 0 0 0,0 1-1 0 0,0 0 1 0 0,1 0 0 0 0,-4 4-1 0 0,-34 56-892 0 0,29-43 576 0 0,6-12 233 0 0,0 1 1 0 0,0-1-1 0 0,1 1 0 0 0,1 1 1 0 0,-1-1-1 0 0,1 0 0 0 0,-2 15 1 0 0,5-21 104 0 0,-1 0 0 0 0,1 1 0 0 0,0-1 1 0 0,0 1-1 0 0,1-1 0 0 0,-1 0 0 0 0,1 1 1 0 0,-1-1-1 0 0,1 0 0 0 0,0 1 0 0 0,1-1 1 0 0,-1 0-1 0 0,0 0 0 0 0,1 0 0 0 0,0 0 1 0 0,-1 0-1 0 0,1 0 0 0 0,0 0 0 0 0,1-1 1 0 0,-1 1-1 0 0,0-1 0 0 0,1 0 0 0 0,-1 1 1 0 0,5 1-1 0 0,152 90 106 0 0,-42-29-10 0 0,-97-53-58 0 0,2 1 2 0 0,35 27 0 0 0,-53-36-6 0 0,1 0 0 0 0,0 0 1 0 0,-1 0-1 0 0,0 1 0 0 0,0 0 0 0 0,0 0 0 0 0,-1 0 1 0 0,0 0-1 0 0,0 1 0 0 0,0-1 0 0 0,0 1 0 0 0,2 9 0 0 0,-4-12 13 0 0,-1 0-1 0 0,0 0 0 0 0,0 0 1 0 0,0 0-1 0 0,-1 0 0 0 0,1 0 0 0 0,-1 0 1 0 0,0 1-1 0 0,1-1 0 0 0,-1-1 1 0 0,0 1-1 0 0,-1 0 0 0 0,1 0 0 0 0,-1 0 1 0 0,1-1-1 0 0,-1 1 0 0 0,0 0 0 0 0,0-1 1 0 0,0 0-1 0 0,0 1 0 0 0,0-1 1 0 0,0 0-1 0 0,-1 0 0 0 0,-4 3 0 0 0,-3 2 88 0 0,0 0 0 0 0,-1-1-1 0 0,1-1 1 0 0,-24 10-1 0 0,13-9-170 0 0,0-1-1 0 0,-1 0 0 0 0,0-2 0 0 0,1 0 0 0 0,-1-1 1 0 0,0-2-1 0 0,0 0 0 0 0,0-1 0 0 0,0-1 0 0 0,0-1 1 0 0,-22-7-1 0 0,23 3-1808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16299 0 0,'14'-5'1003'0'0,"1"0"0"0"0,0 1-1 0 0,25-4 1 0 0,94-2-1104 0 0,-76 8 431 0 0,-14-1-278 0 0,-14 3 21 0 0,-1-2 0 0 0,1-1-1 0 0,-1-1 1 0 0,55-16 0 0 0,-79 18 154 0 0,-2 0-893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19 15491 0 0,'-3'-3'90'0'0,"-15"-12"-448"0"0,12 18-109 0 0,3 11 37 0 0,-2 61 224 0 0,-25 135 0 0 0,26-191 270 0 0,-1 1 0 0 0,-12 28 0 0 0,11-27 90 0 0,6-21-149 0 0,0 0 1 0 0,0 0 0 0 0,0 0-1 0 0,0 1 1 0 0,0-1 0 0 0,0 0-1 0 0,0 0 1 0 0,0 1 0 0 0,1-1-1 0 0,-1 0 1 0 0,0 0-1 0 0,0 0 1 0 0,0 1 0 0 0,0-1-1 0 0,0 0 1 0 0,0 0 0 0 0,0 0-1 0 0,0 0 1 0 0,1 1 0 0 0,-1-1-1 0 0,0 0 1 0 0,0 0 0 0 0,0 0-1 0 0,0 0 1 0 0,1 0 0 0 0,-1 1-1 0 0,0-1 1 0 0,0 0 0 0 0,0 0-1 0 0,1 0 1 0 0,-1 0 0 0 0,0 0-1 0 0,0 0 1 0 0,0 0 0 0 0,1 0-1 0 0,-1 0 1 0 0,0 0 0 0 0,0 0-1 0 0,0 0 1 0 0,1 0 0 0 0,-1 0-1 0 0,31-15 405 0 0,-8 2-444 0 0,3 3 20 0 0,1 1 0 0 0,-1 1 0 0 0,1 2 0 0 0,1 0 0 0 0,-1 2 0 0 0,30-1 0 0 0,167 10-65 0 0,-192-3 98 0 0,166 13-698 0 0,-196-14 403 0 0,0-1 0 0 0,0 0-1 0 0,0 0 1 0 0,0-1-1 0 0,0 1 1 0 0,0 0 0 0 0,0 0-1 0 0,0-1 1 0 0,0 0-1 0 0,0 1 1 0 0,0-1 0 0 0,0 0-1 0 0,0 0 1 0 0,0 0-1 0 0,-1 0 1 0 0,1 0 0 0 0,0 0-1 0 0,-1-1 1 0 0,3-1-1 0 0,3-3-1414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6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18956 0 0,'-4'9'1320'0'0,"3"9"-1280"0"0,1 4 24 0 0,0 1 88 0 0,-2 6-128 0 0,1 7-8 0 0,1 6-576 0 0,-3 4-472 0 0,-3 8-632 0 0,-3 6-817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47 4881 0 0,'-4'-8'1623'0'0,"-7"-14"4354"0"0,9 6-4067 0 0,6 18-2629 0 0,14 12 477 0 0,-2 1 0 0 0,0 0 0 0 0,21 26-1 0 0,-6-7 289 0 0,47 50 103 0 0,16 18 319 0 0,172 144 0 0 0,-212-203-350 0 0,-1 3 0 0 0,-3 2 1 0 0,53 65-1 0 0,-115-125-3439 0 0,3-3 2609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09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705 14 9610 0 0,'-1'-2'553'0'0,"-1"1"0"0"0,1 0 0 0 0,-1-1 0 0 0,1 1 0 0 0,-1 0 0 0 0,0 0 0 0 0,1 0 0 0 0,-1 0 0 0 0,0 0 0 0 0,-2 0 0 0 0,3 0-508 0 0,0 1 0 0 0,0 0-1 0 0,0 0 1 0 0,0 0 0 0 0,0 0 0 0 0,0 0 0 0 0,1 0 0 0 0,-1 0 0 0 0,0 0 0 0 0,0 1-1 0 0,0-1 1 0 0,0 0 0 0 0,0 1 0 0 0,1-1 0 0 0,-1 0 0 0 0,-1 1 0 0 0,-2 2-302 0 0,1 1 0 0 0,0-1 1 0 0,0 0-1 0 0,0 1 0 0 0,0-1 1 0 0,0 1-1 0 0,-2 6 1 0 0,1-4 718 0 0,-90 152-783 0 0,42-67 291 0 0,-79 105 0 0 0,93-149 205 0 0,-2-1-1 0 0,-2-2 0 0 0,-2-2 0 0 0,-81 61 0 0 0,120-100-98 0 0,0 1-1 0 0,0-1 1 0 0,0 0-1 0 0,-1 0 1 0 0,1-1-1 0 0,-1 1 1 0 0,1-1 0 0 0,-1-1-1 0 0,0 1 1 0 0,-12 1 882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10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0 6137 0 0,'0'0'1318'0'0,"-18"12"-1617"0"0,-21 14 497 0 0,-1-2-1 0 0,-2-1 1 0 0,0-3-1 0 0,-58 21 1 0 0,-48 23 721 0 0,129-55-842 0 0,11-6-42 0 0,1 0 0 0 0,0 0 0 0 0,1 1 0 0 0,-1 0 0 0 0,1 1 0 0 0,-7 5 0 0 0,12-9 97 0 0,4 2-26 0 0,4 2-37 0 0,1-1 0 0 0,0 0-1 0 0,0 0 1 0 0,0-1-1 0 0,1 0 1 0 0,-1 0 0 0 0,1-1-1 0 0,11 2 1 0 0,27 8 66 0 0,33 12 513 0 0,153 23 1 0 0,-46-11 727 0 0,-136-32-386 0 0,-61-3-4713 0 0,-15 2 3070 0 0,12 1 504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10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5873 0 0,'0'0'5061'0'0,"19"8"-2301"0"0,21 4-2721 0 0,1-1 0 0 0,58 8 0 0 0,95 3 541 0 0,-79-11-112 0 0,19 2 6 0 0,51 7 439 0 0,-204-18-796 0 0,-10-2-661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14 146 1504 0 0,'0'0'-441'0'0,"-2"-7"81"0"0,-5-18 8089 0 0,7 25-7658 0 0,-1-1 0 0 0,1 0 0 0 0,-1 0 0 0 0,1 1 0 0 0,0-1 0 0 0,-1 0 0 0 0,1 0-1 0 0,0 1 1 0 0,-1-1 0 0 0,1 0 0 0 0,0 0 0 0 0,0 0 0 0 0,0 0 0 0 0,0 0 0 0 0,0 1-1 0 0,0-1 1 0 0,0 0 0 0 0,0 0 0 0 0,0 0 0 0 0,0 0 0 0 0,0 0 0 0 0,1 1-1 0 0,-1-1 1 0 0,0 0 0 0 0,0 0 0 0 0,1 0 0 0 0,-1 1 0 0 0,1-1 0 0 0,-1 0 0 0 0,2-1-1 0 0,-1 0-80 0 0,0 1 0 0 0,1-1-1 0 0,-1 1 1 0 0,0-1-1 0 0,1 1 1 0 0,0-1 0 0 0,-1 1-1 0 0,1 0 1 0 0,0 0-1 0 0,-1 0 1 0 0,1 0-1 0 0,0 0 1 0 0,2-1 0 0 0,226-41 350 0 0,-138 29-250 0 0,-69 10-171 0 0,0 0 0 0 0,0 2 0 0 0,0 1 0 0 0,0 1 0 0 0,33 4 0 0 0,-37 5-2272 0 0,-14-7 1079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18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8898 0 0,'-1'0'95'0'0,"1"0"1"0"0,-1 1-1 0 0,1-1 1 0 0,-1 0-1 0 0,0 0 0 0 0,1 1 1 0 0,-1-1-1 0 0,1 0 1 0 0,-1 1-1 0 0,1-1 0 0 0,-1 1 1 0 0,1-1-1 0 0,0 1 1 0 0,-1-1-1 0 0,1 1 0 0 0,-1-1 1 0 0,1 1-1 0 0,0-1 1 0 0,0 1-1 0 0,-1-1 0 0 0,1 1 1 0 0,0-1-1 0 0,0 1 1 0 0,0 0-1 0 0,-1 0 0 0 0,-6 23-297 0 0,2 21 573 0 0,3 1 1 0 0,2-1 0 0 0,6 62 0 0 0,-5-107-253 0 0,-1 1-1 0 0,1 0 1 0 0,-1-1 0 0 0,1 1 0 0 0,-1-1 0 0 0,1 1-1 0 0,-1 0 1 0 0,1-1 0 0 0,-1 1 0 0 0,1-1 0 0 0,0 0 0 0 0,-1 1-1 0 0,1-1 1 0 0,0 1 0 0 0,0-1 0 0 0,-1 0 0 0 0,1 0 0 0 0,0 1-1 0 0,0-1 1 0 0,-1 0 0 0 0,1 0 0 0 0,0 0 0 0 0,0 0-1 0 0,-1 0 1 0 0,1 0 0 0 0,0 0 0 0 0,0 0 0 0 0,0 0 0 0 0,-1 0-1 0 0,1 0 1 0 0,0-1 0 0 0,0 1 0 0 0,-1 0 0 0 0,1-1 0 0 0,1 1-1 0 0,32-12-362 0 0,-17 5 245 0 0,0 1 1 0 0,0 1 0 0 0,1 0-1 0 0,0 1 1 0 0,25-2 0 0 0,97-1 0 0 0,-98 7-2 0 0,-22-1-16 0 0,0 0 0 0 0,0 2 0 0 0,0 1 0 0 0,0 0 0 0 0,-1 2 0 0 0,28 7 0 0 0,-40-9 10 0 0,0 1 0 0 0,0 0 0 0 0,-1 1 1 0 0,1 0-1 0 0,-1 0 0 0 0,0 0 1 0 0,0 1-1 0 0,0-1 0 0 0,-1 1 0 0 0,1 1 1 0 0,-1-1-1 0 0,0 1 0 0 0,-1 0 1 0 0,1 0-1 0 0,-1 0 0 0 0,-1 1 0 0 0,1-1 1 0 0,-1 1-1 0 0,0 0 0 0 0,2 9 1 0 0,-3-10 6 0 0,0-1 1 0 0,-1 0 0 0 0,0 0 0 0 0,0 1 0 0 0,-1-1 0 0 0,1 1 0 0 0,-1-1 0 0 0,0 1 0 0 0,-1-1 0 0 0,1 1 0 0 0,-1-1-1 0 0,0 1 1 0 0,0-1 0 0 0,-1 0 0 0 0,0 0 0 0 0,-2 6 0 0 0,0-4 58 0 0,0-1-1 0 0,0 0 1 0 0,-1 0-1 0 0,0 0 1 0 0,0 0-1 0 0,0-1 1 0 0,-1 0-1 0 0,0 0 1 0 0,0 0-1 0 0,-9 5 1 0 0,-13 5 227 0 0,-1-1-1 0 0,-1-2 1 0 0,0-1 0 0 0,-45 11 0 0 0,52-15-225 0 0,-15 4 61 0 0,-9 3 355 0 0,-63 10 1 0 0,64-20-200 0 0,-84-3 1 0 0,59-3-220 0 0,-6 0 81 0 0,76 2-148 0 0,-23 0-701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19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15 123 14707 0 0,'-15'-7'-1253'0'0,"15"4"1316"0"0,0 1 0 0 0,0-1 0 0 0,0 1 0 0 0,1-1 0 0 0,-1 1 0 0 0,1-1 0 0 0,-1 0 0 0 0,1 1 0 0 0,0-1 0 0 0,0 1 0 0 0,0 0 0 0 0,0-1 0 0 0,0 1 0 0 0,0 0 0 0 0,4-4 0 0 0,-1 0 34 0 0,-1 2-97 0 0,1 1 0 0 0,-1 0 0 0 0,0 1 0 0 0,1-1 0 0 0,0 1 0 0 0,-1-1 0 0 0,1 1 0 0 0,0 0 0 0 0,0 0 0 0 0,0 1-1 0 0,1-1 1 0 0,-1 1 0 0 0,0 0 0 0 0,0 0 0 0 0,8 0 0 0 0,5-3-15 0 0,60-15-285 0 0,-34 9 44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0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0 4785 0 0,'0'0'7872'0'0,"-7"1"-8774"0"0,-13 3 793 0 0,1 0 0 0 0,0 2 0 0 0,0 0 0 0 0,-27 14 0 0 0,-78 45 603 0 0,68-34-107 0 0,35-19-269 0 0,0-2-31 0 0,0 1-1 0 0,1 1 0 0 0,1 1 0 0 0,-29 24 0 0 0,48-36-98 0 0,-1 0 0 0 0,1-1 0 0 0,-1 1 0 0 0,1 0 0 0 0,-1-1 0 0 0,1 1-1 0 0,-1 0 1 0 0,1 0 0 0 0,0-1 0 0 0,-1 1 0 0 0,1 0 0 0 0,0 0 0 0 0,0 0 0 0 0,0 0 0 0 0,-1-1 0 0 0,1 1 0 0 0,0 0 0 0 0,0 0-1 0 0,0 0 1 0 0,0 0 0 0 0,1 0 0 0 0,-1-1 0 0 0,0 1 0 0 0,0 0 0 0 0,0 0 0 0 0,1 0 0 0 0,-1 0 0 0 0,0-1 0 0 0,1 1 0 0 0,-1 0 0 0 0,1 0-1 0 0,-1-1 1 0 0,1 2 0 0 0,21 19 110 0 0,-18-18-128 0 0,3 2 67 0 0,0 0 0 0 0,0 0 0 0 0,1-1 0 0 0,0 0-1 0 0,0 0 1 0 0,0-1 0 0 0,0 0 0 0 0,0-1 0 0 0,1 0 0 0 0,-1 0 0 0 0,1 0-1 0 0,-1-1 1 0 0,13 0 0 0 0,2 1 109 0 0,133 6 760 0 0,-102-7-585 0 0,55 7 0 0 0,-73-3-200 0 0,6 2 191 0 0,59 1-1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1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11202 0 0,'0'0'755'0'0,"26"10"-1283"0"0,165 4 1341 0 0,-106-11-636 0 0,551-1 1842 0 0,-628-3-1859 0 0,38 1-529 0 0,-40 2-947 0 0,-29 4-1108 0 0,6-4 606 0 0,-3 0-420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3:57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32 11522 0 0,'-4'-4'347'0'0,"2"1"-244"0"0,0 1-1 0 0,-1-1 0 0 0,1 1 0 0 0,-1 0 0 0 0,0 0 1 0 0,0 0-1 0 0,0 0 0 0 0,0 0 0 0 0,0 0 0 0 0,0 1 1 0 0,0 0-1 0 0,0 0 0 0 0,-7-2 0 0 0,9 6-116 0 0,0 1-1 0 0,0-1 1 0 0,1 0-1 0 0,-1 1 1 0 0,1-1-1 0 0,0 1 1 0 0,0 4-1 0 0,3 50 117 0 0,3-1 0 0 0,25 106 0 0 0,1 4 190 0 0,-14-43 119 0 0,-3-39 868 0 0,4 147-1 0 0,-20-203-1073 0 0,0-19-121 0 0,1 0 1 0 0,0 1 0 0 0,0-1 0 0 0,2 11-1 0 0,1-11-235 0 0,-2-9 57 0 0,-1 0 1 0 0,1 0-1 0 0,-1 0 0 0 0,1 0 1 0 0,-1 0-1 0 0,0 0 0 0 0,1 0 1 0 0,-1 0-1 0 0,0 1 1 0 0,0-1-1 0 0,0 0 0 0 0,0 0 1 0 0,0 0-1 0 0,0 0 0 0 0,0 0 1 0 0,0 1-1 0 0,0-1 0 0 0,-1 0 1 0 0,1 0-1 0 0,0 0 0 0 0,-1 0 1 0 0,1 0-1 0 0,-1 0 0 0 0,1 0 1 0 0,-1 0-1 0 0,1 0 1 0 0,-1 0-1 0 0,0 0 0 0 0,1 0 1 0 0,-1 0-1 0 0,0-1 0 0 0,0 1 1 0 0,-1 1-1 0 0,-19 8-18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2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92 8122 0 0,'-8'-92'6744'0'0,"10"94"-6735"0"0,0 0 1 0 0,0-1-1 0 0,0 1 1 0 0,0 0-1 0 0,-1 0 1 0 0,1 1-1 0 0,-1-1 1 0 0,0 0-1 0 0,1 0 1 0 0,0 4-1 0 0,-2-6-8 0 0,24 52 226 0 0,-3 1 1 0 0,-2 0-1 0 0,23 109 0 0 0,8 175 1122 0 0,-29-174-646 0 0,-14-123-364 0 0,-2-8 548 0 0,2 53 3969 0 0,-21-71-10189 0 0,1-2 3272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9848 470 6289 0 0,'-2'-4'134'0'0,"0"1"0"0"0,-1-1 0 0 0,1 1 0 0 0,-1 0 0 0 0,0-1 0 0 0,0 1 0 0 0,0 1 0 0 0,0-1 0 0 0,-1 0 0 0 0,1 1 0 0 0,-1-1 0 0 0,1 1 0 0 0,-1 0 0 0 0,0 0 0 0 0,0 1 0 0 0,0-1 0 0 0,-6-1 0 0 0,-11-2-271 0 0,0 0-1 0 0,-27-2 1 0 0,16 2 312 0 0,-136-25 322 0 0,-369-57 1800 0 0,-406 7-1705 0 0,828 72-535 0 0,-1058-50 928 0 0,464 17 91 0 0,81 3-278 0 0,355 17-465 0 0,-52-1-9 0 0,106 16-97 0 0,-107-1 73 0 0,56 17-94 0 0,-425 71 0 0 0,124 17-27 0 0,-200 85-21 0 0,422-94-107 0 0,236-60 14 0 0,2 6 0 0 0,1 5 0 0 0,-111 57 0 0 0,106-41-115 0 0,-114 60 35 0 0,180-87 66 0 0,1 1-1 0 0,-67 57 1 0 0,60-38 20 0 0,2 2 0 0 0,3 3 1 0 0,1 2-1 0 0,4 1 0 0 0,1 3 1 0 0,-62 117-1 0 0,93-150-101 0 0,2 0 1 0 0,1 0-1 0 0,1 1 1 0 0,-8 49 0 0 0,9-30-26 0 0,3 1 1 0 0,1 52-1 0 0,5-78 89 0 0,2 1-1 0 0,0 0 1 0 0,2-1-1 0 0,0 1 1 0 0,1-1-1 0 0,1 0 0 0 0,2-1 1 0 0,0 0-1 0 0,1 0 1 0 0,1-1-1 0 0,15 22 1 0 0,22 24 211 0 0,97 105 1 0 0,-142-168-247 0 0,30 34-4 0 0,2-1-1 0 0,2-2 0 0 0,1-1 1 0 0,2-2-1 0 0,1-2 1 0 0,1-2-1 0 0,1-1 1 0 0,1-3-1 0 0,2-1 0 0 0,69 22 1 0 0,413 90-140 0 0,-452-116 138 0 0,31 3 78 0 0,0-5 1 0 0,1-4-1 0 0,135-3 0 0 0,854-38 219 0 0,-556 21-175 0 0,-17 0 52 0 0,-162-11 15 0 0,697-32 195 0 0,-650 54-324 0 0,60-2 14 0 0,926-153 452 0 0,-1182 116-426 0 0,-3-9 1 0 0,309-109-1 0 0,370-216 158 0 0,-796 325-172 0 0,94-63 1 0 0,-151 85-30 0 0,-2-3 0 0 0,0 0 0 0 0,-2-2 0 0 0,-1-2 1 0 0,39-46-1 0 0,-58 61 20 0 0,-1 0 0 0 0,0-1 0 0 0,-1 0 0 0 0,0-1 0 0 0,-2 0 0 0 0,0 0 0 0 0,-1-1 0 0 0,0 0 0 0 0,-2-1 0 0 0,0 1 0 0 0,-1-1 0 0 0,-1 0 0 0 0,-1 0 1 0 0,0 0-1 0 0,-2 0 0 0 0,0 0 0 0 0,-1-1 0 0 0,-4-20 0 0 0,-5-17-7 0 0,-3 0 0 0 0,-2 0-1 0 0,-2 1 1 0 0,-3 2 0 0 0,-51-101 0 0 0,8 52-33 0 0,-49-89-29 0 0,101 169-3 0 0,6 11-3 0 0,-1 0 0 0 0,-1 1-1 0 0,0-1 1 0 0,-1 1 0 0 0,-12-13 0 0 0,-49-59-87 0 0,65 77 73 0 0,0 1 1 0 0,0 0-1 0 0,-1 0 1 0 0,0 0-1 0 0,0 1 1 0 0,0-1-1 0 0,-1 1 1 0 0,1 1-1 0 0,-1-1 1 0 0,0 1-1 0 0,-12-5 1 0 0,-2-1-34 0 0,3 0 1 0 0,7 3-38 0 0,0 0-1 0 0,0 1 1 0 0,0 1-1 0 0,-1 0 1 0 0,0 0-1 0 0,1 1 1 0 0,-16-2-1 0 0,20 4-293 0 0,0 0 0 0 0,-1 1 0 0 0,1 0 0 0 0,0 1-1 0 0,-1-1 1 0 0,1 1 0 0 0,0 0 0 0 0,0 1 0 0 0,0 0 0 0 0,0 0-1 0 0,0 0 1 0 0,0 0 0 0 0,1 1 0 0 0,-1 0 0 0 0,-5 4 0 0 0,-2 3-1955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8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2151 30 8178 0 0,'-7'-4'248'0'0,"1"0"-1"0"0,-1 1 1 0 0,0 0 0 0 0,0 0 0 0 0,0 0 0 0 0,0 1-1 0 0,0 0 1 0 0,-1 1 0 0 0,1-1 0 0 0,-11 1 0 0 0,-14-1-264 0 0,-36 4 1 0 0,37-1-56 0 0,-358 16 580 0 0,336-14-278 0 0,-50 3 96 0 0,0 4 0 0 0,1 5 0 0 0,1 4-1 0 0,-183 60 1 0 0,212-52-193 0 0,1 3-1 0 0,1 4 1 0 0,-76 49 0 0 0,113-61-57 0 0,1 2 1 0 0,1 1 0 0 0,1 1-1 0 0,1 2 1 0 0,2 0 0 0 0,1 2-1 0 0,1 1 1 0 0,-21 35 0 0 0,22-26-78 0 0,1 1 1 0 0,3 1-1 0 0,1 1 0 0 0,2 0 1 0 0,2 2-1 0 0,-12 60 1 0 0,22-79 79 0 0,2 0 1 0 0,0 1 0 0 0,1-1 0 0 0,2 0 0 0 0,0 1 0 0 0,2-1-1 0 0,1 0 1 0 0,1 0 0 0 0,2 0 0 0 0,0 0 0 0 0,2-1-1 0 0,17 40 1 0 0,12 2 218 0 0,87 119 0 0 0,-85-131-179 0 0,-20-27-37 0 0,1-2-1 0 0,0 0 1 0 0,2-1 0 0 0,1-1 0 0 0,1-2 0 0 0,1 0 0 0 0,55 36 0 0 0,-26-29 158 0 0,1-3 0 0 0,1-2 1 0 0,107 30-1 0 0,187 23 120 0 0,-174-42-279 0 0,676 111 655 0 0,-291-76-419 0 0,-347-41-125 0 0,390 2-1 0 0,-487-34-99 0 0,497-30 482 0 0,127-70 110 0 0,-527 71-595 0 0,152-21 32 0 0,366-58 75 0 0,-8-32 32 0 0,-663 128-88 0 0,0-2 0 0 0,-1-3-1 0 0,-2-3 1 0 0,0-2 0 0 0,71-42-1 0 0,-113 54-42 0 0,-1 0 0 0 0,1 0-1 0 0,-2-1 1 0 0,0-1 0 0 0,-1-1-1 0 0,-1 0 1 0 0,0 0 0 0 0,-1-1-1 0 0,0-1 1 0 0,-2 0 0 0 0,0 0-1 0 0,-1-1 1 0 0,9-33-1 0 0,-13 32-111 0 0,0-1 0 0 0,-1 1 0 0 0,-2 0 0 0 0,0 0 0 0 0,-1-1 0 0 0,-1 1 0 0 0,-1-1 0 0 0,-7-31 0 0 0,-7-16-188 0 0,-29-74 0 0 0,44 141 203 0 0,-9-28-93 0 0,-2 1 0 0 0,-1 1 0 0 0,-1 0 0 0 0,-2 1 0 0 0,0 0 0 0 0,-37-41 0 0 0,7 18-275 0 0,-102-85 0 0 0,91 89 274 0 0,-2 2 0 0 0,-2 3-1 0 0,-2 3 1 0 0,-1 3 0 0 0,-117-46-1 0 0,12 23-264 0 0,-325-64 0 0 0,-187 17 295 0 0,607 94 66 0 0,-912-69 398 0 0,255 89-264 0 0,300-1-59 0 0,-22 4-60 0 0,233 1 29 0 0,-30-1 296 0 0,220-13-159 0 0,-33-4 0 0 0,-46-5-61 0 0,86 5-317 0 0,0 1 1 0 0,-1 1-1 0 0,1 1 0 0 0,-1 1 1 0 0,1 2-1 0 0,-1 0 0 0 0,-32 7 0 0 0,12 3-2754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2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79 4065 0 0,'-32'-22'4187'0'0,"15"11"-3874"0"0,0-1 0 0 0,-22-21 3542 0 0,44 38-3201 0 0,29 16-120 0 0,0-2 0 0 0,1-1 0 0 0,65 21 1 0 0,17 9-204 0 0,-40-6-236 0 0,-2 2-1 0 0,108 86 1 0 0,17 10-16 0 0,493 315 579 0 0,-426-293-159 0 0,-219-138-260 0 0,2-2 0 0 0,1-2 1 0 0,90 23-1 0 0,-127-39-100 0 0,0-2 0 0 0,0 0-1 0 0,1 0 1 0 0,-1-1 0 0 0,0-1 0 0 0,0 0 0 0 0,1-2 0 0 0,15-2 0 0 0,-29 4 143 0 0,-2-19 58 0 0,-1 7-856 0 0,-1 0 1 0 0,0 0-1 0 0,-1 1 0 0 0,0-1 0 0 0,-10-18 0 0 0,5 11-1487 0 0,2 1-1 0 0,0-1 1 0 0,-8-33-1 0 0,9 23 927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30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1049 36 10562 0 0,'0'-34'4793'0'0,"0"33"-4659"0"0,-19 19-322 0 0,-41 126 141 0 0,29-65 84 0 0,-3-1 0 0 0,-87 145 0 0 0,84-175 215 0 0,-1-1 0 0 0,-2-2 0 0 0,-66 57 0 0 0,55-53 275 0 0,-82 102-1 0 0,100-107-439 0 0,11-15 6 0 0,-37 41-1 0 0,22-15-52 0 0,22-25-22 0 0,14-26-7 0 0,-1 0-1 0 0,1-1 1 0 0,-1 1-1 0 0,0-1 1 0 0,0 1-1 0 0,0-1 1 0 0,-1 0-1 0 0,1 1 1 0 0,-4 2-1 0 0,-45 38-735 0 0,45-41 159 0 0,-87 52-3311 0 0,54-36 2907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31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77 11522 0 0,'-44'-75'1810'0'0,"44"75"-1784"0"0,0 0-1 0 0,-1 0 0 0 0,1-1 1 0 0,0 1-1 0 0,0 0 1 0 0,0 0-1 0 0,0 0 0 0 0,0 0 1 0 0,0 0-1 0 0,-1 0 0 0 0,1 0 1 0 0,0-1-1 0 0,0 1 1 0 0,0 0-1 0 0,0 0 0 0 0,0 0 1 0 0,-1 0-1 0 0,1 0 1 0 0,0 0-1 0 0,0 0 0 0 0,0 0 1 0 0,0 0-1 0 0,-1 0 0 0 0,1 0 1 0 0,0 0-1 0 0,0 0 1 0 0,0 0-1 0 0,0 0 0 0 0,-1 0 1 0 0,1 0-1 0 0,0 0 1 0 0,0 0-1 0 0,0 0 0 0 0,0 0 1 0 0,-1 1-1 0 0,1-1 0 0 0,0 0 1 0 0,0 0-1 0 0,0 0 1 0 0,0 0-1 0 0,0 0 0 0 0,-1 0 1 0 0,1 0-1 0 0,0 1 1 0 0,0-1-1 0 0,0 0 0 0 0,0 0 1 0 0,0 0-1 0 0,0 0 1 0 0,0 0-1 0 0,0 1 0 0 0,0-1 1 0 0,0 0-1 0 0,0 0 0 0 0,0 0 1 0 0,-1 0-1 0 0,1 1 1 0 0,0-1-1 0 0,0 0 0 0 0,0 0 1 0 0,0 0-1 0 0,-8 10-22 0 0,8-4 53 0 0,-1-1 0 0 0,1 1 0 0 0,0 0 0 0 0,0-1 0 0 0,1 1 0 0 0,-1-1 0 0 0,1 1 0 0 0,1-1 0 0 0,1 8 0 0 0,2 9 128 0 0,24 196 840 0 0,-7 111 464 0 0,-22-324-1319 0 0,0 0 0 0 0,-1 0 0 0 0,0 0-1 0 0,0-1 1 0 0,0 1 0 0 0,0 0 0 0 0,-1-1-1 0 0,-3 8 631 0 0,4-12-785 0 0,-1-1 1 0 0,1 1-1 0 0,-1-1 1 0 0,1 0 0 0 0,-1 0-1 0 0,1 1 1 0 0,0-1-1 0 0,-1 0 1 0 0,1 0-1 0 0,0-1 1 0 0,0 1 0 0 0,0 0-1 0 0,0 0 1 0 0,0 0-1 0 0,0-1 1 0 0,0 1-1 0 0,0-1 1 0 0,-1-1 0 0 0,1 1 8 0 0,-3-4-164 0 0,0 0 1 0 0,1 0 0 0 0,-1 0-1 0 0,2 0 1 0 0,-1-1 0 0 0,1 1-1 0 0,0-1 1 0 0,0 0-1 0 0,-1-10 1 0 0,-2-60-2936 0 0,12-87-5536 0 0,-5 136 7699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31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18 199 952 0 0,'0'-23'2387'0'0,"0"-1"1"0"0,-1 0-1 0 0,-2 0 0 0 0,-10-45 3098 0 0,26 69-4863 0 0,250 3 726 0 0,49-2-188 0 0,39-40 759 0 0,-357 42-2666 0 0,0 0 0 0 0,0 0-1 0 0,0 1 1 0 0,1 0 0 0 0,0 0 0 0 0,-1 0 0 0 0,2 1-1 0 0,-1-1 1 0 0,-5 7 0 0 0,0 0-237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32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0 11650 0 0,'0'0'-25'0'0,"14"13"-2139"0"0,-10-8 2334 0 0,22 24-2313 0 0,-24-27 1928 0 0,0 0-1 0 0,0-1 1 0 0,-1 1-1 0 0,1-1 1 0 0,1 1-1 0 0,-1-1 1 0 0,0 0-1 0 0,0 0 1 0 0,0 0-1 0 0,1 0 1 0 0,-1 0-1 0 0,0 0 1 0 0,1-1-1 0 0,10 0 5698 0 0,14-5-3640 0 0,-62 17 1779 0 0,-131 40-1077 0 0,155-51-2516 0 0,1 2 0 0 0,0-1 0 0 0,0 1 1 0 0,0 1-1 0 0,1 0 0 0 0,-1 0 0 0 0,1 1 0 0 0,0 0 1 0 0,1 1-1 0 0,-1-1 0 0 0,1 2 0 0 0,0-1 0 0 0,-13 15 1 0 0,19-20-11 0 0,0 0 1 0 0,1 0-1 0 0,-1 0 0 0 0,0 0 1 0 0,0 0-1 0 0,0-1 1 0 0,0 1-1 0 0,1-1 1 0 0,-1 1-1 0 0,0-1 1 0 0,0 0-1 0 0,0 0 1 0 0,0 1-1 0 0,-3-2 1 0 0,-24 0-100 0 0,27 1 109 0 0,-2 0-44 0 0,-1 0 0 0 0,0 0 0 0 0,1 1 1 0 0,-1 0-1 0 0,0-1 0 0 0,1 1 0 0 0,-6 3 1 0 0,-18 0-33 0 0,27-4-282 0 0,-1 1 0 0 0,0 0 0 0 0,0 0-1 0 0,1 0 1 0 0,-1 0 0 0 0,1 0 0 0 0,-1 1-1 0 0,1-1 1 0 0,-1 0 0 0 0,1 1 0 0 0,-2 1 0 0 0,0 6-3287 0 0,15-11 2402 0 0,62-29-2503 0 0,-53 19 3554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33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98 896 0 0,'111'-42'2264'0'0,"-81"29"-113"0"0,1 1 0 0 0,0 1 0 0 0,40-7 0 0 0,-67 17-1615 0 0,-1 1 1 0 0,1 0-1 0 0,0 0 1 0 0,-1 0-1 0 0,1 0 0 0 0,0 0 1 0 0,0 1-1 0 0,-1 0 1 0 0,1 0-1 0 0,-1 0 0 0 0,1 0 1 0 0,3 2-1 0 0,-1 0-289 0 0,0 1 0 0 0,-1-1-1 0 0,1 1 1 0 0,-1 0 0 0 0,0 0-1 0 0,6 8 1 0 0,4 5-585 0 0,-1 2 0 0 0,-1 0-1 0 0,11 21 1 0 0,-11-18 1014 0 0,6 14-676 0 0,-1 0 0 0 0,-2 2 0 0 0,18 66 0 0 0,-21-62 651 0 0,1 0-1 0 0,34 67 1 0 0,-47-108-1273 0 0,2 9 2871 0 0,-17 14-7755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5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8410 0 0,'0'0'-159'0'0,"-1"13"-1615"0"0,-10 51 1188 0 0,-1-1-1 0 0,-42 119 0 0 0,-4 17 683 0 0,-8 54 103 0 0,55-222 103 0 0,-28 54 1 0 0,37-81-1019 0 0,-1-18 704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1:0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50 196 19756 0 0,'-16'-53'2060'0'0,"6"15"-1645"0"0,2 14-226 0 0,-4-15 2178 0 0,9 12-1718 0 0,3 27-686 0 0,0 0 0 0 0,0-1 0 0 0,0 1-1 0 0,0-1 1 0 0,-1 1 0 0 0,1-1 0 0 0,0 1 0 0 0,0-1 0 0 0,0 1-1 0 0,1-1 1 0 0,-1 1 0 0 0,0-1 0 0 0,0 1 0 0 0,0-1-1 0 0,0 1 1 0 0,0 0 0 0 0,0-1 0 0 0,1 1 0 0 0,-1-1 0 0 0,0 1-1 0 0,0-1 1 0 0,1 1 0 0 0,-1 0 0 0 0,0-1 0 0 0,1 1 0 0 0,-1 0-1 0 0,0-1 1 0 0,1 1 0 0 0,-1 0 0 0 0,0-1 0 0 0,1 1-1 0 0,-1 0 1 0 0,1 0 0 0 0,-1 0 0 0 0,1-1 0 0 0,-1 1 0 0 0,0 0-1 0 0,1 0 1 0 0,-1 0 0 0 0,1 0 0 0 0,-1 0 0 0 0,1 0 0 0 0,-1 0-1 0 0,1 0 1 0 0,-1 0 0 0 0,1 0 0 0 0,-1 0 0 0 0,1 0-1 0 0,-1 0 1 0 0,1 0 0 0 0,-1 0 0 0 0,1 0 0 0 0,-1 1 0 0 0,0-1-1 0 0,1 0 1 0 0,-1 0 0 0 0,1 1 0 0 0,-1-1 0 0 0,1 1 0 0 0,29 21-1103 0 0,-24-17 901 0 0,35 28-549 0 0,2-3 0 0 0,63 34 0 0 0,-78-49 396 0 0,1-2 0 0 0,39 11-1 0 0,-40-16-106 0 0,36 5 0 0 0,3-5 9 0 0,1-3 1 0 0,-1-4 0 0 0,1-2 0 0 0,-1-3 0 0 0,68-13-1 0 0,-90 9 600 0 0,65-21-1 0 0,-115 32-44 0 0,0 0 1 0 0,-1 1-1 0 0,2-1 0 0 0,-1 1 0 0 0,0 0 0 0 0,1 1 1 0 0,0-1-1 0 0,0 1 0 0 0,-5 8 0 0 0,1 4-1261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5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1 334 15515 0 0,'21'-23'-86'0'0,"1"1"0"0"0,1 0-1 0 0,1 2 1 0 0,1 1 0 0 0,1 1 0 0 0,0 1-1 0 0,1 1 1 0 0,39-16 0 0 0,21-4-2595 0 0,132-37 1 0 0,-127 48-2050 0 0,-72 20 3375 0 0,0 0-354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13923 0 0,'58'-10'-392'0'0,"-1"-2"1"0"0,80-28-1 0 0,-80 22 317 0 0,2 2 1 0 0,66-10-1 0 0,-123 26 38 0 0,1 0 0 0 0,-1 0 0 0 0,0 0 0 0 0,1 0 0 0 0,-1 1 0 0 0,1-1 0 0 0,-1 1 0 0 0,0-1 0 0 0,1 1 0 0 0,-1 0 0 0 0,0 0 0 0 0,0 0 0 0 0,1 0 0 0 0,-1 0 0 0 0,0 0 0 0 0,0 1 0 0 0,0-1 0 0 0,-1 1 0 0 0,1 0 0 0 0,0-1 0 0 0,0 1 0 0 0,-1 0 0 0 0,1 0 0 0 0,-1 0 0 0 0,0 0 0 0 0,1 0 0 0 0,-1 0 0 0 0,0 0 0 0 0,1 3 0 0 0,3 10 92 0 0,0-1 1 0 0,-1 1-1 0 0,4 26 0 0 0,-1-9-56 0 0,7 57-1550 0 0,-11-63 1038 0 0,0-10 121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15475 0 0,'0'0'-393'0'0,"2"2"-34"0"0,24 14 128 0 0,-19-12 300 0 0,-1 0-1 0 0,0 0 0 0 0,1 0 1 0 0,-1 1-1 0 0,-1 0 0 0 0,1 0 0 0 0,-1 0 1 0 0,7 9 926 0 0,-9-15-908 0 0,1 0 1 0 0,-1 0-1 0 0,1-1 1 0 0,-1 1-1 0 0,1-1 1 0 0,-1 0-1 0 0,0 0 0 0 0,0 0 1 0 0,0 0-1 0 0,5-4 1 0 0,14-10-175 0 0,-7 9 69 0 0,0 1 0 0 0,0 0 0 0 0,0 1 1 0 0,0 0-1 0 0,1 2 0 0 0,0 0 0 0 0,-1 0 1 0 0,1 2-1 0 0,0 0 0 0 0,17 1 0 0 0,-24 1 54 0 0,0 0 1 0 0,-1 1-1 0 0,1 0 0 0 0,0 0 0 0 0,0 1 0 0 0,-1 0 0 0 0,1 1 0 0 0,-1 0 1 0 0,0 0-1 0 0,0 1 0 0 0,-1 0 0 0 0,1 0 0 0 0,-1 0 0 0 0,0 1 1 0 0,-1 1-1 0 0,1-1 0 0 0,-1 1 0 0 0,-1 0 0 0 0,6 8 0 0 0,52 89 8 0 0,-48-77 20 0 0,-13-23-92 0 0,1 0-1 0 0,0 0 1 0 0,-1 0 0 0 0,1-1-1 0 0,1 1 1 0 0,-1-1-1 0 0,0 1 1 0 0,1-1 0 0 0,0 0-1 0 0,4 2 1 0 0,-4-3-312 0 0,1 1 1 0 0,0-2 0 0 0,0 1-1 0 0,0-1 1 0 0,0 1 0 0 0,0-1-1 0 0,0-1 1 0 0,0 1 0 0 0,0-1-1 0 0,0 0 1 0 0,0 0-1 0 0,0 0 1 0 0,0-1 0 0 0,7-1-1 0 0,21-4-2196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6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341 672 14395 0 0,'-23'14'-201'0'0,"-146"102"-363"0"0,152-102 403 0 0,0 1 0 0 0,1 1 0 0 0,0 0 0 0 0,1 1 0 0 0,1 0-1 0 0,1 1 1 0 0,-12 20 0 0 0,23-33 41 0 0,0-1-1 0 0,0 1 0 0 0,0 0 0 0 0,0 0 1 0 0,1 0-1 0 0,-1 0 0 0 0,1 0 0 0 0,1 0 0 0 0,-1 0 1 0 0,1 0-1 0 0,0 0 0 0 0,0 7 0 0 0,1-10 77 0 0,-1-1 0 0 0,0 1 0 0 0,1 0 0 0 0,0 0 0 0 0,-1 0 0 0 0,1-1 0 0 0,0 1 0 0 0,0 0 0 0 0,0-1 0 0 0,0 1 0 0 0,0-1 0 0 0,1 1-1 0 0,-1-1 1 0 0,0 1 0 0 0,1-1 0 0 0,-1 0 0 0 0,1 0 0 0 0,-1 0 0 0 0,1 0 0 0 0,0 0 0 0 0,-1 0 0 0 0,1 0 0 0 0,0 0 0 0 0,0-1 0 0 0,-1 1-1 0 0,1 0 1 0 0,0-1 0 0 0,0 0 0 0 0,0 0 0 0 0,0 1 0 0 0,0-1 0 0 0,0 0 0 0 0,0 0 0 0 0,-1-1 0 0 0,3 1 0 0 0,9-1 63 0 0,0-1 0 0 0,0-1 0 0 0,0 0 0 0 0,-1 0 0 0 0,0-1 0 0 0,22-10 0 0 0,71-44 306 0 0,-58 30-238 0 0,-20 13-118 0 0,-1-1 0 0 0,-1-2-1 0 0,0-1 1 0 0,40-39 0 0 0,-52 43-403 0 0,0 0 1 0 0,-1-1-1 0 0,0 0 1 0 0,-1-1-1 0 0,-1 0 1 0 0,-1-1-1 0 0,-1 0 0 0 0,11-30 1 0 0,-10 15 47 0 0,-1 0 0 0 0,-1-1 0 0 0,-2 0 0 0 0,-1 0 0 0 0,-2 0 0 0 0,-4-59 0 0 0,0 69 950 0 0,-1 1 1 0 0,-1 0 0 0 0,-1 0 0 0 0,-1 1-1 0 0,-1-1 1 0 0,-1 1 0 0 0,0 0 0 0 0,-2 1-1 0 0,-1 0 1 0 0,-23-33 0 0 0,29 47-191 0 0,0 1 0 0 0,0 0 0 0 0,-1 0 0 0 0,0 0-1 0 0,0 1 1 0 0,0 0 0 0 0,-1 0 0 0 0,0 0 0 0 0,-8-3 0 0 0,13 7-343 0 0,0 0-1 0 0,0 0 1 0 0,0 0-1 0 0,-1 1 1 0 0,1-1 0 0 0,0 1-1 0 0,0-1 1 0 0,-1 1-1 0 0,1 0 1 0 0,0 0 0 0 0,-1 0-1 0 0,1 0 1 0 0,0 1 0 0 0,0-1-1 0 0,-1 0 1 0 0,1 1-1 0 0,0 0 1 0 0,0-1 0 0 0,-1 1-1 0 0,1 0 1 0 0,0 0-1 0 0,0 0 1 0 0,0 1 0 0 0,0-1-1 0 0,1 0 1 0 0,-1 1 0 0 0,0-1-1 0 0,0 1 1 0 0,1 0-1 0 0,-1-1 1 0 0,1 1 0 0 0,-1 0-1 0 0,1 0 1 0 0,0 0-1 0 0,0 0 1 0 0,-1 2 0 0 0,-10 20-85 0 0,1 0 0 0 0,1 0 0 0 0,1 1 1 0 0,-10 48-1 0 0,-7 106-4 0 0,20-90 74 0 0,11 162 0 0 0,31 87 196 0 0,-32-304-179 0 0,-2-17-94 0 0,19 116 17 0 0,-17-118-423 0 0,0 0 1 0 0,0-1-1 0 0,2 1 1 0 0,0-1-1 0 0,0 0 0 0 0,14 21 1 0 0,-18-32 52 0 0,0 0 1 0 0,0 0-1 0 0,0-1 0 0 0,1 1 0 0 0,-1 0 1 0 0,1-1-1 0 0,-1 0 0 0 0,1 1 1 0 0,6 2-1 0 0,7 1-2209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13467 0 0,'25'-1'-2249'0'0,"5"1"305"0"0,6 0 1952 0 0,5 0-816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7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21101 0 0,'4'36'-339'0'0,"0"-1"0"0"0,3 0 1 0 0,1 0-1 0 0,1-1 1 0 0,2 0-1 0 0,21 43 1 0 0,-32-77 345 0 0,0 0 0 0 0,0 1 1 0 0,0-1-1 0 0,0 0 0 0 0,1 1 0 0 0,-1-1 1 0 0,0 0-1 0 0,0 1 0 0 0,0-1 1 0 0,1 0-1 0 0,-1 0 0 0 0,0 1 0 0 0,0-1 1 0 0,0 0-1 0 0,1 0 0 0 0,-1 0 1 0 0,0 1-1 0 0,1-1 0 0 0,-1 0 0 0 0,0 0 1 0 0,0 0-1 0 0,1 0 0 0 0,-1 0 1 0 0,0 0-1 0 0,1 0 0 0 0,-1 1 0 0 0,0-1 1 0 0,1 0-1 0 0,-1 0 0 0 0,0 0 1 0 0,1 0-1 0 0,-1 0 0 0 0,0 0 0 0 0,1 0 1 0 0,-1-1-1 0 0,0 1 0 0 0,1 0 1 0 0,-1 0-1 0 0,0 0 0 0 0,1 0 1 0 0,-1 0-1 0 0,0 0 0 0 0,0-1 0 0 0,1 1 1 0 0,-1 0-1 0 0,15-19 316 0 0,7-27 179 0 0,16-58-186 0 0,-19 47-1287 0 0,3 1 1 0 0,33-61 0 0 0,-52 113 512 0 0,-1 1 1 0 0,1 0-1 0 0,-1 0 0 0 0,1 0 1 0 0,0 0-1 0 0,0 0 1 0 0,1 1-1 0 0,-1-1 1 0 0,0 1-1 0 0,1 0 0 0 0,-1 0 1 0 0,1 0-1 0 0,0 0 1 0 0,0 1-1 0 0,-1 0 1 0 0,1-1-1 0 0,0 1 1 0 0,0 1-1 0 0,0-1 0 0 0,1 1 1 0 0,4-1-1 0 0,11 1-635 0 0,0 1 0 0 0,0 0 1 0 0,24 6-1 0 0,-13-2 746 0 0,69 5 297 0 0,139-3 1 0 0,-14-20 4867 0 0,-195 8 1762 0 0,-34 5-4911 0 0,-9-3-1636 0 0,1 2 0 0 0,-1 0 0 0 0,1 0-1 0 0,-1 1 1 0 0,1 1 0 0 0,-1 0 0 0 0,1 1-1 0 0,-1 0 1 0 0,1 0 0 0 0,0 2 0 0 0,0 0-1 0 0,0 0 1 0 0,0 1 0 0 0,1 0 0 0 0,0 1 0 0 0,-14 9-1 0 0,5-2-134 0 0,0 1-1 0 0,2 1 1 0 0,-1 0-1 0 0,2 1 1 0 0,0 1 0 0 0,1 1-1 0 0,-26 37 1 0 0,41-54 66 0 0,0 0 0 0 0,1 0 0 0 0,-1 0 1 0 0,0 0-1 0 0,1 0 0 0 0,-1 0 0 0 0,0 0 0 0 0,1 0 1 0 0,-1 0-1 0 0,1 0 0 0 0,0 0 0 0 0,-1 0 1 0 0,1 0-1 0 0,0 1 0 0 0,0-1 0 0 0,0 0 1 0 0,0 0-1 0 0,0 0 0 0 0,0 0 0 0 0,0 1 0 0 0,0-1 1 0 0,0 0-1 0 0,1 2 0 0 0,0-2 9 0 0,0 0 0 0 0,0-1 0 0 0,0 1 0 0 0,-1-1 0 0 0,1 1 0 0 0,0-1 0 0 0,0 1 0 0 0,0-1 0 0 0,0 0 0 0 0,0 0 0 0 0,1 1 0 0 0,-1-1 0 0 0,0 0 0 0 0,0 0 0 0 0,0 0 0 0 0,0 0 0 0 0,0 0 0 0 0,0 0 0 0 0,2-1 0 0 0,8-1 42 0 0,-1 0-1 0 0,0-1 0 0 0,18-7 0 0 0,1-2 287 0 0,-1-2 0 0 0,0-2 0 0 0,-1 0 0 0 0,37-29 1 0 0,-64 44-295 0 0,1 1 1 0 0,-1 0 0 0 0,0 0 0 0 0,1-1 0 0 0,-1 1 0 0 0,0 0 0 0 0,1 0 0 0 0,-1-1-1 0 0,0 1 1 0 0,1 0 0 0 0,-1 0 0 0 0,1 0 0 0 0,-1 0 0 0 0,0 0 0 0 0,1 0 0 0 0,-1 0-1 0 0,1 0 1 0 0,-1 0 0 0 0,1 0 0 0 0,-1 0 0 0 0,0 0 0 0 0,1 0 0 0 0,-1 0-1 0 0,1 0 1 0 0,-1 0 0 0 0,0 0 0 0 0,1 0 0 0 0,-1 0 0 0 0,1 1 0 0 0,-1-1 0 0 0,0 0-1 0 0,1 0 1 0 0,0 1 0 0 0,8 16-10 0 0,2 38-239 0 0,-7-34 286 0 0,-3-14-59 0 0,1 0 1 0 0,1 0-1 0 0,-1 1 0 0 0,1-1 0 0 0,0-1 1 0 0,0 1-1 0 0,1 0 0 0 0,0-1 1 0 0,0 0-1 0 0,1 0 0 0 0,6 7 1 0 0,-7-9-240 0 0,1 0 0 0 0,-1-1 1 0 0,1 0-1 0 0,0 0 0 0 0,0 0 0 0 0,0 0 1 0 0,1-1-1 0 0,-1 0 0 0 0,0 0 1 0 0,1 0-1 0 0,-1-1 0 0 0,1 0 1 0 0,0 0-1 0 0,-1 0 0 0 0,10-1 0 0 0,16 0-1488 0 0,2-3-430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17772 0 0,'-7'17'-268'0'0,"1"1"0"0"0,1 0 1 0 0,1 0-1 0 0,-4 37 0 0 0,2-18 224 0 0,-5 46-164 0 0,4 0 0 0 0,3 1 0 0 0,10 129 0 0 0,-4-193-412 0 0,0-1 1 0 0,8 28 0 0 0,-9-42 368 0 0,1 0 0 0 0,-1 0 0 0 0,1 0 0 0 0,0 0 0 0 0,0-1 0 0 0,1 1 0 0 0,-1-1 0 0 0,1 1 0 0 0,0-1 0 0 0,0 0 0 0 0,1 0 0 0 0,-1 0 0 0 0,1-1 0 0 0,6 6 0 0 0,6-1-361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16700 0 0,'0'20'-229'0'0,"0"0"0"0"0,2 0 0 0 0,1 0 0 0 0,0 0 0 0 0,1-1 0 0 0,1 1 0 0 0,11 26 0 0 0,-14-41 98 0 0,1 1-1 0 0,-1-1 1 0 0,1 0-1 0 0,0 0 1 0 0,1 0-1 0 0,-1 0 1 0 0,1-1-1 0 0,0 1 1 0 0,0-1-1 0 0,0 0 1 0 0,0 0-1 0 0,1-1 1 0 0,0 1-1 0 0,0-1 1 0 0,0 0-1 0 0,0 0 1 0 0,0 0-1 0 0,0-1 1 0 0,1 0-1 0 0,-1 0 1 0 0,1 0 0 0 0,0-1-1 0 0,0 0 1 0 0,-1 0-1 0 0,1 0 1 0 0,0-1-1 0 0,0 0 1 0 0,0 0-1 0 0,8-1 1 0 0,-1-1 298 0 0,-1-1 1 0 0,0 0 0 0 0,1-1 0 0 0,-1 0-1 0 0,-1 0 1 0 0,1-2 0 0 0,-1 1 0 0 0,0-1 0 0 0,0-1-1 0 0,12-10 1 0 0,-16 12 70 0 0,-1 0 0 0 0,0 0 0 0 0,-1-1 0 0 0,1 0 0 0 0,-1 0 0 0 0,0 0 1 0 0,-1 0-1 0 0,0-1 0 0 0,0 0 0 0 0,0 0 0 0 0,0 0 0 0 0,-1 0 0 0 0,-1-1 0 0 0,1 1 0 0 0,-1-1 0 0 0,0 1 0 0 0,0-12 0 0 0,-1 0-24 0 0,1-14-341 0 0,-1 0 0 0 0,-5-41-1 0 0,-17 103-10214 0 0,15 8 8026 0 0,4-15 1177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8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0 260 5201 0 0,'25'3'1730'0'0,"1"0"1"0"0,40-2-1 0 0,-57-1-1467 0 0,0-1 0 0 0,0 0 0 0 0,0-1 0 0 0,0 1 0 0 0,0-2 0 0 0,0 1 0 0 0,-1-1 0 0 0,1-1 0 0 0,-1 1 0 0 0,13-9 1 0 0,-18 10-95 0 0,0 0 1 0 0,-1 0 0 0 0,1-1 0 0 0,-1 1 0 0 0,0-1 0 0 0,0 1 0 0 0,0-1-1 0 0,0 0 1 0 0,0 0 0 0 0,-1 0 0 0 0,1 0 0 0 0,-1 0 0 0 0,0 0 0 0 0,0 0-1 0 0,2-7 1 0 0,-3 4-26 0 0,1-1 1 0 0,-1 1-1 0 0,0 0 0 0 0,0 0 0 0 0,0-1 0 0 0,-1 1 0 0 0,0 0 0 0 0,-3-8 1 0 0,2 5-126 0 0,-1 1 1 0 0,0-1-1 0 0,-1 1 1 0 0,0 0 0 0 0,0 0-1 0 0,-1 0 1 0 0,0 1-1 0 0,0-1 1 0 0,-1 1 0 0 0,0 0-1 0 0,-13-11 1 0 0,17 16-82 0 0,0 0-1 0 0,1 1 1 0 0,-1 0 0 0 0,0-1 0 0 0,0 1 0 0 0,0 0 0 0 0,0 0-1 0 0,-1 0 1 0 0,1 0 0 0 0,0 0 0 0 0,0 1 0 0 0,-1-1-1 0 0,1 1 1 0 0,0-1 0 0 0,0 1 0 0 0,-1 0 0 0 0,-2 0 0 0 0,4 1 13 0 0,-1 0 0 0 0,0 0 0 0 0,0 0 0 0 0,1 0 0 0 0,-1 1 0 0 0,1-1 0 0 0,-1 0 0 0 0,1 1 0 0 0,-1-1 0 0 0,1 1 0 0 0,0 0 0 0 0,0-1 0 0 0,0 1 1 0 0,0 0-1 0 0,0 0 0 0 0,0-1 0 0 0,0 1 0 0 0,1 0 0 0 0,-2 3 0 0 0,-2 7 6 0 0,-1 0-1 0 0,2 1 1 0 0,0-1-1 0 0,0 1 1 0 0,1 0 0 0 0,1 0-1 0 0,0 24 1 0 0,1-32 16 0 0,0 0-1 0 0,1 0 1 0 0,0 0 0 0 0,0-1 0 0 0,0 1-1 0 0,1 0 1 0 0,-1 0 0 0 0,1-1-1 0 0,0 1 1 0 0,1-1 0 0 0,-1 0 0 0 0,1 0-1 0 0,0 0 1 0 0,0 0 0 0 0,0 0 0 0 0,0 0-1 0 0,1-1 1 0 0,-1 1 0 0 0,1-1-1 0 0,0 0 1 0 0,0 0 0 0 0,0-1 0 0 0,7 4-1 0 0,0-1-157 0 0,0-1-1 0 0,1 0 1 0 0,0-1-1 0 0,0 0 0 0 0,0-1 1 0 0,17 1-1 0 0,75-3-2561 0 0,-100 0 2639 0 0,36-2-1300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9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17148 0 0,'-7'5'-57'0'0,"1"0"0"0"0,0 0 0 0 0,-1 0 0 0 0,2 1 0 0 0,-1 0 0 0 0,1 1 0 0 0,0-1 0 0 0,0 1 0 0 0,1 0 0 0 0,0 0 0 0 0,0 0 0 0 0,1 1 0 0 0,-3 7 1 0 0,4-11 10 0 0,1 0 1 0 0,0 0 0 0 0,-1 0-1 0 0,2 0 1 0 0,-1 0 0 0 0,0 0-1 0 0,1 0 1 0 0,0 1 0 0 0,0-1-1 0 0,0 0 1 0 0,1 0 0 0 0,-1 0 0 0 0,1 0-1 0 0,0 1 1 0 0,0-1 0 0 0,1 0-1 0 0,-1-1 1 0 0,1 1 0 0 0,0 0-1 0 0,0 0 1 0 0,0-1 0 0 0,0 1-1 0 0,0-1 1 0 0,1 1 0 0 0,0-1 0 0 0,5 5-1 0 0,7 2-11 0 0,0 0 1 0 0,1-2-1 0 0,-1 0 0 0 0,2 0 0 0 0,-1-2 1 0 0,1 0-1 0 0,26 6 0 0 0,-17-5-5 0 0,0 1 1 0 0,29 14-1 0 0,-51-19 53 0 0,-3-2-15 0 0,-2 0 13 0 0,1 0 15 0 0,-1 1 1 0 0,0-1 0 0 0,0 1-1 0 0,0-1 1 0 0,0 0 0 0 0,0 0-1 0 0,0 0 1 0 0,-1 1 0 0 0,1-1 0 0 0,0 0-1 0 0,0 0 1 0 0,-1-1 0 0 0,1 1-1 0 0,-1 0 1 0 0,1 0 0 0 0,-1-1-1 0 0,1 1 1 0 0,-1-1 0 0 0,-1 1-1 0 0,-35 10 190 0 0,-172 26-179 0 0,208-37-243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0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69 5281 0 0,'-22'-8'1136'0'0,"5"0"-1120"0"0,7 1 897 0 0,-4-1 471 0 0,1-1-440 0 0,8 3-128 0 0,-3-1-280 0 0,3 2 337 0 0,5 3-1009 0 0,23-6-2649 0 0,-15 13 1097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1:23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1 472 3457 0 0,'-1'0'4551'0'0,"4"7"-4251"0"0,6 11-83 0 0,0-1 0 0 0,2 0-1 0 0,0-1 1 0 0,0-1-1 0 0,2 1 1 0 0,-1-2 0 0 0,2 0-1 0 0,0 0 1 0 0,1-1-1 0 0,0-1 1 0 0,18 11 0 0 0,20 5 612 0 0,-39-21-462 0 0,1 0-1 0 0,-2 1 1 0 0,17 12 0 0 0,-24-15-215 0 0,0 1-1 0 0,-1 0 1 0 0,0 0 0 0 0,0 0-1 0 0,-1 0 1 0 0,6 11 0 0 0,-9-16-111 0 0,-1-1 0 0 0,0 1 1 0 0,0-1-1 0 0,0 1 0 0 0,1-1 1 0 0,-1 1-1 0 0,0-1 1 0 0,1 1-1 0 0,-1-1 0 0 0,0 0 1 0 0,1 1-1 0 0,-1-1 0 0 0,1 0 1 0 0,-1 1-1 0 0,1-1 0 0 0,-1 0 1 0 0,0 0-1 0 0,1 1 0 0 0,-1-1 1 0 0,1 0-1 0 0,-1 0 1 0 0,1 0-1 0 0,-1 0 0 0 0,1 0 1 0 0,-1 1-1 0 0,1-1 0 0 0,-1 0 1 0 0,1 0-1 0 0,0 0 0 0 0,-1 0 1 0 0,1-1-1 0 0,-1 1 0 0 0,1 0 1 0 0,-1 0-1 0 0,1 0 1 0 0,-1 0-1 0 0,1 0 0 0 0,-1-1 1 0 0,1 1-1 0 0,-1 0 0 0 0,0 0 1 0 0,1-1-1 0 0,-1 1 0 0 0,1 0 1 0 0,-1-1-1 0 0,0 1 0 0 0,1-1 1 0 0,-1 1-1 0 0,0 0 1 0 0,1-1-1 0 0,-1 1 0 0 0,1-1 1 0 0,21-31 166 0 0,-14 20 106 0 0,43-50 130 0 0,99-94 1 0 0,-76 95-285 0 0,2 2 0 0 0,109-62 0 0 0,-54 37 108 0 0,-96 61-189 0 0,1 1 0 0 0,1 2-1 0 0,52-21 1 0 0,-3-3 98 0 0,-38 38 422 0 0,-22-17-342 0 0,-23 20-250 0 0,1-1 0 0 0,0 0 0 0 0,-1 1 0 0 0,1 0 0 0 0,8-5 0 0 0,-10 7-103 0 0,-1 1-1 0 0,0 0 1 0 0,1 0-1 0 0,-1 0 1 0 0,1 1 0 0 0,-1-1-1 0 0,1 0 1 0 0,-1 0 0 0 0,0 1-1 0 0,1-1 1 0 0,-1 1-1 0 0,0-1 1 0 0,1 1 0 0 0,-1 0-1 0 0,0-1 1 0 0,0 1-1 0 0,1 0 1 0 0,0 1 0 0 0,-1-1-168 0 0,0 0 126 0 0,-1 0 0 0 0,1 1 1 0 0,-1-1-1 0 0,1 0 1 0 0,-1 0-1 0 0,0 0 1 0 0,0 0-1 0 0,1 0 0 0 0,-1 1 1 0 0,0-1-1 0 0,0 0 1 0 0,0 0-1 0 0,0 1 1 0 0,0-1-1 0 0,-1 0 0 0 0,1 0 1 0 0,0 0-1 0 0,-1 2 1 0 0,-6 22-262 0 0,-4-6-505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49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89 22285 0 0,'-9'10'-187'0'0,"1"1"1"0"0,0 0 0 0 0,1 0-1 0 0,0 1 1 0 0,0 0 0 0 0,-6 17 0 0 0,-24 78-836 0 0,35-99 961 0 0,-4 10-333 0 0,1 1 0 0 0,1-1 0 0 0,1 1 0 0 0,0 0 0 0 0,1 23 0 0 0,2-38 328 0 0,0 0 0 0 0,0 0 1 0 0,1-1-1 0 0,-1 1 0 0 0,1 0 1 0 0,0 0-1 0 0,0-1 1 0 0,0 1-1 0 0,1 0 0 0 0,-1-1 1 0 0,1 1-1 0 0,0-1 0 0 0,0 0 1 0 0,0 1-1 0 0,1-1 0 0 0,-1 0 1 0 0,1 0-1 0 0,0-1 0 0 0,-1 1 1 0 0,1-1-1 0 0,0 1 0 0 0,0-1 1 0 0,1 0-1 0 0,-1 0 0 0 0,1 0 1 0 0,-1 0-1 0 0,1-1 1 0 0,-1 0-1 0 0,1 1 0 0 0,0-1 1 0 0,-1 0-1 0 0,6 0 0 0 0,9 1 120 0 0,0-1 0 0 0,0 0 0 0 0,0-1 0 0 0,0-1 0 0 0,0-1 0 0 0,0-1 0 0 0,-1 0 0 0 0,1-2 0 0 0,-1 1 0 0 0,0-2 0 0 0,0-1 0 0 0,-1 0 0 0 0,1-1 0 0 0,28-19 0 0 0,-41 25 14 0 0,-1 0 0 0 0,0-1 0 0 0,0 0 0 0 0,0 1 0 0 0,0-1 0 0 0,-1 0-1 0 0,1-1 1 0 0,-1 1 0 0 0,1 0 0 0 0,-1-1 0 0 0,0 1 0 0 0,0-1 0 0 0,-1 0 0 0 0,1 1 0 0 0,-1-1 0 0 0,0 0 0 0 0,0 0 0 0 0,0 0 0 0 0,0 0 0 0 0,-1 0 0 0 0,0 0 0 0 0,0 0 0 0 0,0 0 0 0 0,0-1 0 0 0,0 1 0 0 0,-1 0 0 0 0,0 0-1 0 0,0 0 1 0 0,0 1 0 0 0,0-1 0 0 0,-1 0 0 0 0,1 0 0 0 0,-5-6 0 0 0,-1-2-136 0 0,0 0-1 0 0,-1 1 0 0 0,0 0 1 0 0,-1 0-1 0 0,-1 1 0 0 0,1 0 0 0 0,-1 0 1 0 0,-22-14-1 0 0,3 6-120 0 0,0 1 0 0 0,-1 1-1 0 0,-1 2 1 0 0,-60-19 0 0 0,35 17-755 0 0,-1 3 1 0 0,-57-6-1 0 0,148 26-4724 0 0,2 0 5424 0 0,42-3 964 0 0,1-4 0 0 0,130-16 0 0 0,153-45 3063 0 0,-341 56-3568 0 0,25-2 460 0 0,-46 12-798 0 0,-2 28 15 0 0,-7 44 1 0 0,-2 16 107 0 0,11-16 15 0 0,3 0-1 0 0,18 97 0 0 0,3 64-18 0 0,-22-136-343 0 0,-13 114-1 0 0,4-153-219 0 0,-3 0-1 0 0,-3-1 0 0 0,-21 62 0 0 0,32-117 367 0 0,-1 0 1 0 0,1-1-1 0 0,-1 0 1 0 0,-7 12-1 0 0,9-17 162 0 0,1 0-1 0 0,-1-1 1 0 0,1 1 0 0 0,-1 0-1 0 0,1-1 1 0 0,-1 1 0 0 0,0 0-1 0 0,1-1 1 0 0,-1 1 0 0 0,0-1-1 0 0,0 1 1 0 0,1-1 0 0 0,-1 1-1 0 0,0-1 1 0 0,0 0 0 0 0,0 1-1 0 0,1-1 1 0 0,-1 0 0 0 0,0 0-1 0 0,0 0 1 0 0,0 1 0 0 0,0-1-1 0 0,0 0 1 0 0,0 0 0 0 0,1 0-1 0 0,-1 0 1 0 0,0-1 0 0 0,0 1-1 0 0,0 0 1 0 0,0 0 0 0 0,0 0-1 0 0,1-1 1 0 0,-1 1 0 0 0,0 0-1 0 0,0-1 1 0 0,0 1 0 0 0,1-1-1 0 0,-1 1 1 0 0,0-1 0 0 0,1 1-1 0 0,-1-1 1 0 0,0 0 0 0 0,1 1-1 0 0,-1-1 1 0 0,1 0 0 0 0,-1 1 0 0 0,1-1-1 0 0,-1 0 1 0 0,1 0 0 0 0,-1 0-1 0 0,-10-14-41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0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7 398 7314 0 0,'-1'-17'254'0'0,"-4"-117"3389"0"0,5 118-3032 0 0,1 0-1 0 0,1 0 1 0 0,1 1-1 0 0,0-1 1 0 0,1 1-1 0 0,7-21 1 0 0,-7 30-631 0 0,-1 0-1 0 0,1-1 1 0 0,0 1 0 0 0,1 1 0 0 0,-1-1 0 0 0,1 1 0 0 0,0 0 0 0 0,0 0 0 0 0,1 0 0 0 0,0 1-1 0 0,0-1 1 0 0,0 1 0 0 0,0 1 0 0 0,0-1 0 0 0,1 1 0 0 0,0 1 0 0 0,-1-1 0 0 0,13-2 0 0 0,12-2-985 0 0,0 1 1 0 0,0 1-1 0 0,32 1 0 0 0,-35 2-192 0 0,10-1-424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0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21829 0 0,'0'0'-330'0'0,"9"19"-890"0"0,3 26 885 0 0,-3 1 0 0 0,-1 0 0 0 0,-2 0-1 0 0,-3 1 1 0 0,-2 52 0 0 0,-29 234-7825 0 0,18-247 3700 0 0,6-55 2229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0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31 833 7874 0 0,'-10'-45'1970'0'0,"-9"-46"2482"0"0,18 83-4031 0 0,1 0-1 0 0,-1-1 1 0 0,1 1 0 0 0,0 0 0 0 0,1-1-1 0 0,0 1 1 0 0,1 0 0 0 0,2-12 0 0 0,-1 15-389 0 0,0-1 1 0 0,0 0 0 0 0,0 1 0 0 0,1 0 0 0 0,-1 0-1 0 0,1 0 1 0 0,1 0 0 0 0,-1 0 0 0 0,1 1 0 0 0,-1 0-1 0 0,1 0 1 0 0,11-6 0 0 0,7-4-385 0 0,44-18 1 0 0,-32 16 54 0 0,-18 7-208 0 0,0 0 0 0 0,-1-1 0 0 0,0-1 0 0 0,-1 0 0 0 0,0-1 0 0 0,0-1 0 0 0,-2 0 0 0 0,1-1 0 0 0,-2 0 0 0 0,0-1 0 0 0,-1-1 0 0 0,0 0 0 0 0,-1 0 0 0 0,-1-1 0 0 0,14-35-1 0 0,-17 34 461 0 0,-1 0 0 0 0,-1-1 0 0 0,0 0 0 0 0,-1 0 0 0 0,0-35 0 0 0,-3 53 57 0 0,0-6 455 0 0,0 0-1 0 0,0 0 0 0 0,0 0 1 0 0,-1 0-1 0 0,0 0 0 0 0,0 0 1 0 0,-1 0-1 0 0,0 0 0 0 0,-6-13 783 0 0,-1 39-2521 0 0,3-1 1194 0 0,0 0 1 0 0,2 0-1 0 0,0 0 0 0 0,1 1 0 0 0,0-1 1 0 0,1 25-1 0 0,-1 1 59 0 0,2-26 24 0 0,-11 169 118 0 0,12-163-87 0 0,1 1 0 0 0,1-1 0 0 0,1 1 0 0 0,2-1 0 0 0,10 36 0 0 0,-14-56 27 0 0,0 0-1 0 0,1-1 0 0 0,-1 1 0 0 0,1-1 0 0 0,0 0 0 0 0,-1 1 0 0 0,1-1 0 0 0,1 0 0 0 0,-1 0 0 0 0,0 0 1 0 0,1-1-1 0 0,0 1 0 0 0,-1-1 0 0 0,1 1 0 0 0,4 1 341 0 0,-1-5 864 0 0,10-8-807 0 0,0-1 0 0 0,25-20 0 0 0,-27 18-484 0 0,0 1 0 0 0,1 1 0 0 0,1 1 0 0 0,21-11 0 0 0,-33 18 13 0 0,1 1 1 0 0,-1-1-1 0 0,1 1 0 0 0,0 0 1 0 0,0 0-1 0 0,0 0 0 0 0,0 1 1 0 0,0 0-1 0 0,0-1 0 0 0,-1 2 1 0 0,1-1-1 0 0,0 1 1 0 0,0 0-1 0 0,0 0 0 0 0,0 0 1 0 0,-1 0-1 0 0,1 1 0 0 0,0 0 1 0 0,-1 0-1 0 0,6 4 1 0 0,10 7 10 0 0,-2 0 0 0 0,32 32 0 0 0,-32-28-7 0 0,40 29 1 0 0,-51-41-13 0 0,1 0 0 0 0,0-1 0 0 0,0 0 0 0 0,0-1 0 0 0,1 1 0 0 0,0-2 0 0 0,-1 1 0 0 0,1-1 0 0 0,11 1 0 0 0,-3-2-33 0 0,0-1-1 0 0,-1-1 1 0 0,1 0 0 0 0,0-1 0 0 0,-1-1 0 0 0,1 0-1 0 0,-1-2 1 0 0,31-12 0 0 0,-26 9 108 0 0,-1-2 1 0 0,-1 0-1 0 0,0-1 0 0 0,0-1 0 0 0,-1-1 1 0 0,23-22-1 0 0,-37 31 21 0 0,1-1-1 0 0,-1 0 1 0 0,0 0 0 0 0,-1 0 0 0 0,1 0 0 0 0,-1-1-1 0 0,0 0 1 0 0,-1 1 0 0 0,1-1 0 0 0,-1 0 0 0 0,0 0-1 0 0,0 0 1 0 0,-1-1 0 0 0,1-7 0 0 0,-2 11-65 0 0,0 0 0 0 0,0 1 0 0 0,0-1 0 0 0,0 0-1 0 0,0 1 1 0 0,-1-1 0 0 0,0 1 0 0 0,1-1 0 0 0,-1 1 0 0 0,0-1 0 0 0,0 1 0 0 0,0 0 0 0 0,-1-1 0 0 0,1 1 0 0 0,0 0 0 0 0,-1 0 0 0 0,0 0 0 0 0,1 0 0 0 0,-1 0 0 0 0,0 0-1 0 0,0 0 1 0 0,0 1 0 0 0,0-1 0 0 0,0 1 0 0 0,-1-1 0 0 0,1 1 0 0 0,0 0 0 0 0,-1 0 0 0 0,1 0 0 0 0,-1 0 0 0 0,1 0 0 0 0,-1 1 0 0 0,1-1 0 0 0,-1 1 0 0 0,1-1 0 0 0,-5 1 0 0 0,2 0-18 0 0,0 0 0 0 0,0 0 1 0 0,0 0-1 0 0,0 1 1 0 0,0-1-1 0 0,0 1 1 0 0,0 0-1 0 0,0 1 1 0 0,1-1-1 0 0,-1 1 0 0 0,0 0 1 0 0,1 0-1 0 0,0 1 1 0 0,-1-1-1 0 0,1 1 1 0 0,0 0-1 0 0,0 0 1 0 0,0 0-1 0 0,1 0 0 0 0,-5 6 1 0 0,3-4-25 0 0,1 1 1 0 0,0 0-1 0 0,0 0 0 0 0,0 1 1 0 0,0-1-1 0 0,1 1 0 0 0,0 0 0 0 0,1 0 1 0 0,-1 0-1 0 0,2 0 0 0 0,-1 0 1 0 0,1 0-1 0 0,-1 10 0 0 0,2-14-27 0 0,0 0 0 0 0,1 0 0 0 0,-1 0 0 0 0,1 0-1 0 0,0 0 1 0 0,-1 0 0 0 0,1-1 0 0 0,1 1-1 0 0,-1 0 1 0 0,0-1 0 0 0,1 1 0 0 0,-1 0-1 0 0,1-1 1 0 0,0 0 0 0 0,0 1 0 0 0,0-1 0 0 0,0 0-1 0 0,0 0 1 0 0,1 0 0 0 0,-1 0 0 0 0,0-1-1 0 0,1 1 1 0 0,0-1 0 0 0,-1 1 0 0 0,1-1 0 0 0,0 0-1 0 0,0 0 1 0 0,-1 0 0 0 0,5 1 0 0 0,9 2-460 0 0,-1-1 1 0 0,1 0 0 0 0,-1-1-1 0 0,18 1 1 0 0,27-2-2118 0 0,92-11 0 0 0,-90 3 2392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1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796 10 20508 0 0,'-1'-1'-29'0'0,"0"0"0"0"0,1 0 0 0 0,-1 1 0 0 0,1-1 0 0 0,-1 1 0 0 0,0-1 0 0 0,1 0-1 0 0,-1 1 1 0 0,0-1 0 0 0,0 1 0 0 0,1 0 0 0 0,-1-1 0 0 0,0 1 0 0 0,0 0 0 0 0,0-1 0 0 0,0 1-1 0 0,1 0 1 0 0,-1 0 0 0 0,0 0 0 0 0,0 0 0 0 0,0-1 0 0 0,0 1 0 0 0,0 1 0 0 0,0-1 0 0 0,0 0-1 0 0,1 0 1 0 0,-1 0 0 0 0,0 0 0 0 0,0 1 0 0 0,0-1 0 0 0,0 0 0 0 0,1 1 0 0 0,-1-1 0 0 0,0 0-1 0 0,0 1 1 0 0,1-1 0 0 0,-2 2 0 0 0,-33 22-496 0 0,29-20 451 0 0,-36 31 20 0 0,1 2 0 0 0,1 2 1 0 0,3 1-1 0 0,1 2 0 0 0,2 2 0 0 0,2 1 1 0 0,2 1-1 0 0,2 1 0 0 0,3 2 0 0 0,1 1 1 0 0,2 1-1 0 0,3 1 0 0 0,-14 58 1 0 0,8-9-100 0 0,5 0 0 0 0,3 1 0 0 0,5 1 0 0 0,2 117 0 0 0,-4 101-2355 0 0,11-291 1754 0 0,-2 0 0 0 0,-1 0 0 0 0,-19 51 1 0 0,25-79 584 0 0,-1 0 0 0 0,0 0 0 0 0,0 0 0 0 0,0 0 0 0 0,0 0 0 0 0,0 0 0 0 0,-1 0 0 0 0,1 0 0 0 0,0-1 0 0 0,-1 1 0 0 0,-3 2 1 0 0,5-3 7 0 0,-1-1 0 0 0,1 1 0 0 0,-1-1 0 0 0,0 0 0 0 0,1 0 0 0 0,-1 0 0 0 0,0 1 0 0 0,1-1 1 0 0,-1 0-1 0 0,0 0 0 0 0,0 0 0 0 0,1 0 0 0 0,-1 0 0 0 0,0 0 0 0 0,1 0 0 0 0,-1 0 0 0 0,0 0 0 0 0,1 0 1 0 0,-1-1-1 0 0,0 1 0 0 0,1 0 0 0 0,-1 0 0 0 0,0-1 0 0 0,0 0 0 0 0,-3-1-358 0 0,1-1-1 0 0,0 0 1 0 0,1 0 0 0 0,-1 0-1 0 0,0-1 1 0 0,1 1 0 0 0,0-1-1 0 0,0 1 1 0 0,0-1-1 0 0,-2-5 1 0 0,-10-31 519 0 0,1 0 0 0 0,3 0 0 0 0,1-1 0 0 0,-5-65 0 0 0,7 50 0 0 0,-2-12 0 0 0,5 38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1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17148 0 0,'11'-8'-37'0'0,"1"0"1"0"0,0 2 0 0 0,1-1 0 0 0,-1 2-1 0 0,1-1 1 0 0,0 2 0 0 0,1 0 0 0 0,-1 0-1 0 0,1 1 1 0 0,-1 1 0 0 0,22-1 0 0 0,-24 2 31 0 0,-1 1 1 0 0,1 0 0 0 0,-1 1 0 0 0,1 0-1 0 0,-1 0 1 0 0,0 1 0 0 0,0 1 0 0 0,0 0-1 0 0,0 0 1 0 0,0 1 0 0 0,0 0 0 0 0,-1 0 0 0 0,0 1-1 0 0,0 1 1 0 0,15 11 0 0 0,-19-13-5 0 0,-1 1 0 0 0,1 0 0 0 0,-1 0 0 0 0,0 0 0 0 0,0 0-1 0 0,0 1 1 0 0,-1 0 0 0 0,4 8 0 0 0,1 0-20 0 0,-1 0-43 0 0,-1 1 1 0 0,10 27-1 0 0,-9-13-49 0 0,6 44 1 0 0,-8-39 100 0 0,-1-7-89 0 0,0 14 202 0 0,-2-13-2883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9898 0 0,'0'11'-28'0'0,"12"100"-671"0"0,-10-137-2239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2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70 15555 0 0,'0'0'338'0'0,"-23"60"-1196"0"0,20-42 826 0 0,1 1 0 0 0,1 0 0 0 0,0-1-1 0 0,1 1 1 0 0,1 0 0 0 0,1-1 0 0 0,9 37-1 0 0,-10-50 54 0 0,1 1 0 0 0,0 0 0 0 0,0-1-1 0 0,0 1 1 0 0,1-1 0 0 0,0 0-1 0 0,0 0 1 0 0,0 0 0 0 0,1 0 0 0 0,0 0-1 0 0,0-1 1 0 0,0 0 0 0 0,0 0-1 0 0,1 0 1 0 0,-1 0 0 0 0,1-1-1 0 0,0 1 1 0 0,0-1 0 0 0,0 0 0 0 0,1-1-1 0 0,-1 1 1 0 0,1-1 0 0 0,0 0-1 0 0,-1-1 1 0 0,1 1 0 0 0,0-1 0 0 0,0 0-1 0 0,11 0 1 0 0,-7-1 129 0 0,0 0 0 0 0,1-1 0 0 0,-1 0 0 0 0,0 0 0 0 0,0-1 0 0 0,0-1 0 0 0,0 1 0 0 0,0-2 0 0 0,0 1 0 0 0,-1-1 0 0 0,0-1 0 0 0,0 0 0 0 0,0 0 0 0 0,0-1 0 0 0,-1 0 0 0 0,0 0 0 0 0,0-1 0 0 0,0 0 0 0 0,-1 0 0 0 0,0-1 0 0 0,-1 0 0 0 0,0 0 0 0 0,0-1 0 0 0,0 0 0 0 0,-1 0 0 0 0,-1 0 0 0 0,8-19 0 0 0,-7 8 24 0 0,0-1 0 0 0,-1 0 0 0 0,-1 0 0 0 0,0 0 0 0 0,-2-1 1 0 0,-1 1-1 0 0,0 0 0 0 0,-2 0 0 0 0,-7-37 0 0 0,8 57-315 0 0,1 0 0 0 0,-1 0 0 0 0,0 1-1 0 0,1-1 1 0 0,-1 0 0 0 0,0 0 0 0 0,0 1-1 0 0,0-1 1 0 0,0 1 0 0 0,0-1 0 0 0,0 1-1 0 0,0-1 1 0 0,0 1 0 0 0,0 0 0 0 0,0-1 0 0 0,0 1-1 0 0,0 0 1 0 0,0 0 0 0 0,0-1 0 0 0,0 1-1 0 0,0 0 1 0 0,0 0 0 0 0,-2 1 0 0 0,1-1 11 0 0,0-1-1 0 0,0 2 1 0 0,0-1 0 0 0,0 0 0 0 0,0 0 0 0 0,0 1 0 0 0,0-1-1 0 0,0 1 1 0 0,1-1 0 0 0,-1 1 0 0 0,0 0 0 0 0,0-1 0 0 0,-3 3-1 0 0,4-2-139 0 0,-1 1-1 0 0,1-1 1 0 0,0 0-1 0 0,-1 1 1 0 0,1-1-1 0 0,0 1 1 0 0,0-1-1 0 0,0 1 0 0 0,0-1 1 0 0,0 1-1 0 0,0 0 1 0 0,0-1-1 0 0,1 1 1 0 0,-1 0-1 0 0,1 0 1 0 0,-1 0-1 0 0,1-1 1 0 0,0 1-1 0 0,-1 0 0 0 0,1 0 1 0 0,0 0-1 0 0,0 0 1 0 0,1 0-1 0 0,-1 0 1 0 0,0 0-1 0 0,1-1 1 0 0,-1 1-1 0 0,1 0 0 0 0,-1 0 1 0 0,1 0-1 0 0,0-1 1 0 0,0 1-1 0 0,-1 0 1 0 0,1-1-1 0 0,1 1 1 0 0,-1-1-1 0 0,0 1 1 0 0,0-1-1 0 0,0 1 0 0 0,1-1 1 0 0,-1 0-1 0 0,1 0 1 0 0,-1 0-1 0 0,1 0 1 0 0,3 2-1 0 0,7 3-1119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3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3857 0 0,'3'0'407'0'0,"0"0"1"0"0,1 0-1 0 0,-1 0 0 0 0,0 0 1 0 0,0 0-1 0 0,1 1 0 0 0,-1 0 1 0 0,0-1-1 0 0,0 1 0 0 0,0 0 1 0 0,4 3-1 0 0,-5-3-277 0 0,-1 1 1 0 0,1 0-1 0 0,-1-1 1 0 0,0 1-1 0 0,1 0 1 0 0,-1 0-1 0 0,0 0 0 0 0,0 0 1 0 0,0 0-1 0 0,-1 1 1 0 0,1-1-1 0 0,-1 0 1 0 0,1 0-1 0 0,-1 0 0 0 0,1 1 1 0 0,-1 2-1 0 0,2 20-25 0 0,-1 1-1 0 0,-2 0 0 0 0,-2 46 4569 0 0,12-87-3740 0 0,9-21-996 0 0,-14 27 77 0 0,1 0 0 0 0,0 0-1 0 0,0 1 1 0 0,1 0 0 0 0,0 0-1 0 0,11-11 1 0 0,-15 17-36 0 0,0-1 1 0 0,0 1 0 0 0,1 0-1 0 0,0 0 1 0 0,-1 0 0 0 0,1 0-1 0 0,0 0 1 0 0,0 1-1 0 0,0-1 1 0 0,0 1 0 0 0,0 0-1 0 0,0 0 1 0 0,0 0 0 0 0,0 0-1 0 0,1 0 1 0 0,-1 1-1 0 0,0-1 1 0 0,0 1 0 0 0,1 0-1 0 0,-1 0 1 0 0,0 0 0 0 0,1 1-1 0 0,4 0 1 0 0,-5 1 13 0 0,0-1 1 0 0,0 1-1 0 0,0 0 1 0 0,0 0-1 0 0,0 0 1 0 0,0 1-1 0 0,0-1 1 0 0,-1 1-1 0 0,1-1 0 0 0,-1 1 1 0 0,0 0-1 0 0,1 0 1 0 0,-2 0-1 0 0,4 6 1 0 0,22 55-104 0 0,-16-34-87 0 0,-8-23-76 0 0,0 0 0 0 0,0 0-1 0 0,1-1 1 0 0,-1 1-1 0 0,2-1 1 0 0,-1 1-1 0 0,1-1 1 0 0,0-1 0 0 0,6 7-1 0 0,-7-10-89 0 0,0 1-1 0 0,-1-1 1 0 0,1 0 0 0 0,0 0 0 0 0,0 0-1 0 0,1 0 1 0 0,-1-1 0 0 0,0 1-1 0 0,0-1 1 0 0,1 0 0 0 0,-1-1-1 0 0,1 1 1 0 0,-1-1 0 0 0,1 0-1 0 0,-1 0 1 0 0,1 0 0 0 0,4-1-1 0 0,11-3-1191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233 449 15451 0 0,'-11'2'9'0'0,"0"0"-1"0"0,0 1 0 0 0,1 0 1 0 0,-1 1-1 0 0,1 0 1 0 0,-1 1-1 0 0,1 0 0 0 0,1 0 1 0 0,-1 1-1 0 0,1 1 0 0 0,-15 13 1 0 0,13-12-80 0 0,2 2-1 0 0,-1-1 1 0 0,1 1 0 0 0,1 1 0 0 0,0 0 0 0 0,0 0 0 0 0,1 0 0 0 0,1 1 0 0 0,-8 19 0 0 0,13-28 14 0 0,0 0 1 0 0,0-1 0 0 0,0 1 0 0 0,0 0 0 0 0,1 0 0 0 0,0 0 0 0 0,-1 0 0 0 0,1 0 0 0 0,0 0 0 0 0,0 0-1 0 0,1 0 1 0 0,-1 0 0 0 0,1 0 0 0 0,-1 0 0 0 0,1 0 0 0 0,0-1 0 0 0,0 1 0 0 0,0 0 0 0 0,2 3 0 0 0,0-3 3 0 0,-1 0 1 0 0,1 0-1 0 0,0 0 1 0 0,0 0 0 0 0,0 0-1 0 0,0 0 1 0 0,0-1-1 0 0,1 0 1 0 0,-1 1 0 0 0,1-1-1 0 0,0-1 1 0 0,4 3 0 0 0,6 1 10 0 0,1-1 0 0 0,-1-1 0 0 0,0 0 1 0 0,1-1-1 0 0,0 0 0 0 0,23-1 0 0 0,20-6-517 0 0,-1-2 0 0 0,0-3 0 0 0,-1-2-1 0 0,0-3 1 0 0,54-21 0 0 0,-87 27 349 0 0,-1 0 0 0 0,0-1 1 0 0,0-1-1 0 0,-1-1 0 0 0,0-1 0 0 0,-1-1 1 0 0,-1 0-1 0 0,20-21 0 0 0,-24 21 254 0 0,-2-1 1 0 0,0-1-1 0 0,-1 0 0 0 0,0-1 1 0 0,-1 0-1 0 0,-1-1 0 0 0,-1 0 1 0 0,-1-1-1 0 0,0 0 0 0 0,6-22 1 0 0,-9 22 61 0 0,-1-1 1 0 0,0 1 0 0 0,-1-1 0 0 0,-2 0 0 0 0,0 0-1 0 0,0 1 1 0 0,-6-38 0 0 0,2 42 580 0 0,0 0 0 0 0,-1 0 1 0 0,0 1-1 0 0,-2-1 0 0 0,0 1 1 0 0,-12-21-1 0 0,18 34-608 0 0,0 0 1 0 0,-1 0 0 0 0,1 1-1 0 0,-1-1 1 0 0,1 0-1 0 0,-1 0 1 0 0,1 0-1 0 0,-1 1 1 0 0,1-1-1 0 0,-1 0 1 0 0,0 0-1 0 0,0 1 1 0 0,1-1-1 0 0,-1 1 1 0 0,0-1 0 0 0,0 1-1 0 0,0-1 1 0 0,1 1-1 0 0,-1-1 1 0 0,0 1-1 0 0,0 0 1 0 0,0-1-1 0 0,0 1 1 0 0,-1 0-1 0 0,1 0-68 0 0,0 0 0 0 0,0 1-1 0 0,0-1 1 0 0,0 1-1 0 0,0-1 1 0 0,0 1-1 0 0,1 0 1 0 0,-1-1-1 0 0,0 1 1 0 0,0 0 0 0 0,1-1-1 0 0,-1 1 1 0 0,0 0-1 0 0,1 0 1 0 0,-1 0-1 0 0,1 0 1 0 0,-1 0 0 0 0,0 1-1 0 0,-3 7-142 0 0,1 0 0 0 0,0 1-1 0 0,-2 14 1 0 0,-14 110 179 0 0,-4 219-1 0 0,16-160 161 0 0,2-82-1975 0 0,-1-130-5702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1:53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7 138 2769 0 0,'-6'-4'10857'0'0,"17"3"-10789"0"0,1-1 1 0 0,-1-1-1 0 0,1 0 1 0 0,-1 0-1 0 0,15-8 0 0 0,28-6 236 0 0,113-13-16 0 0,173-6 0 0 0,-320 34-265 0 0,381-8 64 0 0,-325 10-62 0 0,189-11 35 0 0,-183 6-80 0 0,126 8 58 0 0,-3 1 12 0 0,-162-3-35 0 0,0 1 0 0 0,62 11 0 0 0,-56-6-9 0 0,67 2 1 0 0,54 3 84 0 0,-32 1-49 0 0,298-4 569 0 0,-97-1-140 0 0,58-8 793 0 0,-207 13-1120 0 0,-46-2-56 0 0,41 8-16 0 0,-4 0 8 0 0,-75-15 67 0 0,221 19 355 0 0,-135-10-225 0 0,-62-7-107 0 0,308 16 456 0 0,-315-17-1121 0 0,-124 20-8534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4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17132 0 0,'45'-6'163'0'0,"0"2"1"0"0,50 1-1 0 0,-76 4-152 0 0,-1 0 0 0 0,0 1 0 0 0,0 1 1 0 0,0 1-1 0 0,0 1 0 0 0,0 0 0 0 0,-1 1 0 0 0,18 9 0 0 0,-29-12-36 0 0,0 1-1 0 0,0 0 0 0 0,-1 0 0 0 0,0 0 1 0 0,1 1-1 0 0,-1 0 0 0 0,-1 0 1 0 0,1 0-1 0 0,-1 0 0 0 0,0 1 0 0 0,0 0 1 0 0,-1 0-1 0 0,1 0 0 0 0,-1 0 0 0 0,-1 0 1 0 0,1 1-1 0 0,-1-1 0 0 0,0 1 0 0 0,-1 0 1 0 0,1 0-1 0 0,-2-1 0 0 0,1 1 0 0 0,0 0 1 0 0,-1 0-1 0 0,-1 0 0 0 0,1 0 0 0 0,-1 0 1 0 0,0-1-1 0 0,0 1 0 0 0,-1 0 0 0 0,0-1 1 0 0,-5 12-1 0 0,5-13-194 0 0,0 0 1 0 0,0 0-1 0 0,1 0 1 0 0,-1 0-1 0 0,1 0 0 0 0,0 0 1 0 0,1 0-1 0 0,0 0 0 0 0,0 8 1 0 0,0-11 25 0 0,0 0-1 0 0,1-1 1 0 0,0 1 0 0 0,-1-1 0 0 0,1 1 0 0 0,0-1 0 0 0,0 1-1 0 0,0-1 1 0 0,0 0 0 0 0,0 1 0 0 0,0-1 0 0 0,0 0-1 0 0,0 0 1 0 0,0 0 0 0 0,1 0 0 0 0,-1 0 0 0 0,1 0-1 0 0,-1 0 1 0 0,0 0 0 0 0,1 0 0 0 0,0-1 0 0 0,-1 1-1 0 0,1 0 1 0 0,-1-1 0 0 0,1 0 0 0 0,0 1 0 0 0,-1-1-1 0 0,1 0 1 0 0,0 0 0 0 0,-1 0 0 0 0,1 0 0 0 0,2 0-1 0 0,13 0-15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4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147 143 11666 0 0,'0'-1'110'0'0,"0"0"1"0"0,0 0-1 0 0,0 0 0 0 0,0 0 0 0 0,0 0 0 0 0,0-1 0 0 0,0 1 0 0 0,0 0 0 0 0,0 0 0 0 0,0 0 0 0 0,0 0 0 0 0,-1 0 0 0 0,1 0 0 0 0,-1 0 0 0 0,1 0 0 0 0,-1 0 0 0 0,1 0 0 0 0,-1 0 0 0 0,1 0 0 0 0,-1 0 0 0 0,0 1 0 0 0,1-1 0 0 0,-1 0 0 0 0,0 0 0 0 0,0 1 0 0 0,0-1 0 0 0,1 0 0 0 0,-1 1 0 0 0,0-1 0 0 0,-2 0 0 0 0,0 1-105 0 0,0 0 1 0 0,0 0 0 0 0,0 0 0 0 0,0 0-1 0 0,0 1 1 0 0,0-1 0 0 0,1 1 0 0 0,-1 0 0 0 0,0 0-1 0 0,0 0 1 0 0,-2 2 0 0 0,-2 0-25 0 0,1 0 0 0 0,0 1-1 0 0,0 0 1 0 0,0 0 0 0 0,0 1 0 0 0,1-1 0 0 0,-1 1-1 0 0,1 1 1 0 0,1-1 0 0 0,-1 1 0 0 0,1 0 0 0 0,0 0-1 0 0,0 0 1 0 0,-6 13 0 0 0,8-15 9 0 0,1 0 0 0 0,-1 0 0 0 0,1 0-1 0 0,-1 0 1 0 0,1 0 0 0 0,1 0 0 0 0,-1 1 0 0 0,0-1 0 0 0,1 0-1 0 0,0 0 1 0 0,0 1 0 0 0,0-1 0 0 0,1 0 0 0 0,-1 1 0 0 0,1-1-1 0 0,0 0 1 0 0,1 0 0 0 0,-1 0 0 0 0,0 0 0 0 0,1 0 0 0 0,0 0-1 0 0,0 0 1 0 0,0 0 0 0 0,1-1 0 0 0,3 6 0 0 0,3-1 15 0 0,1 0-1 0 0,0-1 1 0 0,0 0 0 0 0,0-1 0 0 0,0 1-1 0 0,1-2 1 0 0,0 0 0 0 0,1 0 0 0 0,-1-1 0 0 0,1-1-1 0 0,21 5 1 0 0,-12-5 170 0 0,0 0 0 0 0,1-1-1 0 0,-1-1 1 0 0,0-1 0 0 0,40-6-1 0 0,-55 6 8 0 0,-1-1-1 0 0,1-1 1 0 0,-1 1 0 0 0,1-1-1 0 0,-1 0 1 0 0,0 0-1 0 0,0 0 1 0 0,0-1-1 0 0,0 1 1 0 0,0-1-1 0 0,6-5 1 0 0,-10 6-123 0 0,0 1 1 0 0,1-1-1 0 0,-1 1 0 0 0,0-1 0 0 0,0 0 1 0 0,0 0-1 0 0,0 0 0 0 0,0 0 1 0 0,-1 0-1 0 0,1 1 0 0 0,-1-1 1 0 0,1 0-1 0 0,-1-1 0 0 0,1 1 0 0 0,-1 0 1 0 0,0 0-1 0 0,0 0 0 0 0,0 0 1 0 0,0 0-1 0 0,-1 0 0 0 0,1 0 1 0 0,0 0-1 0 0,-1 0 0 0 0,0 0 0 0 0,1 0 1 0 0,-1 0-1 0 0,0 0 0 0 0,0 1 1 0 0,0-1-1 0 0,0 0 0 0 0,0 0 1 0 0,-3-2-1 0 0,-9-15-173 0 0,-1 2 0 0 0,-1-1 0 0 0,0 2 0 0 0,-26-22-1 0 0,-78-53-412 0 0,60 48 63 0 0,-14-16-1535 0 0,103 84-2068 0 0,-13-10 4008 0 0,0-2 1 0 0,1 0-1 0 0,1-1 1 0 0,-1 0-1 0 0,2-2 1 0 0,0 0-1 0 0,0-1 1 0 0,31 9-1 0 0,16-1 877 0 0,93 13-1 0 0,-153-28-721 0 0,4-1 28 0 0,1 1 1 0 0,-1 0-1 0 0,1 1 1 0 0,-1 0 0 0 0,0 1-1 0 0,0 0 1 0 0,0 1-1 0 0,-1 0 1 0 0,0 1-1 0 0,0 0 1 0 0,0 0-1 0 0,-1 1 1 0 0,1 1-1 0 0,-2 0 1 0 0,1 0 0 0 0,-1 0-1 0 0,13 18 1 0 0,27 72 115 0 0,-47-98-202 0 0,0 1 0 0 0,0 0 1 0 0,0 0-1 0 0,-1 0 0 0 0,1 0 0 0 0,0-1 1 0 0,0 1-1 0 0,0 0 0 0 0,0-1 0 0 0,0 1 1 0 0,0-1-1 0 0,1 1 0 0 0,-1-1 1 0 0,0 0-1 0 0,0 0 0 0 0,0 1 0 0 0,0-1 1 0 0,0 0-1 0 0,1 0 0 0 0,-1 0 0 0 0,0 0 1 0 0,0 0-1 0 0,0 0 0 0 0,0 0 1 0 0,1 0-1 0 0,-1-1 0 0 0,0 1 0 0 0,0 0 1 0 0,0-1-1 0 0,0 1 0 0 0,0-1 1 0 0,0 1-1 0 0,0-1 0 0 0,0 0 0 0 0,0 1 1 0 0,0-1-1 0 0,0 0 0 0 0,1-1 0 0 0,7-5 224 0 0,-1 0 0 0 0,0 0-1 0 0,8-11 1 0 0,-10 11-223 0 0,3-2 26 0 0,13-15 88 0 0,2 1 0 0 0,33-27 1 0 0,-49 45-118 0 0,0-1 0 0 0,0 1 1 0 0,0 0-1 0 0,1 1 0 0 0,-1 0 1 0 0,1 0-1 0 0,0 1 0 0 0,1 0 1 0 0,-1 1-1 0 0,0 0 0 0 0,1 0 1 0 0,15 0-1 0 0,-18 3-23 0 0,-1 0 0 0 0,1 0 1 0 0,-1 0-1 0 0,1 1 0 0 0,-1 0 0 0 0,0 0 0 0 0,0 1 0 0 0,0-1 0 0 0,0 1 1 0 0,0 1-1 0 0,0-1 0 0 0,-1 1 0 0 0,1 0 0 0 0,5 6 0 0 0,9 9 10 0 0,0 2-1 0 0,18 23 1 0 0,-16-16 16 0 0,8 9-116 0 0,-17-18 186 0 0,2-1 0 0 0,20 20-1 0 0,-31-35-286 0 0,0 1-1 0 0,0-1 1 0 0,0 0-1 0 0,1 0 1 0 0,-1 0-1 0 0,1 0 1 0 0,0-1-1 0 0,-1 1 1 0 0,1-1-1 0 0,0-1 1 0 0,0 1-1 0 0,1-1 1 0 0,-1 0-1 0 0,0 0 1 0 0,6 0-1 0 0,-9-1-128 0 0,0 0 0 0 0,0 0 0 0 0,0-1 0 0 0,0 1 0 0 0,0-1 0 0 0,0 1 0 0 0,0-1 0 0 0,0 0 0 0 0,0 0 0 0 0,0 0 1 0 0,-1 0-1 0 0,1 0 0 0 0,0 0 0 0 0,-1 0 0 0 0,1-1 0 0 0,-1 1 0 0 0,3-3 0 0 0,6-6 85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25685 0 0,'0'0'-1464'0'0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7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617 0 17220 0 0,'-5'3'1992'0'0,"-2"1"-1968"0"0,-6 7 720 0 0,-1 0 2457 0 0,-8 9-3425 0 0,-4 6 144 0 0,-7 10-552 0 0,-10 8-144 0 0,-9 12-57 0 0,-9 5-607 0 0,-8 8-1969 0 0,-8 5 2737 0 0,-17 1-1232 0 0,-7-2 1912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 50 6945 0 0,'-6'-6'65'0'0,"-1"1"-1"0"0,0 0 0 0 0,0 1 1 0 0,-1-1-1 0 0,1 1 0 0 0,-1 0 1 0 0,0 1-1 0 0,0 0 0 0 0,0 0 1 0 0,0 1-1 0 0,-1 0 0 0 0,1 1 1 0 0,-1-1-1 0 0,1 2 0 0 0,-1-1 1 0 0,0 1-1 0 0,1 0 0 0 0,-1 1 1 0 0,1 0-1 0 0,-1 0 0 0 0,1 1 1 0 0,0 0-1 0 0,-1 1 0 0 0,1 0 1 0 0,0 0-1 0 0,1 1 0 0 0,-1-1 1 0 0,0 2-1 0 0,-7 5 0 0 0,2-1-128 0 0,1 0 0 0 0,0 1 0 0 0,0 1 0 0 0,1 0 0 0 0,0 0 0 0 0,1 1-1 0 0,0 1 1 0 0,1 0 0 0 0,-9 16 0 0 0,7-8 39 0 0,2 1-1 0 0,0-1 0 0 0,1 2 1 0 0,1-1-1 0 0,-6 36 1 0 0,6-3 39 0 0,3 0 1 0 0,2 0 0 0 0,2 0-1 0 0,11 81 1 0 0,17 44 91 0 0,-15-109-148 0 0,-3 1 0 0 0,2 113 0 0 0,-12-179-8 0 0,0 0 0 0 0,-1 1 0 0 0,0-1 0 0 0,0-1 1 0 0,0 1-1 0 0,-1 0 0 0 0,0 0 0 0 0,0 0 0 0 0,-4 6 0 0 0,5-10-9 0 0,0 0 0 0 0,-1 0 0 0 0,1 0 0 0 0,-1 0 0 0 0,1 0 0 0 0,-1 0 0 0 0,0-1 0 0 0,0 1-1 0 0,0-1 1 0 0,0 1 0 0 0,0-1 0 0 0,0 0 0 0 0,0 0 0 0 0,0 0 0 0 0,-1 0 0 0 0,1 0 0 0 0,0 0 0 0 0,-1-1-1 0 0,1 1 1 0 0,0-1 0 0 0,-1 0 0 0 0,1 0 0 0 0,-1 1 0 0 0,1-1 0 0 0,-4-1 0 0 0,-4 0-232 0 0,0-1 1 0 0,1 0-1 0 0,-1 0 1 0 0,-15-7-1 0 0,0-1-194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8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8434 0 0,'1'-3'100'0'0,"0"1"0"0"0,0-1 0 0 0,0 0 0 0 0,1 0 0 0 0,0 1 0 0 0,-1-1 1 0 0,1 0-1 0 0,0 1 0 0 0,0 0 0 0 0,0-1 0 0 0,0 1 0 0 0,1 0 0 0 0,-1 0 0 0 0,1 0 1 0 0,-1 1-1 0 0,1-1 0 0 0,0 1 0 0 0,-1-1 0 0 0,5 0 0 0 0,9-5 68 0 0,0 1 1 0 0,19-5-1 0 0,-26 8-149 0 0,301-61 388 0 0,-200 45-1692 0 0,116-35 1 0 0,-181 40 312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9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20 18204 0 0,'-9'-4'-117'0'0,"-1"0"0"0"0,1 1 0 0 0,-1 1 0 0 0,0-1 0 0 0,-17 0-1 0 0,23 3 76 0 0,1 0 0 0 0,0 0 0 0 0,-1 0-1 0 0,1 1 1 0 0,0-1 0 0 0,-1 1 0 0 0,1 0-1 0 0,0 0 1 0 0,0 1 0 0 0,0-1 0 0 0,-1 0-1 0 0,2 1 1 0 0,-1 0 0 0 0,0 0 0 0 0,0 0-1 0 0,0 0 1 0 0,1 0 0 0 0,-1 0 0 0 0,1 1-1 0 0,-4 4 1 0 0,-5 9-18 0 0,1 1-1 0 0,0 0 0 0 0,1 1 1 0 0,1-1-1 0 0,1 2 1 0 0,1-1-1 0 0,0 1 0 0 0,1 0 1 0 0,1 0-1 0 0,-2 26 1 0 0,2 4-100 0 0,2 1-1 0 0,10 93 1 0 0,14 27-150 0 0,-17-148 97 0 0,0-1 0 0 0,1 1-1 0 0,2-1 1 0 0,0 0 0 0 0,17 31 0 0 0,-21-46-4 0 0,-1-1 0 0 0,1 0 0 0 0,0 0 1 0 0,0 0-1 0 0,0-1 0 0 0,1 1 1 0 0,-1-1-1 0 0,1 0 0 0 0,0 0 1 0 0,0-1-1 0 0,1 1 0 0 0,-1-1 0 0 0,1-1 1 0 0,0 1-1 0 0,0-1 0 0 0,0 0 1 0 0,0 0-1 0 0,0 0 0 0 0,0-1 0 0 0,0 0 1 0 0,10 0-1 0 0,9 0-475 0 0</inkml:trace>
  <inkml:trace contextRef="#ctx0" brushRef="#br0" timeOffset="1">487 248 8562 0 0,'0'0'476'0'0,"4"2"-349"0"0,11 10-197 0 0,-1 1 1 0 0,-1 1-1 0 0,0 0 1 0 0,-1 1-1 0 0,13 20 1 0 0,50 92 133 0 0,-22-35 15 0 0,0-6 216 0 0,4-3 1 0 0,117 132-1 0 0,-165-206-349 0 0,0-1 1 0 0,0 0 0 0 0,21 13 0 0 0,-27-18-121 0 0,1-1 1 0 0,-1 0-1 0 0,1-1 1 0 0,0 1 0 0 0,0 0-1 0 0,0-1 1 0 0,0 0 0 0 0,0 0-1 0 0,0 0 1 0 0,0-1-1 0 0,0 1 1 0 0,1-1 0 0 0,-1 0-1 0 0,0 0 1 0 0,6-1-1 0 0,5-4-990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9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0 16636 0 0,'-10'7'-11'0'0,"1"0"0"0"0,-1 0 0 0 0,1 1 1 0 0,1 0-1 0 0,-1 1 0 0 0,1-1 1 0 0,1 2-1 0 0,0-1 0 0 0,0 1 0 0 0,1 0 1 0 0,-6 13-1 0 0,-8 19-77 0 0,-22 68-1 0 0,26-63 137 0 0,-76 167-165 0 0,47-114-362 0 0,40-90-45 0 0,1 0 1 0 0,0 1-1 0 0,1-1 1 0 0,0 1-1 0 0,0 0 0 0 0,1-1 1 0 0,0 13-1 0 0,14-25-4065 0 0,-3-6 3170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4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17108 0 0,'0'0'-499'0'0,"24"11"-1044"0"0,5 9 1226 0 0,-1 1 0 0 0,-2 1 1 0 0,0 2-1 0 0,-1 1 0 0 0,30 39 0 0 0,-23-22 441 0 0,-2 2 0 0 0,46 89-1 0 0,-62-103-82 0 0,-1 1 0 0 0,-1 0 0 0 0,-2 0 0 0 0,-1 1 0 0 0,7 50 0 0 0,-13-59-16 0 0,-1 1 0 0 0,-2-1 0 0 0,0 0 1 0 0,-1 1-1 0 0,-2-1 0 0 0,0 0 0 0 0,-2 0 0 0 0,-12 37 0 0 0,-15 45-3983 0 0,27-90 2542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0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19260 0 0,'0'0'-152'0'0,"15"1"-591"0"0,76 18-558 0 0,43 5 1355 0 0,-65-18 80 0 0,87-3-1 0 0,-117-5-728 0 0,-1-2-1 0 0,0-1 1 0 0,69-20-1 0 0,-36 5-2259 0 0,-52 11 2694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1:55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2024 0 0,'9'-5'-50'0'0,"-1"3"16"0"0,3-4 2683 0 0,9 11-1136 0 0,-14-3-1280 0 0,74 23 307 0 0,-35-9-354 0 0,0-2 1 0 0,0-2-1 0 0,1-2 1 0 0,88 8-1 0 0,85 4 198 0 0,-143-11-266 0 0,129 1 0 0 0,-11-27 120 0 0,37 0-100 0 0,-43 28-32 0 0,-133-7 94 0 0,0-2 0 0 0,102-6 0 0 0,-75-5 686 0 0,70-10 444 0 0,-148 16-1226 0 0,2 0 294 0 0,0 0 1 0 0,0 0 0 0 0,0 0 0 0 0,0 1 0 0 0,0 0 0 0 0,1 0 0 0 0,-1 0 0 0 0,7 2 0 0 0,-1 4-280 0 0,-1 0 0 0 0,0 0 0 0 0,0 1 0 0 0,-1 1 0 0 0,14 12 0 0 0,-2-11 15 0 0,5 13-61 0 0,-23-19-328 0 0,0 0-1 0 0,0-1 1 0 0,-1 2-1 0 0,1-1 1 0 0,-1 0 0 0 0,0 1-1 0 0,0-1 1 0 0,0 1 0 0 0,0 0-1 0 0,-1 0 1 0 0,1 0-1 0 0,3 9 1 0 0,0 10-1667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0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18404 0 0,'0'0'961'0'0,"5"1"-1995"0"0,32 6 705 0 0,1-1 1 0 0,0-3 0 0 0,-1 0 0 0 0,51-5 0 0 0,159-23 764 0 0,-114 9-397 0 0,-114 14-30 0 0,-4-1-30 0 0,-1 2 0 0 0,1 0 0 0 0,0 0 0 0 0,0 1 0 0 0,0 1 1 0 0,21 4-1 0 0,-10 11-4555 0 0,-22-13 4415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10938 0 0,'0'-6'217'0'0,"1"-1"-1"0"0,0 0 0 0 0,0 1 1 0 0,1-1-1 0 0,0 1 1 0 0,0-1-1 0 0,0 1 0 0 0,1 0 1 0 0,0 0-1 0 0,0 0 0 0 0,0 0 1 0 0,1 0-1 0 0,0 1 0 0 0,0-1 1 0 0,1 1-1 0 0,-1 0 1 0 0,1 1-1 0 0,7-6 0 0 0,5-4-229 0 0,1 2 0 0 0,1 0 0 0 0,0 1 0 0 0,27-12 1 0 0,-38 20-64 0 0,0 0 1 0 0,0 0 0 0 0,0 1 0 0 0,0 0 0 0 0,0 0 0 0 0,1 1 0 0 0,-1 0 0 0 0,0 0 0 0 0,1 1 0 0 0,-1 0 0 0 0,0 1 0 0 0,11 2 0 0 0,-14-3 39 0 0,-1 2 1 0 0,0-1-1 0 0,1 0 0 0 0,-1 1 1 0 0,0 0-1 0 0,0 0 1 0 0,0 0-1 0 0,0 0 0 0 0,0 1 1 0 0,-1 0-1 0 0,1-1 1 0 0,-1 1-1 0 0,1 1 0 0 0,-1-1 1 0 0,0 0-1 0 0,0 1 1 0 0,-1-1-1 0 0,1 1 0 0 0,-1 0 1 0 0,0 0-1 0 0,0 0 1 0 0,0 0-1 0 0,0 1 0 0 0,1 3 1 0 0,-1 4 30 0 0,1 1 1 0 0,-1-1-1 0 0,-1 0 1 0 0,0 1-1 0 0,-1-1 0 0 0,0 0 1 0 0,-1 1-1 0 0,-1-1 1 0 0,0 0-1 0 0,0 1 1 0 0,-1-1-1 0 0,-1-1 0 0 0,0 1 1 0 0,-7 14-1 0 0,-4 4 34 0 0,-1-2 0 0 0,-1 1-1 0 0,-2-2 1 0 0,-25 28-1 0 0,35-39 199 0 0,25-23 81 0 0,0-1-394 0 0,18-7 68 0 0,3-3-6 0 0,62-20 0 0 0,-88 35-28 0 0,-1 0 1 0 0,1 0-1 0 0,0 1 1 0 0,0 1-1 0 0,0 0 1 0 0,0 0-1 0 0,0 1 1 0 0,0 1-1 0 0,1 0 1 0 0,19 4-1 0 0,-24-2 0 0 0,1 0 0 0 0,-1 1 0 0 0,-1 0 0 0 0,1 0 0 0 0,0 0-1 0 0,-1 1 1 0 0,0 0 0 0 0,0 0 0 0 0,0 1 0 0 0,-1 0 0 0 0,0-1-1 0 0,0 2 1 0 0,-1-1 0 0 0,1 1 0 0 0,-1-1 0 0 0,0 1 0 0 0,2 8-1 0 0,1 1 84 0 0,-1 0-1 0 0,0 0 1 0 0,-1 0-1 0 0,-1 0 1 0 0,-1 1-1 0 0,3 33 1 0 0,-6-44 36 0 0,0-1 0 0 0,0 1 0 0 0,-1-1-1 0 0,0 1 1 0 0,0 0 0 0 0,0-1 0 0 0,-1 0 0 0 0,0 1 0 0 0,0-1 0 0 0,0 0-1 0 0,-1 0 1 0 0,0 0 0 0 0,0 0 0 0 0,0-1 0 0 0,0 1 0 0 0,-1-1 0 0 0,0 0 0 0 0,1 0-1 0 0,-2 0 1 0 0,1 0 0 0 0,0-1 0 0 0,-1 1 0 0 0,0-1 0 0 0,1-1 0 0 0,-10 5 0 0 0,-11 4 307 0 0,0-2 1 0 0,0 0-1 0 0,-1-2 1 0 0,-30 5 0 0 0,37-8-424 0 0,4-1 31 0 0,-162 26 366 0 0,160-27-687 0 0,-1-1 0 0 0,0-1-1 0 0,0-1 1 0 0,1 0 0 0 0,-1-1-1 0 0,1-1 1 0 0,-34-11 0 0 0,26 4-729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2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19524 0 0,'91'74'-248'0'0,"-3"4"-1"0"0,136 155 1 0 0,53 86 464 0 0,-225-247-11 0 0,-37-50-1327 0 0,0-1 0 0 0,24 26 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0 18996 0 0,'-3'1'117'0'0,"1"-1"-1"0"0,-1 0 0 0 0,1 1 1 0 0,-1 0-1 0 0,1 0 1 0 0,-1-1-1 0 0,1 2 1 0 0,-1-1-1 0 0,1 0 1 0 0,0 0-1 0 0,-1 1 1 0 0,1-1-1 0 0,0 1 1 0 0,0 0-1 0 0,-3 3 1 0 0,-28 36-663 0 0,21-24 591 0 0,-24 36-165 0 0,2 1-1 0 0,-50 113 1 0 0,53-100 20 0 0,-70 109 0 0 0,93-165-50 0 0,5-7-77 0 0,-1-1 0 0 0,1 1 0 0 0,1 0 0 0 0,-1 0 0 0 0,1 0 0 0 0,-1 0 1 0 0,1 0-1 0 0,0 1 0 0 0,1-1 0 0 0,-1 1 0 0 0,1-1 0 0 0,0 1 0 0 0,-1 5 1 0 0,2-9 66 0 0,1-1 1 0 0,-1 1 0 0 0,0 0 0 0 0,1-1 0 0 0,-1 1 0 0 0,1-1 0 0 0,-1 1 0 0 0,1-1 0 0 0,-1 0 0 0 0,1 1 0 0 0,-1-1 0 0 0,1 1 0 0 0,-1-1 0 0 0,1 0 0 0 0,0 1 0 0 0,-1-1 0 0 0,1 0 0 0 0,0 0 0 0 0,-1 0 0 0 0,1 1-1 0 0,0-1 1 0 0,-1 0 0 0 0,1 0 0 0 0,0 0 0 0 0,1 0 0 0 0,0 0-296 0 0,7 2-896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3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19412 0 0,'246'4'-1167'0'0,"-183"-6"1205"0"0,25 0-127 0 0,-1-3 1 0 0,0-5 0 0 0,0-3 0 0 0,-1-5-1 0 0,88-28 1 0 0,-163 40-560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3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20572 0 0,'0'0'-453'0'0,"-1"7"-1017"0"0,1 16 1325 0 0,2 1 0 0 0,0 0 0 0 0,2-1 0 0 0,10 39 0 0 0,-1 0 129 0 0,7 41 15 0 0,54 370 245 0 0,-68-395-147 0 0,1 8-218 0 0,-1-29-4134 0 0,12-63-271 0 0,-7-6 1781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20620 0 0,'0'8'-925'0'0,"0"12"898"0"0,-1 0-1 0 0,0 0 1 0 0,-2-1 0 0 0,-10 39-1 0 0,-32 80-31 0 0,19-64 52 0 0,25-73-8 0 0,1 0-1 0 0,0 0 1 0 0,0 0-1 0 0,-1 0 0 0 0,1 0 1 0 0,0 1-1 0 0,0-1 1 0 0,1 0-1 0 0,-1 0 1 0 0,0 0-1 0 0,0 0 1 0 0,0 0-1 0 0,1 1 0 0 0,-1-1 1 0 0,1 0-1 0 0,-1 0 1 0 0,1 0-1 0 0,-1 0 1 0 0,1 0-1 0 0,0 0 1 0 0,-1 0-1 0 0,1 0 0 0 0,0-1 1 0 0,0 1-1 0 0,-1 0 1 0 0,1 0-1 0 0,0-1 1 0 0,0 1-1 0 0,0 0 1 0 0,0-1-1 0 0,0 1 0 0 0,0-1 1 0 0,0 1-1 0 0,0-1 1 0 0,1 1-1 0 0,-1-1 1 0 0,0 0-1 0 0,0 0 1 0 0,0 0-1 0 0,1 1 1 0 0,10 1-207 0 0,-1 0 1 0 0,1 0 0 0 0,14-1 0 0 0,-13 0 137 0 0,101 4 236 0 0,163-11 0 0 0,110-41 99 0 0,-369 44-380 0 0,36-8-120 0 0,-50 10-197 0 0,-1 0-1 0 0,0-1 1 0 0,0 1 0 0 0,0-1 0 0 0,0 0 0 0 0,0 0-1 0 0,0 0 1 0 0,2-3 0 0 0,0 1-1198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4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20036 0 0,'2'14'672'0'0,"11"73"-605"0"0,4-1 0 0 0,39 118-1 0 0,11 47 71 0 0,-24 42 151 0 0,-40-280-157 0 0,-1-1-583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4601 0 0,'0'0'4828'0'0,"1"10"-4568"0"0,3 19-1715 0 0,22 181 199 0 0,-20-138 1466 0 0,18 83 0 0 0,-24-153-132 0 0,0-1 0 0 0,0 0 0 0 0,0 0 1 0 0,1 1-1 0 0,-1-1 0 0 0,1 0 1 0 0,-1 0-1 0 0,1 1 0 0 0,-1-1 0 0 0,1 0 1 0 0,0 0-1 0 0,-1 0 0 0 0,1 0 0 0 0,0 0 1 0 0,0 0-1 0 0,0 0 0 0 0,0 0 1 0 0,2 1-1 0 0,-3-2-7 0 0,1 1-1 0 0,0-1 1 0 0,-1 0 0 0 0,1 0 0 0 0,0 0-1 0 0,0 0 1 0 0,-1-1 0 0 0,1 1 0 0 0,0 0-1 0 0,0 0 1 0 0,-1 0 0 0 0,1-1 0 0 0,0 1-1 0 0,-1 0 1 0 0,1 0 0 0 0,0-1 0 0 0,-1 1-1 0 0,1-1 1 0 0,-1 1 0 0 0,1-1 0 0 0,0 1-1 0 0,-1-1 1 0 0,1 0 0 0 0,6-7 540 0 0,-1 1 0 0 0,-1-1 0 0 0,10-17 0 0 0,-9 14-499 0 0,11-14 407 0 0,-1 0 1 0 0,-2-2-1 0 0,0 1 1 0 0,-2-2-1 0 0,16-53 570 0 0,-31 100-4699 0 0,-1-11 3408 0 0,3-5-5 0 0,0 0-1 0 0,0 0 0 0 0,0 0 0 0 0,1 0 1 0 0,-1 0-1 0 0,0-1 0 0 0,1 1 0 0 0,0 5 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7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23 16580 0 0,'-4'-3'127'0'0,"0"0"0"0"0,0 1 0 0 0,0-1 0 0 0,0 1 0 0 0,-1 0 0 0 0,1 0 0 0 0,-1 0 0 0 0,-8-1 0 0 0,11 3-166 0 0,0 0 0 0 0,0 0 0 0 0,0 1 0 0 0,1-1-1 0 0,-1 0 1 0 0,0 1 0 0 0,0 0 0 0 0,1-1 0 0 0,-1 1-1 0 0,0 0 1 0 0,1 0 0 0 0,-1 0 0 0 0,1 0 0 0 0,-1 0-1 0 0,1 0 1 0 0,0 0 0 0 0,-1 1 0 0 0,1-1 0 0 0,0 1-1 0 0,0-1 1 0 0,0 0 0 0 0,0 1 0 0 0,0 0 0 0 0,0-1-1 0 0,0 1 1 0 0,0 2 0 0 0,-8 13-88 0 0,2 1 1 0 0,0 0 0 0 0,1 0-1 0 0,1 1 1 0 0,-5 31-1 0 0,5-12-76 0 0,1 72-1 0 0,6-68 86 0 0,2 0-1 0 0,2-1 1 0 0,11 45-1 0 0,44 121-82 0 0,-11-40 140 0 0,-24-66-608 0 0,13 112-1 0 0,-33-156-1408 0 0,-2 99-1 0 0,-5-138 902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1:59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90 182 2633 0 0,'-24'-9'1471'0'0,"-9"10"-486"0"0,7 1 1704 0 0,25-2-2656 0 0,1 0 0 0 0,0 0 0 0 0,-1 0 1 0 0,1 0-1 0 0,0 0 0 0 0,0 0 0 0 0,-1-1 1 0 0,1 1-1 0 0,0 0 0 0 0,0 0 0 0 0,-1 0 1 0 0,1 0-1 0 0,0 0 0 0 0,0 0 0 0 0,0-1 1 0 0,-1 1-1 0 0,1 0 0 0 0,0 0 0 0 0,0 0 1 0 0,0-1-1 0 0,0 1 0 0 0,-1 0 0 0 0,1 0 0 0 0,0 0 1 0 0,0-1-1 0 0,0 1 0 0 0,0 0 0 0 0,0 0 1 0 0,0-1-1 0 0,0 1 0 0 0,0 0 0 0 0,0 0 1 0 0,0-1-1 0 0,0 1 0 0 0,0 0 0 0 0,0-1 1 0 0,1-18 619 0 0,-1 11-616 0 0,0 5-14 0 0,0 0-1 0 0,0 1 0 0 0,0-1 0 0 0,0 0 1 0 0,1 1-1 0 0,-1-1 0 0 0,1 1 1 0 0,0-1-1 0 0,0 1 0 0 0,1-5 0 0 0,21-31 492 0 0,-13 25-467 0 0,-6 5 77 0 0,23-26 953 0 0,-24 31-1072 0 0,1 1 0 0 0,0 1 1 0 0,0-1-1 0 0,0 0 0 0 0,0 1 0 0 0,0 0 0 0 0,0 0 0 0 0,0 0 0 0 0,0 1 0 0 0,0-1 1 0 0,0 1-1 0 0,8 0 0 0 0,-8 2 3 0 0,0 1 0 0 0,-1-1 0 0 0,1 1 0 0 0,0-1 0 0 0,-1 1 1 0 0,0 0-1 0 0,0 0 0 0 0,4 6 0 0 0,-1-3 15 0 0,164 168 697 0 0,-142-150-457 0 0,-28-23-102 0 0,9 14 1664 0 0,-9-7-1782 0 0,-2 7 499 0 0,-19 3-45 0 0,-10 1-470 0 0,-85 60-39 0 0,34 1 94 0 0,44-41-40 0 0,38-39-5 0 0,0 10-3275 0 0,1-8 3136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8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15563 0 0,'21'-10'-249'0'0,"0"2"-1"0"0,1 0 0 0 0,-1 2 0 0 0,28-5 1 0 0,94-9 263 0 0,-84 14-60 0 0,-22 1 78 0 0,-4 0-8 0 0,0 1 0 0 0,56 2 0 0 0,-86 2-70 0 0,0 1 0 0 0,0 0 1 0 0,0 0-1 0 0,0 0 0 0 0,0 0 0 0 0,0 0 0 0 0,0 0 0 0 0,-1 1 1 0 0,1-1-1 0 0,0 1 0 0 0,-1 0 0 0 0,1 0 0 0 0,-1 0 0 0 0,0 0 0 0 0,0 0 1 0 0,0 1-1 0 0,0-1 0 0 0,0 1 0 0 0,0-1 0 0 0,-1 1 0 0 0,3 3 1 0 0,3 8-43 0 0,-1 1 0 0 0,0 0 0 0 0,3 16 1 0 0,3 4 114 0 0,-7-24-33 0 0,0 0 1 0 0,0 0-1 0 0,1 0 0 0 0,1-1 1 0 0,0 0-1 0 0,1-1 0 0 0,-1 1 1 0 0,2-1-1 0 0,-1-1 0 0 0,11 9 1 0 0,-15-14 61 0 0,1 1 1 0 0,-1-1 0 0 0,1 0-1 0 0,0-1 1 0 0,0 1 0 0 0,0-1-1 0 0,1 0 1 0 0,-1 0 0 0 0,1 0-1 0 0,-1-1 1 0 0,1 1 0 0 0,-1-2-1 0 0,1 1 1 0 0,-1 0 0 0 0,1-1-1 0 0,0 0 1 0 0,-1-1 0 0 0,1 1-1 0 0,0-1 1 0 0,-1 0-1 0 0,1 0 1 0 0,-1-1 0 0 0,10-3-1 0 0,-12 3 89 0 0,0 1 0 0 0,0-1-1 0 0,0 1 1 0 0,0-1-1 0 0,-1 0 1 0 0,1 0-1 0 0,0 0 1 0 0,-1 0 0 0 0,1-1-1 0 0,-1 1 1 0 0,0-1-1 0 0,0 1 1 0 0,0-1-1 0 0,0 0 1 0 0,-1 0 0 0 0,1 0-1 0 0,-1 0 1 0 0,2-4-1 0 0,-2 2-21 0 0,0 0-1 0 0,0 1 0 0 0,-1-1 1 0 0,1 0-1 0 0,-1 0 0 0 0,-1 0 1 0 0,1 0-1 0 0,-1 0 0 0 0,1 0 1 0 0,-1 0-1 0 0,-2-5 0 0 0,-3-5-73 0 0,0 1 0 0 0,0 0 0 0 0,-1 1 0 0 0,-1-1 0 0 0,0 1 0 0 0,-20-23-1 0 0,14 21-300 0 0,-2 0-1 0 0,1 2 1 0 0,-1-1 0 0 0,-1 2-1 0 0,-23-14 1 0 0,2 5-2440 0 0,-61-24 1 0 0,123 61-2912 0 0,-22-15 5423 0 0,17 7 80 0 0,0 0 0 0 0,0-2 0 0 0,1 0 0 0 0,0-1-1 0 0,37 4 1 0 0,108 0 277 0 0,-101-8-26 0 0,-24 0 98 0 0,1 1-1 0 0,-1 3 1 0 0,75 17 0 0 0,-102-18-237 0 0,0 0 0 0 0,-1 1 1 0 0,0 0-1 0 0,0 1 0 0 0,0 1 0 0 0,-1-1 1 0 0,0 2-1 0 0,0-1 0 0 0,-1 2 0 0 0,0-1 1 0 0,0 2-1 0 0,-1-1 0 0 0,-1 1 0 0 0,1 0 1 0 0,12 22-1 0 0,-5-2 1053 0 0,12 36 7235 0 0,-17-86-5511 0 0,31-88-398 0 0,16-54-3160 0 0,-53 143-38 0 0,-2 4-297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13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1 154 456 0 0,'9'-18'144'0'0,"-1"-1"0"0"0,10-34 0 0 0,4-11 4873 0 0,-18 91-2625 0 0,-2 18-2667 0 0,-3 55 586 0 0,2 99 40 0 0,2-153-113 0 0,1 0 1 0 0,14 58-1 0 0,-12-88 49 0 0,0-8 1089 0 0,-3-27-2497 0 0,-4 5-730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1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76 126 19604 0 0,'0'0'-143'0'0,"-3"3"-990"0"0,-1 2 1078 0 0,0 1 0 0 0,1-1 1 0 0,-1 1-1 0 0,1 0 0 0 0,1 0 0 0 0,-1 0 1 0 0,-2 10-1 0 0,-12 54-2 0 0,13-50 46 0 0,-4 13-53 0 0,2 0 0 0 0,2 1 0 0 0,0 0 0 0 0,3 0-1 0 0,2 34 1 0 0,-1-57-4 0 0,2 0 0 0 0,-1 0 0 0 0,1 0 0 0 0,1-1 0 0 0,-1 1 0 0 0,2-1 0 0 0,0 0-1 0 0,0 0 1 0 0,1 0 0 0 0,0 0 0 0 0,0-1 0 0 0,1 0 0 0 0,1 0 0 0 0,-1 0 0 0 0,2-1 0 0 0,-1 0 0 0 0,1 0 0 0 0,0-1 0 0 0,15 11-1 0 0,-3-6 111 0 0,1-1-1 0 0,1-1 1 0 0,-1-1-1 0 0,2-1 1 0 0,-1 0-1 0 0,1-2 1 0 0,0-1-1 0 0,44 5 1 0 0,-52-9 174 0 0,0-1 1 0 0,0-1 0 0 0,0 0 0 0 0,0 0-1 0 0,0-2 1 0 0,23-6 0 0 0,-28 6 14 0 0,-1-1 0 0 0,0 0 0 0 0,1 0-1 0 0,-2-1 1 0 0,1 0 0 0 0,0-1 0 0 0,-1 0 0 0 0,0 0 0 0 0,-1 0 0 0 0,11-13 0 0 0,-10 9-68 0 0,0-1 1 0 0,-1 0 0 0 0,0-1-1 0 0,-1 0 1 0 0,-1 0 0 0 0,0 0-1 0 0,0-1 1 0 0,-2 1 0 0 0,1-1-1 0 0,1-17 1 0 0,1-11 139 0 0,-2 0-1 0 0,-2-42 1 0 0,-2 61-255 0 0,-1 0 1 0 0,-1 1-1 0 0,-1-1 0 0 0,0 0 0 0 0,-12-33 0 0 0,11 43-114 0 0,-1 0-1 0 0,0 0 1 0 0,-1 1 0 0 0,0 0 0 0 0,-1 0-1 0 0,0 1 1 0 0,-1 0 0 0 0,0 0-1 0 0,-1 0 1 0 0,0 1 0 0 0,-10-8 0 0 0,5 7 17 0 0,0 0 1 0 0,0 1-1 0 0,-1 0 1 0 0,0 2 0 0 0,-1 0-1 0 0,0 0 1 0 0,-20-5-1 0 0,5 5-650 0 0,-1 0-1 0 0,-63-3 1 0 0,70 11-2122 0 0,12 5 407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8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15427 0 0,'1'-1'-91'0'0,"0"0"-1"0"0,1 1 0 0 0,-1-1 0 0 0,1 0 1 0 0,-1 0-1 0 0,1 1 0 0 0,0-1 0 0 0,-1 1 1 0 0,1-1-1 0 0,0 1 0 0 0,-1 0 0 0 0,1 0 1 0 0,0 0-1 0 0,-1 0 0 0 0,1 0 0 0 0,0 0 1 0 0,-1 0-1 0 0,1 0 0 0 0,0 1 0 0 0,-1-1 1 0 0,1 0-1 0 0,0 1 0 0 0,-1 0 0 0 0,1-1 1 0 0,-1 1-1 0 0,1 0 0 0 0,-1 0 0 0 0,1 0 1 0 0,-1 0-1 0 0,0 0 0 0 0,1 0 0 0 0,1 2 1 0 0,5 6-106 0 0,1 0 0 0 0,-2 1 0 0 0,13 18 0 0 0,-4-5 209 0 0,241 348 332 0 0,-87-120-29 0 0,-140-207-117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819 1 17812 0 0,'-1'0'48'0'0,"-1"0"1"0"0,0 0-1 0 0,1 0 1 0 0,-1 0-1 0 0,0 0 0 0 0,1 0 1 0 0,-1 0-1 0 0,0 0 1 0 0,1 0-1 0 0,-1 1 1 0 0,0-1-1 0 0,1 1 1 0 0,-1 0-1 0 0,1-1 0 0 0,-1 1 1 0 0,1 0-1 0 0,-1 0 1 0 0,1 0-1 0 0,0 0 1 0 0,-3 1-1 0 0,-30 31-421 0 0,20-20 454 0 0,4-4-101 0 0,-288 260-366 0 0,-22-25 362 0 0,310-238-81 0 0,-2 3-116 0 0,-2-1 0 0 0,1 0-1 0 0,-1 0 1 0 0,0-2 0 0 0,-17 6-1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9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0 12315 0 0,'0'0'-66'0'0,"-4"5"-282"0"0,-173 147 652 0 0,163-141-309 0 0,-181 165 256 0 0,193-175-242 0 0,1 0 1 0 0,0 0 0 0 0,-1 0 0 0 0,1 0-1 0 0,0 1 1 0 0,0-1 0 0 0,0 0-1 0 0,0 1 1 0 0,0-1 0 0 0,0 1 0 0 0,0-1-1 0 0,0 1 1 0 0,1-1 0 0 0,-1 1-1 0 0,0 0 1 0 0,1-1 0 0 0,0 1 0 0 0,-1 0-1 0 0,1-1 1 0 0,0 1 0 0 0,0 0 0 0 0,0 0-1 0 0,0-1 1 0 0,0 1 0 0 0,0 0-1 0 0,0-1 1 0 0,1 1 0 0 0,-1 0 0 0 0,1-1-1 0 0,-1 1 1 0 0,1 0 0 0 0,0-1-1 0 0,-1 1 1 0 0,1-1 0 0 0,0 1 0 0 0,0-1-1 0 0,0 0 1 0 0,0 1 0 0 0,0-1 0 0 0,1 0-1 0 0,-1 0 1 0 0,0 1 0 0 0,1-1-1 0 0,-1 0 1 0 0,0 0 0 0 0,1-1 0 0 0,-1 1-1 0 0,3 1 1 0 0,9 5 194 0 0,0-1-1 0 0,1 0 1 0 0,0-1 0 0 0,20 5-1 0 0,-23-7-124 0 0,46 12 204 0 0,1-2 0 0 0,1-4 0 0 0,82 4-1 0 0,53-10 329 0 0,-192-3-763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0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18204 0 0,'0'0'1323'0'0,"2"0"-1927"0"0,33 5 376 0 0,37 10-1 0 0,19 4 328 0 0,7-10 45 0 0,100-3-1 0 0,16 0 341 0 0,-166-2-354 0 0,116 6 1390 0 0,-167-11-1627 0 0,-25-1-836 0 0,13 0-805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16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638 0 7362 0 0,'0'0'878'0'0,"0"0"-852"0"0,0 0-1 0 0,0 1 1 0 0,0-1-1 0 0,0 0 1 0 0,0 0-1 0 0,0 0 0 0 0,0 0 1 0 0,0 0-1 0 0,0 0 1 0 0,0 0-1 0 0,0 0 1 0 0,0 0-1 0 0,0 0 1 0 0,0 1-1 0 0,0-1 0 0 0,0 0 1 0 0,0 0-1 0 0,0 0 1 0 0,0 0-1 0 0,0 0 1 0 0,0 0-1 0 0,0 0 0 0 0,0 0 1 0 0,0 0-1 0 0,0 0 1 0 0,1 0-1 0 0,-209 127 12 0 0,84-49 104 0 0,-79 33 317 0 0,173-89-332 0 0,25-17-88 0 0,0-1 0 0 0,0 0-1 0 0,0-1 1 0 0,0 1 0 0 0,-1-1-1 0 0,-8 4 1 0 0,14-7 22 0 0,-2 0-14 0 0,0 0 0 0 0,1 0 0 0 0,-1 0 0 0 0,0 0 0 0 0,1 0 0 0 0,-1 0 1 0 0,0 1-1 0 0,1-1 0 0 0,-1 1 0 0 0,1-1 0 0 0,-1 1 0 0 0,1 0 0 0 0,-2 0 0 0 0,2 0-10 0 0,1-1 0 0 0,-1 0 0 0 0,1 1 0 0 0,0-1 0 0 0,0 1 0 0 0,-1-1 0 0 0,1 0 0 0 0,0 1 0 0 0,0-1 0 0 0,-1 1 0 0 0,1-1 1 0 0,0 1-1 0 0,0-1 0 0 0,0 1 0 0 0,0-1 0 0 0,0 0 0 0 0,0 1 0 0 0,0-1 0 0 0,0 1 0 0 0,0-1 0 0 0,0 1 0 0 0,0-1 0 0 0,0 1 0 0 0,0-1 0 0 0,0 1 0 0 0,0-1 0 0 0,1 1 0 0 0,-1 0 0 0 0,2 2 12 0 0,0 0 0 0 0,0 0 0 0 0,0-1 0 0 0,0 1 0 0 0,0-1 0 0 0,1 1 1 0 0,-1-1-1 0 0,1 0 0 0 0,0 1 0 0 0,0-1 0 0 0,4 2 0 0 0,57 35 133 0 0,99 53 267 0 0,-126-75-107 0 0,1-2 0 0 0,0-1 1 0 0,46 9-1 0 0,-53-15-56 0 0,123 24 1135 0 0,-123-28-1103 0 0,267 21 4406 0 0,-298-25-4659 0 0,1 0 90 0 0,-17 13-5940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20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9322 0 0,'0'0'8171'0'0,"6"55"-8308"0"0,-8 448-17 0 0,-7-196 6340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27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1 202 3713 0 0,'76'-12'2301'0'0,"116"-2"1"0"0,80 16-2913 0 0,-96 0 822 0 0,248-1-322 0 0,843-6-212 0 0,907-42 381 0 0,-746 15 185 0 0,2577-36 2363 0 0,-68 39-220 0 0,-741 92-1119 0 0,-1808-14-1072 0 0,834 35 1485 0 0,-750-8 404 0 0,-611-66-1256 0 0,-807-14-781 0 0,-37 2-31 0 0,0 1 0 0 0,0 0 0 0 0,0 1 0 0 0,32 4 0 0 0,-22 0-85 0 0,0-1 1 0 0,0-2-1 0 0,0 0 0 0 0,0-2 0 0 0,36-6 0 0 0,11 1 66 0 0,182 2 48 0 0,-218 7-50 0 0,0 1 1 0 0,-1 1 0 0 0,1 3-1 0 0,61 20 1 0 0,-91-25-8 0 0,22 7-55 0 0,-1 2 1 0 0,31 17-1 0 0,-59-28 11 0 0,0-1 1 0 0,0 1 0 0 0,0-1 0 0 0,0 1 0 0 0,0 0 0 0 0,0-1 0 0 0,0 1 0 0 0,0 0 0 0 0,-1 0 0 0 0,1 0 0 0 0,0 0-1 0 0,0 0 1 0 0,-1 0 0 0 0,1 0 0 0 0,-1 0 0 0 0,1 0 0 0 0,-1 0 0 0 0,1 0 0 0 0,-1 0 0 0 0,1 0 0 0 0,-1 1 0 0 0,0-1-1 0 0,0 0 1 0 0,0 0 0 0 0,0 2 0 0 0,0-2-35 0 0,0 1-1 0 0,-1 0 1 0 0,0-1-1 0 0,1 1 1 0 0,-1 0-1 0 0,0-1 1 0 0,0 1-1 0 0,0-1 1 0 0,0 1 0 0 0,0-1-1 0 0,0 1 1 0 0,0-1-1 0 0,0 0 1 0 0,-1 1-1 0 0,1-1 1 0 0,0 0-1 0 0,-3 1 1 0 0,-25 16-1253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0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 5433 0 0,'0'0'463'0'0,"-5"-4"449"0"0,2 3-751 0 0,5 3 58 0 0,35 43 183 0 0,-31-35-291 0 0,1-1 0 0 0,0-1-1 0 0,15 16 1 0 0,-18-22-27 0 0,-1 1-1 0 0,0-1 1 0 0,1 0 0 0 0,-1 0-1 0 0,1 0 1 0 0,0 0-1 0 0,0-1 1 0 0,0 1 0 0 0,0-1-1 0 0,0 0 1 0 0,0 0-1 0 0,0 0 1 0 0,0-1 0 0 0,7 1-1 0 0,-10-2-38 0 0,1 1 0 0 0,-1 0 0 0 0,1 0 0 0 0,-1 1 0 0 0,1-1 0 0 0,-1 0 0 0 0,1 0 0 0 0,-1 1 0 0 0,0-1 0 0 0,1 1 1 0 0,-1-1-1 0 0,0 1 0 0 0,2 0 0 0 0,-3 0-1 0 0,1-1 1 0 0,-1 0 0 0 0,0 1 0 0 0,1-1-1 0 0,-1 0 1 0 0,0 1 0 0 0,0-1 0 0 0,0 1 0 0 0,1-1-1 0 0,-1 0 1 0 0,0 1 0 0 0,0-1 0 0 0,0 1 0 0 0,0-1-1 0 0,0 1 1 0 0,0-1 0 0 0,1 1 0 0 0,-1-1-1 0 0,0 0 1 0 0,0 1 0 0 0,-1-1 0 0 0,1 1 0 0 0,0-1-1 0 0,0 1 1 0 0,0-1 0 0 0,0 1 0 0 0,-2 3 182 0 0,0 0 0 0 0,0 0-1 0 0,-1-1 1 0 0,1 1 0 0 0,-1-1 0 0 0,-4 5 0 0 0,1 0-726 0 0,-5 7 447 0 0,2 0-1 0 0,-15 32 1 0 0,9-16-359 0 0,-1 4-1609 0 0,3 0 1 0 0,-17 62-1 0 0,20-59 60 0 0,-2 2 91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0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9666 0 0,'0'-1'48'0'0,"0"0"0"0"0,0 0 1 0 0,0 0-1 0 0,0-1 0 0 0,0 1 0 0 0,0 0 0 0 0,0 0 1 0 0,0 0-1 0 0,1 0 0 0 0,-1 0 0 0 0,0 0 0 0 0,1 0 1 0 0,-1 0-1 0 0,1 0 0 0 0,-1 0 0 0 0,1 0 0 0 0,0 0 1 0 0,-1 1-1 0 0,1-1 0 0 0,0 0 0 0 0,0 0 0 0 0,-1 1 0 0 0,1-1 1 0 0,0 0-1 0 0,0 1 0 0 0,0-1 0 0 0,0 0 0 0 0,0 1 1 0 0,0 0-1 0 0,0-1 0 0 0,0 1 0 0 0,0-1 0 0 0,0 1 1 0 0,0 0-1 0 0,0 0 0 0 0,0 0 0 0 0,0 0 0 0 0,0 0 1 0 0,0 0-1 0 0,0 0 0 0 0,2 0 0 0 0,5-1-352 0 0,1 1 0 0 0,0 1 0 0 0,14 2 0 0 0,-8 0 153 0 0,1 1 0 0 0,-1 1 0 0 0,-1 0-1 0 0,1 1 1 0 0,-1 0 0 0 0,0 2 0 0 0,18 11 0 0 0,5 7-9 0 0,42 38 1 0 0,-37-24 125 0 0,-2 1 0 0 0,-1 1-1 0 0,59 88 1 0 0,78 157-63 0 0,-145-233 60 0 0,43 85 5 0 0,49 78 362 0 0,-122-217-323 0 0,16 23 161 0 0,-9-18-279 0 0,-7-16-236 0 0,-6-6-165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1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994 1 11650 0 0,'-6'5'94'0'0,"-1"0"0"0"0,2 1-1 0 0,-1 0 1 0 0,1 0 0 0 0,0 0-1 0 0,0 1 1 0 0,0 0 0 0 0,-4 9-1 0 0,-7 8-57 0 0,0-2-55 0 0,-215 284-31 0 0,167-230 85 0 0,-138 125 1 0 0,-151 85 121 0 0,296-248 42 0 0,56-38-251 0 0,30-21-4840 0 0,-6 6 3014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0 17172 0 0,'0'0'-39'0'0,"-21"22"-1830"0"0,3-3 1638 0 0,-2-1 1 0 0,0-2-1 0 0,-41 27 1 0 0,17-12 234 0 0,-54 36 59 0 0,53-39-79 0 0,2 3 0 0 0,-63 57-1 0 0,104-87-15 0 0,1 1-1 0 0,-1-1 0 0 0,1 0 0 0 0,-1 1 0 0 0,1-1 0 0 0,0 0 1 0 0,0 1-1 0 0,0 0 0 0 0,0-1 0 0 0,0 1 0 0 0,0 0 0 0 0,0-1 0 0 0,0 1 1 0 0,1 0-1 0 0,-1 0 0 0 0,1-1 0 0 0,-1 1 0 0 0,1 0 0 0 0,0 0 1 0 0,0 0-1 0 0,0 0 0 0 0,0 0 0 0 0,0 0 0 0 0,0 0 0 0 0,0 0 0 0 0,1-1 1 0 0,0 4-1 0 0,1-1-59 0 0,1 0 0 0 0,0 0 1 0 0,0 0-1 0 0,0 0 0 0 0,1-1 1 0 0,-1 1-1 0 0,1-1 0 0 0,0 0 1 0 0,7 4-1 0 0,13 9 107 0 0,2-1 1 0 0,-1-2-1 0 0,2 0 1 0 0,-1-2-1 0 0,2-1 0 0 0,31 8 1 0 0,175 28 230 0 0,-213-42-233 0 0,145 13 218 0 0,-101-12-1001 0 0,84 17 0 0 0,-146-22 476 0 0,1 1 52 0 0,0 0-1 0 0,0 0 1 0 0,-1 0 0 0 0,1 0-1 0 0,0 0 1 0 0,0 1 0 0 0,-1 0-1 0 0,1 0 1 0 0,4 3 0 0 0,-2 3 99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 14347 0 0,'-9'-9'646'0'0,"21"10"-1682"0"0,0 2 1110 0 0,42 4-112 0 0,1-2 1 0 0,68-3-1 0 0,111-16 437 0 0,1 0-2 0 0,-88 16-180 0 0,-126 0-164 0 0,1 0 1 0 0,0 2 0 0 0,-1 0 0 0 0,36 13-1 0 0,-57-17-204 0 0,20 9 311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16460 0 0,'0'0'880'0'0,"1"5"-1490"0"0,11 41 194 0 0,-2 0 0 0 0,-3 1 0 0 0,4 90 0 0 0,-19 148 790 0 0,3-167-639 0 0,4-111-349 0 0,1-1 0 0 0,0 1 1 0 0,1-1-1 0 0,-1 1 0 0 0,1-1 0 0 0,0 1 0 0 0,1-1 0 0 0,4 12 0 0 0,-2-12-1378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2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166 275 12251 0 0,'0'0'988'0'0,"0"6"827"0"0,5 37-1957 0 0,2-1 0 0 0,2 0 0 0 0,1-1 1 0 0,2 0-1 0 0,23 51 0 0 0,-31-82 144 0 0,1 0 0 0 0,0-1 0 0 0,0 0 0 0 0,1 0 0 0 0,0 0 0 0 0,0-1 0 0 0,1 0 0 0 0,0 0 0 0 0,0 0 0 0 0,1-1-1 0 0,0 0 1 0 0,1-1 0 0 0,12 8 0 0 0,-12-10 33 0 0,-1 0-1 0 0,1 0 0 0 0,0-1 1 0 0,0-1-1 0 0,0 1 0 0 0,0-2 0 0 0,1 1 1 0 0,-1-1-1 0 0,1 0 0 0 0,-1-1 1 0 0,0 0-1 0 0,1-1 0 0 0,-1 0 1 0 0,1 0-1 0 0,11-4 0 0 0,2-1 166 0 0,0-1-1 0 0,0-1 1 0 0,-1-1 0 0 0,0-1-1 0 0,-1-1 1 0 0,0-1 0 0 0,-1-1-1 0 0,27-21 1 0 0,-37 26-22 0 0,0-1 0 0 0,-1 0 0 0 0,0 0 0 0 0,-1-1 0 0 0,0 0 0 0 0,-1 0 0 0 0,0-1 0 0 0,0 0 0 0 0,-1-1-1 0 0,0 1 1 0 0,-1-1 0 0 0,-1 0 0 0 0,0 0 0 0 0,0-1 0 0 0,-1 1 0 0 0,-1-1 0 0 0,1-15 0 0 0,-2 12-157 0 0,-1 0 1 0 0,-1 0-1 0 0,-1-1 0 0 0,0 2 1 0 0,-1-1-1 0 0,0 0 1 0 0,-2 0-1 0 0,0 1 0 0 0,0 0 1 0 0,-1 0-1 0 0,-1 0 0 0 0,-1 1 1 0 0,0 0-1 0 0,-1 1 1 0 0,0 0-1 0 0,-1 0 0 0 0,-1 0 1 0 0,0 2-1 0 0,0-1 1 0 0,-1 1-1 0 0,0 1 0 0 0,-1 0 1 0 0,-1 1-1 0 0,1 1 0 0 0,-1 0 1 0 0,-1 0-1 0 0,1 2 1 0 0,-1 0-1 0 0,-21-6 0 0 0,7 6-411 0 0,1 0-1 0 0,-2 3 0 0 0,1 0 1 0 0,0 2-1 0 0,-1 1 1 0 0,-44 5-1 0 0,21 3-791 0 0,0 2 0 0 0,-85 29 0 0 0,63-14 989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860 1 7978 0 0,'0'0'683'0'0,"-4"2"-718"0"0,-411 228 114 0 0,42-63 1311 0 0,351-159-1307 0 0,-23 11 799 0 0,66-17-1836 0 0,24 6 856 0 0,-1 1 0 0 0,0 3 0 0 0,0 1 0 0 0,-2 3 0 0 0,58 28 0 0 0,193 124 441 0 0,-167-91 266 0 0,-64-43 3027 0 0,-68-35-5893 0 0,-39-12 1244 0 0,24 7 347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3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14723 0 0,'0'0'679'0'0,"7"3"-2794"0"0,1 4 1916 0 0,-1 1-1 0 0,1 0 1 0 0,-2 0 0 0 0,1 1 0 0 0,-1 0 0 0 0,-1 0 0 0 0,1 1-1 0 0,-2 0 1 0 0,8 18 0 0 0,0 9 223 0 0,12 54 1 0 0,-10-20 153 0 0,5 110 0 0 0,-11 74 839 0 0,5 68 398 0 0,-7-263-2738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2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25 9234 0 0,'-2'-5'727'0'0,"1"-14"1432"0"0,6 18-3084 0 0,8 2 824 0 0,-12-1-43 0 0,3 1 22 0 0,-1 0-1 0 0,0 0 0 0 0,1 0 0 0 0,-1 1 0 0 0,0 0 0 0 0,0 0 1 0 0,0 0-1 0 0,0 0 0 0 0,0 0 0 0 0,0 0 0 0 0,4 6 0 0 0,26 31-435 0 0,-16-15 501 0 0,-2 1 1 0 0,-1 0-1 0 0,-1 2 0 0 0,-1-1 1 0 0,-1 1-1 0 0,-2 1 1 0 0,11 51-1 0 0,-4 7 133 0 0,6 112 0 0 0,-17-30 68 0 0,3 25 241 0 0,-9-192-409 0 0,1 0-1 0 0,0 1 1 0 0,0-1-1 0 0,0 0 1 0 0,1 0 0 0 0,-1 1-1 0 0,0-1 1 0 0,0 0-1 0 0,1 0 1 0 0,-1 0 0 0 0,1 0-1 0 0,-1 1 1 0 0,1-1-1 0 0,-1 0 1 0 0,1 0 0 0 0,0 0-1 0 0,-1 0 1 0 0,2 1-1 0 0,-1-2-24 0 0,0-1-1 0 0,0 1 0 0 0,0 0 0 0 0,0-1 0 0 0,0 1 0 0 0,0-1 0 0 0,0 1 0 0 0,-1-1 0 0 0,1 1 0 0 0,0-1 0 0 0,0 0 0 0 0,0 1 0 0 0,-1-1 0 0 0,1 0 0 0 0,0 1 0 0 0,-1-1 0 0 0,1 0 0 0 0,0 0 1 0 0,-1 0-1 0 0,1-1 0 0 0,11-17-6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3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16347 0 0,'4'6'-2592'0'0,"2"4"2338"0"0,0 0 1 0 0,-1 0-1 0 0,-1 0 1 0 0,1 1-1 0 0,-2 0 1 0 0,4 13-1 0 0,12 72 350 0 0,4 82 150 0 0,-1 90-11 0 0,-4-34-123 0 0,-7-123-518 0 0,-31-110-2567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01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70 896 0 0,'0'0'1679'0'0,"2"-27"162"0"0,0 17-1622 0 0,2-22 3361 0 0,2 33-3631 0 0,0 1 110 0 0,-1-1 0 0 0,1 1-1 0 0,0 1 1 0 0,0-1 0 0 0,-1 1-1 0 0,1 0 1 0 0,8 7-1 0 0,26 11 291 0 0,-26-18-171 0 0,0 0 0 0 0,0-1 0 0 0,0-1 1 0 0,0 0-1 0 0,0 0 0 0 0,24-4 0 0 0,10 1 25 0 0,-12 8-357 0 0,3 0 4086 0 0,-40-3-4034 0 0,-23 43-182 0 0,2-7-226 0 0,-30 58-600 0 0,21-38 316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3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421 2 13339 0 0,'-1'0'-14'0'0,"1"-1"0"0"0,-1 1 0 0 0,1 0 1 0 0,-1 0-1 0 0,1 0 0 0 0,-1 0 0 0 0,1 0 0 0 0,-1 0 0 0 0,1 0 0 0 0,-1 0 1 0 0,1 0-1 0 0,-1 0 0 0 0,1 0 0 0 0,-1 0 0 0 0,1 0 0 0 0,-1 0 1 0 0,1 1-1 0 0,-1-1 0 0 0,1 0 0 0 0,0 0 0 0 0,-1 0 0 0 0,1 1 1 0 0,-1-1-1 0 0,1 0 0 0 0,0 1 0 0 0,-1-1 0 0 0,1 0 0 0 0,-1 1 1 0 0,1-1-1 0 0,0 0 0 0 0,0 1 0 0 0,-1-1 0 0 0,1 1 0 0 0,0-1 1 0 0,0 1-1 0 0,-1-1 0 0 0,1 0 0 0 0,0 1 0 0 0,4 25-1195 0 0,23 28-760 0 0,-26-52 1951 0 0,91 140 127 0 0,149 178 0 0 0,-210-281-49 0 0,92 107 155 0 0,-107-130 58 0 0,0-1-1 0 0,1 0 1 0 0,0-2 0 0 0,1 1 0 0 0,1-2-1 0 0,27 14 1 0 0,-36-22-3 0 0,1 0-1 0 0,0 0 1 0 0,0-1-1 0 0,0 0 1 0 0,0-1-1 0 0,1 0 0 0 0,-1-1 1 0 0,1 0-1 0 0,-1-1 1 0 0,1 0-1 0 0,-1-1 1 0 0,0 0-1 0 0,1-1 1 0 0,-1 0-1 0 0,0-1 1 0 0,0 0-1 0 0,12-6 1 0 0,-2-1 3 0 0,0 0 0 0 0,-2-2 0 0 0,1 0 0 0 0,-1-1 0 0 0,-1-1 0 0 0,0-1 0 0 0,24-26 0 0 0,9-13-261 0 0,2 2 0 0 0,93-69 0 0 0,62-37 100 0 0,-191 144-147 0 0,1 2 1 0 0,1 0-1 0 0,0 1 1 0 0,31-13-1 0 0,19-10 81 0 0,-69 34-40 0 0,0 0-1 0 0,1 0 0 0 0,-1 0 1 0 0,1 0-1 0 0,-1-1 0 0 0,0 1 1 0 0,1 0-1 0 0,-1 0 0 0 0,0 0 1 0 0,1 0-1 0 0,-1 0 0 0 0,0 0 1 0 0,1-1-1 0 0,-1 1 0 0 0,0 0 1 0 0,1 0-1 0 0,-1-1 0 0 0,0 1 1 0 0,0 0-1 0 0,1 0 0 0 0,-1-1 1 0 0,0 1-1 0 0,0 0 0 0 0,1-1 1 0 0,-1 1-1 0 0,0 0 0 0 0,0-1 1 0 0,0 1-1 0 0,0 0 0 0 0,0-1 1 0 0,1 1-1 0 0,-1 0 0 0 0,0-1 0 0 0,0 1 1 0 0,0-1-1 0 0,0 1 0 0 0,0 0 1 0 0,0-1-1 0 0,0 1 0 0 0,0-1 1 0 0,-1 0-1 0 0,-17-4 154 0 0,4 1-271 0 0,-215-43-151 0 0,76 18 383 0 0,-176-36 14 0 0,232 51-153 0 0,-140-2 0 0 0,135 18 17 0 0,-155 23 0 0 0,-98 39 55 0 0,171-29 16 0 0,176-33-66 0 0,-27 5 94 0 0,-66 3 0 0 0,99-10-134 0 0,10 31-5679 0 0,-6-24 4912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5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 10970 0 0,'-6'-9'2612'0'0,"6"9"-2614"0"0,1-1 1 0 0,-1 1 0 0 0,0 0-1 0 0,1-1 1 0 0,-1 1 0 0 0,0 0 0 0 0,1-1-1 0 0,-1 1 1 0 0,1 0 0 0 0,-1 0-1 0 0,0 0 1 0 0,1-1 0 0 0,-1 1 0 0 0,1 0-1 0 0,-1 0 1 0 0,0 0 0 0 0,1 0-1 0 0,-1 0 1 0 0,1 0 0 0 0,-1 0 0 0 0,1 0-1 0 0,-1 0 1 0 0,1 0 0 0 0,-1 0-1 0 0,0 0 1 0 0,1 0 0 0 0,0 0 0 0 0,29 7-1270 0 0,16 20 1029 0 0,-1 1 1 0 0,-1 2-1 0 0,62 57 0 0 0,101 127-504 0 0,-178-179 841 0 0,-1 1 1 0 0,-2 1-1 0 0,33 63 0 0 0,-45-71-31 0 0,-1 0 0 0 0,-2 0 0 0 0,-1 1 1 0 0,-1 0-1 0 0,9 62 0 0 0,-17-89 266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5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762 3 12603 0 0,'0'0'1077'0'0,"-9"-3"-238"0"0,7 3-878 0 0,1 0-1 0 0,-1 0 1 0 0,1 0 0 0 0,-1 1-1 0 0,1-1 1 0 0,-1 0 0 0 0,1 1-1 0 0,0-1 1 0 0,-1 1-1 0 0,1-1 1 0 0,-1 1 0 0 0,1 0-1 0 0,0-1 1 0 0,-1 1 0 0 0,1 0-1 0 0,-2 2 1 0 0,-18 27-618 0 0,-97 183-167 0 0,-124 213 812 0 0,65-155 100 0 0,164-253-33 0 0,-57 73-11 0 0,62-81 117 0 0,-1-1 0 0 0,0 0 1 0 0,0-1-1 0 0,-1 0 0 0 0,0 0 0 0 0,-20 10 591 0 0,55-41-3210 0 0,-10 13 1919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5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1 18396 0 0,'0'0'-295'0'0,"-4"6"-1037"0"0,-40 43 1024 0 0,-1-3 0 0 0,-64 51 0 0 0,105-94 306 0 0,-176 136 128 0 0,180-139-153 0 0,-1 1 1 0 0,1-1-1 0 0,-1 0 1 0 0,1 0 0 0 0,-1 1-1 0 0,1-1 1 0 0,-1 0-1 0 0,1 1 1 0 0,-1-1 0 0 0,1 0-1 0 0,0 1 1 0 0,-1-1-1 0 0,1 1 1 0 0,0-1-1 0 0,-1 1 1 0 0,1-1 0 0 0,0 1-1 0 0,-1-1 1 0 0,1 1-1 0 0,0-1 1 0 0,0 1 0 0 0,0-1-1 0 0,-1 1 1 0 0,1-1-1 0 0,0 1 1 0 0,0-1-1 0 0,0 1 1 0 0,0-1 0 0 0,0 1-1 0 0,0 0 1 0 0,0-1-1 0 0,0 1 1 0 0,0-1 0 0 0,1 2-1 0 0,0-1-24 0 0,1 0 0 0 0,-1 0 0 0 0,0 0 0 0 0,1 0 0 0 0,-1 0 0 0 0,1 0 0 0 0,0 0 0 0 0,-1 0 1 0 0,1-1-1 0 0,0 1 0 0 0,-1-1 0 0 0,4 1 0 0 0,50 10-63 0 0,1-2 1 0 0,94 2-1 0 0,-37-4 108 0 0,27 7 26 0 0,221 11 348 0 0,-360-25-345 0 0,-13 4-3103 0 0,-2-1 1852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18796 0 0,'0'0'-299'0'0,"5"1"-634"0"0,18 3 744 0 0,-1-2 1 0 0,0 0-1 0 0,1-2 0 0 0,-1 0 1 0 0,33-6-1 0 0,-4 2 161 0 0,505-60 334 0 0,-512 57 924 0 0,-64 10-9055 0 0,13 1 7269 0 0,4-3 337 0 0,1 0 1 0 0,-1 0-1 0 0,1 0 1 0 0,-1 0-1 0 0,0 0 1 0 0,1-1-1 0 0,-1 1 1 0 0,0-1-1 0 0,-4 1 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11122 0 0,'0'0'1905'0'0,"4"3"-2703"0"0,0 3 733 0 0,0 0 0 0 0,0 1 0 0 0,-1-1 0 0 0,1 1 0 0 0,-1 0 0 0 0,-1 0 0 0 0,1 0 0 0 0,-1 0 0 0 0,1 10 0 0 0,11 77 352 0 0,-12-76-244 0 0,18 478 773 0 0,-24-431-199 0 0,0-36-3155 0 0,3-21 1005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49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11058 0 0,'0'0'6398'0'0,"1"4"-7641"0"0,15 82 1178 0 0,41 128 0 0 0,-49-195 72 0 0,0 0 0 0 0,2-1 0 0 0,0 0 0 0 0,2-1-1 0 0,0 0 1 0 0,0-1 0 0 0,2 0 0 0 0,26 24-1 0 0,-22-23 95 0 0,1-1-1 0 0,1-1 0 0 0,1-1 0 0 0,0-1 0 0 0,1-1 0 0 0,44 19 0 0 0,-56-27-19 0 0,1-1 0 0 0,-1 0 0 0 0,1 0 0 0 0,0-1-1 0 0,-1 0 1 0 0,1-1 0 0 0,0 0 0 0 0,0 0 0 0 0,0-2 0 0 0,0 1 0 0 0,0-1 0 0 0,0-1 0 0 0,0 0 0 0 0,0-1 0 0 0,-1 0-1 0 0,1 0 1 0 0,-1-1 0 0 0,0 0 0 0 0,0-1 0 0 0,0 0 0 0 0,-1-1 0 0 0,1 0 0 0 0,8-7 0 0 0,-4 1 55 0 0,1-1 0 0 0,-2 0 1 0 0,0-1-1 0 0,0 0 0 0 0,-1-1 0 0 0,-1 0 1 0 0,0-1-1 0 0,-1 0 0 0 0,-1-1 1 0 0,-1 0-1 0 0,0 0 0 0 0,-1-1 1 0 0,-1 0-1 0 0,7-35 0 0 0,-11 41-66 0 0,0-1 0 0 0,-1 1 0 0 0,-1-1 0 0 0,0 1 0 0 0,0-1 0 0 0,-2 1 0 0 0,1 0 1 0 0,-1-1-1 0 0,-1 1 0 0 0,0 0 0 0 0,-1 0 0 0 0,-11-22 0 0 0,7 19-40 0 0,0 1 0 0 0,-2 0 0 0 0,0 0 0 0 0,-1 1 0 0 0,0 0 0 0 0,-1 0 0 0 0,0 2 1 0 0,-27-21-1 0 0,24 21-37 0 0,-14-11-6 0 0,-1 1 0 0 0,-64-33 0 0 0,89 52-47 0 0,0 0 1 0 0,0 0-1 0 0,-1 0 0 0 0,1 1 0 0 0,-1 0 0 0 0,1 0 0 0 0,-1 0 0 0 0,1 1 0 0 0,-1 0 0 0 0,1 0 0 0 0,-1 0 0 0 0,-6 2 1 0 0,-13 10-126 0 0,23-10 206 0 0,-1 0 1 0 0,0-1-1 0 0,1 1 0 0 0,-1-1 1 0 0,0 1-1 0 0,0-1 1 0 0,1 0-1 0 0,-1 0 0 0 0,0-1 1 0 0,0 1-1 0 0,0-1 1 0 0,-5 1-1 0 0,-13 0-10 0 0,0 1 1 0 0,-39 8 0 0 0,47-5-44 0 0,0 2 9 0 0,-18 8 14 0 0,23-12-1 0 0,5-1-30 0 0,0 0 0 0 0,-1 0 1 0 0,1 0-1 0 0,0 0 0 0 0,0 0 0 0 0,1 1 0 0 0,-1-1 0 0 0,1 1 0 0 0,-1-1 0 0 0,1 1 0 0 0,-3 4 0 0 0,-34 55-166 0 0,33-55 132 0 0,4-1-750 0 0,-29 63-4105 0 0,24-48 2985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1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5929 0 0,'0'0'3376'0'0,"13"20"-3344"0"0,47 73-64 0 0,-19-21 154 0 0,57 120 119 0 0,-24-41-47 0 0,77 91 1137 0 0,-151-242-1328 0 0,8 14 209 0 0,0 1 0 0 0,-1 0 0 0 0,0 0 0 0 0,-1 1 0 0 0,-1 0 0 0 0,-1 0 0 0 0,4 21 0 0 0,-7-33-674 0 0,0-6 148 0 0,-1-11-11 0 0,1 3 212 0 0,1-7-387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1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847 2 16219 0 0,'-1'0'117'0'0,"0"-1"0"0"0,-1 1 0 0 0,1 0 0 0 0,-1 0 0 0 0,1 0 0 0 0,-1 0 0 0 0,1 0-1 0 0,-1 0 1 0 0,1 0 0 0 0,-1 0 0 0 0,1 1 0 0 0,-1-1 0 0 0,1 0 0 0 0,0 1 0 0 0,-1-1-1 0 0,1 1 1 0 0,0 0 0 0 0,-1-1 0 0 0,1 1 0 0 0,0 0 0 0 0,0 0 0 0 0,-1 0-1 0 0,1 0 1 0 0,0 0 0 0 0,0 0 0 0 0,0 0 0 0 0,0 0 0 0 0,0 0 0 0 0,0 2 0 0 0,-6 6-389 0 0,2 1 1 0 0,-1-1-1 0 0,-4 12 0 0 0,2-4 494 0 0,-29 52-282 0 0,-112 195-129 0 0,81-155 171 0 0,-5-2 0 0 0,-118 131-1 0 0,-50 58 130 0 0,232-277-2152 0 0,6-9 456 0 0,25-20-934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2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28 12779 0 0,'-5'-4'433'0'0,"0"-1"0"0"0,0 1 0 0 0,0 1 1 0 0,-1-1-1 0 0,-6-3 0 0 0,11 7-600 0 0,3 6-2267 0 0,4 3 2450 0 0,-1-1-1 0 0,1 1 1 0 0,1-1-1 0 0,0-1 1 0 0,0 1-1 0 0,0-1 0 0 0,1-1 1 0 0,0 1-1 0 0,0-1 1 0 0,1-1-1 0 0,0 1 1 0 0,0-1-1 0 0,0-1 1 0 0,0 0-1 0 0,1 0 0 0 0,0-1 1 0 0,0 0-1 0 0,19 3 1 0 0,148 9 867 0 0,-136-15-797 0 0,1 3 0 0 0,0 2 1 0 0,-1 1-1 0 0,44 12 1 0 0,-80-16-67 0 0,0-1 1 0 0,-1 1 0 0 0,1 0-1 0 0,0 0 1 0 0,-1 0 0 0 0,0 1-1 0 0,1 0 1 0 0,-1 0 0 0 0,0 0-1 0 0,-1 0 1 0 0,1 0 0 0 0,0 1-1 0 0,-1 0 1 0 0,4 5 0 0 0,-5-6-3 0 0,-1 0 1 0 0,0 0 0 0 0,1 0 0 0 0,-1 0-1 0 0,-1 0 1 0 0,1 0 0 0 0,0 1-1 0 0,-1-1 1 0 0,1 0 0 0 0,-1 1 0 0 0,0-1-1 0 0,0 0 1 0 0,-1 1 0 0 0,1-1-1 0 0,-1 0 1 0 0,1 1 0 0 0,-1-1-1 0 0,0 0 1 0 0,0 0 0 0 0,-1 0 0 0 0,-2 5-1 0 0,-9 17 36 0 0,-1-1 1 0 0,-1 0-1 0 0,-1-2 0 0 0,-27 31 0 0 0,-87 77 47 0 0,85-87-74 0 0,-7 7-3 0 0,-4 3 57 0 0,-79 97-1 0 0,125-137-59 0 0,6-7 4 0 0,-1 1-1 0 0,0-1 1 0 0,0 0-1 0 0,0-1 1 0 0,-8 7 369 0 0,27-32-3081 0 0,-3 5 2188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6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12835 0 0,'5'24'-464'0'0,"1"5"448"0"0,-2 4 0 0 0,2 8 16 0 0,-2 5 16 0 0,-1 3 0 0 0,0 6 16 0 0,0 1 16 0 0,-3 0-16 0 0,1 1 24 0 0,1-4-280 0 0,-2-1-128 0 0,-2-6 23 0 0,2-5-319 0 0,-1-7-360 0 0,1 0-216 0 0,-2-8-152 0 0,1-3-385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3 22429 0 0,'0'0'-19'0'0,"0"0"0"0"0,0 0 0 0 0,0 0-1 0 0,0 0 1 0 0,0 1 0 0 0,0-1 0 0 0,0 0 0 0 0,0 0 0 0 0,-1 0 0 0 0,1 0 0 0 0,0 0 0 0 0,0 0 0 0 0,0 0 0 0 0,0 0 0 0 0,0 1-1 0 0,0-1 1 0 0,-1 0 0 0 0,1 0 0 0 0,0 0 0 0 0,0 0 0 0 0,0 0 0 0 0,0 0 0 0 0,0 0 0 0 0,-1 0 0 0 0,1 0 0 0 0,0 0 0 0 0,0 0 0 0 0,0 0-1 0 0,0 0 1 0 0,-1 0 0 0 0,1 0 0 0 0,0 0 0 0 0,0 0 0 0 0,0 0 0 0 0,0 0 0 0 0,-1 0 0 0 0,1 0 0 0 0,0 0 0 0 0,0 0 0 0 0,0-1-1 0 0,0 1 1 0 0,0 0 0 0 0,0 0 0 0 0,-1 0 0 0 0,1 0 0 0 0,0 0 0 0 0,0 0 0 0 0,0 0 0 0 0,0-1 0 0 0,0 1 0 0 0,0 0 0 0 0,0 0-1 0 0,0 0 1 0 0,0 0 0 0 0,-1 0 0 0 0,1-1 0 0 0,0 1 0 0 0,0 0 0 0 0,0 0 0 0 0,0 0 0 0 0,0 0 0 0 0,0-1 0 0 0,0 1 0 0 0,0 0-1 0 0,0 0 1 0 0,0 0 0 0 0,-5 21-247 0 0,-1 32 292 0 0,-41 382-13 0 0,-16 219 126 0 0,62-626-111 0 0,1-14 45 0 0,-1-1 1 0 0,0 0-1 0 0,0 1 1 0 0,-2-1 0 0 0,-4 17-1 0 0,7-30-84 0 0,-1 1-1 0 0,1-1 1 0 0,-1 0 0 0 0,1 1-1 0 0,-1-1 1 0 0,1 0-1 0 0,-1 1 1 0 0,1-1-1 0 0,-1 0 1 0 0,1 0-1 0 0,-1 0 1 0 0,1 1 0 0 0,-1-1-1 0 0,1 0 1 0 0,-1 0-1 0 0,0 0 1 0 0,1 0-1 0 0,-1 0 1 0 0,1 0-1 0 0,-1 0 1 0 0,1 0 0 0 0,-1 0-1 0 0,0 0 1 0 0,1-1-1 0 0,-1 1 1 0 0,1 0-1 0 0,-1 0 1 0 0,1 0 0 0 0,-1-1-1 0 0,1 1 1 0 0,-1 0-1 0 0,1-1 1 0 0,-1 1-1 0 0,1 0 1 0 0,-1-1-1 0 0,0 0 1 0 0,-1 0-61 0 0,-8-7-608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1276 616 6689 0 0,'-4'-45'1765'0'0,"-5"-202"4972"0"0,10 213-6766 0 0,1 1 0 0 0,2 1-1 0 0,1-1 1 0 0,2 1 0 0 0,14-45-1 0 0,-19 73-40 0 0,17-43-753 0 0,-18 45 649 0 0,0 0 0 0 0,1-1 0 0 0,-1 1 0 0 0,0 0-1 0 0,1 0 1 0 0,0 0 0 0 0,-1 0 0 0 0,1 0 0 0 0,0 0 0 0 0,0 0 0 0 0,0 1-1 0 0,0-1 1 0 0,0 1 0 0 0,0-1 0 0 0,3 0 0 0 0,-4 2 89 0 0,0 0 1 0 0,-1 0-1 0 0,1 0 0 0 0,0 0 1 0 0,-1 0-1 0 0,1 0 1 0 0,0 1-1 0 0,-1-1 1 0 0,1 0-1 0 0,0 0 0 0 0,-1 1 1 0 0,1-1-1 0 0,-1 0 1 0 0,1 1-1 0 0,0-1 1 0 0,-1 1-1 0 0,1-1 1 0 0,-1 1-1 0 0,1-1 0 0 0,-1 1 1 0 0,0-1-1 0 0,1 1 1 0 0,-1-1-1 0 0,1 1 1 0 0,-1 0-1 0 0,0-1 0 0 0,0 1 1 0 0,1 0-1 0 0,-1-1 1 0 0,0 1-1 0 0,0 0 1 0 0,0-1-1 0 0,0 1 0 0 0,0 0 1 0 0,0-1-1 0 0,0 1 1 0 0,0 0-1 0 0,0 0 1 0 0,2 35-1009 0 0,-2-32 919 0 0,-3 43-323 0 0,-15 88 1 0 0,7-75 566 0 0,-42 283 930 0 0,-59 382 1149 0 0,-41 364-1 0 0,-10 360-675 0 0,28 4-74 0 0,23-230 499 0 0,-42 20-680 0 0,-97-17-791 0 0,169-936-265 0 0,55-208-993 0 0,-57 115-1 0 0,71-173-88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9154 0 0,'2'8'62'0'0,"-1"0"0"0"0,2 0 0 0 0,-1 0 0 0 0,1 0 0 0 0,0 0 0 0 0,1 0 0 0 0,-1-1 0 0 0,7 9 0 0 0,0 2-65 0 0,58 123 72 0 0,-6 2 0 0 0,86 300-1 0 0,-133-389-55 0 0,65 235 61 0 0,-49-196-23 0 0,44 94-1 0 0,21 69 195 0 0,-83-217-100 0 0,-7-26-1447 0 0,-8-22 25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5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1393 1 17276 0 0,'-4'0'-135'0'0,"0"0"1"0"0,0-1-1 0 0,1 2 1 0 0,-1-1-1 0 0,0 0 1 0 0,0 1-1 0 0,0-1 1 0 0,1 1-1 0 0,-1 0 1 0 0,0 0-1 0 0,1 1 1 0 0,-1-1-1 0 0,1 1 1 0 0,0 0-1 0 0,-1 0 1 0 0,1 0 0 0 0,-6 4-1 0 0,-6 7 41 0 0,1-1-1 0 0,-16 19 1 0 0,20-21-2 0 0,-249 282 52 0 0,5-4 152 0 0,196-227-94 0 0,-191 195 250 0 0,-21-22 285 0 0,216-191-639 0 0,-55 54 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30 21749 0 0,'0'-10'1544'0'0,"2"4"-2048"0"0,-1 0 264 0 0,3 2-64 0 0,1 1-416 0 0,2 3-1089 0 0,3 4-423 0 0</inkml:trace>
  <inkml:trace contextRef="#ctx0" brushRef="#br0" timeOffset="1">4 766 23021 0 0,'-3'-9'1640'0'0,"3"4"-2984"0"0,3 0 112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8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300 393 4857 0 0,'-10'-19'4896'0'0,"-2"-5"-1963"0"0,-1-11-2476 0 0,9 9-164 0 0,4 13-221 0 0,0 0 0 0 0,0 0 0 0 0,1 0 0 0 0,1 0-1 0 0,0 0 1 0 0,0 1 0 0 0,2-1 0 0 0,-1 1 0 0 0,2-1-1 0 0,0 1 1 0 0,0 1 0 0 0,1-1 0 0 0,0 1 0 0 0,10-12 0 0 0,-10 15-118 0 0,0 0 0 0 0,1 1 1 0 0,0 0-1 0 0,1 0 1 0 0,-1 1-1 0 0,1 0 1 0 0,1 0-1 0 0,-1 1 1 0 0,1 0-1 0 0,0 1 1 0 0,0 0-1 0 0,0 0 1 0 0,0 1-1 0 0,1 0 0 0 0,0 0 1 0 0,-1 1-1 0 0,1 1 1 0 0,18-2-1 0 0,-22 3 26 0 0,1 0 0 0 0,-1 1 0 0 0,0-1 1 0 0,0 1-1 0 0,1 0 0 0 0,-1 1 0 0 0,0 0 0 0 0,0-1 0 0 0,0 2 0 0 0,-1-1 0 0 0,1 1 0 0 0,-1 0 0 0 0,1 0 0 0 0,6 6 0 0 0,-5-3 24 0 0,0 0 0 0 0,0 1 0 0 0,-1 0 0 0 0,0 0 0 0 0,-1 1 1 0 0,1 0-1 0 0,-1 0 0 0 0,7 16 0 0 0,-5-5 14 0 0,0 0 0 0 0,-1 0-1 0 0,-1 1 1 0 0,-1 0 0 0 0,-1 0 0 0 0,0 0 0 0 0,-2 0 0 0 0,-1 27 0 0 0,-3-16-7 0 0,-1 0 0 0 0,-2-1 0 0 0,0 0 0 0 0,-3 0 0 0 0,-18 46 0 0 0,-5-4-15 0 0,-42 67-1 0 0,58-113-1 0 0,-1 0-1 0 0,-2-1 1 0 0,0 0 0 0 0,-2-2-1 0 0,0 0 1 0 0,-25 19-1 0 0,30-29 92 0 0,0 0 0 0 0,0-1 0 0 0,-1-1 1 0 0,-1-1-1 0 0,0-1 0 0 0,0 0 0 0 0,-1-1 0 0 0,0-1 0 0 0,-1-1 0 0 0,-23 4 0 0 0,36-9 7 0 0,0 0-1 0 0,1-1 1 0 0,-1 0 0 0 0,0 0-1 0 0,1-1 1 0 0,-1 0 0 0 0,1 0 0 0 0,-1 0-1 0 0,1-1 1 0 0,-1 0 0 0 0,1 0-1 0 0,0-1 1 0 0,0 0 0 0 0,-11-6-1 0 0,14 6-55 0 0,0 1-1 0 0,0 0 0 0 0,0-1 1 0 0,0 1-1 0 0,1-1 0 0 0,-1 0 1 0 0,1 0-1 0 0,-1 0 0 0 0,1 0 1 0 0,0 0-1 0 0,1 0 0 0 0,-1-1 1 0 0,0 1-1 0 0,1-1 0 0 0,0 1 1 0 0,0-1-1 0 0,0 0 0 0 0,0 1 1 0 0,1-1-1 0 0,-1 0 0 0 0,1 0 1 0 0,0 1-1 0 0,0-1 0 0 0,0 0 1 0 0,1 0-1 0 0,-1 1 0 0 0,3-8 1 0 0,-2 8-72 0 0,1-1 1 0 0,0 1 0 0 0,0-1 0 0 0,0 1 0 0 0,0 0 0 0 0,0 0 0 0 0,1 0 0 0 0,0 0-1 0 0,-1 0 1 0 0,1 0 0 0 0,0 1 0 0 0,0 0 0 0 0,1-1 0 0 0,-1 1 0 0 0,0 0 0 0 0,1 0-1 0 0,-1 1 1 0 0,1-1 0 0 0,0 1 0 0 0,4-1 0 0 0,4-2-50 0 0,0 1 1 0 0,0 0-1 0 0,1 1 0 0 0,-1 1 1 0 0,15-1-1 0 0,-13 3 81 0 0,0 0 0 0 0,-1 1 0 0 0,1 1 1 0 0,-1 0-1 0 0,0 0 0 0 0,1 1 0 0 0,-2 1 0 0 0,16 8 0 0 0,13 9 69 0 0,41 28 0 0 0,-23-13-19 0 0,-19-5 0 0 0,-34-27 57 0 0,-1 0 1 0 0,1 0-1 0 0,0-1 0 0 0,0 0 0 0 0,0 0 1 0 0,0 0-1 0 0,1-1 0 0 0,12 5 431 0 0,4 2 509 0 0,-23-10-969 0 0,1 0 0 0 0,-1 0 1 0 0,0 0-1 0 0,1 0 0 0 0,-1 0 0 0 0,0 1 0 0 0,0-1 1 0 0,1 0-1 0 0,-1 0 0 0 0,0 0 0 0 0,1 0 0 0 0,-1 0 1 0 0,0 0-1 0 0,1 0 0 0 0,-1 0 0 0 0,0 0 0 0 0,0 0 1 0 0,1 0-1 0 0,-1-1 0 0 0,0 1 0 0 0,1 0 1 0 0,-1 0-1 0 0,0 0 0 0 0,0 0 0 0 0,1 0 0 0 0,-1-1 1 0 0,0 1-1 0 0,0 0 0 0 0,1 0 0 0 0,-1 0 0 0 0,0-1 1 0 0,0 1-1 0 0,0 0 0 0 0,1 0 0 0 0,-1-1 0 0 0,0 1 1 0 0,0 0-1 0 0,0 0 0 0 0,0-1 0 0 0,0 1 1 0 0,0 0-1 0 0,1 0 0 0 0,-1-1 0 0 0,0 1 0 0 0,0 0 1 0 0,0-1-1 0 0,0 1 0 0 0,0 0 0 0 0,0-1 0 0 0,0 1 1 0 0,0 0-1 0 0,0 0 0 0 0,-1-1 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8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13651 0 0,'-6'11'960'0'0,"-1"8"-752"0"0,4 4-184 0 0,-3 3 728 0 0,-1 3-728 0 0,-3 6-296 0 0,2 6-344 0 0,-2 9 32 0 0,-3 0-448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77 297 15347 0 0,'13'-52'2416'0'0,"-9"39"-2492"0"0,2 1 0 0 0,0-1 0 0 0,0 0 0 0 0,1 1 0 0 0,0 1-1 0 0,15-19 1 0 0,-4 9-108 0 0,0 0 1 0 0,34-27-1 0 0,-46 42 114 0 0,1 1 0 0 0,0 0 0 0 0,0 0 0 0 0,1 1 0 0 0,-1-1 0 0 0,1 2 0 0 0,0-1 1 0 0,0 1-1 0 0,1 0 0 0 0,-1 1 0 0 0,0 0 0 0 0,12-1 0 0 0,-17 3 21 0 0,0 0-1 0 0,0 0 1 0 0,0 0 0 0 0,0 0-1 0 0,0 1 1 0 0,0-1 0 0 0,0 1 0 0 0,0 0-1 0 0,0 0 1 0 0,-1 0 0 0 0,1 0-1 0 0,0 1 1 0 0,-1-1 0 0 0,1 1-1 0 0,0-1 1 0 0,-1 1 0 0 0,3 3-1 0 0,-1-1 14 0 0,-1-1 0 0 0,0 1 0 0 0,0 0-1 0 0,-1 0 1 0 0,1 1 0 0 0,-1-1 0 0 0,0 1 0 0 0,0-1-1 0 0,2 9 1 0 0,-1 2 37 0 0,0-1 0 0 0,-1 1 0 0 0,-1 0-1 0 0,0 0 1 0 0,-1 0 0 0 0,-2 16 0 0 0,-1-10 15 0 0,-1 0 1 0 0,-1-1 0 0 0,-1 1 0 0 0,-1-1-1 0 0,0 0 1 0 0,-11 19 0 0 0,-1-4-15 0 0,-1 0 0 0 0,-31 40 1 0 0,49-74-2 0 0,-4 9 22 0 0,-1-1 0 0 0,0 0 0 0 0,0-1 0 0 0,-1 0 0 0 0,-1 0 0 0 0,-13 10 942 0 0,26-20-717 0 0,14-8-318 0 0,0 1 0 0 0,1 1-1 0 0,0 1 1 0 0,37-9 0 0 0,-49 14 36 0 0,0 1 1 0 0,1 0 0 0 0,-1 1-1 0 0,0-1 1 0 0,1 1-1 0 0,-1 1 1 0 0,1 0 0 0 0,-1 0-1 0 0,0 0 1 0 0,1 1 0 0 0,-1 0-1 0 0,0 0 1 0 0,0 1-1 0 0,0 0 1 0 0,0 0 0 0 0,-1 0-1 0 0,8 6 1 0 0,-9-5 33 0 0,0 0 1 0 0,0-1 0 0 0,-1 2-1 0 0,0-1 1 0 0,1 0 0 0 0,-2 1-1 0 0,1 0 1 0 0,-1 0-1 0 0,1 0 1 0 0,-1 0 0 0 0,-1 0-1 0 0,1 1 1 0 0,-1 0-1 0 0,0-1 1 0 0,0 1 0 0 0,0 0-1 0 0,-1 0 1 0 0,0 0-1 0 0,0 0 1 0 0,-1 0 0 0 0,0 9-1 0 0,0-8 17 0 0,-2 0 1 0 0,1 0-1 0 0,-1 0 0 0 0,0 1 0 0 0,0-2 0 0 0,0 1 0 0 0,-1 0 0 0 0,-1 0 0 0 0,1-1 0 0 0,-1 0 1 0 0,0 0-1 0 0,0 0 0 0 0,-1 0 0 0 0,1 0 0 0 0,-1-1 0 0 0,-1 0 0 0 0,-7 6 0 0 0,-9 4 194 0 0,0 0-1 0 0,0-2 1 0 0,-1-1-1 0 0,-1-1 1 0 0,0-1-1 0 0,-1-1 1 0 0,1-1 0 0 0,-2-2-1 0 0,1 0 1 0 0,-1-1-1 0 0,0-2 1 0 0,0 0-1 0 0,0-2 1 0 0,-30-3-1 0 0,45 1-27 0 0,-1-1 0 0 0,0 0 1 0 0,1-1-1 0 0,0 0 0 0 0,-1-1 0 0 0,-14-8 487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14387 0 0,'0'0'864'0'0,"0"5"-578"0"0,-3 29-250 0 0,-1-1 1 0 0,-3 0 0 0 0,0 0-1 0 0,-14 37 1 0 0,5-19 28 0 0,7-18-16 0 0,-2 0 0 0 0,-19 40 1 0 0,28-70-78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5:5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19332 0 0,'0'3'-176'0'0,"5"33"142"0"0,-3 1 1 0 0,-1-1-1 0 0,-2 1 0 0 0,-1 0 0 0 0,-2-1 0 0 0,-1 1 1 0 0,-2-1-1 0 0,-12 35 0 0 0,18-69 27 0 0,0 0-1 0 0,0 0 1 0 0,1 0 0 0 0,-1 0 0 0 0,1 1-1 0 0,-1-1 1 0 0,1 0 0 0 0,0 0 0 0 0,0 0-1 0 0,0 1 1 0 0,0-1 0 0 0,0 0-1 0 0,1 0 1 0 0,-1 0 0 0 0,1 1 0 0 0,-1-1-1 0 0,1 0 1 0 0,0 0 0 0 0,0 0-1 0 0,0 0 1 0 0,0 0 0 0 0,0 0 0 0 0,0-1-1 0 0,3 4 1 0 0,0-2-31 0 0,0 0 0 0 0,0 0 0 0 0,1-1 0 0 0,-1 1 0 0 0,0-1 0 0 0,1-1 0 0 0,0 1 0 0 0,-1 0 0 0 0,1-1 0 0 0,7 1 0 0 0,33 6-2 0 0,0-3 1 0 0,0-1-1 0 0,86-4 0 0 0,-49-7 92 0 0,101-22-1 0 0,-153 22-5 0 0,0 0 1 0 0,39-17 0 0 0,-57 19-648 0 0,0 0-1 0 0,0-1 1 0 0,-1-1 0 0 0,1 0 0 0 0,-2 0 0 0 0,1-1 0 0 0,-1 0 0 0 0,10-11-1 0 0,-8 6-1905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7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23 15099 0 0,'11'-5'-138'0'0,"0"1"-1"0"0,0 1 0 0 0,0 0 1 0 0,0 1-1 0 0,15-2 1 0 0,-22 3 79 0 0,0 1 1 0 0,0-1-1 0 0,1 1 1 0 0,-1 0-1 0 0,0 0 1 0 0,0 1-1 0 0,1-1 1 0 0,-1 1-1 0 0,0 0 1 0 0,0 0-1 0 0,0 0 1 0 0,0 1-1 0 0,0 0 1 0 0,0-1-1 0 0,-1 1 1 0 0,1 1-1 0 0,4 2 1 0 0,-6-3 22 0 0,-1 0 0 0 0,0 1 0 0 0,1-1 0 0 0,-1 1 0 0 0,0-1 0 0 0,0 1 0 0 0,0 0 0 0 0,-1-1 0 0 0,1 1 0 0 0,-1 0-1 0 0,1-1 1 0 0,-1 1 0 0 0,0 0 0 0 0,0-1 0 0 0,0 1 0 0 0,0 0 0 0 0,0 0 0 0 0,-1-1 0 0 0,-1 5 0 0 0,0 4 16 0 0,-1-1 0 0 0,0 0 1 0 0,-7 16-1 0 0,-65 117 172 0 0,65-126-143 0 0,-1 0 0 0 0,-1-1 0 0 0,0-1 0 0 0,-2 0 0 0 0,1 0 1 0 0,-18 13-1 0 0,22-22-82 0 0,0 0 0 0 0,0-1 0 0 0,-1 1 0 0 0,0-2 0 0 0,0 0 0 0 0,0 0 0 0 0,-1 0 0 0 0,1-2 0 0 0,-1 1 0 0 0,0-1 0 0 0,0-1 0 0 0,1 0 0 0 0,-1 0 0 0 0,0-1 1 0 0,0 0-1 0 0,0-1 0 0 0,0-1 0 0 0,0 0 0 0 0,0 0 0 0 0,1-1 0 0 0,-1 0 0 0 0,-11-6 0 0 0,18 8 104 0 0,1 0-1 0 0,0-1 1 0 0,0 1 0 0 0,-1-1-1 0 0,1 0 1 0 0,0 0 0 0 0,0 0-1 0 0,1 0 1 0 0,-1-1 0 0 0,0 1-1 0 0,1-1 1 0 0,0 1 0 0 0,-1-1-1 0 0,1 0 1 0 0,0 0 0 0 0,0 0-1 0 0,1 0 1 0 0,-1-1-1 0 0,1 1 1 0 0,-1 0 0 0 0,1-1-1 0 0,0 1 1 0 0,0-1 0 0 0,1 1-1 0 0,-1-1 1 0 0,1 1 0 0 0,-1-1-1 0 0,1 1 1 0 0,0-1 0 0 0,1-5-1 0 0,1 3 2 0 0,-1 0 0 0 0,1 0 0 0 0,0 0 1 0 0,0 0-1 0 0,1 1 0 0 0,0-1 0 0 0,0 1 0 0 0,0 0 0 0 0,1-1 0 0 0,-1 2 0 0 0,1-1 0 0 0,0 0 0 0 0,1 1 0 0 0,-1 0 0 0 0,1 0 0 0 0,0 0 0 0 0,7-4 0 0 0,-7 4-42 0 0,1 1 1 0 0,0 0-1 0 0,0 0 1 0 0,0 0-1 0 0,1 1 1 0 0,-1 0-1 0 0,1 0 1 0 0,-1 0-1 0 0,1 1 1 0 0,0 0-1 0 0,-1 0 1 0 0,1 1-1 0 0,0 0 1 0 0,0 0-1 0 0,-1 1 1 0 0,1 0-1 0 0,0 0 1 0 0,-1 0-1 0 0,9 4 1 0 0,-5-1 0 0 0,0 1 1 0 0,-1 0-1 0 0,1 0 1 0 0,-1 1 0 0 0,-1 1-1 0 0,1-1 1 0 0,-1 1 0 0 0,0 1-1 0 0,-1 0 1 0 0,0 0 0 0 0,10 13-1 0 0,21 37 206 0 0,60 125-1 0 0,-46-81-31 0 0,-34-64-127 0 0,-13-26-153 0 0,1 0 0 0 0,0 0 0 0 0,1 0 0 0 0,0-1 0 0 0,1 0 0 0 0,10 11 0 0 0,-10-16-480 0 0,2 0-268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14923 0 0,'0'0'888'0'0,"-1"2"-685"0"0,-4 10-187 0 0,1 0-1 0 0,0 0 1 0 0,1 0-1 0 0,0 0 1 0 0,1 1-1 0 0,0-1 1 0 0,1 20-1 0 0,-1-13 20 0 0,-16 328 59 0 0,13-183-30 0 0,-34 219 1 0 0,31-326 41 0 0,6-36 202 0 0,-1 0-1 0 0,-1-1 0 0 0,-11 35 2995 0 0,13-106-6551 0 0,1 43 1263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0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17116 0 0,'2'23'1580'0'0,"-11"127"-798"0"0,-5 34-696 0 0,6-132 66 0 0,5-48 94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1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1 19508 0 0,'0'0'1308'0'0,"-3"13"-2472"0"0,-5-1 1032 0 0,0 0 0 0 0,0-1 0 0 0,-1 0 0 0 0,-1 0 1 0 0,0-1-1 0 0,0-1 0 0 0,-12 9 0 0 0,16-13 78 0 0,-20 16-100 0 0,-20 16 104 0 0,43-34 29 0 0,1 0 1 0 0,-1-1-1 0 0,1 1 1 0 0,0 0 0 0 0,0 0-1 0 0,0 0 1 0 0,1 0 0 0 0,-1 0-1 0 0,1 1 1 0 0,-1-1-1 0 0,1 1 1 0 0,0-1 0 0 0,0 4-1 0 0,1-3-4 0 0,0-1-1 0 0,0 0 0 0 0,1 0 1 0 0,-1 0-1 0 0,1 0 0 0 0,0 0 1 0 0,0 0-1 0 0,0 0 1 0 0,0-1-1 0 0,1 1 0 0 0,-1 0 1 0 0,1-1-1 0 0,-1 1 1 0 0,4 3-1 0 0,32 35-113 0 0,-28-32 119 0 0,35 36-4 0 0,-21-23 30 0 0,-1 2 0 0 0,0 0-1 0 0,-2 1 1 0 0,32 52-1 0 0,-45-63-10 0 0,0 1 0 0 0,-1 0 0 0 0,0 1 0 0 0,-2-1 0 0 0,0 1 0 0 0,2 16 0 0 0,-4-24 21 0 0,-1 1 0 0 0,-1-1 0 0 0,0 1-1 0 0,0-1 1 0 0,0 0 0 0 0,-1 1 0 0 0,0-1-1 0 0,-1 0 1 0 0,0 1 0 0 0,0-1 0 0 0,-1 0-1 0 0,0-1 1 0 0,-6 11 0 0 0,5-12 19 0 0,-1 0 0 0 0,1 0-1 0 0,-1-1 1 0 0,-1 0 0 0 0,1 0 0 0 0,-1 0 0 0 0,0-1 0 0 0,0 0 0 0 0,0 0 0 0 0,-8 3 0 0 0,-11 5 157 0 0,-34 11 0 0 0,2-4-63 0 0,0-4 1 0 0,-1-2-1 0 0,-1-2 0 0 0,-72 3 1 0 0,120-13-176 0 0,-1-1 1 0 0,1 0-1 0 0,-13-2 0 0 0,21 2-191 0 0,0-1 1 0 0,0 0-1 0 0,0 1 0 0 0,1-1 0 0 0,-1 0 0 0 0,0 0 0 0 0,0 0 0 0 0,1-1 0 0 0,-1 1 0 0 0,1-1 1 0 0,-1 0-1 0 0,1 1 0 0 0,0-1 0 0 0,0 0 0 0 0,-1 0 0 0 0,1 0 0 0 0,-2-4 0 0 0,-5-9-2484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1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0 162 21821 0 0,'5'-3'83'0'0,"0"0"-1"0"0,0 1 1 0 0,0 0 0 0 0,0 0 0 0 0,1 0 0 0 0,-1 1 0 0 0,0 0 0 0 0,1 0 0 0 0,-1 0 0 0 0,1 1 0 0 0,-1-1 0 0 0,10 2 0 0 0,13-3-60 0 0,36-10 32 0 0,0-2 0 0 0,-1-3 0 0 0,0-3 0 0 0,95-45 0 0 0,-151 62-154 0 0,-4 1-28 0 0,0 1 0 0 0,0-1 1 0 0,0 1-1 0 0,0 0 0 0 0,1 0 0 0 0,-1 0 0 0 0,0 0 1 0 0,6 0-1 0 0,-10 7-1158 0 0,-2 4 344 0 0,0-1 0 0 0,-1 0 0 0 0,-7 13 0 0 0,3-8-674 0 0,0 1-251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1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11346 0 0,'-2'6'258'0'0,"0"0"0"0"0,1 0-1 0 0,0 1 1 0 0,0-1 0 0 0,0 12-1 0 0,-1 6-177 0 0,-56 223 291 0 0,32-147 305 0 0,20-64 1388 0 0,9-48-3692 0 0,0 0 464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2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1 19188 0 0,'-46'57'148'0'0,"-14"25"-200"0"0,-92 166-1 0 0,124-193 38 0 0,2 2 0 0 0,3 1 0 0 0,3 1 0 0 0,-18 80 0 0 0,33-115 0 0 0,1 0 0 0 0,1 0 0 0 0,2 0 0 0 0,0 1 0 0 0,2-1 0 0 0,0 0 0 0 0,2 1 0 0 0,1-1 0 0 0,0 0-1 0 0,15 40 1 0 0,-14-49 7 0 0,1-1-1 0 0,1-1 1 0 0,0 1-1 0 0,1-1 0 0 0,0-1 1 0 0,1 1-1 0 0,1-1 0 0 0,0-1 1 0 0,0 0-1 0 0,1 0 1 0 0,1-1-1 0 0,-1-1 0 0 0,2 0 1 0 0,-1 0-1 0 0,1-1 1 0 0,0-1-1 0 0,1 0 0 0 0,19 7 1 0 0,-20-10 98 0 0,0-1 0 0 0,0 0 1 0 0,0-1-1 0 0,0 0 1 0 0,1-1-1 0 0,-1 0 0 0 0,1-1 1 0 0,-1-1-1 0 0,1 0 1 0 0,-1-1-1 0 0,0 0 0 0 0,0-1 1 0 0,0-1-1 0 0,0 0 0 0 0,0 0 1 0 0,-1-1-1 0 0,21-12 1 0 0,-23 11 21 0 0,-1 0 0 0 0,0 0 0 0 0,0-1 0 0 0,-1 0 1 0 0,0 0-1 0 0,0-1 0 0 0,-1 0 0 0 0,0 0 0 0 0,0-1 1 0 0,-1 0-1 0 0,0 0 0 0 0,0 0 0 0 0,-1-1 0 0 0,-1 0 1 0 0,1 0-1 0 0,-2 0 0 0 0,1-1 0 0 0,-2 1 0 0 0,1-1 1 0 0,-1 1-1 0 0,-1-1 0 0 0,1-14 0 0 0,-2 19-104 0 0,0 0 0 0 0,-1 0 0 0 0,1 0 0 0 0,-1 0 0 0 0,0 0 0 0 0,-1 0 0 0 0,0 1 0 0 0,0-1 0 0 0,0 0 0 0 0,0 1 0 0 0,-1 0 0 0 0,0-1 0 0 0,0 1 0 0 0,0 0 0 0 0,-1 0 0 0 0,0 1 0 0 0,1-1 0 0 0,-2 1 1 0 0,1 0-1 0 0,0 0 0 0 0,-1 0 0 0 0,-8-4 0 0 0,6 4-37 0 0,0 0 0 0 0,-1 1 0 0 0,0 0 0 0 0,0 0 0 0 0,0 1 0 0 0,0 0 1 0 0,0 1-1 0 0,-1 0 0 0 0,1 0 0 0 0,0 0 0 0 0,-1 1 0 0 0,1 1 0 0 0,0-1 1 0 0,-1 1-1 0 0,-13 4 0 0 0,4 0 4 0 0,1 1 0 0 0,-1 1 0 0 0,1 1 0 0 0,1 0 0 0 0,-1 1 0 0 0,2 1 0 0 0,-1 0 0 0 0,-26 24-1 0 0,24-18-179 0 0,1 2 0 0 0,0 0 0 0 0,2 0 0 0 0,0 1 0 0 0,1 1 0 0 0,-16 31 1 0 0,26-43-251 0 0,-1 1 1 0 0,1 0 0 0 0,1 0 0 0 0,0 0-1 0 0,0 0 1 0 0,1 1 0 0 0,0-1 0 0 0,0 1-1 0 0,1 0 1 0 0,1-1 0 0 0,0 1 0 0 0,0 0 0 0 0,0-1-1 0 0,4 16 1 0 0,2-9-1370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16460 0 0,'0'0'1841'0'0,"-2"4"-1863"0"0,-7 15 47 0 0,1 0 0 0 0,0 1-1 0 0,2 0 1 0 0,0 0 0 0 0,-3 30 0 0 0,-8 20 30 0 0,9-43-23 0 0,1-2 111 0 0,1 0 1 0 0,-5 34-1 0 0,11-58-138 0 0,0 0-1 0 0,0 0 0 0 0,0 0 0 0 0,0-1 0 0 0,0 1 0 0 0,0 0 0 0 0,0 0 0 0 0,-1 0 1 0 0,1 0-1 0 0,0 0 0 0 0,-1 0 0 0 0,1 0 0 0 0,0 0 0 0 0,-1 0 0 0 0,1 0 0 0 0,-1 0 1 0 0,0-1-1 0 0,1 1 0 0 0,-1 0 0 0 0,-1 0 0 0 0,2-1-92 0 0,-1-1 0 0 0,0 1 0 0 0,1-1 0 0 0,-1 1 0 0 0,1-1 0 0 0,-1 0 0 0 0,1 1-1 0 0,-1-1 1 0 0,1 0 0 0 0,-1 0 0 0 0,1 1 0 0 0,0-1 0 0 0,-1 0 0 0 0,1 0 0 0 0,0 0 0 0 0,-1 1 0 0 0,1-1 0 0 0,0 0 0 0 0,0 0 0 0 0,0 0 0 0 0,0 0-1 0 0,0 0 1 0 0,0 1 0 0 0,0-2 0 0 0,-1-12-1419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2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22765 0 0,'0'-2'-24'0'0,"1"0"-410"0"0,7 0 221 0 0,16-4 127 0 0,0 1-1 0 0,0 1 1 0 0,46-1-1 0 0,-36 3 135 0 0,54-9 1 0 0,-31-8 34 0 0,-48 15-80 0 0,0 0-1 0 0,0 1 0 0 0,1 0 1 0 0,-1 1-1 0 0,1 0 0 0 0,0 0 0 0 0,0 1 1 0 0,0 0-1 0 0,14 1 0 0 0,-22 1-14 0 0,1 0 0 0 0,-1 0 0 0 0,1 0 0 0 0,-1 0-1 0 0,0 0 1 0 0,1 1 0 0 0,-1-1 0 0 0,0 1-1 0 0,0 0 1 0 0,0 0 0 0 0,0-1 0 0 0,0 1 0 0 0,-1 0-1 0 0,1 1 1 0 0,-1-1 0 0 0,1 0 0 0 0,-1 0 0 0 0,0 1-1 0 0,1-1 1 0 0,0 4 0 0 0,16 52-115 0 0,-17-56 125 0 0,3 23-3 0 0,0 1 0 0 0,-1-1 0 0 0,-1 1 0 0 0,-2 0 0 0 0,-1 0 0 0 0,-5 36 0 0 0,-38 154 45 0 0,32-170-32 0 0,-80 287 94 0 0,65-242-26 0 0,17-55-48 0 0,9-35-107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3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18468 0 0,'0'0'1327'0'0,"4"-1"-956"0"0,258-18-188 0 0,-46 4-17 0 0,130-22 1328 0 0,-342 37-1324 0 0,1 0-493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21069 0 0,'1'69'-96'0'0,"-1"5"277"0"0,-9 95-1 0 0,2-115-9 0 0,-2-1-1 0 0,-20 65 1 0 0,29-117-94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7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15419 0 0,'0'0'-705'0'0,"-1"2"103"0"0,-4 18 71 0 0,1 0-1 0 0,1 0 0 0 0,-1 28 0 0 0,-1 10 419 0 0,-9 42 175 0 0,-31 257 68 0 0,37-257-64 0 0,9 159 0 0 0,0-237-208 0 0,8 162-1286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4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476 136 5769 0 0,'-2'-2'539'0'0,"-1"-1"0"0"0,1 1 0 0 0,0 0 0 0 0,-1-1 0 0 0,1 1 0 0 0,-1 0 0 0 0,1 0-1 0 0,-1 1 1 0 0,0-1 0 0 0,0 1 0 0 0,0-1 0 0 0,0 1 0 0 0,0 0 0 0 0,0 0 0 0 0,-4-1 0 0 0,1 1-366 0 0,-1 1 0 0 0,1-1 1 0 0,-1 1-1 0 0,1 0 0 0 0,-1 1 1 0 0,1 0-1 0 0,-8 1 0 0 0,-10 5-773 0 0,1 0 0 0 0,0 1 0 0 0,-25 14 0 0 0,34-15 1297 0 0,-20 9-763 0 0,0 1 1 0 0,-31 22-1 0 0,55-33 33 0 0,1 1-1 0 0,0 0 1 0 0,0 1-1 0 0,1 0 1 0 0,0 0 0 0 0,0 0-1 0 0,1 1 1 0 0,0 0 0 0 0,1 1-1 0 0,0 0 1 0 0,-5 10 0 0 0,10-16 27 0 0,0-1 0 0 0,-1 1 1 0 0,1-1-1 0 0,1 1 0 0 0,-1 0 1 0 0,1 0-1 0 0,-1-1 1 0 0,1 1-1 0 0,0 0 0 0 0,0-1 1 0 0,1 1-1 0 0,-1 0 0 0 0,1-1 1 0 0,0 1-1 0 0,1 5 1 0 0,1-3 5 0 0,0-1 0 0 0,0 1 0 0 0,0-1 0 0 0,0 0 1 0 0,1 0-1 0 0,0 0 0 0 0,0 0 0 0 0,7 6 0 0 0,5 3 22 0 0,2-1 0 0 0,-1-1-1 0 0,2 0 1 0 0,23 10 0 0 0,31 11 65 0 0,3-3 1 0 0,142 35-1 0 0,-140-44-16 0 0,0 3 0 0 0,130 58-1 0 0,-200-78-22 0 0,-1 0 0 0 0,0 0 0 0 0,0 1-1 0 0,0-1 1 0 0,-1 1 0 0 0,0 1 0 0 0,0-1 0 0 0,10 14-1 0 0,-14-17-29 0 0,0 1 0 0 0,-1-1 0 0 0,0 1 0 0 0,1 0 0 0 0,-1-1 0 0 0,0 1 0 0 0,0 0 0 0 0,-1 0 0 0 0,1 0 0 0 0,-1 0 0 0 0,1 0 0 0 0,-1 0 0 0 0,0 0 0 0 0,0 0 0 0 0,0 0 0 0 0,-1 0 0 0 0,1 0 0 0 0,-1 0 0 0 0,1 0 0 0 0,-1 0 0 0 0,0-1 0 0 0,0 1 0 0 0,0 0 0 0 0,-1 0 0 0 0,1-1 0 0 0,-1 1 0 0 0,-2 3 0 0 0,-8 10 37 0 0,-2 1 1 0 0,0-1-1 0 0,0-1 0 0 0,-1-1 1 0 0,-1 0-1 0 0,-1-1 1 0 0,0-1-1 0 0,0 0 0 0 0,-33 15 1 0 0,11-8 137 0 0,-1-2 0 0 0,-1-2 0 0 0,-71 17-1 0 0,78-25 81 0 0,0-1 0 0 0,-50 2 0 0 0,70-7-108 0 0,-1-1 1 0 0,1-1-1 0 0,0 0 0 0 0,0-1 0 0 0,-1-1 1 0 0,2 0-1 0 0,-1-1 0 0 0,-21-8 0 0 0,29 9-76 0 0,1 0 0 0 0,0 0 0 0 0,0 0 0 0 0,0 0 0 0 0,1-1-1 0 0,-1 0 1 0 0,1 0 0 0 0,0 0 0 0 0,0-1 0 0 0,0 1 0 0 0,1-1 0 0 0,-1 0-1 0 0,-3-7 1 0 0,4 4-2 0 0,-1 0 0 0 0,1-1-1 0 0,1 1 1 0 0,0-1 0 0 0,0 0-1 0 0,0 0 1 0 0,1 1 0 0 0,0-11-1 0 0,2-3 3 0 0,0 0 0 0 0,2 1 0 0 0,0-1 0 0 0,1 1 0 0 0,2 0 1 0 0,10-29-1 0 0,0 13-14 0 0,1 0 0 0 0,2 1 0 0 0,33-49 0 0 0,85-90 142 0 0,-85 119-114 0 0,2 3 0 0 0,3 3 0 0 0,2 1 0 0 0,88-54 0 0 0,69-47 3091 0 0,-201 164-9658 0 0,-11-12 6165 0 0,6 5-1831 0 0,11 18-56 0 0,-7-10 1937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5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19820 0 0,'0'0'1553'0'0,"-1"4"-1568"0"0,-1 10 12 0 0,1 1 0 0 0,0-1 0 0 0,1 0 0 0 0,1 0 0 0 0,4 27 1 0 0,-1 5 24 0 0,-3 202 57 0 0,0-204-333 0 0,-1-41 102 0 0,0 0-1 0 0,1 0 1 0 0,-1 0-1 0 0,1 0 1 0 0,0-1-1 0 0,-1 1 1 0 0,1 0-1 0 0,1 0 1 0 0,-1-1-1 0 0,0 1 1 0 0,1-1-1 0 0,2 4 0 0 0,-3-5 9 0 0,0-1 0 0 0,0 1 0 0 0,0-1 0 0 0,0 1 0 0 0,0-1 0 0 0,0 0 0 0 0,0 1 0 0 0,0-1 0 0 0,0 0 0 0 0,0 0 0 0 0,0 0 0 0 0,0 1 0 0 0,0-1 1 0 0,0-1-1 0 0,0 1 0 0 0,0 0 0 0 0,0 0 0 0 0,0 0 0 0 0,0 0 0 0 0,0-1 0 0 0,0 1 0 0 0,0 0 0 0 0,0-1 0 0 0,0 1 0 0 0,0-1 0 0 0,0 1 0 0 0,0-1 0 0 0,0 0 0 0 0,0 1 0 0 0,-1-1 0 0 0,2-1 0 0 0,27-25-1301 0 0,-27 25 1505 0 0,16-19-790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5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508 394 12907 0 0,'15'-21'685'0'0,"7"-11"693"0"0,29-54 1 0 0,-46 75-1318 0 0,0 1 1 0 0,-1-1 0 0 0,0 0 0 0 0,-1 0 0 0 0,0 0 0 0 0,-1 0 0 0 0,0-1 0 0 0,-1 1 0 0 0,0-22 0 0 0,-1 28-99 0 0,-1 0 0 0 0,1 0 0 0 0,-1 1 0 0 0,0-1 1 0 0,-1 1-1 0 0,1-1 0 0 0,-1 1 0 0 0,0-1 0 0 0,0 1 1 0 0,0 0-1 0 0,0 0 0 0 0,-1 0 0 0 0,0 0 0 0 0,0 0 0 0 0,0 1 1 0 0,-4-5-1 0 0,1 4-7 0 0,0-1 0 0 0,0 1 0 0 0,-1 0 0 0 0,1 0 0 0 0,-1 1-1 0 0,0 0 1 0 0,0 0 0 0 0,0 1 0 0 0,-11-3 0 0 0,1 2 61 0 0,1 0 0 0 0,-1 1 0 0 0,0 1 0 0 0,1 1 0 0 0,-1 1 0 0 0,0 0 0 0 0,0 1 0 0 0,-23 6 0 0 0,23-3 12 0 0,0 2 0 0 0,1 0 0 0 0,0 0 0 0 0,0 2 0 0 0,1 0 0 0 0,0 1 0 0 0,1 0 0 0 0,0 1 0 0 0,1 1 0 0 0,-20 21 0 0 0,10-7-21 0 0,2 1 0 0 0,0 0-1 0 0,2 2 1 0 0,-24 47 0 0 0,39-67-16 0 0,-1 1 0 0 0,1 0 0 0 0,1 0 0 0 0,0 0 0 0 0,1 1 0 0 0,0-1 0 0 0,0 1 0 0 0,1-1 0 0 0,1 21 0 0 0,0-27 20 0 0,0-1 0 0 0,0 1 0 0 0,1-1 0 0 0,0 1 0 0 0,0-1 0 0 0,0 1 0 0 0,0-1 0 0 0,0 1 0 0 0,1-1 0 0 0,-1 0 0 0 0,1 0 0 0 0,0 0 0 0 0,0 0 1 0 0,0 0-1 0 0,0 0 0 0 0,1-1 0 0 0,-1 1 0 0 0,1-1 0 0 0,0 1 0 0 0,-1-1 0 0 0,1 0 0 0 0,0 0 0 0 0,0 0 0 0 0,1 0 0 0 0,-1-1 0 0 0,0 0 0 0 0,0 1 0 0 0,1-1 0 0 0,-1 0 0 0 0,1 0 0 0 0,-1-1 0 0 0,7 1 0 0 0,5 0 102 0 0,0-1 0 0 0,0-1 0 0 0,-1 0 1 0 0,1-1-1 0 0,0-1 0 0 0,0-1 0 0 0,-1 0 0 0 0,0 0 1 0 0,0-1-1 0 0,0-1 0 0 0,0-1 0 0 0,18-11 0 0 0,-8 3 98 0 0,0-1 0 0 0,-2-1-1 0 0,1-1 1 0 0,-2-2-1 0 0,31-34 1 0 0,5-12 1348 0 0,-57 65-1365 0 0,3 4-366 0 0,1 4 163 0 0,1 0 0 0 0,-1 0-1 0 0,-1 0 1 0 0,1 0 0 0 0,-1 0 0 0 0,0 1-1 0 0,-1 0 1 0 0,3 15 0 0 0,7 74 103 0 0,-8-58-79 0 0,17 269 89 0 0,-16-210-44 0 0,-5-49 181 0 0,-7 70 1 0 0,2-63 463 0 0,4-52-1608 0 0,2 9 4015 0 0,6-10-2955 0 0,3-5-3619 0 0,0 0 1806 0 0,1 0 0 0 0,-1 1 1 0 0,1 1-1 0 0,20 1 1 0 0,-22 0 1579 0 0,10-1-1207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6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14683 0 0,'0'0'4436'0'0,"4"4"-3855"0"0,1 4-541 0 0,0 0-1 0 0,-1 0 1 0 0,0 1-1 0 0,-1 0 1 0 0,0 0 0 0 0,0 0-1 0 0,-1 0 1 0 0,0 0-1 0 0,-1 0 1 0 0,0 0-1 0 0,0 15 1 0 0,-1 11 81 0 0,-7 62 1 0 0,-13 3 28 0 0,13-79-215 0 0,2 0-1 0 0,1 0 1 0 0,1 0-1 0 0,0 0 1 0 0,2 1-1 0 0,0-1 1 0 0,3 23-1 0 0,-2-44-6 0 0,0 1 0 0 0,0-1 0 0 0,0 0 0 0 0,0 1 0 0 0,0-1 0 0 0,0 0 0 0 0,0 1 0 0 0,0-1 0 0 0,1 0 0 0 0,-1 1 0 0 0,0-1 0 0 0,0 0 0 0 0,0 0 0 0 0,0 1 0 0 0,0-1 0 0 0,1 0 0 0 0,-1 1 0 0 0,0-1 0 0 0,0 0 0 0 0,1 0 0 0 0,-1 0 0 0 0,0 1 0 0 0,0-1 0 0 0,1 0 0 0 0,-1 0 0 0 0,0 0 0 0 0,0 1 0 0 0,1-1 0 0 0,-1 0 0 0 0,0 0 0 0 0,1 0 0 0 0,-1 0 0 0 0,0 0 0 0 0,1 0 0 0 0,-1 0 0 0 0,0 0-1 0 0,1 0 1 0 0,-1 0 0 0 0,0 0 0 0 0,1 0 0 0 0,-1 0 0 0 0,1 0 0 0 0,11-8-2565 0 0,-5-2 1122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6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21853 0 0,'0'0'1392'0'0,"1"4"-1376"0"0,8 40-104 0 0,-1 0-1 0 0,4 87 1 0 0,-12 96 171 0 0,0-222-85 0 0,-5 94 27 0 0,1-50-343 0 0,3 1-1 0 0,6 61 0 0 0,-6-111 224 0 0,1 0-1 0 0,0 1 1 0 0,0-1-1 0 0,0 1 1 0 0,0-1-1 0 0,0 1 1 0 0,0-1-1 0 0,1 1 1 0 0,-1-1-1 0 0,0 1 1 0 0,0-1-1 0 0,0 0 1 0 0,0 1-1 0 0,0-1 1 0 0,1 1-1 0 0,-1-1 1 0 0,0 1-1 0 0,0-1 1 0 0,1 0-1 0 0,-1 1 1 0 0,0-1-1 0 0,1 0 0 0 0,-1 1 1 0 0,0-1-1 0 0,1 0 1 0 0,-1 0-1 0 0,0 1 1 0 0,1-1-1 0 0,-1 0 1 0 0,1 0-1 0 0,-1 1 1 0 0,0-1-1 0 0,1 0 1 0 0,-1 0-1 0 0,1 0 1 0 0,-1 0-1 0 0,1 0 1 0 0,-1 0-1 0 0,1 0 1 0 0,-1 0-1 0 0,1 0 1 0 0,-1 0-1 0 0,1 0 1 0 0,-1 0-1 0 0,0 0 1 0 0,1 0-1 0 0,-1 0 1 0 0,1 0-1 0 0,-1-1 1 0 0,1 1-1 0 0,-1 0 1 0 0,0 0-1 0 0,1 0 1 0 0,-1-1-1 0 0,1 1 1 0 0,-1 0-1 0 0,0-1 1 0 0,1 1-1 0 0,-1 0 1 0 0,0-1-1 0 0,1 0 1 0 0,20-21-4744 0 0,-7 4 1903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6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57 260 21661 0 0,'0'0'1167'0'0,"0"7"-898"0"0,4 51-396 0 0,-7 81 1 0 0,0-33 138 0 0,3-96-5 0 0,0 21-6 0 0,0-1 1 0 0,2 1 0 0 0,1-1 0 0 0,12 49 0 0 0,-13-72-3 0 0,0 0 1 0 0,0-1-1 0 0,0 1 0 0 0,1-1 1 0 0,0 1-1 0 0,1-1 1 0 0,-1 0-1 0 0,1 0 0 0 0,0-1 1 0 0,1 1-1 0 0,-1-1 1 0 0,1 0-1 0 0,0 0 0 0 0,1-1 1 0 0,-1 1-1 0 0,1-1 1 0 0,0 0-1 0 0,0-1 0 0 0,0 1 1 0 0,0-1-1 0 0,0 0 1 0 0,1-1-1 0 0,0 1 0 0 0,-1-1 1 0 0,1-1-1 0 0,10 2 1 0 0,-2-2 72 0 0,0 0 1 0 0,1-1-1 0 0,-1-1 1 0 0,0 0 0 0 0,1-1-1 0 0,-1-1 1 0 0,0 0 0 0 0,-1-1-1 0 0,1 0 1 0 0,-1-2 0 0 0,1 0-1 0 0,-1 0 1 0 0,-1-1 0 0 0,0-1-1 0 0,0 0 1 0 0,0-1-1 0 0,-1 0 1 0 0,0-1 0 0 0,-1 0-1 0 0,0-1 1 0 0,-1 0 0 0 0,0-1-1 0 0,-1 0 1 0 0,0-1 0 0 0,0 0-1 0 0,-2 0 1 0 0,0-1-1 0 0,0 1 1 0 0,-1-2 0 0 0,-1 1-1 0 0,5-21 1 0 0,-6 11-6 0 0,-1-1-1 0 0,-1 1 1 0 0,-2-1 0 0 0,0 1 0 0 0,-1-1-1 0 0,-1 1 1 0 0,-2-1 0 0 0,0 1 0 0 0,-2 0-1 0 0,-12-35 1 0 0,5 27-131 0 0,-1 0-1 0 0,-1 1 1 0 0,-2 1-1 0 0,-1 1 1 0 0,-1 0-1 0 0,-45-50 1 0 0,58 72 29 0 0,-1 0-1 0 0,0 0 1 0 0,0 1 0 0 0,-1 0 0 0 0,1 0 0 0 0,-2 0-1 0 0,1 1 1 0 0,0 1 0 0 0,-13-6 0 0 0,17 9 7 0 0,-1 0 0 0 0,0-1 0 0 0,0 2 0 0 0,1-1 0 0 0,-1 0 0 0 0,0 1 0 0 0,0 0 0 0 0,0 0 0 0 0,0 1 0 0 0,0-1 0 0 0,1 1 0 0 0,-1 0 0 0 0,0 0 0 0 0,1 0 0 0 0,-1 1 0 0 0,0 0 0 0 0,1 0 0 0 0,0 0 0 0 0,-1 0 0 0 0,-4 5 0 0 0,-7 5-528 0 0,0 1 0 0 0,1 1 0 0 0,0 0 0 0 0,1 2 0 0 0,1-1 0 0 0,-20 31 0 0 0,14-16-793 0 0,2 1 1 0 0,1 0-1 0 0,-14 37 1 0 0,17-28 18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0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31551 0 0,'0'0'0'0'0,"-29"19"-9866"0"0,8-8 9898 0 0,-5-1-1969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55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 7058 0 0,'0'0'306'0'0,"0"18"-3108"0"0,-1 90 2962 0 0,-4-1-1 0 0,-27 155 1 0 0,12-115-73 0 0,-4 60 58 0 0,-14 113 62 0 0,29-264 1897 0 0,13-84-1785 0 0,37-152-3812 0 0,-30 129 3300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55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9042 0 0,'0'0'657'0'0,"7"19"-3322"0"0,25 76 2768 0 0,-7-19 122 0 0,60 126 0 0 0,-47-122-127 0 0,-4 1 0 0 0,-3 1 0 0 0,21 89 0 0 0,-36-120 4207 0 0,-10-74-1917 0 0,43-350-1538 0 0,-38 322-1005 0 0,2 0 1 0 0,2 1 0 0 0,3 1 0 0 0,1 0 0 0 0,31-54-1 0 0,-46 98 59 0 0,-1-1-1 0 0,1 0 0 0 0,0 1 0 0 0,0 0 1 0 0,0 0-1 0 0,1 0 0 0 0,7-6 0 0 0,-11 10 61 0 0,0 0-1 0 0,1 1 0 0 0,-1-1 0 0 0,0 1 1 0 0,0-1-1 0 0,0 1 0 0 0,0-1 0 0 0,1 1 1 0 0,-1-1-1 0 0,0 1 0 0 0,0 0 0 0 0,1 0 0 0 0,-1 0 1 0 0,0 0-1 0 0,1 0 0 0 0,-1 0 0 0 0,0 0 1 0 0,2 0-1 0 0,-2 1 7 0 0,1 0 1 0 0,-1 0-1 0 0,1-1 1 0 0,-1 1-1 0 0,1 0 1 0 0,-1 1-1 0 0,1-1 0 0 0,-1 0 1 0 0,0 0-1 0 0,0 0 1 0 0,0 1-1 0 0,0-1 1 0 0,0 1-1 0 0,0-1 1 0 0,0 1-1 0 0,0-1 1 0 0,0 3-1 0 0,9 17-51 0 0,-1 1-1 0 0,-2 0 1 0 0,0 1-1 0 0,-1-1 1 0 0,4 41-1 0 0,1 122 86 0 0,-9-114 21 0 0,1 72 49 0 0,3 66 136 0 0,-2-165-333 0 0,2-1-1 0 0,19 74 0 0 0,-24-113 126 0 0,2 7-488 0 0,0 0 0 0 0,1-1-1 0 0,8 16 1 0 0,-11-24 309 0 0,0 0-1 0 0,0 0 1 0 0,0 0-1 0 0,1 0 1 0 0,-1-1-1 0 0,1 1 1 0 0,-1 0-1 0 0,1 0 1 0 0,0-1-1 0 0,0 1 1 0 0,-1-1-1 0 0,1 0 1 0 0,0 1-1 0 0,0-1 1 0 0,1 0-1 0 0,-1 0 1 0 0,0 0-1 0 0,0-1 1 0 0,0 1-1 0 0,1 0 1 0 0,-1-1-1 0 0,5 1 1 0 0,7-1 22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56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169 176 9042 0 0,'-8'-7'1119'0'0,"2"-1"-2668"0"0,27 8 316 0 0,9 3 1176 0 0,-22-2-45 0 0,15-9-1413 0 0,-23 8 1528 0 0,1-1 1 0 0,0 1-1 0 0,0 0 0 0 0,-1 0 0 0 0,1-1 0 0 0,0 1 0 0 0,0 0 1 0 0,-1 0-1 0 0,1-1 0 0 0,0 1 0 0 0,0 0 0 0 0,-1 0 0 0 0,1 0 1 0 0,0 0-1 0 0,0 0 0 0 0,-1 0 0 0 0,1 1 0 0 0,1-1 0 0 0,20-2 131 0 0,-3-6-499 0 0,-13 6 566 0 0,1 0-1 0 0,-1-1 0 0 0,-1 0 1 0 0,1 0-1 0 0,0-1 0 0 0,-1 1 1 0 0,7-6-1 0 0,-11 8-74 0 0,0-1-1 0 0,1 0 1 0 0,-1 1 0 0 0,0-1-1 0 0,0 0 1 0 0,0 0 0 0 0,0 0-1 0 0,-1 0 1 0 0,1 0 0 0 0,0 0-1 0 0,-1 0 1 0 0,1 0 0 0 0,-1 0-1 0 0,0 0 1 0 0,0 0 0 0 0,0 0-1 0 0,0-1 1 0 0,0 1 0 0 0,0 0-1 0 0,0 0 1 0 0,-1 0 0 0 0,1 0-1 0 0,-1 0 1 0 0,1 0-1 0 0,-1 0 1 0 0,0 0 0 0 0,0 0-1 0 0,-1-2 1 0 0,1 1-103 0 0,-1 0-1 0 0,0-1 1 0 0,1 1-1 0 0,-1 0 1 0 0,0 0-1 0 0,0 0 1 0 0,-1 0-1 0 0,1 0 1 0 0,-1 0-1 0 0,1 1 1 0 0,-1-1 0 0 0,0 1-1 0 0,0 0 1 0 0,0 0-1 0 0,0 0 1 0 0,0 0-1 0 0,-1 0 1 0 0,1 1-1 0 0,-1-1 1 0 0,1 1-1 0 0,-1 0 1 0 0,1 0-1 0 0,-1 0 1 0 0,0 1-1 0 0,1-1 1 0 0,-1 1 0 0 0,0 0-1 0 0,1 0 1 0 0,-1 0-1 0 0,0 1 1 0 0,1-1-1 0 0,-1 1 1 0 0,0 0-1 0 0,1 0 1 0 0,-7 2-1 0 0,-3 2-194 0 0,1 1-1 0 0,-1 0 0 0 0,1 1 0 0 0,0 0 1 0 0,0 1-1 0 0,1 0 0 0 0,0 1 0 0 0,-12 12 1 0 0,10-7 91 0 0,2 1 0 0 0,-1 0 1 0 0,2 0-1 0 0,0 1 0 0 0,1 1 1 0 0,0-1-1 0 0,1 1 0 0 0,1 1 1 0 0,1 0-1 0 0,1 0 0 0 0,0 0 1 0 0,1 0-1 0 0,-2 34 0 0 0,5-49 56 0 0,1 0 0 0 0,0-1 0 0 0,0 1-1 0 0,0 0 1 0 0,0 0 0 0 0,0 0 0 0 0,1-1 0 0 0,-1 1-1 0 0,1 0 1 0 0,-1 0 0 0 0,1-1 0 0 0,0 1-1 0 0,0 0 1 0 0,1-1 0 0 0,-1 1 0 0 0,0-1 0 0 0,1 1-1 0 0,0-1 1 0 0,-1 0 0 0 0,1 0 0 0 0,0 0 0 0 0,0 0-1 0 0,0 0 1 0 0,0 0 0 0 0,1 0 0 0 0,-1-1 0 0 0,0 1-1 0 0,1-1 1 0 0,-1 0 0 0 0,1 1 0 0 0,0-1 0 0 0,-1 0-1 0 0,4 0 1 0 0,0 0 59 0 0,0 0 1 0 0,0-1-1 0 0,-1 0 0 0 0,1 0 1 0 0,0 0-1 0 0,-1-1 0 0 0,1 0 1 0 0,0 0-1 0 0,-1 0 0 0 0,1-1 1 0 0,-1 0-1 0 0,1 0 0 0 0,-1 0 1 0 0,0-1-1 0 0,7-4 0 0 0,4-4 115 0 0,-1-1 0 0 0,0 0-1 0 0,-1-1 1 0 0,-1-1 0 0 0,17-21 0 0 0,50-82 682 0 0,-75 109-858 0 0,1 0 1 0 0,-1 1-1 0 0,2-1 1 0 0,-1 1-1 0 0,1 0 1 0 0,0 1-1 0 0,12-9 1 0 0,-19 15 6 0 0,0 0 0 0 0,0 0 1 0 0,1 0-1 0 0,-1 0 0 0 0,0 0 0 0 0,1 0 1 0 0,-1 0-1 0 0,0 0 0 0 0,0 0 0 0 0,1 0 1 0 0,-1 0-1 0 0,0 1 0 0 0,1-1 0 0 0,-1 0 1 0 0,0 0-1 0 0,0 0 0 0 0,1 0 1 0 0,-1 0-1 0 0,0 0 0 0 0,0 1 0 0 0,1-1 1 0 0,-1 0-1 0 0,0 0 0 0 0,0 0 0 0 0,0 1 1 0 0,1-1-1 0 0,-1 0 0 0 0,0 0 0 0 0,0 1 1 0 0,0-1-1 0 0,0 0 0 0 0,1 0 0 0 0,-1 1 1 0 0,0-1-1 0 0,0 0 0 0 0,0 0 0 0 0,0 1 1 0 0,0-1-1 0 0,0 0 0 0 0,0 1 0 0 0,0-1 1 0 0,0 0-1 0 0,0 0 0 0 0,0 1 1 0 0,0-1-1 0 0,0 0 0 0 0,0 1 0 0 0,0-1 1 0 0,1 22-185 0 0,-1-18 159 0 0,2 50-37 0 0,0-14 202 0 0,9 67 0 0 0,-9-96-133 0 0,1 1 0 0 0,0-1-1 0 0,1 1 1 0 0,0-1-1 0 0,1-1 1 0 0,0 1 0 0 0,0 0-1 0 0,2-1 1 0 0,-1 0-1 0 0,10 11 1 0 0,-15-19-112 0 0,0-1 0 0 0,0 0 0 0 0,0 0 0 0 0,0 0 0 0 0,0 0 1 0 0,1 0-1 0 0,-1 0 0 0 0,0 0 0 0 0,0 0 0 0 0,1 0 0 0 0,-1 0 0 0 0,0-1 0 0 0,1 1 0 0 0,-1-1 0 0 0,1 1 0 0 0,-1-1 0 0 0,0 1 0 0 0,1-1 1 0 0,-1 0-1 0 0,1 0 0 0 0,0 1 0 0 0,-1-1 0 0 0,1 0 0 0 0,-1-1 0 0 0,1 1 0 0 0,-1 0 0 0 0,1 0 0 0 0,-1-1 0 0 0,1 1 0 0 0,-1-1 0 0 0,0 1 0 0 0,1-1 1 0 0,1 0-1 0 0,4-6-826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7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445 1 14955 0 0,'-2'0'-141'0'0,"-1"1"-1"0"0,1-1 0 0 0,0 1 1 0 0,-1 0-1 0 0,1 0 0 0 0,0 0 1 0 0,0 0-1 0 0,0 0 0 0 0,0 0 1 0 0,0 1-1 0 0,0-1 0 0 0,-3 4 1 0 0,-25 24-276 0 0,20-18 239 0 0,-4 3 146 0 0,0 1 1 0 0,-22 32 0 0 0,32-41 7 0 0,0 0 1 0 0,1 0 0 0 0,0 1 0 0 0,0-1 0 0 0,0 0 0 0 0,1 1 0 0 0,0 0 0 0 0,1 0-1 0 0,-1 0 1 0 0,1 0 0 0 0,0 0 0 0 0,1 9 0 0 0,0-12-5 0 0,1 0-1 0 0,0 0 1 0 0,0 0 0 0 0,0 0 0 0 0,0 0 0 0 0,1 0-1 0 0,0 0 1 0 0,0-1 0 0 0,0 1 0 0 0,0 0 0 0 0,5 5-1 0 0,38 38-108 0 0,-35-39 125 0 0,-1 1 0 0 0,0 1 1 0 0,9 12-1 0 0,-15-18 17 0 0,-1-1 0 0 0,0 0 0 0 0,0 1 1 0 0,-1 0-1 0 0,1-1 0 0 0,-1 1 0 0 0,1 0 0 0 0,-1 0 0 0 0,-1 0 0 0 0,1 0 0 0 0,0 0 0 0 0,-1 0 0 0 0,0 0 0 0 0,0 0 1 0 0,0 0-1 0 0,0 0 0 0 0,-2 7 0 0 0,0-7 15 0 0,0 1 0 0 0,1-1 0 0 0,-2 0 0 0 0,1 1 0 0 0,-1-1 0 0 0,1 0 0 0 0,-1 0 0 0 0,0-1 0 0 0,0 1 0 0 0,-1-1 0 0 0,1 1 0 0 0,-1-1 0 0 0,0 0 0 0 0,-7 4 0 0 0,-11 7 50 0 0,0-2-1 0 0,-1 0 1 0 0,0-2-1 0 0,0 0 1 0 0,-26 6-1 0 0,32-12-191 0 0,0 0-1 0 0,0-1 0 0 0,0-1 0 0 0,0 0 0 0 0,-1-1 1 0 0,1-1-1 0 0,0-1 0 0 0,-22-3 0 0 0,17-1-1012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5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10530 0 0,'1'7'-1044'0'0,"7"20"858"0"0,-2 0 0 0 0,3 38 1 0 0,-7-41 232 0 0,2 0-1 0 0,0 0 1 0 0,2 0 0 0 0,16 28 3750 0 0,-17-96-3222 0 0,0-3-712 0 0,-2 32 70 0 0,1 0 0 0 0,1 0 0 0 0,0 0 0 0 0,1 1 0 0 0,0 0 0 0 0,14-22 0 0 0,-16 30-21 0 0,0 0 0 0 0,1 0 0 0 0,-1 0 1 0 0,1 1-1 0 0,1 0 0 0 0,-1 0 0 0 0,8-5 0 0 0,-9 7 6 0 0,-1 2 0 0 0,0-1 0 0 0,0 0 0 0 0,1 1 0 0 0,-1-1 0 0 0,1 1 0 0 0,-1 0 0 0 0,1 0 0 0 0,0 1 0 0 0,0-1 0 0 0,-1 1 1 0 0,1-1-1 0 0,0 1 0 0 0,-1 0 0 0 0,5 1 0 0 0,-5 0 51 0 0,0 0 0 0 0,0 0 0 0 0,0 1 0 0 0,0-1 0 0 0,0 1 0 0 0,0-1 0 0 0,0 1 0 0 0,-1 0 0 0 0,1 0 0 0 0,-1 1 0 0 0,0-1 0 0 0,1 0 0 0 0,-1 1 0 0 0,0-1 0 0 0,0 1 0 0 0,0 0 0 0 0,-1 0 0 0 0,1-1 0 0 0,-1 1 0 0 0,1 0 0 0 0,1 6 0 0 0,2 8 63 0 0,0 0 0 0 0,5 29 1 0 0,-9-43-40 0 0,10 76 103 0 0,-7-44-10 0 0,13 54 1 0 0,-16-85-147 0 0,0 0 0 0 0,0 0 1 0 0,1 0-1 0 0,0 0 0 0 0,0 0 0 0 0,0-1 1 0 0,0 1-1 0 0,1-1 0 0 0,3 5 0 0 0,-6-8-11 0 0,1 1 0 0 0,0 0 0 0 0,0 0 0 0 0,0 0 0 0 0,0-1 0 0 0,0 1 0 0 0,0 0 0 0 0,1-1 0 0 0,-1 1 0 0 0,0-1 0 0 0,0 1 0 0 0,0-1 0 0 0,0 0 0 0 0,1 0 0 0 0,-1 1-1 0 0,0-1 1 0 0,0 0 0 0 0,1 0 0 0 0,-1 0 0 0 0,0 0 0 0 0,0 0 0 0 0,1-1 0 0 0,-1 1 0 0 0,0 0 0 0 0,0 0 0 0 0,1-1 0 0 0,-1 1 0 0 0,0-1 0 0 0,0 1 0 0 0,0-1 0 0 0,0 0 0 0 0,0 1 0 0 0,0-1 0 0 0,0 0 0 0 0,1-1 0 0 0,6-4-457 0 0,0-1 0 0 0,0-1 0 0 0,11-14 0 0 0,-3 1 403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6:5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20 108 6761 0 0,'0'0'2406'0'0,"5"25"-4185"0"0,-3-15 1797 0 0,0 0 0 0 0,1 0 0 0 0,1 0 0 0 0,-1 0 0 0 0,1-1 0 0 0,1 0 0 0 0,0 0 0 0 0,0 0 0 0 0,11 14 0 0 0,-13-20 27 0 0,-1-1-1 0 0,1 1 1 0 0,0 0-1 0 0,0-1 0 0 0,0 0 1 0 0,0 1-1 0 0,0-1 1 0 0,1 0-1 0 0,-1-1 1 0 0,0 1-1 0 0,1-1 0 0 0,0 1 1 0 0,-1-1-1 0 0,1 0 1 0 0,0 0-1 0 0,-1-1 0 0 0,1 1 1 0 0,0-1-1 0 0,0 0 1 0 0,0 0-1 0 0,-1 0 1 0 0,1-1-1 0 0,0 1 0 0 0,0-1 1 0 0,0 0-1 0 0,-1 0 1 0 0,1 0-1 0 0,6-3 1 0 0,8-6 131 0 0,1-1 1 0 0,-2-1 0 0 0,1-1 0 0 0,-2 0 0 0 0,0-1 0 0 0,0-1 0 0 0,19-25 0 0 0,-23 27-11 0 0,37-46 322 0 0,-46 55-257 0 0,0-1 0 0 0,0 1 0 0 0,0-1 0 0 0,-1 1 0 0 0,1-1 0 0 0,-1 0 1 0 0,-1 0-1 0 0,1 0 0 0 0,-1 0 0 0 0,1 0 0 0 0,-1-8 1072 0 0,-3 16-2416 0 0,-1 1 1053 0 0,0 0 1 0 0,0 1 0 0 0,1 0 0 0 0,0-1 0 0 0,0 1 0 0 0,0 0-1 0 0,0 0 1 0 0,1 0 0 0 0,0 0 0 0 0,0 0 0 0 0,0 8 0 0 0,-2 68-101 0 0,3-53 116 0 0,3 79 44 0 0,5 0 1 0 0,24 118-1 0 0,7 71 176 0 0,-38-283-259 0 0,1 4 277 0 0,-1 0 1 0 0,0-1 0 0 0,-2 1 0 0 0,-4 31-1 0 0,5-44-39 0 0,-1-1 0 0 0,0 1-1 0 0,0 0 1 0 0,-1-1 0 0 0,1 1 0 0 0,-1-1-1 0 0,0 1 1 0 0,0-1 0 0 0,0 0-1 0 0,0 1 1 0 0,-1-1 0 0 0,1 0-1 0 0,-1-1 1 0 0,0 1 0 0 0,0 0-1 0 0,0-1 1 0 0,0 0 0 0 0,0 1-1 0 0,0-1 1 0 0,-1 0 0 0 0,1-1-1 0 0,-1 1 1 0 0,1-1 0 0 0,-1 1-1 0 0,0-1 1 0 0,-5 1 0 0 0,-61 8 813 0 0,49-7-921 0 0,-1 0 1 0 0,1 1 0 0 0,-1 1-1 0 0,1 1 1 0 0,-20 9-1 0 0,25-7-67 0 0,0 0 0 0 0,1 1 0 0 0,0 1 0 0 0,1 0 0 0 0,-24 22 0 0 0,30-23-322 0 0,-1 0 0 0 0,2 1 0 0 0,-11 16-1 0 0,13-18-617 0 0,0 1 0 0 0,1 0 0 0 0,0 1 0 0 0,-5 17 0 0 0,7-20-173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5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7418 0 0,'0'0'10'0'0,"4"2"-705"0"0,8 3 740 0 0,0 0-1 0 0,0-1 0 0 0,1 0 1 0 0,-1-1-1 0 0,1-1 1 0 0,0 0-1 0 0,0 0 0 0 0,0-1 1 0 0,0-1-1 0 0,25-2 0 0 0,16-4 270 0 0,64-16-1 0 0,-97 18-165 0 0,5-1 152 0 0,-1-1 0 0 0,1-1 0 0 0,-1 0 0 0 0,0-3 1 0 0,28-13-1 0 0,-49 20-1771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6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43 15067 0 0,'-9'2'-1960'0'0,"4"1"1880"0"0,0 0 1 0 0,1 0-1 0 0,-1 1 1 0 0,1 0 0 0 0,-1 0-1 0 0,1 0 1 0 0,0 0-1 0 0,1 1 1 0 0,-1-1-1 0 0,1 1 1 0 0,0 0-1 0 0,0 0 1 0 0,-2 6 0 0 0,-9 18 36 0 0,-10 34 0 0 0,16-43-21 0 0,3-7-29 0 0,1 0-1 0 0,1 1 1 0 0,0 0-1 0 0,0-1 1 0 0,1 1-1 0 0,1 0 0 0 0,0 0 1 0 0,1 0-1 0 0,3 23 1 0 0,-2-32 63 0 0,0 0 1 0 0,0 0-1 0 0,0-1 1 0 0,0 1 0 0 0,1-1-1 0 0,0 1 1 0 0,0-1-1 0 0,0 1 1 0 0,0-1-1 0 0,1 0 1 0 0,0 0-1 0 0,0 0 1 0 0,0-1 0 0 0,0 1-1 0 0,0-1 1 0 0,1 1-1 0 0,0-1 1 0 0,0 0-1 0 0,0 0 1 0 0,0-1-1 0 0,0 1 1 0 0,0-1-1 0 0,0 0 1 0 0,1 0 0 0 0,-1-1-1 0 0,1 1 1 0 0,0-1-1 0 0,-1 0 1 0 0,1 0-1 0 0,9 0 1 0 0,-1 0 106 0 0,0 0 0 0 0,0-2 1 0 0,0 0-1 0 0,0 0 0 0 0,0-1 1 0 0,0-1-1 0 0,0 0 0 0 0,0 0 1 0 0,13-7-1 0 0,-21 8 44 0 0,-1 0 0 0 0,1 0 0 0 0,-1 0 1 0 0,1-1-1 0 0,-1 0 0 0 0,0 0 0 0 0,0 0 1 0 0,0 0-1 0 0,0-1 0 0 0,-1 1 0 0 0,1-1 1 0 0,-1 0-1 0 0,0 0 0 0 0,0 0 0 0 0,0-1 0 0 0,-1 1 1 0 0,0-1-1 0 0,0 1 0 0 0,0-1 0 0 0,0 0 1 0 0,0 0-1 0 0,-1 0 0 0 0,0 0 0 0 0,0 0 0 0 0,0-9 1 0 0,-2-4 70 0 0,-1 1-1 0 0,-1 0 1 0 0,0-1 0 0 0,-1 1 0 0 0,-1 0 0 0 0,0 1 0 0 0,-1-1 0 0 0,-10-17 0 0 0,6 14-222 0 0,-1 1 0 0 0,-1 0 0 0 0,-1 1 0 0 0,0 0 0 0 0,-1 1 0 0 0,-17-16 0 0 0,26 28-77 0 0,-1 1-1 0 0,1 0 0 0 0,-1 0 1 0 0,0 0-1 0 0,-6-2 0 0 0,10 5-25 0 0,0 0 0 0 0,0 0 0 0 0,0 0 0 0 0,0 0 0 0 0,0 1 0 0 0,0-1 0 0 0,0 1 0 0 0,0-1 0 0 0,0 1 0 0 0,0 0 0 0 0,0 0 0 0 0,0 0 0 0 0,-1 0 0 0 0,1 0 0 0 0,0 0 0 0 0,0 1 0 0 0,0-1 0 0 0,0 1 0 0 0,0-1 0 0 0,-4 3 0 0 0,6-3 29 0 0,-1 0 0 0 0,1 1 1 0 0,-1-1-1 0 0,1 0 0 0 0,-1 1 1 0 0,0-1-1 0 0,1 1 0 0 0,-1-1 0 0 0,1 0 1 0 0,0 1-1 0 0,-1-1 0 0 0,1 1 0 0 0,-1-1 1 0 0,1 1-1 0 0,0 0 0 0 0,-1-1 1 0 0,1 1-1 0 0,0-1 0 0 0,-1 1 0 0 0,1 0 1 0 0,0-1-1 0 0,0 1 0 0 0,0-1 0 0 0,0 1 1 0 0,0 0-1 0 0,0-1 0 0 0,0 1 1 0 0,0 0-1 0 0,0-1 0 0 0,0 1 0 0 0,0 0 1 0 0,0-1-1 0 0,0 1 0 0 0,0 0 0 0 0,1-1 1 0 0,-1 1-1 0 0,0-1 0 0 0,0 1 1 0 0,1 0-1 0 0,-1-1 0 0 0,0 1 0 0 0,1-1 1 0 0,-1 1-1 0 0,1-1 0 0 0,-1 1 0 0 0,1-1 1 0 0,-1 1-1 0 0,1-1 0 0 0,-1 0 1 0 0,1 1-1 0 0,-1-1 0 0 0,1 0 0 0 0,-1 1 1 0 0,1-1-1 0 0,0 0 0 0 0,-1 0 0 0 0,1 1 1 0 0,-1-1-1 0 0,2 0 0 0 0,3 2-280 0 0,0 1 0 0 0,1-1-1 0 0,-1-1 1 0 0,1 1-1 0 0,7 1 1 0 0,9-3 67 0 0,-1 0 0 0 0,1-2-1 0 0,0 0 1 0 0,35-9 0 0 0,-40 6 449 0 0,1 2 0 0 0,0 0 0 0 0,0 1 0 0 0,0 0-1 0 0,1 2 1 0 0,-1 0 0 0 0,26 4 0 0 0,-37-2-64 0 0,0 0-1 0 0,0 1 0 0 0,0 0 1 0 0,0 0-1 0 0,-1 0 0 0 0,0 1 1 0 0,1 0-1 0 0,-1 0 1 0 0,-1 1-1 0 0,1-1 0 0 0,0 1 1 0 0,-1 1-1 0 0,0-1 0 0 0,-1 1 1 0 0,1 0-1 0 0,-1 0 0 0 0,0 0 1 0 0,0 0-1 0 0,-1 1 0 0 0,0 0 1 0 0,4 13-1 0 0,3 11 23 0 0,-3 0 0 0 0,0 0 0 0 0,3 55 0 0 0,-7-67-62 0 0,14 184 7706 0 0,-11-219-6118 0 0,4-22-1601 0 0,11-106 114 0 0,-17 99-145 0 0,21-87 0 0 0,-24 125-57 0 0,2 0 1 0 0,-1 1-1 0 0,1-1 0 0 0,0 1 1 0 0,0-1-1 0 0,1 1 0 0 0,-1 0 0 0 0,2 0 1 0 0,-1 1-1 0 0,1-1 0 0 0,-1 1 1 0 0,1 0-1 0 0,1 0 0 0 0,7-6 0 0 0,-8 9-28 0 0,0-1 0 0 0,0 0-1 0 0,0 1 1 0 0,1 0 0 0 0,-1 0-1 0 0,0 1 1 0 0,1-1-1 0 0,0 1 1 0 0,-1 0 0 0 0,1 1-1 0 0,0 0 1 0 0,-1-1 0 0 0,1 2-1 0 0,0-1 1 0 0,-1 1 0 0 0,1 0-1 0 0,0 0 1 0 0,8 3-1 0 0,-8-2 70 0 0,1 1-1 0 0,-1 0 0 0 0,1 0 1 0 0,-1 1-1 0 0,0 0 0 0 0,0 0 1 0 0,-1 0-1 0 0,1 1 0 0 0,-1-1 1 0 0,0 1-1 0 0,0 1 0 0 0,0-1 1 0 0,-1 1-1 0 0,5 7 0 0 0,5 11 85 0 0,-1 1 1 0 0,14 36-1 0 0,4 9-23 0 0,12 18 64 0 0,-21-42-620 0 0,36 58 0 0 0,-57-101 374 0 0,1-1 1 0 0,-1 1 0 0 0,1-1 0 0 0,0 1-1 0 0,0-1 1 0 0,0 0 0 0 0,0 0-1 0 0,0 1 1 0 0,0-1 0 0 0,1-1-1 0 0,-1 1 1 0 0,1 0 0 0 0,-1-1-1 0 0,1 1 1 0 0,0-1 0 0 0,-1 0-1 0 0,1 0 1 0 0,5 2 0 0 0,2-3-366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33 114 10882 0 0,'-4'6'-90'0'0,"0"0"0"0"0,1 1 0 0 0,-1-1 1 0 0,1 1-1 0 0,1-1 0 0 0,-1 1 0 0 0,1 0 0 0 0,0 0 0 0 0,1 0 0 0 0,-1 0 0 0 0,1 8 0 0 0,0-2 69 0 0,1 1-1 0 0,0-1 1 0 0,1 0 0 0 0,0 0 0 0 0,5 16-1 0 0,-5-25 2 0 0,0-1 0 0 0,0 0 0 0 0,0 1 0 0 0,0-1 0 0 0,1 0 0 0 0,-1 0 0 0 0,1 0 0 0 0,0 0 0 0 0,0 0 0 0 0,0-1-1 0 0,0 1 1 0 0,1-1 0 0 0,-1 1 0 0 0,1-1 0 0 0,-1 0 0 0 0,1 1 0 0 0,0-2 0 0 0,0 1 0 0 0,0 0 0 0 0,0 0 0 0 0,0-1 0 0 0,0 0-1 0 0,1 0 1 0 0,2 1 0 0 0,-1-1 56 0 0,0 0 0 0 0,0 0-1 0 0,0-1 1 0 0,0 0 0 0 0,0 0 0 0 0,0 0-1 0 0,-1-1 1 0 0,1 1 0 0 0,0-1 0 0 0,0 0-1 0 0,0-1 1 0 0,-1 1 0 0 0,1-1 0 0 0,-1 0-1 0 0,1 0 1 0 0,4-3 0 0 0,1-1 132 0 0,-1 0 1 0 0,0-1-1 0 0,0 0 1 0 0,0-1-1 0 0,-1 0 1 0 0,13-16-1 0 0,-17 18-48 0 0,0 0-1 0 0,0-1 1 0 0,-1 1 0 0 0,0-1-1 0 0,-1 0 1 0 0,1 0 0 0 0,-1 0-1 0 0,0 0 1 0 0,-1 0 0 0 0,0 0-1 0 0,1-13 1 0 0,-2 10 7 0 0,-1 1 0 0 0,1-1 0 0 0,-2 1 0 0 0,1-1 0 0 0,-1 1 0 0 0,-1 0 0 0 0,1 0 0 0 0,-1 0 1 0 0,-1 0-1 0 0,0 1 0 0 0,0-1 0 0 0,-1 1 0 0 0,-10-14 0 0 0,12 18-165 0 0,0 1-1 0 0,0-1 1 0 0,0 1 0 0 0,-1 0-1 0 0,1 0 1 0 0,-1 0 0 0 0,0 0 0 0 0,0 1-1 0 0,0-1 1 0 0,0 1 0 0 0,0 0 0 0 0,-1 0-1 0 0,1 1 1 0 0,-1-1 0 0 0,1 1 0 0 0,-1 0-1 0 0,1 0 1 0 0,-1 1 0 0 0,0-1-1 0 0,1 1 1 0 0,-1 0 0 0 0,0 0 0 0 0,1 1-1 0 0,-1 0 1 0 0,0-1 0 0 0,1 1 0 0 0,-1 1-1 0 0,1-1 1 0 0,-8 4 0 0 0,8-3 25 0 0,-1 1 0 0 0,1 0 0 0 0,0-1 1 0 0,0 2-1 0 0,1-1 0 0 0,-1 0 0 0 0,0 1 1 0 0,1 0-1 0 0,0 0 0 0 0,0 0 0 0 0,0 0 0 0 0,1 0 1 0 0,-1 0-1 0 0,1 1 0 0 0,0-1 0 0 0,0 1 1 0 0,1 0-1 0 0,-3 9 0 0 0,0 7-27 0 0,0 0-1 0 0,-1 41 1 0 0,5-51-1 0 0,0 0 0 0 0,1 0 0 0 0,1 0 0 0 0,0 0 0 0 0,0 0 0 0 0,1 0 0 0 0,0-1 0 0 0,1 1 0 0 0,1-1 0 0 0,-1 0 0 0 0,1 0 0 0 0,1-1 0 0 0,0 1 0 0 0,0-1 0 0 0,13 12 0 0 0,-9-9 54 0 0,1-1-1 0 0,1 0 1 0 0,0-1 0 0 0,1 0 0 0 0,0-1 0 0 0,0 0 0 0 0,1-1-1 0 0,0-1 1 0 0,0 0 0 0 0,20 6 0 0 0,-24-10 63 0 0,-1-1 1 0 0,1 0-1 0 0,0-1 0 0 0,-1 0 1 0 0,1 0-1 0 0,0-1 0 0 0,0 0 1 0 0,-1-1-1 0 0,1 0 1 0 0,0-1-1 0 0,-1 0 0 0 0,18-6 1 0 0,0-3-722 0 0,0-1 1 0 0,49-31 0 0 0,-55 32-1082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7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0 14595 0 0,'-10'5'-104'0'0,"0"-1"-1"0"0,0 1 1 0 0,1 1 0 0 0,0 0-1 0 0,0 1 1 0 0,0-1 0 0 0,1 1-1 0 0,-1 1 1 0 0,2 0 0 0 0,-1 0-1 0 0,-7 11 1 0 0,-1 4 77 0 0,1 0 0 0 0,1 1 0 0 0,-15 33 0 0 0,17-27 32 0 0,1 1 0 0 0,2 1 0 0 0,0 0 0 0 0,3 0 1 0 0,0 0-1 0 0,-1 56 0 0 0,7 4 13 0 0,12 103 0 0 0,2-81-697 0 0,55 215-1 0 0,20-41-388 0 0,-73-237-2733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8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13651 0 0,'7'-2'-109'0'0,"0"0"0"0"0,0 1 0 0 0,0 0 0 0 0,0 0 0 0 0,0 1 0 0 0,0 0-1 0 0,0 0 1 0 0,0 1 0 0 0,0 0 0 0 0,0 0 0 0 0,0 1 0 0 0,8 2 0 0 0,-4 0 65 0 0,-1 1 0 0 0,0 0 1 0 0,0 1-1 0 0,0 0 0 0 0,0 0 0 0 0,15 14 0 0 0,0 5 114 0 0,0 1 0 0 0,-2 1 0 0 0,34 53 1 0 0,18 47 2876 0 0,-74-133-2204 0 0,15-52-292 0 0,-12 38-526 0 0,1-1 0 0 0,1 1 0 0 0,1 0 0 0 0,0 1 0 0 0,2-1 0 0 0,0 1-1 0 0,15-21 1 0 0,-23 38 30 0 0,0 0-1 0 0,1 0 1 0 0,-1 0-1 0 0,0 1 1 0 0,1-1-1 0 0,-1 1 1 0 0,1-1-1 0 0,0 1 1 0 0,-1-1-1 0 0,1 1 1 0 0,0 0-1 0 0,0 0 1 0 0,0 0-1 0 0,0 0 1 0 0,0 0-1 0 0,0 0 1 0 0,0 1-1 0 0,0-1 1 0 0,0 1-1 0 0,0-1 1 0 0,1 1-1 0 0,-1 0 1 0 0,0 0-1 0 0,0 0 1 0 0,0 0-1 0 0,0 0 1 0 0,1 0-1 0 0,-1 1 1 0 0,0-1-1 0 0,0 1 1 0 0,0 0-1 0 0,0-1 1 0 0,0 1-1 0 0,0 0 1 0 0,0 0-1 0 0,0 0 1 0 0,0 0-1 0 0,-1 1 1 0 0,1-1-1 0 0,0 0 1 0 0,-1 1-1 0 0,1-1 1 0 0,-1 1-1 0 0,2 1 1 0 0,8 9 8 0 0,-1 1 1 0 0,-1-1-1 0 0,0 2 1 0 0,12 22-1 0 0,-19-33 58 0 0,20 39-160 0 0,-3-5 406 0 0,27 38 0 0 0,-37-64-573 0 0,0 0 0 0 0,0 0 0 0 0,1 0 1 0 0,0-1-1 0 0,1-1 0 0 0,0 0 0 0 0,14 9 0 0 0,-13-11-706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09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4345 0 0,'0'0'132'0'0,"-1"1"1"0"0,1-1-1 0 0,-1 1 1 0 0,0-1-1 0 0,1 1 1 0 0,-1-1-1 0 0,1 1 1 0 0,-1 0-1 0 0,1-1 1 0 0,0 1-1 0 0,-1 0 1 0 0,1-1-1 0 0,0 1 1 0 0,-1 0 0 0 0,1 0-1 0 0,0-1 1 0 0,0 1-1 0 0,0 0 1 0 0,0 0-1 0 0,-1-1 1 0 0,1 1-1 0 0,0 0 1 0 0,0 0-1 0 0,0-1 1 0 0,1 1-1 0 0,-1 0 1 0 0,0 1-1 0 0,1-1-55 0 0,0 0-1 0 0,-1 0 1 0 0,1 0 0 0 0,0 0 0 0 0,0 0-1 0 0,0-1 1 0 0,0 1 0 0 0,0 0-1 0 0,0 0 1 0 0,0-1 0 0 0,1 1-1 0 0,-1-1 1 0 0,0 1 0 0 0,2 0 0 0 0,8 2-56 0 0,-1 0 0 0 0,0-1 0 0 0,13 0 1 0 0,-17-1 397 0 0,95 8 574 0 0,121-6-1 0 0,-143-3 3954 0 0,-70-1-5846 0 0,66-10 2927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11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3217 0 0,'1111'-32'779'0'0,"-833"14"-773"0"0,71-7 103 0 0,761-52 814 0 0,1 26 35 0 0,387 35 126 0 0,-261 7 599 0 0,-3-43 723 0 0,-641-11-1065 0 0,-340 28-5002 0 0,-265 31-743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11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21981 0 0,'0'0'1544'0'0,"7"25"-6601"0"0,-16-9 3217 0 0,-7 0-49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0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10522 0 0,'1'-3'34'0'0,"0"1"0"0"0,0-1 0 0 0,0 0 0 0 0,0 1 0 0 0,0-1 0 0 0,0 1 0 0 0,1 0-1 0 0,-1-1 1 0 0,1 1 0 0 0,-1 0 0 0 0,1 0 0 0 0,0 0 0 0 0,0 0 0 0 0,0 0 0 0 0,0 0 0 0 0,0 1-1 0 0,1-1 1 0 0,-1 1 0 0 0,1-1 0 0 0,3-1 0 0 0,-4 3-47 0 0,0 0-1 0 0,-1-1 1 0 0,1 1-1 0 0,0 0 1 0 0,-1 0-1 0 0,1 0 1 0 0,0 0-1 0 0,-1 0 1 0 0,1 0-1 0 0,0 1 1 0 0,0-1-1 0 0,-1 0 1 0 0,1 1-1 0 0,-1 0 1 0 0,1-1-1 0 0,0 1 1 0 0,-1 0-1 0 0,1 0 1 0 0,-1 0-1 0 0,0 0 1 0 0,1 0-1 0 0,-1 0 1 0 0,0 0-1 0 0,1 0 1 0 0,-1 0 0 0 0,0 1-1 0 0,0-1 1 0 0,0 1-1 0 0,0-1 1 0 0,0 0-1 0 0,-1 1 1 0 0,1 0-1 0 0,1 2 1 0 0,12 32 0 0 0,-1 1 0 0 0,-2 1 0 0 0,11 66 0 0 0,13 45 74 0 0,20-12-47 0 0,-38-102 3 0 0,-2 1 1 0 0,-1 0-1 0 0,11 52 0 0 0,-23-76-77 0 0,0-1 0 0 0,-1 1 0 0 0,-1 0 0 0 0,1 0 0 0 0,-2 0 0 0 0,0 0 0 0 0,-4 18 0 0 0,-1-13-1294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12067 0 0,'7'607'-540'0'0,"-10"-344"679"0"0,11-335 3474 0 0,-2 39-3655 0 0,1-1-1 0 0,3 1 1 0 0,0 0 0 0 0,24-48-1 0 0,-34 79-9 0 0,1 1 0 0 0,0 0 0 0 0,-1 0-1 0 0,1 0 1 0 0,0 0 0 0 0,0 0 0 0 0,0 0-1 0 0,0 0 1 0 0,0 0 0 0 0,0 1 0 0 0,0-1 0 0 0,0 0-1 0 0,0 0 1 0 0,1 1 0 0 0,-1-1 0 0 0,0 1-1 0 0,0-1 1 0 0,1 1 0 0 0,-1 0 0 0 0,0-1-1 0 0,0 1 1 0 0,1 0 0 0 0,-1 0 0 0 0,0 0 0 0 0,1 0-1 0 0,-1 0 1 0 0,0 0 0 0 0,1 0 0 0 0,-1 0-1 0 0,0 1 1 0 0,1-1 0 0 0,-1 1 0 0 0,0-1 0 0 0,0 1-1 0 0,0-1 1 0 0,1 1 0 0 0,-1-1 0 0 0,2 2-1 0 0,7 4-139 0 0,-1 1 0 0 0,0 0-1 0 0,15 13 1 0 0,-8-6 116 0 0,-8-7 30 0 0,0 1 0 0 0,-1 0 0 0 0,0 0 0 0 0,0 0 0 0 0,-1 1 0 0 0,0 0-1 0 0,-1 0 1 0 0,9 19 0 0 0,-11-20 66 0 0,0 0 0 0 0,0 1 0 0 0,0-1 0 0 0,-1 0 0 0 0,0 1 0 0 0,-1 0 0 0 0,0-1 0 0 0,0 1-1 0 0,-1 0 1 0 0,0-1 0 0 0,-2 14 0 0 0,0-16-414 0 0,0 1-1 0 0,0 0 1 0 0,0-1-1 0 0,-1 0 0 0 0,0 1 1 0 0,-7 9-1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1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110 161 3929 0 0,'-17'-11'1914'0'0,"9"7"-1544"0"0,0 0 0 0 0,0-1 0 0 0,1 0 1 0 0,-1-1-1 0 0,1 1 0 0 0,1-1 0 0 0,-1-1 0 0 0,1 1 0 0 0,0-1 1 0 0,1 0-1 0 0,-7-11 0 0 0,11 15-133 0 0,0-1-1 0 0,0 1 1 0 0,0 0 0 0 0,1-1 0 0 0,-1 1 0 0 0,1-1 0 0 0,0 1-1 0 0,0 0 1 0 0,1-4 0 0 0,0-7 213 0 0,4 13-1080 0 0,6-1 430 0 0,0 1 0 0 0,-1 1-1 0 0,1 0 1 0 0,0 0-1 0 0,18 3 1 0 0,21 1-121 0 0,76-14 107 0 0,-44-2 80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370 324 1512 0 0,'18'-6'-136'0'0,"-1"0"0"0"0,1-1 1 0 0,-1-1-1 0 0,-1-1 0 0 0,1 0 0 0 0,28-23 0 0 0,-39 28 366 0 0,0-1 1 0 0,0 0-1 0 0,0 0 1 0 0,-1-1 0 0 0,0 0-1 0 0,0 0 1 0 0,0 0-1 0 0,-1 0 1 0 0,0-1-1 0 0,-1 0 1 0 0,1 0-1 0 0,-1 0 1 0 0,0 0-1 0 0,-1 0 1 0 0,0 0 0 0 0,0-1-1 0 0,0 1 1 0 0,-1-1-1 0 0,0-12 1 0 0,-1 16-169 0 0,0-1 1 0 0,-1 1 0 0 0,1 0-1 0 0,-1-1 1 0 0,0 1 0 0 0,0 0-1 0 0,-1 0 1 0 0,0-1 0 0 0,1 1-1 0 0,-1 0 1 0 0,0 1 0 0 0,-1-1-1 0 0,1 0 1 0 0,-1 1 0 0 0,0-1-1 0 0,1 1 1 0 0,-7-5 0 0 0,5 4-14 0 0,-1 1 1 0 0,-1 0-1 0 0,1 0 1 0 0,0 0-1 0 0,-1 1 1 0 0,1 0-1 0 0,-1 0 1 0 0,0 0-1 0 0,0 0 1 0 0,0 1-1 0 0,-10-1 1 0 0,5 2-97 0 0,0-1 0 0 0,0 2 0 0 0,0-1 1 0 0,0 1-1 0 0,0 1 0 0 0,0 0 0 0 0,1 1 0 0 0,-1 0 1 0 0,1 1-1 0 0,-1 0 0 0 0,1 0 0 0 0,0 1 0 0 0,-14 10 1 0 0,11-5-60 0 0,2 1-1 0 0,0 0 1 0 0,0 1 0 0 0,1 0 0 0 0,1 1 0 0 0,0 0 0 0 0,0 1 0 0 0,-6 15 0 0 0,-8 20-46 0 0,-16 51 0 0 0,19-38 124 0 0,3 1 0 0 0,2 0 1 0 0,4 1-1 0 0,-5 77 0 0 0,10 258 27 0 0,7-238 59 0 0,-9 49 103 0 0,4-168-538 0 0,-2 0 1 0 0,-23 80 0 0 0,27-118 305 0 0,1 1-1 0 0,0-1 0 0 0,-1 0 1 0 0,0 0-1 0 0,0 0 0 0 0,-5 6 1 0 0,-4 1 11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4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12859 0 0,'31'-9'-187'0'0,"0"2"0"0"0,1 1 0 0 0,0 1 0 0 0,0 1 0 0 0,0 2 1 0 0,0 1-1 0 0,47 6 0 0 0,-61-3 98 0 0,-1 0 1 0 0,0 2 0 0 0,23 7-1 0 0,-32-8-251 0 0,-1 0-1 0 0,1 1 0 0 0,-1-1 0 0 0,0 1 1 0 0,-1 1-1 0 0,1-1 0 0 0,-1 1 0 0 0,0 0 1 0 0,10 11-1 0 0,-7-4-325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4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15 6473 0 0,'-4'-2'380'0'0,"0"0"1"0"0,1 0-1 0 0,-1 1 0 0 0,0-1 0 0 0,0 1 0 0 0,0 0 0 0 0,-1 0 0 0 0,1 0 0 0 0,0 0 0 0 0,0 1 0 0 0,0 0 0 0 0,-6 0 0 0 0,7 1-473 0 0,0 0 0 0 0,-1 0 0 0 0,1 0 0 0 0,1 1-1 0 0,-1-1 1 0 0,0 1 0 0 0,0 0 0 0 0,0 0 0 0 0,1 0-1 0 0,-1 0 1 0 0,1 0 0 0 0,0 0 0 0 0,-1 1 0 0 0,1-1-1 0 0,0 1 1 0 0,-3 4 0 0 0,-10 17-120 0 0,1 1 0 0 0,0 0 1 0 0,2 1-1 0 0,1 1 0 0 0,1-1 0 0 0,2 1 0 0 0,-7 36 0 0 0,7-21 221 0 0,2 1-1 0 0,3 0 1 0 0,1 0-1 0 0,4 49 0 0 0,-1-79 15 0 0,1 0-1 0 0,0 0 0 0 0,1 0 0 0 0,0 0 0 0 0,1 0 0 0 0,0-1 0 0 0,1 0 0 0 0,0 0 0 0 0,1 0 1 0 0,9 13-1 0 0,-11-20-56 0 0,0 1 1 0 0,0-1-1 0 0,0-1 1 0 0,0 1-1 0 0,1-1 1 0 0,0 1-1 0 0,0-1 1 0 0,0-1-1 0 0,1 1 1 0 0,-1-1-1 0 0,1 0 1 0 0,-1 0-1 0 0,1 0 1 0 0,0-1-1 0 0,0 0 1 0 0,1 0-1 0 0,-1-1 1 0 0,0 0-1 0 0,0 0 0 0 0,1 0 1 0 0,-1-1-1 0 0,11 0 1 0 0,3-3-319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5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15099 0 0,'0'0'-419'0'0,"130"212"-4415"0"0,-13-16 5152 0 0,-62-105-107 0 0,-32-50-672 0 0,33 42 0 0 0,-55-82 365 0 0,-1-1 0 0 0,1 1 0 0 0,-1 0 0 0 0,1 0 0 0 0,-1-1 0 0 0,1 1 0 0 0,0 0 0 0 0,-1-1 0 0 0,1 1-1 0 0,0-1 1 0 0,-1 1 0 0 0,1-1 0 0 0,0 1 0 0 0,0-1 0 0 0,-1 1 0 0 0,1-1 0 0 0,0 0 0 0 0,0 0 0 0 0,0 1 0 0 0,0-1 0 0 0,0 0 0 0 0,0 0 0 0 0,-1 0 0 0 0,1 0 0 0 0,0 0 0 0 0,0 0 0 0 0,1 0 0 0 0,4-4-19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8498 0 0,'-5'0'382'0'0,"0"0"0"0"0,0 0-1 0 0,0 0 1 0 0,0 1 0 0 0,0-1 0 0 0,0 1 0 0 0,1 1 0 0 0,-1-1 0 0 0,0 0 0 0 0,-7 5 0 0 0,4-3-340 0 0,1 2 1 0 0,0-1-1 0 0,1 1 1 0 0,-1 0-1 0 0,-10 11 1 0 0,-1 4-556 0 0,1 1 0 0 0,-27 45-1 0 0,37-55 855 0 0,-62 100-412 0 0,-119 172 112 0 0,177-270-418 0 0,0 1-1 0 0,1 0 1 0 0,1 1 0 0 0,-13 28-1 0 0,22-43 322 0 0,-1 1 31 0 0,1-1 0 0 0,0 0 0 0 0,0 0 0 0 0,0 0 1 0 0,0 1-1 0 0,0-1 0 0 0,0 0 0 0 0,-1 1 0 0 0,1-1 1 0 0,0 0-1 0 0,0 0 0 0 0,0 1 0 0 0,0-1 0 0 0,0 0 0 0 0,0 0 1 0 0,0 1-1 0 0,0-1 0 0 0,0 0 0 0 0,0 0 0 0 0,0 1 0 0 0,0-1 1 0 0,1 0-1 0 0,-1 1 0 0 0,0-1 0 0 0,0 0 0 0 0,0 0 0 0 0,0 1 1 0 0,0-1-1 0 0,0 0 0 0 0,1 0 0 0 0,-1 1 0 0 0,5-1-72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17140 0 0,'0'0'-464'0'0,"86"174"-5436"0"0,-75-148 5824 0 0,-2 0 0 0 0,-1 1 1 0 0,-1 0-1 0 0,6 54 0 0 0,-9-19 37 0 0,-4 94 1 0 0,-2-122 54 0 0,-2-1 1 0 0,-2 0-1 0 0,-1 0 1 0 0,-17 47-1 0 0,20-70 2 0 0,-4 17 214 0 0,-2-1-1 0 0,-1 0 1 0 0,-1 0 0 0 0,-1-1 0 0 0,-30 40 0 0 0,38-58-162 0 0,-20 21 1052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2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153 212 4633 0 0,'0'0'3202'0'0,"-17"-20"-81"0"0,9 20-3183 0 0,1 0 0 0 0,-1 0 1 0 0,1 0-1 0 0,-13 4 1 0 0,17-3 56 0 0,0 1 0 0 0,0 0 1 0 0,1 0-1 0 0,-1 0 1 0 0,1 0-1 0 0,-1 0 0 0 0,1 1 1 0 0,-1-1-1 0 0,1 1 1 0 0,0-1-1 0 0,0 1 0 0 0,1 0 1 0 0,-1 0-1 0 0,0 0 0 0 0,1 0 1 0 0,0 0-1 0 0,-1 3 1 0 0,-2 2 27 0 0,-4 7 177 0 0,2 1 0 0 0,-1 0 0 0 0,2 0 0 0 0,0 0 0 0 0,-4 24 0 0 0,8-30-92 0 0,0 0-1 0 0,1 0 1 0 0,0 0-1 0 0,0 1 1 0 0,1-1-1 0 0,0 0 1 0 0,1 0-1 0 0,0 0 1 0 0,1 0-1 0 0,4 11 1 0 0,-2-9-39 0 0,-1 0 0 0 0,2-1 0 0 0,-1 0 0 0 0,2 0 0 0 0,7 10 0 0 0,-11-17-36 0 0,1 0 0 0 0,0-1 0 0 0,0 1 1 0 0,0-1-1 0 0,1 0 0 0 0,-1 0 1 0 0,1 0-1 0 0,-1 0 0 0 0,1-1 1 0 0,0 0-1 0 0,0 0 0 0 0,0 0 1 0 0,1-1-1 0 0,6 2 0 0 0,2-1 109 0 0,0 0 0 0 0,0-1-1 0 0,0 0 1 0 0,1-1-1 0 0,-1-1 1 0 0,0 0 0 0 0,0-1-1 0 0,0-1 1 0 0,0 0 0 0 0,-1-1-1 0 0,1 0 1 0 0,-1-1-1 0 0,0 0 1 0 0,20-12 0 0 0,-24 11-2 0 0,-1 0 1 0 0,1 0 0 0 0,-1 0 0 0 0,0-1-1 0 0,0 0 1 0 0,-1-1 0 0 0,0 0 0 0 0,0 0-1 0 0,-1 0 1 0 0,0-1 0 0 0,0 0-1 0 0,-1 0 1 0 0,0 0 0 0 0,-1-1 0 0 0,0 0-1 0 0,-1 0 1 0 0,0 0 0 0 0,0 0 0 0 0,-1 0-1 0 0,1-13 1 0 0,0-4 87 0 0,-1 0 0 0 0,-2 0 0 0 0,-1 0 0 0 0,0 0 0 0 0,-2 0 0 0 0,-2 0 0 0 0,-11-39 0 0 0,13 57-220 0 0,0 1 0 0 0,-1-1-1 0 0,0 1 1 0 0,-1 1-1 0 0,1-1 1 0 0,-2 0 0 0 0,1 1-1 0 0,-1 0 1 0 0,0 1-1 0 0,-1-1 1 0 0,1 1-1 0 0,-1 0 1 0 0,0 1 0 0 0,-1-1-1 0 0,1 1 1 0 0,-1 1-1 0 0,0 0 1 0 0,-11-5-1 0 0,17 9-106 0 0,0 0 0 0 0,0 0 0 0 0,0 0 0 0 0,0 0 0 0 0,0 0 0 0 0,1 1 0 0 0,-1-1 0 0 0,0 0 0 0 0,0 1 0 0 0,0 0 0 0 0,1-1 0 0 0,-1 1 0 0 0,0 0 0 0 0,1 0 0 0 0,-1 0 0 0 0,1 0 0 0 0,-1 0 0 0 0,1 0 0 0 0,-1 0 0 0 0,1 0 0 0 0,0 1 0 0 0,-1-1 0 0 0,-1 4 0 0 0,-29 42-1902 0 0,25-34 1324 0 0,-9 14-614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3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7338 0 0,'0'0'2863'0'0,"4"24"-2724"0"0,9 149 1909 0 0,4 84-428 0 0,-15-201-1036 0 0,1-31-197 0 0,-2 0 0 0 0,0 0 0 0 0,-2 0 0 0 0,-1 0 0 0 0,-10 46 0 0 0,8-48-1494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4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149 113 8810 0 0,'0'0'3373'0'0,"2"-16"-805"0"0,0 11-2571 0 0,0-1 0 0 0,1 1-1 0 0,0 0 1 0 0,0 0 0 0 0,0 0 0 0 0,1 0-1 0 0,-1 0 1 0 0,1 1 0 0 0,0 0 0 0 0,1 0-1 0 0,-1 0 1 0 0,1 0 0 0 0,-1 1 0 0 0,1-1-1 0 0,0 1 1 0 0,0 0 0 0 0,11-3-1 0 0,-9 3-34 0 0,-1 0-1 0 0,1 1 0 0 0,0-1 0 0 0,1 2 0 0 0,-1-1 0 0 0,0 1 0 0 0,0 0 0 0 0,1 1 0 0 0,-1 0 0 0 0,0 0 0 0 0,12 2 0 0 0,-14-1 16 0 0,1 0-1 0 0,-1 1 0 0 0,1 0 0 0 0,-1 0 0 0 0,0 0 0 0 0,0 1 0 0 0,0 0 0 0 0,0 0 0 0 0,0 0 0 0 0,-1 0 0 0 0,1 1 1 0 0,-1 0-1 0 0,0 0 0 0 0,0 0 0 0 0,5 8 0 0 0,-4-5 33 0 0,0 0 0 0 0,-1 1 1 0 0,0-1-1 0 0,0 1 0 0 0,-1 0 0 0 0,0 0 0 0 0,0 0 1 0 0,-1 0-1 0 0,0 0 0 0 0,0 1 0 0 0,-1-1 0 0 0,0 13 1 0 0,-1-9 28 0 0,-1 1 1 0 0,0-1 0 0 0,-1 1-1 0 0,-1-1 1 0 0,0 0 0 0 0,0 0-1 0 0,-10 21 1 0 0,3-12 79 0 0,-1-1 0 0 0,-1 0 1 0 0,-1-1-1 0 0,0 0 0 0 0,-1-1 0 0 0,-2-1 0 0 0,1 0 0 0 0,-35 27 0 0 0,39-35-61 0 0,-1-1 0 0 0,0-1-1 0 0,0 0 1 0 0,0-1 0 0 0,-1-1-1 0 0,-20 7 1 0 0,-2-3 88 0 0,-43 6-1 0 0,57-12-106 0 0,-8 0 41 0 0,48-10-92 0 0,23 0 52 0 0,1 2 0 0 0,0 1-1 0 0,0 3 1 0 0,0 1 0 0 0,64 9 0 0 0,-84-6 39 0 0,0 2 0 0 0,0 0-1 0 0,-1 1 1 0 0,0 1 0 0 0,0 1-1 0 0,-1 1 1 0 0,25 15 0 0 0,-44-23-144 0 0,-1 0 0 0 0,1 0 0 0 0,-1 1 0 0 0,1-1 0 0 0,-1 0 0 0 0,0 1 0 0 0,1-1 1 0 0,-1 1-1 0 0,0 0 0 0 0,0-1 0 0 0,0 1 0 0 0,0 0 0 0 0,-1 0 0 0 0,1 0 0 0 0,0 0 1 0 0,-1-1-1 0 0,1 1 0 0 0,-1 0 0 0 0,1 3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8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16468 0 0,'0'0'784'0'0,"-2"3"-1631"0"0,-5 18 718 0 0,0 0 0 0 0,2 1 0 0 0,0-1 0 0 0,2 1 0 0 0,-2 31 0 0 0,0-10 116 0 0,-2 15 116 0 0,1 58-1 0 0,7-92-549 0 0,0 0-1 0 0,2 0 0 0 0,0-1 1 0 0,1 1-1 0 0,10 28 0 0 0,-10-40-1023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112 115 3057 0 0,'0'0'3680'0'0,"-1"-2"-3015"0"0,1-1 1 0 0,-1 0-1 0 0,1 1 0 0 0,-1-1 0 0 0,1 0 0 0 0,0 1 0 0 0,0-1 0 0 0,0-5 0 0 0,1 4-667 0 0,0 1 0 0 0,0-1 1 0 0,0 1-1 0 0,0 0 1 0 0,1-1-1 0 0,-1 1 0 0 0,1 0 1 0 0,0 0-1 0 0,0 0 0 0 0,0 0 1 0 0,0 0-1 0 0,1 1 0 0 0,-1-1 1 0 0,1 1-1 0 0,-1-1 1 0 0,1 1-1 0 0,0 0 0 0 0,0 0 1 0 0,0 0-1 0 0,0 0 0 0 0,5-1 1 0 0,-2-1-33 0 0,1 1 0 0 0,0 0 1 0 0,0 0-1 0 0,1 0 1 0 0,-1 1-1 0 0,0 0 0 0 0,1 1 1 0 0,-1 0-1 0 0,1 0 0 0 0,0 0 1 0 0,11 1-1 0 0,-14 1 21 0 0,0 0-1 0 0,0 0 1 0 0,-1 0 0 0 0,1 1-1 0 0,-1 0 1 0 0,1 0 0 0 0,-1 0-1 0 0,0 0 1 0 0,0 0 0 0 0,0 1-1 0 0,0 0 1 0 0,0 0-1 0 0,-1 0 1 0 0,1 0 0 0 0,-1 1-1 0 0,0-1 1 0 0,0 1 0 0 0,0 0-1 0 0,4 7 1 0 0,1 2 67 0 0,-1 0 0 0 0,0 1 0 0 0,-1 0 0 0 0,0 0 1 0 0,-1 0-1 0 0,-1 1 0 0 0,0 0 0 0 0,-1 0 0 0 0,-1 0 0 0 0,0 0 0 0 0,-1 0 0 0 0,-1 1 0 0 0,0-1 1 0 0,-1 0-1 0 0,0 0 0 0 0,-2 1 0 0 0,0-1 0 0 0,0-1 0 0 0,-1 1 0 0 0,-1 0 0 0 0,-1-1 1 0 0,0 0-1 0 0,-9 14 0 0 0,8-16 34 0 0,-21 29 287 0 0,27-40-286 0 0,9-3-244 0 0,-1 1 147 0 0,0-1 1 0 0,1-1-1 0 0,-1 1 1 0 0,0-1 0 0 0,-1-1-1 0 0,12-6 1 0 0,27-11 47 0 0,-37 19-38 0 0,0 0 1 0 0,0 0-1 0 0,0 1 0 0 0,0 0 0 0 0,0 1 0 0 0,0 0 0 0 0,0 0 0 0 0,0 0 0 0 0,0 1 1 0 0,0 1-1 0 0,0-1 0 0 0,0 1 0 0 0,0 0 0 0 0,13 6 0 0 0,-16-5 17 0 0,0 0 0 0 0,0 0-1 0 0,0 0 1 0 0,0 1 0 0 0,-1-1 0 0 0,1 1-1 0 0,-1 0 1 0 0,0 1 0 0 0,0-1 0 0 0,0 1-1 0 0,-1-1 1 0 0,0 1 0 0 0,0 0 0 0 0,0 1-1 0 0,0-1 1 0 0,-1 0 0 0 0,0 1-1 0 0,0-1 1 0 0,-1 1 0 0 0,1 0 0 0 0,0 8-1 0 0,-1-4 97 0 0,-1 1 0 0 0,-1 0-1 0 0,0 0 1 0 0,0-1 0 0 0,-1 1 0 0 0,0-1-1 0 0,-1 1 1 0 0,0-1 0 0 0,0 0-1 0 0,-1 0 1 0 0,-1 0 0 0 0,0 0 0 0 0,0-1-1 0 0,-1 0 1 0 0,0 0 0 0 0,0-1-1 0 0,-1 1 1 0 0,-12 10 0 0 0,5-4 159 0 0,-1-2 0 0 0,-1 1 1 0 0,0-2-1 0 0,-1 0 0 0 0,0-2 0 0 0,-1 1 1 0 0,0-2-1 0 0,-37 14 0 0 0,24-16-89 0 0,0-1 1 0 0,0-1-1 0 0,-1-2 1 0 0,1-1-1 0 0,-44-3 0 0 0,-60 5-3252 0 0,130-4 1417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7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2097 225 4001 0 0,'-28'-16'5743'0'0,"3"6"-4475"0"0,21 9-1309 0 0,0 0-1 0 0,-1 0 0 0 0,1 1 1 0 0,0 0-1 0 0,-1 0 0 0 0,1 0 0 0 0,0 0 1 0 0,-1 1-1 0 0,1-1 0 0 0,0 1 0 0 0,-8 3 1 0 0,-1 1-52 0 0,-1 0-1 0 0,1 2 1 0 0,0 0 0 0 0,0 0 0 0 0,0 1 0 0 0,-13 12 0 0 0,-68 64-51 0 0,43-36 235 0 0,-41 37 440 0 0,3 4-1 0 0,4 4 1 0 0,-100 141-1 0 0,-261 496 1268 0 0,401-635-1649 0 0,-63 187-1 0 0,-2 111 68 0 0,54-187-126 0 0,-108 448 266 0 0,55 10-167 0 0,46-121 21 0 0,-23 229 404 0 0,30 2-195 0 0,54-735-397 0 0,-36 1402 424 0 0,40-1259-382 0 0,32 225 1 0 0,-19-309 46 0 0,5 1 0 0 0,4-2 0 0 0,68 177 1 0 0,-68-219-20 0 0,3-1 0 0 0,2-1 1 0 0,2-2-1 0 0,2-1 0 0 0,3-2 1 0 0,1-1-1 0 0,3-2 0 0 0,1-2 1 0 0,3-1-1 0 0,1-3 1 0 0,76 52-1 0 0,156 65-75 0 0,-211-122-11 0 0,48 28 39 0 0,116 57 57 0 0,-189-101-96 0 0,0-1 0 0 0,1-3-1 0 0,77 16 1 0 0,-92-26 10 0 0,0-2 1 0 0,0-1-1 0 0,0-1 0 0 0,0-1 0 0 0,37-7 1 0 0,135-36 113 0 0,-142 30-119 0 0,-15 3 47 0 0,-1-2 0 0 0,0-2-1 0 0,-1-2 1 0 0,-1-1 0 0 0,-1-3 0 0 0,0 0 0 0 0,-2-3 0 0 0,0-1-1 0 0,-2-1 1 0 0,53-53 0 0 0,-83 75-49 0 0,182-190 468 0 0,-144 145-352 0 0,-2-1 0 0 0,40-68-1 0 0,4-22 66 0 0,212-366 338 0 0,-226 378 46 0 0,94-246 0 0 0,43-337 378 0 0,-206 707-951 0 0,176-822 500 0 0,-65-34 188 0 0,-103 716-617 0 0,10-202 72 0 0,-14 207-108 0 0,9-367 80 0 0,-8 98 44 0 0,-12 136 96 0 0,-27-180 168 0 0,-102-436-182 0 0,110 779-221 0 0,-6-29 30 0 0,-60-165 0 0 0,41 163-29 0 0,-46-104-48 0 0,-63-82 36 0 0,38 122 83 0 0,30 71 29 0 0,-118-126-39 0 0,62 84-118 0 0,129 153 8 0 0,-1 2 0 0 0,-1 0-1 0 0,-1 0 1 0 0,0 2 0 0 0,-2 1 0 0 0,0 1 0 0 0,0 1-1 0 0,-2 1 1 0 0,-38-17 0 0 0,46 24-39 0 0,-1 0 0 0 0,0 1 0 0 0,0 1 0 0 0,-1 1 1 0 0,0 0-1 0 0,0 2 0 0 0,0 0 0 0 0,0 1 0 0 0,0 1 0 0 0,0 0 0 0 0,0 2 0 0 0,0 0 0 0 0,1 2 1 0 0,-36 9-1 0 0,49-11-111 0 0,0 0 1 0 0,1 0 0 0 0,-1 0-1 0 0,0 0 1 0 0,0 1 0 0 0,1 0-1 0 0,0 0 1 0 0,-1 0 0 0 0,1 1-1 0 0,0-1 1 0 0,1 1 0 0 0,-1 0 0 0 0,1 0-1 0 0,-1 1 1 0 0,1-1 0 0 0,1 0-1 0 0,-1 1 1 0 0,-3 8 0 0 0,-3 9-2577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51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2361 0 0,'0'0'3887'0'0,"16"4"-2249"0"0,-1-1-1253 0 0,-1 0 1 0 0,1-1 0 0 0,-1 0-1 0 0,1-1 1 0 0,0-1-1 0 0,19-1 1 0 0,63-5 1186 0 0,-36 0-1140 0 0,-31 19-4939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53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149 132 4657 0 0,'0'0'1054'0'0,"3"-28"1403"0"0,9-11-1951 0 0,-5 31 497 0 0,9-2-837 0 0,15-15-99 0 0,-30 24-48 0 0,15-8-23 0 0,-4 7-172 0 0,20-6 18 0 0,-25 6 9 0 0,-1 7-275 0 0,-3-1 394 0 0,1 0 1 0 0,-1 1-1 0 0,-1 0 0 0 0,1 0 1 0 0,-1 0-1 0 0,0 0 1 0 0,0 0-1 0 0,0 0 0 0 0,0 1 1 0 0,-1-1-1 0 0,0 0 1 0 0,-1 1-1 0 0,1-1 0 0 0,-1 7 1 0 0,1 18 29 0 0,-5 42 1 0 0,1-34 18 0 0,1-16-8 0 0,0 0-1 0 0,-1-1 1 0 0,-1 1 0 0 0,-1-1-1 0 0,-1 1 1 0 0,-1-2 0 0 0,-14 29 0 0 0,13-33 65 0 0,-1 0 1 0 0,-1-1 0 0 0,0 0 0 0 0,-1-1 0 0 0,-1 0 0 0 0,0-1 0 0 0,-1 0 0 0 0,0-1 0 0 0,-21 14 0 0 0,-26 12 672 0 0,54-35-601 0 0,0 0 1 0 0,0-1-1 0 0,0 1 1 0 0,0-1-1 0 0,-1-1 1 0 0,1 1-1 0 0,-1-1 1 0 0,-12-2 1995 0 0,19 1-2155 0 0,-1-1 0 0 0,1 0 0 0 0,0 0 0 0 0,-1 1 0 0 0,1-1-1 0 0,0 0 1 0 0,0 0 0 0 0,0 1 0 0 0,-1-1 0 0 0,1 0 0 0 0,0 0 0 0 0,0 1 0 0 0,0-1-1 0 0,0 0 1 0 0,0 0 0 0 0,0 0 0 0 0,0 1 0 0 0,1-1 0 0 0,-1 0 0 0 0,0 0-1 0 0,0 1 1 0 0,0-1 0 0 0,1 0 0 0 0,-1 1 0 0 0,1-1 0 0 0,-1 0 0 0 0,0 0-1 0 0,1 1 1 0 0,0-1 0 0 0,0-3-29 0 0,1 1 0 0 0,0 0 0 0 0,0 0 0 0 0,0 0-1 0 0,0 0 1 0 0,0 0 0 0 0,1 0 0 0 0,-1 0 0 0 0,1 1 0 0 0,-1-1 0 0 0,1 1 0 0 0,0 0-1 0 0,0 0 1 0 0,0 0 0 0 0,1 0 0 0 0,-1 0 0 0 0,0 1 0 0 0,1 0 0 0 0,-1-1-1 0 0,4 1 1 0 0,6-3-110 0 0,0 1 1 0 0,-1 1-1 0 0,1 0 0 0 0,0 1 0 0 0,1 0 0 0 0,-1 1 1 0 0,0 0-1 0 0,25 5 0 0 0,-30-4 139 0 0,-1 1 0 0 0,1 0 0 0 0,-1 1 0 0 0,0-1 0 0 0,0 1 0 0 0,0 1 1 0 0,0 0-1 0 0,0 0 0 0 0,-1 0 0 0 0,1 0 0 0 0,-1 1 0 0 0,0 0 0 0 0,-1 1 0 0 0,1-1 0 0 0,-1 1 1 0 0,5 8-1 0 0,-2-3 50 0 0,-6-9-21 0 0,1 1 1 0 0,-2-1 0 0 0,1 1-1 0 0,0 0 1 0 0,0-1 0 0 0,-1 1-1 0 0,0 0 1 0 0,1 0-1 0 0,-1 0 1 0 0,0 0 0 0 0,-1 0-1 0 0,2 5 643 0 0,-1-7-547 0 0,6-2-1982 0 0,9-8 1769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5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32 2361 0 0,'-25'-9'8920'0'0,"25"6"-7912"0"0,2 1-1037 0 0,0 0 0 0 0,0 1 0 0 0,0-1 0 0 0,0 1-1 0 0,0-1 1 0 0,0 1 0 0 0,1 0 0 0 0,-1-1 0 0 0,0 1 0 0 0,1 1-1 0 0,-1-1 1 0 0,1 0 0 0 0,0 0 0 0 0,-1 1 0 0 0,1 0 0 0 0,-1-1-1 0 0,1 1 1 0 0,3 0 0 0 0,60 0-1114 0 0,-59 0 681 0 0,3 0 326 0 0,-1 1 0 0 0,0 0-1 0 0,0 1 1 0 0,9 2 0 0 0,8 5 73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3721 0 0,'0'-12'2289'0'0,"0"-1"703"0"0,0 12-2747 0 0,5 2-806 0 0,0 0 443 0 0,-1 0 1 0 0,1 1-1 0 0,0 0 1 0 0,-1 0-1 0 0,1 1 1 0 0,-1-1-1 0 0,0 1 1 0 0,1 0-1 0 0,5 5 1 0 0,41 41-245 0 0,-28-26 299 0 0,52 50-16 0 0,-4 4 1 0 0,95 132 0 0 0,-129-150 172 0 0,-3 1-1 0 0,31 75 1 0 0,4 6 404 0 0,-52-116-441 0 0,-17-24-93 0 0,1 0 0 0 0,0 0 0 0 0,0-1 1 0 0,-1 1-1 0 0,1 0 0 0 0,0-1 1 0 0,0 1-1 0 0,0-1 0 0 0,0 1 0 0 0,0-1 1 0 0,0 1-1 0 0,0-1 0 0 0,0 0 0 0 0,0 1 1 0 0,0-1-1 0 0,0 0 0 0 0,0 0 0 0 0,0 0 1 0 0,0 0-1 0 0,0 0 0 0 0,0 0 0 0 0,0 0 1 0 0,0 0-1 0 0,0 0 0 0 0,2-1 0 0 0,5-4-472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2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886 5 8626 0 0,'-2'-1'-9'0'0,"-1"1"1"0"0,1-1-1 0 0,-1 0 1 0 0,1 1-1 0 0,-1-1 1 0 0,1 1-1 0 0,-1 0 1 0 0,0 0-1 0 0,1 0 1 0 0,-1 0-1 0 0,0 0 1 0 0,1 1-1 0 0,-1-1 0 0 0,1 1 1 0 0,-1 0-1 0 0,1 0 1 0 0,-1 0-1 0 0,1 0 1 0 0,-1 0-1 0 0,1 0 1 0 0,0 0-1 0 0,0 1 1 0 0,0-1-1 0 0,0 1 1 0 0,-4 3-1 0 0,-7 6-261 0 0,1 1 0 0 0,-19 21 1 0 0,27-28 266 0 0,-148 204-259 0 0,63-79 463 0 0,-247 260 272 0 0,247-293-353 0 0,74-80 53 0 0,-1-2-1 0 0,-1 0 1 0 0,-28 19 586 0 0,62-47-2084 0 0,-5-1 1055 0 0,4-2 210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2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0 6697 0 0,'0'0'3149'0'0,"-3"1"-3441"0"0,-23 9 217 0 0,1 1 1 0 0,1 1-1 0 0,-1 1 0 0 0,2 1 1 0 0,-38 29-1 0 0,59-41 50 0 0,-1 0 0 0 0,1 0-1 0 0,0 1 1 0 0,0-1 0 0 0,0 0 0 0 0,0 1 0 0 0,0 0-1 0 0,0-1 1 0 0,1 1 0 0 0,-1 0 0 0 0,1 0 0 0 0,0 0-1 0 0,0 0 1 0 0,0 0 0 0 0,0 0 0 0 0,1 0 0 0 0,-1 0-1 0 0,0 5 1 0 0,2-4-18 0 0,-1 1 0 0 0,1-1-1 0 0,0 0 1 0 0,0 1 0 0 0,0-1-1 0 0,1 0 1 0 0,-1 0 0 0 0,1 0 0 0 0,0 0-1 0 0,0 0 1 0 0,5 7 0 0 0,1-1 26 0 0,1 1 0 0 0,0-2 1 0 0,1 1-1 0 0,0-1 0 0 0,0-1 0 0 0,1 1 0 0 0,20 10 1 0 0,4-1 260 0 0,1-2 0 0 0,1-1 0 0 0,1-2 0 0 0,0-2 0 0 0,1-1 0 0 0,0-2 1 0 0,0-2-1 0 0,45 2 0 0 0,41-5-1148 0 0,153-16 0 0 0,-271 13 416 0 0,-2 0 375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11586 0 0,'41'19'66'0'0,"2"-2"0"0"0,0-1 0 0 0,1-3 0 0 0,1-1 0 0 0,52 6 0 0 0,-2-7 649 0 0,138-1 0 0 0,-207-8-494 0 0,-22-1-216 0 0,1 0 1 0 0,0-1 0 0 0,-1 0-1 0 0,1 0 1 0 0,0 0 0 0 0,8-1-1 0 0,-15-5-1322 0 0,-12-16 492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3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699 135 6689 0 0,'7'-5'257'0'0,"0"1"0"0"0,0-1-1 0 0,0-1 1 0 0,-1 1 0 0 0,0-1 0 0 0,11-14-1 0 0,-14 17 81 0 0,-1 0-1 0 0,1-1 1 0 0,-1 0-1 0 0,0 1 1 0 0,0-1-1 0 0,0 0 0 0 0,-1 0 1 0 0,1 0-1 0 0,-1-1 1 0 0,0 1-1 0 0,0 0 1 0 0,0 0-1 0 0,-1-1 1 0 0,0 1-1 0 0,0-7 1 0 0,0 10-326 0 0,0 1 0 0 0,-1-1 0 0 0,1 0 0 0 0,0 0 0 0 0,-1 1 1 0 0,1-1-1 0 0,-1 0 0 0 0,1 1 0 0 0,-1-1 0 0 0,1 0 0 0 0,-1 1 0 0 0,0-1 1 0 0,1 1-1 0 0,-1-1 0 0 0,0 1 0 0 0,1-1 0 0 0,-1 1 0 0 0,0 0 1 0 0,0-1-1 0 0,1 1 0 0 0,-1 0 0 0 0,0-1 0 0 0,0 1 0 0 0,0 0 0 0 0,1 0 1 0 0,-1 0-1 0 0,0 0 0 0 0,0 0 0 0 0,0 0 0 0 0,0 0 0 0 0,1 0 0 0 0,-1 0 1 0 0,0 0-1 0 0,0 0 0 0 0,0 1 0 0 0,0-1 0 0 0,1 0 0 0 0,-2 1 1 0 0,-35 11-718 0 0,36-11 725 0 0,-100 43-1090 0 0,2 5 0 0 0,3 3 1 0 0,-146 107-1 0 0,101-42-1708 0 0,106-81 2040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9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16139 0 0,'2'11'-398'0'0,"0"-1"-1"0"0,-1 1 0 0 0,0 0 0 0 0,0 0 1 0 0,-2 10-1 0 0,-25 231 271 0 0,26-250 127 0 0,-8 146 64 0 0,4-42-29 0 0,-2 115 39 0 0,7-184-269 0 0,2 0-1 0 0,11 51 1 0 0,0-21-3919 0 0,-13-65 3929 0 0,-1 7-1799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6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1 144 0 0,'-149'95'2043'0'0,"10"-7"-668"0"0,32-18-655 0 0,68-45-501 0 0,0 0 0 0 0,2 3-1 0 0,-37 35 2914 0 0,83-56-4382 0 0,15 6 1357 0 0,0-1-1 0 0,1-1 1 0 0,0 0 0 0 0,1-3 0 0 0,0 0-1 0 0,0-1 1 0 0,1-1 0 0 0,29 1-1 0 0,34 0 1017 0 0,101-6 0 0 0,-89-3-609 0 0,-87 2 82 0 0,-6-1-1475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48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10602 0 0,'0'0'-72'0'0,"17"1"-1072"0"0,364 13 2731 0 0,-279-19-761 0 0,4 0-4423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55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217 129 7722 0 0,'-2'-3'211'0'0,"1"1"1"0"0,0-1 0 0 0,0 0 0 0 0,0 0-1 0 0,1 1 1 0 0,-1-1 0 0 0,1 0 0 0 0,-1 0 0 0 0,1 0-1 0 0,0 1 1 0 0,0-1 0 0 0,0 0 0 0 0,1 0-1 0 0,-1 0 1 0 0,1 0 0 0 0,-1 1 0 0 0,3-5-1 0 0,-2 4-176 0 0,1 0 0 0 0,1 0 0 0 0,-1 0 0 0 0,0 1 0 0 0,1-1-1 0 0,-1 1 1 0 0,1 0 0 0 0,0-1 0 0 0,0 1 0 0 0,0 1 0 0 0,0-1-1 0 0,0 0 1 0 0,0 1 0 0 0,5-2 0 0 0,11-5-47 0 0,0 1 0 0 0,1 1 1 0 0,0 0-1 0 0,40-4 0 0 0,-52 9-54 0 0,0 0-1 0 0,0 1 1 0 0,-1 0-1 0 0,1 0 1 0 0,0 1-1 0 0,0 0 1 0 0,0 0-1 0 0,-1 1 1 0 0,1 0-1 0 0,-1 0 0 0 0,1 1 1 0 0,-1 0-1 0 0,0 0 1 0 0,0 1-1 0 0,0-1 1 0 0,8 8-1 0 0,-12-9 37 0 0,-1 0-1 0 0,1 0 0 0 0,-1 1 1 0 0,0-1-1 0 0,0 1 0 0 0,0 0 1 0 0,0 0-1 0 0,0 0 0 0 0,-1-1 1 0 0,1 1-1 0 0,-1 1 0 0 0,0-1 1 0 0,0 0-1 0 0,0 0 0 0 0,0 0 1 0 0,-1 1-1 0 0,1-1 0 0 0,-1 5 1 0 0,0-2 11 0 0,-1 0 0 0 0,0 0 0 0 0,0 0 1 0 0,0 0-1 0 0,-1 0 0 0 0,0 0 1 0 0,0-1-1 0 0,-1 1 0 0 0,-4 8 0 0 0,-5 5 35 0 0,-2-1 1 0 0,0 0-1 0 0,-1-1 0 0 0,-22 21 0 0 0,11-14 57 0 0,0-1 1 0 0,-2-1-1 0 0,-41 25 0 0 0,69-47-74 0 0,-1 0 0 0 0,1 0-1 0 0,-1 0 1 0 0,1 1-1 0 0,-1-1 1 0 0,1 0 0 0 0,-1 0-1 0 0,1 1 1 0 0,-1-1 0 0 0,1 0-1 0 0,0 1 1 0 0,-1-1-1 0 0,1 1 1 0 0,0-1 0 0 0,-1 1-1 0 0,1-1 1 0 0,0 0 0 0 0,-1 1-1 0 0,1-1 1 0 0,0 1 0 0 0,0-1-1 0 0,0 1 1 0 0,-1 0-1 0 0,1-1 1 0 0,0 1 0 0 0,0-1-1 0 0,0 1 1 0 0,0-1 0 0 0,0 1-1 0 0,0-1 1 0 0,0 2 0 0 0,14 10 1 0 0,28 0 78 0 0,12-5-20 0 0,-30-5-88 0 0,-1 1 0 0 0,1 1 0 0 0,-1 1 0 0 0,27 9 0 0 0,-45-12 23 0 0,1 0 0 0 0,-1 0 0 0 0,0 1 0 0 0,0 0 0 0 0,-1 0 0 0 0,1 0 0 0 0,-1 0 0 0 0,1 1 0 0 0,-1 0 0 0 0,0 0 0 0 0,0 0 0 0 0,0 0 0 0 0,-1 1 0 0 0,0-1 0 0 0,0 1 0 0 0,0 0 0 0 0,0 0 0 0 0,-1 0 0 0 0,0 0 0 0 0,0 0 0 0 0,0 1 0 0 0,2 9 0 0 0,-4-8 36 0 0,1-1 0 0 0,-1 1 1 0 0,-1 0-1 0 0,1-1 1 0 0,-1 1-1 0 0,0-1 1 0 0,-1 1-1 0 0,1-1 1 0 0,-1 1-1 0 0,0-1 0 0 0,-1 0 1 0 0,0 0-1 0 0,0 0 1 0 0,0 0-1 0 0,-1 0 1 0 0,1-1-1 0 0,-1 0 1 0 0,-1 1-1 0 0,1-1 1 0 0,-1-1-1 0 0,-6 7 0 0 0,-1-2 386 0 0,1 1-1 0 0,-1-2 0 0 0,-1 0 0 0 0,0 0 0 0 0,0-1 1 0 0,0 0-1 0 0,-1-2 0 0 0,-21 8 0 0 0,16-9 96 0 0,0-1 0 0 0,-1 0 0 0 0,1-2 0 0 0,-1 0-1 0 0,1-1 1 0 0,-20-3 0 0 0,-118-22 308 0 0,124 19-732 0 0,11 1-116 0 0,11 2-685 0 0,0 1 0 0 0,0 1 0 0 0,-14-1 0 0 0,11 2-516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13195 0 0,'0'0'-151'0'0,"17"8"-2397"0"0,-4-3 2523 0 0,0 0 0 0 0,0-1-1 0 0,1-1 1 0 0,-1 0 0 0 0,1-1 0 0 0,23 2 0 0 0,107-7 506 0 0,-81 1-396 0 0,151-12 346 0 0,-100 5-235 0 0,-87 9-295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7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10330 0 0,'0'0'686'0'0,"3"0"-1194"0"0,298 12 1137 0 0,-107-7 267 0 0,1 7-2136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12035 0 0,'0'0'1105'0'0,"7"-2"-2573"0"0,-5 1 1448 0 0,1 1 0 0 0,-1 0 0 0 0,1-1 0 0 0,-1 1 0 0 0,1 0 0 0 0,-1 1 0 0 0,1-1 0 0 0,-1 0 1 0 0,1 1-1 0 0,-1-1 0 0 0,1 1 0 0 0,-1 0 0 0 0,0 0 0 0 0,5 2 0 0 0,0 1-75 0 0,1 0 0 0 0,-1 1 0 0 0,0 0-1 0 0,7 7 1 0 0,9 10-235 0 0,27 35 1 0 0,-48-55 328 0 0,41 53 29 0 0,-3 2 0 0 0,-2 2 0 0 0,-3 1 0 0 0,36 84 1 0 0,-21-21 47 0 0,44 169 0 0 0,-57-187 47 0 0,-9-33-54 0 0,-28-71-262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8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785 1 13099 0 0,'0'0'-303'0'0,"-5"5"-1593"0"0,-10 16 1608 0 0,2 1 1 0 0,0 1 0 0 0,-14 34 0 0 0,-3 5 217 0 0,-103 170 92 0 0,-167 220 0 0 0,267-411 42 0 0,-2-1 1 0 0,-1-1-1 0 0,-2-2 1 0 0,-62 46-1 0 0,93-76-1012 0 0,22-11-3638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29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117 113 7786 0 0,'0'0'432'0'0,"-1"-2"-126"0"0,0 1-1 0 0,1-1 1 0 0,-1 1 0 0 0,1-1 0 0 0,-1 0 0 0 0,1 1-1 0 0,-1-1 1 0 0,1 0 0 0 0,0 1 0 0 0,0-1 0 0 0,0 0-1 0 0,0-2 1 0 0,0 0-327 0 0,1 1 0 0 0,0-1-1 0 0,0 0 1 0 0,0 0 0 0 0,1 0 0 0 0,-1 1-1 0 0,1-1 1 0 0,0 1 0 0 0,0-1-1 0 0,0 1 1 0 0,0 0 0 0 0,1-1 0 0 0,-1 1-1 0 0,1 1 1 0 0,0-1 0 0 0,0 0-1 0 0,0 1 1 0 0,0-1 0 0 0,1 1 0 0 0,-1 0-1 0 0,0 0 1 0 0,1 0 0 0 0,4-1-1 0 0,-5 1-41 0 0,1 0 0 0 0,-1 0-1 0 0,1 0 1 0 0,0 1 0 0 0,0 0-1 0 0,0-1 1 0 0,0 2-1 0 0,0-1 1 0 0,0 0 0 0 0,0 1-1 0 0,0 0 1 0 0,0-1-1 0 0,0 2 1 0 0,0-1 0 0 0,0 0-1 0 0,0 1 1 0 0,0 0-1 0 0,5 1 1 0 0,-5 0-1 0 0,1 1-1 0 0,-1-1 1 0 0,1 1 0 0 0,-1 0 0 0 0,0 0-1 0 0,0 0 1 0 0,0 0 0 0 0,-1 1 0 0 0,1 0-1 0 0,-1 0 1 0 0,0 0 0 0 0,5 8 0 0 0,-1 2-13 0 0,0 0 1 0 0,0 1-1 0 0,-1 0 1 0 0,-1 1-1 0 0,-1-1 0 0 0,0 1 1 0 0,-1 0-1 0 0,1 18 1 0 0,-3-17 38 0 0,0 0 1 0 0,-1 0 0 0 0,-1 0-1 0 0,-1 0 1 0 0,-1 0-1 0 0,0 0 1 0 0,-1 0-1 0 0,-1-1 1 0 0,-10 26-1 0 0,10-31 53 0 0,-1 0 0 0 0,0 0 0 0 0,0-1 0 0 0,-1 0 0 0 0,-1-1 0 0 0,0 0 0 0 0,0 0 0 0 0,0 0 0 0 0,-1-1 0 0 0,-1 0-1 0 0,1-1 1 0 0,-1 0 0 0 0,0-1 0 0 0,-16 8 0 0 0,7-5 174 0 0,-1-1 0 0 0,-30 8 0 0 0,41-14 57 0 0,1 0 1 0 0,-1-1-1 0 0,1 0 1 0 0,-1 0-1 0 0,0-1 1 0 0,1 0-1 0 0,-1 0 0 0 0,-16-4 958 0 0,24 3-1153 0 0,1-1-1 0 0,0 1 0 0 0,0-1 0 0 0,-1 1 1 0 0,1 0-1 0 0,0-1 0 0 0,1 1 0 0 0,-1-1 1 0 0,0 1-1 0 0,0-1 0 0 0,1 1 0 0 0,-1-1 1 0 0,1 1-1 0 0,-1 0 0 0 0,1-1 0 0 0,-1 1 1 0 0,1 0-1 0 0,0 0 0 0 0,0-1 0 0 0,1-1 0 0 0,1 0-51 0 0,0 0 0 0 0,0 1 0 0 0,0-1-1 0 0,0 1 1 0 0,1 0 0 0 0,-1 0-1 0 0,7-3 1 0 0,8-2-206 0 0,-1 2-1 0 0,31-7 1 0 0,-39 10 284 0 0,27-5-89 0 0,-1 2 0 0 0,0 1 0 0 0,1 2-1 0 0,0 2 1 0 0,0 1 0 0 0,-1 1 0 0 0,1 3-1 0 0,-1 0 1 0 0,0 2 0 0 0,52 18 0 0 0,-69-16 230 0 0,-15-7 92 0 0,1 0 0 0 0,-1 0 0 0 0,1-1-1 0 0,-1 1 1 0 0,1-1 0 0 0,-1 0 0 0 0,7 1-1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49 3593 0 0,'-1'-1'117'0'0,"0"0"-1"0"0,1-1 1 0 0,-1 1 0 0 0,0-1 0 0 0,1 1 0 0 0,-1-1 0 0 0,1 1-1 0 0,0-1 1 0 0,-1 1 0 0 0,1-1 0 0 0,0 1 0 0 0,0-1-1 0 0,0 0 1 0 0,0 1 0 0 0,0-1 0 0 0,0 1 0 0 0,1-1 0 0 0,-1 1-1 0 0,1-4 1 0 0,1-11 3948 0 0,4 28-4573 0 0,-5-10 501 0 0,0-1 0 0 0,0 0-1 0 0,0 0 1 0 0,0 1-1 0 0,-1-1 1 0 0,1 1-1 0 0,0-1 1 0 0,-1 0-1 0 0,1 1 1 0 0,-1-1-1 0 0,1 3 1 0 0,-1 48 173 0 0,-8 62 0 0 0,1-36 10 0 0,0 21-30 0 0,-4 101 87 0 0,11-196 23 0 0,1 19-526 0 0,-1-22 404 0 0,1-1 0 0 0,-1 1 0 0 0,0 0 0 0 0,0 0 0 0 0,1-1 0 0 0,-1 1 0 0 0,0 0 0 0 0,1-1 0 0 0,-1 1-1 0 0,1 0 1 0 0,-1-1 0 0 0,1 1 0 0 0,-1 0 0 0 0,1-1 0 0 0,-1 1 0 0 0,1-1 0 0 0,0 1 0 0 0,-1-1 0 0 0,1 0 0 0 0,0 1-1 0 0,-1-1 1 0 0,1 0 0 0 0,0 1 0 0 0,0-1 0 0 0,-1 0 0 0 0,1 0 0 0 0,0 1 0 0 0,1-1 0 0 0,9 0 13 0 0,0 0 0 0 0,-1-1 0 0 0,1 0 0 0 0,0-1 0 0 0,0 0 1 0 0,15-5-1 0 0,72-30 149 0 0,-24 8-227 0 0,29 0-49 0 0,0 5 1 0 0,109-11-1 0 0,-84 22 15 0 0,-73 12-4927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3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15579 0 0,'0'0'446'0'0,"0"13"-3766"0"0,4 75 3022 0 0,-3 1 0 0 0,-15 106 0 0 0,1 4 492 0 0,15 91 1073 0 0,2-265-824 0 0,-3-19-148 0 0,0 0 1 0 0,0 1-1 0 0,0-1 0 0 0,-1 1 0 0 0,0 0 1 0 0,-1 9 2373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9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15 15163 0 0,'1'-1'-71'0'0,"1"-1"0"0"0,-1 1 1 0 0,1 0-1 0 0,-1 0 0 0 0,1 0 0 0 0,-1 0 0 0 0,1 0 0 0 0,0 0 0 0 0,0 0 0 0 0,-1 0 1 0 0,1 0-1 0 0,0 1 0 0 0,0-1 0 0 0,0 1 0 0 0,0 0 0 0 0,0-1 0 0 0,0 1 0 0 0,0 0 0 0 0,0 0 1 0 0,-1 0-1 0 0,1 0 0 0 0,0 1 0 0 0,0-1 0 0 0,2 1 0 0 0,47 11-457 0 0,-45-10 520 0 0,0 0-1 0 0,-1 0 1 0 0,1 1 0 0 0,-1 0 0 0 0,0 0 0 0 0,0 1 0 0 0,6 4 0 0 0,-10-7 20 0 0,0 0 1 0 0,0 0 0 0 0,0 0 0 0 0,0 0 0 0 0,0 0 0 0 0,-1 0 0 0 0,1 0 0 0 0,0 0-1 0 0,-1 0 1 0 0,1 1 0 0 0,-1-1 0 0 0,1 0 0 0 0,-1 1 0 0 0,1-1 0 0 0,-1 0-1 0 0,0 0 1 0 0,1 1 0 0 0,-1-1 0 0 0,0 1 0 0 0,0-1 0 0 0,0 0 0 0 0,0 1-1 0 0,-1-1 1 0 0,1 0 0 0 0,0 1 0 0 0,0-1 0 0 0,-1 0 0 0 0,1 1 0 0 0,-1-1-1 0 0,1 0 1 0 0,-1 0 0 0 0,0 0 0 0 0,1 1 0 0 0,-1-1 0 0 0,0 0 0 0 0,-2 2 0 0 0,-9 10 67 0 0,0-1 0 0 0,-1 0 0 0 0,-1 0 0 0 0,0-2 1 0 0,-1 1-1 0 0,-19 9 0 0 0,-97 43-1054 0 0,110-54 297 0 0,2-1-281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3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6401 0 0,'0'0'4139'0'0,"0"-8"-2769"0"0,0 8-1362 0 0,0 0-1 0 0,0 0 1 0 0,0 0 0 0 0,1 0 0 0 0,-1 0-1 0 0,0 0 1 0 0,0 0 0 0 0,0 0 0 0 0,0 1 0 0 0,0-1-1 0 0,0 0 1 0 0,0 0 0 0 0,0 0 0 0 0,1 0 0 0 0,-1 0-1 0 0,0 0 1 0 0,0 0 0 0 0,0 0 0 0 0,0 0-1 0 0,0 0 1 0 0,0 0 0 0 0,0 0 0 0 0,1 0 0 0 0,-1 0-1 0 0,0-1 1 0 0,0 1 0 0 0,0 0 0 0 0,0 0 0 0 0,0 0-1 0 0,0 0 1 0 0,0 0 0 0 0,0 0 0 0 0,0 0-1 0 0,1 0 1 0 0,-1 0 0 0 0,0 0 0 0 0,0 0 0 0 0,0 0-1 0 0,0 0 1 0 0,0-1 0 0 0,0 1 0 0 0,0 0 0 0 0,0 0-1 0 0,0 0 1 0 0,0 0 0 0 0,0 0 0 0 0,0 0-1 0 0,0 0 1 0 0,0 0 0 0 0,0-1 0 0 0,0 1 0 0 0,0 0-1 0 0,0 0 1 0 0,0 0 0 0 0,0 0 0 0 0,0 0-1 0 0,0 0 1 0 0,0 0 0 0 0,0 0 0 0 0,0-1 0 0 0,0 1-1 0 0,0 0 1 0 0,0 0 0 0 0,3 5-18 0 0,0 0-1 0 0,0 1 1 0 0,-1-1 0 0 0,1 1-1 0 0,-1-1 1 0 0,0 1-1 0 0,-1 0 1 0 0,2 10 0 0 0,5 59 210 0 0,-6-38-119 0 0,16 502 2150 0 0,-18-469-1891 0 0,-1-37 100 0 0,3-1 0 0 0,0 0 1 0 0,2 0-1 0 0,1-1 0 0 0,12 37 3135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191 157 11122 0 0,'-5'-14'396'0'0,"3"6"-336"0"0,-1 1 1 0 0,0 0-1 0 0,0 0 0 0 0,0 0 1 0 0,-1 1-1 0 0,-5-8 0 0 0,9 13-85 0 0,-1 0 0 0 0,0 0 0 0 0,0 0 0 0 0,0 0 0 0 0,0 0 0 0 0,0 1 0 0 0,0-1 0 0 0,0 0 0 0 0,0 1 0 0 0,0-1 0 0 0,0 1 0 0 0,-1-1 0 0 0,1 1 0 0 0,0 0 0 0 0,0-1 0 0 0,0 1 0 0 0,-3 0 0 0 0,2 0-36 0 0,0 0-1 0 0,0 1 1 0 0,0-1-1 0 0,0 1 1 0 0,0-1-1 0 0,0 1 1 0 0,1 0-1 0 0,-1 0 1 0 0,0 0-1 0 0,0 0 1 0 0,1 0-1 0 0,-1 0 1 0 0,1 0-1 0 0,-4 3 1 0 0,-2 5-39 0 0,-1 0 1 0 0,1 0-1 0 0,1 0 1 0 0,-1 1-1 0 0,1 0 1 0 0,1 0-1 0 0,0 0 1 0 0,-5 17-1 0 0,2-2 94 0 0,0 0-1 0 0,-5 43 1 0 0,12-64 8 0 0,-14 139 248 0 0,14-122-147 0 0,1-1 0 0 0,1 1 0 0 0,1 0 0 0 0,9 39 0 0 0,-5-35 19 0 0,2 0 1 0 0,1 0 0 0 0,1-1 0 0 0,16 29 0 0 0,-19-42-37 0 0,0 0 1 0 0,1 0 0 0 0,0 0-1 0 0,1-1 1 0 0,0 0-1 0 0,1-1 1 0 0,0 0 0 0 0,1-1-1 0 0,-1 0 1 0 0,15 8 0 0 0,-12-9 58 0 0,0 0 0 0 0,1-1 0 0 0,0-1 0 0 0,0 0 0 0 0,0-1 0 0 0,1 0 0 0 0,-1-1 1 0 0,1-1-1 0 0,0 0 0 0 0,0-1 0 0 0,0-1 0 0 0,0 0 0 0 0,0-1 0 0 0,-1-1 1 0 0,1 0-1 0 0,0-1 0 0 0,-1 0 0 0 0,16-7 0 0 0,-9 2-33 0 0,0-1 0 0 0,-1-2 1 0 0,0 0-1 0 0,0-1 0 0 0,-1 0 0 0 0,-1-2 0 0 0,0 0 0 0 0,-1-2 1 0 0,-1 0-1 0 0,0 0 0 0 0,16-23 0 0 0,-15 16 42 0 0,-1 0 0 0 0,0-2 0 0 0,14-32 0 0 0,-23 42 28 0 0,-1 0-1 0 0,-1-1 0 0 0,0 0 0 0 0,-2 0 0 0 0,0 0 1 0 0,0-1-1 0 0,0-17 0 0 0,-4 20-26 0 0,0 0 0 0 0,0 1 0 0 0,-1-1 0 0 0,-1 0 0 0 0,0 1 0 0 0,-1-1 0 0 0,0 1 0 0 0,-1 0 0 0 0,-1 0 0 0 0,0 1 0 0 0,0 0 0 0 0,-1 0 1 0 0,-10-12-1 0 0,-5-5-16 0 0,-2 1 0 0 0,0 2 0 0 0,-53-44 0 0 0,61 57-138 0 0,-1 0 1 0 0,-1 1-1 0 0,0 0 0 0 0,-25-11 1 0 0,36 20-73 0 0,-1 0 0 0 0,1 0 0 0 0,-1 0 1 0 0,1 1-1 0 0,-1 0 0 0 0,1 1 0 0 0,-1 0 1 0 0,0 0-1 0 0,0 0 0 0 0,0 1 0 0 0,0 0 1 0 0,0 1-1 0 0,1 0 0 0 0,-16 3 0 0 0,18-2-47 0 0,1 0-1 0 0,-1 0 1 0 0,1 1-1 0 0,0-1 1 0 0,-1 1-1 0 0,1 0 0 0 0,1 0 1 0 0,-1 0-1 0 0,0 0 1 0 0,1 1-1 0 0,-1 0 1 0 0,1 0-1 0 0,0-1 1 0 0,0 2-1 0 0,1-1 1 0 0,-1 0-1 0 0,1 1 1 0 0,-2 4-1 0 0,-1 5-1382 0 0,0 0 1 0 0,2 1-1 0 0,-1 0 0 0 0,-1 24 1 0 0,2-13-907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7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600 487 3497 0 0,'13'-10'667'0'0,"-1"0"0"0"0,0 0 0 0 0,0-2 0 0 0,-1 1 0 0 0,0-2 0 0 0,-1 1 0 0 0,-1-1 0 0 0,0-1 0 0 0,-1 0 0 0 0,0 0 0 0 0,-1 0 0 0 0,0-1 0 0 0,5-22 0 0 0,-9 29-549 0 0,-1-1-1 0 0,0 0 0 0 0,-1 0 0 0 0,0-1 0 0 0,0 1 0 0 0,-1 0 1 0 0,0 0-1 0 0,-1 0 0 0 0,0 0 0 0 0,0-1 0 0 0,-1 1 0 0 0,0 0 1 0 0,0 1-1 0 0,-1-1 0 0 0,-1 0 0 0 0,1 1 0 0 0,-1 0 0 0 0,-1 0 1 0 0,0 0-1 0 0,0 0 0 0 0,0 1 0 0 0,-1 0 0 0 0,0 0 1 0 0,-13-12-1 0 0,9 12-139 0 0,-1-1 1 0 0,1 1 0 0 0,-1 1-1 0 0,-1 0 1 0 0,1 1-1 0 0,-1 0 1 0 0,0 1 0 0 0,0 0-1 0 0,-1 1 1 0 0,1 0 0 0 0,-1 1-1 0 0,1 0 1 0 0,-1 1-1 0 0,0 1 1 0 0,0 0 0 0 0,-24 3-1 0 0,14 0-38 0 0,0 2 0 0 0,0 0-1 0 0,1 1 1 0 0,0 1-1 0 0,0 1 1 0 0,0 1 0 0 0,1 1-1 0 0,-27 17 1 0 0,28-12 15 0 0,1 0 0 0 0,1 1-1 0 0,1 0 1 0 0,0 1 0 0 0,1 2 0 0 0,1-1 0 0 0,1 2 0 0 0,0 0-1 0 0,2 0 1 0 0,0 1 0 0 0,1 1 0 0 0,1 0 0 0 0,-12 43 0 0 0,20-61 52 0 0,1 1 1 0 0,0 0-1 0 0,0-1 1 0 0,0 1 0 0 0,1 0-1 0 0,0 0 1 0 0,0 0-1 0 0,0-1 1 0 0,0 1 0 0 0,1 0-1 0 0,0 0 1 0 0,0 0-1 0 0,0-1 1 0 0,0 1-1 0 0,1-1 1 0 0,0 1 0 0 0,-1-1-1 0 0,5 7 1 0 0,-3-8 25 0 0,0 0 0 0 0,0 0 1 0 0,0 0-1 0 0,1 0 0 0 0,-1 0 1 0 0,1-1-1 0 0,-1 1 0 0 0,1-1 1 0 0,0 0-1 0 0,0 0 1 0 0,0-1-1 0 0,0 1 0 0 0,0-1 1 0 0,0 0-1 0 0,0 0 0 0 0,0 0 1 0 0,1-1-1 0 0,-1 1 0 0 0,0-1 1 0 0,1 0-1 0 0,3-1 0 0 0,10 0 69 0 0,0-1 0 0 0,0-2-1 0 0,0 1 1 0 0,-1-2 0 0 0,1 0-1 0 0,-1-2 1 0 0,24-11 0 0 0,110-70 304 0 0,-146 84-390 0 0,111-77 343 0 0,-71 47-48 0 0,1 3 0 0 0,62-33 1 0 0,-105 63-316 0 0,0-1-1 0 0,0 0 1 0 0,1 1 0 0 0,-1 0-1 0 0,0 0 1 0 0,1 0 0 0 0,-1 0 0 0 0,1 0-1 0 0,-1 1 1 0 0,1 0 0 0 0,-1-1 0 0 0,1 1-1 0 0,-1 0 1 0 0,1 1 0 0 0,-1-1-1 0 0,1 1 1 0 0,-1-1 0 0 0,1 1 0 0 0,-1 0-1 0 0,0 0 1 0 0,5 3 0 0 0,-4-2 14 0 0,-1 1-1 0 0,0 0 1 0 0,0 0 0 0 0,-1 0-1 0 0,1 0 1 0 0,0 0 0 0 0,-1 1-1 0 0,0-1 1 0 0,0 1 0 0 0,0-1-1 0 0,0 1 1 0 0,-1 0-1 0 0,1 0 1 0 0,-1 0 0 0 0,0 0-1 0 0,0 0 1 0 0,0 8 0 0 0,5 50 180 0 0,-4 0 1 0 0,-2 0-1 0 0,-14 103 1 0 0,3-53-80 0 0,1 25-7 0 0,-52 502 578 0 0,56-582-424 0 0,5-37 79 0 0,-8 38 1 0 0,9-57-438 0 0,21-10-4133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2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2194 191 10482 0 0,'-11'-21'1404'0'0,"2"2"-545"0"0,0 1 0 0 0,-23-33 0 0 0,26 45-861 0 0,1 0 0 0 0,-1 0 0 0 0,0 0 0 0 0,0 1 0 0 0,-1-1 0 0 0,1 2 0 0 0,-1-1 0 0 0,-1 1 1 0 0,1 0-1 0 0,-13-5 0 0 0,8 5-49 0 0,-1 0-1 0 0,0 0 1 0 0,-1 1 0 0 0,1 1 0 0 0,-1 0 0 0 0,1 1-1 0 0,-1 1 1 0 0,-20 1 0 0 0,13 1-47 0 0,-1 2 1 0 0,1 0-1 0 0,0 2 0 0 0,-36 13 0 0 0,13 1-21 0 0,1 2-1 0 0,0 2 0 0 0,2 1 0 0 0,-38 32 0 0 0,-4 7 193 0 0,-80 82 0 0 0,120-102 3 0 0,3 1-1 0 0,1 2 1 0 0,-43 68 0 0 0,-32 79 114 0 0,9 4 0 0 0,8 4 1 0 0,9 5-1 0 0,10 3 1 0 0,-66 276-1 0 0,-3 172 282 0 0,29 7 0 0 0,-32 710-1 0 0,125-205 795 0 0,41-797-1026 0 0,74 419-1 0 0,-61-639-54 0 0,7-1 1 0 0,7-2 0 0 0,6-2-1 0 0,6-2 1 0 0,96 178-1 0 0,-86-208 75 0 0,6-3-1 0 0,147 179 0 0 0,-136-189-165 0 0,115 132 216 0 0,-165-202-234 0 0,2-1-1 0 0,2-1 1 0 0,0-2-1 0 0,62 37 0 0 0,-35-32 35 0 0,2-4-1 0 0,1-2 1 0 0,1-3 0 0 0,1-3-1 0 0,1-3 1 0 0,1-3-1 0 0,0-3 1 0 0,91 5 0 0 0,-44-13 8 0 0,0-4 0 0 0,-1-6 0 0 0,0-5 1 0 0,151-33-1 0 0,-157 18-7 0 0,-1-6 0 0 0,-2-4 0 0 0,141-67 0 0 0,-201 77-4 0 0,0-1-1 0 0,-2-3 1 0 0,52-43 0 0 0,-75 53-33 0 0,33-36 0 0 0,129-144 247 0 0,-138 149-210 0 0,-16 4-37 0 0,30-67 1 0 0,-28 50-29 0 0,171-359 176 0 0,-164 324-183 0 0,38-105 30 0 0,-10 8-27 0 0,-49 138-28 0 0,53-179 131 0 0,76-471 0 0 0,-107 429-160 0 0,63-635-148 0 0,-97 652 362 0 0,-11 0-1 0 0,-12 1 1 0 0,-65-342-1 0 0,-44-8-84 0 0,-46 11-45 0 0,-160-216 237 0 0,31 239-278 0 0,204 416-78 0 0,-7 4-1 0 0,-221-254 0 0 0,-20 55 93 0 0,142 169-82 0 0,77 73 45 0 0,121 108-115 0 0,-1 0 0 0 0,1 1 0 0 0,-1-1 0 0 0,0 1 1 0 0,-1 1-1 0 0,1-1 0 0 0,-1 1 0 0 0,1 0 0 0 0,-1 1 0 0 0,-10-4 0 0 0,6 5-292 0 0,0 0 0 0 0,1 0 0 0 0,-1 1 0 0 0,0 0 0 0 0,1 1 0 0 0,-17 3 0 0 0,-282 52-2054 0 0,284-51 1847 0 0,-1 0-1211 0 0,-45 13-1 0 0,40-7 445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7:59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3345 0 0,'0'0'2436'0'0,"7"1"-2973"0"0,17 2 833 0 0,1 0 1 0 0,0-2 0 0 0,0 0-1 0 0,32-5 1 0 0,105-19 1484 0 0,-92 11-1606 0 0,-19 7-1306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0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50 8674 0 0,'0'0'411'0'0,"19"-24"777"0"0,1 12-1262 0 0,-18 10 65 0 0,0 1 0 0 0,0 0 0 0 0,0-1-1 0 0,0 1 1 0 0,0 0 0 0 0,0 0 0 0 0,0 0-1 0 0,0 0 1 0 0,1 1 0 0 0,-1-1 0 0 0,0 1-1 0 0,1-1 1 0 0,-1 1 0 0 0,0 0 0 0 0,4 0-1 0 0,-2 0-42 0 0,0 0 0 0 0,0 1-1 0 0,0-1 1 0 0,0 1-1 0 0,0 0 1 0 0,0 1 0 0 0,0-1-1 0 0,0 1 1 0 0,-1-1-1 0 0,1 1 1 0 0,0 0 0 0 0,-1 1-1 0 0,1-1 1 0 0,-1 1-1 0 0,0-1 1 0 0,0 1 0 0 0,0 0-1 0 0,0 0 1 0 0,-1 0-1 0 0,1 1 1 0 0,-1-1-1 0 0,0 0 1 0 0,1 1 0 0 0,-2 0-1 0 0,1-1 1 0 0,2 7-1 0 0,-1-2 28 0 0,-1 0 0 0 0,1 1-1 0 0,-1-1 1 0 0,-1 1 0 0 0,0-1-1 0 0,0 1 1 0 0,0 0 0 0 0,-1 0-1 0 0,0-1 1 0 0,-1 1 0 0 0,-2 13-1 0 0,-1-10 58 0 0,0 1 0 0 0,0-1-1 0 0,-1 0 1 0 0,-1 0 0 0 0,0 0-1 0 0,-1-1 1 0 0,0 0 0 0 0,0 0-1 0 0,-1 0 1 0 0,-1-1 0 0 0,0-1-1 0 0,-17 15 1 0 0,4-6 119 0 0,-1-2 0 0 0,-1 0-1 0 0,-1-2 1 0 0,-46 20 0 0 0,68-32-29 0 0,-1-1 1 0 0,1 1-1 0 0,-1-1 0 0 0,0 0 1 0 0,1 0-1 0 0,-1 0 1 0 0,-7 0 1785 0 0,11-3-1881 0 0,1 1 0 0 0,0-1 0 0 0,0 1 0 0 0,-1-1 0 0 0,1 1 0 0 0,0-1 0 0 0,0 1 0 0 0,0 0 0 0 0,0 0 0 0 0,0-1 0 0 0,1 1 0 0 0,-1 0 0 0 0,0 0 1 0 0,1 0-1 0 0,-1 0 0 0 0,0 0 0 0 0,1 1 0 0 0,1-2 0 0 0,29-13 9 0 0,-15 9-39 0 0,16-8 155 0 0,2 2 0 0 0,62-13 0 0 0,-87 23-150 0 0,0 0 1 0 0,0 1-1 0 0,0 1 1 0 0,0 0-1 0 0,0 0 0 0 0,1 1 1 0 0,-1 0-1 0 0,0 1 0 0 0,0 0 1 0 0,0 0-1 0 0,-1 1 0 0 0,1 1 1 0 0,-1 0-1 0 0,17 9 1 0 0,-8-2 25 0 0,-2 0 0 0 0,1 2 0 0 0,19 19 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6417 0 0,'0'0'1758'0'0,"3"1"-2771"0"0,12 5 1172 0 0,0-1 1 0 0,1-1 0 0 0,-1 0 0 0 0,1-1 0 0 0,26 2 0 0 0,87-2 2476 0 0,-118-3 987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01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14635 0 0,'0'0'850'0'0,"-1"5"-2380"0"0,-3 21 1437 0 0,1 0-1 0 0,2 0 1 0 0,3 50 0 0 0,-1 18 201 0 0,-4-18-73 0 0,-9 131 548 0 0,12-197-316 0 0,-1-1-1 0 0,-1 0 0 0 0,1 1 1 0 0,-1-1-1 0 0,-1 0 0 0 0,-5 14 1618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50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29 1784 0 0,'-3'-6'64'0'0,"3"3"-64"0"0,0-1-56 0 0,-2 0-40 0 0,1-1 32 0 0,0 2-104 0 0,-1-1-144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52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30 480 0 0,'0'0'1038'0'0,"-19"-13"-593"0"0,-30 3 3131 0 0,44 9-3662 0 0,0 0 286 0 0,-1-1-1 0 0,1 1 0 0 0,0 1 0 0 0,-1-1 0 0 0,1 1 0 0 0,-1 0 1 0 0,1 0-1 0 0,0 0 0 0 0,-1 1 0 0 0,-7 1 0 0 0,12-1-222 0 0,1-1 0 0 0,-1 0-1 0 0,1 1 1 0 0,-1-1 0 0 0,1 0-1 0 0,0 1 1 0 0,-1-1 0 0 0,1 0-1 0 0,0 1 1 0 0,-1-1 0 0 0,1 1 0 0 0,0-1-1 0 0,-1 1 1 0 0,1-1 0 0 0,0 1-1 0 0,0-1 1 0 0,0 1 0 0 0,0-1-1 0 0,0 1 1 0 0,-1-1 0 0 0,1 1-1 0 0,0-1 1 0 0,0 1 0 0 0,0 0-1 0 0,0-1 1 0 0,0 1 0 0 0,1-1 0 0 0,-1 1-1 0 0,0-1 1 0 0,0 1 0 0 0,0-1-1 0 0,0 1 1 0 0,0-1 0 0 0,1 1-1 0 0,-1-1 1 0 0,0 1 0 0 0,1-1-1 0 0,-1 1 1 0 0,0-1 0 0 0,1 0-1 0 0,-1 1 1 0 0,1 0 0 0 0,25 24 1535 0 0,5-2-1435 0 0,-29-21-66 0 0,-1-1 0 0 0,1 1 0 0 0,0-1 0 0 0,0 0 0 0 0,-1 0 0 0 0,1 0 0 0 0,0 0 0 0 0,0 0 0 0 0,0 0 0 0 0,0 0 0 0 0,0-1 0 0 0,0 1 0 0 0,0-1 0 0 0,4 1-1 0 0,9 2 5 0 0,44 12 555 0 0,110 13-1 0 0,-106-20-58 0 0,92 24 1 0 0,93 23 348 0 0,-16-6-97 0 0,-127-21-283 0 0,1-4 0 0 0,2-6 1 0 0,142 8-1 0 0,377 36 224 0 0,-183-12-529 0 0,103 31-69 0 0,272 68 59 0 0,-514-88-59 0 0,-61-8 108 0 0,49-19 701 0 0,26-5 28 0 0,-286-30-842 0 0,-26 0-200 0 0,0 1 1 0 0,0 0-1 0 0,0 0 0 0 0,14 2 1 0 0,-30 3-1201 0 0,-8-4 461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0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10962 0 0,'-7'13'-242'0'0,"0"1"0"0"0,0 0-1 0 0,2 0 1 0 0,0 0 0 0 0,0 0-1 0 0,-3 21 1 0 0,-6 20 55 0 0,-64 229 46 0 0,31-106 155 0 0,37-138-19 0 0,2 47 1452 0 0,27-95-800 0 0,12-19 101 0 0,-13 10-552 0 0,20-16-4 0 0,-21 17-176 0 0,1 1 0 0 0,0 1 0 0 0,22-13 0 0 0,-24 19-34 0 0,0 0 0 0 0,32-10-1 0 0,-41 15-29 0 0,1 1 0 0 0,0 0 0 0 0,0 1 0 0 0,0 0 0 0 0,0 0 0 0 0,0 1-1 0 0,0 0 1 0 0,14 2 0 0 0,-20-2 33 0 0,0 1-1 0 0,0 0 0 0 0,0 0 1 0 0,0 0-1 0 0,0 0 0 0 0,0 0 1 0 0,0 0-1 0 0,0 1 1 0 0,-1-1-1 0 0,1 1 0 0 0,-1-1 1 0 0,1 1-1 0 0,-1 0 0 0 0,1-1 1 0 0,-1 1-1 0 0,0 0 1 0 0,0 0-1 0 0,0 0 0 0 0,0 0 1 0 0,0 0-1 0 0,0 0 0 0 0,-1 0 1 0 0,1 0-1 0 0,-1 1 1 0 0,1-1-1 0 0,-1 0 0 0 0,0 0 1 0 0,0 0-1 0 0,0 3 1 0 0,1 10 15 0 0,-2 0 0 0 0,1 0 0 0 0,-4 17 0 0 0,2-23-4 0 0,1 5 16 0 0,-2 1 0 0 0,0-1 0 0 0,0 0 0 0 0,-1 0 0 0 0,-1 0 0 0 0,-8 15 0 0 0,11-24 10 0 0,-1-1 1 0 0,1 0-1 0 0,-1 1 1 0 0,0-1-1 0 0,-1 0 1 0 0,1-1-1 0 0,-1 1 1 0 0,1-1-1 0 0,-1 1 1 0 0,0-1-1 0 0,0 0 1 0 0,-1-1-1 0 0,1 1 1 0 0,-1-1-1 0 0,1 0 1 0 0,-1 0-1 0 0,0 0 1 0 0,0 0-1 0 0,0-1 1 0 0,-9 2-1 0 0,-2-1 127 0 0,0-1-1 0 0,0 0 0 0 0,-22-2 0 0 0,34 1-141 0 0,0-1-1 0 0,0 1 0 0 0,0-1 0 0 0,0 0 0 0 0,0 0 0 0 0,0-1 0 0 0,0 1 0 0 0,1-1 1 0 0,-1 0-1 0 0,0 0 0 0 0,1 0 0 0 0,-1 0 0 0 0,1-1 0 0 0,0 1 0 0 0,0-1 0 0 0,0 0 0 0 0,0 0 1 0 0,-4-5-1 0 0,6 6-107 0 0,0 0 1 0 0,1 0 0 0 0,-1 0-1 0 0,0-1 1 0 0,1 1-1 0 0,-1 0 1 0 0,1 0 0 0 0,0-1-1 0 0,0 1 1 0 0,0 0 0 0 0,0-1-1 0 0,0 1 1 0 0,0 0 0 0 0,1 0-1 0 0,-1-1 1 0 0,1 1-1 0 0,-1 0 1 0 0,1 0 0 0 0,0 0-1 0 0,0-1 1 0 0,0 1 0 0 0,0 0-1 0 0,3-3 1 0 0,0-4 19 0 0,6-13-22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55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4409 0 0,'0'0'7722'0'0,"13"4"-9875"0"0,20 14 1883 0 0,18 9 307 0 0,102 39 0 0 0,-49-32 513 0 0,199 56 1109 0 0,177 42-327 0 0,-469-129-1308 0 0,322 88 885 0 0,-78-40 220 0 0,-66-15-592 0 0,-95-16-452 0 0,332 68 565 0 0,-69-4-196 0 0,-122-25-97 0 0,51 25 83 0 0,-256-72-414 0 0,-2 1 0 0 0,45 26 0 0 0,24 12 63 0 0,-45-25-74 0 0,-27-14 23 0 0,48 18-1 0 0,-50-17 24 0 0,-21-12-55 0 0,-1 1 0 0 0,1-1 0 0 0,0 0 0 0 0,0 0 0 0 0,0 0 0 0 0,0 0 0 0 0,0 0 0 0 0,0 0 0 0 0,0 0 0 0 0,0-1 0 0 0,0 1 0 0 0,0-1 0 0 0,1 1 0 0 0,1-1 0 0 0,2 0-4 0 0,-8 0 4 0 0,49 17 2 0 0,25 0 57 0 0,-55-11-34 0 0,-11-2-36 0 0,40 10 3 0 0,-33-10-32 0 0,-8-2 198 0 0,0-1 0 0 0,0 0 1 0 0,0 0-1 0 0,0 0 0 0 0,11 0 0 0 0,-13 0-820 0 0,-2 0 120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8:57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 3769 0 0,'-2'-2'5808'0'0,"-2"-6"-4230"0"0,1 2 598 0 0,238 103-2029 0 0,-216-90-157 0 0,74 22 222 0 0,128 24 0 0 0,-44-13-42 0 0,-83-16-9 0 0,9 1-55 0 0,146 57-1 0 0,191 81 400 0 0,-55-22 185 0 0,-246-98-534 0 0,-38-14-74 0 0,357 108 2119 0 0,30 67-1994 0 0,-452-187-187 0 0,34 15 3 0 0,158 83-26 0 0,-144-64 14 0 0,229 128 46 0 0,-207-124 117 0 0,-93-49 221 0 0,-7-3-1241 0 0,-21-7-651 0 0,-6-3-197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1681 2336 0 0,'5'2'11429'0'0,"10"-3"-10349"0"0,24-12-641 0 0,64-31 1 0 0,-15 6-70 0 0,565-238 900 0 0,-196 86-45 0 0,-367 156-1092 0 0,457-189 887 0 0,-347 140-887 0 0,131-65 135 0 0,4-1 402 0 0,-54 28-104 0 0,170-74-195 0 0,-407 177-315 0 0,65-36-1 0 0,-13 5 66 0 0,-47 20 48 0 0,-48 29-93 0 0,1 0-22 0 0,0-1-1 0 0,0 1 1 0 0,0-1-1 0 0,-1 0 1 0 0,1 1-1 0 0,0-1 1 0 0,0 0-1 0 0,0 0 0 0 0,-1 0 1 0 0,1 0-1 0 0,0-1 1 0 0,2-1-1 0 0,2-1 257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0 1 1512 0 0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3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4510 344 0 0,'0'0'1223'0'0,"-2"36"-930"0"0,-3-30-54 0 0,1 0 0 0 0,0 0 0 0 0,0 1 0 0 0,1-1-1 0 0,0 1 1 0 0,-5 13 0 0 0,6-13-138 0 0,-16 21 4923 0 0,18-27-4642 0 0,0 0 0 0 0,-1 0 1 0 0,1 0-1 0 0,0 0 0 0 0,0 0 0 0 0,0 0 0 0 0,0 2 1 0 0,19-24 1792 0 0,229-223-452 0 0,54-63-779 0 0,11-9 115 0 0,-16 16-555 0 0,-32 30-220 0 0,-4-2 28 0 0,-126 124-183 0 0,50-24 99 0 0,-26 27 39 0 0,-51 35-109 0 0,247-226 70 0 0,12 2-46 0 0,-285 257-119 0 0,97-70 0 0 0,-90 78 14 0 0,85-86 0 0 0,219-223 402 0 0,-276 269-317 0 0,111-134 0 0 0,-66 67-14 0 0,-138 151-118 0 0,79-87 243 0 0,-73 77-201 0 0,-12 14 57 0 0,27-39-1 0 0,-42 55-53 0 0,0 0 1 0 0,0 1-1 0 0,0-2 0 0 0,-1 1 0 0 0,0 0 0 0 0,0 0 0 0 0,0-1 1 0 0,-1 1-1 0 0,1-1 0 0 0,-1-8 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4881 0 0,'0'0'-35'0'0,"20"-26"3320"0"0,-16 19-2481 0 0,-3 6-801 0 0,-1 0-1 0 0,1 0 1 0 0,-1 1-1 0 0,1-1 1 0 0,0 0-1 0 0,-1 0 1 0 0,1 0-1 0 0,0 0 1 0 0,0 1-1 0 0,-1-1 1 0 0,1 0-1 0 0,0 1 1 0 0,0-1-1 0 0,0 1 0 0 0,0-1 1 0 0,0 1-1 0 0,0-1 1 0 0,0 1-1 0 0,0-1 1 0 0,2 1-1 0 0,285-106 3022 0 0,-226 87-2800 0 0,-61 19-216 0 0,10 0-199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5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1 743 7226 0 0,'0'0'2501'0'0,"4"-11"-359"0"0,12-15-1592 0 0,1 1 0 0 0,1 1-1 0 0,2 1 1 0 0,31-31 0 0 0,103-80 607 0 0,-21 19-695 0 0,144-160 1142 0 0,-259 259-1427 0 0,-11 11 5 0 0,0-1 0 0 0,-1 0-1 0 0,0 0 1 0 0,8-10 951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19668 0 0,'0'0'-108'0'0,"9"-3"-2251"0"0,-3 2 2256 0 0,1-1 0 0 0,-1 2 0 0 0,1-1 0 0 0,-1 1 0 0 0,1 0 0 0 0,-1 0 0 0 0,13 2 0 0 0,18 0 163 0 0,7-5 3 0 0,-1-1 0 0 0,67-16 1 0 0,84-34 38 0 0,43-9-26 0 0,-73 23 163 0 0,-164 40-225 0 0,0 0 0 0 0,0 0 0 0 0,0 0 1 0 0,1 0-1 0 0,-1-1 0 0 0,0 1 0 0 0,0 0 0 0 0,0 0 1 0 0,0 0-1 0 0,0 0 0 0 0,1 0 0 0 0,-1 0 0 0 0,0 0 1 0 0,0 0-1 0 0,0 0 0 0 0,0 0 0 0 0,0 0 1 0 0,1 0-1 0 0,-1 0 0 0 0,0 0 0 0 0,0 0 0 0 0,0 0 1 0 0,0 0-1 0 0,0 0 0 0 0,0 0 0 0 0,1 0 1 0 0,-1 0-1 0 0,0 0 0 0 0,0 0 0 0 0,0 0 0 0 0,0 1 1 0 0,0-1-1 0 0,0 0 0 0 0,1 0 0 0 0,-1 0 1 0 0,0 0-1 0 0,0 0 0 0 0,0 0 0 0 0,0 0 0 0 0,0 0 1 0 0,0 1-1 0 0,0-1 0 0 0,0 0 0 0 0,0 0 0 0 0,1 0 1 0 0,-1 0-1 0 0,0 0 0 0 0,0 0 0 0 0,0 1 1 0 0,0-1-1 0 0,0 0 0 0 0,0 0 0 0 0,-5 10 65 0 0,-13 12-235 0 0,-147 155-1795 0 0,92-103 273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7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1 355 4201 0 0,'0'0'6719'0'0,"9"0"-6541"0"0,408-11 2051 0 0,-187-5-1570 0 0,324-25 542 0 0,719-54 1590 0 0,-912 70-2058 0 0,118 3-48 0 0,219-19 770 0 0,-483 18-1099 0 0,285-36 123 0 0,-249 38-54 0 0,-181 21 3819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09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34 1816 0 0,'0'0'-129'0'0,"-4"-2"825"0"0,-4-2 1539 0 0,-12-8 969 0 0,1 5-2896 0 0,7 3 14 0 0,-1 1 2911 0 0,13 3-3221 0 0,0 0 0 0 0,-1 0 1 0 0,1 0-1 0 0,0-1 0 0 0,-1 1 0 0 0,1 0 1 0 0,-1 0-1 0 0,1 0 0 0 0,0 0 1 0 0,-1 0-1 0 0,1 0 0 0 0,0 0 1 0 0,-1 0-1 0 0,1 0 0 0 0,-1 0 1 0 0,1 0-1 0 0,0 0 0 0 0,-1 0 1 0 0,1 0-1 0 0,0 0 0 0 0,-1 0 1 0 0,1 0-1 0 0,0 0 0 0 0,-1 0 1 0 0,1 1-1 0 0,-1-1 0 0 0,1 0 1 0 0,0 0-1 0 0,0 0 0 0 0,-1 1 1 0 0,1-1-1 0 0,0 0 0 0 0,-1 0 1 0 0,1 1-1 0 0,0-1 0 0 0,0 0 1 0 0,0 1-1 0 0,-1-1 0 0 0,1 0 1 0 0,0 1-1 0 0,0-1 0 0 0,0 1 1 0 0,4 6 36 0 0,0 1 0 0 0,1-1 1 0 0,0 0-1 0 0,1-1 0 0 0,-1 1 1 0 0,1-1-1 0 0,12 10 1 0 0,57 38 364 0 0,-24-19-302 0 0,-33-20-23 0 0,2-2 0 0 0,-1 0 0 0 0,2-1 0 0 0,0-1 0 0 0,32 13 5977 0 0,-56-20-6021 0 0,-51 42-952 0 0,25-24-378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0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0 12251 0 0,'3'5'-85'0'0,"-1"-1"0"0"0,1 0 0 0 0,-1 1 0 0 0,0-1 0 0 0,0 1-1 0 0,-1 0 1 0 0,1 0 0 0 0,-1-1 0 0 0,0 1 0 0 0,-1 0 0 0 0,1 0 0 0 0,-1 0 0 0 0,0 6 0 0 0,-7 67 1 0 0,6-71 72 0 0,-37 165 59 0 0,9-54 20 0 0,-19 178-181 0 0,41-246-2791 0 0,6-43 1687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0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0 6025 0 0,'0'0'8009'0'0,"27"26"-9402"0"0,29 53 1482 0 0,-42-57-18 0 0,0-1-1 0 0,2 0 1 0 0,0 0-1 0 0,2-2 1 0 0,0 0 0 0 0,32 25-1 0 0,-32-33 148 0 0,1 0 0 0 0,29 11 0 0 0,-27-13 96 0 0,0 1 0 0 0,18 12 0 0 0,-38-21-233 0 0,-1-1-1 0 0,1 0 1 0 0,-1 0-1 0 0,1 0 0 0 0,-1 1 1 0 0,1-1-1 0 0,-1 0 1 0 0,1 1-1 0 0,-1-1 0 0 0,1 0 1 0 0,-1 1-1 0 0,0-1 0 0 0,1 0 1 0 0,-1 1-1 0 0,0-1 1 0 0,1 1-1 0 0,-1-1 0 0 0,0 1 1 0 0,1-1-1 0 0,-1 1 0 0 0,0-1 1 0 0,0 1-1 0 0,0-1 1 0 0,1 1-1 0 0,-1-1 0 0 0,0 1 1 0 0,0-1-1 0 0,0 1 0 0 0,0 0 1 0 0,0-1-1 0 0,0 1 1 0 0,0-1-1 0 0,0 1 0 0 0,0-1 1 0 0,0 1-1 0 0,0 0 0 0 0,-1-1 1 0 0,1 1-1 0 0,0-1 1 0 0,0 1-1 0 0,0-1 0 0 0,-1 1 1 0 0,1-1-1 0 0,0 1 1 0 0,-1-1-1 0 0,1 0 0 0 0,0 1 1 0 0,-1-1-1 0 0,1 1 0 0 0,-1-1 1 0 0,1 0-1 0 0,-1 1 1 0 0,1-1-1 0 0,-1 0 0 0 0,1 1 1 0 0,-1-1-1 0 0,1 0 0 0 0,-1 0 1 0 0,1 0-1 0 0,-1 1 1 0 0,1-1-1 0 0,-1 0 0 0 0,0 0 1 0 0,-44 13-761 0 0,37-11 1067 0 0,-51 14-682 0 0,1 3 0 0 0,1 3 0 0 0,1 2 0 0 0,1 2-1 0 0,1 3 1 0 0,2 2 0 0 0,1 2 0 0 0,-62 53 0 0 0,44-24-121 0 0,0-2 324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1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9802 0 0,'0'0'8015'0'0,"1"5"-8727"0"0,3 9 694 0 0,2-1-1 0 0,0 0 1 0 0,0 0-1 0 0,1 0 1 0 0,1-1-1 0 0,0 0 1 0 0,14 15-1 0 0,11 19-14 0 0,121 149 43 0 0,-136-175 3297 0 0,-26-18-790 0 0,-7 0-2749 0 0,1 1 0 0 0,-1 0 0 0 0,1 1 0 0 0,0 1 0 0 0,-18 7 0 0 0,-70 41-2073 0 0,100-52 2273 0 0,-57 32-1913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89 8866 0 0,'0'0'571'0'0,"-8"-25"540"0"0,7 23-1072 0 0,-5-27 743 0 0,3 4 4371 0 0,3 18-4273 0 0,5 26-3051 0 0,9 4 2170 0 0,0 0-1 0 0,2-1 1 0 0,1-1-1 0 0,0 0 1 0 0,1-1-1 0 0,2-1 1 0 0,37 37 6854 0 0,-58-56-6740 0 0,-20 7 254 0 0,-27 11-1829 0 0,18 0 244 0 0,-7 5-652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3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9106 0 0,'0'0'1086'0'0,"22"22"-1165"0"0,18-7 216 0 0,15 1 153 0 0,-46-13-281 0 0,-1 1 1 0 0,1 0 0 0 0,0 0-1 0 0,-1 1 1 0 0,12 10 0 0 0,15 13 5453 0 0,-35-28-5369 0 0,-7 11-62 0 0,0-1 0 0 0,0-1 0 0 0,-1 0 0 0 0,0 0-1 0 0,-1 0 1 0 0,0-1 0 0 0,-20 14 0 0 0,-1 2-425 0 0,-85 81-2085 0 0,70-61 654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4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5417 0 0,'0'0'8021'0'0,"5"-1"-9094"0"0,6-3 1097 0 0,-1 1-1 0 0,0 1 1 0 0,1 0-1 0 0,0 0 0 0 0,15 0 1 0 0,23-3 345 0 0,-13-1-103 0 0,-1-1 1 0 0,0-1 0 0 0,-1-2 0 0 0,0-2-1 0 0,38-19 1 0 0,-53 24 740 0 0,-19 7-957 0 0,0 0-1 0 0,1 0 1 0 0,-1 1-1 0 0,0-1 1 0 0,0 0-1 0 0,1 0 1 0 0,-1 0-1 0 0,0 0 1 0 0,1 0-1 0 0,-1 1 1 0 0,0-1 0 0 0,0 0-1 0 0,0 0 1 0 0,1 1-1 0 0,-1-1 1 0 0,0 0-1 0 0,0 0 1 0 0,0 0-1 0 0,0 1 1 0 0,1-1-1 0 0,-1 0 1 0 0,0 1-1 0 0,0-1 1 0 0,0 0-1 0 0,0 0 1 0 0,0 1-1 0 0,0-1 1 0 0,0 0-1 0 0,0 1 1 0 0,0-1-1 0 0,0 0 1 0 0,0 1-1 0 0,0-1 1 0 0,0 0 0 0 0,0 0-1 0 0,0 1 1 0 0,0-1-1 0 0,0 0 1 0 0,0 1-1 0 0,0-1 1 0 0,0 0-1 0 0,-1 0 1 0 0,1 1-1 0 0,0-1 1 0 0,0 0-1 0 0,0 0 1 0 0,0 1-1 0 0,-1-1 1 0 0,1 0-1 0 0,-1 1 1 0 0,-36 132-294 0 0,29-101 72 0 0,-5 22-848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15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539 124 4521 0 0,'-14'-18'5566'0'0,"2"-13"-5607"0"0,0 2-1798 0 0,-7 5 8388 0 0,4 6-1150 0 0,14 14-5627 0 0,30 22 188 0 0,-1 1-1 0 0,-1 1 1 0 0,-1 2 0 0 0,38 39-1 0 0,-7-6 96 0 0,-56-55 25 0 0,0 0 0 0 0,0 1-1 0 0,-1-1 1 0 0,1 1-1 0 0,0-1 1 0 0,-1 1 0 0 0,1-1-1 0 0,0 1 1 0 0,-1 0 0 0 0,1-1-1 0 0,-1 1 1 0 0,1 0 0 0 0,-1 0-1 0 0,1-1 1 0 0,-1 1 0 0 0,1 0-1 0 0,-1 0 1 0 0,0 0 0 0 0,0-1-1 0 0,1 1 1 0 0,-1 0-1 0 0,0 0 1 0 0,0 0 0 0 0,0 0-1 0 0,0 0 1 0 0,0-1 0 0 0,0 1-1 0 0,0 0 1 0 0,0 1 0 0 0,-2 0 176 0 0,0 0 0 0 0,0 0 0 0 0,0-1 0 0 0,0 1-1 0 0,0-1 1 0 0,0 1 0 0 0,0-1 0 0 0,-1 0 0 0 0,-2 1 0 0 0,-8 5-1136 0 0,-270 161-3172 0 0,32-18 1048 0 0,113-74 2791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28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20 11202 0 0,'-2'-2'251'0'0,"1"1"-258"0"0,1 0 1 0 0,-1 0-1 0 0,0-1 1 0 0,0 1 0 0 0,1 0-1 0 0,-1 0 1 0 0,0 0-1 0 0,0 0 1 0 0,0 1-1 0 0,0-1 1 0 0,0 0-1 0 0,0 0 1 0 0,0 1-1 0 0,0-1 1 0 0,-1 0 0 0 0,1 1-1 0 0,0-1 1 0 0,0 1-1 0 0,-3-1 1 0 0,-7 17-441 0 0,1 0 0 0 0,1 1 1 0 0,0 1-1 0 0,2-1 1 0 0,-10 29-1 0 0,3-7 436 0 0,-50 131 242 0 0,8 2 1 0 0,8 2 0 0 0,-44 298-1 0 0,90-449-251 0 0,-13 133 155 0 0,15-138-198 0 0,0 0 0 0 0,1 0 0 0 0,1 0 0 0 0,1-1 1 0 0,0 1-1 0 0,10 26 0 0 0,-4-22-577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28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39 13571 0 0,'-1'-1'15'0'0,"0"1"1"0"0,1 0-1 0 0,-1-1 1 0 0,0 1-1 0 0,1-1 1 0 0,-1 1-1 0 0,1-1 1 0 0,-1 1-1 0 0,1-1 1 0 0,-1 0-1 0 0,1 1 1 0 0,-1-1-1 0 0,1 1 1 0 0,0-1-1 0 0,-1 0 0 0 0,1 0 1 0 0,0 1-1 0 0,0-1 1 0 0,-1 0-1 0 0,1 1 1 0 0,0-2-1 0 0,10-11-1291 0 0,-2 5 1197 0 0,-7 8 75 0 0,0-1 1 0 0,-1 1-1 0 0,1-1 0 0 0,0 1 1 0 0,-1 0-1 0 0,1-1 0 0 0,0 1 1 0 0,-1 0-1 0 0,1 0 0 0 0,0 0 0 0 0,0 0 1 0 0,-1-1-1 0 0,1 1 0 0 0,0 0 1 0 0,0 0-1 0 0,0 0 0 0 0,-1 1 1 0 0,1-1-1 0 0,0 0 0 0 0,0 0 1 0 0,-1 0-1 0 0,1 0 0 0 0,0 1 0 0 0,-1-1 1 0 0,2 1-1 0 0,22 12 598 0 0,-6-3-655 0 0,171 42 174 0 0,-113-32-2854 0 0,-65-17 1522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29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74 11682 0 0,'-47'-34'2186'0'0,"47"33"-1979"0"0,0 0-233 0 0,0 0-1 0 0,0 0 1 0 0,1 0-1 0 0,-1 0 1 0 0,0 0-1 0 0,1 0 1 0 0,-1 0-1 0 0,1 0 1 0 0,-1 0-1 0 0,1 0 1 0 0,0 0-1 0 0,-1 1 1 0 0,1-1-1 0 0,0 0 1 0 0,0 0 0 0 0,-1 1-1 0 0,1-1 1 0 0,0 0-1 0 0,0 1 1 0 0,0-1-1 0 0,0 0 1 0 0,0 1-1 0 0,0 0 1 0 0,0-1-1 0 0,2 0 1 0 0,29-15-192 0 0,-30 16 192 0 0,-1-1 0 0 0,0 1 0 0 0,1 0 0 0 0,-1 0 0 0 0,0 0 0 0 0,1 0 0 0 0,-1 0 0 0 0,0 0-1 0 0,1 0 1 0 0,-1 0 0 0 0,0 0 0 0 0,1 1 0 0 0,-1-1 0 0 0,0 1 0 0 0,0-1 0 0 0,1 1 0 0 0,-1-1-1 0 0,0 1 1 0 0,0 0 0 0 0,0-1 0 0 0,1 1 0 0 0,0 1 0 0 0,19 21-331 0 0,-19-20 320 0 0,5 7-14 0 0,0 1 1 0 0,0 1 0 0 0,-2-1 0 0 0,1 1-1 0 0,-2 0 1 0 0,1 1 0 0 0,-2-1 0 0 0,0 1-1 0 0,0-1 1 0 0,-1 1 0 0 0,0 0-1 0 0,-1 0 1 0 0,-1 0 0 0 0,0 0 0 0 0,-1 0-1 0 0,0 0 1 0 0,-4 15 0 0 0,3-19 94 0 0,0 0 0 0 0,0 0-1 0 0,-1 0 1 0 0,0 0 0 0 0,-1-1 0 0 0,0 1 0 0 0,0-1-1 0 0,-1 0 1 0 0,0 0 0 0 0,0 0 0 0 0,0-1 0 0 0,-1 0 0 0 0,-1 0-1 0 0,1 0 1 0 0,-1-1 0 0 0,0 0 0 0 0,-1 0 0 0 0,1-1-1 0 0,-1 0 1 0 0,0 0 0 0 0,0-1 0 0 0,-1 0 0 0 0,1 0 0 0 0,-15 3-1 0 0,16-5 123 0 0,1 0-32 0 0,1 0-1 0 0,-1-1 1 0 0,0 0-1 0 0,1 0 1 0 0,-1 0-1 0 0,0-1 1 0 0,0 0-1 0 0,1 0 1 0 0,-1 0 0 0 0,0-1-1 0 0,-9-2 541 0 0,15 1-682 0 0,1 1 1 0 0,0-1-1 0 0,-1 0 0 0 0,1 0 1 0 0,0 0-1 0 0,0 0 1 0 0,0 1-1 0 0,0-1 0 0 0,1 1 1 0 0,-1-1-1 0 0,0 1 1 0 0,1-1-1 0 0,-1 1 0 0 0,1 0 1 0 0,-1-1-1 0 0,1 1 1 0 0,0 0-1 0 0,-1 0 0 0 0,1 0 1 0 0,0 0-1 0 0,0 1 1 0 0,0-1-1 0 0,-1 0 0 0 0,1 1 1 0 0,4-1-1 0 0,4-2-60 0 0,0 1 0 0 0,1 0 0 0 0,14-1 0 0 0,-7 2-53 0 0,1 2 1 0 0,0 0-1 0 0,-1 0 0 0 0,1 2 0 0 0,31 9 0 0 0,-36-11-885 0 0,-8-1-241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29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53 13403 0 0,'-4'-11'931'0'0,"2"8"-651"0"0,1 0 0 0 0,-1-1 0 0 0,1 1 0 0 0,0-1 0 0 0,0 1 0 0 0,0-1 0 0 0,1 0 0 0 0,-1-6 0 0 0,1 10-315 0 0,0-1 0 0 0,1 1-1 0 0,-1 0 1 0 0,1-1 0 0 0,-1 1-1 0 0,1 0 1 0 0,-1 0-1 0 0,0-1 1 0 0,1 1 0 0 0,-1 0-1 0 0,1 0 1 0 0,-1 0 0 0 0,1-1-1 0 0,-1 1 1 0 0,1 0 0 0 0,-1 0-1 0 0,1 0 1 0 0,-1 0 0 0 0,1 0-1 0 0,-1 0 1 0 0,1 0 0 0 0,-1 0-1 0 0,1 0 1 0 0,-1 0 0 0 0,1 1-1 0 0,-1-1 1 0 0,1 0 0 0 0,-1 0-1 0 0,1 0 1 0 0,-1 1 0 0 0,1-1-1 0 0,-1 0 1 0 0,0 0-1 0 0,1 1 1 0 0,22 10-479 0 0,-20-10 397 0 0,13 9-37 0 0,0 0 0 0 0,-1 0 1 0 0,0 2-1 0 0,0 0 0 0 0,-2 1 1 0 0,1 0-1 0 0,-2 1 0 0 0,1 0 1 0 0,11 20-1 0 0,-5-5 71 0 0,-1 1 0 0 0,-2 1 0 0 0,-1 0 0 0 0,13 37-1 0 0,-20-40 58 0 0,-1 1 0 0 0,-1-1 0 0 0,-2 1 0 0 0,0 1 0 0 0,-2-1 0 0 0,-2 0 0 0 0,-5 57 0 0 0,-5-11-61 0 0,-38 136 0 0 0,20-109 158 0 0,-5 0 1 0 0,-66 138-1 0 0,95-232-146 0 0,0 0-1 0 0,0-1 0 0 0,-1 0 1 0 0,0 0-1 0 0,0 0 0 0 0,-1 0 0 0 0,1-1 1 0 0,-2 0-1 0 0,1 0 0 0 0,-1-1 1 0 0,1 1-1 0 0,-12 5 0 0 0,11-9-779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1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14179 0 0,'3'0'-108'0'0,"-1"0"0"0"0,1 0 0 0 0,-1-1 0 0 0,1 0 0 0 0,-1 1 0 0 0,0-1 0 0 0,1 0 0 0 0,3-2 0 0 0,-3 2 75 0 0,-1-1-1 0 0,0 1 1 0 0,1 0 0 0 0,-1 1 0 0 0,1-1 0 0 0,-1 0-1 0 0,1 1 1 0 0,-1-1 0 0 0,1 1 0 0 0,4 0-1 0 0,16 2-100 0 0,0 1-1 0 0,0 1 0 0 0,-1 1 1 0 0,1 1-1 0 0,-1 1 0 0 0,35 16 1 0 0,-49-19 115 0 0,0 1 1 0 0,0 0-1 0 0,0 0 1 0 0,0 1-1 0 0,-1 0 1 0 0,0 0-1 0 0,0 1 1 0 0,-1-1-1 0 0,0 2 1 0 0,0-1-1 0 0,0 1 1 0 0,-1-1-1 0 0,0 2 1 0 0,-1-1-1 0 0,0 0 1 0 0,0 1-1 0 0,-1 0 1 0 0,4 14-1 0 0,-1 8 43 0 0,-2-1 0 0 0,-1 0 0 0 0,-2 1 0 0 0,-2 40 0 0 0,0-14-6 0 0,1-57 107 0 0,-1 1 0 0 0,1 0 0 0 0,0 0 0 0 0,0-1 0 0 0,0 1 0 0 0,0 0 0 0 0,0 0 0 0 0,0 0 0 0 0,0-1 0 0 0,0 1 0 0 0,0 0-1 0 0,0 0 1 0 0,1 0 0 0 0,-1-1 0 0 0,0 1 0 0 0,0 0 0 0 0,1-1 0 0 0,-1 1 0 0 0,0 0 0 0 0,1 0 0 0 0,-1-1 0 0 0,1 1 0 0 0,8-14 843 0 0,6-34-533 0 0,-15 46-370 0 0,8-26-70 0 0,2 0 1 0 0,1 0-1 0 0,22-40 0 0 0,-25 54-68 0 0,0-1 1 0 0,2 1-1 0 0,-1 0 1 0 0,2 1 0 0 0,-1 0-1 0 0,2 1 1 0 0,24-19 0 0 0,-32 27 10 0 0,-1 0 1 0 0,1 1 0 0 0,0 0 0 0 0,0 0 0 0 0,0 0 0 0 0,1 0 0 0 0,-1 0 0 0 0,0 1-1 0 0,1 0 1 0 0,-1 0 0 0 0,1 0 0 0 0,-1 1 0 0 0,1-1 0 0 0,-1 1 0 0 0,1 0-1 0 0,0 0 1 0 0,-1 1 0 0 0,1 0 0 0 0,4 0 0 0 0,-4 1 25 0 0,0 0-1 0 0,0 1 1 0 0,0-1-1 0 0,0 1 1 0 0,0 0 0 0 0,-1 0-1 0 0,1 1 1 0 0,-1-1 0 0 0,0 1-1 0 0,0 0 1 0 0,0 0-1 0 0,-1 0 1 0 0,1 1 0 0 0,4 9-1 0 0,5 12 54 0 0,-1 0 0 0 0,-2 1 0 0 0,0 0 0 0 0,-2 0 0 0 0,8 50 0 0 0,-14-67-22 0 0,0 0-1 0 0,-1-1 1 0 0,0 1 0 0 0,0 0 0 0 0,-1 0 0 0 0,-1 0 0 0 0,0 0 0 0 0,0 0 0 0 0,-4 13 0 0 0,4-20-166 0 0,1 1 0 0 0,-1 0 0 0 0,0 1 0 0 0,1-1 1 0 0,0 0-1 0 0,0 0 0 0 0,1 6 0 0 0,-1-10 49 0 0,0 1-1 0 0,0 0 1 0 0,0 0 0 0 0,0 0 0 0 0,1 0-1 0 0,-1 0 1 0 0,0 0 0 0 0,1 0 0 0 0,-1-1-1 0 0,0 1 1 0 0,1 0 0 0 0,-1 0 0 0 0,1 0-1 0 0,-1-1 1 0 0,1 1 0 0 0,-1 0 0 0 0,1-1-1 0 0,0 1 1 0 0,-1 0 0 0 0,1-1-1 0 0,0 1 1 0 0,0-1 0 0 0,-1 1 0 0 0,1-1-1 0 0,0 0 1 0 0,0 1 0 0 0,0-1 0 0 0,0 0-1 0 0,-1 1 1 0 0,1-1 0 0 0,0 0 0 0 0,0 0-1 0 0,0 0 1 0 0,0 0 0 0 0,0 0 0 0 0,1 0-1 0 0,12-2-808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0 296 13867 0 0,'1'-7'-1'0'0,"-1"1"0"0"0,1-1 0 0 0,0 0 0 0 0,1 1 1 0 0,0-1-1 0 0,0 1 0 0 0,0-1 0 0 0,1 1 0 0 0,0 0 0 0 0,0 0 0 0 0,0 0 0 0 0,1 0 1 0 0,5-5-1 0 0,6-8-128 0 0,2 1 0 0 0,24-21 0 0 0,-11 12 51 0 0,-16 13 15 0 0,1 1 0 0 0,1 1 0 0 0,0 0 0 0 0,22-11 0 0 0,-32 20-1 0 0,0-1-1 0 0,0 1 0 0 0,1 1 0 0 0,-1-1 1 0 0,1 1-1 0 0,0 0 0 0 0,0 0 1 0 0,0 1-1 0 0,0 0 0 0 0,0 0 0 0 0,0 1 1 0 0,0 0-1 0 0,0 0 0 0 0,0 1 1 0 0,9 1-1 0 0,-13-1 0 0 0,1 0 0 0 0,-1 0 0 0 0,0 1 0 0 0,0-1 0 0 0,0 1-1 0 0,0-1 1 0 0,0 1 0 0 0,0 0 0 0 0,-1 0 0 0 0,1 1 0 0 0,0-1 0 0 0,-1 0 0 0 0,0 1 0 0 0,0 0 0 0 0,1-1 0 0 0,-2 1 0 0 0,4 4-1 0 0,-3-1 22 0 0,0-1-1 0 0,0 0 0 0 0,-1 1 0 0 0,1 0 0 0 0,-1-1 0 0 0,0 1 0 0 0,-1 0 1 0 0,1-1-1 0 0,-2 11 0 0 0,0-1 48 0 0,-1 1 0 0 0,-1 0 0 0 0,-1-1 0 0 0,0 1 0 0 0,-1-1 0 0 0,-10 22 0 0 0,7-20 203 0 0,-2 0 1 0 0,1-1-1 0 0,-2 0 1 0 0,0 0-1 0 0,-1-1 0 0 0,-1-1 1 0 0,0 0-1 0 0,-1 0 1 0 0,-1-2-1 0 0,1 0 0 0 0,-2 0 1 0 0,-20 11-1 0 0,36-23-196 0 0,-1 0 0 0 0,1 0 0 0 0,0 0 0 0 0,0 0 0 0 0,-1 0-1 0 0,1 0 1 0 0,0 0 0 0 0,0 0 0 0 0,0 1 0 0 0,-1-1 0 0 0,1 0 0 0 0,0 0 0 0 0,0 0-1 0 0,-1 0 1 0 0,1 1 0 0 0,0-1 0 0 0,0 0 0 0 0,0 0 0 0 0,0 0 0 0 0,0 1 0 0 0,-1-1 0 0 0,1 0-1 0 0,0 0 1 0 0,0 1 0 0 0,0-1 0 0 0,0 0 0 0 0,0 0 0 0 0,0 1 0 0 0,0-1 0 0 0,0 0-1 0 0,0 0 1 0 0,0 1 0 0 0,0-1 0 0 0,0 0 0 0 0,0 0 0 0 0,0 1 0 0 0,0-1 0 0 0,0 0 0 0 0,0 0-1 0 0,0 1 1 0 0,0-1 0 0 0,0 0 0 0 0,0 0 0 0 0,0 1 0 0 0,1-1 0 0 0,-1 0 0 0 0,0 0-1 0 0,0 0 1 0 0,0 1 0 0 0,0-1 0 0 0,1 0 0 0 0,-1 0 0 0 0,0 0 0 0 0,0 0 0 0 0,0 1 0 0 0,1-1-1 0 0,-1 0 1 0 0,24 9 134 0 0,32 0-47 0 0,-21-7 10 0 0,1-1-1 0 0,-1-1 1 0 0,1-2 0 0 0,-1-1 0 0 0,70-17 0 0 0,-77 8-1837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0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15147 0 0,'0'0'-110'0'0,"3"0"-924"0"0,46 9 440 0 0,2-2 0 0 0,-1-2 1 0 0,78-3-1 0 0,-102-2-216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13003 0 0,'0'0'759'0'0,"5"1"-527"0"0,9 4-236 0 0,1 0 0 0 0,0-1 0 0 0,0-1 0 0 0,0-1 0 0 0,0 0 0 0 0,0-1 0 0 0,0-1 1 0 0,28-2-1 0 0,10-5 70 0 0,63-17 0 0 0,-68 13-18 0 0,75-8 0 0 0,-93 17-2191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33 196 12307 0 0,'1'-11'154'0'0,"1"1"0"0"0,-1-1 1 0 0,2 1-1 0 0,0 0 0 0 0,0 0 0 0 0,1 0 1 0 0,0 0-1 0 0,0 1 0 0 0,11-17 1 0 0,-10 20-215 0 0,0 0 1 0 0,0 0 0 0 0,0 0 0 0 0,0 1 0 0 0,1 0 0 0 0,0 0 0 0 0,0 0 0 0 0,1 1 0 0 0,-1 0-1 0 0,1 1 1 0 0,0-1 0 0 0,0 1 0 0 0,0 0 0 0 0,11-2 0 0 0,-13 3-2 0 0,1 0 1 0 0,-1 1 0 0 0,1 0-1 0 0,0 0 1 0 0,-1 0 0 0 0,1 1-1 0 0,0 0 1 0 0,-1 0 0 0 0,1 0-1 0 0,0 1 1 0 0,-1 0 0 0 0,1 0-1 0 0,0 0 1 0 0,-1 1-1 0 0,0 0 1 0 0,1 0 0 0 0,-1 0-1 0 0,0 1 1 0 0,0-1 0 0 0,0 1-1 0 0,0 1 1 0 0,-1-1 0 0 0,1 1-1 0 0,-1-1 1 0 0,0 1 0 0 0,0 0-1 0 0,0 1 1 0 0,0-1-1 0 0,-1 1 1 0 0,0 0 0 0 0,0 0-1 0 0,0 0 1 0 0,-1 0 0 0 0,1 0-1 0 0,-1 0 1 0 0,-1 1 0 0 0,1-1-1 0 0,0 6 1 0 0,2 11 4 0 0,0-1-1 0 0,-2 0 1 0 0,-1 1 0 0 0,-1-1 0 0 0,-1 1-1 0 0,0-1 1 0 0,-2 0 0 0 0,0 0-1 0 0,-2 1 1 0 0,-7 21 0 0 0,5-19 72 0 0,-2-1 1 0 0,-1-1-1 0 0,0 1 0 0 0,-2-1 1 0 0,0-1-1 0 0,-2 0 0 0 0,0-1 1 0 0,-26 28-1 0 0,25-33 116 0 0,-1 1 1 0 0,-1-2 0 0 0,-1 0-1 0 0,0-2 1 0 0,-1 0 0 0 0,0 0-1 0 0,0-2 1 0 0,-30 11-1 0 0,33-19 228 0 0,17-10 21 0 0,21-16-395 0 0,-15 19-12 0 0,-1-1-1 0 0,1 1 0 0 0,0 0 0 0 0,0 1 1 0 0,1-1-1 0 0,0 2 0 0 0,-1-1 0 0 0,1 1 1 0 0,0 0-1 0 0,1 1 0 0 0,-1-1 0 0 0,0 2 1 0 0,1-1-1 0 0,11 0 0 0 0,-12 3 19 0 0,-1-1 0 0 0,1 1 1 0 0,-1 1-1 0 0,0-1 0 0 0,1 1 0 0 0,-1 0 1 0 0,0 1-1 0 0,0 0 0 0 0,0 0 0 0 0,0 0 0 0 0,-1 1 1 0 0,1 0-1 0 0,-1 1 0 0 0,0-1 0 0 0,0 1 1 0 0,7 8-1 0 0,5 7 13 0 0,24 33 0 0 0,-27-31 114 0 0,30 30 0 0 0,-44-50-142 0 0,0-1-1 0 0,0 0 1 0 0,0-1-1 0 0,1 1 1 0 0,-1 0 0 0 0,0 0-1 0 0,0 0 1 0 0,1-1 0 0 0,-1 1-1 0 0,0-1 1 0 0,1 1 0 0 0,-1-1-1 0 0,1 1 1 0 0,-1-1 0 0 0,0 0-1 0 0,1 0 1 0 0,-1 1 0 0 0,1-1-1 0 0,-1 0 1 0 0,1 0 0 0 0,-1-1-1 0 0,1 1 1 0 0,1-1 0 0 0,2-3-1595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2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17500 0 0,'3'-5'-2'0'0,"0"1"0"0"0,0-1 0 0 0,0 1 0 0 0,1 0 0 0 0,-1-1 0 0 0,1 2 0 0 0,0-1 1 0 0,1 0-1 0 0,-1 1 0 0 0,1 0 0 0 0,-1 0 0 0 0,1 0 0 0 0,0 1 0 0 0,0-1 0 0 0,0 1 0 0 0,0 0 0 0 0,0 1 1 0 0,7-2-1 0 0,13-3-240 0 0,0 2 0 0 0,39-3 1 0 0,-58 6 292 0 0,29-3-129 0 0,25-2 25 0 0,-56 6-21 0 0,1 0 0 0 0,0 1 1 0 0,-1-1-1 0 0,1 1 0 0 0,-1 0 0 0 0,1 0 0 0 0,-1 0 1 0 0,1 1-1 0 0,-1-1 0 0 0,5 3 0 0 0,-8-2 0 0 0,1-1 0 0 0,-1 1 0 0 0,1-1 0 0 0,-1 1 0 0 0,0 0 0 0 0,1-1 0 0 0,-1 1 0 0 0,0 0 0 0 0,0 0 0 0 0,0 0 0 0 0,-1 0 0 0 0,1-1 0 0 0,0 1 0 0 0,-1 1 0 0 0,1-1 0 0 0,-1 0 0 0 0,0 0 0 0 0,0 0 0 0 0,1 0 0 0 0,-1 0 0 0 0,-1 0 0 0 0,1 0 0 0 0,0 0 0 0 0,-1 2 0 0 0,-12 52-619 0 0,13-56 692 0 0,-37 94-305 0 0,24-64 352 0 0,-19 64 0 0 0,32-92-41 0 0,-1 0 0 0 0,1-1-1 0 0,0 1 1 0 0,-1 0-1 0 0,1 0 1 0 0,0 0-1 0 0,0 0 1 0 0,0 0 0 0 0,0 0-1 0 0,1 0 1 0 0,-1 0-1 0 0,0 0 1 0 0,1 0-1 0 0,-1 0 1 0 0,1-1 0 0 0,0 1-1 0 0,0 0 1 0 0,0 0-1 0 0,0-1 1 0 0,0 1 0 0 0,0 0-1 0 0,0-1 1 0 0,2 2-1 0 0,-1-1 28 0 0,1 0 0 0 0,0 0-1 0 0,0 0 1 0 0,0 0 0 0 0,0-1 0 0 0,1 1-1 0 0,-1-1 1 0 0,0 0 0 0 0,1 0 0 0 0,-1 0-1 0 0,0 0 1 0 0,4 0 0 0 0,6 0-133 0 0,0-1 0 0 0,0 0-1 0 0,-1 0 1 0 0,1-2 0 0 0,0 1 0 0 0,15-5 0 0 0,-12 1-1297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2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73 14483 0 0,'-7'-11'1583'0'0,"9"6"-366"0"0,17 5-242 0 0,-3 3-1552 0 0,58-3 337 0 0,-1-2 0 0 0,1-4 0 0 0,79-17-1 0 0,16-1-1939 0 0,-124 20 675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3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11787 0 0,'0'0'3324'0'0,"2"2"-3570"0"0,1 1 195 0 0,1-1 0 0 0,-1 1 1 0 0,0-1-1 0 0,1 0 0 0 0,0 0 1 0 0,-1-1-1 0 0,1 1 0 0 0,0-1 1 0 0,0 0-1 0 0,0 0 0 0 0,0 0 1 0 0,0 0-1 0 0,4 0 0 0 0,60 3 107 0 0,-59-4-60 0 0,48-2-325 0 0,0-3-1 0 0,96-20 1 0 0,-124 20-237 0 0,25-6-885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33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18 290 13835 0 0,'-3'5'101'0'0,"1"0"-1"0"0,0 0 1 0 0,1 0-1 0 0,-1 0 1 0 0,1 0 0 0 0,0 0-1 0 0,0 0 1 0 0,1 0-1 0 0,-1 0 1 0 0,1 9 0 0 0,-1 1-331 0 0,0 4 181 0 0,0-1-1 0 0,0 0 0 0 0,2 0 1 0 0,0 1-1 0 0,5 19 0 0 0,-5-32 72 0 0,0-1 0 0 0,0 1 0 0 0,1-1 0 0 0,0 1 0 0 0,0-1 0 0 0,1 0 0 0 0,0 0 0 0 0,-1 0 0 0 0,2 0 0 0 0,-1-1 0 0 0,0 1 0 0 0,1-1 0 0 0,0 1 0 0 0,0-1 0 0 0,0-1-1 0 0,1 1 1 0 0,-1-1 0 0 0,1 1 0 0 0,0-1 0 0 0,8 4 0 0 0,6-1 122 0 0,0 0-1 0 0,0-1 1 0 0,1 0-1 0 0,-1-2 1 0 0,1-1-1 0 0,37 1 1 0 0,123-15 181 0 0,-130 6-339 0 0,328-47-2505 0 0,-312 42 1034 0 0</inkml:trace>
  <inkml:trace contextRef="#ctx0" brushRef="#br0" timeOffset="1">868 0 20988 0 0,'0'18'-856'0'0,"0"9"152"0"0,0 15 0 0 0,1 6 336 0 0,-1 8-24 0 0,0 15 32 0 0,-1 7 360 0 0,-2 8-48 0 0,-1 11-192 0 0,-8 10-56 0 0,-1 4-176 0 0,-6 6-1953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5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4705 0 0,'-1'5'5668'0'0,"-8"19"-6165"0"0,-7 36 1 0 0,-7 76-41 0 0,1-5 425 0 0,-86 269 5056 0 0,108-404-4339 0 0,3-21-255 0 0,0-1-1 0 0,2 1 0 0 0,14-45 0 0 0,-4 13-297 0 0,109-344 565 0 0,-116 382-509 0 0,-6 14-154 0 0,1 0-1 0 0,-1-1 1 0 0,0 1-1 0 0,0-1 1 0 0,0 1-1 0 0,0-10 1 0 0,10 37-897 0 0,1 41 834 0 0,9 109 0 0 0,1 8 200 0 0,-18-148-64 0 0,-4-19 11 0 0,1 0 0 0 0,1 0-1 0 0,0-1 1 0 0,0 1 0 0 0,1-1 0 0 0,1 0-1 0 0,0 0 1 0 0,13 12 2621 0 0,-18-24-2601 0 0,6-11 561 0 0,4-13-439 0 0,15-53-101 0 0,4 1 0 0 0,2 2 1 0 0,4 1-1 0 0,51-77 0 0 0,-80 141-106 0 0,57-82-86 0 0,-57 84 38 0 0,0 0-1 0 0,0 0 1 0 0,1 1-1 0 0,0-1 0 0 0,0 2 1 0 0,1-1-1 0 0,0 1 0 0 0,0 0 1 0 0,11-5-1 0 0,-18 9 24 0 0,1 1 1 0 0,0-1-1 0 0,-1 1 0 0 0,1 0 1 0 0,0-1-1 0 0,0 1 1 0 0,-1 0-1 0 0,1 0 0 0 0,0 0 1 0 0,0 0-1 0 0,-1 0 0 0 0,1 1 1 0 0,0-1-1 0 0,0 0 1 0 0,-1 1-1 0 0,1 0 0 0 0,0-1 1 0 0,-1 1-1 0 0,1 0 0 0 0,-1 0 1 0 0,1 0-1 0 0,-1 0 1 0 0,1 0-1 0 0,-1 0 0 0 0,0 0 1 0 0,1 0-1 0 0,-1 0 0 0 0,0 1 1 0 0,0-1-1 0 0,0 1 1 0 0,0-1-1 0 0,0 1 0 0 0,1 1 1 0 0,3 7-58 0 0,0 0 0 0 0,-1 0 0 0 0,0 1 0 0 0,3 12 0 0 0,-2-6 135 0 0,19 63 7 0 0,16 111 1 0 0,-12-53 52 0 0,-16-75 0 0 0,13 46 319 0 0,-22-98-139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6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42 23213 0 0,'-6'-7'-112'0'0,"2"1"-80"0"0,3 2-8 0 0,-4 0-608 0 0,20-12-5026 0 0,-5 11 3522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1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13275 0 0,'9'11'-884'0'0,"-6"0"786"0"0,1-1 0 0 0,-2 1 0 0 0,1 0 1 0 0,-2 0-1 0 0,1 0 0 0 0,-1 0 1 0 0,-1 0-1 0 0,0 0 0 0 0,-2 12 0 0 0,2-4 98 0 0,-26 297-5 0 0,-1 27 67 0 0,27-270-211 0 0,14 104 0 0 0,-12-168-788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10 23221 0 0,'-8'-1'176'0'0,"3"-2"-176"0"0,4 3 0 0 0,-4-1-200 0 0,31-4-10426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13675 0 0,'0'0'1017'0'0,"0"7"-2720"0"0,2 98 2011 0 0,-18 177-1 0 0,10-220-107 0 0,5-30 272 0 0,-3-1 0 0 0,-11 53 1 0 0,14-81 68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81 15811 0 0,'0'0'120'0'0,"0"-36"295"0"0,0 26-497 0 0,-1-25-2291 0 0,-13 59 1435 0 0,-79 205 1364 0 0,92-220-164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7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11482 0 0,'0'0'311'0'0,"-29"28"961"0"0,29-28-1275 0 0,0 0 0 0 0,-1 0 0 0 0,1 1 1 0 0,0-1-1 0 0,0 0 0 0 0,0 0 0 0 0,0 1 0 0 0,-1-1 0 0 0,1 0 0 0 0,0 1 0 0 0,0-1 0 0 0,0 0 0 0 0,0 0 0 0 0,0 1 0 0 0,0-1 0 0 0,0 0 0 0 0,0 1 0 0 0,0-1 0 0 0,0 0 0 0 0,0 1 0 0 0,0-1 0 0 0,0 0 0 0 0,0 1 0 0 0,0-1 0 0 0,0 0 0 0 0,0 0 0 0 0,1 1 0 0 0,-1-1 0 0 0,0 0 0 0 0,0 0 0 0 0,0 1 0 0 0,0-1 0 0 0,0 0 0 0 0,1 0 0 0 0,-1 1 0 0 0,0-1 0 0 0,0 0 0 0 0,1 0 0 0 0,-1 0 0 0 0,0 1 0 0 0,0-1 0 0 0,1 0 0 0 0,-1 0 0 0 0,0 0 0 0 0,0 0 0 0 0,1 0 0 0 0,-1 1 0 0 0,0-1 0 0 0,1 0 0 0 0,-1 0 0 0 0,0 0 0 0 0,0 0 0 0 0,1 0 0 0 0,-1 0 0 0 0,0 0 0 0 0,1 0 0 0 0,-1 0 0 0 0,18 5 218 0 0,-1 0 0 0 0,0-2 0 0 0,1 0 0 0 0,0 0 0 0 0,0-2 0 0 0,-1 0 0 0 0,1-1 0 0 0,24-3 0 0 0,-35 2-121 0 0,-1 0-1 0 0,1 1 0 0 0,0 0 1 0 0,0 0-1 0 0,9 2 0 0 0,30 11-3530 0 0,-28-7 1757 0 0,-6-3-292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 74 14347 0 0,'0'-4'89'0'0,"0"0"0"0"0,0 1 1 0 0,0-1-1 0 0,-1 0 0 0 0,1 1 0 0 0,-1-1 0 0 0,0 0 1 0 0,0 1-1 0 0,0-1 0 0 0,0 1 0 0 0,0 0 0 0 0,-1-1 0 0 0,0 1 1 0 0,-2-4-1 0 0,2 5-121 0 0,0 0 0 0 0,-1 1 1 0 0,1-1-1 0 0,0 1 0 0 0,0 0 1 0 0,-1-1-1 0 0,1 1 0 0 0,-1 0 1 0 0,1 0-1 0 0,-1 1 0 0 0,0-1 0 0 0,1 0 1 0 0,-1 1-1 0 0,0 0 0 0 0,0-1 1 0 0,1 1-1 0 0,-1 0 0 0 0,0 1 1 0 0,1-1-1 0 0,-4 1 0 0 0,-3 0-14 0 0,0 0 1 0 0,0 1-1 0 0,1 0 0 0 0,-1 0 0 0 0,0 1 1 0 0,1 1-1 0 0,0-1 0 0 0,0 1 0 0 0,0 0 0 0 0,0 1 1 0 0,1 0-1 0 0,-9 7 0 0 0,5-2 22 0 0,1 0 0 0 0,1 0 0 0 0,0 1 0 0 0,0 0 0 0 0,1 1 1 0 0,1 0-1 0 0,-7 13 0 0 0,-5 18 3 0 0,3 0 1 0 0,1 1-1 0 0,-14 74 1 0 0,28-114 13 0 0,-15 68 143 0 0,-9 121 0 0 0,23-149-660 0 0,1 1 0 0 0,3 0 1 0 0,14 87-1 0 0,-14-145-1843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14323 0 0,'2'-5'36'0'0,"1"1"1"0"0,-1 1-1 0 0,1-1 0 0 0,-1 0 1 0 0,1 1-1 0 0,0-1 1 0 0,1 1-1 0 0,-1 0 0 0 0,0 0 1 0 0,1 0-1 0 0,0 0 0 0 0,6-3 1 0 0,4-2-113 0 0,0 1-1 0 0,20-8 1 0 0,-19 9 25 0 0,1 1 0 0 0,0 0 0 0 0,0 1 0 0 0,0 1 0 0 0,1 0 0 0 0,-1 1 0 0 0,21 1 0 0 0,-30 1 12 0 0,0 1 1 0 0,0 0 0 0 0,0 0-1 0 0,0 0 1 0 0,-1 1-1 0 0,1 0 1 0 0,0 1 0 0 0,-1-1-1 0 0,1 1 1 0 0,-1 0-1 0 0,0 1 1 0 0,0 0 0 0 0,0 0-1 0 0,-1 0 1 0 0,1 0-1 0 0,-1 1 1 0 0,0 0 0 0 0,0 0-1 0 0,6 9 1 0 0,0 4 101 0 0,-1 0 1 0 0,-1 1-1 0 0,-1 0 0 0 0,0 0 1 0 0,-1 1-1 0 0,-1 0 0 0 0,4 25 1 0 0,2-65 3439 0 0,53-65-3526 0 0,-54 71-47 0 0,0 1-1 0 0,1 0 0 0 0,0 1 1 0 0,1 1-1 0 0,1-1 0 0 0,0 2 1 0 0,27-16-1 0 0,-39 26 22 0 0,0-1 0 0 0,0 1 1 0 0,0-1-1 0 0,0 1 0 0 0,0 0 1 0 0,0 0-1 0 0,0 0 0 0 0,0 0 0 0 0,0 0 1 0 0,0 0-1 0 0,0 0 0 0 0,0 1 1 0 0,0-1-1 0 0,0 1 0 0 0,0-1 0 0 0,-1 1 1 0 0,1 0-1 0 0,0 0 0 0 0,0 0 0 0 0,0 0 1 0 0,-1 0-1 0 0,1 0 0 0 0,-1 1 1 0 0,1-1-1 0 0,-1 0 0 0 0,1 1 0 0 0,-1-1 1 0 0,2 3-1 0 0,5 6-46 0 0,1 1 0 0 0,-2 1 0 0 0,8 13 0 0 0,-4-7 129 0 0,-6-10-203 0 0,1 1 1 0 0,-1 1-1 0 0,-1-1 1 0 0,1 1-1 0 0,-2-1 1 0 0,5 19-1 0 0,-7-23-179 0 0,0-1 0 0 0,-1 0 1 0 0,1 1-1 0 0,-1-1 0 0 0,0 1 0 0 0,-1-1 0 0 0,1 1 0 0 0,-1-1 0 0 0,0 0 0 0 0,0 1 0 0 0,0-1 1 0 0,0 0-1 0 0,-1 0 0 0 0,0 0 0 0 0,0 0 0 0 0,0 0 0 0 0,0 0 0 0 0,-5 5 0 0 0,-3 2-371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4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9850 0 0,'37'12'1821'0'0,"1"-2"0"0"0,70 9 1 0 0,-83-17-1636 0 0,0 0 1 0 0,0-2 0 0 0,0 0 0 0 0,0-2-1 0 0,37-7 1 0 0,-50 7 1197 0 0,7 0-5724 0 0,0 0-291 0 0,-8-1 3010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0 20300 0 0,'0'0'3637'0'0,"19"0"-4745"0"0,-19 0 1105 0 0,0 0 0 0 0,0 1 0 0 0,1-1-1 0 0,-1 0 1 0 0,0 0 0 0 0,0 1 0 0 0,1-1 0 0 0,-1 0 0 0 0,0 1 0 0 0,0-1 0 0 0,0 0 0 0 0,0 1-1 0 0,0-1 1 0 0,1 0 0 0 0,-1 1 0 0 0,0-1 0 0 0,0 0 0 0 0,0 1 0 0 0,0-1 0 0 0,0 0 0 0 0,0 1 0 0 0,0-1-1 0 0,0 0 1 0 0,0 1 0 0 0,0-1 0 0 0,0 0 0 0 0,0 1 0 0 0,-1-1 0 0 0,1 0 0 0 0,0 1 0 0 0,0-1-1 0 0,0 0 1 0 0,0 0 0 0 0,0 1 0 0 0,-1-1 0 0 0,1 0 0 0 0,0 1 0 0 0,0-1 0 0 0,-1 0 0 0 0,1 0-1 0 0,0 1 1 0 0,0-1 0 0 0,-1 0 0 0 0,1 0 0 0 0,0 0 0 0 0,-1 1 0 0 0,-11 14-147 0 0,-2 9 187 0 0,11-15-40 0 0,3-8 2 0 0,0-1 1 0 0,0 0 0 0 0,0 0-1 0 0,0 1 1 0 0,0-1 0 0 0,0 0-1 0 0,0 1 1 0 0,0-1 0 0 0,0 0-1 0 0,0 1 1 0 0,0-1 0 0 0,0 0-1 0 0,0 1 1 0 0,0-1 0 0 0,0 0 0 0 0,-1 0-1 0 0,1 1 1 0 0,0-1 0 0 0,0 0-1 0 0,0 0 1 0 0,0 1 0 0 0,-1-1-1 0 0,1 0 1 0 0,0 0 0 0 0,0 0-1 0 0,-1 1 1 0 0,1-1 0 0 0,0 0-1 0 0,0 0 1 0 0,-1 1 0 0 0,0-1 1 0 0,0 3 32 0 0,1 8 30 0 0,0-11-56 0 0,-1 0 0 0 0,1 1-7 0 0,0 0-7 0 0,-7 10-33 0 0,7-10 41 0 0,-17 11 230 0 0,14-10-256 0 0,2-2 18 0 0,1 0-50 0 0,-2-1 67 0 0,2 1-12 0 0,-1 0 1 0 0,1 0 0 0 0,0 0-1 0 0,0 0 1 0 0,-1 0 0 0 0,1 0-1 0 0,0 0 1 0 0,0 1 0 0 0,0-1-1 0 0,-1 0 1 0 0,1 0 0 0 0,0 0 0 0 0,0 0-1 0 0,0 0 1 0 0,0 1 0 0 0,-1-1-1 0 0,1 0 1 0 0,0 0 0 0 0,0 0-1 0 0,0 1 1 0 0,0-1 0 0 0,0 0-1 0 0,0 0 1 0 0,-1 0 0 0 0,1 1-1 0 0,0-1 1 0 0,0 0 0 0 0,0 0-1 0 0,0 0 1 0 0,0 1 0 0 0,0-1-1 0 0,0 0 1 0 0,0 0 0 0 0,0 1 0 0 0,0-1-1 0 0,0 0-7 0 0,0 1 1 0 0,0 0 3 0 0,0 2 4 0 0,-1 2-2 0 0,0-1-1 0 0,-1 3-3 0 0,-1 7-5 0 0,-2-12 26 0 0,1-1-7 0 0,2 0-32 0 0,-12 11-23 0 0,2-3 28 0 0,6 1 6 0 0,6-10 13 0 0,0 1 0 0 0,-1 0-1 0 0,1-1 1 0 0,0 1 0 0 0,0 0 0 0 0,-1-1-1 0 0,1 1 1 0 0,-1 0 0 0 0,1-1 0 0 0,0 1-1 0 0,-1 0 1 0 0,1-1 0 0 0,-1 1 0 0 0,1-1-1 0 0,-1 1 1 0 0,0-1 0 0 0,1 1-1 0 0,-1-1 1 0 0,1 0 0 0 0,-1 1 0 0 0,0-1-1 0 0,-1 1 1 0 0,-5 7 100 0 0,7-7-106 0 0,-1-1 1 0 0,1 0 0 0 0,-1 0-1 0 0,1 1 1 0 0,0-1 0 0 0,-1 1-1 0 0,1-1 1 0 0,0 0 0 0 0,0 1-1 0 0,-1-1 1 0 0,1 0 0 0 0,0 1-1 0 0,0-1 1 0 0,-1 1-1 0 0,1-1 1 0 0,0 1 0 0 0,0-1-1 0 0,0 1 1 0 0,0-1 0 0 0,0 1-1 0 0,0-1 1 0 0,0 1 0 0 0,0-1-1 0 0,0 1 1 0 0,0-1 0 0 0,0 0-1 0 0,0 1 1 0 0,0-1-1 0 0,0 1 1 0 0,-1 9-18 0 0,1-7 32 0 0,0 0 0 0 0,0 0 0 0 0,0 0 0 0 0,-1-1-1 0 0,1 1 1 0 0,-1 0 0 0 0,0-1 0 0 0,0 1 0 0 0,-2 4 0 0 0,3-7-3 0 0,-4 12-25 0 0,4-12 27 0 0,0 0-1 0 0,0 1-4 0 0,-6 14 12 0 0,6-14-13 0 0,-1 0 0 0 0,0 0-1 0 0,1 1 1 0 0,-1-1 0 0 0,0 0-1 0 0,1 1 1 0 0,-1-1 0 0 0,1 0-1 0 0,0 1 1 0 0,0-1 0 0 0,-1 0-1 0 0,1 1 1 0 0,0 1 0 0 0,-11 11 48 0 0,11-14-46 0 0,0 1-13 0 0,0-1 9 0 0,-1 1 8 0 0,-1 4 7 0 0,2-5-22 0 0,-1 0-13 0 0,0 0 18 0 0,-2 23-66 0 0,3-22 92 0 0,0-1-17 0 0,0 8-11 0 0,0-8 12 0 0,0 0 2 0 0,1 2-4 0 0,-1-1-1 0 0,0 1 0 0 0,0-1 1 0 0,0 1-1 0 0,0-1 0 0 0,-1 1 1 0 0,1-1-1 0 0,0 1 1 0 0,-1-1-1 0 0,1 1 0 0 0,-1-1 1 0 0,1 0-1 0 0,-1 1 1 0 0,0-1-1 0 0,1 0 0 0 0,-1 1 1 0 0,0-1-1 0 0,0 0 0 0 0,0 0 1 0 0,0 0-1 0 0,0 0 1 0 0,0 0-1 0 0,0 0 0 0 0,0 0 1 0 0,0 0-1 0 0,-1 0 1 0 0,1-1-1 0 0,0 1 0 0 0,-1 0 1 0 0,1-1-1 0 0,0 1 1 0 0,-3 0-1 0 0,-3 2-116 0 0,-5 5 373 0 0,0 0-1024 0 0,2 5-4685 0 0,9-9 4617 0 0,-1-1 0 0 0,1 0 0 0 0,-1 1-1 0 0,0-1 1 0 0,0 0 0 0 0,0 0 0 0 0,-1 0 0 0 0,-4 4 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6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137 227 4153 0 0,'-21'-66'6578'0'0,"13"35"-5734"0"0,-5-34 1 0 0,8 0 1475 0 0,7 79-2703 0 0,-1 0 0 0 0,2 0-1 0 0,0 0 1 0 0,6 16 0 0 0,2 11 214 0 0,1 16 171 0 0,43 219 93 0 0,-47-218-43 0 0,-2 1-1 0 0,-4 103 1 0 0,-2-153-16 0 0,-1 0 1 0 0,0 0 0 0 0,0 0-1 0 0,-1-1 1 0 0,-5 14-1 0 0,7-20 9 0 0,-1 0 0 0 0,0 1 0 0 0,0-1 0 0 0,0-1-1 0 0,-1 1 1 0 0,1 0 0 0 0,0 0 0 0 0,-1 0-1 0 0,1-1 1 0 0,-1 1 0 0 0,1 0 0 0 0,-1-1 0 0 0,0 0-1 0 0,0 1 1 0 0,0-1 0 0 0,1 0 0 0 0,-1 0 0 0 0,-1 0-1 0 0,1 0 1 0 0,0 0 0 0 0,0-1 0 0 0,0 1-1 0 0,0 0 1 0 0,0-1 0 0 0,-1 0 0 0 0,1 0 0 0 0,-3 1-1 0 0,-7-2-341 0 0,-1-1 0 0 0,1 0-1 0 0,0 0 1 0 0,-1-2-1 0 0,1 1 1 0 0,0-1 0 0 0,1-1-1 0 0,-14-7 1 0 0,8 5-997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7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3 19604 0 0,'0'0'-29'0'0,"0"-1"1"0"0,0 1-1 0 0,0 0 0 0 0,0 0 0 0 0,0 0 1 0 0,0 0-1 0 0,0 0 0 0 0,0 0 0 0 0,0 0 1 0 0,0 0-1 0 0,0 0 0 0 0,0-1 0 0 0,0 1 0 0 0,0 0 1 0 0,-1 0-1 0 0,1 0 0 0 0,0 0 0 0 0,0 0 1 0 0,0 0-1 0 0,0 0 0 0 0,0 0 0 0 0,0 0 1 0 0,0 0-1 0 0,0 0 0 0 0,0 0 0 0 0,0 0 0 0 0,0 0 1 0 0,-1 0-1 0 0,1 0 0 0 0,0 0 0 0 0,0-1 1 0 0,0 1-1 0 0,0 0 0 0 0,0 0 0 0 0,0 0 1 0 0,0 0-1 0 0,0 0 0 0 0,0 0 0 0 0,-1 0 0 0 0,1 0 1 0 0,0 1-1 0 0,0-1 0 0 0,0 0 0 0 0,0 0 1 0 0,0 0-1 0 0,0 0 0 0 0,0 0 0 0 0,0 0 1 0 0,0 0-1 0 0,0 0 0 0 0,-1 0 0 0 0,1 0 0 0 0,0 0 1 0 0,0 0-30 0 0,0 0 29 0 0,0 0 1 0 0,0 0-1 0 0,0 0 0 0 0,0 1 0 0 0,0-1 1 0 0,0 0-1 0 0,0 0 0 0 0,0 0 0 0 0,0 0 0 0 0,0 0 1 0 0,-10 10-537 0 0,-7 15 286 0 0,12-14 231 0 0,-24 46 1 0 0,3 1-1 0 0,2 2 1 0 0,-21 86 0 0 0,24-51 61 0 0,5 1 0 0 0,4 0 1 0 0,4 1-1 0 0,4 0 1 0 0,11 122-1 0 0,-7-217-26 0 0,4 32-498 0 0,-1 0 0 0 0,-2 0 0 0 0,-5 56 0 0 0,4-89 321 0 0,0 0 1 0 0,-1 1 0 0 0,1-1-1 0 0,0 0 1 0 0,0 0-1 0 0,-1 1 1 0 0,1-1-1 0 0,-1 0 1 0 0,0 0 0 0 0,1 0-1 0 0,-1 1 1 0 0,0-1-1 0 0,1 0 1 0 0,-1 0 0 0 0,0 0-1 0 0,0 0 1 0 0,0 0-1 0 0,0 0 1 0 0,0-1 0 0 0,0 1-1 0 0,0 0 1 0 0,0 0-1 0 0,0-1 1 0 0,-1 1-1 0 0,1-1 1 0 0,0 1 0 0 0,0-1-1 0 0,-1 1 1 0 0,1-1-1 0 0,0 0 1 0 0,-1 0 0 0 0,1 1-1 0 0,0-1 1 0 0,-1 0-1 0 0,1 0 1 0 0,0 0 0 0 0,-1-1-1 0 0,1 1 1 0 0,0 0-1 0 0,0 0 1 0 0,-1-1-1 0 0,-1 0 1 0 0,-11-6-1939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1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11066 0 0,'0'0'1053'0'0,"5"-2"-389"0"0,-3 1-677 0 0,0 0 1 0 0,1 0 0 0 0,-1 1 0 0 0,0-1-1 0 0,1 0 1 0 0,-1 1 0 0 0,1-1 0 0 0,-1 1-1 0 0,0 0 1 0 0,1 0 0 0 0,-1 0 0 0 0,1 0-1 0 0,-1 0 1 0 0,1 1 0 0 0,-1-1-1 0 0,0 1 1 0 0,1 0 0 0 0,-1-1 0 0 0,0 1-1 0 0,0 0 1 0 0,1 0 0 0 0,-1 0 0 0 0,0 1-1 0 0,0-1 1 0 0,0 1 0 0 0,0-1-1 0 0,0 1 1 0 0,-1-1 0 0 0,1 1 0 0 0,0 0-1 0 0,-1 0 1 0 0,1 0 0 0 0,-1 0 0 0 0,1 2-1 0 0,3 8 35 0 0,-1 0-1 0 0,0 0 1 0 0,-1 1-1 0 0,0 0 0 0 0,-1-1 1 0 0,1 20-1 0 0,-2-14 5 0 0,2 0-1 0 0,5 21 1 0 0,-8-38-14 0 0,0 0 1 0 0,0 1-1 0 0,1-1 1 0 0,-1 0-1 0 0,1 1 0 0 0,-1-1 1 0 0,1 0-1 0 0,-1 1 0 0 0,1-1 1 0 0,0 0-1 0 0,0 0 1 0 0,0 0-1 0 0,0 0 0 0 0,-1 0 1 0 0,1 0-1 0 0,1 0 1 0 0,-1 0-1 0 0,1 1 0 0 0,-1-2 6 0 0,0 0 0 0 0,0 0 0 0 0,-1 1-1 0 0,1-1 1 0 0,0 0 0 0 0,0-1 0 0 0,0 1-1 0 0,-1 0 1 0 0,1 0 0 0 0,0 0 0 0 0,0 0-1 0 0,-1-1 1 0 0,1 1 0 0 0,0 0 0 0 0,-1-1-1 0 0,1 1 1 0 0,0 0 0 0 0,-1-1 0 0 0,1 1-1 0 0,0-1 1 0 0,-1 1 0 0 0,1-1 0 0 0,0 0-1 0 0,5-6 82 0 0,-1 0-1 0 0,0 0 1 0 0,0-1 0 0 0,5-10-1 0 0,-9 15-114 0 0,19-29 30 0 0,40-52 1 0 0,-51 72-62 0 0,1 1 1 0 0,0 0-1 0 0,1 0 1 0 0,0 1-1 0 0,23-15 1 0 0,-31 23 13 0 0,1-1 0 0 0,-1 1 1 0 0,1 0-1 0 0,-1 0 0 0 0,1 1 1 0 0,0-1-1 0 0,0 1 0 0 0,0 0 0 0 0,0 0 1 0 0,0 0-1 0 0,0 0 0 0 0,0 1 1 0 0,0-1-1 0 0,0 1 0 0 0,0 0 0 0 0,0 1 1 0 0,0-1-1 0 0,0 1 0 0 0,0-1 1 0 0,0 1-1 0 0,0 0 0 0 0,0 1 0 0 0,0-1 1 0 0,-1 1-1 0 0,8 3 0 0 0,-8-2 23 0 0,0 0 0 0 0,0 0 0 0 0,-1 0 0 0 0,1 0 1 0 0,-1 0-1 0 0,0 0 0 0 0,0 1 0 0 0,0-1 0 0 0,0 1 0 0 0,0 0 0 0 0,-1-1 0 0 0,1 1 0 0 0,-1 0 0 0 0,0 0 0 0 0,0 5 0 0 0,2 9 27 0 0,0 37 1 0 0,-2-44-22 0 0,-5 65 63 0 0,1-56-642 0 0,2 0 0 0 0,2 38-1 0 0,-1-57 383 0 0,0 0-1 0 0,0 1 1 0 0,1-1-1 0 0,-1 0 0 0 0,0 1 1 0 0,1-1-1 0 0,-1 0 1 0 0,1 1-1 0 0,-1-1 0 0 0,1 0 1 0 0,0 0-1 0 0,-1 0 1 0 0,1 0-1 0 0,0 1 0 0 0,0-1 1 0 0,0 0-1 0 0,0 0 1 0 0,0-1-1 0 0,0 1 1 0 0,0 0-1 0 0,0 0 0 0 0,0 0 1 0 0,0-1-1 0 0,2 2 1 0 0,2-3-1565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7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12179 0 0,'9'-10'1935'0'0,"-9"9"-1880"0"0,1 0 1 0 0,-1 0-1 0 0,1 0 0 0 0,0 0 1 0 0,-1 0-1 0 0,1 0 1 0 0,0 1-1 0 0,0-1 0 0 0,-1 0 1 0 0,1 0-1 0 0,0 1 0 0 0,0-1 1 0 0,0 1-1 0 0,0-1 0 0 0,0 1 1 0 0,1-1-1 0 0,20-5-105 0 0,1 2 0 0 0,0 0 0 0 0,-1 2 0 0 0,1 1 0 0 0,33 1 0 0 0,39-2-173 0 0,93-26-2468 0 0,-78 10 828 0 0,-66 11 1719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8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41 15243 0 0,'-11'-6'-460'0'0,"0"1"0"0"0,-1-1 0 0 0,0 2 0 0 0,1-1 0 0 0,-2 2-1 0 0,1-1 1 0 0,0 2 0 0 0,-1 0 0 0 0,1 0 0 0 0,-1 1 0 0 0,1 1 0 0 0,-23 1 0 0 0,28 0 200 0 0,-1 0 1 0 0,1 1-1 0 0,0 0 1 0 0,0 0-1 0 0,-1 1 1 0 0,1 0-1 0 0,1 0 1 0 0,-1 0-1 0 0,0 1 1 0 0,1 0-1 0 0,0 0 1 0 0,-7 6-1 0 0,8-5 335 0 0,1 0 0 0 0,-1 0 0 0 0,1 0 0 0 0,0 1 0 0 0,0-1 0 0 0,1 1 0 0 0,-1 0 0 0 0,1 0 0 0 0,-2 8-1 0 0,1-2-81 0 0,0 0 0 0 0,1 1 0 0 0,1-1-1 0 0,-2 19 1 0 0,4-26 22 0 0,-1 0-1 0 0,1 0 1 0 0,0 0 0 0 0,1 0-1 0 0,-1 0 1 0 0,1 0-1 0 0,0 0 1 0 0,0-1 0 0 0,0 1-1 0 0,1 0 1 0 0,0 0-1 0 0,0-1 1 0 0,0 1 0 0 0,4 5-1 0 0,-4-8 69 0 0,0-1 0 0 0,0 1-1 0 0,0-1 1 0 0,0 0 0 0 0,0 0-1 0 0,0 0 1 0 0,0 0 0 0 0,0 0 0 0 0,0 0-1 0 0,1 0 1 0 0,-1 0 0 0 0,0-1-1 0 0,1 0 1 0 0,-1 1 0 0 0,0-1 0 0 0,1 0-1 0 0,-1 0 1 0 0,0 0 0 0 0,1 0 0 0 0,-1-1-1 0 0,0 1 1 0 0,1 0 0 0 0,-1-1-1 0 0,0 0 1 0 0,0 0 0 0 0,1 1 0 0 0,1-3-1 0 0,7-1 233 0 0,0-1-1 0 0,-1-1 1 0 0,20-13-1 0 0,1-5-163 0 0,-1-1 0 0 0,0-1-1 0 0,-2-2 1 0 0,42-54 0 0 0,-70 81-120 0 0,0 1 0 0 0,1-1 0 0 0,-1 0 0 0 0,0 1-1 0 0,1-1 1 0 0,-1 1 0 0 0,0-1 0 0 0,1 1 0 0 0,-1-1 0 0 0,1 1 0 0 0,-1-1 0 0 0,1 1 0 0 0,-1-1 0 0 0,1 1 0 0 0,0 0 0 0 0,-1-1 0 0 0,1 1 0 0 0,-1 0 0 0 0,1 0 0 0 0,0-1 0 0 0,-1 1 0 0 0,1 0 0 0 0,0 0-1 0 0,-1 0 1 0 0,1 0 0 0 0,-1 0 0 0 0,1 0 0 0 0,1 0 0 0 0,-1 1-21 0 0,0-1 0 0 0,-1 1 0 0 0,1 0 0 0 0,-1 0 1 0 0,1-1-1 0 0,0 1 0 0 0,-1 0 0 0 0,0 0 0 0 0,1 0 0 0 0,-1 0 0 0 0,1 0 0 0 0,-1 0 0 0 0,0 0 0 0 0,0 0 0 0 0,1 0 0 0 0,-1 1 0 0 0,2 47 30 0 0,-2-48-15 0 0,-5 64 180 0 0,2-43-229 0 0,2 0 0 0 0,0 1-1 0 0,1-1 1 0 0,6 37 0 0 0,-6-56-61 0 0,0-1 0 0 0,1 1-1 0 0,0-1 1 0 0,-1 1 0 0 0,1-1-1 0 0,0 0 1 0 0,0 1 0 0 0,0-1-1 0 0,1 0 1 0 0,-1 0 0 0 0,0 1 0 0 0,1-1-1 0 0,0 0 1 0 0,-1-1 0 0 0,1 1-1 0 0,0 0 1 0 0,0 0 0 0 0,0-1-1 0 0,0 1 1 0 0,0-1 0 0 0,0 0-1 0 0,1 1 1 0 0,-1-1 0 0 0,0 0-1 0 0,1 0 1 0 0,-1-1 0 0 0,1 1-1 0 0,-1 0 1 0 0,1-1 0 0 0,-1 1 0 0 0,1-1-1 0 0,-1 0 1 0 0,1 0 0 0 0,-1 0-1 0 0,1 0 1 0 0,4-2 0 0 0,20 0-34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17100 0 0,'0'0'49'0'0,"-6"2"-712"0"0,3 0 580 0 0,-1 0-1 0 0,1 1 1 0 0,-1 0-1 0 0,1 0 1 0 0,0 0-1 0 0,0 0 1 0 0,0 0 0 0 0,0 1-1 0 0,1-1 1 0 0,0 1-1 0 0,-1 0 1 0 0,-1 6-1 0 0,-25 58-207 0 0,22-50 314 0 0,-9 23-27 0 0,1 1 0 0 0,3 1 0 0 0,1 1 0 0 0,3-1 0 0 0,1 1 0 0 0,2 1 0 0 0,2-1 0 0 0,4 52 0 0 0,-1-89-102 0 0,1-1 1 0 0,0 1-1 0 0,0 0 1 0 0,0 0-1 0 0,1-1 1 0 0,0 1-1 0 0,1-1 1 0 0,3 8-1 0 0,-4-12-55 0 0,-1 0-1 0 0,0 0 1 0 0,1 0 0 0 0,0-1-1 0 0,-1 1 1 0 0,1 0-1 0 0,0-1 1 0 0,0 0-1 0 0,0 1 1 0 0,0-1 0 0 0,0 0-1 0 0,0 0 1 0 0,0 0-1 0 0,0 0 1 0 0,0 0-1 0 0,1-1 1 0 0,-1 1 0 0 0,0-1-1 0 0,0 1 1 0 0,1-1-1 0 0,-1 0 1 0 0,0 0 0 0 0,1 0-1 0 0,-1 0 1 0 0,0 0-1 0 0,1-1 1 0 0,2 0-1 0 0,14-2-150 0 0,3-4-433 0 0</inkml:trace>
  <inkml:trace contextRef="#ctx0" brushRef="#br0" timeOffset="1">67 251 19108 0 0,'-7'2'-38'0'0,"1"1"0"0"0,0 0 0 0 0,-1-1 1 0 0,1 2-1 0 0,1-1 0 0 0,-12 9 0 0 0,16-12 4 0 0,0 1 0 0 0,0 0 1 0 0,0 0-1 0 0,1-1 0 0 0,-1 1 0 0 0,0 0 0 0 0,0 0 1 0 0,1 0-1 0 0,-1 0 0 0 0,0 0 0 0 0,1 0 0 0 0,-1 0 1 0 0,1 0-1 0 0,-1 0 0 0 0,1 0 0 0 0,0 0 0 0 0,-1 0 1 0 0,1 1-1 0 0,0-1 0 0 0,0 0 0 0 0,0 0 0 0 0,0 0 1 0 0,0 0-1 0 0,0 1 0 0 0,0-1 0 0 0,0 0 0 0 0,0 0 1 0 0,1 0-1 0 0,-1 0 0 0 0,0 1 0 0 0,1-1 0 0 0,-1 0 1 0 0,1 0-1 0 0,-1 0 0 0 0,1 0 0 0 0,-1 0 0 0 0,1 0 1 0 0,0 0-1 0 0,0-1 0 0 0,-1 1 0 0 0,1 0 0 0 0,0 0 1 0 0,0 0-1 0 0,0-1 0 0 0,0 1 0 0 0,0 0 0 0 0,0-1 1 0 0,0 1-1 0 0,2 0 0 0 0,5 3-56 0 0,0 0-1 0 0,0-1 1 0 0,1 0 0 0 0,-1 0 0 0 0,1 0-1 0 0,0-2 1 0 0,0 1 0 0 0,-1-1 0 0 0,1 0-1 0 0,0 0 1 0 0,17-2 0 0 0,8-2-559 0 0,58-12 0 0 0,30-13-1878 0 0,-81 17 1836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8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14979 0 0,'-2'1'332'0'0,"1"0"-1"0"0,-1 1 1 0 0,0-1 0 0 0,0 1-1 0 0,1 0 1 0 0,-1-1-1 0 0,1 1 1 0 0,-1 0-1 0 0,1 0 1 0 0,0 0 0 0 0,0 0-1 0 0,0 0 1 0 0,0 0-1 0 0,0 0 1 0 0,-1 4-1 0 0,-9 40-2147 0 0,6-22 1863 0 0,-16 55-819 0 0,-31 128 212 0 0,43-158 545 0 0,1 1 0 0 0,-1 61 0 0 0,9-100-16 0 0,0 0 0 0 0,1 0 0 0 0,0-1 0 0 0,0 1-1 0 0,2 0 1 0 0,-1-1 0 0 0,1 0 0 0 0,1 1-1 0 0,4 10 1 0 0,-5-17 0 0 0,-1 1 0 0 0,1-1 1 0 0,0 1-1 0 0,0-1 0 0 0,0 0 0 0 0,1 0 0 0 0,-1-1 0 0 0,1 1 0 0 0,0-1 0 0 0,0 1 0 0 0,1-1 0 0 0,-1-1 0 0 0,0 1 0 0 0,1 0 0 0 0,0-1 0 0 0,-1 0 1 0 0,1 0-1 0 0,0-1 0 0 0,0 1 0 0 0,10 1 0 0 0,-3-2 38 0 0,0-1 0 0 0,-1 0 0 0 0,1 0 1 0 0,0-1-1 0 0,0 0 0 0 0,0-1 0 0 0,-1-1 0 0 0,1 0 0 0 0,-1 0 1 0 0,1-1-1 0 0,-1-1 0 0 0,0 0 0 0 0,-1 0 0 0 0,1-1 1 0 0,-1 0-1 0 0,-1-1 0 0 0,1 0 0 0 0,-1-1 0 0 0,0 0 1 0 0,11-12-1 0 0,-6 4 70 0 0,-1 0 1 0 0,-1 0 0 0 0,0-2-1 0 0,-2 1 1 0 0,0-1 0 0 0,0-1 0 0 0,-2 0-1 0 0,0 0 1 0 0,-2-1 0 0 0,9-39-1 0 0,-12 46 23 0 0,4-33 329 0 0,-7 44-365 0 0,0-1-1 0 0,0 1 1 0 0,0 0-1 0 0,0 0 0 0 0,0-1 1 0 0,-1 1-1 0 0,1 0 1 0 0,-1 0-1 0 0,1 0 1 0 0,-1-1-1 0 0,0 1 0 0 0,0 0 1 0 0,0 0-1 0 0,0 0 1 0 0,0 0-1 0 0,-2-2 0 0 0,2 4-58 0 0,1-1-1 0 0,-1 1 0 0 0,1 0 1 0 0,-1-1-1 0 0,0 1 0 0 0,0 0 1 0 0,1 0-1 0 0,-1-1 1 0 0,0 1-1 0 0,1 0 0 0 0,-1 0 1 0 0,0 0-1 0 0,0 0 0 0 0,1 0 1 0 0,-1 0-1 0 0,0 0 0 0 0,0 0 1 0 0,1 0-1 0 0,-1 0 0 0 0,0 1 1 0 0,1-1-1 0 0,-1 0 0 0 0,0 0 1 0 0,1 1-1 0 0,-1-1 0 0 0,0 1 1 0 0,1-1-1 0 0,-1 0 1 0 0,0 1-1 0 0,1-1 0 0 0,-1 1 1 0 0,1-1-1 0 0,-1 1 0 0 0,1-1 1 0 0,-1 1-1 0 0,1 0 0 0 0,0-1 1 0 0,-1 2-1 0 0,-16 24-190 0 0,9-7 171 0 0,0-1-1 0 0,1 2 0 0 0,1-1 1 0 0,1 1-1 0 0,1 0 1 0 0,0 0-1 0 0,0 28 0 0 0,4-41-21 0 0,0-1 0 0 0,0 1-1 0 0,1 0 1 0 0,0 0 0 0 0,0-1-1 0 0,0 1 1 0 0,1-1 0 0 0,0 1 0 0 0,1-1-1 0 0,-1 0 1 0 0,1 1 0 0 0,0-1-1 0 0,1-1 1 0 0,-1 1 0 0 0,1 0-1 0 0,0-1 1 0 0,1 0 0 0 0,-1 0 0 0 0,1 0-1 0 0,0-1 1 0 0,1 1 0 0 0,-1-1-1 0 0,1 0 1 0 0,-1-1 0 0 0,1 1-1 0 0,7 2 1 0 0,-6-3-275 0 0,0-1-1 0 0,1 0 1 0 0,-1 0-1 0 0,1 0 1 0 0,-1-1-1 0 0,1 0 1 0 0,-1-1-1 0 0,1 0 1 0 0,0 0-1 0 0,-1 0 1 0 0,11-3-1 0 0,-3 0-741 0 0,0 0-1 0 0,0-2 0 0 0,0 0 1 0 0,23-11-1 0 0,-14 5-49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9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95 5065 0 0,'1'-4'425'0'0,"0"1"0"0"0,0 0 0 0 0,0-1-1 0 0,-1 1 1 0 0,1-1 0 0 0,-1 1 0 0 0,0 0 0 0 0,0-1 0 0 0,0 1 0 0 0,0-1-1 0 0,-1 1 1 0 0,1-1 0 0 0,-1 1 0 0 0,0 0 0 0 0,0-1 0 0 0,0 1 0 0 0,-1 0-1 0 0,1 0 1 0 0,-1 0 0 0 0,1 0 0 0 0,-1 0 0 0 0,-4-5 0 0 0,4 7-390 0 0,0-1 0 0 0,0 1 0 0 0,0-1 0 0 0,0 1 0 0 0,0 0 0 0 0,0 0 0 0 0,0 0 0 0 0,0 0 0 0 0,-1 1 0 0 0,1-1 0 0 0,0 1 0 0 0,0-1 0 0 0,-1 1 0 0 0,1 0 0 0 0,-1-1 0 0 0,1 1 0 0 0,0 0 1 0 0,-1 1-1 0 0,1-1 0 0 0,0 0 0 0 0,-1 1 0 0 0,1-1 0 0 0,0 1 0 0 0,0 0 0 0 0,-1 0 0 0 0,1 0 0 0 0,0 0 0 0 0,0 0 0 0 0,0 0 0 0 0,0 0 0 0 0,0 1 0 0 0,1-1 0 0 0,-1 1 0 0 0,-2 2 0 0 0,-5 4-68 0 0,1 0 0 0 0,0 0 0 0 0,1 1 0 0 0,0 1 0 0 0,0-1 0 0 0,1 1 0 0 0,0 0-1 0 0,0 1 1 0 0,1-1 0 0 0,1 1 0 0 0,0 0 0 0 0,0 0 0 0 0,1 1 0 0 0,1-1 0 0 0,-1 0 0 0 0,2 1-1 0 0,-1 18 1 0 0,2-28 11 0 0,0 0-1 0 0,0-1 0 0 0,1 1 1 0 0,-1 0-1 0 0,0 0 0 0 0,1-1 0 0 0,-1 1 1 0 0,1 0-1 0 0,-1-1 0 0 0,1 1 1 0 0,0 0-1 0 0,0-1 0 0 0,0 1 1 0 0,0-1-1 0 0,0 1 0 0 0,0-1 0 0 0,0 0 1 0 0,0 1-1 0 0,1-1 0 0 0,-1 0 1 0 0,0 0-1 0 0,1 0 0 0 0,2 2 1 0 0,-1-2 12 0 0,-1-1 0 0 0,1 1 0 0 0,0-1 1 0 0,0 0-1 0 0,-1 1 0 0 0,1-1 0 0 0,0 0 1 0 0,0-1-1 0 0,-1 1 0 0 0,1 0 0 0 0,0-1 1 0 0,-1 0-1 0 0,6-1 0 0 0,6-4 73 0 0,-1 0 0 0 0,1-1 0 0 0,-1 0 0 0 0,16-13 0 0 0,-16 10 46 0 0,-1-1 0 0 0,0 0 0 0 0,14-18 1 0 0,21-20 601 0 0,-47 49-715 0 0,0-1 0 0 0,1 1 0 0 0,-1 0 0 0 0,0 0 0 0 0,0 0 0 0 0,0-1 0 0 0,1 1 1 0 0,-1 0-1 0 0,0 0 0 0 0,1 0 0 0 0,-1 0 0 0 0,0 0 0 0 0,0 0 0 0 0,1 0 0 0 0,-1 0 0 0 0,0-1 0 0 0,0 1 0 0 0,1 0 1 0 0,-1 0-1 0 0,0 0 0 0 0,1 0 0 0 0,-1 1 0 0 0,0-1 0 0 0,1 0 0 0 0,-1 0 0 0 0,0 0 0 0 0,0 0 0 0 0,1 0 0 0 0,-1 0 1 0 0,0 0-1 0 0,0 0 0 0 0,1 1 0 0 0,-1-1 0 0 0,0 0 0 0 0,1 0 0 0 0,6 13-100 0 0,0 19 11 0 0,-6-30 92 0 0,7 89 229 0 0,-8-69-183 0 0,1-1 0 0 0,2 1 0 0 0,9 40 0 0 0,-12-61-96 0 0,1 0 0 0 0,-1 0 0 0 0,1 0 0 0 0,-1 0 0 0 0,0 0 0 0 0,1 0 0 0 0,0 0 0 0 0,-1 0 0 0 0,1 0 0 0 0,0 0 0 0 0,-1 0 0 0 0,1 0 0 0 0,0-1 0 0 0,0 1 0 0 0,0 0 0 0 0,-1-1 0 0 0,1 1 0 0 0,0 0 0 0 0,0-1 0 0 0,0 1 0 0 0,0-1 1 0 0,0 1-1 0 0,0-1 0 0 0,0 0 0 0 0,0 0 0 0 0,0 1 0 0 0,1-1 0 0 0,-1 0 0 0 0,0 0 0 0 0,0 0 0 0 0,2 0 0 0 0,1-1-216 0 0,0 1 0 0 0,0-1 0 0 0,0 0 0 0 0,0-1 0 0 0,-1 1 0 0 0,1-1 0 0 0,5-2 0 0 0,8-6 143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29:59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 16436 0 0,'-2'1'81'0'0,"0"-1"0"0"0,0 1 0 0 0,0 0 0 0 0,0 0 0 0 0,1-1 0 0 0,-1 2 0 0 0,0-1 0 0 0,0 0 1 0 0,1 0-1 0 0,-1 0 0 0 0,1 1 0 0 0,0-1 0 0 0,-1 1 0 0 0,1-1 0 0 0,0 1 0 0 0,0-1 0 0 0,0 1 1 0 0,0 0-1 0 0,0 0 0 0 0,0 0 0 0 0,0-1 0 0 0,0 4 0 0 0,-16 45-800 0 0,16-48 746 0 0,-2 7-178 0 0,1 0 0 0 0,0 0-1 0 0,0 0 1 0 0,1 0 0 0 0,0 0-1 0 0,0 0 1 0 0,1 0 0 0 0,0 0 0 0 0,1 0-1 0 0,0 0 1 0 0,1 0 0 0 0,-1 0-1 0 0,2 0 1 0 0,-1 0 0 0 0,1-1 0 0 0,1 1-1 0 0,-1-1 1 0 0,1 1 0 0 0,1-2 0 0 0,0 1-1 0 0,0 0 1 0 0,10 11 0 0 0,7 5 101 0 0,-15-17 21 0 0,1 1 1 0 0,-1 1-1 0 0,0-1 0 0 0,-1 1 0 0 0,9 16 0 0 0,-15-24 40 0 0,0 0 0 0 0,0-1 1 0 0,0 1-1 0 0,1 0 0 0 0,-1 0 0 0 0,0 0 0 0 0,0 0 1 0 0,0-1-1 0 0,0 1 0 0 0,0 0 0 0 0,0 0 0 0 0,-1 0 1 0 0,1-1-1 0 0,0 1 0 0 0,0 0 0 0 0,-1 0 0 0 0,1 0 1 0 0,0-1-1 0 0,-1 1 0 0 0,1 0 0 0 0,-1-1 0 0 0,1 1 1 0 0,-1 0-1 0 0,1-1 0 0 0,-1 1 0 0 0,1-1 0 0 0,-1 1 1 0 0,1 0-1 0 0,-1-1 0 0 0,0 0 0 0 0,0 1 0 0 0,1-1 1 0 0,-1 1-1 0 0,0-1 0 0 0,0 0 0 0 0,1 1 0 0 0,-1-1 1 0 0,0 0-1 0 0,-1 0 0 0 0,-40 9 693 0 0,33-7-522 0 0,-36 5 345 0 0,-92 3 1 0 0,15-15-5009 0 0,110 3 3696 0 0,2 0 605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0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8586 0 0,'3'6'76'0'0,"0"0"0"0"0,-1 0 0 0 0,0 0 0 0 0,0 0 0 0 0,0 1-1 0 0,-1-1 1 0 0,0 1 0 0 0,1 8 0 0 0,-2 57 612 0 0,-1-47-510 0 0,-14 190 686 0 0,7-135-471 0 0,3 1 0 0 0,7 102 1 0 0,4-60-1935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17188 0 0,'0'0'1976'0'0,"9"1"-2143"0"0,10 0 156 0 0,0-1 0 0 0,0-1 0 0 0,0 0-1 0 0,36-9 1 0 0,1 1-2014 0 0,-1 5-4339 0 0,-35 4 3634 0 0,-1 0-523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11682 0 0,'0'0'707'0'0,"1"-5"-268"0"0,1-1-418 0 0,0-1 0 0 0,1 1 1 0 0,0 0-1 0 0,0 0 0 0 0,0 0 0 0 0,1 0 0 0 0,0 1 0 0 0,0-1 1 0 0,1 1-1 0 0,0 0 0 0 0,-1 0 0 0 0,2 1 0 0 0,-1-1 0 0 0,0 1 0 0 0,1 0 1 0 0,0 1-1 0 0,9-5 0 0 0,4-2-6 0 0,1 1 1 0 0,0 1-1 0 0,1 0 0 0 0,30-6 1 0 0,-41 12-6 0 0,-1 0 0 0 0,1 0 0 0 0,0 2 1 0 0,-1-1-1 0 0,1 1 0 0 0,0 0 0 0 0,0 1 1 0 0,0 0-1 0 0,-1 1 0 0 0,1 0 1 0 0,-1 1-1 0 0,1-1 0 0 0,12 7 0 0 0,-15-5-27 0 0,-1 0 0 0 0,1 0-1 0 0,0 0 1 0 0,-1 1 0 0 0,0 0-1 0 0,0 1 1 0 0,-1-1 0 0 0,1 1-1 0 0,-1 0 1 0 0,0 0 0 0 0,-1 1-1 0 0,1 0 1 0 0,-2-1 0 0 0,1 1-1 0 0,0 1 1 0 0,-1-1 0 0 0,2 9-1 0 0,-1-3-21 0 0,-1 1 0 0 0,0 0 0 0 0,0 0 0 0 0,-2 0 0 0 0,0 0-1 0 0,0 0 1 0 0,-2 0 0 0 0,1 0 0 0 0,-2 0 0 0 0,0 0-1 0 0,0 0 1 0 0,-2 0 0 0 0,1 0 0 0 0,-10 20 0 0 0,7-23 43 0 0,1 0 1 0 0,-2 0 0 0 0,1 0-1 0 0,-2-1 1 0 0,1 0 0 0 0,-1 0-1 0 0,-1-1 1 0 0,0 0 0 0 0,0-1 0 0 0,-1 1-1 0 0,0-2 1 0 0,0 0 0 0 0,-1 0-1 0 0,0-1 1 0 0,0 0 0 0 0,-20 7-1 0 0,15-7 231 0 0,0-1 0 0 0,0 0-1 0 0,-1-2 1 0 0,0 0-1 0 0,1 0 1 0 0,-1-2 0 0 0,0 0-1 0 0,0-1 1 0 0,0-1-1 0 0,-23-3 1 0 0,39 4-181 0 0,-1 0 1 0 0,0 0-1 0 0,1-1 1 0 0,-1 1-1 0 0,0 0 1 0 0,1-1-1 0 0,-1 1 1 0 0,1-1-1 0 0,-1 0 1 0 0,1 1-1 0 0,-1-1 1 0 0,1 0-1 0 0,-1 0 0 0 0,1 0 1 0 0,0 0-1 0 0,0 0 1 0 0,-1 0-1 0 0,1-1 1 0 0,0 1-1 0 0,0 0 1 0 0,0-1-1 0 0,0 1 1 0 0,0 0-1 0 0,0-1 1 0 0,1 1-1 0 0,-1-1 1 0 0,0 1-1 0 0,1-1 0 0 0,-1 0 1 0 0,1 1-1 0 0,0-1 1 0 0,-1-2-1 0 0,2 1-29 0 0,-1 1-1 0 0,1-1 1 0 0,0 0-1 0 0,0 0 1 0 0,0 1 0 0 0,0-1-1 0 0,1 1 1 0 0,-1-1-1 0 0,1 1 1 0 0,-1 0-1 0 0,1-1 1 0 0,0 1-1 0 0,0 0 1 0 0,0 0-1 0 0,0 0 1 0 0,0 0 0 0 0,4-2-1 0 0,4-2-79 0 0,0 0 0 0 0,0 1-1 0 0,0 0 1 0 0,1 1 0 0 0,0 0 0 0 0,0 1-1 0 0,0 0 1 0 0,0 0 0 0 0,1 1 0 0 0,-1 1-1 0 0,1 0 1 0 0,-1 0 0 0 0,19 2 0 0 0,-14 1 10 0 0,-1-1 0 0 0,1 2 0 0 0,0 0 0 0 0,-1 1 0 0 0,0 0 0 0 0,0 1 0 0 0,0 1 0 0 0,0 1 0 0 0,17 10 0 0 0,6 9-60 0 0,-24-16 185 0 0,0 0-1 0 0,1-1 0 0 0,17 8 1 0 0,-27-14-261 0 0,0-1 1 0 0,0-1-1 0 0,1 1 1 0 0,-1-1-1 0 0,0 0 0 0 0,1 0 1 0 0,-1-1-1 0 0,1 1 1 0 0,-1-1-1 0 0,1 0 1 0 0,-1-1-1 0 0,1 0 1 0 0,10-2-1 0 0,1-2 93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1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17356 0 0,'0'0'980'0'0,"9"11"-1125"0"0,1-2 30 0 0,-1 0-7 0 0,1 0 0 0 0,0-1-1 0 0,1 0 1 0 0,14 8 0 0 0,-21-14 130 0 0,0 0 0 0 0,-1-1-1 0 0,1 1 1 0 0,0-1 0 0 0,1 0 0 0 0,-1 0 0 0 0,0 0 0 0 0,0 0 0 0 0,0-1 0 0 0,1 0-1 0 0,-1 0 1 0 0,0 0 0 0 0,0 0 0 0 0,0-1 0 0 0,1 0 0 0 0,-1 0 0 0 0,0 0 0 0 0,6-2-1 0 0,-4 0 42 0 0,-1 0-1 0 0,1 0 0 0 0,0-1 0 0 0,-1 1 0 0 0,1-1 0 0 0,-1 0 1 0 0,0-1-1 0 0,-1 1 0 0 0,1-1 0 0 0,-1 0 0 0 0,0 0 1 0 0,0-1-1 0 0,0 1 0 0 0,-1-1 0 0 0,0 0 0 0 0,0 0 0 0 0,0 0 1 0 0,3-12-1 0 0,-5 14-30 0 0,0-1 1 0 0,0 0 0 0 0,0 0 0 0 0,-1 0-1 0 0,1 1 1 0 0,-1-1 0 0 0,0 0-1 0 0,-1 0 1 0 0,1 0 0 0 0,-1 0-1 0 0,0 0 1 0 0,0 1 0 0 0,-1-1 0 0 0,0 0-1 0 0,1 1 1 0 0,-1-1 0 0 0,-1 1-1 0 0,1 0 1 0 0,-1 0 0 0 0,1 0 0 0 0,-1 0-1 0 0,0 0 1 0 0,-1 0 0 0 0,1 1-1 0 0,-1 0 1 0 0,-5-5 0 0 0,8 7-28 0 0,0 0 0 0 0,-1 0 0 0 0,1 0 0 0 0,0 1 0 0 0,-1-1 0 0 0,1 0 0 0 0,-1 1 1 0 0,0-1-1 0 0,1 1 0 0 0,-1-1 0 0 0,0 1 0 0 0,1-1 0 0 0,-1 1 0 0 0,0 0 0 0 0,1 0 0 0 0,-1 0 1 0 0,0 0-1 0 0,1 0 0 0 0,-1 1 0 0 0,0-1 0 0 0,-1 1 0 0 0,0 0-25 0 0,0 1 0 0 0,0-1 0 0 0,0 1-1 0 0,0 0 1 0 0,1-1 0 0 0,-1 1 0 0 0,1 1 0 0 0,-1-1 0 0 0,1 0-1 0 0,-3 4 1 0 0,-4 7-115 0 0,0 0 0 0 0,1 0 0 0 0,-10 24 0 0 0,15-31 142 0 0,-9 24 30 0 0,0 0-1 0 0,2 1 1 0 0,2 0 0 0 0,1 1 0 0 0,1 0 0 0 0,1 0 0 0 0,1 44 0 0 0,3-72-50 0 0,1 0 1 0 0,0-1 0 0 0,1 1 0 0 0,-1 0-1 0 0,1 0 1 0 0,0 0 0 0 0,-1-1-1 0 0,2 1 1 0 0,-1 0 0 0 0,0-1 0 0 0,1 1-1 0 0,0-1 1 0 0,0 1 0 0 0,0-1 0 0 0,0 0-1 0 0,0 0 1 0 0,0 0 0 0 0,1 0 0 0 0,0 0-1 0 0,0 0 1 0 0,0-1 0 0 0,0 1 0 0 0,0-1-1 0 0,0 0 1 0 0,0 0 0 0 0,1 0 0 0 0,-1 0-1 0 0,1-1 1 0 0,-1 0 0 0 0,1 1 0 0 0,0-1-1 0 0,0 0 1 0 0,-1-1 0 0 0,1 1 0 0 0,0-1-1 0 0,7 0 1 0 0,3 1-532 0 0,-1-2 0 0 0,0 0 1 0 0,1 0-1 0 0,-1-2 0 0 0,0 1 0 0 0,0-2 1 0 0,0 1-1 0 0,-1-2 0 0 0,19-8 0 0 0,-7-1 347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15051 0 0,'0'0'-493'0'0,"6"25"-765"0"0,-4 106 465 0 0,-6-76 805 0 0,-4 86 66 0 0,-54 273 0 0 0,54-377-273 0 0,-7 70 1 0 0,13-45-5472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1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 18324 0 0,'0'0'4'0'0,"-4"5"-387"0"0,-7 13 295 0 0,1 1-1 0 0,0 1 1 0 0,2 0 0 0 0,-11 37-1 0 0,6-20 102 0 0,-12 37 23 0 0,-23 105 0 0 0,43-152-35 0 0,0 0 0 0 0,2 1-1 0 0,2 0 1 0 0,0-1 0 0 0,2 1 0 0 0,0 0 0 0 0,9 40-1 0 0,-9-63-7 0 0,1 1 0 0 0,-1 0-1 0 0,1 0 1 0 0,0-1 0 0 0,1 1 0 0 0,-1-1-1 0 0,1 0 1 0 0,0 0 0 0 0,1 0-1 0 0,-1 0 1 0 0,1 0 0 0 0,0-1-1 0 0,0 1 1 0 0,1-1 0 0 0,-1 0-1 0 0,1-1 1 0 0,6 5 0 0 0,-6-5 3 0 0,0-1 0 0 0,1 0 0 0 0,-1 0 0 0 0,0-1 0 0 0,1 1 0 0 0,-1-1 0 0 0,0-1 0 0 0,1 1 0 0 0,0-1 0 0 0,-1 0 0 0 0,1 0 0 0 0,-1 0-1 0 0,1-1 1 0 0,-1 0 0 0 0,1 0 0 0 0,-1 0 0 0 0,0-1 0 0 0,11-4 0 0 0,-1-1-10 0 0,1-1 0 0 0,-1-1-1 0 0,0 0 1 0 0,-1-1-1 0 0,0-1 1 0 0,-1 0 0 0 0,0-1-1 0 0,-1 0 1 0 0,0-1-1 0 0,18-27 1 0 0,-22 29 60 0 0,-1 0 0 0 0,0 0 1 0 0,-1-1-1 0 0,0 0 0 0 0,-1 0 0 0 0,0-1 0 0 0,-1 1 1 0 0,0-1-1 0 0,-1 0 0 0 0,-1 0 0 0 0,0 0 1 0 0,-1 0-1 0 0,0-1 0 0 0,-2-23 0 0 0,1 35-41 0 0,0 1 1 0 0,0-1-1 0 0,0 1 0 0 0,0-1 0 0 0,-1 1 0 0 0,1-1 1 0 0,0 1-1 0 0,-1-1 0 0 0,1 1 0 0 0,-1 0 0 0 0,1-1 0 0 0,-1 1 1 0 0,0 0-1 0 0,0-1 0 0 0,1 1 0 0 0,-1 0 0 0 0,0 0 1 0 0,0 0-1 0 0,0-1 0 0 0,0 1 0 0 0,0 0 0 0 0,-1 1 1 0 0,1-1-1 0 0,0 0 0 0 0,0 0 0 0 0,-1 0 0 0 0,1 1 1 0 0,0-1-1 0 0,-1 1 0 0 0,1-1 0 0 0,-1 1 0 0 0,-1-1 0 0 0,0 1-30 0 0,0 1-1 0 0,1-1 1 0 0,-1 1-1 0 0,0 0 1 0 0,1 0-1 0 0,-1 0 1 0 0,1 0-1 0 0,-1 0 1 0 0,1 1-1 0 0,0-1 1 0 0,0 1-1 0 0,-1-1 1 0 0,1 1-1 0 0,0 0 1 0 0,0 0-1 0 0,1 0 1 0 0,-4 3-1 0 0,-5 8 10 0 0,0 1 0 0 0,1 0-1 0 0,0 1 1 0 0,1-1 0 0 0,0 2 0 0 0,2-1 0 0 0,-1 1-1 0 0,2 0 1 0 0,0 0 0 0 0,1 1 0 0 0,-2 20-1 0 0,5-30 14 0 0,0 1-1 0 0,1-1 1 0 0,0 1-1 0 0,0-1 0 0 0,1 0 1 0 0,0 1-1 0 0,0-1 1 0 0,1 0-1 0 0,-1 0 1 0 0,2 0-1 0 0,-1 0 0 0 0,1 0 1 0 0,0 0-1 0 0,0-1 1 0 0,1 1-1 0 0,0-1 0 0 0,0 0 1 0 0,0 0-1 0 0,1 0 1 0 0,0-1-1 0 0,0 0 0 0 0,1 0 1 0 0,-1 0-1 0 0,1 0 1 0 0,0-1-1 0 0,0 0 1 0 0,1 0-1 0 0,6 2 0 0 0,-3-2-55 0 0,1 0 0 0 0,0-1 1 0 0,-1-1-1 0 0,1 1 0 0 0,0-2 0 0 0,0 0 0 0 0,0 0 0 0 0,0-1 0 0 0,0 0 0 0 0,0-1 0 0 0,0 0 0 0 0,0-1 0 0 0,0 0 0 0 0,0-1 0 0 0,13-5 0 0 0,4-2-1475 0 0,0-2-1 0 0,0-1 1 0 0,-2-1 0 0 0,36-25-1 0 0,-32 18-959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55 10282 0 0,'-4'32'595'0'0,"1"1"-1"0"0,1-1 1 0 0,2 0-1 0 0,8 59 1 0 0,0-59 1101 0 0,-8-32-1663 0 0,0 0 0 0 0,0 0 0 0 0,0 0 0 0 0,0 0 0 0 0,0 0 1 0 0,0 0-1 0 0,0 0 0 0 0,1 0 0 0 0,-1 0 0 0 0,0 0 0 0 0,0 0 0 0 0,2-1 796 0 0,-2 1-796 0 0,0 0 0 0 0,0 0 0 0 0,0 0 0 0 0,0 0 0 0 0,0 0 0 0 0,0 0 0 0 0,0-1 1 0 0,0 1-1 0 0,0 0 0 0 0,0 0 0 0 0,0 0 0 0 0,0 0 0 0 0,0 0 0 0 0,0 0 0 0 0,3-19 876 0 0,-2 7-907 0 0,0 1 0 0 0,1 0 0 0 0,0-1 0 0 0,1 1 0 0 0,0 0 0 0 0,1 0 0 0 0,0 1 0 0 0,1-1 0 0 0,0 1 0 0 0,9-14 0 0 0,-10 18-44 0 0,1 1 0 0 0,-1 0 1 0 0,1 0-1 0 0,0 0 0 0 0,0 0 1 0 0,0 1-1 0 0,1 0 0 0 0,0 0 0 0 0,0 1 1 0 0,0-1-1 0 0,0 1 0 0 0,0 0 1 0 0,0 1-1 0 0,1 0 0 0 0,0 0 1 0 0,-1 0-1 0 0,1 1 0 0 0,13-1 1 0 0,-12 1-8 0 0,0 2 1 0 0,0-1-1 0 0,0 1 1 0 0,0 0 0 0 0,0 0-1 0 0,0 1 1 0 0,0 0 0 0 0,-1 1-1 0 0,1 0 1 0 0,-1 0-1 0 0,0 0 1 0 0,1 1 0 0 0,-2 0-1 0 0,1 1 1 0 0,0-1 0 0 0,-1 1-1 0 0,0 1 1 0 0,10 10-1 0 0,-8-7 70 0 0,-1 0 0 0 0,1 1 0 0 0,-2 0 0 0 0,0 1-1 0 0,0-1 1 0 0,-1 1 0 0 0,0 0 0 0 0,0 0 0 0 0,-2 1-1 0 0,1 0 1 0 0,2 23 0 0 0,-5-43 252 0 0,-1 1 0 0 0,1-1 0 0 0,0 1 0 0 0,1-1 0 0 0,0 1 0 0 0,0 0 0 0 0,0 0 0 0 0,1 0 0 0 0,0 0-1 0 0,6-10 1 0 0,46-72-664 0 0,-52 84 352 0 0,1 0-1 0 0,0 0 0 0 0,-1 1 1 0 0,2 0-1 0 0,-1 0 0 0 0,0 0 1 0 0,1 0-1 0 0,0 1 0 0 0,0 0 0 0 0,10-6 1 0 0,-13 9 9 0 0,0-1 0 0 0,0 0 0 0 0,0 0 0 0 0,0 1 0 0 0,0 0 0 0 0,0-1 0 0 0,0 1 0 0 0,1 0 0 0 0,-1 0 0 0 0,0 0 0 0 0,0 0 0 0 0,0 0 0 0 0,0 0 0 0 0,0 1 0 0 0,1-1 0 0 0,-1 1 0 0 0,0 0 0 0 0,0-1 0 0 0,0 1 0 0 0,0 0 0 0 0,0 0 0 0 0,-1 0-1 0 0,1 0 1 0 0,0 1 0 0 0,0-1 0 0 0,-1 0 0 0 0,1 1 0 0 0,-1-1 0 0 0,1 1 0 0 0,-1 0 0 0 0,0-1 0 0 0,2 3 0 0 0,4 9 6 0 0,-1 0 0 0 0,0 1 0 0 0,-1-1 0 0 0,-1 1 0 0 0,0 0 0 0 0,4 25 0 0 0,-4-18 61 0 0,0-1-1 0 0,15 38 0 0 0,-17-53-26 0 0,0 0 0 0 0,1 0 1 0 0,0-1-1 0 0,0 1 0 0 0,0 0 0 0 0,0-1 0 0 0,1 0 1 0 0,0 0-1 0 0,0 0 0 0 0,0 0 0 0 0,0-1 1 0 0,0 1-1 0 0,1-1 0 0 0,0 0 0 0 0,6 3 0 0 0,-5-4 14 0 0,1 0-1 0 0,0 0 0 0 0,0-1 1 0 0,0 0-1 0 0,0 0 1 0 0,0 0-1 0 0,0-1 0 0 0,0 0 1 0 0,0-1-1 0 0,0 1 0 0 0,0-1 1 0 0,0-1-1 0 0,0 1 0 0 0,0-1 1 0 0,-1 0-1 0 0,1-1 1 0 0,-1 0-1 0 0,10-5 0 0 0,5-4 53 0 0,0-1-1 0 0,-1-1 1 0 0,0 0-1 0 0,18-18 1 0 0,-26 20-26 0 0,0 0 0 0 0,-1 0 0 0 0,0-1 1 0 0,0 0-1 0 0,-2-1 0 0 0,16-28 0 0 0,-21 33-20 0 0,0-1 1 0 0,0 0-1 0 0,-1 0 0 0 0,0 0 0 0 0,0-1 0 0 0,-1 1 0 0 0,-1-1 1 0 0,0 1-1 0 0,0-1 0 0 0,-1 0 0 0 0,-3-20 0 0 0,3 30-42 0 0,0 1 0 0 0,0-1 0 0 0,0 1 0 0 0,0-1 0 0 0,0 0 0 0 0,0 1 0 0 0,0-1 0 0 0,0 0 0 0 0,0 1 0 0 0,0-1 0 0 0,0 1 0 0 0,-1-1 0 0 0,1 1-1 0 0,0-1 1 0 0,-1 0 0 0 0,1 1 0 0 0,0-1 0 0 0,-1 1 0 0 0,1-1 0 0 0,0 1 0 0 0,-1-1 0 0 0,1 1 0 0 0,-1 0 0 0 0,1-1 0 0 0,-1 1 0 0 0,1-1 0 0 0,-1 1 0 0 0,1 0 0 0 0,-1 0-1 0 0,1-1 1 0 0,-1 1 0 0 0,0 0 0 0 0,1 0 0 0 0,-1-1 0 0 0,-1 1 0 0 0,1 1-22 0 0,-1-1 1 0 0,1 1-1 0 0,-1 0 0 0 0,0 0 0 0 0,1 0 1 0 0,-1 0-1 0 0,1 0 0 0 0,0 0 0 0 0,-1 0 1 0 0,1 0-1 0 0,0 0 0 0 0,-2 3 0 0 0,-28 41-328 0 0,25-34 351 0 0,0 1-1 0 0,1 0 0 0 0,1 0 0 0 0,0 1 0 0 0,0-1 1 0 0,1 1-1 0 0,1 0 0 0 0,0 0 0 0 0,1 25 0 0 0,1-32-2 0 0,1 0 0 0 0,-1 0 0 0 0,1 0-1 0 0,1 0 1 0 0,-1 0 0 0 0,1 0-1 0 0,1 0 1 0 0,-1 0 0 0 0,1 0 0 0 0,-1-1-1 0 0,2 0 1 0 0,-1 1 0 0 0,1-1-1 0 0,-1 0 1 0 0,1-1 0 0 0,1 1-1 0 0,-1-1 1 0 0,1 1 0 0 0,-1-1 0 0 0,1-1-1 0 0,1 1 1 0 0,7 4 0 0 0,-4-3-132 0 0,1-1 0 0 0,0 0 0 0 0,1 0 0 0 0,-1-1 0 0 0,1-1 0 0 0,-1 1 0 0 0,1-2 0 0 0,0 1 0 0 0,-1-2 0 0 0,1 1 0 0 0,17-3 0 0 0,-12 0-784 0 0,-1 0 1 0 0,1-1 0 0 0,0-1 0 0 0,-1-1-1 0 0,0 0 1 0 0,0-1 0 0 0,16-9 0 0 0,-8 3-1352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9682 0 0,'-6'10'749'0'0,"1"0"0"0"0,0 0 0 0 0,1 1 0 0 0,-4 15 0 0 0,4-10-676 0 0,2 0 0 0 0,0 0 0 0 0,0 1 0 0 0,2-1 0 0 0,0 0 0 0 0,1 0 0 0 0,0 0 0 0 0,6 23 0 0 0,-7-39-39 0 0,0 0-1 0 0,0 0 0 0 0,0 1 0 0 0,0-1 0 0 0,0 0 1 0 0,0 0-1 0 0,0 0 0 0 0,0 0 0 0 0,0 0 1 0 0,0 0-1 0 0,0 0 0 0 0,0 1 0 0 0,0-1 1 0 0,0 0-1 0 0,0 0 0 0 0,0 0 0 0 0,0 0 0 0 0,0 0 1 0 0,0 0-1 0 0,0 0 0 0 0,0 0 0 0 0,0 1 1 0 0,0-1-1 0 0,0 0 0 0 0,0 0 0 0 0,1 0 34 0 0,-1 0-34 0 0,0 0 0 0 0,0 0 0 0 0,0 0 1 0 0,0 0-1 0 0,0 0 0 0 0,0 0 0 0 0,0 0 1 0 0,0 0-1 0 0,1 0 0 0 0,-1 1 0 0 0,0-1 0 0 0,0 0 1 0 0,0 0-1 0 0,0 0 0 0 0,0 0 0 0 0,0 0 1 0 0,0 0-1 0 0,0 0 0 0 0,1 0 0 0 0,-1 0 0 0 0,0 0 1 0 0,0 0-1 0 0,0 0 0 0 0,0-1 0 0 0,0 1 1 0 0,0 0-1 0 0,0 0 0 0 0,1 0 0 0 0,-1 0 0 0 0,0 0 1 0 0,0 0-1 0 0,0 0 0 0 0,0 0 0 0 0,0 0 34 0 0,0 0-34 0 0,0 0 0 0 0,0 0 1 0 0,0-1-1 0 0,8-12 977 0 0,12-36-1019 0 0,-5 8 18 0 0,-10 32-48 0 0,0 0-1 0 0,0 1 0 0 0,1-1 1 0 0,0 1-1 0 0,0 1 0 0 0,1-1 0 0 0,0 1 1 0 0,0 0-1 0 0,1 0 0 0 0,-1 1 1 0 0,2 0-1 0 0,9-5 0 0 0,-15 9 7 0 0,1 0 0 0 0,-1 0 0 0 0,1 1 0 0 0,-1-1 0 0 0,1 1 0 0 0,-1 0 0 0 0,1 0 0 0 0,0 1 0 0 0,-1-1 0 0 0,1 1 0 0 0,0-1 0 0 0,0 1 0 0 0,-1 0 0 0 0,1 1 0 0 0,0-1 0 0 0,0 1 0 0 0,-1 0 0 0 0,1-1 0 0 0,0 2 0 0 0,-1-1-1 0 0,1 0 1 0 0,-1 1 0 0 0,1-1 0 0 0,-1 1 0 0 0,0 0 0 0 0,0 0 0 0 0,0 1 0 0 0,0-1 0 0 0,0 1 0 0 0,0-1 0 0 0,-1 1 0 0 0,1 0 0 0 0,-1 0 0 0 0,4 5 0 0 0,0 3 27 0 0,0 1-1 0 0,-1-1 1 0 0,0 1 0 0 0,-1 0 0 0 0,0 0-1 0 0,-1 1 1 0 0,0-1 0 0 0,-1 1 0 0 0,1 18-1 0 0,-2-16-138 0 0,1 0-1 0 0,0 0 1 0 0,1 0-1 0 0,1 0 0 0 0,11 26 1 0 0,-1-59-4911 0 0,-9 6 4864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15411 0 0,'0'0'1169'0'0,"2"3"-1075"0"0,1 6-42 0 0,1-1 1 0 0,-2 1-1 0 0,1 0 0 0 0,-1 0 0 0 0,0 0 0 0 0,-1 0 1 0 0,0 0-1 0 0,0 19 0 0 0,-10 83 16 0 0,5-80-30 0 0,-5 52-13 0 0,-16 186 5 0 0,21-219-352 0 0,-3 56-1286 0 0,2-36-2898 0 0,4-68 4379 0 0,1-1 0 0 0,0 1 0 0 0,0-1-1 0 0,-1 1 1 0 0,1-1 0 0 0,-1 1 0 0 0,1-1 0 0 0,-1 1 0 0 0,0-1 0 0 0,1 0-1 0 0,-1 1 1 0 0,0-1 0 0 0,0 0 0 0 0,-1 2 0 0 0,-7 4-89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3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16235 0 0,'135'-19'1694'0'0,"-87"15"-3279"0"0,81-19 0 0 0,-104 15 1439 0 0,-18 5-4 0 0,0 0 0 0 0,1 1-1 0 0,-1-1 1 0 0,0 2 0 0 0,1-1-1 0 0,-1 1 1 0 0,1 0 0 0 0,-1 1-1 0 0,1 0 1 0 0,-1 0 0 0 0,15 2-1 0 0,-21-1 89 0 0,-1-1-1 0 0,1 0 1 0 0,-1 0-1 0 0,1 0 1 0 0,-1 0-1 0 0,1 1 1 0 0,-1-1-1 0 0,1 0 1 0 0,-1 0-1 0 0,1 1 1 0 0,-1-1-1 0 0,1 0 1 0 0,-1 1-1 0 0,0-1 0 0 0,1 1 1 0 0,-1-1-1 0 0,0 0 1 0 0,1 1-1 0 0,-1-1 1 0 0,0 1-1 0 0,1-1 1 0 0,-1 1-1 0 0,0-1 1 0 0,0 1-1 0 0,0-1 1 0 0,0 1-1 0 0,1-1 1 0 0,-1 1-1 0 0,0 0 1 0 0,0-1-1 0 0,0 2 1 0 0,-11 15-600 0 0,-27 12 1142 0 0,35-27-415 0 0,-20 13 566 0 0,4-3 27 0 0,0 1 1 0 0,-35 31-1 0 0,49-39-632 0 0,1 0-1 0 0,-1 0 0 0 0,1 0 0 0 0,0 1 0 0 0,1-1 1 0 0,-1 1-1 0 0,1 0 0 0 0,0 0 0 0 0,1 0 0 0 0,-1 1 1 0 0,1-1-1 0 0,1 0 0 0 0,-1 1 0 0 0,-1 13 0 0 0,2-1 54 0 0,1-7-138 0 0,-1-1-1 0 0,0 0 1 0 0,-5 21 0 0 0,5-28-100 0 0,-1 0 0 0 0,0 0 0 0 0,1 0 1 0 0,-2 0-1 0 0,1 0 0 0 0,0-1 0 0 0,-1 1 0 0 0,0-1 0 0 0,1 0 1 0 0,-1 1-1 0 0,-1-1 0 0 0,1 0 0 0 0,-6 3 0 0 0,-9 7-709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15163 0 0,'0'0'2934'0'0,"17"15"-3786"0"0,-9 3 678 0 0,0 0 0 0 0,-1 0 0 0 0,0 1 0 0 0,6 36 0 0 0,3 79-741 0 0,-10-79-359 0 0,-6-45 561 0 0,0-8 309 0 0,0-1 0 0 0,0 1 0 0 0,0-1 0 0 0,0 1 1 0 0,0-1-1 0 0,0 1 0 0 0,0-1 0 0 0,1 1 1 0 0,-1-1-1 0 0,1 1 0 0 0,-1-1 0 0 0,1 0 0 0 0,0 1 1 0 0,-1-1-1 0 0,3 3 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4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13139 0 0,'6'10'194'0'0,"1"-1"0"0"0,-1 1 0 0 0,-1 0 0 0 0,0 0 0 0 0,0 0-1 0 0,-1 1 1 0 0,5 20 0 0 0,11 84 178 0 0,-16-88-289 0 0,0 15-13 0 0,3 20 404 0 0,-1-65-318 0 0,9-8-227 0 0,-2-2 0 0 0,1 0 0 0 0,-2 0 0 0 0,13-17 1 0 0,-10 10-20 0 0,2 1 0 0 0,19-16 1 0 0,-21 22 153 0 0,-1 1 0 0 0,2 0 0 0 0,0 2-1 0 0,0 0 1 0 0,27-12 0 0 0,-39 20-32 0 0,-1 1-1 0 0,0 0 1 0 0,1-1 0 0 0,-1 1-1 0 0,1 1 1 0 0,0-1 0 0 0,-1 0-1 0 0,1 1 1 0 0,0 0 0 0 0,-1 0-1 0 0,1 0 1 0 0,0 0-1 0 0,-1 0 1 0 0,1 1 0 0 0,-1 0-1 0 0,1 0 1 0 0,-1 0 0 0 0,1 0-1 0 0,-1 0 1 0 0,1 1-1 0 0,-1-1 1 0 0,0 1 0 0 0,0 0-1 0 0,0 0 1 0 0,0 0 0 0 0,0 1-1 0 0,0-1 1 0 0,-1 1 0 0 0,1-1-1 0 0,-1 1 1 0 0,1 0-1 0 0,-1 0 1 0 0,0 0 0 0 0,0 0-1 0 0,-1 0 1 0 0,3 5 0 0 0,3 8-13 0 0,-1 0 1 0 0,0 0 0 0 0,-1 1 0 0 0,-1 0 0 0 0,-1 0-1 0 0,0 0 1 0 0,0 32 0 0 0,-6 22-2786 0 0,-1-50-108 0 0,3-14 1134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14571 0 0,'0'0'5065'0'0,"2"0"-5529"0"0,21-7-320 0 0,-9 7-432 0 0,7 0-297 0 0,2 0-399 0 0,8-1 40 0 0,4-2-713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5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20628 0 0,'0'3'-48'0'0,"9"68"-314"0"0,-4-1 0 0 0,-3 1 0 0 0,-2 0 0 0 0,-4 0 0 0 0,-17 95-1 0 0,-30 54-3226 0 0,50-215 3077 0 0,-1 1-1 0 0,0 0 1 0 0,0-1 0 0 0,-1 0-1 0 0,-5 11 1 0 0,2-10-366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5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1 309 15267 0 0,'121'-16'1062'0'0,"-93"15"-1501"0"0,0-2 0 0 0,-1-1 0 0 0,1-1-1 0 0,-1-2 1 0 0,0 0 0 0 0,35-15 0 0 0,-54 17 60 0 0,1-1 0 0 0,-1 1-1 0 0,0-1 1 0 0,0-1 0 0 0,-1 0 0 0 0,0 0 0 0 0,0 0 0 0 0,0-1-1 0 0,-1 0 1 0 0,-1 0 0 0 0,7-11 0 0 0,-8 12 328 0 0,-1 0-1 0 0,1 0 1 0 0,-1 0 0 0 0,0 0 0 0 0,-1-1-1 0 0,0 1 1 0 0,0-1 0 0 0,-1 0 0 0 0,0 1 0 0 0,0-1-1 0 0,-1 0 1 0 0,0 0 0 0 0,0 1 0 0 0,-3-16-1 0 0,3 22 161 0 0,0 0-1 0 0,0 0 0 0 0,0 0 0 0 0,0 0 1 0 0,-1 0-1 0 0,1 0 0 0 0,0 0 0 0 0,0 0 1 0 0,-1 0-1 0 0,1 0 0 0 0,0 0 0 0 0,-1 0 1 0 0,1 1-1 0 0,-1-1 0 0 0,0 0 0 0 0,1 0 1 0 0,-1 0-1 0 0,1 1 0 0 0,-1-1 0 0 0,0 0 1 0 0,0 1-1 0 0,1-1 0 0 0,-1 1 1 0 0,0-1-1 0 0,0 1 0 0 0,0-1 0 0 0,0 1 1 0 0,0-1-1 0 0,0 1 0 0 0,1 0 0 0 0,-1 0 1 0 0,0-1-1 0 0,0 1 0 0 0,0 0 0 0 0,0 0 1 0 0,0 0-1 0 0,0 0 0 0 0,0 0 0 0 0,0 0 1 0 0,-1 1-1 0 0,-1 0-20 0 0,1 0 1 0 0,0 0-1 0 0,0 0 1 0 0,0 0-1 0 0,1 1 0 0 0,-1-1 1 0 0,0 1-1 0 0,0-1 1 0 0,1 1-1 0 0,-1 0 1 0 0,1 0-1 0 0,-1-1 0 0 0,1 1 1 0 0,0 0-1 0 0,-2 4 1 0 0,-5 18-69 0 0,2 0 0 0 0,0 0 1 0 0,2 1-1 0 0,0-1 1 0 0,2 1-1 0 0,1 28 0 0 0,3 309 267 0 0,-2-355-273 0 0,1 2 33 0 0,-1 0 1 0 0,1 0 0 0 0,1 1 0 0 0,-1-1-1 0 0,7 15 1 0 0,-8-23 33 0 0,14-18-222 0 0,0-1-1 0 0,-1 0 0 0 0,-1-1 0 0 0,-1-1 0 0 0,16-38 0 0 0,-13 29-65 0 0,32-54 0 0 0,-42 78 193 0 0,2-4 47 0 0,0 0 0 0 0,0 1 1 0 0,1 0-1 0 0,11-9 0 0 0,-17 15-14 0 0,0 1-1 0 0,0 1 1 0 0,0-1 0 0 0,0 0 0 0 0,0 0-1 0 0,1 0 1 0 0,-1 1 0 0 0,0-1 0 0 0,0 0-1 0 0,1 1 1 0 0,-1-1 0 0 0,0 1 0 0 0,1-1 0 0 0,-1 1-1 0 0,0 0 1 0 0,1 0 0 0 0,-1 0 0 0 0,1 0-1 0 0,-1 0 1 0 0,0 0 0 0 0,1 0 0 0 0,-1 0-1 0 0,1 0 1 0 0,-1 1 0 0 0,0-1 0 0 0,1 0 0 0 0,-1 1-1 0 0,0-1 1 0 0,1 1 0 0 0,-1 0 0 0 0,0-1-1 0 0,0 1 1 0 0,0 0 0 0 0,0 0 0 0 0,1 0-1 0 0,-1 0 1 0 0,0 0 0 0 0,0 0 0 0 0,-1 0 0 0 0,1 0-1 0 0,1 1 1 0 0,8 17 76 0 0,0 0 0 0 0,-1 0 1 0 0,-1 1-1 0 0,-1 0 0 0 0,-1 1 0 0 0,8 41 0 0 0,-2-7-10 0 0,-9-42-97 0 0,0-2 42 0 0,0 0 0 0 0,0 0 0 0 0,0-1 0 0 0,2 1 0 0 0,5 11 0 0 0,-9-21-35 0 0,0 1 0 0 0,0 0 0 0 0,0-1 0 0 0,0 1 0 0 0,1-1 0 0 0,-1 1 0 0 0,0-1 0 0 0,1 0 0 0 0,-1 1 0 0 0,1-1 0 0 0,0 0 0 0 0,-1 0 0 0 0,1 0 0 0 0,0 0 0 0 0,-1 0 0 0 0,1-1 0 0 0,0 1 0 0 0,0-1 0 0 0,0 1 0 0 0,0-1 0 0 0,0 1 0 0 0,0-1 0 0 0,-1 0 0 0 0,1 0 0 0 0,0 0 0 0 0,0 0 0 0 0,0 0 0 0 0,0 0 0 0 0,0-1 0 0 0,0 1 0 0 0,0-1 0 0 0,0 1 0 0 0,0-1 0 0 0,-1 0 0 0 0,1 0 0 0 0,3-1 0 0 0,4-4-199 0 0,1 0 0 0 0,-1-1 1 0 0,0 0-1 0 0,-1-1 0 0 0,1 0 1 0 0,-1 0-1 0 0,-1 0 0 0 0,0-1 1 0 0,0 0-1 0 0,6-12 0 0 0,3-6-217 0 0,-1-1-1 0 0,15-43 1 0 0,-22 47 718 0 0,-1 0 1 0 0,-2-1-1 0 0,4-32 0 0 0,-8 55-243 0 0,-1 0-1 0 0,0 0 1 0 0,0 0 0 0 0,1 0-1 0 0,-1 0 1 0 0,0 0-1 0 0,0 0 1 0 0,-1 0-1 0 0,1 0 1 0 0,0 1-1 0 0,-1-1 1 0 0,1 0-1 0 0,-1 0 1 0 0,0 0-1 0 0,1 0 1 0 0,-1 0-1 0 0,0 1 1 0 0,0-1 0 0 0,0 0-1 0 0,-2-1 1 0 0,2 2-5 0 0,-1 0 1 0 0,0 0-1 0 0,1 0 1 0 0,-1 0 0 0 0,1 0-1 0 0,-1 1 1 0 0,0-1 0 0 0,0 1-1 0 0,1-1 1 0 0,-1 1-1 0 0,0 0 1 0 0,0-1 0 0 0,1 1-1 0 0,-1 0 1 0 0,0 0-1 0 0,0 0 1 0 0,-3 1 0 0 0,-3 1 69 0 0,-1 0-1 0 0,1 0 1 0 0,0 1 0 0 0,0 0 0 0 0,0 1 0 0 0,1 0 0 0 0,-14 9 0 0 0,13-8-78 0 0,1 1 0 0 0,0 0 0 0 0,0 0-1 0 0,0 1 1 0 0,1 0 0 0 0,0 0 0 0 0,1 1 0 0 0,-1-1 0 0 0,2 1-1 0 0,-1 1 1 0 0,1-1 0 0 0,0 0 0 0 0,1 1 0 0 0,-1 0 0 0 0,-1 10-1 0 0,4-13-38 0 0,0 0 0 0 0,1 0-1 0 0,-1 0 1 0 0,1 1-1 0 0,0-1 1 0 0,1 0 0 0 0,-1 0-1 0 0,1 0 1 0 0,1 0-1 0 0,-1-1 1 0 0,1 1 0 0 0,0 0-1 0 0,0 0 1 0 0,1-1-1 0 0,-1 1 1 0 0,1-1 0 0 0,0 0-1 0 0,1 0 1 0 0,-1 0-1 0 0,1 0 1 0 0,0-1 0 0 0,0 0-1 0 0,1 1 1 0 0,5 3-1 0 0,1 0-10 0 0,0-1 0 0 0,1 0 0 0 0,0-1-1 0 0,0 0 1 0 0,0-1 0 0 0,1 0 0 0 0,0-1-1 0 0,0-1 1 0 0,0 0 0 0 0,0 0-1 0 0,0-1 1 0 0,1-1 0 0 0,13 0 0 0 0,-15-1-449 0 0,-1-1 1 0 0,0 0 0 0 0,1-1 0 0 0,-1 0-1 0 0,0 0 1 0 0,0-1 0 0 0,-1-1 0 0 0,1 0-1 0 0,17-9 1 0 0,-10 1-1210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1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1 435 11474 0 0,'2'-2'37'0'0,"0"-1"-1"0"0,0 0 0 0 0,1 1 1 0 0,-1 0-1 0 0,1-1 0 0 0,-1 1 1 0 0,1 0-1 0 0,0 0 0 0 0,0 1 1 0 0,0-1-1 0 0,0 0 0 0 0,0 1 1 0 0,0 0-1 0 0,0 0 0 0 0,0 0 1 0 0,0 0-1 0 0,1 0 0 0 0,-1 1 1 0 0,1-1-1 0 0,3 1 0 0 0,-2-1-38 0 0,43-7-7 0 0,-45 7 9 0 0,1 1 0 0 0,-1-1 0 0 0,0-1 0 0 0,0 1 0 0 0,0 0 0 0 0,0-1 0 0 0,0 0 0 0 0,0 0 0 0 0,0 0 0 0 0,0 0 1 0 0,4-4-1 0 0,17-16 11 0 0,-20 19-7 0 0,0 0-1 0 0,0-1 1 0 0,0 1 0 0 0,0-1-1 0 0,5-7 1 0 0,12-19 23 0 0,-9 15-13 0 0,-1-1 0 0 0,-1-1 0 0 0,0 0 0 0 0,-1-1 1 0 0,7-20-1 0 0,-14 33-11 0 0,2-4 13 0 0,-1-1-1 0 0,-1 0 1 0 0,1 0-1 0 0,0-15 1 0 0,-3 21-10 0 0,0 1 0 0 0,0 0 0 0 0,0 0 0 0 0,-1-1 0 0 0,1 1 1 0 0,-1 0-1 0 0,0 0 0 0 0,0-1 0 0 0,0 1 0 0 0,-1 0 0 0 0,1 0 0 0 0,-1 0 0 0 0,1 1 0 0 0,-1-1 0 0 0,0 0 0 0 0,0 1 1 0 0,-5-5-1 0 0,1 1 6 0 0,0 0-1 0 0,0 1 1 0 0,-1 0 0 0 0,-10-6 0 0 0,16 10-22 0 0,-1 0 1 0 0,0 0 0 0 0,0 0-1 0 0,0 0 1 0 0,-1 0 0 0 0,1 0-1 0 0,0 1 1 0 0,0-1 0 0 0,0 1-1 0 0,-1-1 1 0 0,1 1 0 0 0,0 0-1 0 0,0 0 1 0 0,-1 0-1 0 0,1 0 1 0 0,0 1 0 0 0,0-1-1 0 0,0 1 1 0 0,-1-1 0 0 0,-2 2-1 0 0,5-1 0 0 0,-1-1 0 0 0,0 1 0 0 0,0 0 0 0 0,1 0 0 0 0,-1 0 0 0 0,0-1 0 0 0,1 1 0 0 0,-1 0 0 0 0,1 0 0 0 0,-1 0 0 0 0,1 0 0 0 0,-1 0 0 0 0,1 0 0 0 0,0 0 0 0 0,-1 0 0 0 0,1 0 0 0 0,0 1 0 0 0,0-1 0 0 0,0 0 0 0 0,0 0 0 0 0,0 0 0 0 0,0 0 0 0 0,0 0 0 0 0,1 2 0 0 0,6 32-109 0 0,-4-25 75 0 0,1 5 7 0 0,0 1 0 0 0,1-1 1 0 0,1-1-1 0 0,1 1 0 0 0,0-1 0 0 0,12 17 1 0 0,21 35-42 0 0,57 86 30 0 0,-70-123 755 0 0,-18-32-207 0 0,4-7-452 0 0,0-1 0 0 0,-1-1 0 0 0,12-14 0 0 0,-10 11-50 0 0,1-1-1 0 0,19-13 0 0 0,-19 17-14 0 0,1 2 0 0 0,1 0 0 0 0,0 1 0 0 0,29-12-1 0 0,-35 18 15 0 0,-1-1-1 0 0,1 1 0 0 0,0 1 1 0 0,0 0-1 0 0,0 0 0 0 0,0 1 1 0 0,1 1-1 0 0,-1 0 0 0 0,15 2 0 0 0,-24-2 10 0 0,-1 1-1 0 0,1-1 1 0 0,0 1-1 0 0,0-1 1 0 0,-1 1-1 0 0,1 0 0 0 0,0 0 1 0 0,-1 0-1 0 0,1 0 1 0 0,-1 0-1 0 0,1 0 1 0 0,-1 0-1 0 0,0 0 0 0 0,1 1 1 0 0,-1-1-1 0 0,0 1 1 0 0,0-1-1 0 0,0 1 0 0 0,0-1 1 0 0,0 1-1 0 0,0-1 1 0 0,1 4-1 0 0,1 4 22 0 0,-1 0-1 0 0,0 0 1 0 0,2 15 0 0 0,2 7 8 0 0,-2-13-86 0 0,-4-15-105 0 0,1 0 0 0 0,0 0 0 0 0,-1-1-1 0 0,1 1 1 0 0,0 0 0 0 0,0 0-1 0 0,0-1 1 0 0,1 1 0 0 0,2 4-1 0 0,1 0-1423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2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24 15219 0 0,'1'-2'-71'0'0,"1"0"-1"0"0,-1 1 1 0 0,1-1 0 0 0,0 0-1 0 0,0 0 1 0 0,0 1-1 0 0,0-1 1 0 0,0 1 0 0 0,1 0-1 0 0,-1 0 1 0 0,0 0-1 0 0,1 0 1 0 0,-1 0 0 0 0,0 0-1 0 0,1 0 1 0 0,-1 1-1 0 0,1 0 1 0 0,-1-1 0 0 0,1 1-1 0 0,-1 0 1 0 0,1 0-1 0 0,0 0 1 0 0,-1 0 0 0 0,1 1-1 0 0,3 0 1 0 0,9 1-147 0 0,0 1-1 0 0,26 9 1 0 0,-36-10 182 0 0,0-1 0 0 0,0 1 0 0 0,0 1 0 0 0,-1-1 0 0 0,1 1 0 0 0,-1 0 0 0 0,1 0 0 0 0,-1 0 0 0 0,6 6 0 0 0,-8-7 2 0 0,0 1 0 0 0,0-1 0 0 0,-1 1-1 0 0,1-1 1 0 0,-1 1 0 0 0,1 0 0 0 0,-1-1-1 0 0,0 1 1 0 0,0 0 0 0 0,0 0 0 0 0,0 0-1 0 0,-1 0 1 0 0,1 0 0 0 0,-1 0 0 0 0,0 0-1 0 0,0 0 1 0 0,0 5 0 0 0,-1-4 31 0 0,1 0-1 0 0,-1 0 1 0 0,0-1 0 0 0,0 1-1 0 0,-1 0 1 0 0,1-1 0 0 0,-1 0-1 0 0,1 1 1 0 0,-1-1 0 0 0,0 0-1 0 0,0 0 1 0 0,-1 0 0 0 0,1 0-1 0 0,-1 0 1 0 0,-5 5 0 0 0,-3 1 16 0 0,-1-1 0 0 0,0 0 0 0 0,-13 6 0 0 0,-24 16-124 0 0,-13 13-4421 0 0,56-39 3349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6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464 552 14283 0 0,'-23'-35'4680'0'0,"-2"6"-4128"0"0,20 25-817 0 0,1 0 1 0 0,-1 1-1 0 0,0-1 1 0 0,0 1-1 0 0,0 0 1 0 0,-1 1-1 0 0,1-1 1 0 0,-1 1-1 0 0,1 0 1 0 0,-1 1-1 0 0,-9-2 1 0 0,2 1 11 0 0,1 1 0 0 0,-1 0 1 0 0,0 1-1 0 0,1 1 0 0 0,-1 0 1 0 0,1 0-1 0 0,-1 2 0 0 0,1-1 1 0 0,-1 2-1 0 0,1-1 0 0 0,0 2 1 0 0,1 0-1 0 0,-1 0 0 0 0,1 1 1 0 0,0 0-1 0 0,0 1 0 0 0,1 0 1 0 0,-15 14-1 0 0,16-13 217 0 0,-1 1 1 0 0,2 0 0 0 0,0 0-1 0 0,0 1 1 0 0,0 0-1 0 0,1 1 1 0 0,1 0-1 0 0,0 0 1 0 0,0 0-1 0 0,1 1 1 0 0,1-1 0 0 0,0 1-1 0 0,0 0 1 0 0,1 1-1 0 0,1-1 1 0 0,0 0-1 0 0,1 1 1 0 0,0 23-1 0 0,1-33 21 0 0,0 0-1 0 0,0 0 0 0 0,1 0 1 0 0,-1 0-1 0 0,1 0 1 0 0,-1 0-1 0 0,1 0 0 0 0,0 0 1 0 0,0 0-1 0 0,1 0 1 0 0,-1 0-1 0 0,1-1 0 0 0,-1 1 1 0 0,1 0-1 0 0,0-1 1 0 0,0 1-1 0 0,0-1 0 0 0,0 0 1 0 0,0 0-1 0 0,0 0 1 0 0,1 0-1 0 0,-1 0 0 0 0,1 0 1 0 0,0-1-1 0 0,-1 1 0 0 0,1-1 1 0 0,5 2-1 0 0,-3-2 37 0 0,1 0-1 0 0,-1 0 0 0 0,1-1 1 0 0,-1 1-1 0 0,1-1 0 0 0,-1-1 1 0 0,1 1-1 0 0,-1-1 0 0 0,1 0 1 0 0,-1 0-1 0 0,1-1 0 0 0,-1 0 1 0 0,0 1-1 0 0,9-6 0 0 0,12-7 41 0 0,-1-1-1 0 0,0-1 0 0 0,-1-2 0 0 0,-1 0 0 0 0,22-23 1 0 0,-11 7-49 0 0,-3-1 1 0 0,39-55-1 0 0,-51 63 288 0 0,-2-1 0 0 0,-1 0 0 0 0,-1-2 0 0 0,-2 1 0 0 0,-1-2 0 0 0,-1 0 0 0 0,-2 0 1 0 0,-1 0-1 0 0,-1-1 0 0 0,-2-1 0 0 0,-1 1 0 0 0,-1-51 0 0 0,-4 74 105 0 0,0-1 1 0 0,0 1-1 0 0,-5-15 0 0 0,6 22-358 0 0,0 0 1 0 0,-1 0-1 0 0,1 0 0 0 0,-1 0 0 0 0,0 0 0 0 0,1 0 0 0 0,-1 1 0 0 0,0-1 0 0 0,0 0 1 0 0,0 1-1 0 0,0-1 0 0 0,-1 0 0 0 0,1 1 0 0 0,0-1 0 0 0,-1 1 0 0 0,1 0 1 0 0,-1 0-1 0 0,1-1 0 0 0,-1 1 0 0 0,0 0 0 0 0,1 0 0 0 0,-1 0 0 0 0,-3 0 0 0 0,4 1-75 0 0,-1 0 0 0 0,1 1 0 0 0,-1-1-1 0 0,1 1 1 0 0,-1 0 0 0 0,1-1-1 0 0,-1 1 1 0 0,1 0 0 0 0,0 0 0 0 0,-1 0-1 0 0,1 0 1 0 0,0 0 0 0 0,0 0-1 0 0,0 0 1 0 0,0 0 0 0 0,0 1-1 0 0,0-1 1 0 0,0 0 0 0 0,0 1 0 0 0,-1 1-1 0 0,-17 35-250 0 0,16-33 260 0 0,-13 34-7 0 0,1 0 0 0 0,2 1 0 0 0,2 1 0 0 0,-10 65-1 0 0,13-43 19 0 0,3 1 0 0 0,4 85-1 0 0,2-127-13 0 0,1-1 0 0 0,5 25-1 0 0,-6-40 16 0 0,1 0 0 0 0,-1-1-1 0 0,1 1 1 0 0,0-1 0 0 0,0 1-1 0 0,1-1 1 0 0,-1 0 0 0 0,1 0-1 0 0,1 0 1 0 0,-1 0 0 0 0,0-1-1 0 0,1 1 1 0 0,6 4 0 0 0,-9-8-1 0 0,0 0 1 0 0,1 0-1 0 0,-1 0 1 0 0,1 0-1 0 0,-1-1 0 0 0,1 1 1 0 0,-1 0-1 0 0,1-1 1 0 0,0 1-1 0 0,-1-1 0 0 0,1 0 1 0 0,0 1-1 0 0,0-1 1 0 0,-1 0-1 0 0,1 0 1 0 0,0 0-1 0 0,-1 0 0 0 0,1-1 1 0 0,3 1-1 0 0,-2-2-55 0 0,1 1 0 0 0,-1-1-1 0 0,1 1 1 0 0,-1-1 0 0 0,1 0-1 0 0,-1 0 1 0 0,0 0 0 0 0,4-5 0 0 0,5-4-344 0 0,-2 0 1 0 0,1-1 0 0 0,10-18 0 0 0,-18 27 282 0 0,35-56-1080 0 0,-20 31 1124 0 0,41-51 0 0 0,-58 78 98 0 0,-1 1 1 0 0,1-1-1 0 0,-1 0 1 0 0,1 1-1 0 0,0-1 0 0 0,-1 0 1 0 0,1 1-1 0 0,0-1 1 0 0,-1 1-1 0 0,1-1 1 0 0,0 1-1 0 0,0-1 1 0 0,0 1-1 0 0,-1 0 1 0 0,1 0-1 0 0,0-1 0 0 0,0 1 1 0 0,0 0-1 0 0,0 0 1 0 0,-1 0-1 0 0,1 0 1 0 0,0 0-1 0 0,0 0 1 0 0,0 0-1 0 0,0 0 0 0 0,0 0 1 0 0,0 0-1 0 0,0 0 1 0 0,1 1 16 0 0,0 0 0 0 0,-1 1 0 0 0,0-1 1 0 0,1 0-1 0 0,-1 0 0 0 0,1 0 0 0 0,-1 1 0 0 0,0-1 1 0 0,0 1-1 0 0,0-1 0 0 0,0 1 0 0 0,1 3 0 0 0,4 7 131 0 0,-2 0 1 0 0,1 0-1 0 0,1 14 0 0 0,-4-19-82 0 0,6 29 202 0 0,-4-15-114 0 0,13 37 1 0 0,-15-54-130 0 0,-1 0 0 0 0,1 1 0 0 0,0-1 1 0 0,1 0-1 0 0,-1 0 0 0 0,1 0 0 0 0,0-1 1 0 0,-1 1-1 0 0,2-1 0 0 0,-1 1 0 0 0,0-1 1 0 0,1 0-1 0 0,-1 0 0 0 0,5 2 0 0 0,-6-4-3 0 0,-1 0-1 0 0,1-1 1 0 0,-1 1-1 0 0,1-1 1 0 0,0 1-1 0 0,-1-1 1 0 0,1 1-1 0 0,0-1 1 0 0,-1 0-1 0 0,1 0 1 0 0,0 0-1 0 0,-1 0 0 0 0,1 0 1 0 0,0 0-1 0 0,0 0 1 0 0,-1-1-1 0 0,1 1 1 0 0,0-1-1 0 0,-1 1 1 0 0,1-1-1 0 0,1 0 1 0 0,1-1 22 0 0,-1-1 0 0 0,0 1 1 0 0,1-1-1 0 0,-1 1 0 0 0,0-1 1 0 0,0 0-1 0 0,0 0 0 0 0,3-6 1 0 0,2-3 50 0 0,-1 0 0 0 0,0 0-1 0 0,-1-1 1 0 0,5-15 0 0 0,-6 13-13 0 0,-1 1 1 0 0,0-1-1 0 0,-1 0 0 0 0,-1-1 0 0 0,0 1 1 0 0,-1-21-1 0 0,-1 29-71 0 0,-1-1-1 0 0,1 1 1 0 0,-1 0 0 0 0,-1-1 0 0 0,1 1 0 0 0,-1 0 0 0 0,0 0-1 0 0,-1 0 1 0 0,0 0 0 0 0,0 1 0 0 0,0-1 0 0 0,-1 1 0 0 0,0-1-1 0 0,0 1 1 0 0,-7-6 0 0 0,9 9-64 0 0,0 1 0 0 0,0 0-1 0 0,-1 0 1 0 0,1 0 0 0 0,-1 0 0 0 0,1 0-1 0 0,-1 0 1 0 0,0 1 0 0 0,0 0 0 0 0,0-1-1 0 0,0 1 1 0 0,0 0 0 0 0,0 0 0 0 0,0 1-1 0 0,0-1 1 0 0,0 0 0 0 0,0 1 0 0 0,0 0-1 0 0,-1 0 1 0 0,-3 0 0 0 0,3 1-44 0 0,0 0 0 0 0,0 1 0 0 0,1-1 0 0 0,-1 1 0 0 0,0-1 0 0 0,0 1 0 0 0,1 0 0 0 0,-1 1 0 0 0,1-1 0 0 0,0 1 0 0 0,-1-1 0 0 0,1 1 0 0 0,-4 5 0 0 0,0 0-535 0 0,1 0 0 0 0,1 1 0 0 0,-1-1 0 0 0,1 1 0 0 0,1 0 0 0 0,-1 0 0 0 0,2 0 0 0 0,-1 1 0 0 0,1-1 0 0 0,1 1 0 0 0,-3 20 0 0 0,4-15-410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11907 0 0,'0'0'1669'0'0,"2"3"-825"0"0,1 7-312 0 0,1-1 0 0 0,-1 1 0 0 0,-1 0 0 0 0,2 14 0 0 0,3 85-681 0 0,-6-79 366 0 0,11 86 257 0 0,-10-124-504 0 0,0 0-1 0 0,1 1 0 0 0,0-1 0 0 0,8-13 0 0 0,-6 11-27 0 0,4-9-72 0 0,5-10-12 0 0,0 0 0 0 0,23-31 0 0 0,-32 53 114 0 0,0 0 0 0 0,0 1 1 0 0,0 0-1 0 0,0 0 0 0 0,1 1 1 0 0,0 0-1 0 0,1 0 0 0 0,-1 0 0 0 0,1 0 1 0 0,0 1-1 0 0,0 0 0 0 0,0 1 1 0 0,0 0-1 0 0,11-4 0 0 0,-15 7 30 0 0,0-1 0 0 0,0 0 0 0 0,0 1 0 0 0,0 0 0 0 0,-1 0 0 0 0,1 0 0 0 0,0 0 1 0 0,0 0-1 0 0,0 1 0 0 0,0-1 0 0 0,0 1 0 0 0,0 0 0 0 0,0-1 0 0 0,0 1 0 0 0,-1 1 0 0 0,1-1 0 0 0,0 0 0 0 0,3 3 0 0 0,-2-1 10 0 0,-1 1 0 0 0,1-1 0 0 0,-1 1 0 0 0,1 0-1 0 0,-1 0 1 0 0,0 0 0 0 0,-1 0 0 0 0,1 0 0 0 0,-1 1 0 0 0,3 5 0 0 0,1 6 25 0 0,-1 2 0 0 0,-1-1-1 0 0,0 0 1 0 0,-1 1 0 0 0,1 19 0 0 0,-2-4 40 0 0,-1-13 38 0 0,0-1 0 0 0,7 27 661 0 0,-2-55-696 0 0,-1 1 1 0 0,1-1 0 0 0,-1 0-1 0 0,-1-1 1 0 0,1 1-1 0 0,-2-1 1 0 0,1 0-1 0 0,-1 0 1 0 0,-1 0 0 0 0,2-16-1 0 0,10-30-1 0 0,-12 50-72 0 0,3-11 0 0 0,1 1 0 0 0,1 0 1 0 0,0 1-1 0 0,10-17 0 0 0,-15 29-24 0 0,0 0 0 0 0,0 0 0 0 0,0 0 1 0 0,1 0-1 0 0,-1 0 0 0 0,1 1 0 0 0,0-1 0 0 0,-1 1 1 0 0,1 0-1 0 0,0-1 0 0 0,1 1 0 0 0,-1 1 0 0 0,0-1 0 0 0,1 0 1 0 0,-1 1-1 0 0,1-1 0 0 0,-1 1 0 0 0,1 0 0 0 0,-1 1 1 0 0,1-1-1 0 0,0 0 0 0 0,-1 1 0 0 0,1 0 0 0 0,0 0 0 0 0,4 0 1 0 0,-6 1 1 0 0,1 0 0 0 0,-1 0 0 0 0,1 0 0 0 0,-1 0-1 0 0,0 0 1 0 0,0 0 0 0 0,1 1 0 0 0,-1-1 0 0 0,0 1 0 0 0,0 0 0 0 0,0-1 0 0 0,-1 1 0 0 0,1 0 0 0 0,0 0 0 0 0,-1 0 0 0 0,1 0 0 0 0,-1 0 0 0 0,0 1 0 0 0,1-1 0 0 0,-1 0 0 0 0,0 1 0 0 0,1 3 0 0 0,2 7-33 0 0,0 0 0 0 0,4 25 0 0 0,-8-32 39 0 0,4 20 8 0 0,-1 45 0 0 0,-4-48-357 0 0,2 0 0 0 0,7 41 0 0 0,-7-62 196 0 0,-1 1 1 0 0,1-1 0 0 0,0 1 0 0 0,-1-1-1 0 0,1 0 1 0 0,0 1 0 0 0,1-1 0 0 0,-1 0 0 0 0,0 0-1 0 0,1 0 1 0 0,-1 0 0 0 0,1 0 0 0 0,-1 0-1 0 0,1 0 1 0 0,0 0 0 0 0,0-1 0 0 0,0 1 0 0 0,0-1-1 0 0,0 1 1 0 0,0-1 0 0 0,0 0 0 0 0,1 0-1 0 0,-1 0 1 0 0,0 0 0 0 0,1 0 0 0 0,-1-1 0 0 0,1 1-1 0 0,-1-1 1 0 0,1 1 0 0 0,-1-1 0 0 0,1 0-1 0 0,-1 0 1 0 0,1 0 0 0 0,-1 0 0 0 0,1-1 0 0 0,-1 1-1 0 0,1-1 1 0 0,-1 1 0 0 0,3-2 0 0 0,7-1-612 0 0,-1-1 1 0 0,1 0-1 0 0,-1-1 1 0 0,0 0 0 0 0,-1-1-1 0 0,18-12 1 0 0,-8 4 577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7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220 203 3353 0 0,'6'-10'847'0'0,"1"0"1"0"0,-1 0 0 0 0,-1-1 0 0 0,0 1-1 0 0,0-1 1 0 0,-1 0 0 0 0,4-19-1 0 0,-7 25-438 0 0,0 1-1 0 0,-1-1 1 0 0,1 0-1 0 0,-1 0 0 0 0,0 0 1 0 0,-1 0-1 0 0,1 0 1 0 0,-1 0-1 0 0,-1-6 1 0 0,1 8-285 0 0,0 1 1 0 0,0-1 0 0 0,0 1 0 0 0,0 0 0 0 0,0 0-1 0 0,-1 0 1 0 0,1 0 0 0 0,-1 0 0 0 0,0 0-1 0 0,1 0 1 0 0,-1 0 0 0 0,0 0 0 0 0,0 1 0 0 0,0-1-1 0 0,0 1 1 0 0,0-1 0 0 0,0 1 0 0 0,-1 0-1 0 0,-2-1 1 0 0,1 1-89 0 0,-1-1-1 0 0,1 1 1 0 0,-1 0-1 0 0,0 1 1 0 0,0-1-1 0 0,1 1 1 0 0,-1 0-1 0 0,0 0 1 0 0,0 1-1 0 0,1-1 1 0 0,-1 1-1 0 0,0 0 1 0 0,1 0-1 0 0,-1 1 1 0 0,1-1-1 0 0,-1 1 1 0 0,1 0-1 0 0,0 0 0 0 0,-1 0 1 0 0,1 1-1 0 0,0 0 1 0 0,-6 6-1 0 0,-3 2-44 0 0,1 0 0 0 0,1 1 0 0 0,0 1 0 0 0,0 0 0 0 0,-9 16 0 0 0,14-19 3 0 0,0 1 0 0 0,1-1-1 0 0,0 1 1 0 0,1 0 0 0 0,-5 22 0 0 0,7-28-12 0 0,1 1 0 0 0,0-1-1 0 0,1 0 1 0 0,-1 1 0 0 0,1-1 0 0 0,0 0-1 0 0,0 1 1 0 0,1-1 0 0 0,-1 0-1 0 0,1 1 1 0 0,0-1 0 0 0,1 0 0 0 0,-1 0-1 0 0,6 10 1 0 0,-6-13 14 0 0,1 0 1 0 0,-1 0-1 0 0,1-1 1 0 0,0 1-1 0 0,-1 0 1 0 0,1-1-1 0 0,0 0 0 0 0,0 1 1 0 0,0-1-1 0 0,0 0 1 0 0,1 0-1 0 0,-1 0 1 0 0,0 0-1 0 0,0 0 0 0 0,1-1 1 0 0,-1 1-1 0 0,0-1 1 0 0,1 1-1 0 0,-1-1 0 0 0,1 0 1 0 0,-1 0-1 0 0,0 0 1 0 0,1 0-1 0 0,-1 0 1 0 0,1-1-1 0 0,-1 1 0 0 0,0-1 1 0 0,1 0-1 0 0,-1 1 1 0 0,0-1-1 0 0,0 0 1 0 0,3-1-1 0 0,6-4 35 0 0,1 1 1 0 0,-1-1-1 0 0,0-1 0 0 0,16-13 1 0 0,-8 3 76 0 0,-1 0 1 0 0,-1-2-1 0 0,0 0 1 0 0,-1-1-1 0 0,-2-1 1 0 0,0 0-1 0 0,14-29 1 0 0,-28 50-91 0 0,0-1 1 0 0,0 1-1 0 0,0-1 0 0 0,0 1 1 0 0,1-1-1 0 0,-1 1 1 0 0,0-1-1 0 0,0 1 1 0 0,1 0-1 0 0,-1-1 0 0 0,0 1 1 0 0,1-1-1 0 0,-1 1 1 0 0,0 0-1 0 0,1-1 0 0 0,-1 1 1 0 0,0 0-1 0 0,1-1 1 0 0,-1 1-1 0 0,1 0 0 0 0,-1 0 1 0 0,1-1-1 0 0,-1 1 1 0 0,1 0-1 0 0,-1 0 0 0 0,1 0 1 0 0,-1 0-1 0 0,1 0 1 0 0,-1 0-1 0 0,1-1 0 0 0,0 1 1 0 0,7 14 103 0 0,-2 26-77 0 0,-3-2-12 0 0,-2-6 74 0 0,11 52 0 0 0,-11-76-167 0 0,1 1 0 0 0,1-1-1 0 0,-1 0 1 0 0,2 0 0 0 0,-1 0 0 0 0,1-1-1 0 0,0 1 1 0 0,0-1 0 0 0,1 0-1 0 0,0 0 1 0 0,7 7 0 0 0,-11-13-93 0 0,1 1 0 0 0,0-1 0 0 0,-1 0 0 0 0,1 0 0 0 0,0 0 0 0 0,0 0 0 0 0,0 0 0 0 0,0 0 0 0 0,0 0-1 0 0,0-1 1 0 0,0 1 0 0 0,0-1 0 0 0,0 1 0 0 0,0-1 0 0 0,0 0 0 0 0,0 0 0 0 0,0 0 0 0 0,0 0 0 0 0,1 0 0 0 0,-1-1 0 0 0,0 1 0 0 0,0 0 0 0 0,0-1 0 0 0,0 0 0 0 0,0 1 0 0 0,0-1 0 0 0,0 0 0 0 0,2-2 0 0 0,9-4 2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8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11618 0 0,'0'0'2882'0'0,"4"24"340"0"0,1 14-2703 0 0,1 61 0 0 0,2 18-511 0 0,-8-116-89 0 0,-1 0 0 0 0,1 0 0 0 0,0 0 0 0 0,1 1 1 0 0,-1-1-1 0 0,0 0 0 0 0,0 0 0 0 0,0 0 0 0 0,1 0 0 0 0,-1 0 0 0 0,0 0 0 0 0,1 0 1 0 0,-1 0-1 0 0,1 0 0 0 0,-1 0 0 0 0,1 0 0 0 0,0 0 0 0 0,-1 0 0 0 0,1-1 0 0 0,0 1 0 0 0,0 0 1 0 0,-1 0-1 0 0,1-1 0 0 0,0 1 0 0 0,0 0 0 0 0,0-1 0 0 0,0 1 0 0 0,0-1 0 0 0,0 1 0 0 0,0-1 1 0 0,0 1-1 0 0,0-1 0 0 0,0 0 0 0 0,0 0 0 0 0,0 1 0 0 0,2-1 0 0 0,0-1-417 0 0,0 0-1 0 0,1 0 0 0 0,-1 0 0 0 0,0 0 0 0 0,0-1 1 0 0,0 1-1 0 0,0-1 0 0 0,0 1 0 0 0,-1-1 1 0 0,1 0-1 0 0,2-3 0 0 0,8-5-1681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8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5585 0 0,'8'-6'236'0'0,"-1"0"743"0"0,0 0 0 0 0,1 1 0 0 0,0 0 0 0 0,0 0 0 0 0,15-6 0 0 0,-22 11-856 0 0,1-1 0 0 0,0 1 0 0 0,0-1 0 0 0,0 1 0 0 0,-1 0 0 0 0,1-1 0 0 0,0 1 0 0 0,0 0 0 0 0,0 0 0 0 0,0 0 0 0 0,-1 1 0 0 0,1-1 0 0 0,0 0 0 0 0,0 1 0 0 0,0-1 0 0 0,-1 1 0 0 0,1 0 0 0 0,0-1 0 0 0,-1 1 0 0 0,1 0 0 0 0,-1 0 0 0 0,1 0 0 0 0,-1 0 0 0 0,1 1 0 0 0,-1-1 0 0 0,1 0 0 0 0,-1 0 0 0 0,0 1 0 0 0,0-1 0 0 0,0 1 0 0 0,0-1 0 0 0,0 1 0 0 0,0 0 0 0 0,0-1 0 0 0,0 3 0 0 0,4 7-10 0 0,-1 0 0 0 0,-1 0 0 0 0,0 1 0 0 0,-1-1 0 0 0,0 1 0 0 0,0-1 0 0 0,-1 1 0 0 0,-1 14 0 0 0,0-9-31 0 0,1 0 0 0 0,6 32 0 0 0,-5-41-60 0 0,-1-2 14 0 0,0-1 1 0 0,1 0-1 0 0,-1-1 0 0 0,1 1 1 0 0,0 0-1 0 0,4 7 0 0 0,-5-12-9 0 0,0 1 0 0 0,-1 0-1 0 0,1 0 1 0 0,0 0-1 0 0,0 0 1 0 0,0 0 0 0 0,0-1-1 0 0,0 1 1 0 0,0 0-1 0 0,0-1 1 0 0,0 1 0 0 0,0-1-1 0 0,1 1 1 0 0,-1-1-1 0 0,0 0 1 0 0,0 1 0 0 0,0-1-1 0 0,0 0 1 0 0,1 0-1 0 0,-1 0 1 0 0,0 0-1 0 0,0 0 1 0 0,1 0 0 0 0,-1 0-1 0 0,0 0 1 0 0,0 0-1 0 0,0-1 1 0 0,1 1 0 0 0,-1 0-1 0 0,0-1 1 0 0,0 1-1 0 0,0-1 1 0 0,2-1 0 0 0,12-6 124 0 0,-1-1 1 0 0,-1 0-1 0 0,1-1 1 0 0,-2-1-1 0 0,22-22 1 0 0,-19 18-97 0 0,1 0 1 0 0,31-22 0 0 0,-43 35-51 0 0,8-7 19 0 0,0 2 0 0 0,1-1 0 0 0,1 2 0 0 0,-1 0 0 0 0,15-5 0 0 0,-25 10 4 0 0,1 0 0 0 0,-1 0 0 0 0,0 1 0 0 0,1-1 0 0 0,-1 1 0 0 0,0 0 0 0 0,1 0 0 0 0,-1 0 0 0 0,1 1 0 0 0,-1-1 0 0 0,0 1 0 0 0,0 0 0 0 0,1-1 0 0 0,-1 1 0 0 0,0 1 0 0 0,0-1 0 0 0,0 0 0 0 0,0 1 0 0 0,0 0 0 0 0,0 0 0 0 0,0 0 0 0 0,-1 0 0 0 0,1 0 0 0 0,-1 0 0 0 0,1 1 0 0 0,-1-1 0 0 0,4 6 0 0 0,2 6 68 0 0,0 0 0 0 0,0 0 0 0 0,-2 1-1 0 0,7 21 1 0 0,-5-15-37 0 0,16 34 0 0 0,-21-50-61 0 0,0 1 0 0 0,1-1 0 0 0,0 0 1 0 0,-1 0-1 0 0,2 0 0 0 0,-1 0 0 0 0,1-1 0 0 0,-1 1 0 0 0,1-1 0 0 0,7 4 1 0 0,-10-7-116 0 0,0 0 1 0 0,0 0 0 0 0,0 0 0 0 0,1 0 0 0 0,-1 0 0 0 0,0 0 0 0 0,1-1 0 0 0,-1 1 0 0 0,0-1 0 0 0,1 0 0 0 0,-1 0 0 0 0,0 0 0 0 0,1 0-1 0 0,-1 0 1 0 0,0 0 0 0 0,1-1 0 0 0,-1 1 0 0 0,3-2 0 0 0,1 0-255 0 0,-1 0 0 0 0,1-1 0 0 0,-1 0-1 0 0,0 0 1 0 0,0 0 0 0 0,6-5 0 0 0,7-6-447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09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46 28022 0 0,'-11'-7'1864'0'0,"6"4"-1808"0"0,1 2-496 0 0,10-18-4521 0 0,5 12 3609 0 0,1-2 1352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2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6 9706 0 0,'0'0'-10'0'0,"0"0"1"0"0,0-1-1 0 0,0 1 1 0 0,0 0-1 0 0,0 0 1 0 0,0 0-1 0 0,0 0 0 0 0,0-1 1 0 0,0 1-1 0 0,0 0 1 0 0,0 0-1 0 0,0 0 1 0 0,0 0-1 0 0,0-1 0 0 0,0 1 1 0 0,-1 0-1 0 0,1 0 1 0 0,0 0-1 0 0,0 0 1 0 0,0-1-1 0 0,0 1 0 0 0,0 0 1 0 0,0 0-1 0 0,0 0 1 0 0,0 0-1 0 0,-1 0 0 0 0,1 0 1 0 0,0-1-1 0 0,0 1 1 0 0,0 0-1 0 0,0 0 1 0 0,0 0-1 0 0,-1 0 0 0 0,1 0 1 0 0,0 0-1 0 0,0 0 1 0 0,0 0-1 0 0,0 0 1 0 0,-1 0-1 0 0,1 0 0 0 0,0 0 1 0 0,0 0-1 0 0,0 0 1 0 0,-1 0-1 0 0,1 0 0 0 0,0 0 1 0 0,0 0-1 0 0,0 0 1 0 0,0 0-1 0 0,-1 0 1 0 0,1 0-1 0 0,0 0 0 0 0,0 0 1 0 0,0 0-1 0 0,0 0 1 0 0,0 0-1 0 0,-1 1 1 0 0,-2 15-788 0 0,3 42-497 0 0,1-32 1380 0 0,-5 40 199 0 0,-21 119 0 0 0,-32 61 96 0 0,23-108-288 0 0,17-39 5321 0 0,18-104-4092 0 0,5-13-930 0 0,7-25 12 0 0,23-49 1 0 0,-31 80-466 0 0,1 1 1 0 0,0-1-1 0 0,1 1 1 0 0,0 0-1 0 0,1 1 1 0 0,0 0-1 0 0,1 0 1 0 0,0 1-1 0 0,11-9 1 0 0,-17 15-11 0 0,0 1 0 0 0,0 0 0 0 0,0 0 0 0 0,0 0 1 0 0,1 0-1 0 0,-1 0 0 0 0,1 1 0 0 0,-1-1 0 0 0,1 1 0 0 0,-1 0 0 0 0,1 0 0 0 0,0 0 1 0 0,-1 1-1 0 0,1-1 0 0 0,0 1 0 0 0,0 0 0 0 0,-1 0 0 0 0,1 0 0 0 0,0 1 0 0 0,0-1 0 0 0,-1 1 1 0 0,1 0-1 0 0,0 0 0 0 0,-1 0 0 0 0,1 0 0 0 0,-1 1 0 0 0,1 0 0 0 0,-1-1 0 0 0,6 5 1 0 0,-3-1-35 0 0,-1 0 0 0 0,0 0 1 0 0,0 1-1 0 0,-1-1 1 0 0,0 1-1 0 0,1 0 0 0 0,-2 0 1 0 0,1 1-1 0 0,-1-1 1 0 0,0 1-1 0 0,0 0 0 0 0,-1-1 1 0 0,0 1-1 0 0,2 13 1 0 0,-1 10 160 0 0,-1 0 1 0 0,-1 0 0 0 0,-4 31-1 0 0,1-36-155 0 0,1 1 0 0 0,2-1 0 0 0,0 1-1 0 0,9 47 1 0 0,-3-55-924 0 0,3 0-325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27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24 13315 0 0,'-9'-5'117'0'0,"-1"1"0"0"0,0 1 0 0 0,0 0 0 0 0,-1 0 0 0 0,1 1 0 0 0,0 1 0 0 0,-1 0 0 0 0,0 0 0 0 0,-12 1 0 0 0,16 1-204 0 0,-1 0-1 0 0,0 1 1 0 0,1 0-1 0 0,0 0 1 0 0,-1 1-1 0 0,1 0 1 0 0,0 0-1 0 0,0 1 1 0 0,1 0-1 0 0,-1 0 1 0 0,1 0-1 0 0,0 1 1 0 0,-8 8-1 0 0,1-1-74 0 0,1 1 1 0 0,0 0-1 0 0,1 1 0 0 0,1 1 0 0 0,-10 16 0 0 0,15-23 67 0 0,1 0 0 0 0,0 1 0 0 0,0 0-1 0 0,1 0 1 0 0,0 0 0 0 0,0 0 0 0 0,1 0-1 0 0,1 1 1 0 0,-1-1 0 0 0,2 1 0 0 0,-1 10-1 0 0,1-19 112 0 0,0 0-1 0 0,0-1 0 0 0,0 1 0 0 0,0 0 0 0 0,0 0 1 0 0,0 0-1 0 0,0 0 0 0 0,0-1 0 0 0,0 1 0 0 0,1 0 1 0 0,-1 0-1 0 0,0-1 0 0 0,1 1 0 0 0,-1 0 0 0 0,0 0 1 0 0,1-1-1 0 0,-1 1 0 0 0,1 0 0 0 0,-1-1 0 0 0,1 1 1 0 0,-1 0-1 0 0,1-1 0 0 0,0 1 0 0 0,-1-1 1 0 0,1 1-1 0 0,0-1 0 0 0,-1 1 0 0 0,1-1 0 0 0,0 0 1 0 0,0 1-1 0 0,-1-1 0 0 0,1 0 0 0 0,0 0 0 0 0,0 1 1 0 0,-1-1-1 0 0,1 0 0 0 0,0 0 0 0 0,0 0 0 0 0,0 0 1 0 0,0 0-1 0 0,-1 0 0 0 0,1 0 0 0 0,0 0 0 0 0,0 0 1 0 0,0-1-1 0 0,-1 1 0 0 0,1 0 0 0 0,0 0 0 0 0,0-1 1 0 0,0 1-1 0 0,-1 0 0 0 0,1-1 0 0 0,0 1 0 0 0,-1-1 1 0 0,1 1-1 0 0,0-1 0 0 0,9-5 334 0 0,-1 0 0 0 0,-1-1 0 0 0,12-10 1 0 0,-12 11-248 0 0,17-17 271 0 0,-1-1-1 0 0,0-1 0 0 0,33-47 1 0 0,-57 71-383 0 0,1 0 1 0 0,-1 0 0 0 0,1 0-1 0 0,-1 0 1 0 0,1 0-1 0 0,0 0 1 0 0,-1 0 0 0 0,1 0-1 0 0,0 0 1 0 0,0 0-1 0 0,0 0 1 0 0,0 1-1 0 0,-1-1 1 0 0,1 0 0 0 0,0 1-1 0 0,0-1 1 0 0,0 1-1 0 0,1-1 1 0 0,-1 1 0 0 0,0-1-1 0 0,0 1 1 0 0,0 0-1 0 0,0 0 1 0 0,0-1-1 0 0,0 1 1 0 0,0 0 0 0 0,1 0-1 0 0,-1 0 1 0 0,0 0-1 0 0,0 0 1 0 0,0 1 0 0 0,0-1-1 0 0,1 0 1 0 0,-1 0-1 0 0,2 1 1 0 0,-1 2-64 0 0,0-1 0 0 0,1 0 0 0 0,-1 0 0 0 0,0 1 0 0 0,0-1 1 0 0,0 1-1 0 0,-1 0 0 0 0,1 0 0 0 0,-1-1 0 0 0,1 1 0 0 0,1 5 0 0 0,20 62-66 0 0,-16-47 178 0 0,0 0 0 0 0,2 0-1 0 0,15 27 1 0 0,-23-48-9 0 0,0 0-1 0 0,0 0 1 0 0,0 0 0 0 0,1 0-1 0 0,-1 0 1 0 0,1 0-1 0 0,-1-1 1 0 0,1 1-1 0 0,0-1 1 0 0,0 1-1 0 0,0-1 1 0 0,-1 1 0 0 0,1-1-1 0 0,1 0 1 0 0,-1 0-1 0 0,0 0 1 0 0,0 0-1 0 0,0-1 1 0 0,0 1 0 0 0,1 0-1 0 0,-1-1 1 0 0,0 0-1 0 0,1 1 1 0 0,-1-1-1 0 0,0 0 1 0 0,1 0 0 0 0,-1 0-1 0 0,0-1 1 0 0,1 1-1 0 0,-1-1 1 0 0,0 1-1 0 0,0-1 1 0 0,1 0-1 0 0,-1 1 1 0 0,0-1 0 0 0,0 0-1 0 0,0-1 1 0 0,0 1-1 0 0,3-2 1 0 0,9-7 127 0 0,-1 1 0 0 0,0-2 1 0 0,-1 0-1 0 0,16-18 0 0 0,-20 21-168 0 0,13-16 93 0 0,20-29 1 0 0,-7 7-24 0 0,-33 45-85 0 0,-1 0 1 0 0,0 1-1 0 0,0-1 1 0 0,1 1-1 0 0,-1 0 0 0 0,0-1 1 0 0,1 1-1 0 0,-1-1 1 0 0,1 1-1 0 0,-1 0 1 0 0,0-1-1 0 0,1 1 0 0 0,-1 0 1 0 0,1-1-1 0 0,-1 1 1 0 0,1 0-1 0 0,-1-1 0 0 0,1 1 1 0 0,-1 0-1 0 0,1 0 1 0 0,-1 0-1 0 0,1 0 0 0 0,0 0 1 0 0,-1 0-1 0 0,1-1 1 0 0,-1 1-1 0 0,1 0 0 0 0,-1 1 1 0 0,1-1-1 0 0,-1 0 1 0 0,1 0-1 0 0,0 0 0 0 0,-1 0 1 0 0,1 0-1 0 0,-1 0 1 0 0,2 1-1 0 0,-1 0 4 0 0,0 1 0 0 0,0-1 0 0 0,1 1 0 0 0,-1-1 1 0 0,0 1-1 0 0,0 0 0 0 0,0 0 0 0 0,0-1 0 0 0,-1 1 0 0 0,1 0 0 0 0,0 2 1 0 0,10 54-62 0 0,-10-47 108 0 0,0 0 0 0 0,1 1 0 0 0,1-1 0 0 0,-1 0-1 0 0,2 0 1 0 0,-1-1 0 0 0,2 1 0 0 0,8 17 0 0 0,-11-25 46 0 0,0 0-1 0 0,0 0 1 0 0,1 0 0 0 0,-1-1-1 0 0,0 1 1 0 0,1-1-1 0 0,0 1 1 0 0,-1-1-1 0 0,1 0 1 0 0,0 0 0 0 0,0 0-1 0 0,0 0 1 0 0,0-1-1 0 0,1 1 1 0 0,-1-1 0 0 0,0 0-1 0 0,1 0 1 0 0,-1 0-1 0 0,1 0 1 0 0,-1 0 0 0 0,1-1-1 0 0,-1 0 1 0 0,1 0-1 0 0,0 0 1 0 0,-1 0-1 0 0,1 0 1 0 0,-1-1 0 0 0,1 1-1 0 0,-1-1 1 0 0,1 0-1 0 0,5-3 1 0 0,2-1 122 0 0,1 0 1 0 0,-2-1-1 0 0,1 0 0 0 0,0-1 0 0 0,-1 0 1 0 0,-1-1-1 0 0,16-14 0 0 0,-5 1-86 0 0,-2 0 1 0 0,22-31-1 0 0,-34 44-168 0 0,-1-2-1 0 0,0 1 0 0 0,-1 0 0 0 0,1-1 1 0 0,2-11-1 0 0,-6 16-262 0 0,0 0 0 0 0,0 0 1 0 0,0 0-1 0 0,-1 0 0 0 0,1-8 0 0 0,-2 10-59 0 0,1 1-1 0 0,0 0 0 0 0,0 0 1 0 0,-1-1-1 0 0,0 1 1 0 0,1 0-1 0 0,-1 0 1 0 0,0 0-1 0 0,0 0 1 0 0,0 0-1 0 0,0 0 1 0 0,0 0-1 0 0,-3-2 0 0 0,-2-1-1612 0 0,0 4 72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28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0 113 352 0 0,'2'13'282'0'0,"0"-1"0"0"0,0 0 1 0 0,1-1-1 0 0,1 1 0 0 0,0 0 0 0 0,0-1 0 0 0,7 12 1 0 0,-8-19 3 0 0,-1 1 0 0 0,1-1 0 0 0,0 0 0 0 0,1-1 1 0 0,-1 1-1 0 0,1 0 0 0 0,-1-1 0 0 0,1 0 0 0 0,0 0 1 0 0,0 0-1 0 0,1-1 0 0 0,-1 1 0 0 0,1-1 1 0 0,-1 0-1 0 0,1 0 0 0 0,-1 0 0 0 0,1-1 0 0 0,0 0 1 0 0,10 2-1 0 0,-9-3 26 0 0,1 0 0 0 0,0 0 0 0 0,-1 0 0 0 0,1-1 0 0 0,0 0 0 0 0,-1 0 1 0 0,1-1-1 0 0,-1 0 0 0 0,0 0 0 0 0,0-1 0 0 0,1 1 0 0 0,-1-1 0 0 0,-1 0 0 0 0,1-1 0 0 0,0 0 1 0 0,-1 0-1 0 0,0 0 0 0 0,0 0 0 0 0,0-1 0 0 0,6-7 0 0 0,-2 0 50 0 0,0 1 0 0 0,0-1 1 0 0,-2 0-1 0 0,1-1 0 0 0,-2 0 0 0 0,1 0 0 0 0,-2-1 1 0 0,7-21-1 0 0,-12 30-321 0 0,1 1 0 0 0,0 0 1 0 0,-1-1-1 0 0,0 1 0 0 0,0 0 0 0 0,0-1 1 0 0,0 1-1 0 0,-1-1 0 0 0,1 1 1 0 0,-1 0-1 0 0,-1-1 0 0 0,1 1 0 0 0,0 0 1 0 0,-1 0-1 0 0,0 0 0 0 0,0 0 0 0 0,-5-6 1 0 0,7 9-188 0 0,-7 3-991 0 0,4-1 1120 0 0,-1 1-1 0 0,0 0 1 0 0,1 0 0 0 0,0 0 0 0 0,-1 1 0 0 0,1-1 0 0 0,0 1 0 0 0,0 0 0 0 0,1 0-1 0 0,-1 0 1 0 0,1 0 0 0 0,-5 7 0 0 0,2-1-33 0 0,1-1 0 0 0,0 1 0 0 0,0 1 0 0 0,1-1 0 0 0,-2 11 0 0 0,1 0-26 0 0,0 1 1 0 0,2-1-1 0 0,1 1 1 0 0,2 35 0 0 0,-1-48 85 0 0,1 0 0 0 0,0 1 1 0 0,0-1-1 0 0,1 0 0 0 0,0 0 1 0 0,1 0-1 0 0,0 0 0 0 0,0 0 1 0 0,1-1-1 0 0,0 1 1 0 0,7 10-1 0 0,-7-13-1 0 0,1-1 0 0 0,-1 0 0 0 0,1 1 0 0 0,0-1 0 0 0,0-1 0 0 0,0 1 0 0 0,1-1 1 0 0,-1 0-1 0 0,1 0 0 0 0,0-1 0 0 0,-1 0 0 0 0,1 0 0 0 0,0 0 0 0 0,0 0 0 0 0,1-1 0 0 0,7 1 0 0 0,15-1-118 0 0,1 0-1 0 0,0-2 1 0 0,-1-2-1 0 0,1 0 1 0 0,-1-2-1 0 0,0-1 1 0 0,44-16-1 0 0,-16 5-637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29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 50 4513 0 0,'5'-7'1973'0'0,"-2"5"-1265"0"0,-1 0 0 0 0,0 0 0 0 0,0 0 0 0 0,0-1 0 0 0,0 1 0 0 0,-1-1 0 0 0,1 0 0 0 0,-1 1 0 0 0,1-1 0 0 0,-1 0 0 0 0,1-4 0 0 0,-22-2 25 0 0,14 9-712 0 0,1 0 0 0 0,-1 1 0 0 0,1-1-1 0 0,-1 1 1 0 0,1 0 0 0 0,-1 1 0 0 0,1-1-1 0 0,0 1 1 0 0,0 0 0 0 0,0 0 0 0 0,-6 4-1 0 0,1-1-10 0 0,-5 1-8 0 0,0 1 0 0 0,1 1 0 0 0,0 0 1 0 0,1 1-1 0 0,0 0 0 0 0,-15 14 0 0 0,22-18-25 0 0,1 1 1 0 0,1-1-1 0 0,-1 1 1 0 0,1-1-1 0 0,0 1 0 0 0,0 1 1 0 0,0-1-1 0 0,1 0 1 0 0,0 1-1 0 0,0 0 0 0 0,1 0 1 0 0,0 0-1 0 0,0 0 0 0 0,1 0 1 0 0,0 0-1 0 0,-1 8 1 0 0,2-3-22 0 0,1 1 0 0 0,0 0 0 0 0,1-1 0 0 0,0 1 1 0 0,1-1-1 0 0,6 20 0 0 0,36 66-217 0 0,-3-7 126 0 0,-41-88 149 0 0,0-1 0 0 0,-1 0 0 0 0,1 0-1 0 0,-1 1 1 0 0,1-1 0 0 0,-1 0 0 0 0,0 1 0 0 0,0-1 0 0 0,0 1 0 0 0,0-1 0 0 0,0 0 0 0 0,-1 1-1 0 0,1-1 1 0 0,-1 0 0 0 0,1 0 0 0 0,-1 1 0 0 0,0-1 0 0 0,0 0 0 0 0,0 0 0 0 0,0 0 0 0 0,0 0 0 0 0,-1 0-1 0 0,1 0 1 0 0,-1 0 0 0 0,1 0 0 0 0,-1-1 0 0 0,0 1 0 0 0,1-1 0 0 0,-1 1 0 0 0,0-1 0 0 0,0 1-1 0 0,0-1 1 0 0,0 0 0 0 0,-2 1 0 0 0,-10 5 86 0 0,0-1 0 0 0,-1-1 0 0 0,1 0 1 0 0,-20 3-1 0 0,13-2 24 0 0,-9 2 95 0 0,0 0 0 0 0,0-2 0 0 0,0-1 0 0 0,-1-2 1 0 0,-51 0-1 0 0,82-3-319 0 0,-1 0 0 0 0,1 0-1 0 0,0 0 1 0 0,-1 0 0 0 0,1 0 0 0 0,-1 0 0 0 0,1 0 0 0 0,0 0 0 0 0,-1 0 0 0 0,1 0 0 0 0,0 0 0 0 0,-1 0 0 0 0,1 0-1 0 0,0 0 1 0 0,-1 0 0 0 0,1 0 0 0 0,0-1 0 0 0,-1 1 0 0 0,1 0 0 0 0,0 0 0 0 0,0 0 0 0 0,-1 0 0 0 0,1-1 0 0 0,0 1-1 0 0,-1 0 1 0 0,1 0 0 0 0,0-1 0 0 0,0 1 0 0 0,0 0 0 0 0,-1 0 0 0 0,1-1 0 0 0,0 1 0 0 0,0 0 0 0 0,0-1 0 0 0,0 1-1 0 0,0 0 1 0 0,-1-1 0 0 0,1 1 0 0 0,0 0 0 0 0,0-1 0 0 0,8-11-2559 0 0,3 4 552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2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49 15347 0 0,'-6'19'-130'0'0,"1"-1"0"0"0,1 1-1 0 0,1 0 1 0 0,0 1-1 0 0,1 29 1 0 0,-1-4 88 0 0,2-31 29 0 0,1 0 0 0 0,0-1 0 0 0,1 1 0 0 0,1 0-1 0 0,0 0 1 0 0,0 0 0 0 0,2-1 0 0 0,5 16 0 0 0,-8-24 12 0 0,1-1 1 0 0,0 1-1 0 0,0-1 0 0 0,0 0 1 0 0,1 1-1 0 0,0-1 0 0 0,-1 0 1 0 0,1-1-1 0 0,1 1 0 0 0,-1 0 1 0 0,0-1-1 0 0,1 0 0 0 0,0 0 1 0 0,0 0-1 0 0,0 0 0 0 0,0-1 1 0 0,0 1-1 0 0,0-1 0 0 0,1 0 1 0 0,-1 0-1 0 0,1-1 0 0 0,0 1 1 0 0,-1-1-1 0 0,1 0 0 0 0,0 0 1 0 0,9 0-1 0 0,-8-2 44 0 0,0 0-1 0 0,-1 0 0 0 0,1 0 1 0 0,0 0-1 0 0,-1-1 1 0 0,1 0-1 0 0,-1-1 1 0 0,1 1-1 0 0,-1-1 1 0 0,0 0-1 0 0,0 0 1 0 0,0 0-1 0 0,-1-1 0 0 0,1 0 1 0 0,-1 0-1 0 0,0 0 1 0 0,0 0-1 0 0,0-1 1 0 0,-1 1-1 0 0,1-1 1 0 0,2-6-1 0 0,7-10 110 0 0,-2-1 1 0 0,-1 1-1 0 0,13-40 0 0 0,-15 40-132 0 0,-2 0 1 0 0,0-1-1 0 0,-1 0 0 0 0,-1-1 0 0 0,2-32 0 0 0,-6 50-225 0 0,0-4 213 0 0,0 1 0 0 0,-1-1 1 0 0,0 1-1 0 0,-2-11 0 0 0,-8-3-2426 0 0,9 20 1683 0 0,1 0 0 0 0,-3-1-735 0 0,3 2 735 0 0,-1-1 0 0 0,0 1 0 0 0,0 0 0 0 0,0 0 0 0 0,-4-2 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0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624 24 14763 0 0,'-3'-2'328'0'0,"0"-1"-1"0"0,-1 1 1 0 0,1 0-1 0 0,-1 0 1 0 0,1 0 0 0 0,-1 0-1 0 0,0 0 1 0 0,0 1-1 0 0,1 0 1 0 0,-1 0 0 0 0,0 0-1 0 0,-1 0 1 0 0,1 0-1 0 0,-6 1 1 0 0,-8 0-646 0 0,0 0 1 0 0,-18 3 0 0 0,11 0 629 0 0,-19 2-376 0 0,0 2-1 0 0,1 2 0 0 0,-56 19 1 0 0,76-20 25 0 0,0 1 0 0 0,1 1 1 0 0,0 1-1 0 0,-22 14 0 0 0,36-19-6 0 0,-1 0 0 0 0,1 0 0 0 0,0 0-1 0 0,1 1 1 0 0,-1 0 0 0 0,1 1 0 0 0,1 0-1 0 0,-1 0 1 0 0,2 0 0 0 0,-1 1 0 0 0,1 0-1 0 0,-5 12 1 0 0,9-19 8 0 0,0 0-1 0 0,0 0 1 0 0,0 1-1 0 0,1-1 1 0 0,-1 0-1 0 0,1 0 1 0 0,-1 1-1 0 0,1-1 1 0 0,0 1-1 0 0,0-1 1 0 0,0 0-1 0 0,0 1 1 0 0,1-1-1 0 0,-1 0 1 0 0,0 1 0 0 0,1-1-1 0 0,0 0 1 0 0,0 0-1 0 0,-1 1 1 0 0,1-1-1 0 0,2 2 1 0 0,-1-2 3 0 0,0 1-1 0 0,0-1 1 0 0,0 0 0 0 0,1 0 0 0 0,-1-1 0 0 0,1 1 0 0 0,-1 0 0 0 0,1-1 0 0 0,0 1-1 0 0,-1-1 1 0 0,1 0 0 0 0,0 0 0 0 0,0 0 0 0 0,4 0 0 0 0,5 1-2 0 0,-1 0 1 0 0,1-1 0 0 0,0-1-1 0 0,0 0 1 0 0,-1-1 0 0 0,1 0-1 0 0,15-3 1 0 0,23-10 31 0 0,0-1-1 0 0,-1-3 0 0 0,0-2 0 0 0,-2-2 1 0 0,0-2-1 0 0,-2-2 0 0 0,47-35 1 0 0,-83 54-45 0 0,7-4 710 0 0,-13 15-315 0 0,-4 10-244 0 0,-12 35-49 0 0,6-26-181 0 0,1 0-1 0 0,1 1 0 0 0,1-1 1 0 0,1 1-1 0 0,1 0 1 0 0,2 38-1 0 0,0-61-66 0 0,0 0 1 0 0,0 1-1 0 0,0-1 0 0 0,0 1 0 0 0,1-1 1 0 0,-1 0-1 0 0,0 0 0 0 0,1 1 0 0 0,-1-1 1 0 0,1 0-1 0 0,0 0 0 0 0,-1 1 0 0 0,1-1 1 0 0,0 0-1 0 0,0 0 0 0 0,0 0 0 0 0,0 0 1 0 0,0 0-1 0 0,0 0 0 0 0,0 0 0 0 0,0-1 1 0 0,0 1-1 0 0,0 0 0 0 0,0 0 0 0 0,0-1 1 0 0,1 1-1 0 0,1 0 0 0 0,4-1-24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16556 0 0,'7'7'5'0'0,"0"0"1"0"0,0 1 0 0 0,-1-1 0 0 0,0 1 0 0 0,0 1 0 0 0,-1-1 0 0 0,0 1 0 0 0,-1 0 0 0 0,0 0 0 0 0,0 0 0 0 0,-1 1 0 0 0,0-1 0 0 0,-1 1 0 0 0,0 0 0 0 0,-1 0 0 0 0,1 0 0 0 0,-2-1-1 0 0,0 1 1 0 0,0 0 0 0 0,0 0 0 0 0,-4 15 0 0 0,4-13 453 0 0,8-26 237 0 0,2-5-793 0 0,5-1 29 0 0,0 0 0 0 0,1 1 0 0 0,1 0 1 0 0,1 2-1 0 0,33-26 0 0 0,-41 36 41 0 0,0 0 1 0 0,1 0-1 0 0,0 1 0 0 0,0 0 1 0 0,0 1-1 0 0,1 0 0 0 0,-1 1 1 0 0,1 1-1 0 0,0 0 0 0 0,0 0 1 0 0,1 1-1 0 0,-1 0 0 0 0,17 1 1 0 0,-25 1 24 0 0,0 1 1 0 0,1 0-1 0 0,-1-1 1 0 0,0 1-1 0 0,0 1 1 0 0,0-1 0 0 0,0 1-1 0 0,0-1 1 0 0,0 1-1 0 0,0 1 1 0 0,-1-1 0 0 0,1 0-1 0 0,-1 1 1 0 0,1-1-1 0 0,-1 1 1 0 0,0 0-1 0 0,0 0 1 0 0,0 1 0 0 0,0-1-1 0 0,-1 1 1 0 0,1-1-1 0 0,-1 1 1 0 0,0 0-1 0 0,0 0 1 0 0,-1 0 0 0 0,3 7-1 0 0,2 10 36 0 0,0 0 0 0 0,-2 0 0 0 0,0 1 0 0 0,0 24 0 0 0,-1-11 83 0 0,-3-34-101 0 0,0-1 1 0 0,0 0-1 0 0,0 0 1 0 0,1 0-1 0 0,-1 0 1 0 0,0 1-1 0 0,0-1 1 0 0,0 0-1 0 0,0 0 1 0 0,0 0-1 0 0,0 0 1 0 0,0 1-1 0 0,0-1 1 0 0,0 0 0 0 0,0 0-1 0 0,1 0 1 0 0,-1 0-1 0 0,0 0 1 0 0,0 0-1 0 0,0 1 1 0 0,0-1-1 0 0,0 0 1 0 0,1 0-1 0 0,-1 0 1 0 0,0 0-1 0 0,0 0 1 0 0,0 0-1 0 0,0 0 1 0 0,1 0-1 0 0,-1 0 1 0 0,0 0-1 0 0,0 0 1 0 0,0 0-1 0 0,0 0 1 0 0,1 0 0 0 0,-1 0-1 0 0,0 0 1 0 0,0 0-1 0 0,0 0 1 0 0,0 0-1 0 0,1 0 1 0 0,-1 0-1 0 0,0 0 1 0 0,0 0-1 0 0,0 0 1 0 0,13-7 190 0 0,8-13-86 0 0,95-131 36 0 0,-115 149-165 0 0,1 0-1 0 0,-1 1 1 0 0,0-1-1 0 0,0 0 1 0 0,1 1-1 0 0,-1-1 1 0 0,1 1 0 0 0,-1 0-1 0 0,1-1 1 0 0,0 1-1 0 0,0 0 1 0 0,-1 0-1 0 0,1 0 1 0 0,0 0-1 0 0,0 0 1 0 0,0 1-1 0 0,0-1 1 0 0,0 0-1 0 0,0 1 1 0 0,0 0 0 0 0,0-1-1 0 0,1 1 1 0 0,-1 0-1 0 0,0 0 1 0 0,0 0-1 0 0,0 0 1 0 0,0 1-1 0 0,0-1 1 0 0,0 1-1 0 0,0-1 1 0 0,0 1-1 0 0,0-1 1 0 0,4 3-1 0 0,-2 0-9 0 0,1-1-1 0 0,-1 1 0 0 0,1 1 0 0 0,-1-1 1 0 0,0 1-1 0 0,0-1 0 0 0,-1 1 0 0 0,1 0 0 0 0,-1 0 1 0 0,0 1-1 0 0,0-1 0 0 0,3 7 0 0 0,18 47-106 0 0,-18-39 101 0 0,2 1-1 0 0,21 36 0 0 0,-27-51 34 0 0,1-1 0 0 0,0 0 1 0 0,0 0-1 0 0,0 0 0 0 0,1-1 0 0 0,-1 1 0 0 0,1-1 1 0 0,0 0-1 0 0,0 0 0 0 0,0 0 0 0 0,1 0 0 0 0,-1-1 1 0 0,0 1-1 0 0,1-1 0 0 0,0 0 0 0 0,0-1 1 0 0,7 2-1 0 0,-7-2 13 0 0,0-1 0 0 0,1 0 0 0 0,-1-1-1 0 0,0 0 1 0 0,0 0 0 0 0,1 0 0 0 0,-1 0 0 0 0,0-1 0 0 0,0 1 0 0 0,0-1 0 0 0,0-1 0 0 0,-1 1 0 0 0,1-1 0 0 0,0 0-1 0 0,7-6 1 0 0,-1 0 19 0 0,0 0-1 0 0,0-1 0 0 0,-1 0 1 0 0,15-22-1 0 0,-20 25-16 0 0,0 0 0 0 0,-1-1 1 0 0,0 0-1 0 0,0 0 0 0 0,-1 0 0 0 0,0 0 0 0 0,-1 0 0 0 0,0-1 1 0 0,0 1-1 0 0,1-12 0 0 0,-3 17-25 0 0,0-1 1 0 0,0 0-1 0 0,0 0 0 0 0,0 0 0 0 0,0 0 1 0 0,-1 0-1 0 0,0 0 0 0 0,0 1 0 0 0,0-1 1 0 0,0 0-1 0 0,-1 1 0 0 0,1-1 0 0 0,-1 1 1 0 0,0-1-1 0 0,0 1 0 0 0,0 0 0 0 0,0-1 1 0 0,-1 1-1 0 0,1 0 0 0 0,-1 1 0 0 0,0-1 1 0 0,0 0-1 0 0,0 1 0 0 0,0 0 0 0 0,-4-3 1 0 0,6 4-26 0 0,-1 1 1 0 0,1-1 0 0 0,0 1 0 0 0,-1-1 0 0 0,1 1-1 0 0,0-1 1 0 0,-1 1 0 0 0,1 0 0 0 0,-1-1-1 0 0,1 1 1 0 0,-1 0 0 0 0,1 0 0 0 0,0 0-1 0 0,-1 0 1 0 0,1 1 0 0 0,-1-1 0 0 0,1 0 0 0 0,0 0-1 0 0,-1 1 1 0 0,1-1 0 0 0,-1 1 0 0 0,1-1-1 0 0,0 1 1 0 0,-2 1 0 0 0,0 0-22 0 0,0 0 1 0 0,0 1-1 0 0,1 0 1 0 0,-1-1 0 0 0,0 1-1 0 0,1 0 1 0 0,0 0-1 0 0,0 1 1 0 0,-2 2-1 0 0,-3 8-30 0 0,1 0 0 0 0,0 0 0 0 0,-6 24-1 0 0,9-26 79 0 0,1 0-1 0 0,0 0 0 0 0,0 0 0 0 0,1 0 1 0 0,1 0-1 0 0,0 0 0 0 0,0 0 1 0 0,1 0-1 0 0,6 22 0 0 0,-6-29 13 0 0,0-1 0 0 0,1 0 0 0 0,0 1-1 0 0,0-1 1 0 0,0 0 0 0 0,0 0 0 0 0,1 0 0 0 0,0 0 0 0 0,0 0-1 0 0,0-1 1 0 0,0 1 0 0 0,0-1 0 0 0,1 0 0 0 0,-1 0 0 0 0,1 0-1 0 0,0 0 1 0 0,0-1 0 0 0,0 0 0 0 0,0 1 0 0 0,0-1-1 0 0,1-1 1 0 0,-1 1 0 0 0,1-1 0 0 0,-1 0 0 0 0,1 0 0 0 0,-1 0-1 0 0,1 0 1 0 0,5-1 0 0 0,9 0 66 0 0,-1 0 0 0 0,0-2 0 0 0,1 0 0 0 0,-1-1-1 0 0,0-1 1 0 0,0-1 0 0 0,-1-1 0 0 0,1 0 0 0 0,-1-1 0 0 0,-1-1 0 0 0,1 0-1 0 0,-1-1 1 0 0,-1-1 0 0 0,27-22 0 0 0,-36 26-125 0 0,2-1 369 0 0,7 16-3367 0 0,-13-8 3001 0 0,2 3-624 0 0,0 0 1 0 0,0-1 0 0 0,1 1-1 0 0,0-1 1 0 0,-1 0 0 0 0,1 0-1 0 0,0-1 1 0 0,11 4 0 0 0,2-1-2121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3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19596 0 0,'-4'-6'1320'0'0,"8"3"-1536"0"0,2 0-920 0 0,6 0 3769 0 0,4-1-5386 0 0,4 1 33 0 0,6 0-601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1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21004 0 0,'0'0'48'0'0,"1"5"-15"0"0,1 3-47 0 0,1 0 1 0 0,-1-1-1 0 0,-1 1 1 0 0,0 0-1 0 0,0 0 1 0 0,-1 0-1 0 0,1 0 1 0 0,-3 12-1 0 0,-13 64-24 0 0,9-60-430 0 0,-5 44-1 0 0,11-66 289 0 0,0 0-1 0 0,0 0 0 0 0,0-1 1 0 0,0 1-1 0 0,0 0 0 0 0,1-1 1 0 0,-1 1-1 0 0,0 0 0 0 0,1-1 1 0 0,0 1-1 0 0,-1 0 0 0 0,1-1 1 0 0,1 3-1 0 0,-2-4 77 0 0,1 1-1 0 0,-1 0 1 0 0,1-1 0 0 0,-1 1-1 0 0,1-1 1 0 0,0 1 0 0 0,-1-1-1 0 0,1 0 1 0 0,0 1 0 0 0,-1-1-1 0 0,1 0 1 0 0,0 1 0 0 0,0-1-1 0 0,-1 0 1 0 0,1 0 0 0 0,0 1-1 0 0,0-1 1 0 0,-1 0 0 0 0,1 0-1 0 0,0 0 1 0 0,0 0 0 0 0,0 0-1 0 0,-1 0 1 0 0,1 0 0 0 0,0-1-1 0 0,0 1 1 0 0,-1 0 0 0 0,1 0-1 0 0,0-1 1 0 0,0 1 0 0 0,0-1-1 0 0,10-4-92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2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16780 0 0,'1'73'1939'0'0,"1"-25"-1833"0"0,-8 73 1 0 0,9-130-203 0 0,0 0 0 0 0,0 0-1 0 0,1 1 1 0 0,0-1 0 0 0,0 1 0 0 0,1 0-1 0 0,10-13 1 0 0,4-5 108 0 0,27-27-1 0 0,-39 45 36 0 0,1 1 0 0 0,0 0 0 0 0,0 1 1 0 0,1-1-1 0 0,0 2 0 0 0,0-1 0 0 0,0 1 0 0 0,1 1 0 0 0,0 0 0 0 0,0 0 0 0 0,0 0 0 0 0,16-2 0 0 0,-21 5-49 0 0,0 1 1 0 0,1-1-1 0 0,-1 1 0 0 0,0 0 0 0 0,1 0 1 0 0,-1 1-1 0 0,0-1 0 0 0,1 1 0 0 0,-1 1 0 0 0,0-1 1 0 0,0 1-1 0 0,0-1 0 0 0,0 2 0 0 0,0-1 1 0 0,0 0-1 0 0,-1 1 0 0 0,1 0 0 0 0,-1 0 1 0 0,1 0-1 0 0,-1 1 0 0 0,0-1 0 0 0,-1 1 0 0 0,1 0 1 0 0,-1 0-1 0 0,1 1 0 0 0,2 5 0 0 0,-1-2-13 0 0,0 1 0 0 0,-1 0 0 0 0,0 1 0 0 0,-1-1 0 0 0,0 1-1 0 0,0-1 1 0 0,2 19 0 0 0,-2 3 44 0 0,-2 36 0 0 0,-1-61 1352 0 0,11-25-1013 0 0,-5 6-321 0 0,7-11-50 0 0,0 0 0 0 0,1 0 0 0 0,1 1 0 0 0,20-22 0 0 0,-29 39-29 0 0,-1 0-1 0 0,1 1 1 0 0,0 0 0 0 0,0 0-1 0 0,0 1 1 0 0,1-1 0 0 0,-1 1-1 0 0,1 1 1 0 0,0-1 0 0 0,1 1-1 0 0,-1 1 1 0 0,0-1 0 0 0,1 1-1 0 0,-1 1 1 0 0,1-1 0 0 0,0 1-1 0 0,-1 0 1 0 0,1 1 0 0 0,9 0-1 0 0,-13 1 22 0 0,-1-1-1 0 0,1 1 0 0 0,0 0 1 0 0,-1-1-1 0 0,1 2 0 0 0,-1-1 0 0 0,1 0 1 0 0,-1 1-1 0 0,1 0 0 0 0,-1-1 1 0 0,0 1-1 0 0,0 1 0 0 0,0-1 1 0 0,0 0-1 0 0,0 1 0 0 0,-1-1 1 0 0,1 1-1 0 0,-1 0 0 0 0,1 0 1 0 0,1 4-1 0 0,4 6-24 0 0,0 2 0 0 0,-2-1 0 0 0,9 25 0 0 0,-10-26-23 0 0,-1 0 0 0 0,2-1 1 0 0,13 23-1 0 0,-16-31-203 0 0,0 0-1 0 0,1-1 0 0 0,-1 1 1 0 0,1-1-1 0 0,0 0 1 0 0,0 0-1 0 0,0 0 1 0 0,0-1-1 0 0,1 1 1 0 0,-1-1-1 0 0,1 0 1 0 0,-1 0-1 0 0,1-1 1 0 0,0 1-1 0 0,0-1 1 0 0,7 1-1 0 0,-1-1-828 0 0,0-1 0 0 0,0 1 1 0 0,-1-2-1 0 0,1 0 0 0 0,0 0 0 0 0,17-4 1 0 0,-1-2-1271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59 8378 0 0,'-1'-2'326'0'0,"1"-1"1"0"0,-1 0-1 0 0,1 1 1 0 0,-1-1-1 0 0,0 1 0 0 0,0-1 1 0 0,0 1-1 0 0,0 0 1 0 0,0-1-1 0 0,-1 1 0 0 0,1 0 1 0 0,-1 0-1 0 0,0-1 1 0 0,1 1-1 0 0,-1 1 1 0 0,0-1-1 0 0,0 0 0 0 0,0 0 1 0 0,-4-1-1 0 0,2 1-134 0 0,0 0-1 0 0,-1 0 0 0 0,1 0 0 0 0,-1 1 0 0 0,1 0 1 0 0,-1 0-1 0 0,0 0 0 0 0,1 1 0 0 0,-1-1 0 0 0,-6 1 1 0 0,-4 1-166 0 0,0 1 1 0 0,0 0-1 0 0,1 1 1 0 0,-1 1-1 0 0,-27 11 1 0 0,26-9-60 0 0,0 2 0 0 0,0 0-1 0 0,1 1 1 0 0,1 0 0 0 0,-20 17 0 0 0,27-20-1 0 0,1 0 1 0 0,0 0-1 0 0,1 0 1 0 0,-1 0-1 0 0,1 1 1 0 0,0 0-1 0 0,1 0 1 0 0,0 1-1 0 0,0-1 1 0 0,0 1-1 0 0,1 0 1 0 0,1 0-1 0 0,-3 10 1 0 0,4-17 15 0 0,1 1-1 0 0,-1 0 1 0 0,1 0 0 0 0,0 0 0 0 0,0 0-1 0 0,0-1 1 0 0,0 1 0 0 0,0 0 0 0 0,0 0-1 0 0,0 0 1 0 0,1 0 0 0 0,-1-1 0 0 0,1 1-1 0 0,-1 0 1 0 0,1 0 0 0 0,0-1 0 0 0,0 1-1 0 0,-1 0 1 0 0,1-1 0 0 0,0 1 0 0 0,3 2-1 0 0,-2-2 1 0 0,0-1 0 0 0,0 0 1 0 0,1 1-1 0 0,-1-1 0 0 0,0 0 0 0 0,1 0 0 0 0,-1 0 0 0 0,1 0 0 0 0,-1 0 0 0 0,1-1 0 0 0,-1 1 0 0 0,1-1 0 0 0,4 0 0 0 0,3 0 27 0 0,0 0-1 0 0,0-1 1 0 0,-1 0 0 0 0,1-1 0 0 0,0 0 0 0 0,-1-1-1 0 0,10-4 1 0 0,-5 1 289 0 0,-1 0 1 0 0,0-1-1 0 0,-1-1 1 0 0,0 0-1 0 0,0-1 1 0 0,0 0-1 0 0,-1-1 0 0 0,-1 0 1 0 0,0-1-1 0 0,0 0 1 0 0,-1-1-1 0 0,11-17 398 0 0,-19 48-1205 0 0,1 1 384 0 0,1 0 0 0 0,0-1 1 0 0,9 25-1 0 0,-10-37 47 0 0,0-1 0 0 0,1 1 0 0 0,0-1-1 0 0,0 0 1 0 0,0 1 0 0 0,1-1 0 0 0,0-1 0 0 0,0 1 0 0 0,0-1 0 0 0,1 1 0 0 0,0-1 0 0 0,0-1 0 0 0,0 1 0 0 0,1-1 0 0 0,8 6 0 0 0,-6-6-87 0 0,0-1 1 0 0,0 1 0 0 0,0-2-1 0 0,1 1 1 0 0,-1-1 0 0 0,1 0-1 0 0,0-1 1 0 0,0 0-1 0 0,-1 0 1 0 0,18-1 0 0 0,-5-2 16 0 0,-1-1 0 0 0,1-1 0 0 0,-1-1 0 0 0,0-1 0 0 0,0 0 1 0 0,0-2-1 0 0,-1 0 0 0 0,0-1 0 0 0,27-17 0 0 0,-30 14 278 0 0,0 1 0 0 0,-1-2 0 0 0,0 0 0 0 0,18-21 0 0 0,-27 28 91 0 0,-1-1-1 0 0,0 0 1 0 0,0 0-1 0 0,0 0 0 0 0,-1-1 1 0 0,0 0-1 0 0,-1 0 1 0 0,1 0-1 0 0,-2 0 0 0 0,1 0 1 0 0,-1-1-1 0 0,2-12 1 0 0,-4 20-199 0 0,1-1 1 0 0,-1 1 0 0 0,0-1-1 0 0,0 1 1 0 0,0 0 0 0 0,0-1-1 0 0,0 1 1 0 0,0-1 0 0 0,0 1-1 0 0,0-1 1 0 0,-1 1 0 0 0,1-1-1 0 0,0 1 1 0 0,-1 0 0 0 0,1-1-1 0 0,-1 1 1 0 0,0 0 0 0 0,1-1-1 0 0,-1 1 1 0 0,0 0 0 0 0,0 0-1 0 0,0 0 1 0 0,0 0 0 0 0,0 0 0 0 0,0 0-1 0 0,0 0 1 0 0,0 0 0 0 0,0 0-1 0 0,-1 0 1 0 0,1 0 0 0 0,0 1-1 0 0,0-1 1 0 0,-1 0 0 0 0,1 1-1 0 0,0-1 1 0 0,-1 1 0 0 0,1 0-1 0 0,-1-1 1 0 0,1 1 0 0 0,-1 0-1 0 0,1 0 1 0 0,-1 0 0 0 0,-1 0-1 0 0,-2 1-78 0 0,0 0-1 0 0,0 0 0 0 0,0 0 0 0 0,0 1 0 0 0,0-1 0 0 0,1 1 0 0 0,-1 0 0 0 0,0 0 0 0 0,1 1 0 0 0,0 0 0 0 0,-6 4 0 0 0,3 0 40 0 0,0 0 0 0 0,1 0-1 0 0,0 1 1 0 0,0 0 0 0 0,1 0-1 0 0,0 0 1 0 0,1 1 0 0 0,-1-1-1 0 0,2 1 1 0 0,-1 0 0 0 0,1 1-1 0 0,1-1 1 0 0,-1 1 0 0 0,2-1-1 0 0,-1 1 1 0 0,1-1 0 0 0,1 1-1 0 0,0 0 1 0 0,0-1 0 0 0,1 1-1 0 0,3 19 1 0 0,-3-28 12 0 0,-1 1 0 0 0,0 0 0 0 0,0-1 0 0 0,1 1-1 0 0,-1-1 1 0 0,1 1 0 0 0,-1 0 0 0 0,1-1 0 0 0,0 0 0 0 0,0 1 0 0 0,0-1 0 0 0,0 1 0 0 0,0-1 0 0 0,0 0 0 0 0,0 0 0 0 0,0 1-1 0 0,0-1 1 0 0,0 0 0 0 0,1 0 0 0 0,-1 0 0 0 0,0 0 0 0 0,1 0 0 0 0,-1-1 0 0 0,1 1 0 0 0,-1 0 0 0 0,1-1 0 0 0,-1 1 0 0 0,1-1-1 0 0,0 1 1 0 0,-1-1 0 0 0,1 0 0 0 0,0 0 0 0 0,-1 0 0 0 0,1 0 0 0 0,1 0 0 0 0,4-2 53 0 0,-1 0 0 0 0,1 0 0 0 0,-1 0 0 0 0,0-1-1 0 0,0 0 1 0 0,11-8 0 0 0,-13 8-4 0 0,1 0-61 0 0,0 0-1 0 0,0 1 1 0 0,0-1 0 0 0,0 1-1 0 0,0 0 1 0 0,1 1 0 0 0,-1-1-1 0 0,0 1 1 0 0,1 0 0 0 0,0 0-1 0 0,-1 0 1 0 0,1 1 0 0 0,-1 0-1 0 0,1 0 1 0 0,0 1 0 0 0,-1-1 0 0 0,1 1-1 0 0,-1 0 1 0 0,1 1 0 0 0,-1-1-1 0 0,0 1 1 0 0,0 0 0 0 0,1 1-1 0 0,-1-1 1 0 0,-1 1 0 0 0,1 0-1 0 0,0 0 1 0 0,-1 0 0 0 0,1 1-1 0 0,-1 0 1 0 0,6 6 0 0 0,2 4 18 0 0,-1-1 1 0 0,-1 1 0 0 0,0 1-1 0 0,-1 0 1 0 0,0 0 0 0 0,-1 1-1 0 0,-1 0 1 0 0,-1 0 0 0 0,5 18-1 0 0,-6-19 42 0 0,-1 1-1 0 0,0 0 1 0 0,-1-1-1 0 0,-1 1 1 0 0,0 0-1 0 0,-1 0 0 0 0,-1 0 1 0 0,-1 0-1 0 0,0 0 1 0 0,-1 0-1 0 0,-1 0 0 0 0,0 0 1 0 0,-1-1-1 0 0,-7 18 1 0 0,4-17 72 0 0,-1-1 0 0 0,0 0 0 0 0,-1 0 1 0 0,-1-1-1 0 0,0 0 0 0 0,-1 0 0 0 0,0-1 1 0 0,-16 13-1 0 0,18-19-59 0 0,0 0-1 0 0,-1 0 1 0 0,0-1 0 0 0,0-1 0 0 0,0 1-1 0 0,-1-2 1 0 0,1 1 0 0 0,-1-2 0 0 0,0 1-1 0 0,-1-1 1 0 0,1-1 0 0 0,0 0 0 0 0,-15 0-1 0 0,14-1-76 0 0,0-1-1 0 0,0-1 0 0 0,-1 0 0 0 0,1-1 1 0 0,0 0-1 0 0,0 0 0 0 0,0-1 1 0 0,0-1-1 0 0,1 0 0 0 0,0-1 0 0 0,-14-7 1 0 0,17 7-471 0 0,0 0 0 0 0,1 0 0 0 0,0-1 0 0 0,0 0-1 0 0,1 0 1 0 0,-1-1 0 0 0,1 0 0 0 0,1 0 0 0 0,-11-15 0 0 0,15 18 12 0 0,-1 1 1 0 0,0-1-1 0 0,1 0 0 0 0,0 0 0 0 0,0 0 0 0 0,0 0 1 0 0,0 1-1 0 0,0-6 0 0 0,-1-10-2143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3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9 306 19452 0 0,'39'-9'422'0'0,"-6"1"-476"0"0,-1-1 1 0 0,59-23-1 0 0,-81 27 22 0 0,-1 1 0 0 0,0-2 0 0 0,0 1 0 0 0,-1-1-1 0 0,1-1 1 0 0,-1 1 0 0 0,-1-1 0 0 0,1-1 0 0 0,-1 0-1 0 0,0 0 1 0 0,-1 0 0 0 0,0 0 0 0 0,8-16 0 0 0,-12 20 12 0 0,0 0 0 0 0,-1-1 0 0 0,1 1 0 0 0,-1-1 0 0 0,0 1 0 0 0,0 0 0 0 0,-1-1 0 0 0,1 0 0 0 0,-1 1 0 0 0,0-1 0 0 0,0 1 0 0 0,-1-1 0 0 0,1 1 0 0 0,-1-1 0 0 0,0 1 0 0 0,0-1 0 0 0,-3-4 0 0 0,3 5-47 0 0,0 1 0 0 0,-1 0 0 0 0,0 0 0 0 0,0 0 1 0 0,0 0-1 0 0,0 0 0 0 0,0 1 0 0 0,0-1 0 0 0,-1 1 0 0 0,1-1 0 0 0,-1 1 0 0 0,0 0 0 0 0,0 0 0 0 0,0 0 0 0 0,0 0 0 0 0,0 0 0 0 0,0 1 0 0 0,0-1 0 0 0,0 1 1 0 0,-1 0-1 0 0,1 0 0 0 0,-6-1 0 0 0,0 2 103 0 0,-1 0 0 0 0,1 0 1 0 0,-1 1-1 0 0,1 0 0 0 0,-1 0 1 0 0,1 1-1 0 0,0 0 0 0 0,-1 1 1 0 0,1 0-1 0 0,0 1 1 0 0,1 0-1 0 0,-1 0 0 0 0,1 0 1 0 0,-16 12-1 0 0,14-9 48 0 0,1 1 0 0 0,0 0 0 0 0,0 0 0 0 0,0 0 1 0 0,1 1-1 0 0,1 1 0 0 0,-1-1 0 0 0,2 1 0 0 0,-1 1 0 0 0,1-1 1 0 0,-7 18-1 0 0,12-24-62 0 0,-1 0 0 0 0,1 0 0 0 0,0 0 0 0 0,1 1 1 0 0,-1-1-1 0 0,0 0 0 0 0,1 1 0 0 0,0-1 0 0 0,0 0 1 0 0,1 1-1 0 0,-1-1 0 0 0,1 0 0 0 0,0 1 0 0 0,0-1 0 0 0,0 0 1 0 0,1 0-1 0 0,1 5 0 0 0,1-3 10 0 0,-1-1 0 0 0,1 1-1 0 0,1-1 1 0 0,-1 1 0 0 0,0-1 0 0 0,1-1-1 0 0,0 1 1 0 0,0-1 0 0 0,1 0 0 0 0,6 4 0 0 0,5 2 50 0 0,1-1 0 0 0,0-1 1 0 0,0-1-1 0 0,0 0 1 0 0,1-2-1 0 0,33 7 0 0 0,-21-8 33 0 0,-1 0-1 0 0,1-2 1 0 0,44-2-1 0 0,-65-1-429 0 0,0 1 0 0 0,0-2 0 0 0,1 0 0 0 0,-1 0 0 0 0,-1 0 0 0 0,1-1 0 0 0,0-1 0 0 0,-1 0 0 0 0,1 0 0 0 0,-1-1 0 0 0,0 0 0 0 0,-1-1 0 0 0,1 1 0 0 0,8-9 0 0 0,-15 11-268 0 0,1 0 0 0 0,0 0-1 0 0,-1 0 1 0 0,0 0 0 0 0,0-1 0 0 0,0 1 0 0 0,0-1 0 0 0,2-6 0 0 0,3-12-2888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34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17340 0 0,'0'0'1304'0'0,"0"2"-936"0"0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3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 51 15523 0 0,'-8'-6'-136'0'0,"0"0"0"0"0,0 0 0 0 0,-1 0 0 0 0,0 1-1 0 0,-17-7 1 0 0,20 10 43 0 0,-1 0 1 0 0,0 0-1 0 0,0 1 0 0 0,0 0 0 0 0,0 0 0 0 0,0 0 0 0 0,0 1 0 0 0,0 0 1 0 0,0 1-1 0 0,0-1 0 0 0,0 1 0 0 0,0 1 0 0 0,0-1 0 0 0,-11 5 1 0 0,-2 3-97 0 0,0 0 1 0 0,1 1-1 0 0,1 1 1 0 0,0 0 0 0 0,0 2-1 0 0,1 0 1 0 0,1 1-1 0 0,-29 31 1 0 0,22-18 87 0 0,1 1 1 0 0,2 0-1 0 0,0 2 0 0 0,-25 54 0 0 0,32-53 84 0 0,1 0 0 0 0,2 1-1 0 0,1 0 1 0 0,2 0 0 0 0,1 1-1 0 0,2-1 1 0 0,1 1-1 0 0,1 0 1 0 0,2 1 0 0 0,8 64-1 0 0,10 10 41 0 0,65 209 0 0 0,-29-129 100 0 0,32 160-2313 0 0,-86-339 177 0 0,-11-10 1885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3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109 468 9466 0 0,'-34'-41'1321'0'0,"19"25"-327"0"0,1-1 0 0 0,1-1 0 0 0,-16-27 0 0 0,28 44-989 0 0,1 0 0 0 0,-1 0 0 0 0,1 0 0 0 0,0 0 0 0 0,-1 0 1 0 0,1 0-1 0 0,0 0 0 0 0,0-1 0 0 0,0 1 0 0 0,-1 0 0 0 0,1 0 0 0 0,0 0 0 0 0,1 0 0 0 0,-1 0 0 0 0,0-1 0 0 0,0 1 0 0 0,0 0 0 0 0,1 0 0 0 0,-1 0 0 0 0,0 0 0 0 0,1 0 0 0 0,-1 0 0 0 0,2-1 1 0 0,0-1-47 0 0,-1 1-1 0 0,1 0 1 0 0,0 0 0 0 0,0 0 0 0 0,1 0 0 0 0,-1 1 0 0 0,0-1 0 0 0,1 0 0 0 0,3-1 0 0 0,9-3-291 0 0,-1 0 1 0 0,30-7-1 0 0,-30 10 309 0 0,261-64-178 0 0,-147 39 164 0 0,181-65 0 0 0,-161 35-3518 0 0,-127 50 3427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3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17156 0 0,'-14'91'-744'0'0,"-18"98"757"0"0,18-117 12 0 0,2 0 0 0 0,-3 103 0 0 0,16-114-105 0 0,0 31-34 0 0,-6-32-3807 0 0,4-52 923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3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2 18660 0 0,'-3'0'-54'0'0,"-2"-1"7"0"0,-1 1 0 0 0,1-1 0 0 0,-1 1 0 0 0,1 1 0 0 0,-1-1 0 0 0,1 1 0 0 0,-1 0 0 0 0,1 0 0 0 0,-1 1 0 0 0,1-1 0 0 0,0 1 0 0 0,0 0 0 0 0,0 1 0 0 0,0-1 0 0 0,0 1 0 0 0,1 0 0 0 0,-1 0 0 0 0,-5 6 0 0 0,3-2 18 0 0,1 0 0 0 0,-1 1 0 0 0,2 0 0 0 0,-1 0 0 0 0,1 0 0 0 0,0 1 1 0 0,1 0-1 0 0,0 0 0 0 0,0 0 0 0 0,1 1 0 0 0,0-1 0 0 0,0 1 0 0 0,2-1 0 0 0,-1 1 0 0 0,1 0 0 0 0,0 0 0 0 0,1 0 0 0 0,0 0 0 0 0,2 15 0 0 0,1-2-113 0 0,1 0 0 0 0,1-1 0 0 0,0 1 0 0 0,2-1 0 0 0,1 0 0 0 0,0-1 0 0 0,16 27 0 0 0,-14-30-460 0 0,1 0 1 0 0,0-2-1 0 0,28 31 0 0 0,-35-42 347 0 0,0 0-1 0 0,1-1 0 0 0,0 0 0 0 0,0 0 1 0 0,0 0-1 0 0,0-1 0 0 0,0 1 1 0 0,1-1-1 0 0,0 0 0 0 0,0-1 1 0 0,-1 1-1 0 0,1-1 0 0 0,1-1 1 0 0,-1 1-1 0 0,0-1 0 0 0,13 1 1 0 0,0-4-364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4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15843 0 0,'8'18'-355'0'0,"0"0"0"0"0,1 0 0 0 0,0-1 0 0 0,18 25 0 0 0,53 59 275 0 0,-50-67 130 0 0,0-2 1 0 0,43 35-1 0 0,-62-57-312 0 0,1-1 1 0 0,1-1 0 0 0,0 0 0 0 0,0 0-1 0 0,0-1 1 0 0,1-1 0 0 0,0 0 0 0 0,0-1 0 0 0,1 0-1 0 0,18 2 1 0 0,-28-6-67 0 0,0 0 0 0 0,0-1-1 0 0,0 0 1 0 0,-1 0 0 0 0,1-1 0 0 0,0 1 0 0 0,0-1-1 0 0,0 0 1 0 0,6-2 0 0 0,5-4 131 0 0</inkml:trace>
  <inkml:trace contextRef="#ctx0" brushRef="#br0" timeOffset="1">387 1 13475 0 0,'-1'0'-6'0'0,"0"0"-1"0"0,0 0 1 0 0,-1 0-1 0 0,1 0 1 0 0,0 0 0 0 0,0 1-1 0 0,-1-1 1 0 0,1 0 0 0 0,0 1-1 0 0,0-1 1 0 0,0 1 0 0 0,-1-1-1 0 0,1 1 1 0 0,0-1 0 0 0,0 1-1 0 0,0 0 1 0 0,0-1 0 0 0,0 1-1 0 0,0 0 1 0 0,0 0 0 0 0,1 0-1 0 0,-1 0 1 0 0,-1 2 0 0 0,-20 28-262 0 0,19-26 228 0 0,2-4 34 0 0,-177 302-775 0 0,171-290 531 0 0,-13 28-806 0 0,19-39 891 0 0,0 1 1 0 0,0-1-1 0 0,0 1 1 0 0,1 0-1 0 0,-1-1 1 0 0,1 1-1 0 0,-1-1 1 0 0,1 1-1 0 0,0 0 1 0 0,0 0-1 0 0,0-1 1 0 0,1 6-1 0 0,4-2-467 0 0,1-3 491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4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14291 0 0,'22'15'-292'0'0,"0"1"0"0"0,-2 0 0 0 0,1 2 0 0 0,-2 0 0 0 0,0 1 0 0 0,28 39 0 0 0,-28-31 345 0 0,-1 0-1 0 0,-2 1 1 0 0,-1 0 0 0 0,-1 1-1 0 0,13 40 1 0 0,-24-61-22 0 0,-1 0 0 0 0,0 1 0 0 0,0-1 0 0 0,-1 1-1 0 0,0-1 1 0 0,0 1 0 0 0,-1 0 0 0 0,0-1 0 0 0,-1 1 0 0 0,0 0 0 0 0,0-1 0 0 0,-1 1 0 0 0,-4 11 0 0 0,2-9 43 0 0,-2 0-1 0 0,1 0 1 0 0,-2 0 0 0 0,1-1-1 0 0,-1 0 1 0 0,-1 0 0 0 0,0-1-1 0 0,-16 16 1 0 0,-6 0 36 0 0,22-18-321 0 0,-1 0 0 0 0,1 0-1 0 0,0 1 1 0 0,1 0 0 0 0,-1 0 0 0 0,2 0 0 0 0,-9 15 0 0 0,14-23 69 0 0,1 1 1 0 0,-1 0-1 0 0,1-1 1 0 0,0 1-1 0 0,-1 0 1 0 0,1-1-1 0 0,0 1 1 0 0,0 0-1 0 0,0-1 1 0 0,-1 1-1 0 0,1 0 1 0 0,0 0-1 0 0,0-1 0 0 0,0 1 1 0 0,0 0-1 0 0,0-1 1 0 0,0 1-1 0 0,1 0 1 0 0,-1 0-1 0 0,0-1 1 0 0,0 1-1 0 0,0 0 1 0 0,1-1-1 0 0,-1 1 1 0 0,0 0-1 0 0,1-1 1 0 0,-1 1-1 0 0,0 0 1 0 0,1-1-1 0 0,-1 1 0 0 0,1-1 1 0 0,-1 1-1 0 0,1-1 1 0 0,-1 1-1 0 0,1-1 1 0 0,0 1-1 0 0,-1-1 1 0 0,1 0-1 0 0,0 1 1 0 0,8 1-1781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4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13339 0 0,'0'0'-131'0'0,"12"9"-1757"0"0,-2-5 2065 0 0,0 1 0 0 0,0-2-1 0 0,0 1 1 0 0,1-1 0 0 0,-1-1 0 0 0,1 0 0 0 0,0-1 0 0 0,0 0 0 0 0,-1 0 0 0 0,13-2 0 0 0,46-10 823 0 0,-15 0-1226 0 0,-18 9-2669 0 0,-49 22-2379 0 0,4-8 3036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5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17780 0 0,'0'0'-120'0'0,"9"3"-1573"0"0,19 5 1777 0 0,1-1 0 0 0,0-1 0 0 0,0-1 0 0 0,1-2-1 0 0,55 0 4133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15123 0 0,'0'0'-21'0'0,"0"0"-1"0"0,0-1 0 0 0,0 1 1 0 0,0 0-1 0 0,0 0 1 0 0,0 0-1 0 0,0 0 0 0 0,1 0 1 0 0,-1 0-1 0 0,0 0 1 0 0,0-1-1 0 0,0 1 0 0 0,0 0 1 0 0,0 0-1 0 0,0 0 0 0 0,0 0 1 0 0,0 0-1 0 0,0 0 1 0 0,1 0-1 0 0,-1 0 0 0 0,0 0 1 0 0,0 0-1 0 0,0 0 1 0 0,0 0-1 0 0,0 0 0 0 0,0 0 1 0 0,1 0-1 0 0,-1 0 1 0 0,0 0-1 0 0,0 0 0 0 0,0 0 1 0 0,0 0-1 0 0,0 0 1 0 0,0 0-1 0 0,1 0 0 0 0,-1 0 1 0 0,0 0-1 0 0,0 0 0 0 0,0 0 1 0 0,0 0-1 0 0,0 0 1 0 0,0 0-1 0 0,0 0 0 0 0,0 0 1 0 0,1 0-1 0 0,-1 0 1 0 0,0 1-1 0 0,0-1 0 0 0,0 0 1 0 0,0 0-1 0 0,0 0 1 0 0,0 0-1 0 0,0 0 0 0 0,0 0 1 0 0,0 0-1 0 0,0 0 1 0 0,0 1-1 0 0,0-1 0 0 0,0 0 1 0 0,0 0-1 0 0,1 0 0 0 0,-1 0 1 0 0,0 0-1 0 0,0 0 1 0 0,0 1-1 0 0,0-1 0 0 0,0 0 1 0 0,-1 0-1 0 0,14 16-412 0 0,10 19 260 0 0,79 169 506 0 0,-69-131-241 0 0,3-2 0 0 0,90 130-1 0 0,-90-145-44 0 0,-28-41 15 0 0,1-1 0 0 0,1 0 0 0 0,16 18 0 0 0,-26-31 52 0 0,2-38-6396 0 0,-2 18 3624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5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 18636 0 0,'-4'4'-433'0'0,"-49"61"328"0"0,2 1 1 0 0,-75 133 0 0 0,6-6 202 0 0,84-142-616 0 0,3 2 0 0 0,2 1 1 0 0,-25 63-1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6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0 165 18444 0 0,'0'0'131'0'0,"0"-3"-78"0"0,1-7-65 0 0,1-1 1 0 0,-1 1-1 0 0,2-1 1 0 0,-1 1-1 0 0,2 0 1 0 0,-1 0-1 0 0,8-15 1 0 0,-8 21-71 0 0,0-1 0 0 0,-1 1 1 0 0,1 0-1 0 0,1 0 0 0 0,-1 0 0 0 0,0 0 0 0 0,1 1 1 0 0,0-1-1 0 0,0 1 0 0 0,0 0 0 0 0,0 0 1 0 0,1 1-1 0 0,-1-1 0 0 0,1 1 0 0 0,0 0 1 0 0,-1 0-1 0 0,1 0 0 0 0,8-1 0 0 0,-9 2 0 0 0,0 0 0 0 0,0 1-1 0 0,0-1 1 0 0,0 1 0 0 0,0 0-1 0 0,0 0 1 0 0,0 0 0 0 0,1 1-1 0 0,-1-1 1 0 0,0 1 0 0 0,0 0-1 0 0,0 0 1 0 0,0 0 0 0 0,0 1-1 0 0,-1 0 1 0 0,1-1 0 0 0,0 1-1 0 0,-1 1 1 0 0,1-1 0 0 0,-1 0-1 0 0,0 1 1 0 0,0 0 0 0 0,4 4-1 0 0,-2-1 78 0 0,-1 0 0 0 0,0 1 1 0 0,0 0-1 0 0,0 0 0 0 0,-1 0 0 0 0,0 0 0 0 0,0 0 0 0 0,-1 1 0 0 0,0-1 0 0 0,-1 1 0 0 0,2 13 0 0 0,-1-2 81 0 0,-1 1 0 0 0,0-1 0 0 0,-2 1 0 0 0,0 0 0 0 0,-1-1 0 0 0,-8 30 1 0 0,8-41-27 0 0,0-1 1 0 0,-1 0-1 0 0,0 0 1 0 0,0-1-1 0 0,-1 1 1 0 0,1 0-1 0 0,-2-1 1 0 0,-8 11 0 0 0,10-14 21 0 0,-1 0 1 0 0,1 1 0 0 0,-1-1 0 0 0,0-1-1 0 0,0 1 1 0 0,-1 0 0 0 0,1-1 0 0 0,0 0 0 0 0,-1 0-1 0 0,1 0 1 0 0,-1-1 0 0 0,0 0 0 0 0,1 0 0 0 0,-10 1-1 0 0,52-6 208 0 0,37-5-39 0 0,147 2 1 0 0,-168 10-177 0 0,-28-2 87 0 0,0 1 0 0 0,41 8 1657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6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12851 0 0,'-20'0'-4129'0'0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8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830 15 7866 0 0,'-18'-5'297'0'0,"-1"2"1"0"0,1 0-1 0 0,-1 1 1 0 0,1 1-1 0 0,-1 0 1 0 0,1 1-1 0 0,-30 5 0 0 0,0 3-478 0 0,-78 23 0 0 0,85-18 88 0 0,2 1-1 0 0,0 2 0 0 0,1 2 0 0 0,1 1 0 0 0,-53 36 0 0 0,73-43 44 0 0,1 0-1 0 0,0 1 1 0 0,1 1-1 0 0,1 0 0 0 0,0 1 1 0 0,1 1-1 0 0,0 0 1 0 0,2 1-1 0 0,0 0 1 0 0,0 1-1 0 0,2 0 1 0 0,0 0-1 0 0,-8 28 1 0 0,14-37 40 0 0,1 1 1 0 0,1-1 0 0 0,-1 1 0 0 0,2-1 0 0 0,-1 1 0 0 0,1-1 0 0 0,1 1 0 0 0,0 0 0 0 0,0-1 0 0 0,1 1 0 0 0,0-1 0 0 0,0 0 0 0 0,1 0 0 0 0,0 0 0 0 0,1 0 0 0 0,0 0 0 0 0,1 0 0 0 0,0-1 0 0 0,0 0 0 0 0,0 0 0 0 0,1-1 0 0 0,0 1 0 0 0,10 8 0 0 0,-5-6 46 0 0,1 0 0 0 0,0-1 0 0 0,0 0 0 0 0,1-1 0 0 0,0 0 0 0 0,0-1 0 0 0,1-1 0 0 0,-1 0-1 0 0,2-1 1 0 0,-1 0 0 0 0,0-1 0 0 0,1-1 0 0 0,0 0 0 0 0,19 1 0 0 0,-6-4 55 0 0,-1-1-1 0 0,1-1 1 0 0,-1-1-1 0 0,0-2 1 0 0,0 0 0 0 0,0-2-1 0 0,37-14 1 0 0,-31 7 115 0 0,-1-1 1 0 0,0-1-1 0 0,-1-2 1 0 0,-1-1-1 0 0,36-29 1 0 0,-58 41 93 0 0,1-1 1 0 0,-1 0 0 0 0,-1 0-1 0 0,1-1 1 0 0,-2 0-1 0 0,10-15 1 0 0,-15 22-227 0 0,0 1 0 0 0,1-1 0 0 0,-2 0-1 0 0,1 0 1 0 0,0 1 0 0 0,0-1 0 0 0,-1 0 0 0 0,1 0-1 0 0,-1 0 1 0 0,1 1 0 0 0,-1-1 0 0 0,0 0 0 0 0,0 0 0 0 0,1 0-1 0 0,-1 0 1 0 0,-1 0 0 0 0,1 0 0 0 0,0 0 0 0 0,0 0-1 0 0,-1 0 1 0 0,1 1 0 0 0,-1-1 0 0 0,0 0 0 0 0,0 0 0 0 0,1 0-1 0 0,-1 1 1 0 0,0-1 0 0 0,0 0 0 0 0,0 1 0 0 0,-1-1 0 0 0,1 1-1 0 0,0 0 1 0 0,-1-1 0 0 0,1 1 0 0 0,-1 0 0 0 0,1 0-1 0 0,-1-1 1 0 0,1 1 0 0 0,-1 1 0 0 0,0-1 0 0 0,0 0 0 0 0,1 0-1 0 0,-1 1 1 0 0,0-1 0 0 0,-4 0 0 0 0,-1-1-107 0 0,0 0 1 0 0,-1 1 0 0 0,1 0-1 0 0,0 1 1 0 0,-1 0 0 0 0,1 0-1 0 0,-1 0 1 0 0,1 1-1 0 0,-1 0 1 0 0,1 0 0 0 0,0 1-1 0 0,-1 0 1 0 0,1 0 0 0 0,0 1-1 0 0,0 0 1 0 0,1 0-1 0 0,-1 1 1 0 0,1-1 0 0 0,-1 2-1 0 0,-5 4 1 0 0,8-6-1 0 0,-1 1 0 0 0,1 0 0 0 0,0 0-1 0 0,1 0 1 0 0,-1 0 0 0 0,1 0 0 0 0,-1 1 0 0 0,1-1 0 0 0,1 1 0 0 0,-1 0-1 0 0,1 0 1 0 0,0 0 0 0 0,0 0 0 0 0,0 1 0 0 0,1-1 0 0 0,-1 0-1 0 0,1 1 1 0 0,1-1 0 0 0,-1 1 0 0 0,1-1 0 0 0,0 1 0 0 0,0 0 0 0 0,1-1-1 0 0,-1 1 1 0 0,1-1 0 0 0,1 0 0 0 0,1 8 0 0 0,1-5 21 0 0,-1 0 0 0 0,1 0 0 0 0,0-1 0 0 0,1 0 0 0 0,0 0 0 0 0,8 10 0 0 0,-11-14 24 0 0,0-1 1 0 0,1 1-1 0 0,-1-1 0 0 0,1 0 1 0 0,-1 0-1 0 0,1 0 0 0 0,0 0 1 0 0,0 0-1 0 0,0 0 0 0 0,0-1 0 0 0,0 1 1 0 0,0-1-1 0 0,0 0 0 0 0,1 0 1 0 0,-1 0-1 0 0,0-1 0 0 0,1 1 1 0 0,5-1-1 0 0,-6 0 34 0 0,-1-1 0 0 0,1 0 0 0 0,-1 0-1 0 0,0 0 1 0 0,1 0 0 0 0,-1 0 0 0 0,0-1 0 0 0,0 1 0 0 0,0-1 0 0 0,0 1-1 0 0,0-1 1 0 0,0 0 0 0 0,0 0 0 0 0,-1 0 0 0 0,1 0 0 0 0,-1 0 0 0 0,1 0 0 0 0,-1 0-1 0 0,0 0 1 0 0,0-1 0 0 0,2-2 0 0 0,17-53 851 0 0,-20 58-893 0 0,8-47 587 0 0,-8 46-459 0 0,6 20-888 0 0,1 3 722 0 0,0-1-1 0 0,20 36 0 0 0,-23-49-19 0 0,1 0 0 0 0,0 0 0 0 0,0-1 0 0 0,0 0 0 0 0,1 0 0 0 0,0-1-1 0 0,0 1 1 0 0,1-1 0 0 0,13 9 0 0 0,-19-14-175 0 0,1-1-1 0 0,0 1 1 0 0,0-1 0 0 0,0 1-1 0 0,-1-1 1 0 0,1 1 0 0 0,0-1-1 0 0,0 0 1 0 0,0 0 0 0 0,0 0-1 0 0,-1 0 1 0 0,1 0 0 0 0,0-1-1 0 0,0 1 1 0 0,0 0 0 0 0,-1-1-1 0 0,1 1 1 0 0,0-1 0 0 0,0 0-1 0 0,-1 0 1 0 0,1 0-1 0 0,-1 0 1 0 0,1 0 0 0 0,-1 0-1 0 0,1 0 1 0 0,-1 0 0 0 0,1 0-1 0 0,-1-1 1 0 0,0 1 0 0 0,2-3-1 0 0,6-8-1940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3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17452 0 0,'35'-6'-114'0'0,"1"2"0"0"0,-1 1 0 0 0,68 3 0 0 0,-48 0 32 0 0,253-2-3085 0 0,-311 2 3112 0 0,1 1 0 0 0,0 0 0 0 0,0-1 0 0 0,-1 1 0 0 0,1 0 0 0 0,0 0 0 0 0,0 1 0 0 0,0-1 0 0 0,0 0 0 0 0,1 1 0 0 0,-1-1 0 0 0,0 1 0 0 0,1 0 0 0 0,-4 3 0 0 0,-18 26 24 0 0,20-28-12 0 0,0 1 26 0 0,0-1-1 0 0,0 1 1 0 0,0-1-1 0 0,0 1 1 0 0,0 0-1 0 0,1 0 1 0 0,0 0-1 0 0,0 0 0 0 0,0 1 1 0 0,0-1-1 0 0,1 0 1 0 0,0 1-1 0 0,0-1 1 0 0,0 1-1 0 0,0 0 1 0 0,0-1-1 0 0,1 1 1 0 0,0 0-1 0 0,0-1 1 0 0,1 1-1 0 0,1 8 1 0 0,0-7 21 0 0,1-1 1 0 0,0 1-1 0 0,0-1 0 0 0,1 1 1 0 0,-1-1-1 0 0,1 0 0 0 0,0-1 1 0 0,1 1-1 0 0,-1-1 0 0 0,1 1 1 0 0,0-1-1 0 0,0-1 0 0 0,0 1 1 0 0,7 3-1 0 0,7 4 15 0 0,-3-2 2 0 0,-1 1 1 0 0,25 20-1 0 0,-37-28-17 0 0,0 0-1 0 0,-1 1 1 0 0,1-1-1 0 0,-1 1 1 0 0,0-1-1 0 0,0 1 1 0 0,0 0 0 0 0,0 0-1 0 0,-1 0 1 0 0,1 0-1 0 0,-1 0 1 0 0,1 0-1 0 0,-1 0 1 0 0,0 0-1 0 0,0 1 1 0 0,-1-1 0 0 0,1 0-1 0 0,-1 1 1 0 0,1-1-1 0 0,-1 0 1 0 0,-1 5-1 0 0,0-3 9 0 0,0 1 0 0 0,-1-1 0 0 0,0 0 0 0 0,-1 1 0 0 0,1-1 0 0 0,-1-1 0 0 0,0 1 0 0 0,0 0 0 0 0,0 0 0 0 0,-5 4 0 0 0,-41 38 121 0 0,48-46-130 0 0,-6 5 47 0 0,-1 0-1 0 0,1-1 1 0 0,-1 0-1 0 0,0-1 1 0 0,-1 0-1 0 0,1 0 1 0 0,-1-1-1 0 0,0 0 0 0 0,-16 3 1 0 0,20-4-275 0 0,-1-1-1 0 0,0-1 1 0 0,0 1 0 0 0,0-1 0 0 0,0 0 0 0 0,0 0-1 0 0,0-1 1 0 0,0 0 0 0 0,1 0 0 0 0,-1 0 0 0 0,0-1-1 0 0,0 0 1 0 0,1 0 0 0 0,-1 0 0 0 0,1-1 0 0 0,-7-3-1 0 0,1-6-54 0 0,3-3-477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49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 13803 0 0,'0'0'2131'0'0,"-5"5"-2407"0"0,0 0 228 0 0,1 1 0 0 0,0 0 0 0 0,1 0 1 0 0,-1 0-1 0 0,1 0 0 0 0,0 0 0 0 0,1 1 0 0 0,-1-1 0 0 0,-1 12 0 0 0,3-15 37 0 0,0 1-1 0 0,1-1 1 0 0,-1 1-1 0 0,1-1 1 0 0,0 1-1 0 0,0-1 1 0 0,0 1-1 0 0,0-1 0 0 0,1 1 1 0 0,-1-1-1 0 0,1 1 1 0 0,0-1-1 0 0,0 0 1 0 0,0 1-1 0 0,1-1 1 0 0,-1 0-1 0 0,1 0 1 0 0,-1 0-1 0 0,1 0 1 0 0,0 0-1 0 0,1 0 1 0 0,-1 0-1 0 0,0-1 0 0 0,1 1 1 0 0,-1-1-1 0 0,1 0 1 0 0,0 0-1 0 0,0 0 1 0 0,0 0-1 0 0,0 0 1 0 0,0 0-1 0 0,0-1 1 0 0,4 2-1 0 0,47 16-4 0 0,-42-16 28 0 0,0 1 1 0 0,-1 0 0 0 0,1 0-1 0 0,-1 1 1 0 0,-1 1 0 0 0,12 7-1 0 0,-21-12-11 0 0,0 0 0 0 0,-1-1 0 0 0,1 1 0 0 0,-1 0 0 0 0,1 0-1 0 0,0 0 1 0 0,-1 0 0 0 0,0 0 0 0 0,1 0 0 0 0,-1 0 0 0 0,0 0 0 0 0,1 0 0 0 0,-1 0 0 0 0,0 0-1 0 0,0 0 1 0 0,0 0 0 0 0,0 0 0 0 0,0 0 0 0 0,0 0 0 0 0,0 0 0 0 0,0 0 0 0 0,0 0-1 0 0,0 0 1 0 0,-1 0 0 0 0,1 0 0 0 0,0 0 0 0 0,-1 0 0 0 0,1 0 0 0 0,-1 0 0 0 0,1 0 0 0 0,-1 0-1 0 0,0 0 1 0 0,1 0 0 0 0,-1 0 0 0 0,0-1 0 0 0,1 1 0 0 0,-1 0 0 0 0,0-1 0 0 0,-2 2-1 0 0,-37 32 93 0 0,36-31-83 0 0,-134 80 112 0 0,14-8-2561 0 0,103-60-643 0 0,32-21-1152 0 0,31-18 2900 0 0,398-158 3023 0 0,-195 107 7633 0 0,-252 67-7313 0 0,-4 1-1929 0 0,1-1 1 0 0,-2 1-1 0 0,1 1 0 0 0,-1 0 0 0 0,0 1 0 0 0,0 0 0 0 0,-16-3 1 0 0,23 6-138 0 0,0 1 0 0 0,0 0 1 0 0,0 0-1 0 0,0 0 1 0 0,0 0-1 0 0,-1 1 0 0 0,1 0 1 0 0,0 0-1 0 0,0 1 0 0 0,0 0 1 0 0,-1-1-1 0 0,1 2 1 0 0,0-1-1 0 0,0 1 0 0 0,1-1 1 0 0,-1 1-1 0 0,0 0 1 0 0,0 1-1 0 0,1-1 0 0 0,-1 1 1 0 0,-7 7-1 0 0,10-8 28 0 0,0 0-1 0 0,1 1 0 0 0,-1-1 1 0 0,1 1-1 0 0,0-1 0 0 0,-1 1 0 0 0,1 0 1 0 0,0-1-1 0 0,0 1 0 0 0,1 0 1 0 0,-1 0-1 0 0,1 0 0 0 0,-1 0 1 0 0,1 0-1 0 0,0-1 0 0 0,0 1 1 0 0,0 0-1 0 0,0 0 0 0 0,1 0 1 0 0,-1 0-1 0 0,1 0 0 0 0,0 0 1 0 0,1 3-1 0 0,1 1 5 0 0,0 1-1 0 0,0 0 1 0 0,1-1 0 0 0,0 0-1 0 0,0 0 1 0 0,0 0 0 0 0,7 6-1 0 0,24 14 16 0 0,61 36 76 0 0,-63-44 26 0 0,-23-18-73 0 0,3-1 13 0 0,0 2 111 0 0,1 0 1 0 0,0-1-1 0 0,-1-1 0 0 0,1 0 1 0 0,-1-1-1 0 0,1 0 1 0 0,16-5 2362 0 0,-29 5-2464 0 0,-1 1-1 0 0,0-1 1 0 0,0 0-1 0 0,1 0 1 0 0,-1 0-1 0 0,1 1 1 0 0,-1-1 0 0 0,1 0-1 0 0,-1 0 1 0 0,1 1-1 0 0,-1-1 1 0 0,1 0-1 0 0,-1 1 1 0 0,1-1 0 0 0,0 1-1 0 0,0-1 1 0 0,-1 1-1 0 0,1-1 1 0 0,0 1-1 0 0,0-1 1 0 0,-1 1-1 0 0,1 0 1 0 0,0-1 0 0 0,0 1-1 0 0,0 0 1 0 0,0 0-1 0 0,1-1 1 0 0,26-3-288 0 0,-25 4 346 0 0,3-1-290 0 0,-1 1 1 0 0,0-1-1 0 0,1 1 1 0 0,-1 1-1 0 0,0-1 1 0 0,0 1-1 0 0,7 1 1 0 0,19 0-6905 0 0,-25-3 4728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0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16 9826 0 0,'0'-10'6536'0'0,"-2"5"-5221"0"0,-1 11-1355 0 0,0 0-1 0 0,1 0 1 0 0,0 1-1 0 0,0-1 0 0 0,1 1 1 0 0,-1 0-1 0 0,1 10 1 0 0,-1 57 62 0 0,1-32-9 0 0,1 13 13 0 0,0-27 43 0 0,-1 1-1 0 0,-6 40 1 0 0,5-58-163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0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20524 0 0,'0'0'1425'0'0,"8"27"-13044"0"0,-6-17 8034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0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26318 0 0,'0'0'1552'0'0,"13"25"-7665"0"0,-10-20 4840 0 0,-2-2 1273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4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12779 0 0,'0'0'2238'0'0,"11"-1"-2261"0"0,15 1 20 0 0,-19 0 94 0 0,1 0 0 0 0,0 0 1 0 0,0 0-1 0 0,-1-1 0 0 0,1 0 0 0 0,-1-1 0 0 0,14-3 301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4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9786 0 0,'0'0'1895'0'0,"-1"9"-2954"0"0,-8 61 1109 0 0,-21 79 0 0 0,29-149-23 0 0,1 1 1 0 0,0 0-1 0 0,-1 0 0 0 0,1 0 0 0 0,0 0 1 0 0,0 0-1 0 0,-1 0 0 0 0,1 0 0 0 0,0 0 0 0 0,0 0 1 0 0,0 0-1 0 0,0 0 0 0 0,0 0 0 0 0,0 0 0 0 0,0-1 1 0 0,1 1-1 0 0,-1 0 0 0 0,0 0 0 0 0,0 0 0 0 0,1 0 1 0 0,-1 0-1 0 0,1 0 0 0 0,-1 0 0 0 0,1-1 0 0 0,-1 1 1 0 0,1 0-1 0 0,-1 0 0 0 0,1 0 0 0 0,0-1 0 0 0,-1 1 1 0 0,1 0-1 0 0,0-1 0 0 0,0 1 0 0 0,0-1 0 0 0,-1 1 1 0 0,1-1-1 0 0,0 1 0 0 0,0-1 0 0 0,0 0 0 0 0,0 1 1 0 0,1-1-1 0 0,4 1 149 0 0,-1-1 0 0 0,0 0 0 0 0,1 0 0 0 0,-1 0 0 0 0,1-1 0 0 0,8-1 0 0 0,9-2-131 0 0,1 1 0 0 0,-1 2 0 0 0,1 0 0 0 0,0 1 0 0 0,0 2 0 0 0,28 4 0 0 0,-38-3-70 0 0,0 0 0 0 0,0 1 0 0 0,0 0 0 0 0,-1 1 0 0 0,0 0 0 0 0,0 1 0 0 0,0 1 0 0 0,-1 0 0 0 0,0 0 0 0 0,0 1 0 0 0,18 17 0 0 0,-29-24-2 0 0,1 1 0 0 0,0-1 0 0 0,-1 1 0 0 0,1 0 0 0 0,-1 0 0 0 0,0 0 1 0 0,0 0-1 0 0,1 0 0 0 0,-1 0 0 0 0,0 0 0 0 0,-1 0 0 0 0,1 0 0 0 0,0 0 0 0 0,-1 0 0 0 0,1 1 0 0 0,-1-1 0 0 0,0 0 0 0 0,1 1 0 0 0,-1-1 0 0 0,-1 5 0 0 0,0-4 28 0 0,0 0 0 0 0,0 0 0 0 0,0 1 0 0 0,-1-1 0 0 0,1 0-1 0 0,-1 0 1 0 0,0-1 0 0 0,0 1 0 0 0,0 0 0 0 0,0-1 0 0 0,0 1 0 0 0,-5 3-1 0 0,-7 5 225 0 0,0-1 0 0 0,-1 0 0 0 0,0-1 0 0 0,-21 9 0 0 0,35-17-200 0 0,-51 23 616 0 0,-1-2 0 0 0,-1-2 0 0 0,-1-2 0 0 0,-93 17 0 0 0,77-30 726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4353 0 0,'69'48'6432'0'0,"31"24"-6809"0"0,-33-23 614 0 0,-33-23-228 0 0,-1 1 1 0 0,0 2-1 0 0,-3 2 0 0 0,0 0 1 0 0,32 46-1 0 0,-47-54 13 0 0,-10-15 9 0 0,0 0-1 0 0,0 0 1 0 0,1-1 0 0 0,0 1 0 0 0,0-1-1 0 0,1 0 1 0 0,9 7 0 0 0,-16-14-58 0 0,1 0-1 0 0,0 0 1 0 0,-1 0-1 0 0,1 0 1 0 0,0 0-1 0 0,-1-1 1 0 0,1 1-1 0 0,-1 0 1 0 0,1 0-1 0 0,0 0 1 0 0,-1-1-1 0 0,1 1 1 0 0,-1 0-1 0 0,1-1 1 0 0,-1 1-1 0 0,1 0 1 0 0,-1-1-1 0 0,1 1 1 0 0,-1 0-1 0 0,1-1 1 0 0,-1 1-1 0 0,0-1 1 0 0,1 1-1 0 0,-1-1 1 0 0,0 1-1 0 0,1-1 1 0 0,-1 0-1 0 0,0 1 1 0 0,0-1-1 0 0,1 1 1 0 0,-1-1-1 0 0,0 0 1 0 0,0 0-1 0 0,3-10-4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3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591 0 15539 0 0,'0'0'-390'0'0,"-2"7"-852"0"0,-5 7 1178 0 0,-1-1 1 0 0,-1-1-1 0 0,0 1 1 0 0,0-2-1 0 0,-1 1 1 0 0,-1-1-1 0 0,-22 18 1 0 0,-94 64 237 0 0,123-90-177 0 0,-138 82 130 0 0,19-12-21 0 0,109-64-144 0 0,-5 3-132 0 0,0 1 1 0 0,-26 23-1 0 0,66-37-8329 0 0,-7-5 6495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3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0 16988 0 0,'0'0'-42'0'0,"-8"7"-1505"0"0,-104 78 1026 0 0,20-17 634 0 0,90-66-122 0 0,0-1 0 0 0,0 1-1 0 0,0-1 1 0 0,0 1 0 0 0,0 0-1 0 0,1 0 1 0 0,-1 0 0 0 0,1 0 0 0 0,-1 0-1 0 0,1 0 1 0 0,0 0 0 0 0,0 0-1 0 0,0 1 1 0 0,0-1 0 0 0,0 0-1 0 0,0 1 1 0 0,1-1 0 0 0,-1 4 0 0 0,1-4 3 0 0,0 0 1 0 0,1-1 0 0 0,-1 1 0 0 0,1 0 0 0 0,-1 0-1 0 0,1 0 1 0 0,0-1 0 0 0,0 1 0 0 0,0 0-1 0 0,0-1 1 0 0,0 1 0 0 0,0-1 0 0 0,1 1 0 0 0,-1-1-1 0 0,0 0 1 0 0,1 1 0 0 0,-1-1 0 0 0,1 0 0 0 0,-1 0-1 0 0,1 0 1 0 0,0 0 0 0 0,-1 0 0 0 0,1 0 0 0 0,2 0-1 0 0,11 5 50 0 0,1 0-1 0 0,-1-1 0 0 0,1-1 0 0 0,0 0 0 0 0,0-2 0 0 0,22 2 0 0 0,103-3 202 0 0,-74-2-161 0 0,40-2 75 0 0,62 1-3545 0 0,-160 4 2796 0 0,0-1 454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3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12051 0 0,'-1'0'-40'0'0,"1"1"1"0"0,0-1 0 0 0,0 1 0 0 0,0 0 0 0 0,0-1 0 0 0,0 1 0 0 0,0 0 0 0 0,0-1-1 0 0,0 1 1 0 0,0-1 0 0 0,0 1 0 0 0,1 0 0 0 0,-1-1 0 0 0,0 1 0 0 0,0-1 0 0 0,1 1-1 0 0,-1-1 1 0 0,0 1 0 0 0,1-1 0 0 0,-1 1 0 0 0,0-1 0 0 0,1 1 0 0 0,-1-1 0 0 0,1 1-1 0 0,-1-1 1 0 0,0 1 0 0 0,1-1 0 0 0,-1 0 0 0 0,1 1 0 0 0,1-1 0 0 0,15 10 320 0 0,-15-9-366 0 0,5 2 159 0 0,1-1-1 0 0,-1 0 0 0 0,1 0 0 0 0,-1-1 0 0 0,1 1 0 0 0,-1-2 0 0 0,1 1 1 0 0,9-2-1 0 0,0 2 46 0 0,261-1 702 0 0,-264 0-768 0 0,0-1-1 0 0,1-1 1 0 0,-1 0-1 0 0,0-1 1 0 0,-1 0 0 0 0,1-1-1 0 0,18-8 1 0 0,21-13-3928 0 0,-42 20 3166 0 0,3 0 545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4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1 10306 0 0,'-32'3'-431'0'0,"0"1"1"0"0,0 2-1 0 0,1 1 0 0 0,-53 19 1 0 0,57-17 368 0 0,7-3 44 0 0,-5 2-14 0 0,-35 15 0 0 0,55-21 6 0 0,-1 0-1 0 0,1 1 1 0 0,0 0-1 0 0,0 1 1 0 0,0-1-1 0 0,0 1 1 0 0,1 0-1 0 0,-1 0 0 0 0,1 0 1 0 0,0 0-1 0 0,0 1 1 0 0,-3 5-1 0 0,6-8 23 0 0,0 0 0 0 0,0 0-1 0 0,0 0 1 0 0,0 0-1 0 0,0 0 1 0 0,0 0 0 0 0,1 0-1 0 0,-1 0 1 0 0,1 0-1 0 0,-1 0 1 0 0,1 0 0 0 0,0 0-1 0 0,0 0 1 0 0,0 0-1 0 0,0 0 1 0 0,1 1 0 0 0,-1-1-1 0 0,0 0 1 0 0,1 0-1 0 0,-1 0 1 0 0,1 0 0 0 0,0 0-1 0 0,0 0 1 0 0,0 0-1 0 0,0-1 1 0 0,0 1 0 0 0,0 0-1 0 0,0 0 1 0 0,0-1-1 0 0,1 1 1 0 0,-1-1 0 0 0,1 1-1 0 0,-1-1 1 0 0,1 1-1 0 0,0-1 1 0 0,0 0 0 0 0,-1 0-1 0 0,1 0 1 0 0,3 1-1 0 0,8 4 69 0 0,1 0-1 0 0,0-1 1 0 0,-1-1 0 0 0,26 5-1 0 0,-19-5-22 0 0,-9-1-14 0 0,-8-3-29 0 0,1 1-1 0 0,-1 0 1 0 0,1 0 0 0 0,-1 0 0 0 0,0 0 0 0 0,0 0 0 0 0,6 4 0 0 0,-9-5-1 0 0,1 1 0 0 0,-1 0 0 0 0,1-1 0 0 0,-1 1 0 0 0,0 0 0 0 0,1-1 1 0 0,-1 1-1 0 0,0 0 0 0 0,1 0 0 0 0,-1 0 0 0 0,0-1 0 0 0,0 1 0 0 0,0 0 0 0 0,0 0 0 0 0,1 0 0 0 0,-1 0 0 0 0,0-1 0 0 0,-1 1 0 0 0,1 0 0 0 0,0 0 1 0 0,0 0-1 0 0,0-1 0 0 0,0 1 0 0 0,-1 0 0 0 0,1 0 0 0 0,0 0 0 0 0,-1-1 0 0 0,1 1 0 0 0,0 0 0 0 0,-1-1 0 0 0,1 1 0 0 0,-1 0 0 0 0,1-1 0 0 0,-1 1 0 0 0,0 0 1 0 0,1-1-1 0 0,-2 1 0 0 0,-13 17 4 0 0,-2-2 0 0 0,0 0 0 0 0,0-1 0 0 0,-1 0 0 0 0,-36 20 0 0 0,29-18 1 0 0,20-14 7 0 0,1 0 0 0 0,0 1 0 0 0,0 0 0 0 0,0-1 0 0 0,0 2 1 0 0,1-1-1 0 0,-1 0 0 0 0,1 1 0 0 0,0-1 0 0 0,1 1 0 0 0,-1 0 0 0 0,1 0 1 0 0,0 0-1 0 0,0 0 0 0 0,-2 11 0 0 0,4-13-1 0 0,-1 0 0 0 0,1 0 0 0 0,0 0 0 0 0,0 0-1 0 0,0 0 1 0 0,0 0 0 0 0,0 0 0 0 0,1 1 0 0 0,-1-1 0 0 0,1 0 0 0 0,0 0 0 0 0,0 0-1 0 0,0 0 1 0 0,0-1 0 0 0,1 1 0 0 0,-1 0 0 0 0,1 0 0 0 0,0-1 0 0 0,0 1 0 0 0,0-1-1 0 0,0 0 1 0 0,0 1 0 0 0,0-1 0 0 0,0 0 0 0 0,1 0 0 0 0,-1 0 0 0 0,1-1 0 0 0,0 1 0 0 0,3 1-1 0 0,4 1-50 0 0,-1 0-1 0 0,0-1 0 0 0,1 0 0 0 0,0 0 0 0 0,0-1 0 0 0,0-1 0 0 0,0 0 1 0 0,0 0-1 0 0,0-1 0 0 0,0 0 0 0 0,0-1 0 0 0,0 0 0 0 0,0 0 0 0 0,0-1 0 0 0,0-1 1 0 0,-1 1-1 0 0,17-8 0 0 0,-10 2-21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1 12211 0 0,'0'0'833'0'0,"-24"27"-3559"0"0,7-12 2646 0 0,-2 0 0 0 0,1-2 0 0 0,-38 21 0 0 0,39-24 74 0 0,-1 0 0 0 0,1 2 0 0 0,1 0 0 0 0,0 0 0 0 0,-22 24 0 0 0,37-35-6 0 0,0 0-1 0 0,0 0 0 0 0,0 0 1 0 0,0 0-1 0 0,0 0 0 0 0,0 1 1 0 0,0-1-1 0 0,0 0 0 0 0,1 1 1 0 0,-1-1-1 0 0,1 0 1 0 0,-1 1-1 0 0,1-1 0 0 0,-1 1 1 0 0,1-1-1 0 0,0 1 0 0 0,-1-1 1 0 0,1 1-1 0 0,0-1 1 0 0,0 1-1 0 0,0-1 0 0 0,1 1 1 0 0,-1-1-1 0 0,1 3 0 0 0,0-2 11 0 0,0 0-1 0 0,0-1 0 0 0,1 1 0 0 0,-1-1 1 0 0,1 1-1 0 0,-1-1 0 0 0,1 1 0 0 0,0-1 1 0 0,-1 0-1 0 0,1 0 0 0 0,0 0 0 0 0,0 0 1 0 0,0 0-1 0 0,0 0 0 0 0,3 1 0 0 0,9 2 75 0 0,1-1 0 0 0,-1 0 0 0 0,27 1 0 0 0,-38-4-56 0 0,105 4-1036 0 0,170-16 0 0 0,-251 9 932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5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18324 0 0,'0'0'-562'0'0,"3"7"-1115"0"0,3-1 1630 0 0,-1-1 1 0 0,2 1 0 0 0,-1-1-1 0 0,0 0 1 0 0,1 0 0 0 0,0-1 0 0 0,0 0-1 0 0,0 0 1 0 0,1-1 0 0 0,-1 0-1 0 0,1 0 1 0 0,0-1 0 0 0,0 0-1 0 0,0 0 1 0 0,0-1 0 0 0,12 1-1 0 0,19 0 100 0 0,0-1-1 0 0,47-6 1 0 0,-50 3-61 0 0,49-4 31 0 0,0 5 1 0 0,129 13-1 0 0,-214-13-51 0 0,0 1 1 0 0,0 0 0 0 0,1 0 0 0 0,-1 0-1 0 0,0 0 1 0 0,0 0 0 0 0,1 0 0 0 0,-1 0-1 0 0,0 0 1 0 0,0 0 0 0 0,1 0 0 0 0,-1 0-1 0 0,0 0 1 0 0,0 0 0 0 0,1 0 0 0 0,-1 0-1 0 0,0 0 1 0 0,0 0 0 0 0,1 0 0 0 0,-1 0-1 0 0,0 0 1 0 0,0 1 0 0 0,1-1 0 0 0,-1 0-1 0 0,0 0 1 0 0,0 0 0 0 0,0 0-1 0 0,1 0 1 0 0,-1 1 0 0 0,0-1 0 0 0,0 0-1 0 0,0 0 1 0 0,0 0 0 0 0,1 1 0 0 0,-1-1-1 0 0,0 0 1 0 0,0 0 0 0 0,0 1 0 0 0,0-1-1 0 0,0 0 1 0 0,0 0 0 0 0,0 1 0 0 0,-12 4-1006 0 0,-23 3 29 0 0,12-5 899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6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 14563 0 0,'-2'-6'-1708'0'0,"0"9"647"0"0,2 21 297 0 0,3 37 632 0 0,9 64-56 0 0,4 35 368 0 0,-7-53 1081 0 0,-7-87 183 0 0,-1-13-1376 0 0,0 1-1 0 0,-1-1 0 0 0,0 1 1 0 0,-1 12-1 0 0,-2-9-1516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1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4873 0 0,'0'5'4088'0'0,"5"280"-3128"0"0,-10-27-1211 0 0,5-244-505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1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29 17780 0 0,'0'0'-84'0'0,"9"-2"-1115"0"0,2-3 1061 0 0,1 0 0 0 0,0 1-1 0 0,1 1 1 0 0,-1 0 0 0 0,21-2 0 0 0,-31 4 102 0 0,1 1 1 0 0,-1 0-1 0 0,1 0 1 0 0,-1 0-1 0 0,1 0 0 0 0,-1 0 1 0 0,1 0-1 0 0,-1 1 1 0 0,1-1-1 0 0,-1 1 1 0 0,1 0-1 0 0,-1 0 0 0 0,1-1 1 0 0,-1 2-1 0 0,0-1 1 0 0,0 0-1 0 0,0 0 1 0 0,1 1-1 0 0,-1-1 1 0 0,-1 1-1 0 0,1 0 0 0 0,0-1 1 0 0,0 1-1 0 0,0 0 1 0 0,-1 0-1 0 0,1 0 1 0 0,-1 0-1 0 0,0 1 0 0 0,0-1 1 0 0,1 0-1 0 0,-2 0 1 0 0,1 1-1 0 0,0-1 1 0 0,0 1-1 0 0,-1-1 1 0 0,1 1-1 0 0,-1 2 0 0 0,3 12-65 0 0,-2-1-1 0 0,0 1 1 0 0,-1-1 0 0 0,-4 31-1 0 0,2-37 95 0 0,-1 0-1 0 0,0-1 0 0 0,0 0 1 0 0,-1 0-1 0 0,0 0 1 0 0,0 0-1 0 0,-1 0 1 0 0,0-1-1 0 0,-10 12 1 0 0,8-11 12 0 0,4-4-2 0 0,-1 1 0 0 0,0-1 0 0 0,-1 0 1 0 0,1 0-1 0 0,-1-1 0 0 0,0 1 0 0 0,0-1 0 0 0,0 0 1 0 0,-9 4-1 0 0,13-7-112 0 0,-37 23-1156 0 0,26-14 1781 0 0,12-9-363 0 0,-1 0 0 0 0,1 0 0 0 0,-1-1 0 0 0,0 1 0 0 0,0 0 0 0 0,1-1 0 0 0,-1 1 0 0 0,0 0 0 0 0,0-1 0 0 0,0 1 0 0 0,0-1 0 0 0,0 1 0 0 0,0-1 0 0 0,1 0 0 0 0,-1 1 0 0 0,0-1 0 0 0,0 0 0 0 0,0 0 0 0 0,-2 0 136 0 0,36-8-228 0 0,-16 5-139 0 0,0 1-1 0 0,0 0 1 0 0,0 1 0 0 0,0 1-1 0 0,1 0 1 0 0,-1 2 0 0 0,0 0-1 0 0,0 1 1 0 0,0 0 0 0 0,-1 2-1 0 0,20 6 1 0 0,-25-8-1045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29 115 12435 0 0,'2'-6'-27'0'0,"0"0"0"0"0,1 1 1 0 0,-1 0-1 0 0,1-1 0 0 0,0 1 1 0 0,1 0-1 0 0,-1 1 0 0 0,1-1 1 0 0,0 1-1 0 0,0-1 0 0 0,0 1 1 0 0,1 0-1 0 0,-1 0 0 0 0,1 1 1 0 0,0 0-1 0 0,0 0 0 0 0,0 0 1 0 0,1 0-1 0 0,9-3 0 0 0,-3 1-62 0 0,0 1-1 0 0,1 0 0 0 0,0 0 1 0 0,0 1-1 0 0,0 1 0 0 0,0 0 0 0 0,26 1 1 0 0,-37 1 62 0 0,0 0-1 0 0,0 0 1 0 0,0 0 0 0 0,0 0 0 0 0,0 0 0 0 0,0 1 0 0 0,0-1 0 0 0,0 1-1 0 0,0-1 1 0 0,-1 1 0 0 0,1 0 0 0 0,0 0 0 0 0,0 0 0 0 0,-1 0-1 0 0,1 0 1 0 0,0 0 0 0 0,-1 0 0 0 0,1 0 0 0 0,-1 1 0 0 0,0-1 0 0 0,1 1-1 0 0,0 1 1 0 0,-1-1 8 0 0,0 1 1 0 0,0-1-1 0 0,-1 0 0 0 0,1 0 0 0 0,-1 1 0 0 0,0-1 0 0 0,0 0 1 0 0,0 1-1 0 0,0-1 0 0 0,0 0 0 0 0,0 1 0 0 0,0-1 0 0 0,-1 0 0 0 0,1 0 1 0 0,-3 5-1 0 0,0 3 23 0 0,-2-1-1 0 0,0 1 1 0 0,0-1 0 0 0,0 0-1 0 0,-1 0 1 0 0,-1 0 0 0 0,-6 7 0 0 0,-7 4 33 0 0,7-7-7 0 0,0 0 1 0 0,1 2-1 0 0,0-1 0 0 0,-14 25 1 0 0,25-38-44 0 0,1 0 0 0 0,-1 0-1 0 0,1 0 1 0 0,0 0 0 0 0,0 0 0 0 0,-1 0 0 0 0,1 0 0 0 0,0 0-1 0 0,0 0 1 0 0,0 0 0 0 0,0 0 0 0 0,0 0 0 0 0,0 0 0 0 0,0 0 0 0 0,1 0-1 0 0,-1 0 1 0 0,0 0 0 0 0,1 0 0 0 0,-1 0 0 0 0,0 0 0 0 0,1 0-1 0 0,-1 0 1 0 0,1 0 0 0 0,0 0 0 0 0,-1-1 0 0 0,1 1 0 0 0,0 0-1 0 0,-1 0 1 0 0,1-1 0 0 0,0 1 0 0 0,0 0 0 0 0,0-1 0 0 0,-1 1-1 0 0,1-1 1 0 0,0 1 0 0 0,0-1 0 0 0,0 1 0 0 0,0-1 0 0 0,0 0 0 0 0,1 1-1 0 0,8 3-57 0 0,0-1-1 0 0,0 0 1 0 0,14 2-1 0 0,-2 0 51 0 0,-12-2 3 0 0,-1 0 1 0 0,1 1-1 0 0,-1 1 1 0 0,0-1-1 0 0,0 1 1 0 0,0 1-1 0 0,8 6 0 0 0,-15-10 36 0 0,-1-1 0 0 0,1 1 0 0 0,0 0 0 0 0,-1-1 0 0 0,1 1 0 0 0,-1 0 0 0 0,1 0 0 0 0,-1 0 0 0 0,0 0 0 0 0,0 1 0 0 0,0-1 0 0 0,0 0 0 0 0,0 0 0 0 0,-1 1 0 0 0,1-1 0 0 0,-1 0 0 0 0,1 1 0 0 0,-1-1 0 0 0,0 0 0 0 0,0 1 0 0 0,0-1 0 0 0,0 1 0 0 0,-1-1 0 0 0,1 0 0 0 0,0 1 0 0 0,-1-1 0 0 0,0 0 0 0 0,0 1 0 0 0,1-1 0 0 0,-1 0 0 0 0,0 0 0 0 0,-1 0 0 0 0,1 0 0 0 0,-3 4 0 0 0,-4 4 208 0 0,0 0 0 0 0,-1-1 0 0 0,0 0 0 0 0,0 0 0 0 0,-1-1 0 0 0,-20 13 0 0 0,-70 35 1461 0 0,75-43-1090 0 0,0-2 0 0 0,-2-1 0 0 0,-34 8-1 0 0,60-18-558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3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11819 0 0,'0'0'962'0'0,"0"0"-1142"0"0,1 0 149 0 0,-1 0-1 0 0,0 0 1 0 0,0 0-1 0 0,1 0 1 0 0,-1 0-1 0 0,0 0 1 0 0,0 0-1 0 0,1 0 1 0 0,-1 0-1 0 0,0 0 1 0 0,0 0-1 0 0,1 0 1 0 0,-1 0-1 0 0,0 0 1 0 0,0 0-1 0 0,1 0 1 0 0,-1 0-1 0 0,0 0 1 0 0,0 0-1 0 0,1 0 1 0 0,-1 0-1 0 0,0 1 1 0 0,0-1-1 0 0,0 0 1 0 0,1 0-1 0 0,-1 0 1 0 0,0 0-1 0 0,0 1 1 0 0,0-1 0 0 0,0 0-1 0 0,1 0 1 0 0,-1 0-1 0 0,0 1 1 0 0,0-1-1 0 0,0 0 1 0 0,0 0-1 0 0,0 1 1 0 0,0-1-1 0 0,0 0 1 0 0,0 0-1 0 0,0 1 1 0 0,0-1-1 0 0,0 1 1 0 0,3 4-7 0 0,0 1 0 0 0,0 0 0 0 0,-1 0 0 0 0,0 0 0 0 0,-1 0 0 0 0,1 1 0 0 0,-1-1 0 0 0,0 0 0 0 0,-1 1 0 0 0,1-1 0 0 0,-1 1 0 0 0,-2 11 0 0 0,2-10 22 0 0,-1 0 1 0 0,1 0 0 0 0,0-1-1 0 0,1 1 1 0 0,0 0 0 0 0,0 0-1 0 0,1 0 1 0 0,0-1 0 0 0,0 1-1 0 0,4 7 1 0 0,-4-13 16 0 0,0 1 1 0 0,0 0-1 0 0,0-1 0 0 0,1 1 1 0 0,-1-1-1 0 0,1 0 0 0 0,-1 0 1 0 0,1 0-1 0 0,0 0 0 0 0,0 0 1 0 0,0 0-1 0 0,0-1 0 0 0,0 0 1 0 0,0 1-1 0 0,0-1 1 0 0,1 0-1 0 0,-1-1 0 0 0,0 1 1 0 0,1 0-1 0 0,-1-1 0 0 0,0 0 1 0 0,1 0-1 0 0,-1 0 0 0 0,1 0 1 0 0,-1-1-1 0 0,0 1 0 0 0,4-2 1 0 0,12-1 54 0 0,-1-2 1 0 0,0 0-1 0 0,26-12 1 0 0,-40 16-56 0 0,144-65-378 0 0,-121 53-510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3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16371 0 0,'-2'1'49'0'0,"1"0"-1"0"0,0 0 0 0 0,0 0 0 0 0,0 0 1 0 0,0 0-1 0 0,0 1 0 0 0,0-1 0 0 0,0 0 0 0 0,1 1 1 0 0,-1-1-1 0 0,0 0 0 0 0,1 1 0 0 0,-1-1 1 0 0,1 1-1 0 0,-1-1 0 0 0,1 1 0 0 0,0-1 0 0 0,0 1 1 0 0,0 0-1 0 0,-1-1 0 0 0,2 1 0 0 0,-1-1 1 0 0,0 1-1 0 0,0 1 0 0 0,9 47-649 0 0,-5-32 671 0 0,26 122-763 0 0,5 31-4516 0 0,-31-141 3643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13571 0 0,'0'0'1795'0'0,"-10"4"-4825"0"0,4 0 2841 0 0,1-1-1 0 0,0 1 1 0 0,-1 0-1 0 0,2 1 1 0 0,-1-1 0 0 0,0 1-1 0 0,1 0 1 0 0,0 0-1 0 0,0 0 1 0 0,0 0-1 0 0,1 1 1 0 0,-3 6 0 0 0,5-9 157 0 0,-1 1 0 0 0,1-1 0 0 0,0 0 1 0 0,1 1-1 0 0,-1-1 0 0 0,1 1 0 0 0,-1 0 0 0 0,1-1 1 0 0,0 1-1 0 0,0-1 0 0 0,1 1 0 0 0,-1-1 0 0 0,1 1 1 0 0,0-1-1 0 0,0 1 0 0 0,0-1 0 0 0,0 1 1 0 0,0-1-1 0 0,1 0 0 0 0,-1 0 0 0 0,1 0 0 0 0,0 0 1 0 0,0 0-1 0 0,0 0 0 0 0,4 3 0 0 0,5 4 19 0 0,0 0 0 0 0,1 0 1 0 0,0-1-1 0 0,1-1 0 0 0,0 0 0 0 0,15 7 0 0 0,-8-5 165 0 0,36 26 1 0 0,-51-31-91 0 0,1-1 1 0 0,-1 1 0 0 0,0 0-1 0 0,-1 0 1 0 0,1 0 0 0 0,-1 1 0 0 0,0-1-1 0 0,-1 1 1 0 0,1 0 0 0 0,3 10-1 0 0,-6-13 8 0 0,0 0 0 0 0,0-1-1 0 0,-1 1 1 0 0,1 0-1 0 0,-1 0 1 0 0,0 0 0 0 0,0-1-1 0 0,0 1 1 0 0,0 0-1 0 0,0 0 1 0 0,-1 0 0 0 0,1-1-1 0 0,-1 1 1 0 0,0 0-1 0 0,0 0 1 0 0,0-1 0 0 0,0 1-1 0 0,0-1 1 0 0,0 1-1 0 0,-1-1 1 0 0,1 1 0 0 0,-1-1-1 0 0,0 0 1 0 0,0 0-1 0 0,0 0 1 0 0,0 0 0 0 0,0 0-1 0 0,0 0 1 0 0,0 0-1 0 0,-3 1 1 0 0,-10 6 213 0 0,0 0 0 0 0,0-1 0 0 0,-31 12 1 0 0,21-10-291 0 0,8-2-333 0 0,-1-1 1 0 0,-1 0 0 0 0,-25 5-1 0 0,24-9-839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16275 0 0,'2'-4'1033'0'0,"-1"1"-1001"0"0,3 2-168 0 0,1-2 208 0 0,3-3-136 0 0,2-1-200 0 0,3-2-401 0 0,3-3-343 0 0,3-3-72 0 0,3-6-536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4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 17724 0 0,'0'-2'-464'0'0,"10"20"-1889"0"0,-7-8 1609 0 0,-4 3-248 0 0,-3 0-120 0 0,2 8-113 0 0,-1 0-247 0 0,-4 0 16 0 0,-2 4-225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893 1 14763 0 0,'-7'-1'-97'0'0,"1"1"0"0"0,-1 0 0 0 0,0 1 1 0 0,0-1-1 0 0,1 1 0 0 0,-1 0 0 0 0,0 1 0 0 0,1 0 0 0 0,-1 0 0 0 0,1 0 0 0 0,0 1 0 0 0,-9 4 0 0 0,6-1-30 0 0,-1 1 0 0 0,1-1 0 0 0,1 2 0 0 0,-1-1 0 0 0,1 1 0 0 0,-12 16 0 0 0,-2 7-74 0 0,2 1-1 0 0,2 1 1 0 0,-21 49-1 0 0,35-74 193 0 0,-164 455-160 0 0,148-400 157 0 0,0-1 10 0 0,-198 656 327 0 0,166-515 3 0 0,-39 332-1 0 0,38 344 75 0 0,55 2-241 0 0,47 11 404 0 0,-20-646-346 0 0,95 387 0 0 0,-86-508-173 0 0,5-2 0 0 0,5-2 1 0 0,74 132-1 0 0,-102-218-30 0 0,0-1 0 0 0,3-1 0 0 0,1-1 0 0 0,1 0 0 0 0,1-3 1 0 0,2 0-1 0 0,1-1 0 0 0,1-2 0 0 0,1-1 0 0 0,2-2 0 0 0,0 0 0 0 0,1-3 0 0 0,2-1 0 0 0,0-1 0 0 0,0-2 0 0 0,2-2 0 0 0,55 14 0 0 0,-49-17-4 0 0,1-2-1 0 0,1-2 0 0 0,0-2 1 0 0,89-2-1 0 0,-111-4 11 0 0,0-2 1 0 0,0-1 0 0 0,0-1-1 0 0,-1-1 1 0 0,0 0-1 0 0,0-2 1 0 0,0-1-1 0 0,-1-1 1 0 0,-1-1-1 0 0,0 0 1 0 0,24-18-1 0 0,-13 4 135 0 0,-1-1 0 0 0,-1-2 0 0 0,-2 0 0 0 0,43-56 0 0 0,-36 36 271 0 0,-3-2 0 0 0,42-86 1 0 0,-17 4 574 0 0,71-252 1 0 0,-90 234-442 0 0,31-241 0 0 0,-24-159 182 0 0,-44-61-61 0 0,-34 2-253 0 0,23 442-406 0 0,-19-145 112 0 0,-13 2 0 0 0,-144-538 0 0 0,15 291-4 0 0,109 388 23 0 0,-104-198 1 0 0,101 255 187 0 0,-143-184 1 0 0,109 162-238 0 0,9 24-525 0 0,75 94-146 0 0,12 10-1188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7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1224 0 6721 0 0,'0'0'46'0'0,"-1"9"-408"0"0,-8 10 421 0 0,-1-1-1 0 0,0 1 0 0 0,-1-2 1 0 0,-23 29-1 0 0,-10 15-24 0 0,-28 57 72 0 0,-90 203 0 0 0,-25 143 390 0 0,154-380-441 0 0,-126 369 30 0 0,-120 563 0 0 0,195-567 209 0 0,62-318-165 0 0,-73 710 1061 0 0,86-681-1042 0 0,7 0 0 0 0,7 0 0 0 0,26 163 0 0 0,-17-241-71 0 0,5 0 0 0 0,50 140 0 0 0,-46-164-28 0 0,2-2 1 0 0,4 0-1 0 0,1-2 1 0 0,55 72 0 0 0,-51-84-9 0 0,2-1 0 0 0,1-2 1 0 0,2-1-1 0 0,2-2 1 0 0,1-3-1 0 0,81 50 1 0 0,-81-58-8 0 0,2-2 1 0 0,1-2 0 0 0,1-2 0 0 0,0-2-1 0 0,1-2 1 0 0,1-3 0 0 0,76 12 0 0 0,-83-20 17 0 0,0-2 0 0 0,0-2 0 0 0,-1-2 0 0 0,1-1 0 0 0,0-2 0 0 0,-1-2 0 0 0,42-12 0 0 0,-35 4 115 0 0,0-2 0 0 0,-1-2 0 0 0,0-2 0 0 0,-2-2 0 0 0,56-39 0 0 0,-47 24 288 0 0,-3-2 0 0 0,-1-2 0 0 0,-2-3 0 0 0,-3-1 0 0 0,-1-2 1 0 0,-2-2-1 0 0,-3-2 0 0 0,-2-1 0 0 0,44-86 0 0 0,-30 32 172 0 0,-4-2 1 0 0,-5-2-1 0 0,-5-1 1 0 0,-4-2-1 0 0,21-155 1 0 0,-29 65-312 0 0,-2-304-1 0 0,-58-205-27 0 0,25 579-249 0 0,-99-915 272 0 0,93 943-225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1333 1697 22221 0 0,'-143'-642'1413'0'0,"113"540"-1270"0"0,-4 2-1 0 0,-4 2 1 0 0,-5 1-1 0 0,-67-111 1 0 0,85 166-217 0 0,-3 2 0 0 0,-2 1 0 0 0,-1 1 0 0 0,-2 1 0 0 0,-1 2 0 0 0,-50-40 0 0 0,61 58-225 0 0,0 1 0 0 0,-1 0 0 0 0,-1 2 0 0 0,0 1 0 0 0,-1 1 0 0 0,-1 1 0 0 0,0 1 0 0 0,0 2 1 0 0,0 0-1 0 0,-1 2 0 0 0,0 1 0 0 0,-36-1 0 0 0,26 4-924 0 0,0 3 0 0 0,0 1 0 0 0,-1 1 0 0 0,-58 14 0 0 0,52-4-522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9714 0 0,'0'0'2098'0'0,"1"5"-3634"0"0,1 45 1389 0 0,-3 1 0 0 0,-1-1 1 0 0,-11 58-1 0 0,-3 51 324 0 0,9-81-77 0 0,6-70-1048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0 11418 0 0,'2'5'47'0'0,"0"0"0"0"0,0 0 0 0 0,0 0 0 0 0,-1 0 0 0 0,1 0 0 0 0,-1 0-1 0 0,0 0 1 0 0,-1 0 0 0 0,0 1 0 0 0,1-1 0 0 0,-1 0 0 0 0,-1 1 0 0 0,1-1 0 0 0,-1 0-1 0 0,-2 8 1 0 0,-3 10-16 0 0,-2 0-1 0 0,-12 27 1 0 0,-1 6-7 0 0,19-51-61 0 0,0-1 0 0 0,1 1 0 0 0,0 0 0 0 0,0-1 0 0 0,1 1-1 0 0,-1 0 1 0 0,1-1 0 0 0,0 1 0 0 0,0 0 0 0 0,0 0 0 0 0,1-1 0 0 0,1 6 0 0 0,-1-8 24 0 0,0 1 0 0 0,0-1 0 0 0,1 0 0 0 0,-1 0-1 0 0,1 0 1 0 0,0 0 0 0 0,-1 0 0 0 0,1 0 0 0 0,0 0 0 0 0,0-1 0 0 0,0 1 0 0 0,1-1 0 0 0,-1 1 0 0 0,0-1 0 0 0,0 0-1 0 0,1 0 1 0 0,-1 0 0 0 0,1 0 0 0 0,-1 0 0 0 0,1 0 0 0 0,-1-1 0 0 0,1 1 0 0 0,4-1 0 0 0,15 3 48 0 0,0-2 1 0 0,0 0-1 0 0,0-2 1 0 0,0 0 0 0 0,26-6-1 0 0,107-28 163 0 0,-74 11-1653 0 0,-67 20 149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8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20468 0 0,'0'0'-306'0'0,"2"25"-927"0"0,4 8 1212 0 0,-2-1 0 0 0,-1 1 0 0 0,-1 0 0 0 0,-4 49 0 0 0,-26 131-2067 0 0,22-174 1099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9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306 216 15211 0 0,'-2'-20'-213'0'0,"0"0"0"0"0,-2 1 0 0 0,-1-1 1 0 0,0 1-1 0 0,-13-29 0 0 0,17 44 148 0 0,-1-1 1 0 0,0 1-1 0 0,0 0 1 0 0,-1 0-1 0 0,1 1 1 0 0,-1-1-1 0 0,0 0 1 0 0,0 1-1 0 0,0-1 1 0 0,0 1-1 0 0,-1 0 1 0 0,1 0-1 0 0,-1 1 1 0 0,0-1-1 0 0,0 1 1 0 0,0-1-1 0 0,0 1 1 0 0,0 1-1 0 0,0-1 1 0 0,0 0-1 0 0,-1 1 1 0 0,1 0-1 0 0,-1 0 1 0 0,1 0-1 0 0,-1 1 1 0 0,1-1 0 0 0,-1 1-1 0 0,0 0 1 0 0,1 1-1 0 0,-8 0 1 0 0,5 1-30 0 0,0 0 1 0 0,1 1-1 0 0,-1-1 0 0 0,1 1 1 0 0,-1 1-1 0 0,1-1 1 0 0,0 1-1 0 0,0 0 1 0 0,1 0-1 0 0,-1 1 1 0 0,1 0-1 0 0,0 0 1 0 0,0 0-1 0 0,1 0 1 0 0,-1 1-1 0 0,-5 10 1 0 0,3-4-20 0 0,0 0 0 0 0,1 0 1 0 0,1 0-1 0 0,0 1 0 0 0,1 0 1 0 0,0 0-1 0 0,-4 24 0 0 0,8-32 138 0 0,-1 0 0 0 0,1 0-1 0 0,0 0 1 0 0,0 0 0 0 0,0 0-1 0 0,1 0 1 0 0,0 0-1 0 0,0 0 1 0 0,0 0 0 0 0,0 0-1 0 0,1 0 1 0 0,0-1 0 0 0,0 1-1 0 0,0-1 1 0 0,1 1-1 0 0,-1-1 1 0 0,1 0 0 0 0,0 0-1 0 0,0 0 1 0 0,1 0 0 0 0,-1 0-1 0 0,1-1 1 0 0,0 1 0 0 0,0-1-1 0 0,0 0 1 0 0,0-1-1 0 0,0 1 1 0 0,1-1 0 0 0,0 1-1 0 0,-1-1 1 0 0,1-1 0 0 0,0 1-1 0 0,0-1 1 0 0,0 1 0 0 0,0-1-1 0 0,0-1 1 0 0,0 1-1 0 0,0-1 1 0 0,0 0 0 0 0,0 0-1 0 0,0 0 1 0 0,0-1 0 0 0,0 0-1 0 0,0 0 1 0 0,0 0-1 0 0,0 0 1 0 0,-1-1 0 0 0,1 0-1 0 0,0 0 1 0 0,4-3 0 0 0,3-2 143 0 0,0-1 0 0 0,0 0 0 0 0,-1-1 0 0 0,0 0 0 0 0,-1-1 0 0 0,0 0 1 0 0,0 0-1 0 0,-1-1 0 0 0,0 0 0 0 0,-1-1 0 0 0,-1 0 0 0 0,11-22 586 0 0,-29 185-2382 0 0,-1-18 1794 0 0,3 198-778 0 0,8-307-1079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19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 5561 0 0,'-2'-3'2405'0'0,"0"8"-995"0"0,-2 24-715 0 0,-3 57-1804 0 0,6-68 1688 0 0,1-15-589 0 0,-12 296-796 0 0,13-282-277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10322 0 0,'0'0'570'0'0,"-1"9"-592"0"0,-26 92-1163 0 0,17-66 1178 0 0,0 0-1 0 0,-5 52 1 0 0,13-71-23 0 0,1 1-1 0 0,1-1 1 0 0,0 1-1 0 0,1-1 0 0 0,1 0 1 0 0,0 0-1 0 0,8 24 1 0 0,-8-35 47 0 0,0 1 0 0 0,0-1 0 0 0,0 1 0 0 0,1-1 1 0 0,0 0-1 0 0,0 0 0 0 0,1 0 0 0 0,-1 0 0 0 0,1-1 1 0 0,0 1-1 0 0,1-1 0 0 0,-1 0 0 0 0,0-1 0 0 0,1 1 1 0 0,0-1-1 0 0,0 1 0 0 0,0-2 0 0 0,0 1 1 0 0,1 0-1 0 0,-1-1 0 0 0,1 0 0 0 0,0 0 0 0 0,-1-1 1 0 0,7 1-1 0 0,-5-1 104 0 0,0 0 0 0 0,0-1 0 0 0,0 0 0 0 0,0-1 0 0 0,0 1-1 0 0,0-1 1 0 0,0-1 0 0 0,-1 1 0 0 0,1-1 0 0 0,0 0 0 0 0,-1-1 0 0 0,8-3 0 0 0,-11 4-27 0 0,0 1 0 0 0,-1 0 0 0 0,1-1 0 0 0,-1 1-1 0 0,0-1 1 0 0,1 0 0 0 0,-1 0 0 0 0,0 0 0 0 0,0 0 0 0 0,0 0-1 0 0,0-1 1 0 0,-1 1 0 0 0,1-1 0 0 0,-1 1 0 0 0,1-1 0 0 0,-1 1-1 0 0,0-1 1 0 0,0 0 0 0 0,0 1 0 0 0,0-1 0 0 0,-1 0 0 0 0,1 0-1 0 0,-1 0 1 0 0,1 0 0 0 0,-1 0 0 0 0,0 1 0 0 0,0-1 0 0 0,0 0-1 0 0,-1 0 1 0 0,1 0 0 0 0,-1 0 0 0 0,-1-3 0 0 0,1 3-100 0 0,0 0 1 0 0,-1 0 0 0 0,1 0-1 0 0,-1 0 1 0 0,0 0 0 0 0,0 0-1 0 0,0 1 1 0 0,0-1 0 0 0,-1 1-1 0 0,1-1 1 0 0,-1 1 0 0 0,1 0-1 0 0,-1 0 1 0 0,0 0 0 0 0,0 0-1 0 0,0 0 1 0 0,0 1-1 0 0,0-1 1 0 0,0 1 0 0 0,0 0-1 0 0,0 0 1 0 0,-1 0 0 0 0,1 1-1 0 0,0-1 1 0 0,-1 1 0 0 0,1-1-1 0 0,0 1 1 0 0,-1 0 0 0 0,1 1-1 0 0,-4 0 1 0 0,-4-1-106 0 0,0 2 1 0 0,1 0-1 0 0,-1 0 0 0 0,1 1 1 0 0,0 0-1 0 0,-1 0 0 0 0,2 1 1 0 0,-13 7-1 0 0,9-2-243 0 0,0 0 0 0 0,1 1 0 0 0,0 1 0 0 0,1 0 0 0 0,-13 14 0 0 0,4 0-564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83 11610 0 0,'0'0'1119'0'0,"6"-1"1462"0"0,43-25-3300 0 0,-37 18 522 0 0,1 0-1 0 0,1 1 0 0 0,-1 1 1 0 0,1 0-1 0 0,0 1 1 0 0,0 1-1 0 0,1 0 1 0 0,18-3-1 0 0,-31 7 172 0 0,1 0-1 0 0,-1 0 1 0 0,0 0-1 0 0,0 0 1 0 0,0 0-1 0 0,0 1 1 0 0,0-1-1 0 0,1 0 1 0 0,-1 1-1 0 0,0 0 1 0 0,0-1-1 0 0,0 1 0 0 0,0 0 1 0 0,0 0-1 0 0,-1 0 1 0 0,1 1-1 0 0,0-1 1 0 0,0 0-1 0 0,-1 1 1 0 0,1-1-1 0 0,2 4 1 0 0,-2-2-50 0 0,0 0 0 0 0,-1 0 0 0 0,1 0 0 0 0,-1 0 0 0 0,0 1 0 0 0,0-1 0 0 0,0 1 0 0 0,-1-1 0 0 0,1 1 0 0 0,-1-1 0 0 0,1 1 0 0 0,-1 3 0 0 0,-1 7-148 0 0,-1 0 0 0 0,0-1 0 0 0,0 0 0 0 0,-2 0 0 0 0,-8 25 0 0 0,3-17 430 0 0,-2 1 0 0 0,0-1-1 0 0,-1-1 1 0 0,-2 0 0 0 0,-23 28 0 0 0,25-34-40 0 0,-1-1 1 0 0,0-1-1 0 0,-1 0 1 0 0,0-1 0 0 0,0 0-1 0 0,-1-1 1 0 0,-32 16-1 0 0,46-26-115 0 0,-1 1 1 0 0,1 0-1 0 0,-1 0 0 0 0,0-1 0 0 0,1 1 0 0 0,-1 0 0 0 0,0-1 0 0 0,0 0 0 0 0,1 1 0 0 0,-1-1 0 0 0,0 0 0 0 0,0 0 1 0 0,0 0-1 0 0,-3-1 0 0 0,5 1-43 0 0,-1-1 0 0 0,1 0 0 0 0,-1 1 0 0 0,1-1 0 0 0,0 0 0 0 0,-1 1 0 0 0,1-1 0 0 0,0 0 0 0 0,-1 1 0 0 0,1-1 0 0 0,0 0 0 0 0,0 0 0 0 0,0 1 1 0 0,-1-1-1 0 0,1 0 0 0 0,0 0 0 0 0,0 1 0 0 0,0-1 0 0 0,0 0 0 0 0,1 0 0 0 0,-1 1 0 0 0,0-1 0 0 0,0 0 0 0 0,0 0 0 0 0,1 1 0 0 0,-1-1 0 0 0,0 0 0 0 0,1 1 0 0 0,-1-1 0 0 0,0 0 0 0 0,1 0 1 0 0,1-3-51 0 0,1-1 0 0 0,-1 1 0 0 0,1 0 1 0 0,0 0-1 0 0,0 1 0 0 0,0-1 1 0 0,1 1-1 0 0,-1-1 0 0 0,1 1 1 0 0,0 0-1 0 0,5-3 0 0 0,-1 0 64 0 0,1 1 0 0 0,0 0 0 0 0,0 1 0 0 0,12-4 0 0 0,-14 6 29 0 0,-1 0 0 0 0,1 1 0 0 0,-1 0 0 0 0,1 0 0 0 0,0 0 1 0 0,-1 1-1 0 0,1 0 0 0 0,0 1 0 0 0,-1-1 0 0 0,1 1 0 0 0,0 0 0 0 0,-1 1 1 0 0,1 0-1 0 0,-1 0 0 0 0,0 0 0 0 0,1 1 0 0 0,-1 0 0 0 0,-1 0 0 0 0,1 0 0 0 0,0 1 1 0 0,-1 0-1 0 0,8 7 0 0 0,7 8-32 0 0,-1 1 0 0 0,-1 1 0 0 0,-1 1 0 0 0,18 29 0 0 0,6 7-137 0 0,-40-57-102 0 0,0 1-1 0 0,0-1 1 0 0,0 0 0 0 0,0 0-1 0 0,0 0 1 0 0,0 0-1 0 0,0 0 1 0 0,0 0-1 0 0,1 0 1 0 0,-1 0-1 0 0,0 0 1 0 0,1 0-1 0 0,-1-1 1 0 0,0 1-1 0 0,3 0 1 0 0,1-1-1503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4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14403 0 0,'-1'7'1016'0'0,"1"6"-832"0"0,0 6-160 0 0,0 1 656 0 0,1 4-672 0 0,1 5-32 0 0,-1 4-48 0 0,1 3-64 0 0,-2-1-56 0 0,0 4-480 0 0,-3 0-136 0 0,-3 3-112 0 0,-3-2-544 0 0,-2 4 15 0 0,-2 2-343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1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14075 0 0,'-1'0'188'0'0,"0"1"-1"0"0,0-1 1 0 0,0 1-1 0 0,-1-1 1 0 0,1 1-1 0 0,0 0 1 0 0,0 0-1 0 0,0-1 1 0 0,0 1 0 0 0,1 0-1 0 0,-1 0 1 0 0,0 0-1 0 0,0 0 1 0 0,0 0-1 0 0,1 0 1 0 0,-1 0-1 0 0,0 1 1 0 0,1-1 0 0 0,-1 0-1 0 0,0 2 1 0 0,-10 27-381 0 0,11-29 194 0 0,-3 7-25 0 0,-2 8-271 0 0,0 0 1 0 0,1 1 0 0 0,1-1 0 0 0,-2 22 0 0 0,4-34 234 0 0,1 1 1 0 0,0-1 0 0 0,1 1 0 0 0,-1-1 0 0 0,1 1-1 0 0,0-1 1 0 0,0 0 0 0 0,0 1 0 0 0,1-1 0 0 0,-1 0 0 0 0,1 0-1 0 0,0 0 1 0 0,0 0 0 0 0,1 0 0 0 0,-1-1 0 0 0,1 1-1 0 0,0-1 1 0 0,0 1 0 0 0,0-1 0 0 0,0 0 0 0 0,5 3 0 0 0,48 29-78 0 0,-46-30 150 0 0,1 0-1 0 0,-1 1 1 0 0,0 1 0 0 0,0 0-1 0 0,-1 0 1 0 0,0 1 0 0 0,0 0-1 0 0,12 15 1 0 0,-20-21-2 0 0,0 0 0 0 0,0-1 1 0 0,-1 1-1 0 0,1 0 0 0 0,-1-1 0 0 0,0 1 1 0 0,1 0-1 0 0,-1 0 0 0 0,0-1 0 0 0,0 1 1 0 0,0 0-1 0 0,0 0 0 0 0,-1-1 0 0 0,1 1 1 0 0,0 0-1 0 0,-1 0 0 0 0,1-1 0 0 0,-1 1 1 0 0,1 0-1 0 0,-1-1 0 0 0,0 1 1 0 0,0-1-1 0 0,0 1 0 0 0,0-1 0 0 0,0 1 1 0 0,0-1-1 0 0,0 0 0 0 0,0 1 0 0 0,-1-1 1 0 0,1 0-1 0 0,-2 2 0 0 0,-8 6 55 0 0,0-1-1 0 0,0 0 1 0 0,-13 7 0 0 0,9-5-18 0 0,-21 12-820 0 0,-76 33 1 0 0,89-45-332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1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18052 0 0,'6'-7'216'0'0,"2"-4"-128"0"0,4 0 8 0 0,1 0 24 0 0,1-2-264 0 0,8-3-160 0 0,2 0-24 0 0,2-3-1305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12 763 13595 0 0,'0'0'0'0'0,"-1"0"0"0"0,1 0 1 0 0,-1-1-1 0 0,0 1 0 0 0,1 0 0 0 0,-1 0 1 0 0,1-1-1 0 0,-1 1 0 0 0,1 0 0 0 0,-1-1 1 0 0,1 1-1 0 0,-1 0 0 0 0,1-1 0 0 0,-1 1 0 0 0,1-1 1 0 0,-1 1-1 0 0,1-1 0 0 0,0 1 0 0 0,-1-1 1 0 0,1 1-1 0 0,0-1 0 0 0,-1 1 0 0 0,1-1 1 0 0,0 0-1 0 0,0 1 0 0 0,-1-1 0 0 0,1 1 1 0 0,0-1-1 0 0,0 0 0 0 0,0 1 0 0 0,0-1 0 0 0,0 0 1 0 0,0 1-1 0 0,0-1 0 0 0,0 0 0 0 0,0 1 1 0 0,0-1-1 0 0,1 1 0 0 0,-1-1 0 0 0,0 0 1 0 0,0 1-1 0 0,1-1 0 0 0,-1 1 0 0 0,0-1 1 0 0,0 1-1 0 0,1-1 0 0 0,-1 1 0 0 0,1-2 0 0 0,2 0-262 0 0,1 0-1 0 0,-1 0 0 0 0,0 0 0 0 0,0 0 0 0 0,1 0 0 0 0,-1 1 1 0 0,8-3-1 0 0,50-11 59 0 0,1 3 0 0 0,0 2 0 0 0,71-1 0 0 0,-63 6 141 0 0,826-92 1699 0 0,986-236-1 0 0,-1596 272-1201 0 0,393-106 634 0 0,-655 158-1396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2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1 240 14035 0 0,'0'0'491'0'0,"25"-1"-798"0"0,785 2-592 0 0,2-41 1150 0 0,-634 29-319 0 0,1176-92 1578 0 0,-1190 90-1179 0 0,436-55-1060 0 0,-578 64-179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3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2601 0 0,'0'0'840'0'0,"13"1"1016"0"0,33 6-1574 0 0,0-3 0 0 0,51 0 1 0 0,103-11 1548 0 0,-62 1-885 0 0,512 5 1474 0 0,43-1-936 0 0,506-53 661 0 0,-607-15-1870 0 0,-572 67-606 0 0,0-2 1 0 0,26-9 0 0 0,-25 5-929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4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16460 0 0,'0'0'-655'0'0,"47"11"-3423"0"0,-4-3 4011 0 0,51 2-1 0 0,96-2 198 0 0,-93-6-145 0 0,1211-8 300 0 0,-2-92 1355 0 0,-299-36-493 0 0,-979 130-1107 0 0,-27 4-53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4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10226 0 0,'0'0'712'0'0,"2"0"-928"0"0,19 12 136 0 0,-12-8 32 0 0,0 1-288 0 0,2-1-600 0 0,-1 2 0 0 0,3-2 16 0 0,-1 0-657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17412 0 0,'104'39'667'0'0,"-62"-22"-843"0"0,1-2-1 0 0,76 17 1 0 0,573 39 88 0 0,-592-65 87 0 0,332 16 105 0 0,665-50 0 0 0,-911 12-93 0 0,631-46 19 0 0,0 66 10 0 0,-721 5 35 0 0,0 4 0 0 0,165 46 0 0 0,-242-58 211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5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11 12179 0 0,'-10'-11'543'0'0,"25"13"-1026"0"0,3 1 560 0 0,-8-2 2 0 0,25 3 152 0 0,0 1 0 0 0,62 18 0 0 0,-89-20-234 0 0,0 0 0 0 0,0 0 0 0 0,0 0 0 0 0,0 1 0 0 0,-1 0 0 0 0,0 0 0 0 0,0 1 0 0 0,0 0 1 0 0,0 0-1 0 0,-1 1 0 0 0,1 0 0 0 0,-1 0 0 0 0,-1 0 0 0 0,1 1 0 0 0,-1 0 0 0 0,-1 0 0 0 0,7 12 0 0 0,-9-14-8 0 0,-1-1-1 0 0,0 1 1 0 0,0 0 0 0 0,0-1 0 0 0,0 1-1 0 0,-1 0 1 0 0,0 0 0 0 0,0-1 0 0 0,-1 1 0 0 0,1 0-1 0 0,-1 0 1 0 0,0-1 0 0 0,0 1 0 0 0,0 0 0 0 0,-1-1-1 0 0,0 1 1 0 0,1-1 0 0 0,-2 0 0 0 0,-2 6-1 0 0,-7 9 36 0 0,-1-1-1 0 0,-29 32 0 0 0,21-26-28 0 0,-73 80-813 0 0,61-68-205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6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14875 0 0,'0'0'870'0'0,"5"2"-332"0"0,98 54-1355 0 0,141 86 898 0 0,-238-138-95 0 0,-1 0 0 0 0,0 0 0 0 0,0 0 0 0 0,-1 0 0 0 0,1 1 0 0 0,-1-1-1 0 0,0 1 1 0 0,0 0 0 0 0,-1 1 0 0 0,1-1 0 0 0,-1 1 0 0 0,0-1 0 0 0,-1 1 0 0 0,1 0-1 0 0,2 11 1 0 0,-4-11-20 0 0,-1 0-1 0 0,1 0 0 0 0,-1 0 1 0 0,0 0-1 0 0,-1 0 1 0 0,0 0-1 0 0,0 0 0 0 0,0 0 1 0 0,-1-1-1 0 0,1 1 0 0 0,-1 0 1 0 0,-1-1-1 0 0,1 1 0 0 0,-1-1 1 0 0,0 0-1 0 0,-7 10 0 0 0,-2 0-351 0 0,0-1-1 0 0,-16 14 0 0 0,9-9-260 0 0,-10 12-764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5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140 222 12539 0 0,'-1'-1'45'0'0,"0"-1"1"0"0,0 1-1 0 0,0 0 1 0 0,0-1 0 0 0,0 1-1 0 0,0 0 1 0 0,-1-1-1 0 0,1 1 1 0 0,0 0-1 0 0,-1 0 1 0 0,1 0 0 0 0,-2-1-1 0 0,2 3-101 0 0,0-1-1 0 0,0 0 0 0 0,0 0 1 0 0,0 1-1 0 0,1-1 0 0 0,-1 0 1 0 0,0 1-1 0 0,0-1 1 0 0,0 1-1 0 0,1-1 0 0 0,-1 1 1 0 0,0-1-1 0 0,1 1 0 0 0,-1-1 1 0 0,0 1-1 0 0,1 0 0 0 0,-2 1 1 0 0,-3 3 251 0 0,-8 8-350 0 0,0 0-1 0 0,1 1 1 0 0,1 1 0 0 0,-18 29 0 0 0,25-38 98 0 0,1 0 0 0 0,0 0-1 0 0,0 1 1 0 0,1 0 0 0 0,-1-1-1 0 0,1 1 1 0 0,1 0 0 0 0,-1 0-1 0 0,1 0 1 0 0,1 0 0 0 0,-1 0 0 0 0,1 0-1 0 0,0 1 1 0 0,3 12 0 0 0,-2-16 32 0 0,1-1 0 0 0,-1 0 1 0 0,1 0-1 0 0,0 0 0 0 0,0 0 1 0 0,0 0-1 0 0,1 0 0 0 0,-1-1 1 0 0,0 1-1 0 0,1-1 0 0 0,0 0 1 0 0,0 1-1 0 0,0-1 0 0 0,0-1 1 0 0,0 1-1 0 0,0 0 0 0 0,0-1 1 0 0,0 1-1 0 0,1-1 1 0 0,-1 0-1 0 0,4 1 0 0 0,10 2 91 0 0,0 0 0 0 0,32 2 1 0 0,-13-3 122 0 0,0-3 0 0 0,0-1 0 0 0,0-1 0 0 0,0-2 0 0 0,0-2 1 0 0,58-17-1 0 0,-92 23-125 0 0,0-1 1 0 0,0 1 0 0 0,0-1-1 0 0,0 1 1 0 0,-1-1-1 0 0,1 0 1 0 0,0 0 0 0 0,0 0-1 0 0,0 0 1 0 0,-1 0-1 0 0,1 0 1 0 0,-1-1 0 0 0,1 1-1 0 0,-1-1 1 0 0,1 1-1 0 0,-1-1 1 0 0,0 1 0 0 0,0-1-1 0 0,1 0 1 0 0,-1 1-1 0 0,-1-1 1 0 0,1 0 0 0 0,0 0-1 0 0,0 0 1 0 0,-1 0-1 0 0,1 0 1 0 0,-1 0-1 0 0,1 0 1 0 0,-1 0 0 0 0,0 0-1 0 0,0 0 1 0 0,0 0-1 0 0,0 0 1 0 0,0 0 0 0 0,0 0-1 0 0,-1 0 1 0 0,1 0-1 0 0,-1 0 1 0 0,1 0 0 0 0,-1 0-1 0 0,-1-2 1 0 0,-4-10 72 0 0,0 1 0 0 0,-1 0 0 0 0,-1 0 0 0 0,-15-20 0 0 0,10 15-301 0 0,-24-36-104 0 0,13 22-33 0 0,3-2 1 0 0,-25-47-1 0 0,46 80 235 0 0,0 1 0 0 0,0-1 0 0 0,-1 0-1 0 0,1 1 1 0 0,0-1 0 0 0,0 0 0 0 0,0 1 0 0 0,0-1-1 0 0,0 0 1 0 0,0 1 0 0 0,0-1 0 0 0,0 0 0 0 0,0 0-1 0 0,0 1 1 0 0,0-1 0 0 0,0 0 0 0 0,1 1-1 0 0,-1-1 1 0 0,0 0 0 0 0,0 1 0 0 0,1-1 0 0 0,-1 0-1 0 0,0 1 1 0 0,1-1 0 0 0,-1 1 0 0 0,1-1 0 0 0,-1 1-1 0 0,1-1 1 0 0,-1 1 0 0 0,1-1 0 0 0,-1 1 0 0 0,1-1-1 0 0,0 1 1 0 0,-1 0 0 0 0,1-1 0 0 0,-1 1-1 0 0,1 0 1 0 0,0 0 0 0 0,-1-1 0 0 0,1 1 0 0 0,0 0-1 0 0,0 0 1 0 0,-1 0 0 0 0,1 0 0 0 0,0 0 0 0 0,0 0-1 0 0,48-4 484 0 0,-26 3-613 0 0,45-10 128 0 0,-32 4 11 0 0,1 1 0 0 0,0 2 0 0 0,60 1 0 0 0,-95 3 74 0 0,0 0-1 0 0,0 0 1 0 0,-1 1 0 0 0,1-1-1 0 0,0 1 1 0 0,0-1 0 0 0,-1 1-1 0 0,1-1 1 0 0,-1 1 0 0 0,1 0-1 0 0,0 0 1 0 0,-1 0 0 0 0,1 0-1 0 0,-1 0 1 0 0,0 0 0 0 0,1 0-1 0 0,-1 1 1 0 0,0-1 0 0 0,0 0-1 0 0,0 1 1 0 0,0-1 0 0 0,0 1-1 0 0,0-1 1 0 0,0 1 0 0 0,0 0-1 0 0,0-1 1 0 0,-1 1 0 0 0,1 0-1 0 0,-1-1 1 0 0,1 1 0 0 0,-1 2-1 0 0,1 6-19 0 0,0 1 0 0 0,-1-1 0 0 0,0 0 0 0 0,-3 17 0 0 0,1-2 44 0 0,0-1 53 0 0,0 2-100 0 0,0 0 0 0 0,2 0 1 0 0,1 0-1 0 0,8 42 1 0 0,-8-62 38 0 0,0 0 0 0 0,1 0 1 0 0,0 0-1 0 0,1-1 1 0 0,-1 1-1 0 0,1-1 0 0 0,0 1 1 0 0,1-1-1 0 0,-1 0 0 0 0,8 8 1 0 0,-7-9 37 0 0,0-2 1 0 0,-1 1 0 0 0,1 0 0 0 0,0-1-1 0 0,0 0 1 0 0,0 1 0 0 0,0-2-1 0 0,1 1 1 0 0,-1 0 0 0 0,1-1 0 0 0,-1 0-1 0 0,1 0 1 0 0,-1 0 0 0 0,1-1 0 0 0,-1 1-1 0 0,7-1 1 0 0,5-2 112 0 0,1 0 0 0 0,0 0-1 0 0,-1-2 1 0 0,1 0 0 0 0,-1 0 0 0 0,0-2-1 0 0,0 0 1 0 0,-1-1 0 0 0,0-1 0 0 0,0 0 0 0 0,-1-1-1 0 0,0 0 1 0 0,0-1 0 0 0,17-17 0 0 0,-23 17-37 0 0,-1 1-1 0 0,-1-1 1 0 0,0 0 0 0 0,-1-1 0 0 0,1 1 0 0 0,-2-1 0 0 0,0 0 0 0 0,0 0 0 0 0,-1-1 0 0 0,4-22 0 0 0,5-15 276 0 0,-8 34-339 0 0,-1 0 1 0 0,0 1-1 0 0,-1-1 1 0 0,-1 0-1 0 0,-1-30 1 0 0,-15 2-444 0 0,14 42 75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6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16652 0 0,'0'0'1124'0'0,"5"0"-604"0"0,5 1-565 0 0,-1 0 1 0 0,1 1-1 0 0,0 0 0 0 0,-1 1 1 0 0,1 0-1 0 0,-1 0 0 0 0,0 1 1 0 0,0 0-1 0 0,0 1 0 0 0,0 0 1 0 0,-1 0-1 0 0,0 1 0 0 0,0 0 1 0 0,-1 0-1 0 0,1 1 0 0 0,11 15 1 0 0,-14-16 18 0 0,0 1-1 0 0,0 0 1 0 0,-1 0 0 0 0,0 0 0 0 0,-1 1-1 0 0,1-1 1 0 0,-1 1 0 0 0,-1 0 0 0 0,0 0-1 0 0,0 0 1 0 0,0 0 0 0 0,-1 0 0 0 0,0 0-1 0 0,-1 0 1 0 0,0 1 0 0 0,0-1 0 0 0,-1 0 0 0 0,0 0-1 0 0,0 0 1 0 0,-1 1 0 0 0,-2 7 0 0 0,-7 11-263 0 0,-2 0 1 0 0,0-1 0 0 0,-2-1 0 0 0,-1 0-1 0 0,-1-1 1 0 0,-38 42 0 0 0,21-26-763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7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17908 0 0,'0'0'959'0'0,"6"4"-1471"0"0,11 11 346 0 0,95 85-90 0 0,-90-78 270 0 0,-1 1 0 0 0,33 46 0 0 0,-50-62-88 0 0,0 1 0 0 0,0-1 1 0 0,-1 0-1 0 0,0 1 0 0 0,0 0 1 0 0,-1-1-1 0 0,0 1 0 0 0,0 0 1 0 0,-1 0-1 0 0,0 0 0 0 0,0 1 1 0 0,-1-1-1 0 0,0 0 1 0 0,0 0-1 0 0,-1 0 0 0 0,0 0 1 0 0,-1 0-1 0 0,-2 8 0 0 0,-3 6-799 0 0,-2 0-1 0 0,0-1 0 0 0,-1-1 1 0 0,-1 1-1 0 0,-16 21 0 0 0,-4 2-1545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27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21901 0 0,'0'0'-487'0'0,"5"0"-604"0"0,29 2 904 0 0,0 2 0 0 0,0 1 0 0 0,-1 1 0 0 0,41 15 0 0 0,-70-20 160 0 0,0 0 0 0 0,0 1 1 0 0,0 0-1 0 0,0 0 0 0 0,0 0 0 0 0,0 0 0 0 0,0 1 0 0 0,-1 0 1 0 0,1-1-1 0 0,-1 1 0 0 0,0 1 0 0 0,1-1 0 0 0,-2 0 0 0 0,1 1 0 0 0,0-1 1 0 0,-1 1-1 0 0,4 6 0 0 0,-3-3-13 0 0,-1 0 1 0 0,0 0 0 0 0,0 1-1 0 0,0-1 1 0 0,-1 0-1 0 0,0 1 1 0 0,-1-1 0 0 0,0 1-1 0 0,-1 12 1 0 0,-3 7 3 0 0,-1 0 0 0 0,-1-1 1 0 0,-1 0-1 0 0,-19 44 0 0 0,10-34-281 0 0,-2 0 1 0 0,-2 0-1 0 0,-1-2 1 0 0,-2 0-1 0 0,-33 37 1 0 0,15-23-1154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1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14419 0 0,'65'5'-278'0'0,"1"-4"0"0"0,100-9 0 0 0,-103 3-1042 0 0,-24 6 596 0 0,-27-1 265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2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56 13139 0 0,'0'-2'157'0'0,"0"1"1"0"0,0-1-1 0 0,1 0 0 0 0,-1 0 1 0 0,1 0-1 0 0,-1 0 1 0 0,1 1-1 0 0,-1-1 0 0 0,1 0 1 0 0,0 1-1 0 0,0-1 1 0 0,0 0-1 0 0,0 1 0 0 0,0-1 1 0 0,0 1-1 0 0,1 0 0 0 0,-1-1 1 0 0,0 1-1 0 0,3-2 1 0 0,-1 1-146 0 0,1-1-1 0 0,0 1 1 0 0,0 0 0 0 0,0 0 0 0 0,0 1 0 0 0,0-1 0 0 0,0 1 0 0 0,7-2-1 0 0,-6 2-74 0 0,0 0 1 0 0,0 0-1 0 0,0 1 0 0 0,0 0 0 0 0,0 0 0 0 0,0 0 0 0 0,0 0 0 0 0,1 1 0 0 0,-1 0 0 0 0,0 0 0 0 0,0 0 0 0 0,0 0 0 0 0,-1 1 0 0 0,1 0 0 0 0,6 3 0 0 0,-7-1-31 0 0,1 1 1 0 0,-1-1-1 0 0,-1 1 1 0 0,1-1-1 0 0,-1 1 0 0 0,1 0 1 0 0,-1 1-1 0 0,-1-1 0 0 0,1 0 1 0 0,-1 1-1 0 0,0 0 1 0 0,0-1-1 0 0,0 1 0 0 0,-1 0 1 0 0,0 0-1 0 0,0 0 1 0 0,-1 0-1 0 0,0 0 0 0 0,0 0 1 0 0,-1 12-1 0 0,-1-7-90 0 0,1 1 1 0 0,-2 0-1 0 0,1-1 1 0 0,-2 1-1 0 0,1-1 0 0 0,-2 0 1 0 0,1 0-1 0 0,-1 0 0 0 0,-12 16 1 0 0,9-16 138 0 0,-1-1 1 0 0,0 0-1 0 0,-1-1 1 0 0,0 0-1 0 0,0-1 0 0 0,-1 0 1 0 0,0 0-1 0 0,0-1 1 0 0,-22 9-1 0 0,22-11 278 0 0,0 0 1 0 0,0-1-1 0 0,-1-1 0 0 0,1 0 1 0 0,-1 0-1 0 0,0-1 0 0 0,1-1 0 0 0,-1 0 1 0 0,0 0-1 0 0,0-1 0 0 0,-14-2 1 0 0,26 2-185 0 0,0 0 1 0 0,-1 0 0 0 0,1 0-1 0 0,-1 0 1 0 0,1 0 0 0 0,-1 0-1 0 0,1 0 1 0 0,-1 0 0 0 0,1 0 0 0 0,-1-1-1 0 0,1 1 1 0 0,-1 0 0 0 0,1 0-1 0 0,0 0 1 0 0,-1 0 0 0 0,1-1-1 0 0,-1 1 1 0 0,1 0 0 0 0,0 0-1 0 0,-1-1 1 0 0,1 1 0 0 0,0 0-1 0 0,-1-1 1 0 0,1 1 0 0 0,0 0 0 0 0,-1-1-1 0 0,1 1 1 0 0,0-1 0 0 0,0 1-1 0 0,0 0 1 0 0,-1-1 0 0 0,1 1-1 0 0,0-1 1 0 0,0 1 0 0 0,0-1-1 0 0,0 1 1 0 0,0-1 0 0 0,0 1 0 0 0,0-1-1 0 0,0 1 1 0 0,0 0 0 0 0,0-1-1 0 0,0 1 1 0 0,0-1 0 0 0,0 1-1 0 0,0-1 1 0 0,0 1 0 0 0,0-1-1 0 0,0 1 1 0 0,1-1 0 0 0,-1 1-1 0 0,0 0 1 0 0,0-1 0 0 0,1 1 0 0 0,-1-1-1 0 0,0 1 1 0 0,0 0 0 0 0,1-1-1 0 0,-1 1 1 0 0,1 0 0 0 0,-1 0-1 0 0,0-1 1 0 0,1 1 0 0 0,0-1-1 0 0,27-19-360 0 0,-15 16 279 0 0,-1 0-1 0 0,1 1 1 0 0,0 1 0 0 0,0 0 0 0 0,0 0 0 0 0,0 1 0 0 0,0 1 0 0 0,0 0 0 0 0,0 1 0 0 0,0 0 0 0 0,13 4 0 0 0,-6 0 30 0 0,0 0 1 0 0,0 2-1 0 0,-1 0 0 0 0,0 1 1 0 0,-1 1-1 0 0,25 15 1 0 0,-33-15 3 0 0,-8-8 19 0 0,0 1-1 0 0,-1-1 1 0 0,1 1 0 0 0,0-1 0 0 0,0 0-1 0 0,0 1 1 0 0,0-1 0 0 0,0 0 0 0 0,0 0-1 0 0,3 0 163 0 0,23 0-71 0 0,24 4 0 0 0,-52-5-52 0 0,32-6-8970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3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0 15019 0 0,'0'0'974'0'0,"-28"17"-3159"0"0,3-3 1805 0 0,-50 18 1 0 0,-25 15 303 0 0,98-47 63 0 0,1 1-1 0 0,0-1 1 0 0,0 1-1 0 0,0-1 1 0 0,-1 1-1 0 0,1 0 1 0 0,0 0-1 0 0,0-1 0 0 0,0 1 1 0 0,0 0-1 0 0,0 0 1 0 0,0 0-1 0 0,1 0 1 0 0,-1 0-1 0 0,0 0 0 0 0,0 1 1 0 0,1-1-1 0 0,-1 0 1 0 0,1 0-1 0 0,-1 0 1 0 0,1 1-1 0 0,-1-1 1 0 0,1 0-1 0 0,0 1 0 0 0,-1 1 1 0 0,2-1 4 0 0,0-1 1 0 0,-1 1 0 0 0,1 0-1 0 0,0-1 1 0 0,0 1-1 0 0,0-1 1 0 0,0 1-1 0 0,0-1 1 0 0,0 1-1 0 0,0-1 1 0 0,0 0 0 0 0,0 0-1 0 0,1 1 1 0 0,-1-1-1 0 0,1 0 1 0 0,1 1-1 0 0,8 4 28 0 0,0 0 0 0 0,1 0-1 0 0,-1-1 1 0 0,13 3 0 0 0,59 15 51 0 0,101 14 1 0 0,-148-31-143 0 0,-33-6-402 0 0,0 1 0 0 0,1-1 0 0 0,-1 1 1 0 0,0 0-1 0 0,0 0 0 0 0,0 0 0 0 0,0 0 0 0 0,0 0 0 0 0,0 1 1 0 0,0-1-1 0 0,-1 1 0 0 0,4 3 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3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13995 0 0,'0'0'248'0'0,"2"4"-192"0"0,3 0-49 0 0,0 0 0 0 0,0-1 0 0 0,0 1 1 0 0,0-1-1 0 0,1 0 0 0 0,-1-1 0 0 0,1 1 0 0 0,0-1 0 0 0,-1-1 0 0 0,1 1 0 0 0,0-1 0 0 0,11 2 1 0 0,14 0 205 0 0,36 0 0 0 0,-51-3-149 0 0,50-2 368 0 0,92-14 0 0 0,-19 1-47 0 0,-127 15-840 0 0,-22 1 253 0 0,10-1 162 0 0,13 6-1120 0 0,-10-5 894 0 0,0-1 1 0 0,0 0-1 0 0,-1 0 0 0 0,1 0 1 0 0,0-1-1 0 0,-1 1 1 0 0,1-1-1 0 0,0 1 0 0 0,2-2 1 0 0,-1 1-197 0 0,6-2-1076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3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16940 0 0,'0'0'31'0'0,"0"0"0"0"0,0 0 1 0 0,0 0-1 0 0,1 0 1 0 0,-1 0-1 0 0,0 0 0 0 0,0 0 1 0 0,0 0-1 0 0,0 0 1 0 0,1 0-1 0 0,-1 0 1 0 0,0 0-1 0 0,0 0 0 0 0,0 0 1 0 0,1 0-1 0 0,-1 0 1 0 0,0-1-1 0 0,0 1 0 0 0,0 0 1 0 0,0 0-1 0 0,0 0 1 0 0,1 0-1 0 0,-1 0 0 0 0,0 0 1 0 0,0-1-1 0 0,0 1 1 0 0,0 0-1 0 0,0 0 1 0 0,0 0-1 0 0,0 0 0 0 0,1-1 1 0 0,-1 1-1 0 0,0 0 1 0 0,0 0-1 0 0,0 0 0 0 0,0 0 1 0 0,0-1-1 0 0,0 1 1 0 0,0 0-1 0 0,0 0 0 0 0,0 0 1 0 0,0-1-1 0 0,0 1 1 0 0,0 0-1 0 0,0 0 1 0 0,0 0-1 0 0,0-1 0 0 0,0 1 1 0 0,0 0-1 0 0,-1 0 1 0 0,1 0-1 0 0,0 0 0 0 0,0-1 1 0 0,0 1-1 0 0,0 0 1 0 0,0 0-1 0 0,0 0 0 0 0,0 0 1 0 0,-1 0-1 0 0,1-1 1 0 0,0 1-1 0 0,0 0 1 0 0,0 0-1 0 0,0 0 0 0 0,-1 0 1 0 0,1 0-1 0 0,0 0 1 0 0,0 0-1 0 0,17 0-269 0 0,11 13 128 0 0,0 3 0 0 0,-1 0 0 0 0,-1 1 0 0 0,39 35 0 0 0,-23-19 76 0 0,37 24 33 0 0,-40-30-6 0 0,-1 1 1 0 0,-2 2-1 0 0,0 1 0 0 0,40 48 1 0 0,-56-47 217 0 0,-4-6-1258 0 0,-4-12-3760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4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0 18036 0 0,'-4'1'48'0'0,"0"-1"0"0"0,0 1 0 0 0,0 0-1 0 0,1 1 1 0 0,-1-1 0 0 0,0 1 0 0 0,0-1 0 0 0,1 1 0 0 0,-1 0 0 0 0,1 1 0 0 0,0-1-1 0 0,-5 4 1 0 0,-41 40 33 0 0,34-31-88 0 0,-46 42 55 0 0,-3-3 1 0 0,-127 82-1 0 0,168-120-43 0 0,-28 24-1 0 0,34-25-89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2 15651 0 0,'0'0'-1'0'0,"0"-1"0"0"0,0 1 0 0 0,0 0 0 0 0,1 0 0 0 0,-1 0 0 0 0,0 0 0 0 0,0 0 0 0 0,0 0 0 0 0,1 0 0 0 0,-1 0 0 0 0,0 0 0 0 0,0 0 0 0 0,1 0 0 0 0,-1 0 0 0 0,0 0 0 0 0,0 0 0 0 0,0 0 0 0 0,1 0 0 0 0,-1 0 0 0 0,0 0 0 0 0,0 0 0 0 0,0 0-1 0 0,1 1 1 0 0,-1-1 0 0 0,0 0 0 0 0,0 0 0 0 0,0 0 0 0 0,1 0 0 0 0,-1 0 0 0 0,0 0 0 0 0,0 1 0 0 0,0-1 0 0 0,0 0 0 0 0,0 0 0 0 0,1 0 0 0 0,-1 1 0 0 0,0-1 0 0 0,0 0 0 0 0,0 0 0 0 0,0 0 0 0 0,0 1 0 0 0,0-1 0 0 0,0 0 0 0 0,0 0 0 0 0,0 0 0 0 0,0 1 0 0 0,0-1 0 0 0,0 0-1 0 0,0 0 1 0 0,0 1 0 0 0,0-1 0 0 0,0 0 0 0 0,0 0 0 0 0,0 0 0 0 0,0 1 0 0 0,0-1 0 0 0,0 0 0 0 0,-14 15-262 0 0,-27 13-135 0 0,-54 16 354 0 0,63-31 66 0 0,1 1 0 0 0,-56 36 1 0 0,86-49-32 0 0,-1 0 1 0 0,1-1-1 0 0,0 1 1 0 0,0 0 0 0 0,-1 0-1 0 0,1 0 1 0 0,0 1-1 0 0,0-1 1 0 0,0 0 0 0 0,0 0-1 0 0,0 1 1 0 0,1-1-1 0 0,-1 0 1 0 0,0 1 0 0 0,0-1-1 0 0,1 1 1 0 0,-1-1 0 0 0,1 1-1 0 0,0-1 1 0 0,-1 1-1 0 0,1-1 1 0 0,0 1 0 0 0,0 1-1 0 0,0-1 4 0 0,1 1 1 0 0,-1-1-1 0 0,1 0 0 0 0,0 0 0 0 0,0 0 0 0 0,0 0 0 0 0,0-1 1 0 0,0 1-1 0 0,1 0 0 0 0,-1 0 0 0 0,1-1 0 0 0,-1 1 0 0 0,1 0 1 0 0,2 1-1 0 0,6 4 28 0 0,0 0 0 0 0,0-1 0 0 0,0 0 0 0 0,22 8 0 0 0,7-1 161 0 0,0-3 0 0 0,1-1 0 0 0,0-1 0 0 0,51 2 0 0 0,-34-5-21 0 0,67 17 1 0 0,-123-22-511 0 0,4 2 656 0 0,-14 18-6870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6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15963 0 0,'0'0'-198'0'0,"13"20"-1005"0"0,-6 16 1202 0 0,-1 1 1 0 0,-2-1-1 0 0,-1 1 0 0 0,-5 64 1 0 0,0-49 29 0 0,8 68 1 0 0,28 117-1523 0 0,-30-224-881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5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14011 0 0,'0'0'970'0'0,"5"2"-744"0"0,13 5-154 0 0,1 0-1 0 0,-1-2 1 0 0,1 0-1 0 0,1-1 1 0 0,-1-1-1 0 0,33 1 1 0 0,125-7 645 0 0,-155 2-601 0 0,47-3 305 0 0,-28 0-88 0 0,79 4 0 0 0,-117 1-704 0 0,3 0 906 0 0,10-24-7589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5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76 154 12939 0 0,'0'0'3172'0'0,"2"-16"-1457"0"0,2 6-1724 0 0,0 1-1 0 0,1 0 0 0 0,1 0 1 0 0,-1 1-1 0 0,1-1 0 0 0,1 1 1 0 0,0 1-1 0 0,0-1 0 0 0,0 1 0 0 0,9-7 1 0 0,-8 9-54 0 0,0 0 1 0 0,0 1-1 0 0,0 0 1 0 0,0 0-1 0 0,0 0 1 0 0,1 1 0 0 0,0 1-1 0 0,0-1 1 0 0,0 1-1 0 0,-1 1 1 0 0,2 0-1 0 0,11 0 1 0 0,-17 1 17 0 0,-1 0 1 0 0,0 0-1 0 0,0 1 1 0 0,1-1-1 0 0,-1 1 1 0 0,0 0-1 0 0,0 0 1 0 0,0 0-1 0 0,0 0 1 0 0,0 0-1 0 0,0 1 1 0 0,0-1-1 0 0,-1 1 1 0 0,1 0-1 0 0,4 4 1 0 0,-5-3-10 0 0,0-1 0 0 0,0 1 0 0 0,-1 0 0 0 0,1 0 0 0 0,-1-1 0 0 0,0 1 0 0 0,0 0 0 0 0,0 0 0 0 0,0 1 0 0 0,0-1 0 0 0,-1 0 0 0 0,1 0 0 0 0,-1 0 0 0 0,0 0 0 0 0,0 1 0 0 0,0-1 0 0 0,0 0 0 0 0,-1 0 1 0 0,0 4-1 0 0,-2 5-10 0 0,0 0 1 0 0,-1 0 0 0 0,0 0-1 0 0,-1-1 1 0 0,0 0 0 0 0,-1 0-1 0 0,0-1 1 0 0,-15 20 0 0 0,4-9 79 0 0,0-1 0 0 0,-2-1 0 0 0,-20 17 0 0 0,-5-8 26 0 0,16-12 43 0 0,27-16 110 0 0,8 2-290 0 0,11 3 76 0 0,0 1 0 0 0,0 1 0 0 0,-1 0 0 0 0,0 1 0 0 0,-1 1 0 0 0,1 1 1 0 0,-2 0-1 0 0,1 1 0 0 0,-2 1 0 0 0,1 0 0 0 0,18 22 0 0 0,-31-31 43 0 0,5 4-60 0 0,-1 0-1 0 0,1 1 1 0 0,-2 0-1 0 0,1 0 1 0 0,7 16 0 0 0,-13-23 60 0 0,1 1 0 0 0,-1 0 0 0 0,1-1 0 0 0,-1 1 0 0 0,1 0 0 0 0,-1 0 0 0 0,0-1 0 0 0,0 1 0 0 0,0 0 0 0 0,0 0 0 0 0,0 0 0 0 0,0-1 0 0 0,-1 1 1 0 0,1 0-1 0 0,0 0 0 0 0,-1-1 0 0 0,1 1 0 0 0,-1 0 0 0 0,0-1 0 0 0,0 1 0 0 0,0-1 0 0 0,1 1 0 0 0,-2-1 0 0 0,1 1 0 0 0,0-1 0 0 0,0 1 0 0 0,0-1 1 0 0,0 0-1 0 0,-1 0 0 0 0,1 0 0 0 0,-1 0 0 0 0,1 0 0 0 0,-1 0 0 0 0,1 0 0 0 0,-1 0 0 0 0,0 0 0 0 0,1-1 0 0 0,-4 2 0 0 0,-11 3 338 0 0,0 0 0 0 0,0 0-1 0 0,-1-2 1 0 0,1 0-1 0 0,-30 1 1 0 0,-85-5 514 0 0,73-5-586 0 0,57 6-228 0 0,-13 1 1065 0 0,-12 0-1275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8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 15547 0 0,'0'0'-873'0'0,"1"332"-2420"0"0,-28 1 3511 0 0,5-88-317 0 0,-1 663 156 0 0,58 2 390 0 0,12 857-30 0 0,-53 1426 3550 0 0,-101-687-2420 0 0,27-1399-177 0 0,51 2 167 0 0,63-311-1298 0 0,33-3-154 0 0,-59-704-70 0 0,18 234 62 0 0,31 277 294 0 0,-44-537-202 0 0,-13-64 50 0 0,2-23-4910 0 0,-1 2 1656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9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575 17 3681 0 0,'-2'-2'316'0'0,"0"1"0"0"0,0-1 0 0 0,0 0 0 0 0,-1 1 0 0 0,1 0 0 0 0,0-1 0 0 0,-1 1 1 0 0,1 0-1 0 0,-1 0 0 0 0,1 1 0 0 0,-1-1 0 0 0,1 0 0 0 0,-1 1 0 0 0,-4-1 0 0 0,1 1-190 0 0,0 0-1 0 0,0 1 1 0 0,0-1-1 0 0,0 1 1 0 0,-12 3-1 0 0,-1 3-324 0 0,1 0-1 0 0,-33 18 1 0 0,-1 2 241 0 0,1 2 0 0 0,2 3 0 0 0,-59 47 1 0 0,96-68-39 0 0,0 0-1 0 0,0 0 1 0 0,1 1 0 0 0,1 1 0 0 0,0-1 0 0 0,1 2 0 0 0,0-1 0 0 0,1 1-1 0 0,0 1 1 0 0,1-1 0 0 0,1 1 0 0 0,1 1 0 0 0,0-1 0 0 0,1 1 0 0 0,0-1-1 0 0,1 1 1 0 0,0 17 0 0 0,2-19-10 0 0,1 0-1 0 0,1 0 1 0 0,0 0-1 0 0,1-1 1 0 0,0 1-1 0 0,1 0 0 0 0,1-1 1 0 0,0 0-1 0 0,1 0 1 0 0,0 0-1 0 0,10 17 1 0 0,-9-22 10 0 0,0 1 0 0 0,0-1 0 0 0,1 0 0 0 0,0 0 0 0 0,0-1 0 0 0,1 0 0 0 0,0 0 0 0 0,0-1 0 0 0,1 0 0 0 0,0 0 0 0 0,0-1 0 0 0,0 0 0 0 0,0-1 0 0 0,1 0 0 0 0,18 5 0 0 0,-8-4 186 0 0,0-1 1 0 0,0-1 0 0 0,1-1 0 0 0,-1-1-1 0 0,1 0 1 0 0,-1-2 0 0 0,29-4 0 0 0,-37 4 114 0 0,-1-1 0 0 0,1-1 0 0 0,-1 0 0 0 0,1-1 0 0 0,-1 0 0 0 0,0 0 0 0 0,-1-1 0 0 0,1-1 0 0 0,-1 0 0 0 0,0 0 0 0 0,0-1 0 0 0,-1 0 0 0 0,0-1 0 0 0,10-11 0 0 0,-16 14-174 0 0,0 0 0 0 0,0 0 1 0 0,0-1-1 0 0,-1 0 0 0 0,0 1 0 0 0,0-1 1 0 0,0 0-1 0 0,-1 0 0 0 0,0 0 1 0 0,0 0-1 0 0,0 0 0 0 0,-1-1 0 0 0,0 1 1 0 0,0 0-1 0 0,0 0 0 0 0,-1 0 0 0 0,0 0 1 0 0,-1 0-1 0 0,1 0 0 0 0,-3-7 1 0 0,3 9-183 0 0,0 1 0 0 0,-1-1 0 0 0,1 1 0 0 0,0 0-1 0 0,-1-1 1 0 0,0 1 0 0 0,0 0 0 0 0,0 0 0 0 0,0 0 0 0 0,0 0 0 0 0,-1 1 0 0 0,1-1 0 0 0,-1 0 0 0 0,1 1 0 0 0,-1 0 0 0 0,0 0 0 0 0,0 0 0 0 0,0 0 0 0 0,-1 0 0 0 0,1 1 0 0 0,0-1 0 0 0,-1 1 0 0 0,1 0 0 0 0,0 0 0 0 0,-1 0 0 0 0,0 0 0 0 0,1 1 0 0 0,-1-1 0 0 0,1 1 0 0 0,-1 0 0 0 0,0 0 0 0 0,1 0 0 0 0,-1 1 0 0 0,1-1 0 0 0,-5 2 0 0 0,5-1-10 0 0,0 0 0 0 0,0 0 1 0 0,0 0-1 0 0,1 1 0 0 0,-1-1 0 0 0,0 1 0 0 0,1-1 1 0 0,-1 1-1 0 0,1 0 0 0 0,0 0 0 0 0,-1 0 0 0 0,1 0 1 0 0,0 1-1 0 0,0-1 0 0 0,1 1 0 0 0,-4 4 0 0 0,3-2-3 0 0,-1 0 0 0 0,1 0 0 0 0,1 1 0 0 0,-1-1 0 0 0,1 0 0 0 0,0 1 0 0 0,0-1 0 0 0,0 12 0 0 0,1-9 27 0 0,0 1 0 0 0,1 0 0 0 0,0 0 0 0 0,1-1 0 0 0,0 1 1 0 0,0-1-1 0 0,1 1 0 0 0,-1-1 0 0 0,2 0 0 0 0,-1 0 0 0 0,9 13 1 0 0,-5-14 56 0 0,-1 0 1 0 0,1 0 0 0 0,0 0 0 0 0,1-1-1 0 0,-1-1 1 0 0,1 1 0 0 0,1-1 0 0 0,-1 0-1 0 0,1-1 1 0 0,-1 0 0 0 0,1 0 0 0 0,0-1-1 0 0,1 0 1 0 0,14 2 0 0 0,-16-4 123 0 0,-1 1 0 0 0,1-1 0 0 0,0-1 1 0 0,0 0-1 0 0,0 0 0 0 0,-1 0 0 0 0,1-1 0 0 0,0 0 0 0 0,0-1 0 0 0,-1 0 0 0 0,1 0 1 0 0,-1 0-1 0 0,1-1 0 0 0,-1 0 0 0 0,0-1 0 0 0,0 1 0 0 0,0-1 0 0 0,8-7 1 0 0,-3-6-105 0 0,-3 37-615 0 0,-1-4 536 0 0,1-1 1 0 0,1-1-1 0 0,1 0 0 0 0,0 0 1 0 0,0-1-1 0 0,1 0 0 0 0,16 11 1 0 0,-18-16-1029 0 0,0 0 0 0 0,1-1 1 0 0,13 7-1 0 0,5-4-2794 0 0,-12-8 1566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0:59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12603 0 0,'-4'3'129'0'0,"1"1"-1"0"0,0 0 1 0 0,0 0 0 0 0,0 0 0 0 0,0 0 0 0 0,1 0 0 0 0,-1 1-1 0 0,1-1 1 0 0,0 1 0 0 0,0-1 0 0 0,1 1 0 0 0,-1 0 0 0 0,1 0-1 0 0,0 0 1 0 0,1 0 0 0 0,-1 0 0 0 0,1 0 0 0 0,0 0 0 0 0,0 0-1 0 0,0 0 1 0 0,1-1 0 0 0,0 1 0 0 0,1 5 0 0 0,0 2-242 0 0,1 0 0 0 0,1-1 0 0 0,0 0 0 0 0,0 0 0 0 0,1 0 0 0 0,1 0 0 0 0,-1-1 0 0 0,13 17 0 0 0,-6-15 76 0 0,-1-1 0 0 0,2 1 0 0 0,0-2 0 0 0,0 0 0 0 0,0 0 0 0 0,1-2-1 0 0,20 10 1 0 0,19 13 11 0 0,-52-31 14 0 0,0 1-1 0 0,-1-1 1 0 0,1 1 0 0 0,0-1 0 0 0,0 1-1 0 0,0-1 1 0 0,-1 1 0 0 0,1 0-1 0 0,0-1 1 0 0,0 1 0 0 0,-1 0-1 0 0,1 0 1 0 0,-1-1 0 0 0,1 1 0 0 0,-1 0-1 0 0,1 0 1 0 0,-1 0 0 0 0,1 0-1 0 0,-1 0 1 0 0,0 0 0 0 0,1 0-1 0 0,-1 0 1 0 0,0 0 0 0 0,0-1 0 0 0,0 3-1 0 0,0-1-4 0 0,-1-1-1 0 0,1 0 0 0 0,-1 1 1 0 0,0-1-1 0 0,0 0 0 0 0,1 0 1 0 0,-1 0-1 0 0,0 0 0 0 0,0 1 1 0 0,0-1-1 0 0,0 0 0 0 0,0 0 1 0 0,0-1-1 0 0,-1 1 0 0 0,-1 1 1 0 0,-8 4-156 0 0,0 0 0 0 0,-1-1 1 0 0,-15 4-1 0 0,18-5-68 0 0,-27 7-627 0 0,26-8 263 0 0,0-1 1 0 0,1 1 0 0 0,-1 1 0 0 0,1 0 0 0 0,0 0-1 0 0,0 1 1 0 0,0 0 0 0 0,-12 10 0 0 0,17-11 458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0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5009 0 0,'85'-29'2417'0'0,"-42"15"-1479"0"0,-1-1 0 0 0,0-2 0 0 0,63-38 0 0 0,-100 52-806 0 0,0-1 0 0 0,-1 1 0 0 0,0-1 0 0 0,0-1 0 0 0,0 1 0 0 0,0 0 0 0 0,-1-1-1 0 0,1 0 1 0 0,-1 0 0 0 0,2-6 0 0 0,-4 10-86 0 0,0-1 0 0 0,-1 1 0 0 0,1 0 0 0 0,-1-1 0 0 0,0 1 0 0 0,1-1 0 0 0,-1 1 0 0 0,0 0 0 0 0,0-1 0 0 0,0 1 0 0 0,0-1 0 0 0,0 1 0 0 0,0-1 0 0 0,0 1 0 0 0,-1 0 0 0 0,1-1 0 0 0,-1 1 0 0 0,0-2 0 0 0,0 2-56 0 0,0-1-1 0 0,0 1 1 0 0,0 0-1 0 0,0 0 1 0 0,0 0-1 0 0,-1 0 1 0 0,1 0-1 0 0,0 0 1 0 0,-1 0-1 0 0,1 0 1 0 0,-1 0-1 0 0,1 1 1 0 0,-1-1-1 0 0,1 1 1 0 0,-1-1-1 0 0,1 1 1 0 0,-1-1-1 0 0,0 1 1 0 0,1 0-1 0 0,-3 0 1 0 0,-1-1-58 0 0,-1 1-1 0 0,0 0 1 0 0,0 0 0 0 0,0 1-1 0 0,0-1 1 0 0,1 1 0 0 0,-1 0-1 0 0,0 1 1 0 0,0 0 0 0 0,1 0-1 0 0,-1 0 1 0 0,1 0 0 0 0,0 1-1 0 0,0 0 1 0 0,0 0 0 0 0,0 0-1 0 0,0 1 1 0 0,1-1 0 0 0,-1 1-1 0 0,-3 5 1 0 0,5-5 55 0 0,0-1 0 0 0,0 1 0 0 0,1 0 0 0 0,-1-1 0 0 0,1 1 1 0 0,0 0-1 0 0,0 1 0 0 0,1-1 0 0 0,-1 0 0 0 0,1 0 0 0 0,0 1 0 0 0,0-1 0 0 0,0 1 0 0 0,1-1 0 0 0,-1 1 1 0 0,1-1-1 0 0,0 1 0 0 0,1-1 0 0 0,-1 1 0 0 0,1-1 0 0 0,0 1 0 0 0,0-1 0 0 0,0 1 0 0 0,0-1 1 0 0,1 0-1 0 0,2 5 0 0 0,0-2 25 0 0,0 0 0 0 0,1 1 0 0 0,0-1 0 0 0,0-1 1 0 0,1 1-1 0 0,0-1 0 0 0,0 0 0 0 0,0 0 0 0 0,1-1 1 0 0,0 0-1 0 0,11 7 0 0 0,-6-6 117 0 0,0 0 0 0 0,1 0-1 0 0,0-1 1 0 0,0-1 0 0 0,1 0 0 0 0,21 2 0 0 0,-8-3 311 0 0,1-1 0 0 0,0-1-1 0 0,0-2 1 0 0,0-1 0 0 0,0-1 0 0 0,40-10 0 0 0,-57 10-190 0 0,-1 0 0 0 0,1-1 1 0 0,-1 0-1 0 0,0 0 0 0 0,18-13 1907 0 0,8 18-13585 0 0,-23 2 9718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1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91 14307 0 0,'-1'-2'29'0'0,"0"0"-1"0"0,1 0 1 0 0,-1 0 0 0 0,0 0-1 0 0,1 0 1 0 0,-1 0-1 0 0,1 0 1 0 0,0 0 0 0 0,0 0-1 0 0,0 0 1 0 0,0 0-1 0 0,0 0 1 0 0,0 0 0 0 0,0 0-1 0 0,1-1 1 0 0,-1 1 0 0 0,1 0-1 0 0,0 0 1 0 0,-1 1-1 0 0,1-1 1 0 0,0 0 0 0 0,0 0-1 0 0,0 0 1 0 0,0 0 0 0 0,3-2-1 0 0,0-1-166 0 0,1 1-1 0 0,-1-1 1 0 0,1 1-1 0 0,0 0 1 0 0,8-4-1 0 0,-10 6 306 0 0,-2 1-189 0 0,0 1 1 0 0,0-1-1 0 0,1 0 0 0 0,-1 1 1 0 0,0 0-1 0 0,0-1 0 0 0,1 1 0 0 0,-1 0 1 0 0,0-1-1 0 0,1 1 0 0 0,-1 0 1 0 0,0 0-1 0 0,1 0 0 0 0,-1 0 1 0 0,1 1-1 0 0,-1-1 0 0 0,0 0 1 0 0,0 0-1 0 0,1 1 0 0 0,-1-1 0 0 0,0 1 1 0 0,1-1-1 0 0,-1 1 0 0 0,0 0 1 0 0,0-1-1 0 0,2 3 0 0 0,20 20-351 0 0,-17-15 269 0 0,-1 0-1 0 0,0 1 1 0 0,0 0-1 0 0,-1 0 0 0 0,0 0 1 0 0,-1 1-1 0 0,0-1 1 0 0,0 1-1 0 0,-1 0 1 0 0,1 17-1 0 0,-2-20 73 0 0,0 0 0 0 0,-1 0 0 0 0,0 0 0 0 0,-1 0 0 0 0,0 0 0 0 0,0 0 0 0 0,0 0 0 0 0,-1 0 0 0 0,1-1 0 0 0,-2 1-1 0 0,1-1 1 0 0,-1 1 0 0 0,0-1 0 0 0,0 0 0 0 0,-1 0 0 0 0,-4 6 0 0 0,0-4 59 0 0,-1 1 0 0 0,0-2 0 0 0,0 1 1 0 0,0-2-1 0 0,-1 1 0 0 0,0-1 0 0 0,0-1 0 0 0,-1 1 0 0 0,1-2 0 0 0,-1 1 0 0 0,-14 2 0 0 0,14-4 1106 0 0,0-1 0 0 0,0 0-1 0 0,-21 0 1 0 0,43-11-1736 0 0,4 4 583 0 0,0 1 1 0 0,0 0-1 0 0,0 1 0 0 0,1 0 0 0 0,-1 1 0 0 0,1 1 1 0 0,0 0-1 0 0,-1 2 0 0 0,1-1 0 0 0,-1 2 1 0 0,1 0-1 0 0,-1 1 0 0 0,1 1 0 0 0,-1 0 1 0 0,0 1-1 0 0,22 10 0 0 0,-27-8 108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0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16211 0 0,'0'-1'1153'0'0,"0"-1"-1121"0"0,0 1-80 0 0,1-1 248 0 0,1 1-640 0 0</inkml:trace>
  <inkml:trace contextRef="#ctx0" brushRef="#br0" timeOffset="1">84 297 18348 0 0,'0'0'2112'0'0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0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6249 0 0,'0'0'1955'0'0,"12"-1"-2436"0"0,15-3 326 0 0,1 2 1 0 0,-1 1-1 0 0,1 1 1 0 0,-1 1-1 0 0,1 1 1 0 0,51 12-1 0 0,-60-10 99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1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15115 0 0,'7'-8'-191'0'0,"0"0"1"0"0,1 1-1 0 0,0-1 0 0 0,0 2 0 0 0,0-1 0 0 0,1 1 0 0 0,0 1 1 0 0,0 0-1 0 0,1 0 0 0 0,-1 0 0 0 0,19-4 0 0 0,-11 3 87 0 0,1 2-1 0 0,0 0 0 0 0,0 1 1 0 0,0 1-1 0 0,37 0 0 0 0,-51 2 52 0 0,0 1 0 0 0,0-1 0 0 0,0 1-1 0 0,0-1 1 0 0,0 1 0 0 0,0 1 0 0 0,0-1 0 0 0,0 0 0 0 0,0 1-1 0 0,0 0 1 0 0,-1 0 0 0 0,1 0 0 0 0,-1 0 0 0 0,1 1-1 0 0,-1-1 1 0 0,0 1 0 0 0,0 0 0 0 0,0 0 0 0 0,0 0-1 0 0,-1 0 1 0 0,1 0 0 0 0,-1 1 0 0 0,0-1 0 0 0,0 1-1 0 0,0 0 1 0 0,0 0 0 0 0,-1-1 0 0 0,1 1 0 0 0,-1 0-1 0 0,0 0 1 0 0,0 0 0 0 0,0 1 0 0 0,-1-1 0 0 0,0 5-1 0 0,1-2 4 0 0,-1 0-1 0 0,0 0 0 0 0,-1 0 1 0 0,0 0-1 0 0,0 0 0 0 0,0 0 1 0 0,-1-1-1 0 0,0 1 0 0 0,0 0 1 0 0,-1-1-1 0 0,0 0 0 0 0,0 1 1 0 0,0-1-1 0 0,-1 0 0 0 0,0-1 1 0 0,0 1-1 0 0,0-1 0 0 0,-1 0 1 0 0,0 0-1 0 0,-6 5 0 0 0,-1-2 235 0 0,-1-2-1 0 0,1 1 1 0 0,-2-2-1 0 0,1 1 1 0 0,0-2 0 0 0,-1 0-1 0 0,-17 2 1 0 0,-29 11 604 0 0,63-15-1027 0 0,1 0-1 0 0,0 0 1 0 0,-1-1 0 0 0,1 1 0 0 0,0-1-1 0 0,0 1 1 0 0,7 0 0 0 0,216 17 283 0 0,-98-12 128 0 0,-123-7-252 0 0,-1 1 1 0 0,1 0-1 0 0,-1 0 1 0 0,1 0-1 0 0,-1 0 0 0 0,8 4 1 0 0,-5-1 56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6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15683 0 0,'0'0'-176'0'0,"6"1"-2180"0"0,10 1 2346 0 0,0 0 0 0 0,0 0 0 0 0,0-2 0 0 0,0 0 0 0 0,30-4 0 0 0,83-20 252 0 0,-118 21-244 0 0,6-1 24 0 0,1-1 1 0 0,-1-1-1 0 0,-1 0 1 0 0,1-1-1 0 0,-1-1 1 0 0,-1-1 0 0 0,1 0-1 0 0,18-15 1 0 0,-22 15-42 0 0,33-28-48 0 0,-45 36 53 0 0,4 21-2887 0 0,1 101 2474 0 0,-4-60 469 0 0,-12 381 401 0 0,9-394-361 0 0,3 66 314 0 0,2-72-1651 0 0,-6 56 0 0 0,2-92 119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7418 0 0,'0'0'-28'0'0,"8"0"-406"0"0,31-2 416 0 0,75 7 0 0 0,-98-2-413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2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15683 0 0,'0'0'1074'0'0,"-2"14"-798"0"0,4 87-595 0 0,-33 106-2077 0 0,8-73-1104 0 0,14-78 2471 0 0,-3-1 794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3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185 117 4657 0 0,'-22'-25'7413'0'0,"-2"5"-5455"0"0,21 19-2010 0 0,0-1 0 0 0,0 1 0 0 0,0-1 0 0 0,0 1-1 0 0,0 0 1 0 0,0 0 0 0 0,0 0 0 0 0,-1 1 0 0 0,1-1 0 0 0,0 1 0 0 0,-1 0-1 0 0,1 0 1 0 0,0 0 0 0 0,0 0 0 0 0,-1 1 0 0 0,1-1 0 0 0,-6 3-1 0 0,5-2-10 0 0,0 0 0 0 0,0 0-1 0 0,0 1 1 0 0,0 0 0 0 0,1-1-1 0 0,-1 2 1 0 0,1-1-1 0 0,-1 0 1 0 0,1 1 0 0 0,0-1-1 0 0,0 1 1 0 0,0 0-1 0 0,0 0 1 0 0,0 0 0 0 0,1 1-1 0 0,-1-1 1 0 0,-2 6-1 0 0,3-3 26 0 0,-1 0-1 0 0,1 0 1 0 0,0 0-1 0 0,1 0 1 0 0,0 1-1 0 0,0-1 1 0 0,0 1-1 0 0,1-1 1 0 0,-1 0-1 0 0,2 10 1 0 0,1-1 6 0 0,1 0 1 0 0,0 0-1 0 0,1 0 1 0 0,0 0-1 0 0,1 0 1 0 0,1-1-1 0 0,0 0 1 0 0,14 23-1 0 0,-15-30 50 0 0,1 1 0 0 0,-1-1-1 0 0,1 0 1 0 0,1 0 0 0 0,-1-1 0 0 0,1 1 0 0 0,0-2-1 0 0,1 1 1 0 0,-1-1 0 0 0,1 0 0 0 0,0 0-1 0 0,0-1 1 0 0,13 4 0 0 0,-16-6 93 0 0,1 0 0 0 0,0-1 0 0 0,0 0 0 0 0,0 0 0 0 0,0-1 0 0 0,0 0 1 0 0,0 0-1 0 0,0 0 0 0 0,0-1 0 0 0,0 0 0 0 0,0 0 0 0 0,0 0 0 0 0,-1-1 0 0 0,1 0 0 0 0,0 0 0 0 0,-1 0 0 0 0,1-1 0 0 0,-1 0 0 0 0,0 0 0 0 0,0 0 1 0 0,7-6-1 0 0,-2 1 115 0 0,-1 0 0 0 0,1-1 0 0 0,-1-1 0 0 0,-1 0 1 0 0,1 0-1 0 0,-2 0 0 0 0,0-1 0 0 0,0 0 1 0 0,-1-1-1 0 0,0 0 0 0 0,6-19 0 0 0,-9 23-124 0 0,-1 0 0 0 0,0 0 0 0 0,-1-1 1 0 0,0 1-1 0 0,0-1 0 0 0,-1 1 0 0 0,0-1 0 0 0,0 1 0 0 0,-1-1 0 0 0,0 1 0 0 0,-1 0 0 0 0,0-1 0 0 0,0 1 0 0 0,-1 0 1 0 0,0 0-1 0 0,0 0 0 0 0,-1 1 0 0 0,-7-13 0 0 0,4 10-105 0 0,0-1 0 0 0,-1 1 1 0 0,0 0-1 0 0,-1 1 0 0 0,-16-14 0 0 0,22 21-188 0 0,0-1 0 0 0,0 1 0 0 0,-1 0 0 0 0,1 0 0 0 0,-1 0 0 0 0,0 0 0 0 0,1 0 0 0 0,-1 1 0 0 0,0 0 0 0 0,0 0 0 0 0,0 0 1 0 0,0 0-1 0 0,0 1 0 0 0,0-1 0 0 0,0 1 0 0 0,0 0 0 0 0,0 0 0 0 0,0 1 0 0 0,0-1 0 0 0,0 1 0 0 0,-8 2 0 0 0,-5 4-1328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4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12395 0 0,'0'0'2578'0'0,"0"6"-3135"0"0,1 8 547 0 0,-1 1-1 0 0,0-1 1 0 0,-2 1-1 0 0,1-1 0 0 0,-6 19 1 0 0,-24 77 54 0 0,20-75-215 0 0,-7 36-824 0 0,9-32 175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5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85 8170 0 0,'0'0'1876'0'0,"7"-21"41"0"0,14-20-1704 0 0,-19 39-228 0 0,0 0 0 0 0,1 0 1 0 0,-1 0-1 0 0,1 0 0 0 0,0 0 1 0 0,-1 1-1 0 0,1-1 0 0 0,0 1 0 0 0,0 0 1 0 0,0 0-1 0 0,0 0 0 0 0,0 0 0 0 0,0 0 1 0 0,0 1-1 0 0,0-1 0 0 0,0 1 0 0 0,0 0 1 0 0,1 0-1 0 0,-1 0 0 0 0,5 1 1 0 0,2-1-46 0 0,-2-1 31 0 0,1 1 1 0 0,-1 0 0 0 0,0 1 0 0 0,1 0-1 0 0,-1 0 1 0 0,0 1 0 0 0,0 0 0 0 0,1 1-1 0 0,-2-1 1 0 0,1 2 0 0 0,0-1 0 0 0,-1 1-1 0 0,1 0 1 0 0,-1 0 0 0 0,7 6 0 0 0,-10-6 10 0 0,1 1 0 0 0,-1-1 0 0 0,0 1 0 0 0,-1-1 0 0 0,1 1 0 0 0,-1 0 0 0 0,0 0 0 0 0,0 1 0 0 0,-1-1 0 0 0,1 1 0 0 0,-1-1 0 0 0,0 1 0 0 0,-1 0 0 0 0,1 0 0 0 0,-1 0 0 0 0,0 0 0 0 0,-1 0 0 0 0,1 0 1 0 0,-1 0-1 0 0,-1 0 0 0 0,0 9 0 0 0,-1-6 17 0 0,0 0 0 0 0,0 0 0 0 0,0 0 1 0 0,-1 0-1 0 0,0-1 0 0 0,-1 0 0 0 0,0 1 0 0 0,0-1 1 0 0,-1-1-1 0 0,0 1 0 0 0,0-1 0 0 0,-1 0 1 0 0,0 0-1 0 0,0 0 0 0 0,-1-1 0 0 0,0 0 0 0 0,0 0 1 0 0,0-1-1 0 0,0 0 0 0 0,-1 0 0 0 0,0-1 1 0 0,-17 7-1 0 0,-8 2 4 0 0,-1-3 0 0 0,-1 0 0 0 0,0-3 0 0 0,-51 6 0 0 0,72-12-1281 0 0,17-1 632 0 0,32-7 548 0 0,12-1 421 0 0,15-6 48 0 0,102-19 217 0 0,-133 28-705 0 0,0 2 0 0 0,1 1 0 0 0,38 3 0 0 0,-52 2-343 0 0,-2 0-571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46 12139 0 0,'-6'1'-549'0'0,"6"-4"263"0"0,17-11 283 0 0,-10 10 122 0 0,-1-1 1 0 0,1 1-1 0 0,0 1 0 0 0,1-1 1 0 0,10-3-1 0 0,-16 6-117 0 0,1 1 0 0 0,-1-1 0 0 0,1 1 0 0 0,-1 0 0 0 0,1-1 0 0 0,0 1 0 0 0,-1 1 0 0 0,1-1-1 0 0,-1 0 1 0 0,1 0 0 0 0,0 1 0 0 0,-1 0 0 0 0,1-1 0 0 0,-1 1 0 0 0,1 0 0 0 0,-1 0 0 0 0,0 0 0 0 0,1 1 0 0 0,-1-1 0 0 0,2 2-1 0 0,-1 0-16 0 0,-1-1-1 0 0,0 1 1 0 0,0 0-1 0 0,0 0 0 0 0,0 0 1 0 0,0 0-1 0 0,-1 0 1 0 0,1 0-1 0 0,-1 0 0 0 0,0 0 1 0 0,0 1-1 0 0,0-1 1 0 0,0 5-1 0 0,0 3-17 0 0,0 0 0 0 0,-1 0 0 0 0,0 0 0 0 0,-1 0 0 0 0,0 0 0 0 0,-1 0 0 0 0,0 0 0 0 0,-5 15 0 0 0,-1-8 72 0 0,-1-1-1 0 0,-1 0 0 0 0,0-1 0 0 0,-1 0 0 0 0,0 0 0 0 0,-2-2 0 0 0,0 1 0 0 0,-20 17 0 0 0,27-27 0 0 0,6-4 163 0 0,20-3-439 0 0,1 0 185 0 0,-1-1 0 0 0,0-2 1 0 0,22-6-1 0 0,-21 4 71 0 0,1 2 0 0 0,0 0 0 0 0,32-2 0 0 0,-42 7-31 0 0,0 0 1 0 0,0 0 0 0 0,0 1 0 0 0,0 1 0 0 0,0 0 0 0 0,0 1 0 0 0,0 0-1 0 0,20 8 1 0 0,-29-9 26 0 0,0-1 0 0 0,0 1 0 0 0,-1 0 0 0 0,1 0-1 0 0,0 0 1 0 0,0 0 0 0 0,-1 0 0 0 0,0 1 0 0 0,1-1-1 0 0,-1 1 1 0 0,0 0 0 0 0,0-1 0 0 0,0 1 0 0 0,-1 0 0 0 0,1 0-1 0 0,-1 0 1 0 0,1 0 0 0 0,-1 1 0 0 0,0-1 0 0 0,0 0-1 0 0,-1 0 1 0 0,1 1 0 0 0,-1-1 0 0 0,1 0 0 0 0,-1 1-1 0 0,0-1 1 0 0,0 1 0 0 0,-1-1 0 0 0,1 0 0 0 0,-1 1 0 0 0,1-1-1 0 0,-1 0 1 0 0,0 1 0 0 0,0-1 0 0 0,-4 6 0 0 0,0 2 213 0 0,-1 0 0 0 0,0 0 0 0 0,-1 0 0 0 0,0-1 0 0 0,-1 0 0 0 0,0 0 0 0 0,0-1 0 0 0,-1 0 0 0 0,0-1 0 0 0,-1 0 0 0 0,0 0 0 0 0,0-1 0 0 0,-1 0 0 0 0,-22 10 0 0 0,-13 4 332 0 0,-1-3 0 0 0,-66 18-1 0 0,95-31-634 0 0,-142 31-1639 0 0,120-30-347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8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2023 205 15931 0 0,'-18'-12'165'0'0,"0"0"-1"0"0,0 2 0 0 0,-1 0 0 0 0,0 1 0 0 0,-1 1 1 0 0,0 1-1 0 0,-35-8 0 0 0,25 9-240 0 0,-1 1 0 0 0,0 1 0 0 0,0 1 0 0 0,0 2 0 0 0,0 2 1 0 0,0 0-1 0 0,0 2 0 0 0,0 2 0 0 0,0 0 0 0 0,1 2 0 0 0,-44 16 0 0 0,29-3-36 0 0,1 1-1 0 0,1 2 0 0 0,1 2 1 0 0,-73 56-1 0 0,74-48 165 0 0,1 1 0 0 0,2 2 0 0 0,2 1 0 0 0,1 2 0 0 0,-36 53 0 0 0,24-22-32 0 0,2 2 0 0 0,4 2-1 0 0,-38 96 1 0 0,-258 828 148 0 0,271-688 52 0 0,27-107 54 0 0,-143 876 1224 0 0,158-807-1361 0 0,12 1-1 0 0,23 275 1 0 0,52 231 126 0 0,-13-172 49 0 0,37 513 600 0 0,-72-938-675 0 0,37 379 342 0 0,-43-488-566 0 0,81 494 140 0 0,-55-398-153 0 0,43 176 68 0 0,-61-285-55 0 0,3-1-1 0 0,3-1 1 0 0,48 89-1 0 0,-43-103 4 0 0,3 0-1 0 0,1-2 0 0 0,2-2 1 0 0,2-1-1 0 0,81 68 0 0 0,-107-99-16 0 0,0 0-1 0 0,1-1 1 0 0,0-1 0 0 0,0 1-1 0 0,1-2 1 0 0,-1 1 0 0 0,1-2-1 0 0,0 0 1 0 0,16 4-1 0 0,-19-7 11 0 0,0 1-1 0 0,0-1 0 0 0,0-1 0 0 0,0 0 0 0 0,1 0 0 0 0,-1-1 0 0 0,0 0 0 0 0,0 0 1 0 0,0-1-1 0 0,0 0 0 0 0,0-1 0 0 0,0 0 0 0 0,11-6 0 0 0,3-3 49 0 0,-1-2 0 0 0,0-1 0 0 0,-1-1-1 0 0,-1 0 1 0 0,34-37 0 0 0,79-107 74 0 0,-133 160-131 0 0,57-81 38 0 0,53-101 0 0 0,-44 69-11 0 0,22-45 427 0 0,-6-3 1 0 0,98-276-1 0 0,-29-58-21 0 0,-31-10-245 0 0,106-730 502 0 0,-208 1129-613 0 0,156-1293 1194 0 0,-130 258-775 0 0,-53 651-282 0 0,0 1-60 0 0,4 178-5 0 0,-75-518 0 0 0,54 695-44 0 0,-59-181 0 0 0,-71-121 106 0 0,146 408-207 0 0,-21-58-11 0 0,1 2-79 0 0,-50-99-1 0 0,45 122-4234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39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2929 0 0,'3'38'611'0'0,"-2"0"0"0"0,-7 67 0 0 0,0 7-676 0 0,6-109 93 0 0,0-1 0 0 0,0 0 0 0 0,0 0 0 0 0,0 1 1 0 0,0-1-1 0 0,1 0 0 0 0,-1 1 0 0 0,1-1 0 0 0,0 0 0 0 0,-1 0 0 0 0,1 0 0 0 0,0 1 0 0 0,0-1 0 0 0,0 0 1 0 0,1 0-1 0 0,-1-1 0 0 0,0 1 0 0 0,1 0 0 0 0,-1 0 0 0 0,1-1 0 0 0,2 3 0 0 0,0-2 178 0 0,1 0-1 0 0,-1 0 0 0 0,0 0 1 0 0,0-1-1 0 0,1 0 0 0 0,-1 0 0 0 0,0 0 1 0 0,1 0-1 0 0,-1-1 0 0 0,7 0 1 0 0,18 0 321 0 0,-1-1 1 0 0,1-1-1 0 0,-1-2 0 0 0,34-8 1 0 0,110-39-598 0 0,-118 34-106 0 0,56-20-4032 0 0,-91 31 2812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0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18764 0 0,'0'0'-364'0'0,"1"4"-1598"0"0,17 97 1320 0 0,7 157 0 0 0,-25-103-3363 0 0,-2-110 2306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0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20668 0 0,'-2'11'-200'0'0,"2"5"24"0"0,0 3 8 0 0,0 0 48 0 0,0 3-40 0 0,3 5-40 0 0,-1 0 40 0 0,-1 4-432 0 0,0 2-72 0 0,-1 3-8 0 0,0 0-464 0 0,0 3-841 0 0,-2 0 1425 0 0,-3 3-688 0 0,2 3 1240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1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448 455 7186 0 0,'1'-3'122'0'0,"0"1"1"0"0,0 0 0 0 0,0 0 0 0 0,0-1-1 0 0,0 1 1 0 0,0-1 0 0 0,0 1 0 0 0,-1 0 0 0 0,1-1-1 0 0,-1 1 1 0 0,0-1 0 0 0,0 0 0 0 0,0 1-1 0 0,0-1 1 0 0,0 1 0 0 0,0-1 0 0 0,-1 1 0 0 0,1-1-1 0 0,-1 1 1 0 0,0-1 0 0 0,-1-4 0 0 0,0 5-66 0 0,0 0-1 0 0,0 1 1 0 0,0-1 0 0 0,0 0 0 0 0,0 1-1 0 0,0-1 1 0 0,0 1 0 0 0,-1 0 0 0 0,1 0-1 0 0,0 0 1 0 0,-1 0 0 0 0,1 0 0 0 0,-1 0 0 0 0,1 1-1 0 0,-1-1 1 0 0,0 1 0 0 0,1-1 0 0 0,-1 1-1 0 0,1 0 1 0 0,-1 0 0 0 0,-4 1 0 0 0,-12 1-69 0 0,1 0 0 0 0,-1 2 0 0 0,1 0 0 0 0,-1 1 1 0 0,1 1-1 0 0,1 0 0 0 0,-18 10 0 0 0,10-4-15 0 0,2 1 1 0 0,0 1-1 0 0,0 1 0 0 0,-27 25 1 0 0,42-32-3 0 0,-1 0 0 0 0,2 1 0 0 0,-1 0 0 0 0,1 0 0 0 0,1 1 0 0 0,0 0 1 0 0,0 0-1 0 0,1 0 0 0 0,0 1 0 0 0,1-1 0 0 0,0 1 0 0 0,0 1 0 0 0,1-1 0 0 0,1 0 1 0 0,0 1-1 0 0,0 16 0 0 0,1-26 20 0 0,1 1 0 0 0,0-1 1 0 0,0 0-1 0 0,0 0 0 0 0,1 1 0 0 0,-1-1 1 0 0,0 0-1 0 0,1 0 0 0 0,0 0 1 0 0,-1 0-1 0 0,1 1 0 0 0,0-1 0 0 0,0 0 1 0 0,0 0-1 0 0,0-1 0 0 0,1 1 0 0 0,-1 0 1 0 0,0 0-1 0 0,1 0 0 0 0,-1-1 0 0 0,1 1 1 0 0,2 1-1 0 0,-1-1 28 0 0,0-1-1 0 0,0 1 1 0 0,0-1 0 0 0,0 0 0 0 0,1 0 0 0 0,-1 0-1 0 0,0 0 1 0 0,1 0 0 0 0,-1-1 0 0 0,1 0-1 0 0,-1 1 1 0 0,0-1 0 0 0,5-1 0 0 0,-1 1 24 0 0,-1-1 1 0 0,0 0 0 0 0,0 0 0 0 0,0-1 0 0 0,0 0 0 0 0,0 0-1 0 0,0 0 1 0 0,0 0 0 0 0,0-1 0 0 0,-1 0 0 0 0,1-1-1 0 0,-1 1 1 0 0,0-1 0 0 0,0 0 0 0 0,8-8 0 0 0,-12 10-35 0 0,6-6 22 0 0,0-1 0 0 0,-1 0 0 0 0,0 0 0 0 0,-1-1 1 0 0,0 0-1 0 0,-1 0 0 0 0,1 0 0 0 0,-2 0 0 0 0,0 0 1 0 0,3-17-1 0 0,8-60 137 0 0,-7 41-60 0 0,4-82 0 0 0,-8 93-28 0 0,0 0 1 0 0,14-53-1 0 0,-12 60 8 0 0,2-3 225 0 0,-3 1 0 0 0,3-53 0 0 0,-7 81 13 0 0,-1 2-395 0 0,0 1 32 0 0,0-1 1 0 0,1 1-1 0 0,-1-1 0 0 0,0 0 1 0 0,1 1-1 0 0,-1-1 0 0 0,1 1 1 0 0,-1 0-1 0 0,0-1 1 0 0,1 1-1 0 0,-1-1 0 0 0,1 1 1 0 0,-1 0-1 0 0,1 0 0 0 0,-1 1 1 0 0,0 4-13 0 0,1 0 1 0 0,0 0-1 0 0,0 0 1 0 0,1 0 0 0 0,-1 0-1 0 0,1 0 1 0 0,0 0-1 0 0,1-1 1 0 0,2 9-1 0 0,2 10-54 0 0,5 20 57 0 0,1-1-1 0 0,25 58 1 0 0,12 42 138 0 0,-33-67 6 0 0,6 19-259 0 0,-22-94 63 0 0,0 0 1 0 0,0 0-1 0 0,1 0 0 0 0,-1 1 0 0 0,1-1 1 0 0,-1 0-1 0 0,1 0 0 0 0,0 0 0 0 0,-1 0 1 0 0,1 0-1 0 0,0 0 0 0 0,0 0 0 0 0,0 0 1 0 0,-1 0-1 0 0,1-1 0 0 0,0 1 0 0 0,0 0 0 0 0,0 0 1 0 0,0-1-1 0 0,1 1 0 0 0,-1-1 0 0 0,0 1 1 0 0,0-1-1 0 0,0 1 0 0 0,0-1 0 0 0,1 0 1 0 0,-1 1-1 0 0,2-1 0 0 0,5-1-1382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7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13795 0 0,'3'-5'44'0'0,"-1"1"1"0"0,1-1-1 0 0,0 1 1 0 0,0 0-1 0 0,0 0 1 0 0,0 0-1 0 0,1 1 1 0 0,0-1-1 0 0,-1 1 1 0 0,1-1-1 0 0,1 1 1 0 0,-1 1-1 0 0,0-1 1 0 0,1 1-1 0 0,-1-1 1 0 0,1 1-1 0 0,0 0 1 0 0,0 1-1 0 0,5-2 1 0 0,12-3-238 0 0,1 1 0 0 0,39-4 0 0 0,-33 5 65 0 0,0 2 1 0 0,42 3-1 0 0,-63-1 63 0 0,0 1-1 0 0,0 0 0 0 0,-1 1 1 0 0,1-1-1 0 0,0 2 0 0 0,-1-1 1 0 0,1 1-1 0 0,-1 0 1 0 0,0 0-1 0 0,0 1 0 0 0,0 0 1 0 0,-1 1-1 0 0,1-1 0 0 0,5 7 1 0 0,-9-9 62 0 0,-1 1 0 0 0,0-1 0 0 0,0 1 1 0 0,0 0-1 0 0,0 0 0 0 0,-1 0 0 0 0,1 0 0 0 0,-1 0 1 0 0,0 0-1 0 0,0 1 0 0 0,0-1 0 0 0,0 0 1 0 0,-1 1-1 0 0,1-1 0 0 0,-1 0 0 0 0,0 1 0 0 0,0-1 1 0 0,0 1-1 0 0,0-1 0 0 0,0 0 0 0 0,-1 1 0 0 0,0-1 1 0 0,0 0-1 0 0,0 1 0 0 0,0-1 0 0 0,0 0 1 0 0,-3 4-1 0 0,1 0 7 0 0,0-1 0 0 0,-1 0 0 0 0,0 0 0 0 0,0 0 0 0 0,-1-1 0 0 0,0 1 0 0 0,0-1 0 0 0,0 0 0 0 0,0-1 0 0 0,-1 1 0 0 0,0-1 0 0 0,-7 4 0 0 0,-22 13 79 0 0,-32 16-899 0 0,63-35 529 0 0,-1-1 0 0 0,1 1 0 0 0,-1-1 0 0 0,0 1 0 0 0,1-1 0 0 0,-1-1 0 0 0,0 1 0 0 0,0-1 0 0 0,1 0 0 0 0,-1 0 0 0 0,0 0-1 0 0,-7-2 1 0 0,9 1-78 0 0,0 0-1 0 0,0 0 1 0 0,0 0-1 0 0,0-1 1 0 0,1 0-1 0 0,-1 1 1 0 0,0-1-1 0 0,1 0 1 0 0,0 0-1 0 0,-1 0 1 0 0,1-1-1 0 0,-4-4 1 0 0,0-3-1052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2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200 119 9402 0 0,'-1'-4'4341'0'0,"-4"-2"-4684"0"0,-2 3-8 0 0,2 2 274 0 0,0 0-1 0 0,1 0 1 0 0,-1 1-1 0 0,0 0 1 0 0,0 0-1 0 0,0 0 1 0 0,0 0-1 0 0,0 1 0 0 0,1 0 1 0 0,-1 0-1 0 0,0 0 1 0 0,0 1-1 0 0,1 0 1 0 0,-1 0-1 0 0,1 0 0 0 0,0 0 1 0 0,-1 1-1 0 0,-6 5 1 0 0,3-2 0 0 0,0 1 0 0 0,1 0 0 0 0,0 0 0 0 0,0 1 0 0 0,1 0 1 0 0,0 0-1 0 0,0 1 0 0 0,1-1 0 0 0,0 1 0 0 0,0 1 0 0 0,1-1 0 0 0,1 0 1 0 0,-1 1-1 0 0,2 0 0 0 0,-4 15 0 0 0,5-16 40 0 0,1-1 1 0 0,0 0-1 0 0,0 1 1 0 0,0-1-1 0 0,1 0 1 0 0,0 1-1 0 0,1-1 1 0 0,0 0-1 0 0,0 0 1 0 0,1 0-1 0 0,0 0 1 0 0,0-1-1 0 0,1 1 1 0 0,0-1-1 0 0,0 0 0 0 0,1 0 1 0 0,0 0-1 0 0,0 0 1 0 0,9 8-1 0 0,-8-9 97 0 0,1-1 0 0 0,0 0 0 0 0,-1 0 0 0 0,2 0 0 0 0,-1-1 0 0 0,1 0 0 0 0,-1 0 0 0 0,1-1 0 0 0,0 0 0 0 0,0-1 1 0 0,0 1-1 0 0,1-2 0 0 0,-1 1 0 0 0,0-1 0 0 0,1 0 0 0 0,-1-1 0 0 0,1 0 0 0 0,-1 0 0 0 0,1-1 0 0 0,-1 0 0 0 0,1 0 0 0 0,-1-1 0 0 0,10-4 0 0 0,-4 2 210 0 0,-1-1 1 0 0,0-1 0 0 0,0 0 0 0 0,-1 0 0 0 0,1-1 0 0 0,-2-1-1 0 0,1 0 1 0 0,-1-1 0 0 0,0 0 0 0 0,-1-1 0 0 0,0 0 0 0 0,0 0-1 0 0,11-17 1 0 0,-16 18-133 0 0,-1 1 0 0 0,1-1 0 0 0,-1 0 0 0 0,-1 0 0 0 0,1 0 0 0 0,-2 0-1 0 0,1-1 1 0 0,-1 1 0 0 0,-1-1 0 0 0,0 0 0 0 0,0 1 0 0 0,-1-1 0 0 0,0 0 0 0 0,-1 0 0 0 0,0 1-1 0 0,0-1 1 0 0,-1 1 0 0 0,0-1 0 0 0,-1 1 0 0 0,0 0 0 0 0,-1-1 0 0 0,1 2 0 0 0,-2-1-1 0 0,1 0 1 0 0,-1 1 0 0 0,-1 0 0 0 0,1 0 0 0 0,-2 0 0 0 0,1 1 0 0 0,-1 0 0 0 0,0 0 0 0 0,-9-7-1 0 0,6 7-617 0 0,-1 0-1 0 0,0 0 1 0 0,0 1-1 0 0,0 1 1 0 0,-1 0-1 0 0,0 0 0 0 0,0 1 1 0 0,0 1-1 0 0,0 0 1 0 0,-21-2-1 0 0,3 2-443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459 148 12987 0 0,'0'-5'8'0'0,"0"-1"1"0"0,-1 0 0 0 0,1 1-1 0 0,-1-1 1 0 0,0 1 0 0 0,-1-1-1 0 0,0 1 1 0 0,1 0-1 0 0,-2-1 1 0 0,1 1 0 0 0,-1 0-1 0 0,1 0 1 0 0,-1 1 0 0 0,-1-1-1 0 0,1 0 1 0 0,-6-5-1 0 0,3 5-46 0 0,0 0 0 0 0,0 0 0 0 0,-1 0 0 0 0,0 1 0 0 0,1 0 0 0 0,-2 1 0 0 0,1-1-1 0 0,0 1 1 0 0,-1 1 0 0 0,-13-4 0 0 0,8 3-48 0 0,1 1-1 0 0,-1 1 1 0 0,1 0-1 0 0,-1 0 1 0 0,0 1-1 0 0,1 1 1 0 0,-1 0-1 0 0,0 1 1 0 0,1 1-1 0 0,0 0 1 0 0,-1 0-1 0 0,1 1 1 0 0,1 0 0 0 0,-21 11-1 0 0,21-7 33 0 0,0 1-1 0 0,0 0 1 0 0,1 0-1 0 0,0 1 1 0 0,0 0-1 0 0,1 1 1 0 0,1 0 0 0 0,0 0-1 0 0,0 1 1 0 0,-9 20-1 0 0,14-27 15 0 0,1 1 0 0 0,0 0 0 0 0,0-1 0 0 0,1 1 0 0 0,-1 0 0 0 0,1 0 0 0 0,1 0 0 0 0,-1 0 0 0 0,1 0 0 0 0,0 0 0 0 0,2 11 0 0 0,-1-13-6 0 0,0 0 0 0 0,0 0 0 0 0,1 0 0 0 0,0 0-1 0 0,0 0 1 0 0,0 0 0 0 0,0 0 0 0 0,0-1 0 0 0,1 1 0 0 0,0-1 0 0 0,0 0 0 0 0,0 1 0 0 0,0-1 0 0 0,0-1-1 0 0,0 1 1 0 0,1 0 0 0 0,0-1 0 0 0,4 3 0 0 0,-1-2 126 0 0,0 0-1 0 0,0-1 1 0 0,0 0 0 0 0,1 0-1 0 0,-1 0 1 0 0,1-1 0 0 0,-1 0-1 0 0,1-1 1 0 0,-1 0-1 0 0,1 0 1 0 0,0 0 0 0 0,-1-1-1 0 0,1 0 1 0 0,-1 0 0 0 0,1-1-1 0 0,-1 0 1 0 0,0-1 0 0 0,0 1-1 0 0,9-6 1 0 0,5-2 201 0 0,0 0 1 0 0,-1-2-1 0 0,-1-1 0 0 0,0 0 0 0 0,18-17 1 0 0,21-30 1403 0 0,-21 21 951 0 0,-26 114-3873 0 0,38 279 1357 0 0,-10-141 69 0 0,-11-72-66 0 0,-25-121-252 0 0,6 29 160 0 0,3-22-3032 0 0,-7-23 2757 0 0,-1-3-381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4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1074 93 17660 0 0,'-15'-12'-87'0'0,"-1"1"1"0"0,0 0-1 0 0,-1 1 1 0 0,0 1-1 0 0,-1 1 0 0 0,1 0 1 0 0,-38-9-1 0 0,45 14 47 0 0,1 2 0 0 0,0 0 0 0 0,-1 0 0 0 0,0 0 0 0 0,1 2-1 0 0,-1-1 1 0 0,1 1 0 0 0,-1 0 0 0 0,1 1 0 0 0,0 0 0 0 0,-1 1 0 0 0,1-1 0 0 0,0 2-1 0 0,1-1 1 0 0,-1 2 0 0 0,0-1 0 0 0,1 1 0 0 0,-9 6 0 0 0,-3 6-16 0 0,1 0-1 0 0,1 1 1 0 0,0 1 0 0 0,1 0 0 0 0,1 2-1 0 0,1-1 1 0 0,-23 44 0 0 0,-68 173 162 0 0,88-191-110 0 0,-39 107 40 0 0,-43 188 0 0 0,-12 166 83 0 0,94-414-85 0 0,-40 226 179 0 0,-17 368 1 0 0,60 329 375 0 0,85 399 122 0 0,-20-931-435 0 0,121 510 0 0 0,-138-848-158 0 0,59 162 0 0 0,-62-226-82 0 0,4-1 0 0 0,4-2 0 0 0,65 102 0 0 0,-85-154 9 0 0,0-1 0 0 0,2-2 0 0 0,1 0-1 0 0,1-1 1 0 0,1-1 0 0 0,1-1-1 0 0,1-1 1 0 0,31 20 0 0 0,-42-31 53 0 0,1-1 0 0 0,0-1 0 0 0,0 0 0 0 0,1-1 0 0 0,-1-1 0 0 0,1 0 0 0 0,1-1 0 0 0,-1-1-1 0 0,0 0 1 0 0,1-1 0 0 0,0-1 0 0 0,-1-1 0 0 0,1 0 0 0 0,0-1 0 0 0,-1-1 0 0 0,1 0 0 0 0,20-7 0 0 0,-14 1-14 0 0,0 0 1 0 0,-1-2-1 0 0,0-1 0 0 0,-1-1 0 0 0,0 0 0 0 0,0-2 1 0 0,-2 0-1 0 0,32-31 0 0 0,6-12 47 0 0,64-86 0 0 0,-53 61-40 0 0,18-18 2 0 0,-55 66-60 0 0,78-95 90 0 0,-12 2 250 0 0,-5-4-1 0 0,-6-3 1 0 0,-5-4 0 0 0,-7-4-1 0 0,67-181 1 0 0,-69 123-157 0 0,-9-2 0 0 0,36-212 0 0 0,-52 108-34 0 0,-15-2 1 0 0,-12-2 0 0 0,-35-515 0 0 0,-9 561 4 0 0,-12 1 0 0 0,-12 2 1 0 0,-128-406-1 0 0,-34 120 50 0 0,140 399-151 0 0,-140-219 0 0 0,137 267-63 0 0,-76-84-27 0 0,25 44-81 0 0,65 74-150 0 0,-121-103 0 0 0,144 141-770 0 0,-2 1 0 0 0,0 2 0 0 0,-2 2 1 0 0,-1 1-1 0 0,-59-22 0 0 0,90 41 654 0 0,0 0 0 0 0,0 0 0 0 0,-1 1 0 0 0,-12-1 0 0 0,-7 1 163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47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4 2176 0 0,'0'0'719'0'0,"-39"-2"474"0"0,29 0 621 0 0,25 12-2107 0 0,72 31 940 0 0,2-4-1 0 0,151 42 0 0 0,247 17 535 0 0,-300-64-948 0 0,476 57 901 0 0,-261-42-378 0 0,579 81 1007 0 0,-686-98-729 0 0,353-9 0 0 0,-503-26-865 0 0,140 1 14 0 0,-270 5-170 0 0,-9-2 2 0 0,0 1-1 0 0,0 1 1 0 0,0-1 0 0 0,0 1 0 0 0,0 0-1 0 0,7 2 2875 0 0,-14 2-3050 0 0,-1 0 141 0 0,1 0 1 0 0,-1 0-1 0 0,0-1 0 0 0,0 1 0 0 0,0 0 0 0 0,-1-1 1 0 0,0 0-1 0 0,0 1 0 0 0,0-1 0 0 0,0 0 1 0 0,0-1-1 0 0,-6 6 0 0 0,9-9 19 0 0,-63 69 7 0 0,-4 7 71 0 0,-97 85 0 0 0,17-25-64 0 0,-153 185 0 0 0,184-192-97 0 0,53-56 60 0 0,-55 85 0 0 0,-42 88 37 0 0,152-235-12 0 0,-78 123 17 0 0,-83 138-17 0 0,63-100 11 0 0,-150 182 0 0 0,198-277-12 0 0,-299 322 51 0 0,125-152-41 0 0,-11 16-4 0 0,-51 59-2 0 0,152-156 6 0 0,-237 295 41 0 0,34-38-16 0 0,280-348-21 0 0,-338 358 56 0 0,299-326-43 0 0,-105 96 15 0 0,-84 91 589 0 0,280-279-556 0 0,2-4-18 0 0,0 1 0 0 0,1 0-1 0 0,1 1 1 0 0,0 0 0 0 0,1 0 0 0 0,-11 25 0 0 0,17-34-792 0 0,0 0-1 0 0,0-1 1 0 0,0 1-1 0 0,0 0 1 0 0,-1-1-1 0 0,0 1 1 0 0,1-1-1 0 0,-6 4 0 0 0,-1 2 328 0 0,-6-3-1767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0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35 2817 0 0,'0'0'2029'0'0,"3"-11"-1749"0"0,3-10 1936 0 0,-6 21-2221 0 0,0 0 0 0 0,0 0 0 0 0,0 0 0 0 0,0-1 0 0 0,1 1 0 0 0,-1 0 0 0 0,0 0 0 0 0,0 0 0 0 0,0 0 0 0 0,0 0 0 0 0,1 0 1 0 0,-1-1-1 0 0,0 1 0 0 0,0 0 0 0 0,0 0 0 0 0,0 0 0 0 0,1 0 0 0 0,-1 0 0 0 0,0 0 0 0 0,0 0 0 0 0,0 0 0 0 0,1 0 1 0 0,-1 0-1 0 0,0 0 0 0 0,0 0 0 0 0,0 0 0 0 0,0 0 0 0 0,1 0 0 0 0,-1 0 0 0 0,0 0 0 0 0,0 0 0 0 0,0 0 0 0 0,1 0 0 0 0,-1 0 1 0 0,0 0-1 0 0,0 1 0 0 0,0-1 0 0 0,0 0 0 0 0,1 0 0 0 0,-1 0 0 0 0,0 0 0 0 0,0 0 0 0 0,0 0 0 0 0,0 1 0 0 0,0-1 0 0 0,0 0 1 0 0,1 0-1 0 0,-1 1 0 0 0,18 11 131 0 0,-5-2-51 0 0,0-1-1 0 0,1 0 1 0 0,0 0 0 0 0,0-2-1 0 0,1 0 1 0 0,23 8 0 0 0,670 139 3201 0 0,-408-94-3122 0 0,121 38 243 0 0,-25-5 102 0 0,-257-63-145 0 0,702 121 1091 0 0,-513-104-896 0 0,185 15 253 0 0,-186-47-345 0 0,-289-12-32 0 0,44 10 0 0 0,-59-5-102 0 0,-21-7-152 0 0,0-1-1 0 0,0 1 1 0 0,0 0-1 0 0,1-1 1 0 0,-1 1-1 0 0,0-1 1 0 0,0 0-1 0 0,1 0 1 0 0,-1 0-1 0 0,3 0 1 0 0,-5 0-150 0 0,-8 18-885 0 0,-25 14 762 0 0,-1-2 1 0 0,-1-1-1 0 0,-75 46 0 0 0,83-57 81 0 0,-367 209-54 0 0,28-19 51 0 0,-8 64-85 0 0,163-114 53 0 0,-134 111 9 0 0,168-128 77 0 0,62-57 2 0 0,-231 128 0 0 0,45-30 1 0 0,-41 21 30 0 0,135-97-36 0 0,-293 162 74 0 0,410-214-55 0 0,-7 5 6 0 0,-178 79 0 0 0,95-53 112 0 0,142-66-70 0 0,30-16-186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28 5809 0 0,'0'0'882'0'0,"-39"-18"778"0"0,36 16-1551 0 0,-1 1 1 0 0,1-1-1 0 0,-1 1 1 0 0,1 0-1 0 0,-1 0 0 0 0,1 1 1 0 0,-1-1-1 0 0,0 1 0 0 0,1 0 1 0 0,-1-1-1 0 0,-4 2 1 0 0,5-1-139 0 0,3 0-75 0 0,27 9-130 0 0,77 26 820 0 0,1-4 0 0 0,164 25 1 0 0,222-3 698 0 0,-81-33-112 0 0,-14-1-335 0 0,-87 13-128 0 0,432 99-1 0 0,-176-48 583 0 0,-425-67-1009 0 0,417 23 888 0 0,-405-32-927 0 0,-5 5-134 0 0,-178 18-7309 0 0,17-20 5017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23 928 648 0 0,'0'0'4178'0'0,"-15"1"-1353"0"0,7 1-2544 0 0,8 0 322 0 0,7 0-504 0 0,-1 0-1 0 0,1-1 1 0 0,0 0 0 0 0,0 0-1 0 0,0 0 1 0 0,-1-1-1 0 0,1 0 1 0 0,13-2 0 0 0,65-13 512 0 0,-45 6-365 0 0,896-180 1710 0 0,593-140 599 0 0,378 43-939 0 0,-1815 273-1587 0 0,304-42 649 0 0,-389 55-635 0 0,5-1 88 0 0,-1-1 0 0 0,1 0 1 0 0,0 0-1 0 0,16-6 0 0 0,-27 8 11 0 0,30-5 163 0 0,-19 2-301 0 0,31-8 96 0 0,-37 9 279 0 0,1-1-2913 0 0,-11 0 720 0 0,-11 2 1678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4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12091 0 0,'0'0'556'0'0,"5"2"-1403"0"0,8 5 854 0 0,-1-2 1 0 0,1 1-1 0 0,1-2 0 0 0,-1 0 1 0 0,1 0-1 0 0,0-1 1 0 0,-1-1-1 0 0,28 1 0 0 0,8-3 815 0 0,62-9 0 0 0,19 0-224 0 0,-49 10 995 0 0,-81 11-1232 0 0,0-4-342 0 0,-1-1-1 0 0,-1 1 1 0 0,1-1-1 0 0,-1 1 0 0 0,-1-1 1 0 0,1 1-1 0 0,-1-1 1 0 0,0 0-1 0 0,-1 0 1 0 0,0 0-1 0 0,0-1 1 0 0,0 0-1 0 0,-7 8 1 0 0,-23 24-444 0 0,-1-1 0 0 0,-44 36 0 0 0,17-21-194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20 5465 0 0,'0'0'8777'0'0,"4"0"-9659"0"0,156-20 1306 0 0,-152 21-406 0 0,1-1 0 0 0,-1 1 0 0 0,1 1 0 0 0,-1 0-1 0 0,0 0 1 0 0,1 1 0 0 0,-1 0 0 0 0,-1 0 0 0 0,1 1-1 0 0,0 0 1 0 0,-1 0 0 0 0,0 0 0 0 0,0 1 0 0 0,0 1 0 0 0,0-1-1 0 0,-1 1 1 0 0,0 0 0 0 0,0 0 0 0 0,-1 1 0 0 0,0 0-1 0 0,0 0 1 0 0,0 0 0 0 0,-1 0 0 0 0,7 16 0 0 0,-10-17 16 0 0,0 0 1 0 0,-1 0 0 0 0,0 0 0 0 0,1 0-1 0 0,-2 0 1 0 0,1 0 0 0 0,-1 0 0 0 0,0 0-1 0 0,0-1 1 0 0,0 1 0 0 0,-1 0 0 0 0,0-1-1 0 0,0 1 1 0 0,-1-1 0 0 0,1 1 0 0 0,-1-1-1 0 0,0 0 1 0 0,-1 0 0 0 0,-3 5 0 0 0,-10 11 58 0 0,-2-1 1 0 0,-39 35-1 0 0,29-29-41 0 0,-129 100-329 0 0,14-12-4908 0 0,130-101 3896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6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100 123 6753 0 0,'0'0'2925'0'0,"-4"-24"-4057"0"0,0 25 1081 0 0,7 0 33 0 0,-49-13-8 0 0,41 11 383 0 0,0 0 1 0 0,1 0-1 0 0,-1 1 0 0 0,0-1 1 0 0,0 1-1 0 0,1 0 0 0 0,-11 2 1513 0 0,18-1-667 0 0,21-4-974 0 0,266-68 1362 0 0,-286 70-1582 0 0,11-3 49 0 0,2 1 1 0 0,-1 1 0 0 0,19-1 0 0 0,-34 10-179 0 0,3 12 94 0 0,-2-1-1 0 0,0 1 1 0 0,-1 0 0 0 0,-3 34 0 0 0,1-5-57 0 0,0-21-498 0 0,-1 0-1 0 0,-1 0 1 0 0,-13 47 0 0 0,3-26 506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7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88 11955 0 0,'1'4'60'0'0,"-1"0"1"0"0,0 0 0 0 0,0 0 0 0 0,-1 0 0 0 0,1 0-1 0 0,-1-1 1 0 0,0 1 0 0 0,0 0 0 0 0,0 0 0 0 0,-3 6 0 0 0,-1 8-81 0 0,-2 19 53 0 0,-2 52 1 0 0,8-76-34 0 0,1 1 0 0 0,0-1 0 0 0,1 0 0 0 0,1 0 1 0 0,0 0-1 0 0,0 0 0 0 0,8 20 0 0 0,-7-28-6 0 0,0 0 1 0 0,0 1-1 0 0,0-1 0 0 0,1-1 0 0 0,0 1 1 0 0,0-1-1 0 0,0 1 0 0 0,0-1 0 0 0,1 0 1 0 0,0-1-1 0 0,0 1 0 0 0,0-1 1 0 0,0 0-1 0 0,0 0 0 0 0,0 0 0 0 0,12 3 1 0 0,-13-5 71 0 0,0 1 0 0 0,0-1 1 0 0,0 0-1 0 0,1 0 0 0 0,-1 0 1 0 0,0-1-1 0 0,1 0 0 0 0,-1 0 1 0 0,1 0-1 0 0,-1 0 0 0 0,0-1 1 0 0,1 1-1 0 0,-1-1 1 0 0,0 0-1 0 0,0 0 0 0 0,1-1 1 0 0,-1 1-1 0 0,0-1 0 0 0,0 0 1 0 0,0 0-1 0 0,-1 0 0 0 0,1-1 1 0 0,5-4-1 0 0,-6 3-3 0 0,1-1 0 0 0,-2 1-1 0 0,1-1 1 0 0,0 1 0 0 0,-1-1 0 0 0,0 0-1 0 0,0 0 1 0 0,0 0 0 0 0,-1 0 0 0 0,0 0-1 0 0,0-1 1 0 0,1-8 0 0 0,-1-68-223 0 0,-1 74 148 0 0,-2-18-142 0 0,-10-43-1 0 0,8 51-146 0 0,1 0 0 0 0,0 1 0 0 0,1-1 0 0 0,1 0 0 0 0,2-28 0 0 0,0 42 238 0 0,0 1 0 0 0,0 0 0 0 0,0-1 1 0 0,0 1-1 0 0,1 0 0 0 0,-1 0 0 0 0,1 0 0 0 0,0 0 0 0 0,0 0 0 0 0,0 0 0 0 0,0 0 0 0 0,0 1 1 0 0,6-5-1 0 0,-5 4-443 0 0,0 1 0 0 0,0 0-1 0 0,0 0 1 0 0,0 0 0 0 0,0 0 0 0 0,1 0 0 0 0,5-1 0 0 0,-1 1-1084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9498 0 0,'1'13'1103'0'0,"1"8"-310"0"0,7 42-1 0 0,7-9-966 0 0,-14-45 162 0 0,-2-8 13 0 0,0-1 0 0 0,1 1-1 0 0,-1 0 1 0 0,0 0 0 0 0,0-1-1 0 0,0 1 1 0 0,0 0-1 0 0,1-1 1 0 0,-1 1 0 0 0,0 0-1 0 0,1-1 1 0 0,-1 1 0 0 0,1 0-1 0 0,-1-1 1 0 0,1 1 0 0 0,-1-1-1 0 0,1 1 1 0 0,-1-1-1 0 0,1 1 1 0 0,-1-1 0 0 0,1 1-1 0 0,-1-1 1 0 0,1 1 0 0 0,0-1-1 0 0,-1 0 1 0 0,1 1 0 0 0,0-1-1 0 0,0 0 1 0 0,-1 0-1 0 0,1 0 1 0 0,0 1 0 0 0,-1-1-1 0 0,1 0 1 0 0,0 0 0 0 0,0 0-1 0 0,-1 0 1 0 0,1 0 0 0 0,1-1-1 0 0,21 2 182 0 0,-1-2 1 0 0,26-3-1 0 0,32-2 105 0 0,-18 3 108 0 0,-64 16-332 0 0,0 1 0 0 0,-1-1 1 0 0,0 0-1 0 0,-1 0 0 0 0,0 0 1 0 0,-1 0-1 0 0,-12 20 0 0 0,-9 27-5 0 0,-39 127-937 0 0,48-141 439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5985 0 0,'-4'6'8624'0'0,"5"5"-6928"0"0,6 7-2748 0 0,-1-8 1024 0 0,1 1 1 0 0,1-1 0 0 0,-1 0-1 0 0,2 0 1 0 0,-1-1 0 0 0,1-1 0 0 0,1 1-1 0 0,-1-1 1 0 0,17 9 0 0 0,-12-6 18 0 0,16 9 55 0 0,1-1 0 0 0,0-2 0 0 0,1-1 0 0 0,39 13 0 0 0,-20-7-4 0 0,-51-22 36 0 0,1 0 0 0 0,-1 1 1 0 0,0-1-1 0 0,0 0 0 0 0,0 1 0 0 0,0-1 0 0 0,0 0 0 0 0,0 1 0 0 0,0-1 0 0 0,0 0 0 0 0,0 1 0 0 0,0-1 0 0 0,0 0 1 0 0,0 0-1 0 0,0 1 0 0 0,-1-1 0 0 0,1 0 0 0 0,0 1 0 0 0,0-1 0 0 0,0 0 0 0 0,0 1 0 0 0,0-1 0 0 0,-1 0 0 0 0,1 0 1 0 0,0 1-1 0 0,0-1 0 0 0,-1 0 0 0 0,1 0 0 0 0,0 0 0 0 0,0 1 0 0 0,-1-1 0 0 0,1 0 0 0 0,0 0 0 0 0,0 0 0 0 0,-1 1 1 0 0,-12 10-504 0 0,12-11 613 0 0,-212 168-3380 0 0,105-78-1188 0 0,45-42 1392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8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 15979 0 0,'-8'-5'323'0'0,"18"17"-782"0"0,23 15 473 0 0,58 36 0 0 0,-52-38 28 0 0,60 50 0 0 0,-97-72-22 0 0,1-1 0 0 0,-1 0-1 0 0,1 1 1 0 0,-1 0-1 0 0,0 0 1 0 0,0 0-1 0 0,0 0 1 0 0,0 0 0 0 0,-1 0-1 0 0,1 0 1 0 0,-1 1-1 0 0,0-1 1 0 0,0 0 0 0 0,0 1-1 0 0,0-1 1 0 0,-1 1-1 0 0,1 6 1 0 0,-1-4-2 0 0,-1-1 0 0 0,0 0 0 0 0,0 0 0 0 0,0 1 0 0 0,-1-1 0 0 0,0 0 0 0 0,0 0 0 0 0,0 0 0 0 0,0-1 0 0 0,-6 9 0 0 0,-4 2-302 0 0,1 0 1 0 0,-2-1 0 0 0,0-1-1 0 0,-1 0 1 0 0,-27 20 0 0 0,-4-2-661 0 0,-5 2-307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1:58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14779 0 0,'0'0'-336'0'0,"11"12"-2462"0"0,5 1 2896 0 0,0-1 0 0 0,1-1 0 0 0,0 0 0 0 0,1-2 0 0 0,20 10 1 0 0,108 37 48 0 0,-82-33-124 0 0,-61-22-22 0 0,0 0 0 0 0,0 0 0 0 0,0 0 0 0 0,0 1 0 0 0,-1-1 0 0 0,1 1 0 0 0,0 0 0 0 0,-1 0 0 0 0,0 0 0 0 0,1 0 0 0 0,-1 0 0 0 0,3 3 0 0 0,-5-3 0 0 0,1-1-1 0 0,-1 0 1 0 0,0 0 0 0 0,1 0 0 0 0,-1 1-1 0 0,0-1 1 0 0,0 0 0 0 0,0 0-1 0 0,0 1 1 0 0,0-1 0 0 0,0 0 0 0 0,0 0-1 0 0,0 0 1 0 0,-1 1 0 0 0,1-1 0 0 0,0 0-1 0 0,-1 0 1 0 0,1 0 0 0 0,-1 0 0 0 0,1 1-1 0 0,-1-1 1 0 0,0 0 0 0 0,1 0 0 0 0,-1 0-1 0 0,0 0 1 0 0,0 0 0 0 0,0-1 0 0 0,1 1-1 0 0,-1 0 1 0 0,0 0 0 0 0,0-1 0 0 0,-2 2-1 0 0,-35 27 25 0 0,-2-1-1 0 0,-77 40 1 0 0,45-28-279 0 0,-136 80 120 0 0,93-49 122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4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68 9898 0 0,'-5'-6'504'0'0,"0"-2"-86"0"0,0 1-1 0 0,0 1 0 0 0,-1-1 1 0 0,0 1-1 0 0,-1 0 0 0 0,-10-9 1 0 0,15 14-441 0 0,0 0 1 0 0,0 0 0 0 0,0 1-1 0 0,1-1 1 0 0,-1 0-1 0 0,0 1 1 0 0,0-1 0 0 0,0 1-1 0 0,0-1 1 0 0,0 1-1 0 0,0 0 1 0 0,0 0-1 0 0,0 0 1 0 0,0 0 0 0 0,-1 0-1 0 0,1 1 1 0 0,-2 0-1 0 0,1 0-98 0 0,0 0 0 0 0,0 1 0 0 0,0-1-1 0 0,0 1 1 0 0,0-1 0 0 0,0 1 0 0 0,0 0-1 0 0,-2 3 1 0 0,-8 8-15 0 0,0 0 0 0 0,1 1 0 0 0,1 1 1 0 0,0 0-1 0 0,1 0 0 0 0,1 1 0 0 0,1 0 0 0 0,0 0 0 0 0,0 1 0 0 0,2 0 0 0 0,0 1 0 0 0,2-1 0 0 0,-1 1 0 0 0,2 0 0 0 0,1 0 1 0 0,0 0-1 0 0,1 0 0 0 0,1 1 0 0 0,0-1 0 0 0,2 0 0 0 0,0 0 0 0 0,7 28 0 0 0,-6-38 167 0 0,0 1 0 0 0,1-1 0 0 0,0 1 0 0 0,1-1 0 0 0,-1 0 0 0 0,2-1 0 0 0,-1 1 0 0 0,1-1 0 0 0,0 0 0 0 0,0-1 0 0 0,1 1 0 0 0,0-1 0 0 0,0 0 0 0 0,0-1-1 0 0,1 0 1 0 0,0 0 0 0 0,0-1 0 0 0,0 0 0 0 0,1 0 0 0 0,-1-1 0 0 0,1 0 0 0 0,0 0 0 0 0,0-1 0 0 0,0 0 0 0 0,0-1 0 0 0,0 0 0 0 0,0 0 0 0 0,13-1 0 0 0,-12 0 156 0 0,0-1-1 0 0,-1 0 1 0 0,1 0 0 0 0,0-1 0 0 0,0 0 0 0 0,-1 0 0 0 0,1-1 0 0 0,-1-1-1 0 0,0 0 1 0 0,0 0 0 0 0,0 0 0 0 0,0-1 0 0 0,-1-1 0 0 0,0 0 0 0 0,0 0-1 0 0,0 0 1 0 0,-1-1 0 0 0,0 0 0 0 0,0 0 0 0 0,-1-1 0 0 0,0 0 0 0 0,0 0-1 0 0,-1 0 1 0 0,0-1 0 0 0,0 1 0 0 0,3-12 0 0 0,-5 10 5 0 0,-1 1 1 0 0,0-1-1 0 0,-1 1 1 0 0,0-1-1 0 0,-1 0 1 0 0,0 1-1 0 0,0-1 1 0 0,-1 0-1 0 0,0 1 1 0 0,-4-17-1 0 0,-5-8 124 0 0,-21-52 1 0 0,19 56-299 0 0,4 8 16 0 0,-1 1 0 0 0,-17-30-1 0 0,24 47-61 0 0,-1 0-1 0 0,1 0 0 0 0,-1 0 0 0 0,0 0 1 0 0,0 1-1 0 0,0-1 0 0 0,-1 1 0 0 0,1 0 1 0 0,-1 0-1 0 0,0 0 0 0 0,0 0 0 0 0,0 0 1 0 0,0 1-1 0 0,0 0 0 0 0,-1 0 0 0 0,1 0 0 0 0,0 0 1 0 0,-9-1-1 0 0,8 3-40 0 0,0 0-1 0 0,0 1 1 0 0,0 0 0 0 0,0 0 0 0 0,0 0-1 0 0,0 1 1 0 0,0-1 0 0 0,1 1-1 0 0,-1 0 1 0 0,1 0 0 0 0,-1 1 0 0 0,-7 5-1 0 0,-2 2-138 0 0,1 1-1 0 0,-17 16 0 0 0,22-19 117 0 0,-62 67-1086 0 0,63-66 652 0 0,0 0 0 0 0,0 1 0 0 0,1 0 0 0 0,1 0 0 0 0,0 0 0 0 0,-7 20 0 0 0,4-2-1314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4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5 17444 0 0,'0'0'-120'0'0,"-2"7"-707"0"0,-1 5 435 0 0,0 0 1 0 0,1 1-1 0 0,0-1 1 0 0,1 0-1 0 0,0 1 1 0 0,1-1-1 0 0,1 13 1 0 0,-3 53-1198 0 0,-5-38 1543 0 0,-2 0 1 0 0,-2-1-1 0 0,-1-1 0 0 0,-25 54 1 0 0,37-92 91 0 0,0 0 0 0 0,0 1 0 0 0,0-1 1 0 0,0 0-1 0 0,0 0 0 0 0,-1 1 0 0 0,1-1 1 0 0,0 0-1 0 0,0 1 0 0 0,0-1 0 0 0,0 0 1 0 0,0 0-1 0 0,0 1 0 0 0,-1-1 0 0 0,1 0 0 0 0,0 0 1 0 0,0 0-1 0 0,0 1 0 0 0,-1-1 0 0 0,1 0 1 0 0,0 0-1 0 0,0 0 0 0 0,-1 1 0 0 0,1-1 0 0 0,0 0 1 0 0,0 0-1 0 0,-1 0 0 0 0,1 0 0 0 0,0 0 1 0 0,0 0-1 0 0,-1 0 0 0 0,1 1 0 0 0,0-1 1 0 0,-1 0-1 0 0,1 0 0 0 0,0 0 0 0 0,0 0 0 0 0,-1 0 1 0 0,1 0-1 0 0,0-1 0 0 0,-1 1 0 0 0,1 0 1 0 0,0 0-1 0 0,-1 0 0 0 0,-7-15 478 0 0,0-29-352 0 0,9 20-229 0 0,1 1-1 0 0,2-1 1 0 0,0 1-1 0 0,1-1 0 0 0,2 2 1 0 0,0-1-1 0 0,1 1 1 0 0,1 0-1 0 0,2 0 0 0 0,0 1 1 0 0,1 0-1 0 0,1 1 1 0 0,1 1-1 0 0,0 0 0 0 0,21-20 1 0 0,-32 37 45 0 0,0-1 1 0 0,0 0-1 0 0,0 1 1 0 0,0-1-1 0 0,1 1 1 0 0,-1 0 0 0 0,0 0-1 0 0,1 1 1 0 0,0-1-1 0 0,-1 1 1 0 0,1-1-1 0 0,0 1 1 0 0,0 0-1 0 0,0 1 1 0 0,0-1-1 0 0,6 1 1 0 0,-7 0 6 0 0,0 0 1 0 0,0 1 0 0 0,0 0-1 0 0,0 0 1 0 0,0 0 0 0 0,-1 0-1 0 0,1 0 1 0 0,0 0 0 0 0,-1 1-1 0 0,1-1 1 0 0,-1 1 0 0 0,1 0-1 0 0,-1 0 1 0 0,0 0 0 0 0,0 0-1 0 0,0 0 1 0 0,0 0 0 0 0,0 0-1 0 0,0 1 1 0 0,0-1 0 0 0,-1 1-1 0 0,3 4 1 0 0,6 15 15 0 0,-1 1 0 0 0,-1 0 0 0 0,-1 0 0 0 0,-1 0 0 0 0,-1 1 0 0 0,0 0 0 0 0,-2 0 0 0 0,-2 1-1 0 0,-1 40 1 0 0,-3-17-601 0 0,-2-1-1 0 0,-2 0 0 0 0,-3-1 0 0 0,-15 46 1 0 0,20-74-1080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0 236 13491 0 0,'1'-2'-18'0'0,"-1"1"0"0"0,1 0-1 0 0,0 0 1 0 0,0 0 0 0 0,-1 0 0 0 0,1 1 0 0 0,0-1 0 0 0,0 0-1 0 0,0 0 1 0 0,0 0 0 0 0,0 1 0 0 0,0-1 0 0 0,0 0 0 0 0,0 1 0 0 0,0-1-1 0 0,1 1 1 0 0,-1-1 0 0 0,0 1 0 0 0,0 0 0 0 0,0-1 0 0 0,1 1-1 0 0,-1 0 1 0 0,0 0 0 0 0,2 0 0 0 0,-1 0-21 0 0,0 1 0 0 0,0 0 1 0 0,0-1-1 0 0,1 1 0 0 0,-1 0 0 0 0,0 0 0 0 0,0 0 1 0 0,0 0-1 0 0,-1 1 0 0 0,1-1 0 0 0,0 0 0 0 0,2 3 0 0 0,3 4-49 0 0,0-1-1 0 0,-1 1 1 0 0,0 1-1 0 0,8 13 0 0 0,-5-6 63 0 0,-1 0 1 0 0,2-1-1 0 0,0-1 0 0 0,1 0 0 0 0,15 16 1 0 0,-23-26 41 0 0,1-2 0 0 0,-1 1 1 0 0,1 0-1 0 0,0-1 1 0 0,0 1-1 0 0,-1-1 0 0 0,1 0 1 0 0,1 0-1 0 0,-1-1 1 0 0,0 1-1 0 0,0-1 0 0 0,1 0 1 0 0,-1 0-1 0 0,1 0 1 0 0,-1-1-1 0 0,1 1 0 0 0,-1-1 1 0 0,1 0-1 0 0,-1-1 1 0 0,0 1-1 0 0,1-1 0 0 0,-1 0 1 0 0,1 0-1 0 0,-1 0 0 0 0,0 0 1 0 0,7-4-1 0 0,-2 1 104 0 0,1-2-1 0 0,-1 1 0 0 0,0-1 1 0 0,0 0-1 0 0,-1-1 0 0 0,0 0 1 0 0,0 0-1 0 0,-1-1 0 0 0,1 0 1 0 0,-2-1-1 0 0,1 1 0 0 0,-1-1 1 0 0,-1 0-1 0 0,1-1 0 0 0,-2 1 1 0 0,1-1-1 0 0,-1 0 0 0 0,4-16 1 0 0,-5 16-54 0 0,-1-1 1 0 0,0 1 0 0 0,-1 0 0 0 0,0-1 0 0 0,0 0 0 0 0,-1 1 0 0 0,-1-1 0 0 0,0 1 0 0 0,0-1 0 0 0,-1 1 0 0 0,0 0 0 0 0,-1-1 0 0 0,0 1 0 0 0,0 0 0 0 0,-1 1 0 0 0,-1-1 0 0 0,0 1 0 0 0,-11-17 0 0 0,14 22-89 0 0,0 1-1 0 0,-1 1 1 0 0,1-1 0 0 0,-1 0 0 0 0,0 1 0 0 0,1-1-1 0 0,-1 1 1 0 0,0 0 0 0 0,0 0 0 0 0,-1 0-1 0 0,1 0 1 0 0,0 0 0 0 0,-1 1 0 0 0,1-1 0 0 0,-1 1-1 0 0,1 0 1 0 0,-1 0 0 0 0,-5 0 0 0 0,5 1-22 0 0,-1 0 0 0 0,0 1 0 0 0,1 0 1 0 0,-1-1-1 0 0,1 1 0 0 0,-1 1 0 0 0,1-1 0 0 0,-1 1 0 0 0,1 0 1 0 0,0 0-1 0 0,0 0 0 0 0,-7 5 0 0 0,-4 5-32 0 0,2 0 0 0 0,0 0 0 0 0,0 1 0 0 0,1 1 1 0 0,1 0-1 0 0,-14 21 0 0 0,5-5 39 0 0,-26 55 0 0 0,42-75 39 0 0,-1 0 0 0 0,2 0-1 0 0,-1 0 1 0 0,1 1-1 0 0,1-1 1 0 0,0 1-1 0 0,0 0 1 0 0,1-1 0 0 0,1 1-1 0 0,0 13 1 0 0,1-21 11 0 0,-1 0 0 0 0,1 0 1 0 0,0 1-1 0 0,0-1 0 0 0,0 0 1 0 0,1 0-1 0 0,-1 0 0 0 0,1 0 1 0 0,-1 0-1 0 0,1 0 1 0 0,0 0-1 0 0,0-1 0 0 0,0 1 1 0 0,1-1-1 0 0,2 3 0 0 0,0-1 38 0 0,1 0 0 0 0,-1 0 0 0 0,1-1 0 0 0,0 0 0 0 0,0 0 0 0 0,0-1 0 0 0,8 3 0 0 0,6 0 99 0 0,-1-1 0 0 0,1-1 0 0 0,-1 0 0 0 0,24-1 0 0 0,-12-3-88 0 0,1 0 1 0 0,0-2 0 0 0,-1-1 0 0 0,1-2 0 0 0,-1-1-1 0 0,0-1 1 0 0,-1-2 0 0 0,43-20 0 0 0,-38 13-1391 0 0,56-37 1 0 0,-73 42 143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19860 0 0,'6'12'-159'0'0,"-1"2"-1"0"0,-1-1 1 0 0,0 0-1 0 0,-1 1 1 0 0,3 20 0 0 0,1 74 306 0 0,-6-85-219 0 0,-5 222-629 0 0,-12-82-3433 0 0,13-147 2409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6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17548 0 0,'0'-2'35'0'0,"0"1"0"0"0,0 0 1 0 0,0 0-1 0 0,0-1 0 0 0,1 1 0 0 0,-1 0 1 0 0,1 0-1 0 0,-1 0 0 0 0,1-1 0 0 0,-1 1 1 0 0,1 0-1 0 0,-1 0 0 0 0,1 0 0 0 0,0 0 1 0 0,0 0-1 0 0,-1 0 0 0 0,1 0 0 0 0,0 0 1 0 0,0 1-1 0 0,2-3 0 0 0,0 1-66 0 0,1 1-1 0 0,-1-1 1 0 0,0 0 0 0 0,1 1-1 0 0,0 0 1 0 0,-1 0 0 0 0,5-1-1 0 0,4 0-138 0 0,-1 1 0 0 0,1 0 0 0 0,21 2 0 0 0,-18 1-193 0 0,0 0 0 0 0,0 2-1 0 0,0 0 1 0 0,0 0 0 0 0,17 9 0 0 0,70 38-1499 0 0,-79-39 1909 0 0,-18-9-73 0 0,0 0 0 0 0,1 1 0 0 0,-1 0 0 0 0,0 0 0 0 0,0 0 0 0 0,-1 0 0 0 0,1 1 0 0 0,-1 0 0 0 0,0 0 0 0 0,-1 0 0 0 0,7 11 0 0 0,-2 0 16 0 0,-1 1 0 0 0,8 31 0 0 0,-11-33 35 0 0,1-1 0 0 0,0 1 1 0 0,1-1-1 0 0,14 26 0 0 0,-19-38-1 0 0,1 0 0 0 0,-1 0 0 0 0,0 0 0 0 0,1-1 0 0 0,0 1 0 0 0,-1 0 0 0 0,1 0 0 0 0,0-1 0 0 0,0 1 0 0 0,0-1 0 0 0,0 0 0 0 0,0 0 0 0 0,0 1 0 0 0,0-1 1 0 0,0-1-1 0 0,0 1 0 0 0,1 0 0 0 0,-1 0 0 0 0,0-1 0 0 0,1 1 0 0 0,-1-1 0 0 0,0 0 0 0 0,1 0 0 0 0,-1 0 0 0 0,1 0 0 0 0,-1 0 0 0 0,0 0 0 0 0,1-1 0 0 0,-1 1 0 0 0,0-1 0 0 0,1 0 0 0 0,-1 1 0 0 0,0-1 0 0 0,0 0 0 0 0,0 0 1 0 0,0-1-1 0 0,0 1 0 0 0,0 0 0 0 0,0-1 0 0 0,2-1 0 0 0,-1 0 76 0 0,0 1 1 0 0,0-1-1 0 0,-1 0 1 0 0,1 0 0 0 0,-1 0-1 0 0,1 0 1 0 0,-1 0-1 0 0,0 0 1 0 0,0 0-1 0 0,-1-1 1 0 0,1 1 0 0 0,-1-1-1 0 0,0 0 1 0 0,1 1-1 0 0,-2-1 1 0 0,1 0-1 0 0,0 0 1 0 0,-1 0 0 0 0,0 1-1 0 0,0-1 1 0 0,0 0-1 0 0,0 0 1 0 0,0 0-1 0 0,-1 1 1 0 0,-1-6 0 0 0,-7-11 3 0 0,0 1 1 0 0,-2 0 0 0 0,0 1 0 0 0,-1 0 0 0 0,0 1 0 0 0,-2 1 0 0 0,0 0 0 0 0,-26-23 0 0 0,35 35-348 0 0,-1 0 1 0 0,1 0-1 0 0,-1 0 1 0 0,0 1-1 0 0,-1 0 1 0 0,1 0-1 0 0,0 1 1 0 0,-1-1-1 0 0,0 1 1 0 0,-12-2 0 0 0,3 2-1388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6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 15467 0 0,'0'0'-156'0'0,"-2"5"-324"0"0,-15 30 93 0 0,-34 78-481 0 0,44-95 710 0 0,1 0 0 0 0,0 1 0 0 0,2 0 1 0 0,-4 25-1 0 0,8-40 131 0 0,-1 0 0 0 0,1 0 1 0 0,0 0-1 0 0,0 0 1 0 0,0 0-1 0 0,1 0 0 0 0,0 0 1 0 0,-1-1-1 0 0,1 1 0 0 0,0 0 1 0 0,1 0-1 0 0,-1 0 1 0 0,1-1-1 0 0,0 1 0 0 0,0 0 1 0 0,0-1-1 0 0,0 0 0 0 0,1 0 1 0 0,2 4-1 0 0,-1-4 22 0 0,0 0 1 0 0,0 0-1 0 0,0-1 0 0 0,0 0 0 0 0,0 1 0 0 0,1-1 0 0 0,-1-1 1 0 0,1 1-1 0 0,-1-1 0 0 0,1 0 0 0 0,0 0 0 0 0,-1 0 1 0 0,1 0-1 0 0,0-1 0 0 0,7 0 0 0 0,-2 0 109 0 0,0-1 1 0 0,0 0-1 0 0,-1 0 0 0 0,1-1 0 0 0,-1-1 0 0 0,1 1 0 0 0,-1-1 1 0 0,0-1-1 0 0,0 0 0 0 0,0 0 0 0 0,14-10 0 0 0,-18 10 33 0 0,0 0-1 0 0,0 0 1 0 0,0 0-1 0 0,0-1 0 0 0,-1 1 1 0 0,0-1-1 0 0,0-1 1 0 0,0 1-1 0 0,0 0 1 0 0,-1-1-1 0 0,0 0 0 0 0,0 0 1 0 0,-1 0-1 0 0,1 0 1 0 0,-1 0-1 0 0,-1 0 1 0 0,1-1-1 0 0,0-9 0 0 0,-1 5 17 0 0,0 1 0 0 0,-1 0 0 0 0,0 0-1 0 0,-1-1 1 0 0,0 1 0 0 0,-1 0-1 0 0,0 0 1 0 0,-7-18 0 0 0,7 22-181 0 0,-1 1 1 0 0,0-1 0 0 0,0 1-1 0 0,-1 0 1 0 0,1 0-1 0 0,-1 0 1 0 0,0 1-1 0 0,-1 0 1 0 0,1-1 0 0 0,-1 1-1 0 0,0 1 1 0 0,0-1-1 0 0,0 1 1 0 0,0 0-1 0 0,0 0 1 0 0,-9-3 0 0 0,3 1-139 0 0,-1 2 0 0 0,0-1 0 0 0,0 1 1 0 0,0 1-1 0 0,-14-1 0 0 0,20 2-337 0 0,0 1 1 0 0,-1 0-1 0 0,1 0 0 0 0,0 1 1 0 0,0 0-1 0 0,0 0 1 0 0,-7 2-1 0 0,1 2-1559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7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15643 0 0,'0'0'1483'0'0,"2"14"-1661"0"0,-1 20 120 0 0,-2 1 0 0 0,-1 0-1 0 0,-1-1 1 0 0,-13 51 0 0 0,2-2 77 0 0,4-11-9 0 0,3 1 1 0 0,4 121 0 0 0,13-163-4386 0 0,-9-27 3620 0 0,1 0 1 0 0,-1-1-1 0 0,0 1 1 0 0,0 0-1 0 0,0 0 0 0 0,1 7 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7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13387 0 0,'14'34'-44'0'0,"1"1"61"0"0,15 55 1 0 0,-27-74-13 0 0,0 0-1 0 0,-1 1 1 0 0,1 25-1 0 0,-4-27 436 0 0,0-25 919 0 0,2-29-569 0 0,4 20-813 0 0,1 1 0 0 0,1 0 0 0 0,0 1 1 0 0,2-1-1 0 0,0 2 0 0 0,1-1 0 0 0,0 1 0 0 0,1 1 1 0 0,1 0-1 0 0,1 0 0 0 0,17-15 0 0 0,-27 27-5 0 0,1 0-1 0 0,-1 0 1 0 0,0 1 0 0 0,1 0-1 0 0,0 0 1 0 0,-1 0-1 0 0,1 0 1 0 0,0 0-1 0 0,0 1 1 0 0,0 0-1 0 0,0 0 1 0 0,0 0-1 0 0,0 0 1 0 0,1 1 0 0 0,-1-1-1 0 0,0 1 1 0 0,5 1-1 0 0,-6-1 16 0 0,0 1 0 0 0,0 0 0 0 0,0 0 0 0 0,0 0 0 0 0,0 0 0 0 0,-1 1 0 0 0,1-1 1 0 0,-1 1-1 0 0,1 0 0 0 0,-1 0 0 0 0,1 0 0 0 0,-1 0 0 0 0,0 0 0 0 0,0 0 0 0 0,0 0 0 0 0,0 1 0 0 0,-1-1 0 0 0,1 1 0 0 0,0 0 0 0 0,-1-1 0 0 0,0 1 0 0 0,0 0 0 0 0,0 0 0 0 0,1 4 0 0 0,6 24 31 0 0,-1 0 0 0 0,4 51 0 0 0,5 30-736 0 0,-15-108 387 0 0,1 0 0 0 0,-1-1 0 0 0,0 1 0 0 0,1-1 0 0 0,0 1 0 0 0,-1-1 0 0 0,2 0 0 0 0,-1 0 0 0 0,0 0 0 0 0,0 0 0 0 0,1 0 0 0 0,0 0 0 0 0,-1-1 0 0 0,6 4 0 0 0,-1-2-929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8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18 136 9002 0 0,'-1'-5'697'0'0,"-1"8"-394"0"0,-4 16-466 0 0,-2 31-327 0 0,7-47 496 0 0,1 1 1 0 0,1 0-1 0 0,-1-1 0 0 0,1 1 1 0 0,-1-1-1 0 0,1 1 1 0 0,0-1-1 0 0,0 0 1 0 0,0 1-1 0 0,1-1 1 0 0,-1 0-1 0 0,1 0 0 0 0,0 0 1 0 0,0 0-1 0 0,0 0 1 0 0,0 0-1 0 0,0 0 1 0 0,1-1-1 0 0,-1 1 0 0 0,1-1 1 0 0,-1 1-1 0 0,1-1 1 0 0,0 0-1 0 0,0 0 1 0 0,0-1-1 0 0,1 1 1 0 0,-1 0-1 0 0,0-1 0 0 0,0 0 1 0 0,1 0-1 0 0,-1 0 1 0 0,7 1-1 0 0,-4-1 137 0 0,1-1-1 0 0,0 1 0 0 0,-1-1 1 0 0,1-1-1 0 0,0 1 1 0 0,0-1-1 0 0,-1 0 1 0 0,1 0-1 0 0,-1-1 1 0 0,1 0-1 0 0,-1 0 0 0 0,0-1 1 0 0,0 0-1 0 0,0 0 1 0 0,0 0-1 0 0,9-7 1 0 0,-9 5 14 0 0,-1-1 0 0 0,0 0 0 0 0,0 0 0 0 0,0 0 0 0 0,-1-1 1 0 0,0 1-1 0 0,0-1 0 0 0,-1 0 0 0 0,0 0 0 0 0,0 0 1 0 0,-1-1-1 0 0,1 1 0 0 0,-2-1 0 0 0,3-13 0 0 0,-3 15-163 0 0,-1 0-1 0 0,1-1 0 0 0,-1 1 1 0 0,0-1-1 0 0,-1 1 0 0 0,1 0 1 0 0,-1-1-1 0 0,0 1 0 0 0,-1 0 1 0 0,0 0-1 0 0,0 0 0 0 0,0 0 1 0 0,-1 0-1 0 0,1 0 0 0 0,-1 0 1 0 0,-1 1-1 0 0,1 0 0 0 0,-7-8 1 0 0,8 11-59 0 0,0 0 0 0 0,0 0 0 0 0,-1 0 1 0 0,1 0-1 0 0,0 0 0 0 0,0 1 1 0 0,-1-1-1 0 0,1 1 0 0 0,-1 0 0 0 0,1 0 1 0 0,-1 0-1 0 0,0 0 0 0 0,1 0 0 0 0,-1 0 1 0 0,0 1-1 0 0,0 0 0 0 0,0-1 0 0 0,1 1 1 0 0,-6 0-1 0 0,4 1-17 0 0,0 0 0 0 0,0 0 0 0 0,0 1 1 0 0,1-1-1 0 0,-1 1 0 0 0,0 0 0 0 0,1 0 0 0 0,-1 0 0 0 0,1 0 1 0 0,0 0-1 0 0,0 1 0 0 0,-4 3 0 0 0,-3 5-40 0 0,1 0-1 0 0,0 1 0 0 0,0 0 1 0 0,1 0-1 0 0,1 1 1 0 0,-9 18-1 0 0,13-25 119 0 0,1 0 1 0 0,-1 1-1 0 0,1-1 0 0 0,1 1 1 0 0,-1 0-1 0 0,1-1 0 0 0,0 1 0 0 0,0 0 1 0 0,1 0-1 0 0,0-1 0 0 0,0 1 1 0 0,1 0-1 0 0,0 0 0 0 0,0-1 1 0 0,0 1-1 0 0,4 8 0 0 0,-3-9 74 0 0,1 0-1 0 0,1-1 1 0 0,-1 1 0 0 0,1-1-1 0 0,0 1 1 0 0,0-1-1 0 0,0 0 1 0 0,1-1 0 0 0,0 1-1 0 0,0-1 1 0 0,0 0-1 0 0,0 0 1 0 0,1-1-1 0 0,-1 1 1 0 0,1-1 0 0 0,12 5-1 0 0,2-1 128 0 0,0-1-1 0 0,1-1 1 0 0,0 0-1 0 0,0-1 1 0 0,0-2-1 0 0,27 1 1 0 0,-32-3 50 0 0,0 0 0 0 0,-1-1 1 0 0,1-1-1 0 0,-1 0 0 0 0,1-1 1 0 0,-1-1-1 0 0,0-1 0 0 0,0 0 1 0 0,17-8-1 0 0,-30 12-78 0 0,1 0-1 0 0,-1 0 1 0 0,0-1 0 0 0,0 1-1 0 0,0 0 1 0 0,0-1 0 0 0,0 1-1 0 0,0-1 1 0 0,0 0 0 0 0,-1 1 0 0 0,1-1-1 0 0,-1 0 1 0 0,1 0 0 0 0,-1 0-1 0 0,0 0 1 0 0,0 0 0 0 0,1-1-1 0 0,-1 1 1 0 0,-1 0 0 0 0,1-1-1 0 0,0 1 1 0 0,-1 0 0 0 0,1-1-1 0 0,0-4 109 0 0,-1 6-167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09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26 102 4537 0 0,'0'0'6627'0'0,"0"9"-8902"0"0,-3 110 2396 0 0,-20 136 0 0 0,32-354 1844 0 0,-6 48-1768 0 0,11-58-1 0 0,-11 95-204 0 0,0 1-1 0 0,1 0 1 0 0,0-1 0 0 0,1 2-1 0 0,0-1 1 0 0,1 0-1 0 0,1 1 1 0 0,0 0 0 0 0,11-13-1 0 0,-11 17-36 0 0,1 0 0 0 0,-1 1 1 0 0,2 0-1 0 0,-1 0 0 0 0,1 1 0 0 0,0 0 0 0 0,0 0 0 0 0,0 1 0 0 0,1 1 0 0 0,0-1 1 0 0,0 2-1 0 0,18-5 0 0 0,-23 6 49 0 0,-1 1-1 0 0,1 1 1 0 0,0-1 0 0 0,0 1 0 0 0,0 0 0 0 0,0 0-1 0 0,0 0 1 0 0,0 0 0 0 0,0 1 0 0 0,0 0 0 0 0,-1 0-1 0 0,1 0 1 0 0,0 1 0 0 0,0 0 0 0 0,-1 0 0 0 0,1 0-1 0 0,-1 0 1 0 0,0 1 0 0 0,0-1 0 0 0,0 1 0 0 0,0 0-1 0 0,0 1 1 0 0,0-1 0 0 0,-1 0 0 0 0,0 1-1 0 0,1 0 1 0 0,-2 0 0 0 0,1 0 0 0 0,3 5 0 0 0,5 12 21 0 0,0 0-1 0 0,-2 1 1 0 0,0 0 0 0 0,-2 0 0 0 0,0 1 0 0 0,-2 0 0 0 0,0 0 0 0 0,-2 1 0 0 0,0-1 0 0 0,-1 1 0 0 0,-3 33-1 0 0,1-44 1614 0 0,3-22-745 0 0,9-43-377 0 0,-3 10-190 0 0,-5 28-286 0 0,3-19 22 0 0,3 1 0 0 0,19-45 0 0 0,-26 69-96 0 0,1 1-1 0 0,0 0 0 0 0,0 0 0 0 0,0 0 1 0 0,1 1-1 0 0,0-1 0 0 0,0 1 1 0 0,0 0-1 0 0,1 1 0 0 0,0-1 0 0 0,0 1 1 0 0,1 0-1 0 0,-1 1 0 0 0,1-1 0 0 0,0 1 1 0 0,8-3-1 0 0,-13 6-8 0 0,1 1 0 0 0,-1-1 1 0 0,0 0-1 0 0,1 1 0 0 0,-1 0 0 0 0,1-1 1 0 0,-1 1-1 0 0,1 0 0 0 0,-1 0 0 0 0,1 0 0 0 0,-1 1 1 0 0,0-1-1 0 0,1 0 0 0 0,-1 1 0 0 0,1 0 1 0 0,-1-1-1 0 0,0 1 0 0 0,1 0 0 0 0,1 2 0 0 0,0-1 17 0 0,-1 1-1 0 0,0 0 0 0 0,1 0 0 0 0,-1 0 0 0 0,0 0 1 0 0,-1 0-1 0 0,1 1 0 0 0,-1-1 0 0 0,1 1 0 0 0,1 4 1 0 0,2 5 17 0 0,-1 0 1 0 0,0 0 0 0 0,-1 1-1 0 0,0-1 1 0 0,2 24 0 0 0,1 42-62 0 0,-5-46-287 0 0,1 0 0 0 0,11 47 1 0 0,-13-75 6 0 0,1 0 1 0 0,0 0 0 0 0,0 0 0 0 0,1 0-1 0 0,-1 0 1 0 0,6 8 0 0 0,2-3-851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0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50 11266 0 0,'-2'-4'340'0'0,"-1"0"-1"0"0,1 0 1 0 0,-1 0-1 0 0,0 0 1 0 0,-1 0-1 0 0,1 1 1 0 0,-1-1 0 0 0,1 1-1 0 0,-8-5 1 0 0,9 7-385 0 0,-1 0 0 0 0,1 0 1 0 0,-1 0-1 0 0,1 0 0 0 0,-1 0 1 0 0,0 1-1 0 0,1-1 0 0 0,-1 1 1 0 0,0 0-1 0 0,0 0 0 0 0,1 0 1 0 0,-1 0-1 0 0,0 0 0 0 0,1 1 1 0 0,-1-1-1 0 0,0 1 0 0 0,1 0 1 0 0,-1 0-1 0 0,-3 1 0 0 0,-27 12-300 0 0,0 1-1 0 0,-54 34 0 0 0,75-42 272 0 0,0 2 1 0 0,0 0-1 0 0,1 0 0 0 0,0 1 1 0 0,1 0-1 0 0,0 1 0 0 0,1 0 1 0 0,0 1-1 0 0,-12 21 1 0 0,19-29 20 0 0,0 0 0 0 0,0 0 1 0 0,1 1-1 0 0,0-1 0 0 0,0 0 1 0 0,0 1-1 0 0,0-1 0 0 0,0 1 1 0 0,1-1-1 0 0,0 1 0 0 0,0-1 1 0 0,1 9-1 0 0,0-12 60 0 0,-1 0-1 0 0,1 1 1 0 0,-1-1-1 0 0,1 1 1 0 0,0-1 0 0 0,-1 0-1 0 0,1 1 1 0 0,0-1-1 0 0,0 0 1 0 0,0 0 0 0 0,0 0-1 0 0,0 1 1 0 0,0-1 0 0 0,0 0-1 0 0,0 0 1 0 0,0-1-1 0 0,1 1 1 0 0,-1 0 0 0 0,0 0-1 0 0,1-1 1 0 0,-1 1-1 0 0,0 0 1 0 0,1-1 0 0 0,-1 1-1 0 0,1-1 1 0 0,-1 0 0 0 0,1 0-1 0 0,-1 1 1 0 0,1-1-1 0 0,-1 0 1 0 0,1 0 0 0 0,-1 0-1 0 0,1-1 1 0 0,-1 1-1 0 0,1 0 1 0 0,-1 0 0 0 0,1-1-1 0 0,-1 1 1 0 0,0-1 0 0 0,3-1-1 0 0,6-1 138 0 0,0-1 0 0 0,0-1 1 0 0,0 1-1 0 0,-1-2 0 0 0,1 1 0 0 0,-1-2 0 0 0,10-8 0 0 0,58-58 357 0 0,-57 53-358 0 0,3-4 22 0 0,-14 14-69 0 0,1 0 0 0 0,-1 0 0 0 0,2 1 1 0 0,-1 0-1 0 0,1 1 0 0 0,13-7 0 0 0,-19 20-77 0 0,2 6-6 0 0,0 1-1 0 0,-2 0 1 0 0,1 1-1 0 0,-1-1 1 0 0,-1 1 0 0 0,3 16-1 0 0,19 48 78 0 0,-24-71-88 0 0,1 0-1 0 0,0-1 0 0 0,0 1 0 0 0,1-1 1 0 0,0 0-1 0 0,0 0 0 0 0,0 0 0 0 0,1 0 1 0 0,-1-1-1 0 0,6 5 0 0 0,-9-8-66 0 0,1 0-1 0 0,-1-1 1 0 0,0 1 0 0 0,0 0-1 0 0,1 0 1 0 0,-1-1 0 0 0,1 1-1 0 0,-1-1 1 0 0,0 1 0 0 0,1-1-1 0 0,-1 0 1 0 0,1 0 0 0 0,-1 0-1 0 0,1 1 1 0 0,-1-1 0 0 0,1 0-1 0 0,-1-1 1 0 0,1 1-1 0 0,-1 0 1 0 0,1 0 0 0 0,-1-1-1 0 0,0 1 1 0 0,1-1 0 0 0,1 0-1 0 0,5-4-772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9554 0 0,'0'0'1455'0'0,"2"9"147"0"0,12 33-1648 0 0,-7-18 123 0 0,1 0 0 0 0,15 29 0 0 0,-10-35-299 0 0,-13-18 307 0 0,0 0 0 0 0,0 1 0 0 0,0-1 0 0 0,0 0 0 0 0,1 1 0 0 0,-1-1 1 0 0,0 0-1 0 0,0 1 0 0 0,0-1 0 0 0,1 0 0 0 0,-1 0 0 0 0,0 1 0 0 0,0-1 0 0 0,1 0 1 0 0,-1 0-1 0 0,0 1 0 0 0,0-1 0 0 0,1 0 0 0 0,-1 0 0 0 0,0 0 0 0 0,1 0 0 0 0,-1 1 0 0 0,0-1 1 0 0,1 0-1 0 0,-1 0 0 0 0,0 0 0 0 0,1 0 0 0 0,-1 0 0 0 0,0 0 0 0 0,1 0 0 0 0,-1 0 1 0 0,0 0-1 0 0,1 0 0 0 0,-1 0 0 0 0,0 0 0 0 0,1 0 0 0 0,-1 0 0 0 0,0 0 0 0 0,1-1 0 0 0,-1 1 1 0 0,0 0-1 0 0,1 0 0 0 0,-1 0 0 0 0,0 0 0 0 0,0-1 0 0 0,1 1 0 0 0,-1 0 0 0 0,0 0 1 0 0,0 0-1 0 0,1-1 0 0 0,-1 1 0 0 0,0-1 0 0 0,11-37 253 0 0,-3 9-264 0 0,16-41 0 0 0,-21 63-127 0 0,0 1 0 0 0,0 0 0 0 0,1-1 0 0 0,0 1 0 0 0,0 0 0 0 0,0 1-1 0 0,0-1 1 0 0,1 1 0 0 0,0 0 0 0 0,0 0 0 0 0,12-8 0 0 0,-16 13 14 0 0,1-1-1 0 0,-1 0 0 0 0,1 1 1 0 0,0-1-1 0 0,0 1 0 0 0,-1 0 0 0 0,1-1 1 0 0,0 1-1 0 0,0 0 0 0 0,0 0 1 0 0,-1 0-1 0 0,1 0 0 0 0,0 1 1 0 0,0-1-1 0 0,-1 0 0 0 0,1 1 1 0 0,0-1-1 0 0,-1 1 0 0 0,1 0 1 0 0,0-1-1 0 0,-1 1 0 0 0,1 0 1 0 0,-1 0-1 0 0,1 0 0 0 0,-1 0 0 0 0,1 0 1 0 0,-1 0-1 0 0,0 1 0 0 0,0-1 1 0 0,1 0-1 0 0,0 3 0 0 0,7 7 7 0 0,-1-1 0 0 0,-1 1 0 0 0,8 15 0 0 0,-8-13 32 0 0,21 37 38 0 0,-20-32-24 0 0,2 0 1 0 0,0-1-1 0 0,2 0 1 0 0,21 25-1 0 0,-33-42-77 0 0,2-15-2265 0 0,1 1 647 0 0,0 0 0 0 0,8-21 0 0 0,-6 21 529 0 0,0-6-514 0 0,0 2 1529 0 0,1 1 1 0 0,12-27-1 0 0,-17 40 423 0 0,1 1 1 0 0,0-1 0 0 0,0 1-1 0 0,0 0 1 0 0,0 0-1 0 0,1 0 1 0 0,-1 0-1 0 0,1 0 1 0 0,0 0 0 0 0,0 1-1 0 0,0-1 1 0 0,0 1-1 0 0,0 0 1 0 0,0 0 0 0 0,1 0-1 0 0,-1 1 1 0 0,1-1-1 0 0,4-1 1 0 0,-5 3-221 0 0,-1 0 1 0 0,1 0-1 0 0,-1 0 0 0 0,1 0 1 0 0,-1 0-1 0 0,0 1 0 0 0,1-1 0 0 0,-1 1 1 0 0,1 0-1 0 0,-1 0 0 0 0,0-1 1 0 0,1 2-1 0 0,-1-1 0 0 0,0 0 1 0 0,0 0-1 0 0,3 3 0 0 0,36 31-25 0 0,-16-13 49 0 0,-17-16-53 0 0,1-1 0 0 0,0 1 0 0 0,0-1 1 0 0,0-1-1 0 0,1 0 0 0 0,-1 0 0 0 0,1-1 0 0 0,0 0 0 0 0,0-1 1 0 0,0 0-1 0 0,0-1 0 0 0,1 0 0 0 0,-1 0 0 0 0,0-1 0 0 0,0 0 1 0 0,13-3-1 0 0,-14 2 72 0 0,0-1 1 0 0,-1-1-1 0 0,1 1 0 0 0,-1-2 1 0 0,0 1-1 0 0,1-1 1 0 0,-2 0-1 0 0,1-1 0 0 0,0 1 1 0 0,-1-2-1 0 0,0 1 1 0 0,0-1-1 0 0,-1 0 1 0 0,1 0-1 0 0,-1-1 0 0 0,-1 0 1 0 0,1 0-1 0 0,-1 0 1 0 0,4-9-1 0 0,-4 7-110 0 0,-1 0 0 0 0,-1-1 0 0 0,1 0 0 0 0,-2 0 0 0 0,1 0 0 0 0,-1 0 0 0 0,-1 0 1 0 0,0 0-1 0 0,0 0 0 0 0,-2-15 0 0 0,-2 28-1013 0 0,-1 3 959 0 0,0 0 0 0 0,1 0 0 0 0,-1 1 0 0 0,2-1 0 0 0,-1 1 0 0 0,1 0 0 0 0,0 0 0 0 0,0 0 1 0 0,1 0-1 0 0,-1 12 0 0 0,-2 83-436 0 0,4-86 475 0 0,4 60 50 0 0,18 107 0 0 0,-10-108 2 0 0,2 109 0 0 0,-14-175-12 0 0,0 1 1 0 0,-1-1-1 0 0,0 1 1 0 0,0-1 0 0 0,-1 1-1 0 0,0-1 1 0 0,-1 0-1 0 0,0 0 1 0 0,0 0-1 0 0,-1 0 1 0 0,-1-1 0 0 0,1 1-1 0 0,-1-1 1 0 0,-7 8-1 0 0,6-9 70 0 0,0-1 0 0 0,0 0 0 0 0,-1-1 0 0 0,0 1-1 0 0,0-1 1 0 0,-1-1 0 0 0,0 1 0 0 0,1-1 0 0 0,-1 0 0 0 0,0-1 0 0 0,-1 0-1 0 0,1 0 1 0 0,-1-1 0 0 0,1 0 0 0 0,-13 1 0 0 0,-209 11 900 0 0,18-2-737 0 0,51 13-84 0 0,136-19-154 0 0,-1 1 1 0 0,1 1-1 0 0,1 2 1 0 0,-29 13-1 0 0,52-22-18 0 0,0 0 1 0 0,-1-1-1 0 0,1 1 0 0 0,0 0 0 0 0,0 0 0 0 0,-1 0 0 0 0,1 0 0 0 0,0 0 0 0 0,0 0 1 0 0,0 0-1 0 0,0 1 0 0 0,0-1 0 0 0,0 2 0 0 0,0-3-10 0 0,1 1-1 0 0,0-1 1 0 0,0 1-1 0 0,0 0 1 0 0,0-1 0 0 0,0 1-1 0 0,-1-1 1 0 0,1 1 0 0 0,0 0-1 0 0,1-1 1 0 0,-1 1-1 0 0,0-1 1 0 0,0 1 0 0 0,0 0-1 0 0,0-1 1 0 0,0 1 0 0 0,0-1-1 0 0,1 1 1 0 0,-1 0 0 0 0,0-1-1 0 0,1 1 1 0 0,0 0-1 0 0,0 0-73 0 0,1 1 1 0 0,-1-1-1 0 0,1 0 0 0 0,-1 1 0 0 0,1-1 0 0 0,0 0 0 0 0,0 0 0 0 0,0 0 0 0 0,0-1 0 0 0,0 1 1 0 0,-1 0-1 0 0,1-1 0 0 0,0 1 0 0 0,0-1 0 0 0,1 0 0 0 0,-1 1 0 0 0,3-1 0 0 0,30-6-1684 0 0,-14 0 554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1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17412 0 0,'10'46'-846'0'0,"-10"3"588"0"0,-9 65-1 0 0,4-68 249 0 0,2 90 0 0 0,35 131-2736 0 0,-23-229-1804 0 0,-7-30 2586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2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 16027 0 0,'0'0'-68'0'0,"19"-3"-818"0"0,24 1 459 0 0,1-3 1 0 0,47-10 0 0 0,-48 7 415 0 0,0 2 0 0 0,50-1 1 0 0,-91 7-62 0 0,1 0 0 0 0,-1 0 0 0 0,0 0 0 0 0,1 0 0 0 0,-1 1 0 0 0,0-1 0 0 0,1 1 1 0 0,-1 0-1 0 0,0 0 0 0 0,0-1 0 0 0,0 2 0 0 0,0-1 0 0 0,0 0 0 0 0,0 0 1 0 0,0 1-1 0 0,0-1 0 0 0,0 1 0 0 0,0-1 0 0 0,-1 1 0 0 0,1 0 0 0 0,-1-1 0 0 0,1 1 1 0 0,1 3-1 0 0,1 2-164 0 0,-1 1 0 0 0,0 1 1 0 0,0-1-1 0 0,0 0 0 0 0,1 10 1 0 0,7 21 350 0 0,-9-34-34 0 0,0 1 1 0 0,1 0-1 0 0,-1-1 0 0 0,1 1 0 0 0,1-1 0 0 0,-1 0 0 0 0,1 0 0 0 0,0 0 0 0 0,0-1 0 0 0,0 0 1 0 0,1 1-1 0 0,0-1 0 0 0,0-1 0 0 0,0 1 0 0 0,0-1 0 0 0,0 1 0 0 0,1-2 0 0 0,-1 1 1 0 0,1-1-1 0 0,0 1 0 0 0,-1-2 0 0 0,1 1 0 0 0,0-1 0 0 0,0 1 0 0 0,1-2 0 0 0,-1 1 0 0 0,0-1 1 0 0,0 0-1 0 0,0 0 0 0 0,0 0 0 0 0,0-1 0 0 0,1 0 0 0 0,-1 0 0 0 0,0-1 0 0 0,-1 0 1 0 0,1 0-1 0 0,0 0 0 0 0,0-1 0 0 0,9-6 0 0 0,-8 5 166 0 0,0-1 0 0 0,0 0 0 0 0,-1-1 0 0 0,1 0-1 0 0,-1 0 1 0 0,-1 0 0 0 0,1-1 0 0 0,-1 0 0 0 0,0 0 0 0 0,-1 0 0 0 0,6-10 0 0 0,-9 14-194 0 0,0 0 1 0 0,0-1 0 0 0,0 1-1 0 0,0 0 1 0 0,0 0-1 0 0,0-1 1 0 0,-1 1 0 0 0,0 0-1 0 0,0-1 1 0 0,0 1 0 0 0,0-1-1 0 0,0 1 1 0 0,-1 0-1 0 0,1-1 1 0 0,-1 1 0 0 0,0 0-1 0 0,0 0 1 0 0,0-1-1 0 0,0 1 1 0 0,-1 0 0 0 0,1 0-1 0 0,-1 0 1 0 0,0 1 0 0 0,0-1-1 0 0,0 0 1 0 0,0 1-1 0 0,0-1 1 0 0,-1 1 0 0 0,1-1-1 0 0,-6-2 1 0 0,-3-3-110 0 0,-2 0 0 0 0,1 1 0 0 0,-1 0 0 0 0,0 1 0 0 0,-1 1 0 0 0,0 0 0 0 0,1 1 0 0 0,-20-3 1 0 0,23 5-63 0 0,-1 0 1 0 0,0 1-1 0 0,1 0 1 0 0,-1 0-1 0 0,0 2 1 0 0,1-1 0 0 0,-1 1-1 0 0,0 1 1 0 0,1 0-1 0 0,-1 0 1 0 0,-17 8 0 0 0,24-9-185 0 0,1 1 1 0 0,0 1-1 0 0,0-1 1 0 0,0 0 0 0 0,0 1-1 0 0,0 0 1 0 0,1-1-1 0 0,-1 1 1 0 0,1 0 0 0 0,0 0-1 0 0,0 1 1 0 0,0-1-1 0 0,0 0 1 0 0,0 1 0 0 0,1-1-1 0 0,-1 1 1 0 0,0 4-1 0 0,-3 8-1726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3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171 168 3841 0 0,'-15'5'321'0'0,"0"0"0"0"0,0 1 0 0 0,1 1 0 0 0,0 0 1 0 0,-24 16-1 0 0,33-19-327 0 0,1-1 0 0 0,-1 1 0 0 0,1-1 0 0 0,0 1 0 0 0,0 0 0 0 0,0 1 0 0 0,1-1 0 0 0,0 1 0 0 0,-1-1 0 0 0,2 1 1 0 0,-1 0-1 0 0,0 0 0 0 0,1 0 0 0 0,0 1 0 0 0,0-1 0 0 0,1 0 0 0 0,0 1 0 0 0,0-1 0 0 0,-1 11 0 0 0,2-14 71 0 0,1-1 0 0 0,-1 1 0 0 0,1-1 0 0 0,-1 0 0 0 0,1 1 0 0 0,0-1 0 0 0,-1 1 0 0 0,1-1 0 0 0,0 0 0 0 0,0 0 0 0 0,0 1 0 0 0,0-1 0 0 0,0 0 0 0 0,0 0 0 0 0,0 0 0 0 0,1 0 0 0 0,-1 0 0 0 0,0 0 0 0 0,0-1 0 0 0,1 1 0 0 0,-1 0 0 0 0,1-1 0 0 0,-1 1 0 0 0,1-1 0 0 0,-1 1 0 0 0,1-1 0 0 0,-1 1 0 0 0,1-1 0 0 0,2 0 0 0 0,46 4 1177 0 0,-33-4-880 0 0,0-1 0 0 0,-1-1 0 0 0,1 0 0 0 0,-1-1 0 0 0,0-1 0 0 0,1-1 0 0 0,-2 0 1 0 0,1-1-1 0 0,-1-1 0 0 0,1 0 0 0 0,-2-1 0 0 0,1-1 0 0 0,-1 0 0 0 0,20-18 0 0 0,-32 26-278 0 0,-1 0 1 0 0,0-1-1 0 0,1 1 0 0 0,-1 0 0 0 0,0-1 0 0 0,0 1 0 0 0,0-1 0 0 0,0 0 0 0 0,0 1 0 0 0,0-1 0 0 0,-1 0 0 0 0,1 1 0 0 0,0-1 0 0 0,-1 0 0 0 0,0 0 0 0 0,1 0 0 0 0,-1 1 1 0 0,0-1-1 0 0,0 0 0 0 0,0 0 0 0 0,0 0 0 0 0,0 0 0 0 0,0 0 0 0 0,-1-2 0 0 0,-1 1-54 0 0,1-1-1 0 0,-1 1 1 0 0,0 0-1 0 0,0 0 1 0 0,0 0 0 0 0,0 0-1 0 0,-1 0 1 0 0,1 0 0 0 0,-1 1-1 0 0,0-1 1 0 0,-4-3 0 0 0,-7-3-147 0 0,0 0 1 0 0,-1 1-1 0 0,0 1 1 0 0,-22-8-1 0 0,13 7-32 0 0,-36-8 0 0 0,51 14-124 0 0,-1 0 0 0 0,1 1 1 0 0,0 0-1 0 0,-1 1 0 0 0,1 0 0 0 0,0 1 1 0 0,-13 2-1 0 0,20-3-35 0 0,-1 1 0 0 0,1-1 1 0 0,0 1-1 0 0,0 0 0 0 0,0 0 0 0 0,0 0 0 0 0,0 0 1 0 0,0 0-1 0 0,0 1 0 0 0,0-1 0 0 0,1 0 1 0 0,-1 1-1 0 0,0-1 0 0 0,-2 4 0 0 0,4-4 213 0 0,-1-1 0 0 0,1 0 1 0 0,0 1-1 0 0,0-1 0 0 0,0 1 0 0 0,0-1 0 0 0,-1 0 0 0 0,1 1 0 0 0,0-1 0 0 0,0 1 0 0 0,0-1 0 0 0,0 1 0 0 0,0-1 1 0 0,0 0-1 0 0,0 1 0 0 0,0-1 0 0 0,0 1 0 0 0,0-1 0 0 0,1 1 0 0 0,-1-1 0 0 0,0 0 0 0 0,0 1 0 0 0,0-1 1 0 0,0 0-1 0 0,1 1 0 0 0,-1-1 0 0 0,1 1 0 0 0,0 0 46 0 0,0 0 0 0 0,0 0 0 0 0,0 0-1 0 0,0 0 1 0 0,1-1 0 0 0,-1 1 0 0 0,0-1 0 0 0,1 1 0 0 0,-1-1 0 0 0,1 1 0 0 0,-1-1 0 0 0,3 1 0 0 0,21 2 305 0 0,43 1 1 0 0,-50-4 245 0 0,0 0-1 0 0,-1 2 1 0 0,1 0 0 0 0,30 8-1 0 0,-42-8-419 0 0,0 0-1 0 0,-1 1 1 0 0,1 0-1 0 0,-1 0 0 0 0,1 0 1 0 0,-1 1-1 0 0,0 0 1 0 0,0 0-1 0 0,0 0 1 0 0,-1 0-1 0 0,0 1 1 0 0,1 0-1 0 0,-2 0 0 0 0,1 0 1 0 0,0 0-1 0 0,-1 0 1 0 0,4 10-1 0 0,-3-4 12 0 0,-1-1 0 0 0,0 0 0 0 0,-1 1 0 0 0,0 0 0 0 0,0 0 0 0 0,-1-1 0 0 0,-1 1 0 0 0,-1 26 7038 0 0,2-42-5967 0 0,2-13-1033 0 0,2 1 0 0 0,0-1 0 0 0,0 1 0 0 0,2 1 0 0 0,0-1 0 0 0,1 1 0 0 0,13-20 0 0 0,-17 30-194 0 0,0 0 0 0 0,1 0-1 0 0,-1 0 1 0 0,1 0 0 0 0,1 1-1 0 0,-1 0 1 0 0,1 0 0 0 0,-1 0 0 0 0,1 1-1 0 0,1 0 1 0 0,-1 0 0 0 0,1 0-1 0 0,-1 1 1 0 0,1 0 0 0 0,0 1 0 0 0,0-1-1 0 0,0 1 1 0 0,1 0 0 0 0,-1 1-1 0 0,14-1 1 0 0,-17 2 42 0 0,-1 0 0 0 0,1 0-1 0 0,-1 0 1 0 0,0 1 0 0 0,1-1 0 0 0,-1 1-1 0 0,0 0 1 0 0,0 0 0 0 0,0 0 0 0 0,1 1-1 0 0,-1-1 1 0 0,0 1 0 0 0,0 0-1 0 0,-1 0 1 0 0,1 0 0 0 0,0 0 0 0 0,-1 0-1 0 0,1 0 1 0 0,-1 1 0 0 0,0-1 0 0 0,0 1-1 0 0,4 4 1 0 0,0 5 32 0 0,-1 0 0 0 0,0 0 0 0 0,0 0 0 0 0,5 24 0 0 0,10 28 46 0 0,-18-59-73 0 0,0-1 0 0 0,0 0 1 0 0,1 1-1 0 0,-1-1 0 0 0,1 0 0 0 0,0 0 0 0 0,0-1 1 0 0,0 1-1 0 0,1-1 0 0 0,5 6 0 0 0,-4-6-18 0 0,0-1-1 0 0,0 1 0 0 0,1-1 0 0 0,-1 0 1 0 0,0-1-1 0 0,1 1 0 0 0,-1-1 0 0 0,1 0 1 0 0,-1 0-1 0 0,1 0 0 0 0,0-1 1 0 0,-1 0-1 0 0,1 0 0 0 0,0-1 0 0 0,-1 1 1 0 0,1-1-1 0 0,-1-1 0 0 0,1 1 0 0 0,6-3 1 0 0,3-2 61 0 0,0 0-1 0 0,0-1 1 0 0,0 0 0 0 0,-1-1 0 0 0,20-16 0 0 0,-12 8 85 0 0,-2-1 0 0 0,33-34 0 0 0,-45 42-55 0 0,0-1-1 0 0,-1 1 0 0 0,-1-1 1 0 0,0-1-1 0 0,0 1 1 0 0,-1-1-1 0 0,0 0 1 0 0,5-17-1 0 0,-9 23-33 0 0,0-1-1 0 0,0 1 1 0 0,0 0 0 0 0,-1-1 0 0 0,0 1-1 0 0,0-1 1 0 0,0 1 0 0 0,-1-1 0 0 0,0 1-1 0 0,0 0 1 0 0,0-1 0 0 0,0 1-1 0 0,-1 0 1 0 0,-4-9 0 0 0,5 12-48 0 0,0 0 1 0 0,-1 0 0 0 0,1 0-1 0 0,-1 0 1 0 0,1 0-1 0 0,-1 1 1 0 0,1-1-1 0 0,-1 1 1 0 0,0-1-1 0 0,0 1 1 0 0,0-1-1 0 0,0 1 1 0 0,0 0-1 0 0,0 0 1 0 0,0 0 0 0 0,-1 0-1 0 0,1 1 1 0 0,0-1-1 0 0,-1 0 1 0 0,1 1-1 0 0,0 0 1 0 0,-1-1-1 0 0,1 1 1 0 0,0 0-1 0 0,-1 0 1 0 0,1 1-1 0 0,0-1 1 0 0,-1 0 0 0 0,1 1-1 0 0,0-1 1 0 0,-1 1-1 0 0,1 0 1 0 0,0 0-1 0 0,0 0 1 0 0,0 0-1 0 0,-4 2 1 0 0,-5 4 17 0 0,0 0 1 0 0,0 0-1 0 0,1 2 0 0 0,0-1 1 0 0,0 1-1 0 0,1 1 0 0 0,0 0 1 0 0,0 0-1 0 0,1 0 0 0 0,1 1 1 0 0,0 0-1 0 0,0 1 0 0 0,1 0 1 0 0,1 0-1 0 0,0 0 0 0 0,0 1 1 0 0,2-1-1 0 0,-4 19 0 0 0,6-28 18 0 0,1 1 0 0 0,0 0 0 0 0,1-1 0 0 0,-1 1 0 0 0,1 0 0 0 0,-1-1 0 0 0,1 1-1 0 0,0-1 1 0 0,0 1 0 0 0,1-1 0 0 0,-1 1 0 0 0,1-1 0 0 0,0 0 0 0 0,0 0 0 0 0,2 4 0 0 0,1-2 23 0 0,0 1 1 0 0,0-1-1 0 0,0 0 1 0 0,1-1-1 0 0,-1 1 0 0 0,1-1 1 0 0,9 5-1 0 0,0-2 83 0 0,0 0-1 0 0,1-1 1 0 0,0 0 0 0 0,0-2-1 0 0,32 6 1 0 0,-30-7 21 0 0,0-2 0 0 0,0 0 0 0 0,25-2 0 0 0,-35 0-51 0 0,-1 0 0 0 0,1 0 1 0 0,-1-1-1 0 0,1 0 1 0 0,-1 0-1 0 0,0-1 1 0 0,0 0-1 0 0,0 0 1 0 0,0-1-1 0 0,9-6 0 0 0,-9 5 19 0 0,-4 2-325 0 0,1 0 0 0 0,-1 0-1 0 0,1 0 1 0 0,0 1 0 0 0,0 0 0 0 0,0 0 0 0 0,0 0 0 0 0,0 0 0 0 0,0 0 0 0 0,1 1 0 0 0,-1 0 0 0 0,1 0 0 0 0,-1 0 0 0 0,1 0 0 0 0,4 0 0 0 0,3 1-2071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1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27798 0 0,'0'0'-432'0'0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3949 217 7314 0 0,'-23'-11'55'0'0,"-85"-42"1270"0"0,76 39-836 0 0,-1 1 0 0 0,0 2 0 0 0,-41-8 0 0 0,-11 2 52 0 0,7 1 115 0 0,-25-4 198 0 0,-109-7 0 0 0,89 20-708 0 0,-61 0 28 0 0,42 6-70 0 0,-177 22 0 0 0,270-15-89 0 0,-257 36 82 0 0,104 2-49 0 0,-357 104 277 0 0,152-33 189 0 0,348-99-465 0 0,-106 43 1 0 0,131-43-55 0 0,0 1 0 0 0,1 1 0 0 0,1 2 0 0 0,-37 30 1 0 0,31-14-14 0 0,1 2 1 0 0,-62 83-1 0 0,65-79 20 0 0,4 0 6 0 0,1 1 0 0 0,3 1 0 0 0,1 1 0 0 0,2 1 1 0 0,2 1-1 0 0,3 1 0 0 0,1 1 0 0 0,3 0 0 0 0,1 1 0 0 0,-6 66 0 0 0,15-80-28 0 0,1 0-1 0 0,2 0 1 0 0,2 0-1 0 0,1 0 0 0 0,2-1 1 0 0,8 39-1 0 0,9 41 38 0 0,-14-68-53 0 0,1 0 0 0 0,3-1 0 0 0,27 74 1 0 0,-24-88 46 0 0,0-1 1 0 0,2-1-1 0 0,1 0 1 0 0,1-2-1 0 0,36 43 1 0 0,137 178 39 0 0,-171-224 52 0 0,1 0 0 0 0,1-2 0 0 0,1 0 0 0 0,1-2 0 0 0,1 0 0 0 0,0-2 0 0 0,2-1 0 0 0,48 26 0 0 0,22 2 476 0 0,129 42-1 0 0,-138-56-442 0 0,3-1 270 0 0,126 26 0 0 0,99 1 276 0 0,-187-41-362 0 0,2-6 1 0 0,162-7-1 0 0,263-39 410 0 0,-431 25-594 0 0,561-92 374 0 0,-541 76-387 0 0,160-26 102 0 0,437-89 465 0 0,-649 120-580 0 0,279-78 346 0 0,-209 34-104 0 0,-3-6 1 0 0,156-95-1 0 0,-222 115-199 0 0,-31 19 136 0 0,84-60-1 0 0,-129 79-181 0 0,-1 0-1 0 0,-1-2 1 0 0,0 0-1 0 0,0-1 0 0 0,-2 0 1 0 0,0-1-1 0 0,-1-1 1 0 0,21-38-1 0 0,-9 7 258 0 0,-2-1 0 0 0,18-59-1 0 0,-36 89-257 0 0,-2 0-1 0 0,0 1 1 0 0,-1-1 0 0 0,0-1-1 0 0,-2 1 1 0 0,-1 0-1 0 0,0 0 1 0 0,-6-25 0 0 0,-6-18-79 0 0,-27-74 1 0 0,34 116-67 0 0,-3-4 0 0 0,0 1-1 0 0,-1 0 1 0 0,-2 0-1 0 0,0 1 0 0 0,-2 1 1 0 0,0 0-1 0 0,-1 1 1 0 0,-2 1-1 0 0,0 0 1 0 0,-1 1-1 0 0,-33-27 0 0 0,-83-58-254 0 0,-219-130-1 0 0,293 200 277 0 0,-2 3-1 0 0,-128-47 1 0 0,81 45-31 0 0,-115-20 0 0 0,-369-23-51 0 0,368 55 86 0 0,92 7 9 0 0,-349-43-20 0 0,434 47-3396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8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15883 0 0,'19'1'-108'0'0,"-1"1"-1"0"0,22 6 0 0 0,-22-5 161 0 0,1 0 1 0 0,36 2-1 0 0,23-12 150 0 0,129-27 1 0 0,-90 13 23 0 0,-91 14-157 0 0,-22 5-89 0 0,-16 1-53 0 0,-7 4-1160 0 0,0 1 0 0 0,0 0 0 0 0,0 2 0 0 0,-35 14 0 0 0,47-17 1063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11410 0 0,'4'-8'-866'0'0,"-1"9"331"0"0,2 18 172 0 0,1 30 392 0 0,-5 13 10 0 0,18 244 64 0 0,-7-194-72 0 0,16 87 116 0 0,-19-161-1049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15603 0 0,'4'-3'-51'0'0,"0"-1"1"0"0,1 1-1 0 0,-1 0 0 0 0,1 0 0 0 0,0 0 0 0 0,0 0 0 0 0,0 1 0 0 0,0 0 1 0 0,0 0-1 0 0,0 0 0 0 0,0 1 0 0 0,11-2 0 0 0,8 0-25 0 0,42 0 0 0 0,-21 2 88 0 0,-6-2-18 0 0,-3-1-10 0 0,43 2 1 0 0,-70 3-140 0 0,0-1 1 0 0,0 1 0 0 0,0 1 0 0 0,-1-1 0 0 0,1 1-1 0 0,-1 1 1 0 0,1 0 0 0 0,-1 0 0 0 0,0 1-1 0 0,10 5 1 0 0,-16-7 91 0 0,1 0 0 0 0,-1 0 1 0 0,1 0-1 0 0,-1 0 0 0 0,0 1 0 0 0,0-1 0 0 0,0 1 0 0 0,0-1 1 0 0,-1 1-1 0 0,1 0 0 0 0,-1 0 0 0 0,1 0 0 0 0,-1 0 0 0 0,0 0 1 0 0,0 0-1 0 0,0 0 0 0 0,0 6 0 0 0,0 4 11 0 0,0 0 0 0 0,-1 1 0 0 0,-2 15-1 0 0,1-18 85 0 0,0 0 0 0 0,1 0-1 0 0,0 0 1 0 0,1-1 0 0 0,2 13-1 0 0,-3-20-36 0 0,1 0-1 0 0,0-1 1 0 0,0 1-1 0 0,0 0 1 0 0,1-1-1 0 0,-1 1 1 0 0,1-1-1 0 0,-1 1 1 0 0,1-1-1 0 0,0 0 1 0 0,0 1-1 0 0,0-1 1 0 0,0 0-1 0 0,0 0 1 0 0,0-1-1 0 0,1 1 1 0 0,-1 0-1 0 0,1-1 1 0 0,-1 1-1 0 0,1-1 1 0 0,-1 0 0 0 0,1 0-1 0 0,3 1 1 0 0,1 0 65 0 0,0-1 0 0 0,0 0 0 0 0,0-1 0 0 0,0 1 1 0 0,0-1-1 0 0,0-1 0 0 0,0 1 0 0 0,0-1 0 0 0,0 0 1 0 0,0-1-1 0 0,-1 0 0 0 0,8-2 0 0 0,-5 1 216 0 0,-1-1 0 0 0,1 1-1 0 0,-1-2 1 0 0,0 1 0 0 0,0-1 0 0 0,-1 0 0 0 0,0-1-1 0 0,12-10 1 0 0,-17 14-126 0 0,0-1-1 0 0,0 1 0 0 0,0-1 1 0 0,0 1-1 0 0,-1-1 1 0 0,1 1-1 0 0,-1-1 1 0 0,0 0-1 0 0,0 0 0 0 0,0 0 1 0 0,0 0-1 0 0,0 0 1 0 0,0 0-1 0 0,-1 0 1 0 0,0 0-1 0 0,1 0 0 0 0,-1 0 1 0 0,-1-3-1 0 0,0 0-37 0 0,0 1 0 0 0,0 0 0 0 0,-1-1 0 0 0,1 1 0 0 0,-1 0 0 0 0,-1 0 1 0 0,1 0-1 0 0,-1 0 0 0 0,-4-6 0 0 0,-5-3-116 0 0,0 0 0 0 0,0 0 0 0 0,-1 1 1 0 0,-29-21-1 0 0,36 29-116 0 0,-1 1-1 0 0,1 0 1 0 0,-1 1 0 0 0,0-1 0 0 0,-1 1-1 0 0,1 1 1 0 0,0-1 0 0 0,-1 1-1 0 0,0 0 1 0 0,1 1 0 0 0,-1 0 0 0 0,0 0-1 0 0,0 1 1 0 0,0 0 0 0 0,-9 1-1 0 0,12 0-138 0 0,0 0-1 0 0,0 0 0 0 0,0 0 0 0 0,0 0 0 0 0,0 1 0 0 0,0 0 1 0 0,0 0-1 0 0,0 0 0 0 0,1 0 0 0 0,-1 1 0 0 0,1 0 1 0 0,0 0-1 0 0,0 0 0 0 0,0 1 0 0 0,0-1 0 0 0,0 1 0 0 0,1 0 1 0 0,0 0-1 0 0,0 0 0 0 0,0 0 0 0 0,0 1 0 0 0,0-1 0 0 0,-3 10 1 0 0,0 3-1235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2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24 13243 0 0,'0'-1'0'0'0,"-1"-1"1"0"0,0 1 0 0 0,0-1-1 0 0,0 1 1 0 0,0-1-1 0 0,0 1 1 0 0,0 0-1 0 0,-1 0 1 0 0,1-1-1 0 0,0 1 1 0 0,-1 0 0 0 0,1 0-1 0 0,-1 0 1 0 0,1 0-1 0 0,-1 1 1 0 0,1-1-1 0 0,-1 0 1 0 0,1 1 0 0 0,-1-1-1 0 0,0 1 1 0 0,-1-1-1 0 0,-1 1-84 0 0,0 0 0 0 0,0 0-1 0 0,1 0 1 0 0,-1 0 0 0 0,0 1 0 0 0,0 0-1 0 0,1-1 1 0 0,-1 2 0 0 0,-4 0-1 0 0,-5 4-155 0 0,0 0 0 0 0,1 1 0 0 0,0 0 0 0 0,-14 12 0 0 0,14-10 201 0 0,1 1-1 0 0,0 0 1 0 0,0 1 0 0 0,1 1 0 0 0,1-1-1 0 0,0 2 1 0 0,1-1 0 0 0,0 1 0 0 0,0 0 0 0 0,2 1-1 0 0,0 0 1 0 0,-8 25 0 0 0,12-32 13 0 0,0 1 1 0 0,1-1 0 0 0,0 0-1 0 0,0 1 1 0 0,0-1-1 0 0,1 1 1 0 0,0-1-1 0 0,1 1 1 0 0,0-1-1 0 0,0 1 1 0 0,0-1-1 0 0,1 0 1 0 0,0 0-1 0 0,1 0 1 0 0,-1 0-1 0 0,1 0 1 0 0,1 0 0 0 0,-1 0-1 0 0,1-1 1 0 0,0 0-1 0 0,1 0 1 0 0,0 0-1 0 0,0 0 1 0 0,0-1-1 0 0,0 0 1 0 0,1 0-1 0 0,8 6 1 0 0,-5-5 95 0 0,1 0 0 0 0,0-1 0 0 0,0 0 0 0 0,0 0 0 0 0,1-1 0 0 0,-1-1 0 0 0,1 1-1 0 0,0-2 1 0 0,0 1 0 0 0,0-2 0 0 0,1 1 0 0 0,-1-2 0 0 0,15 0 0 0 0,-18 0 61 0 0,0-1 0 0 0,-1 0 0 0 0,1-1 0 0 0,0 1 0 0 0,-1-2 0 0 0,0 1 0 0 0,1-1 0 0 0,-1 0 0 0 0,0 0 0 0 0,0-1 0 0 0,-1 0-1 0 0,1 0 1 0 0,-1-1 0 0 0,0 0 0 0 0,0 0 0 0 0,0 0 0 0 0,-1-1 0 0 0,0 1 0 0 0,9-14 0 0 0,-10 13-175 0 0,-2 3-87 0 0,1 0 0 0 0,-1 0 1 0 0,-1 0-1 0 0,1 0 0 0 0,0-1 1 0 0,-1 1-1 0 0,1 0 0 0 0,0-8 1 0 0,25 40-362 0 0,-20-20 528 0 0,0 0 1 0 0,1-1 0 0 0,0-1-1 0 0,0 1 1 0 0,1-1 0 0 0,0-1-1 0 0,1 0 1 0 0,-1 0 0 0 0,1 0-1 0 0,0-2 1 0 0,0 1 0 0 0,1-1 0 0 0,17 4-1 0 0,-22-6 119 0 0,1-1 0 0 0,-1 0 0 0 0,1 0 0 0 0,0-1 0 0 0,-1 0 0 0 0,1 0 0 0 0,0 0-1 0 0,0-1 1 0 0,-1 0 0 0 0,12-4 0 0 0,-14 4 53 0 0,1-1 0 0 0,-1 0 0 0 0,0 0 0 0 0,0-1 0 0 0,0 1 0 0 0,0-1 1 0 0,0 0-1 0 0,-1 0 0 0 0,1 0 0 0 0,-1-1 0 0 0,0 1 0 0 0,0-1 0 0 0,0 0 0 0 0,0 0 0 0 0,-1 0 0 0 0,4-6 0 0 0,-5 8-112 0 0,0-1-1 0 0,1 0 1 0 0,-1 0-1 0 0,0-1 1 0 0,-1 1 0 0 0,1 0-1 0 0,-1 0 1 0 0,1 0-1 0 0,-1 0 1 0 0,0-1-1 0 0,0 1 1 0 0,0 0 0 0 0,-1 0-1 0 0,1 0 1 0 0,-1-1-1 0 0,0 1 1 0 0,-1-3 0 0 0,0 0-75 0 0,0 1 0 0 0,-1 0 0 0 0,0 0 1 0 0,0 0-1 0 0,-1 0 0 0 0,1 1 1 0 0,-1-1-1 0 0,-8-7 0 0 0,3 5-185 0 0,0 0-1 0 0,0 0 1 0 0,0 1 0 0 0,-1 0-1 0 0,0 0 1 0 0,0 2-1 0 0,-1-1 1 0 0,1 1 0 0 0,-16-4-1 0 0,13 6-290 0 0,0 0 0 0 0,-1 1 0 0 0,-14 0-1 0 0,25 0 132 0 0,-1 1 0 0 0,1 1 0 0 0,-1-1 1 0 0,1 0-1 0 0,0 1 0 0 0,-1 0 0 0 0,1 0 0 0 0,0 0 0 0 0,0 0 0 0 0,0 0 0 0 0,0 0 0 0 0,0 1 0 0 0,0 0 0 0 0,0-1 0 0 0,0 1 0 0 0,0 1 0 0 0,1-1 0 0 0,-3 2 0 0 0,4-3 178 0 0,1-1 0 0 0,0 0 0 0 0,0 1 0 0 0,-1-1 1 0 0,1 1-1 0 0,0-1 0 0 0,0 1 0 0 0,-1-1 0 0 0,1 0 0 0 0,0 1 0 0 0,0-1 1 0 0,0 1-1 0 0,0-1 0 0 0,0 1 0 0 0,0-1 0 0 0,-1 1 0 0 0,1-1 1 0 0,0 1-1 0 0,1-1 0 0 0,-1 1 0 0 0,0-1 0 0 0,0 1 0 0 0,0-1 0 0 0,0 1 1 0 0,0-1-1 0 0,0 0 0 0 0,0 1 0 0 0,1-1 0 0 0,-1 1 0 0 0,0-1 1 0 0,0 1-1 0 0,1-1 0 0 0,-1 0 0 0 0,1 1 0 0 0,18 9-1933 0 0,25-2 1366 0 0,-11-8 1465 0 0,0-2 0 0 0,52-9 0 0 0,22-2 2576 0 0,-102 13-3225 0 0,0-1 0 0 0,0 1 0 0 0,0 1-1 0 0,-1-1 1 0 0,1 1 0 0 0,0 0 0 0 0,0 0 0 0 0,0 0-1 0 0,-1 1 1 0 0,1 0 0 0 0,-1 0 0 0 0,1 0-1 0 0,-1 0 1 0 0,6 4 0 0 0,-3 0-67 0 0,-1 0-1 0 0,1 1 1 0 0,-1-1-1 0 0,0 1 1 0 0,-1 1 0 0 0,9 14-1 0 0,-7-10 386 0 0,13 20-856 0 0,-6-18 6147 0 0,-14-14-5676 0 0,0 0 0 0 0,1 0 0 0 0,-1 0 0 0 0,1 0 1 0 0,-1 0-1 0 0,0 0 0 0 0,1-1 0 0 0,-1 1 0 0 0,0 0 1 0 0,1 0-1 0 0,-1 0 0 0 0,0 0 0 0 0,1 0 0 0 0,-1-1 1 0 0,0 1-1 0 0,1 0 0 0 0,-1 0 0 0 0,0 0 1 0 0,1-1-1 0 0,-1 1 0 0 0,0 0 0 0 0,0 0 0 0 0,1-1 1 0 0,-1 1-1 0 0,0 0 0 0 0,0-1 0 0 0,0 1 0 0 0,1 0 1 0 0,-1-1-1 0 0,0 1 0 0 0,0 0 0 0 0,0-1 0 0 0,0 1 1 0 0,0-1-1 0 0,0 1 0 0 0,0 0 0 0 0,0-1 0 0 0,0 1 1 0 0,0-1-1 0 0,4-7 4 0 0,3-6-111 0 0,0 1 0 0 0,0 1 0 0 0,17-23 0 0 0,-20 31 6 0 0,-1 0 0 0 0,1 1-1 0 0,0-1 1 0 0,0 1 0 0 0,0 0 0 0 0,1 0-1 0 0,-1 0 1 0 0,1 1 0 0 0,-1-1-1 0 0,1 1 1 0 0,0 0 0 0 0,0 1-1 0 0,0-1 1 0 0,0 1 0 0 0,8-1 0 0 0,3 0-30 0 0,1 0 1 0 0,0 2-1 0 0,0 0 1 0 0,-1 1 0 0 0,1 0-1 0 0,29 8 1 0 0,-35-6 42 0 0,1 1 0 0 0,-1 0 1 0 0,0 1-1 0 0,-1 0 0 0 0,1 1 1 0 0,-1 0-1 0 0,0 0 0 0 0,0 1 0 0 0,-1 1 1 0 0,11 10-1 0 0,13 21-475 0 0,11 11-901 0 0,-40-46 1330 0 0,-1-1 0 0 0,1 0 0 0 0,0 0 0 0 0,0-1 0 0 0,0 1 0 0 0,0-1 0 0 0,0 0 0 0 0,0 0 1 0 0,1 0-1 0 0,-1 0 0 0 0,6 0 0 0 0,2 0-869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9 15419 0 0,'-5'-2'2'0'0,"1"1"0"0"0,0 0 0 0 0,0 0 0 0 0,0 0 0 0 0,0 0 0 0 0,-1 0 0 0 0,1 1 0 0 0,0 0 0 0 0,-1 0 0 0 0,1 0 0 0 0,0 1 0 0 0,-1-1 0 0 0,1 1 0 0 0,0 0 0 0 0,-1 0 0 0 0,1 0 1 0 0,0 1-1 0 0,-6 2 0 0 0,-7 4-53 0 0,-1 1 0 0 0,-26 18 0 0 0,40-24 31 0 0,-1 0 0 0 0,1 0 0 0 0,1 0 0 0 0,-1 1 0 0 0,0-1 0 0 0,1 1 0 0 0,-1 0 0 0 0,1 0 0 0 0,0 0 0 0 0,1 0 0 0 0,-1 1 0 0 0,1-1 0 0 0,-1 1 0 0 0,1 0 0 0 0,1-1 0 0 0,-1 1 0 0 0,1 0 0 0 0,0 0 1 0 0,-1 9-1 0 0,2-9-20 0 0,0 1 0 0 0,0-1 0 0 0,1 1 1 0 0,0-1-1 0 0,0 1 0 0 0,1-1 1 0 0,-1 0-1 0 0,1 1 0 0 0,0-1 0 0 0,1 0 1 0 0,-1 0-1 0 0,1-1 0 0 0,0 1 1 0 0,0 0-1 0 0,1-1 0 0 0,-1 0 0 0 0,1 0 1 0 0,4 4-1 0 0,2 0 1 0 0,0 0 1 0 0,0-1-1 0 0,1-1 0 0 0,0 0 0 0 0,0 0 1 0 0,0-1-1 0 0,0-1 0 0 0,1 0 0 0 0,0 0 1 0 0,0-1-1 0 0,0 0 0 0 0,1-2 0 0 0,-1 1 1 0 0,0-1-1 0 0,1-1 0 0 0,-1 0 0 0 0,14-2 1 0 0,7-2 71 0 0,1-1 1 0 0,-1-2 0 0 0,-1-1 0 0 0,1-1-1 0 0,34-16 1 0 0,-48 17-204 0 0,1-1-1 0 0,-1-1 1 0 0,0 0 0 0 0,33-27-1 0 0,-35 23-478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3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14555 0 0,'-4'5'-325'0'0,"2"2"299"0"0,-1 0 0 0 0,1 0 0 0 0,0 0 0 0 0,1 1 1 0 0,0-1-1 0 0,0 0 0 0 0,1 1 0 0 0,-1-1 0 0 0,2 1 0 0 0,1 13 0 0 0,18 86 3 0 0,-13-79 8 0 0,8 47-39 0 0,13 57 263 0 0,-22-112-467 0 0,1 0-1 0 0,0 0 1 0 0,2-1-1 0 0,13 24 0 0 0,-20-39-6 0 0,1 0-1 0 0,0 0 0 0 0,0 0 0 0 0,0 0 0 0 0,1 0 0 0 0,-1 0 1 0 0,1-1-1 0 0,0 0 0 0 0,0 0 0 0 0,0 0 0 0 0,5 3 0 0 0,4 0-815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4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2 291 8938 0 0,'0'4'-159'0'0,"-1"1"0"0"0,1-1 0 0 0,0 1 0 0 0,0 0 0 0 0,0-1 0 0 0,1 1-1 0 0,-1-1 1 0 0,1 1 0 0 0,0-1 0 0 0,2 6 0 0 0,1-2 229 0 0,1 1-1 0 0,-1-1 0 0 0,2 0 1 0 0,-1 0-1 0 0,1-1 1 0 0,0 0-1 0 0,1 0 0 0 0,0 0 1 0 0,0-1-1 0 0,0 0 1 0 0,1 0-1 0 0,-1-1 1 0 0,1 0-1 0 0,11 5 0 0 0,-12-7 185 0 0,-1-1 0 0 0,0 0-1 0 0,1 0 1 0 0,-1-1 0 0 0,1 0 0 0 0,-1 0-1 0 0,1 0 1 0 0,-1-1 0 0 0,1 0-1 0 0,0 0 1 0 0,-1-1 0 0 0,1 0 0 0 0,-1 0-1 0 0,1 0 1 0 0,-1-1 0 0 0,1 0-1 0 0,-1 0 1 0 0,0-1 0 0 0,0 1 0 0 0,0-2-1 0 0,7-3 1 0 0,-10 5-84 0 0,-1 1 1 0 0,1-1-1 0 0,-1 0 1 0 0,1 0-1 0 0,-1 0 1 0 0,1 0-1 0 0,-1 0 1 0 0,0 0-1 0 0,0 0 1 0 0,0-1-1 0 0,0 1 1 0 0,-1-1-1 0 0,1 0 1 0 0,-1 1-1 0 0,1-1 1 0 0,-1 0-1 0 0,0 0 1 0 0,0 0-1 0 0,0 0 1 0 0,-1 0-1 0 0,1 0 1 0 0,-1 0-1 0 0,1 0 1 0 0,-1 0-1 0 0,0 0 0 0 0,0 0 1 0 0,-1-1-1 0 0,1 1 1 0 0,0 0-1 0 0,-3-5 1 0 0,0-1-246 0 0,-1 1 0 0 0,0 0 0 0 0,0 0 0 0 0,-1 1 0 0 0,0 0 0 0 0,-1-1 0 0 0,0 2 0 0 0,0-1 1 0 0,-10-9-1 0 0,-20-18-1875 0 0,59 44-5652 0 0,5 2 7344 0 0,1-3 0 0 0,0 0-1 0 0,0-2 1 0 0,1-1 0 0 0,0-1-1 0 0,48 1 1 0 0,-27-4 1341 0 0,0-3 0 0 0,0-1 0 0 0,0-3-1 0 0,63-14 2598 0 0,-154 10-4554 0 0,27 9 804 0 0,-1 1 0 0 0,1 1 0 0 0,0 0 0 0 0,0 0-1 0 0,0 1 1 0 0,0 1 0 0 0,1 0 0 0 0,-1 1 0 0 0,1 1-1 0 0,0-1 1 0 0,-11 9 0 0 0,19-12 39 0 0,0 1 1 0 0,0 0-1 0 0,0 0 0 0 0,0 0 1 0 0,1 0-1 0 0,0 1 0 0 0,-1 0 0 0 0,1-1 1 0 0,1 1-1 0 0,-1 0 0 0 0,1 0 1 0 0,-1 1-1 0 0,1-1 0 0 0,0 0 1 0 0,0 1-1 0 0,1 0 0 0 0,0-1 1 0 0,0 1-1 0 0,0 0 0 0 0,0-1 1 0 0,0 1-1 0 0,1 0 0 0 0,0 0 0 0 0,0 0 1 0 0,1-1-1 0 0,-1 1 0 0 0,1 0 1 0 0,0 0-1 0 0,0-1 0 0 0,0 1 1 0 0,1 0-1 0 0,0-1 0 0 0,2 5 1 0 0,-2-4-8 0 0,1 1 1 0 0,0-1-1 0 0,0 0 0 0 0,0 0 1 0 0,1-1-1 0 0,-1 1 1 0 0,1-1-1 0 0,0 1 1 0 0,1-1-1 0 0,-1 0 1 0 0,1-1-1 0 0,0 1 1 0 0,-1-1-1 0 0,2 0 0 0 0,7 4 1 0 0,-5-4 52 0 0,0-1 1 0 0,0 1-1 0 0,0-2 0 0 0,1 1 1 0 0,-1-1-1 0 0,1 0 1 0 0,-1-1-1 0 0,0 0 0 0 0,1 0 1 0 0,8-2-1 0 0,-3 0 115 0 0,-1 0 1 0 0,0-1-1 0 0,0-1 0 0 0,0 0 0 0 0,0-1 1 0 0,-1-1-1 0 0,1 0 0 0 0,-1 0 1 0 0,-1-1-1 0 0,1-1 0 0 0,-1 0 0 0 0,-1 0 1 0 0,13-13-1 0 0,-15 11 72 0 0,0 0 0 0 0,-2 0 0 0 0,1 0 0 0 0,-1-1 0 0 0,-1 1 1 0 0,0-2-1 0 0,0 1 0 0 0,-1 0 0 0 0,0-1 0 0 0,-1 0 0 0 0,-1 0 0 0 0,0 0 0 0 0,0 0 0 0 0,-1 0 1 0 0,-1 0-1 0 0,0 0 0 0 0,-1-1 0 0 0,0 1 0 0 0,-3-14 0 0 0,3 23-175 0 0,-6-35 236 0 0,-13-44-1 0 0,13 57-241 0 0,4 14-20 0 0,-1-1 0 0 0,0 1 0 0 0,-9-18 1 0 0,10 38-2941 0 0,-2 44 2642 0 0,2 46 270 0 0,2 72 150 0 0,2-153-135 0 0,1 0-1 0 0,1 0 1 0 0,1-1-1 0 0,0 1 1 0 0,1-1-1 0 0,1 0 1 0 0,11 21-1 0 0,-15-33 12 0 0,0-1 0 0 0,1 1 0 0 0,0-1 0 0 0,0 0 0 0 0,0 0 0 0 0,0 0 0 0 0,1 0 0 0 0,0-1 0 0 0,-1 1 0 0 0,1-1 0 0 0,1 0 0 0 0,-1 0 0 0 0,0 0-1 0 0,1-1 1 0 0,-1 1 0 0 0,1-1 0 0 0,0 0 0 0 0,0-1 0 0 0,0 1 0 0 0,0-1 0 0 0,0 0 0 0 0,0 0 0 0 0,0 0 0 0 0,0-1 0 0 0,0 0 0 0 0,0 0 0 0 0,0 0 0 0 0,1-1 0 0 0,-1 1 0 0 0,0-1 0 0 0,0-1-1 0 0,0 1 1 0 0,0-1 0 0 0,6-2 0 0 0,-1 0 109 0 0,-1-1-1 0 0,0 1 0 0 0,0-2 0 0 0,0 1 1 0 0,-1-1-1 0 0,1 0 0 0 0,-2-1 1 0 0,1 0-1 0 0,-1 0 0 0 0,0-1 1 0 0,0 0-1 0 0,-1 0 0 0 0,0 0 0 0 0,0-1 1 0 0,-1 0-1 0 0,6-14 0 0 0,-7 12-47 0 0,-1 1 1 0 0,-1-1-1 0 0,1 0 0 0 0,-2 0 0 0 0,1 0 0 0 0,-2-1 1 0 0,1 1-1 0 0,-2 0 0 0 0,1 0 0 0 0,-4-14 0 0 0,4 21-99 0 0,-1 0 0 0 0,0 0 0 0 0,0 0 0 0 0,-1 1 0 0 0,1-1 0 0 0,-1 0 0 0 0,1 1 0 0 0,-1-1 0 0 0,0 1-1 0 0,-1 0 1 0 0,1-1 0 0 0,-1 1 0 0 0,1 0 0 0 0,-1 0 0 0 0,0 1 0 0 0,0-1 0 0 0,0 1 0 0 0,0-1 0 0 0,0 1-1 0 0,-1 0 1 0 0,1 0 0 0 0,-1 1 0 0 0,0-1 0 0 0,1 1 0 0 0,-1-1 0 0 0,0 1 0 0 0,0 0 0 0 0,0 1 0 0 0,0-1-1 0 0,0 1 1 0 0,1-1 0 0 0,-5 1 0 0 0,1 1 10 0 0,1 0 1 0 0,0 0-1 0 0,0 0 0 0 0,0 1 1 0 0,0 0-1 0 0,0 0 0 0 0,1 0 1 0 0,-1 1-1 0 0,1 0 0 0 0,-1 0 1 0 0,1 1-1 0 0,0-1 0 0 0,0 1 1 0 0,0 0-1 0 0,1 0 0 0 0,-1 1 1 0 0,1-1-1 0 0,-4 6 0 0 0,5-6 5 0 0,0 0 0 0 0,1 0 0 0 0,-1 0-1 0 0,1 0 1 0 0,-1 0 0 0 0,1 0 0 0 0,1 1-1 0 0,-1-1 1 0 0,1 0 0 0 0,-1 1 0 0 0,1 0-1 0 0,0-1 1 0 0,1 1 0 0 0,-1 0 0 0 0,1 0-1 0 0,0-1 1 0 0,0 1 0 0 0,1 0 0 0 0,-1-1-1 0 0,1 1 1 0 0,0 0 0 0 0,0-1 0 0 0,1 1-1 0 0,2 6 1 0 0,0-4 2 0 0,0-1 0 0 0,1 1 0 0 0,-1-1 0 0 0,1 0 0 0 0,1 0 0 0 0,-1 0 0 0 0,1-1 0 0 0,0 0 0 0 0,0 0 0 0 0,1 0 0 0 0,10 5 0 0 0,-5-4 85 0 0,0 0 1 0 0,1-1 0 0 0,0-1 0 0 0,0 0-1 0 0,0-1 1 0 0,16 2 0 0 0,0-2 187 0 0,-1-1 0 0 0,1-2 0 0 0,-1-1-1 0 0,0-1 1 0 0,52-11 0 0 0,-63 9-49 0 0,51-13 379 0 0,-62 15-353 0 0,0 0 1 0 0,0 0-1 0 0,0-1 1 0 0,0 0-1 0 0,-1 0 1 0 0,1-1-1 0 0,-1 0 1 0 0,7-5 0 0 0,-9 5 95 0 0,-2 3-421 0 0,-1 1-1 0 0,0 0 1 0 0,0-1 0 0 0,0 1 0 0 0,0 0 0 0 0,1 0 0 0 0,-1 0-1 0 0,0-1 1 0 0,0 1 0 0 0,1 0 0 0 0,-1 0 0 0 0,0-1 0 0 0,1 1-1 0 0,-1 0 1 0 0,0 0 0 0 0,0 0 0 0 0,1 0 0 0 0,-1 0 0 0 0,0 0 0 0 0,1 0-1 0 0,-1-1 1 0 0,0 1 0 0 0,1 0 0 0 0,-1 0 0 0 0,0 0 0 0 0,1 0-1 0 0,-1 0 1 0 0,0 0 0 0 0,1 1 0 0 0,-1-1 0 0 0,0 0 0 0 0,1 0-1 0 0,-1 0 1 0 0,0 0 0 0 0,1 0 0 0 0,-1 0 0 0 0,0 1 0 0 0,0-1-1 0 0,1 0 1 0 0,-1 0 0 0 0,0 0 0 0 0,0 1 0 0 0,1-1 0 0 0,-1 0 0 0 0,0 0-1 0 0,0 1 1 0 0,1-1 0 0 0,-1 1 0 0 0,2 0 453 0 0,20 10-2269 0 0,-11-6 11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298 313 14603 0 0,'5'-2'373'0'0,"-4"2"-297"0"0,0 0 1 0 0,0 0 0 0 0,0-1-1 0 0,0 1 1 0 0,-1 0-1 0 0,1 0 1 0 0,0-1 0 0 0,0 1-1 0 0,0-1 1 0 0,-1 1-1 0 0,1 0 1 0 0,0-1 0 0 0,0 0-1 0 0,-1 1 1 0 0,1-1-1 0 0,-1 1 1 0 0,1-1 0 0 0,0 0-1 0 0,-1 1 1 0 0,1-1 0 0 0,-1 0-1 0 0,1 0 1 0 0,-1 1-1 0 0,0-1 1 0 0,1 0 0 0 0,-1 0-1 0 0,0 0 1 0 0,0 0-1 0 0,1 1 1 0 0,-1-1 0 0 0,0 0-1 0 0,0 0 1 0 0,0 0-1 0 0,0-1 1 0 0,-3-2-161 0 0,1 0 0 0 0,-1-1 0 0 0,0 1 0 0 0,0 0 0 0 0,-1 1 1 0 0,1-1-1 0 0,-1 1 0 0 0,1-1 0 0 0,-1 1 0 0 0,0 0 0 0 0,-1 1 0 0 0,1-1 0 0 0,0 1 0 0 0,-1-1 0 0 0,0 1 0 0 0,1 1 0 0 0,-1-1 0 0 0,0 1 1 0 0,-8-2-1 0 0,-2 0-47 0 0,0 1 0 0 0,0 1 0 0 0,0 0 0 0 0,0 1 1 0 0,-25 2-1 0 0,34-1 108 0 0,0 0 0 0 0,0 1 0 0 0,0-1 1 0 0,0 1-1 0 0,0 0 0 0 0,1 1 0 0 0,-1-1 0 0 0,1 1 0 0 0,0 0 0 0 0,0 0 1 0 0,0 1-1 0 0,0 0 0 0 0,0 0 0 0 0,1 0 0 0 0,0 0 0 0 0,0 1 1 0 0,0-1-1 0 0,0 1 0 0 0,1 0 0 0 0,-1 0 0 0 0,1 1 0 0 0,-2 5 1 0 0,3-7-22 0 0,1 0 1 0 0,-1 1 0 0 0,1-1 0 0 0,0 1 0 0 0,1-1 0 0 0,-1 1-1 0 0,1-1 1 0 0,-1 1 0 0 0,2 0 0 0 0,-1-1 0 0 0,0 1 0 0 0,1-1-1 0 0,0 1 1 0 0,0-1 0 0 0,0 1 0 0 0,0-1 0 0 0,1 1 0 0 0,0-1-1 0 0,0 0 1 0 0,0 0 0 0 0,0 0 0 0 0,1 0 0 0 0,-1 0 0 0 0,1-1-1 0 0,0 1 1 0 0,0-1 0 0 0,1 0 0 0 0,-1 1 0 0 0,5 2 0 0 0,-4-3 88 0 0,1 0 1 0 0,-1 0 0 0 0,1-1-1 0 0,0 0 1 0 0,0 1 0 0 0,0-2-1 0 0,0 1 1 0 0,0-1-1 0 0,0 1 1 0 0,0-1 0 0 0,0-1-1 0 0,0 1 1 0 0,1-1 0 0 0,-1 0-1 0 0,0 0 1 0 0,0 0 0 0 0,1-1-1 0 0,-1 0 1 0 0,0 0 0 0 0,0 0-1 0 0,0 0 1 0 0,0-1 0 0 0,0 0-1 0 0,0 0 1 0 0,-1-1 0 0 0,1 1-1 0 0,5-5 1 0 0,-3 3 104 0 0,0-1 1 0 0,0-1-1 0 0,0 1 0 0 0,-1-1 0 0 0,0 0 1 0 0,0-1-1 0 0,-1 1 0 0 0,0-1 0 0 0,0 0 1 0 0,0-1-1 0 0,-1 1 0 0 0,0-1 0 0 0,0 0 1 0 0,-1 0-1 0 0,0 0 0 0 0,2-10 0 0 0,-2 2 97 0 0,-1 8-386 0 0,0-1-1 0 0,-1 1 1 0 0,0 0 0 0 0,0-1 0 0 0,-1-12 0 0 0,4 39 38 0 0,1 0 0 0 0,0-1 0 0 0,2 0-1 0 0,0 0 1 0 0,0 0 0 0 0,15 20 0 0 0,-6-6 61 0 0,-11-22 47 0 0,0-1 1 0 0,0 0-1 0 0,1 0 0 0 0,0 0 0 0 0,1 0 1 0 0,0-1-1 0 0,0 0 0 0 0,0-1 0 0 0,1 0 1 0 0,-1 0-1 0 0,2 0 0 0 0,15 7 1 0 0,-19-10 15 0 0,0-1 0 0 0,0 0 0 0 0,1-1 0 0 0,-1 1 0 0 0,1-1 0 0 0,0 0 0 0 0,-1 0 0 0 0,1-1 0 0 0,0 1 0 0 0,-1-1 0 0 0,1-1 0 0 0,0 1 0 0 0,-1-1 0 0 0,1 0 0 0 0,-1 0 0 0 0,1-1 0 0 0,-1 1 0 0 0,1-1 0 0 0,-1 0 0 0 0,0-1 0 0 0,0 1 0 0 0,0-1 0 0 0,6-4 0 0 0,-2-1 57 0 0,1 0 1 0 0,-1-1-1 0 0,-1 0 1 0 0,1 0-1 0 0,-1-1 1 0 0,-1 0-1 0 0,0 0 1 0 0,-1-1-1 0 0,0 0 1 0 0,0 0-1 0 0,-1 0 1 0 0,0-1-1 0 0,-1 0 0 0 0,-1 0 1 0 0,4-22-1 0 0,-1-13-97 0 0,-2 1 0 0 0,-4-91-1 0 0,-1 61-122 0 0,1 75-24 0 0,3 25-2581 0 0,4 49 2351 0 0,14 104 287 0 0,-17-153 123 0 0,2 1 0 0 0,1-1 0 0 0,0 0 0 0 0,2-1 0 0 0,12 23 0 0 0,-1-16-6 0 0,-10-23 2552 0 0,-8-8-2509 0 0,-1 1 0 0 0,0-1 1 0 0,0 0-1 0 0,0 1 0 0 0,0-1 0 0 0,0 0 0 0 0,0 0 0 0 0,0 0 0 0 0,0 0 0 0 0,0 1 0 0 0,0-1 1 0 0,0-1-1 0 0,0 1 0 0 0,-1 0 0 0 0,1 0 0 0 0,0 0 0 0 0,-1 0 0 0 0,1-2 0 0 0,12-24 417 0 0,-12 25-420 0 0,4-12-73 0 0,1 1 1 0 0,1 0 0 0 0,0 1-1 0 0,0 0 1 0 0,1 0 0 0 0,1 0-1 0 0,16-17 1 0 0,-22 27-41 0 0,0-1 1 0 0,0 1-1 0 0,0-1 0 0 0,0 1 0 0 0,0 0 1 0 0,0 0-1 0 0,1 0 0 0 0,-1 1 0 0 0,1-1 1 0 0,-1 1-1 0 0,1 0 0 0 0,-1 0 1 0 0,1 0-1 0 0,0 0 0 0 0,0 1 0 0 0,-1 0 1 0 0,1-1-1 0 0,0 1 0 0 0,0 1 1 0 0,0-1-1 0 0,-1 0 0 0 0,1 1 0 0 0,0 0 1 0 0,0 0-1 0 0,-1 0 0 0 0,1 0 0 0 0,-1 1 1 0 0,1 0-1 0 0,-1-1 0 0 0,0 1 1 0 0,1 0-1 0 0,-1 0 0 0 0,5 5 0 0 0,-2 0 55 0 0,1-1-1 0 0,-1 1 1 0 0,-1 0-1 0 0,1 1 1 0 0,-1-1-1 0 0,0 1 1 0 0,-1 0-1 0 0,0 1 1 0 0,0-1-1 0 0,-1 1 1 0 0,0-1-1 0 0,0 1 1 0 0,-1 0-1 0 0,-1 0 1 0 0,1 0-1 0 0,-1 0 1 0 0,0 10-1 0 0,-1-17 14 0 0,0 1 0 0 0,0-1 1 0 0,0 1-1 0 0,0-1 0 0 0,-1 1 0 0 0,1-1 0 0 0,-1 1 0 0 0,1-1 1 0 0,-1 0-1 0 0,0 1 0 0 0,0-1 0 0 0,0 0 0 0 0,0 0 0 0 0,0 1 1 0 0,-1-1-1 0 0,1 0 0 0 0,-1 0 0 0 0,1 0 0 0 0,-1-1 0 0 0,-3 4 0 0 0,2-2 18 0 0,-1-1 0 0 0,-1 1 0 0 0,1-1 0 0 0,0 0-1 0 0,-1 0 1 0 0,1 0 0 0 0,-1-1 0 0 0,1 1-1 0 0,-1-1 1 0 0,-6 0 0 0 0,1 1 41 0 0,-1-2 0 0 0,1 1 0 0 0,-1-1-1 0 0,1-1 1 0 0,-1 0 0 0 0,1 0 0 0 0,-1-1 0 0 0,1-1 0 0 0,-13-4 0 0 0,18 4-13 0 0,0 1 1 0 0,1-1-1 0 0,-1 0 1 0 0,1-1 0 0 0,0 1-1 0 0,0-1 1 0 0,0 0-1 0 0,0 0 1 0 0,1 0 0 0 0,0 0-1 0 0,0-1 1 0 0,0 1-1 0 0,0-1 1 0 0,-4-10-1 0 0,6 12-98 0 0,-1 0-1 0 0,1-1 1 0 0,0 1-1 0 0,0-1 1 0 0,1 1-1 0 0,-1-1 0 0 0,1 1 1 0 0,-1-1-1 0 0,1 1 1 0 0,0-1-1 0 0,0 0 0 0 0,1 1 1 0 0,-1-1-1 0 0,1 1 1 0 0,0-1-1 0 0,0 1 1 0 0,0-1-1 0 0,0 1 0 0 0,0 0 1 0 0,1-1-1 0 0,0 1 1 0 0,-1 0-1 0 0,5-5 1 0 0,-2 4-81 0 0,0 1 0 0 0,1-1 0 0 0,-1 1 1 0 0,1 0-1 0 0,0 0 0 0 0,0 0 0 0 0,0 1 0 0 0,0-1 1 0 0,0 1-1 0 0,0 0 0 0 0,7-1 0 0 0,65-10-318 0 0,-50 9 313 0 0,-22 3 113 0 0,85-10-416 0 0,-80 10 363 0 0,1 1 0 0 0,-1 0 0 0 0,1 1-1 0 0,-1 0 1 0 0,0 0 0 0 0,16 5 0 0 0,-25-5 65 0 0,0-1 0 0 0,0 1 0 0 0,0 0 0 0 0,0-1 1 0 0,0 1-1 0 0,0 0 0 0 0,0 0 0 0 0,0 0 0 0 0,0 0 0 0 0,0 0 1 0 0,0 0-1 0 0,-1 0 0 0 0,1 0 0 0 0,0 0 0 0 0,-1 0 0 0 0,1 0 0 0 0,-1 1 1 0 0,1-1-1 0 0,-1 0 0 0 0,1 0 0 0 0,-1 1 0 0 0,0 1 0 0 0,3 37 43 0 0,-2-10 6 0 0,1-24-52 0 0,-1-1 1 0 0,1 1 0 0 0,1 0-1 0 0,-1-1 1 0 0,1 0 0 0 0,0 1 0 0 0,0-1-1 0 0,0 0 1 0 0,1-1 0 0 0,-1 1 0 0 0,1-1-1 0 0,1 1 1 0 0,-1-1 0 0 0,7 5 0 0 0,-3-4 36 0 0,0 0 0 0 0,1 0 0 0 0,-1-1 0 0 0,1 0 0 0 0,0-1 0 0 0,0 0 0 0 0,0 0 1 0 0,15 2-1 0 0,-10-3 225 0 0,1 0 0 0 0,0-1 0 0 0,0-1 0 0 0,0 0 0 0 0,0-1-1 0 0,-1-1 1 0 0,1 0 0 0 0,0-1 0 0 0,-1-1 0 0 0,0 0 0 0 0,23-10 0 0 0,-35 13-128 0 0,1 0 1 0 0,-1 0-1 0 0,0 0 0 0 0,0-1 1 0 0,0 1-1 0 0,0-1 0 0 0,0 1 0 0 0,0-1 1 0 0,0 0-1 0 0,0 0 0 0 0,0 0 0 0 0,-1 0 1 0 0,1 0-1 0 0,-1 0 0 0 0,0 0 1 0 0,1 0-1 0 0,-1-1 0 0 0,0 1 0 0 0,0 0 1 0 0,0-4-1 0 0,0 2-57 0 0,-1 1-1 0 0,0 0 1 0 0,-1 0 0 0 0,1 0-1 0 0,0 0 1 0 0,-1 0 0 0 0,0 0-1 0 0,0 0 1 0 0,0 0 0 0 0,0 0-1 0 0,0 0 1 0 0,0 0 0 0 0,-1 1-1 0 0,-2-5 1 0 0,-3-3-110 0 0,-1 1-1 0 0,0 0 1 0 0,0 0 0 0 0,-1 1-1 0 0,0 0 1 0 0,-1 1 0 0 0,-15-10 0 0 0,5 7-24 0 0,0 1 0 0 0,0 1 1 0 0,-1 1-1 0 0,0 0 0 0 0,0 2 1 0 0,0 0-1 0 0,-1 2 0 0 0,0 0 1 0 0,0 2-1 0 0,-41 1 0 0 0,63 0 60 0 0,-48 8-560 0 0,46-8 463 0 0,0 0 1 0 0,1 0-1 0 0,-1 1 1 0 0,1-1-1 0 0,-1 0 0 0 0,0 1 1 0 0,1-1-1 0 0,-1 1 1 0 0,1 0-1 0 0,-1 0 0 0 0,1-1 1 0 0,0 1-1 0 0,-1 0 1 0 0,1 0-1 0 0,0 0 0 0 0,0 1 1 0 0,0-1-1 0 0,-1 0 0 0 0,1 0 1 0 0,0 1-1 0 0,1-1 1 0 0,-1 0-1 0 0,0 1 0 0 0,0-1 1 0 0,1 1-1 0 0,-2 2 1 0 0,2-3 42 0 0,1-1 0 0 0,-1 1 1 0 0,1 0-1 0 0,-1 0 1 0 0,1 0-1 0 0,0-1 0 0 0,-1 1 1 0 0,1 0-1 0 0,0-1 0 0 0,-1 1 1 0 0,1-1-1 0 0,0 1 0 0 0,0-1 1 0 0,-1 1-1 0 0,1-1 1 0 0,0 1-1 0 0,0-1 0 0 0,0 0 1 0 0,0 1-1 0 0,0-1 0 0 0,-1 0 1 0 0,1 0-1 0 0,0 0 1 0 0,0 0-1 0 0,0 0 0 0 0,2 0 1 0 0,26 2-163 0 0,-28-2 202 0 0,52-3 114 0 0,0-3 0 0 0,0-1 1 0 0,56-17-1 0 0,-21 5 427 0 0,-83 18-469 0 0,-4 0-46 0 0,0 1 1 0 0,0-1 0 0 0,0 1 0 0 0,0-1-1 0 0,0 1 1 0 0,0 0 0 0 0,0 0-1 0 0,0-1 1 0 0,0 1 0 0 0,0 0 0 0 0,0 0-1 0 0,0 0 1 0 0,0 0 0 0 0,0 0-1 0 0,0 0 1 0 0,0 0 0 0 0,0 1 0 0 0,0-1-1 0 0,0 0 1 0 0,0 0 0 0 0,0 1-1 0 0,0-1 1 0 0,0 1 0 0 0,0-1 0 0 0,-1 1-1 0 0,1-1 1 0 0,0 1 0 0 0,0-1-1 0 0,0 1 1 0 0,-1 0 0 0 0,1-1 0 0 0,0 1-1 0 0,-1 0 1 0 0,2 1 0 0 0,2 11-5 0 0,0-1 0 0 0,1 1 0 0 0,1-1 0 0 0,0 0 0 0 0,0-1 0 0 0,1 1 0 0 0,1-1 0 0 0,0-1 0 0 0,0 1 0 0 0,1-1 0 0 0,0-1 1 0 0,1 0-1 0 0,0 0 0 0 0,1-1 0 0 0,0 0 0 0 0,0-1 0 0 0,0 0 0 0 0,1-1 0 0 0,0 0 0 0 0,0-1 0 0 0,14 4 0 0 0,-10-5 155 0 0,0 0 0 0 0,0-2-1 0 0,0 0 1 0 0,0 0 0 0 0,0-2-1 0 0,0 0 1 0 0,32-5 0 0 0,-41 4 6 0 0,-1 0 1 0 0,0 0 0 0 0,1-1 0 0 0,-1 0 0 0 0,0 0-1 0 0,0-1 1 0 0,0 1 0 0 0,-1-1 0 0 0,1-1-1 0 0,-1 1 1 0 0,1-1 0 0 0,-1 0 0 0 0,0 0 0 0 0,-1 0-1 0 0,1-1 1 0 0,-1 0 0 0 0,0 0 0 0 0,0 0-1 0 0,0 0 1 0 0,-1 0 0 0 0,1-1 0 0 0,3-10 0 0 0,-5 8-118 0 0,0 0 0 0 0,0 0 1 0 0,-1 0-1 0 0,-1 0 1 0 0,1 0-1 0 0,-1 0 0 0 0,0 0 1 0 0,-1 0-1 0 0,0 0 1 0 0,0 0-1 0 0,-1 0 1 0 0,-4-13-1 0 0,5 21-145 0 0,2 10-2043 0 0,0 0 2110 0 0,0-1 0 0 0,1 1 0 0 0,0 0 0 0 0,1-1 0 0 0,0 1 0 0 0,1-1-1 0 0,0 0 1 0 0,0 0 0 0 0,1 0 0 0 0,0 0 0 0 0,0-1 0 0 0,1 0 0 0 0,0 0 0 0 0,1-1 0 0 0,-1 1 0 0 0,2-2 0 0 0,-1 1 0 0 0,1-1 0 0 0,8 6 0 0 0,-7-5 43 0 0,1-1 0 0 0,0-1 1 0 0,0 1-1 0 0,0-2 0 0 0,1 1 1 0 0,0-1-1 0 0,0-1 0 0 0,0 0 0 0 0,0-1 1 0 0,0 0-1 0 0,0 0 0 0 0,1-1 0 0 0,-1-1 1 0 0,1 0-1 0 0,-1 0 0 0 0,0-1 0 0 0,15-3 1 0 0,-11 0 107 0 0,1-1 0 0 0,-1-1 1 0 0,1 0-1 0 0,-2 0 0 0 0,1-2 1 0 0,-1 0-1 0 0,0 0 0 0 0,0-2 1 0 0,-1 0-1 0 0,-1 0 0 0 0,20-21 1 0 0,-25 24-4 0 0,-1-1 1 0 0,0 0 0 0 0,-1 0-1 0 0,0-1 1 0 0,0 0-1 0 0,-1 0 1 0 0,0 0 0 0 0,0 0-1 0 0,-1 0 1 0 0,0-1 0 0 0,-1 0-1 0 0,0 1 1 0 0,-1-1 0 0 0,0 0-1 0 0,0 0 1 0 0,-1 0 0 0 0,0 0-1 0 0,-1 0 1 0 0,0 0 0 0 0,-4-14-1 0 0,-20-55-112 0 0,25 78-108 0 0,-10 43-1555 0 0,10-6 1624 0 0,1 0 1 0 0,1 1 0 0 0,13 56 0 0 0,-13-83 19 0 0,1 1 0 0 0,0-1 1 0 0,1 0-1 0 0,0 0 0 0 0,1 0 0 0 0,0-1 1 0 0,0 1-1 0 0,1-1 0 0 0,0 0 0 0 0,1-1 1 0 0,0 0-1 0 0,0 0 0 0 0,1 0 0 0 0,-1-1 1 0 0,2 0-1 0 0,15 10 0 0 0,-21-15 28 0 0,0 0 0 0 0,0 0 0 0 0,0-1 1 0 0,0 1-1 0 0,0-1 0 0 0,0 0 0 0 0,0 0 0 0 0,1 0 0 0 0,-1-1 0 0 0,0 1 0 0 0,1-1 0 0 0,-1 0 0 0 0,1 1 1 0 0,-1-2-1 0 0,0 1 0 0 0,4-1 0 0 0,-2 0 16 0 0,1-1 0 0 0,-1-1-1 0 0,-1 1 1 0 0,1-1 0 0 0,0 1 0 0 0,-1-2 0 0 0,1 1 0 0 0,-1 0 0 0 0,5-5 0 0 0,8-5-1061 0 0,2 0 0 0 0,0 1 0 0 0,0 1 0 0 0,28-11 0 0 0,-32 18-769 0 0,-10 1 240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17412 0 0,'0'0'173'0'0,"22"-2"-752"0"0,31-1 808 0 0,90-16-1 0 0,0 0-49 0 0,0 18-103 0 0,-133 0 365 0 0,-1 0-1300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7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14043 0 0,'1'0'-35'0'0,"0"0"0"0"0,1 0 0 0 0,-1 0 0 0 0,0 1 0 0 0,0-1 1 0 0,0 0-1 0 0,0 0 0 0 0,0 1 0 0 0,0-1 0 0 0,0 1 0 0 0,0-1 0 0 0,0 1 0 0 0,0-1 0 0 0,0 1 0 0 0,0 0 0 0 0,0-1 0 0 0,0 1 1 0 0,0 0-1 0 0,0 0 0 0 0,-1 0 0 0 0,1 0 0 0 0,1 1 0 0 0,-1 1 8 0 0,1 0 0 0 0,-1 0 0 0 0,0 0-1 0 0,0 0 1 0 0,-1 0 0 0 0,1 0 0 0 0,0 0 0 0 0,-1 5 0 0 0,0 6 50 0 0,0 0 0 0 0,-5 26 1 0 0,4-34-46 0 0,-22 118 163 0 0,9-56 88 0 0,-5 79-1 0 0,16-110-634 0 0,3-37 146 0 0,-41-21-6009 0 0,30 13 4707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1 422 10602 0 0,'4'-3'190'0'0,"1"0"-1"0"0,0 0 0 0 0,-1 1 1 0 0,1 0-1 0 0,0-1 0 0 0,1 2 0 0 0,-1-1 1 0 0,0 1-1 0 0,0 0 0 0 0,6-1 1 0 0,62-3-59 0 0,-37 4 48 0 0,58-5 78 0 0,-1-4 1 0 0,0-5 0 0 0,-1-3-1 0 0,135-47 1 0 0,-213 60-206 0 0,0-1 0 0 0,-1 0-1 0 0,0-1 1 0 0,0 0 0 0 0,-1-1 0 0 0,0 0-1 0 0,17-16 1 0 0,-24 18-37 0 0,1 1-1 0 0,-1-2 1 0 0,0 1 0 0 0,-1 0-1 0 0,1-1 1 0 0,-1 0 0 0 0,-1 0-1 0 0,1 0 1 0 0,-1 0-1 0 0,0-1 1 0 0,-1 0 0 0 0,0 1-1 0 0,0-1 1 0 0,-1 0 0 0 0,1-10-1 0 0,-2 13-31 0 0,1 1-25 0 0,0 0 0 0 0,-1-1 1 0 0,1 1-1 0 0,-1 0 0 0 0,0 0 0 0 0,0 0 1 0 0,-1-1-1 0 0,0 1 0 0 0,1 0 0 0 0,-1 0 0 0 0,0 0 1 0 0,-1 0-1 0 0,1 0 0 0 0,-1 0 0 0 0,0 1 1 0 0,0-1-1 0 0,0 0 0 0 0,-3-3 0 0 0,-7 11-2159 0 0,3 3 2174 0 0,2 0 0 0 0,-1 0 0 0 0,1 1 0 0 0,1 0 0 0 0,-1 1 0 0 0,1-1 0 0 0,1 1 0 0 0,-10 19 0 0 0,-30 60 35 0 0,-23 49 44 0 0,58-112-20 0 0,0 1 0 0 0,2-1 0 0 0,-9 43 0 0 0,16-59-35 0 0,0 0-1 0 0,1 0 1 0 0,0 0-1 0 0,0 1 1 0 0,1-1 0 0 0,2 10-1 0 0,-3-17 152 0 0,0 0 0 0 0,1 1 0 0 0,-1-1 0 0 0,1 0 0 0 0,-1 0 0 0 0,1 0 0 0 0,0 0 0 0 0,0 0 0 0 0,0 0 0 0 0,0 0 0 0 0,0 0 1 0 0,0 0-1 0 0,1-1 0 0 0,-1 1 0 0 0,1 0 0 0 0,-1-1 0 0 0,1 1 0 0 0,-1-1 0 0 0,1 1 0 0 0,0-1 0 0 0,0 0 0 0 0,0 0 0 0 0,-1 0 0 0 0,1 0 0 0 0,0 0 0 0 0,0 0 0 0 0,1 0 0 0 0,-1-1 0 0 0,0 1 0 0 0,4-1 0 0 0,-5 0-2 0 0,1 0 0 0 0,-1-1 0 0 0,0 1-1 0 0,1-1 1 0 0,-1 1 0 0 0,1-1 0 0 0,-1 0 0 0 0,0 0 0 0 0,0 1 0 0 0,0-1 0 0 0,1 0 0 0 0,-1 0-1 0 0,0 0 1 0 0,0 0 0 0 0,0-1 0 0 0,0 0 0 0 0,20-26 497 0 0,-10 12-384 0 0,32-38-47 0 0,-43 54-280 0 0,6 3-1386 0 0,5 9 1376 0 0,0 0 1 0 0,11 17-1 0 0,-13-17 83 0 0,0 0 0 0 0,0 0 0 0 0,1-1 0 0 0,19 16 0 0 0,-15-18 12 0 0,1 0 0 0 0,0 0-1 0 0,0-2 1 0 0,1 0 0 0 0,0-1-1 0 0,0 0 1 0 0,0-1 0 0 0,1-1-1 0 0,-1-1 1 0 0,1 0 0 0 0,0-1 0 0 0,0-1-1 0 0,0-1 1 0 0,30-2 0 0 0,-23-1 52 0 0,0 0-1 0 0,-1-2 1 0 0,1-1 0 0 0,-1-1 0 0 0,0 0 0 0 0,-1-2 0 0 0,0-1-1 0 0,0-1 1 0 0,38-25 0 0 0,-53 31 20 0 0,1-1 0 0 0,-1 0 1 0 0,-1 0-1 0 0,1-1 0 0 0,-1 0 0 0 0,0 0 0 0 0,-1-1 0 0 0,1 1 1 0 0,4-12-1 0 0,-8 16-103 0 0,-1 0 0 0 0,1-1 0 0 0,-1 1 0 0 0,0 0 1 0 0,0-1-1 0 0,0 1 0 0 0,0-1 0 0 0,-1 1 0 0 0,0-1 1 0 0,0 0-1 0 0,0 1 0 0 0,0-1 0 0 0,0 1 0 0 0,0-1 1 0 0,-1 1-1 0 0,0-1 0 0 0,0 1 0 0 0,0-1 0 0 0,0 1 1 0 0,0-1-1 0 0,-1 1 0 0 0,0 0 0 0 0,1 0 0 0 0,-1 0 1 0 0,0 0-1 0 0,-5-5 0 0 0,6 7-17 0 0,0-1-1 0 0,0 0 1 0 0,0 1 0 0 0,-1-1 0 0 0,1 1 0 0 0,-1 0 0 0 0,1-1-1 0 0,-1 1 1 0 0,1 0 0 0 0,-1 0 0 0 0,0 0 0 0 0,1 0-1 0 0,-1 0 1 0 0,0 1 0 0 0,0-1 0 0 0,0 0 0 0 0,0 1-1 0 0,0-1 1 0 0,1 1 0 0 0,-1 0 0 0 0,0 0 0 0 0,0 0-1 0 0,0 0 1 0 0,0 0 0 0 0,0 0 0 0 0,0 0 0 0 0,0 0-1 0 0,0 1 1 0 0,0-1 0 0 0,0 1 0 0 0,0 0 0 0 0,1-1-1 0 0,-1 1 1 0 0,0 0 0 0 0,0 0 0 0 0,1 0 0 0 0,-1 0 0 0 0,0 0-1 0 0,1 1 1 0 0,-1-1 0 0 0,1 0 0 0 0,0 1 0 0 0,-3 2-1 0 0,-2 4-42 0 0,1 0 0 0 0,0 0 0 0 0,0 0 0 0 0,1 0 0 0 0,0 1-1 0 0,0 0 1 0 0,-3 14 0 0 0,5-14 41 0 0,0 0 0 0 0,1 0 0 0 0,0 0 0 0 0,0 0-1 0 0,1 0 1 0 0,0 0 0 0 0,1 0 0 0 0,0 0 0 0 0,1 0 0 0 0,0-1 0 0 0,0 1 0 0 0,0 0-1 0 0,1-1 1 0 0,1 1 0 0 0,0-1 0 0 0,0 0 0 0 0,0 0 0 0 0,1-1 0 0 0,0 1 0 0 0,7 7-1 0 0,-7-9 114 0 0,0 0 0 0 0,1-1 0 0 0,0 0 0 0 0,0 1 0 0 0,0-2 0 0 0,0 1 0 0 0,1-1 0 0 0,0 0 0 0 0,0 0 0 0 0,0-1 0 0 0,0 0 0 0 0,1-1 0 0 0,-1 1 0 0 0,1-1 0 0 0,0 0 0 0 0,-1-1 0 0 0,1 0 0 0 0,0 0 0 0 0,0-1 0 0 0,0 0 0 0 0,0-1 0 0 0,-1 1 0 0 0,10-3 0 0 0,-4 1 64 0 0,-1 0 0 0 0,0-2-1 0 0,0 1 1 0 0,0-1 0 0 0,0-1-1 0 0,0 0 1 0 0,-1-1 0 0 0,0 0-1 0 0,0-1 1 0 0,-1 0 0 0 0,1 0-1 0 0,-2-1 1 0 0,14-14-1 0 0,-11 12 181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8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8 12171 0 0,'-1'-1'119'0'0,"0"1"0"0"0,0-1 0 0 0,1 0-1 0 0,-1 1 1 0 0,0-1 0 0 0,0 1 0 0 0,0-1 0 0 0,0 1 0 0 0,0-1 0 0 0,0 1 0 0 0,0 0 0 0 0,0-1 0 0 0,0 1 0 0 0,0 0 0 0 0,0 0 0 0 0,0 0 0 0 0,0 0 0 0 0,0 0 0 0 0,0 0 0 0 0,0 0 0 0 0,0 0 0 0 0,0 0 0 0 0,0 0 0 0 0,0 0 0 0 0,0 1 0 0 0,0-1 0 0 0,0 0 0 0 0,1 1 0 0 0,-1-1 0 0 0,0 1 0 0 0,-2 0 0 0 0,-35 23-1202 0 0,25-15 1342 0 0,1-2-264 0 0,1 1 0 0 0,0 0 0 0 0,0 1 0 0 0,1 1 0 0 0,0 0 0 0 0,1 0 1 0 0,0 1-1 0 0,-12 19 0 0 0,18-26-25 0 0,0 1-1 0 0,1-1 1 0 0,-1 1 0 0 0,1 0 0 0 0,0 0 0 0 0,0 0 0 0 0,1 0 0 0 0,-1 0 0 0 0,1 0-1 0 0,0 1 1 0 0,1-1 0 0 0,-1 0 0 0 0,1 1 0 0 0,0-1 0 0 0,1 0 0 0 0,-1 1-1 0 0,1-1 1 0 0,0 0 0 0 0,0 0 0 0 0,0 1 0 0 0,1-1 0 0 0,0 0 0 0 0,0 0 0 0 0,6 8-1 0 0,2 0 28 0 0,0 0 0 0 0,1-1 0 0 0,1-1 0 0 0,0 0 1 0 0,0 0-1 0 0,1-1 0 0 0,28 15 0 0 0,8 9 32 0 0,-46-33-29 0 0,0 2 0 0 0,0-1 0 0 0,0 0 0 0 0,-1 0 0 0 0,1 1 0 0 0,-1 0 0 0 0,0-1 0 0 0,1 1 0 0 0,-1 0 0 0 0,0 0 0 0 0,-1 0 0 0 0,1 0 0 0 0,0 1 0 0 0,-1-1 0 0 0,0 0-1 0 0,0 1 1 0 0,0-1 0 0 0,0 1 0 0 0,0-1 0 0 0,-1 1 0 0 0,1 5 0 0 0,-2-6 3 0 0,0 0 0 0 0,1 0-1 0 0,-1 0 1 0 0,0 0 0 0 0,0 0-1 0 0,-1 0 1 0 0,1 0-1 0 0,-1 0 1 0 0,1 0 0 0 0,-1 0-1 0 0,0-1 1 0 0,0 1 0 0 0,0-1-1 0 0,0 1 1 0 0,-1-1-1 0 0,1 0 1 0 0,-1 0 0 0 0,1 0-1 0 0,-1 0 1 0 0,0 0 0 0 0,0-1-1 0 0,0 1 1 0 0,-3 0-1 0 0,-13 8-164 0 0,-1-2-1 0 0,1 0 0 0 0,-1-1 0 0 0,-1-1 0 0 0,1-1 0 0 0,-1-1 1 0 0,0-1-1 0 0,0-1 0 0 0,0 0 0 0 0,-21-2 0 0 0,11-5 109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9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15683 0 0,'0'0'-57'0'0,"0"-1"-1"0"0,0 0 1 0 0,0 0 0 0 0,0 0-1 0 0,0 0 1 0 0,1 1-1 0 0,-1-1 1 0 0,0 0-1 0 0,0 0 1 0 0,1 1 0 0 0,-1-1-1 0 0,0 0 1 0 0,1 0-1 0 0,-1 1 1 0 0,1-1-1 0 0,-1 0 1 0 0,1 1-1 0 0,-1-1 1 0 0,1 0 0 0 0,-1 1-1 0 0,2-1 1 0 0,-1 1 34 0 0,-1 0 1 0 0,1 0-1 0 0,-1 1 1 0 0,1-1-1 0 0,0 1 1 0 0,-1-1-1 0 0,1 1 1 0 0,-1-1-1 0 0,0 1 1 0 0,1-1-1 0 0,-1 1 1 0 0,1-1-1 0 0,-1 1 1 0 0,0-1-1 0 0,1 1 1 0 0,-1 0-1 0 0,0-1 1 0 0,0 1-1 0 0,1-1 1 0 0,-1 2-1 0 0,15 49 37 0 0,-13-41-91 0 0,10 45 172 0 0,8 91 0 0 0,8 39-381 0 0,-25-174-133 0 0,1-1 0 0 0,0 1 0 0 0,7 11 0 0 0,-8-16-144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29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7 148 6785 0 0,'-6'-2'6650'0'0,"6"-4"-5560"0"0,7-4-1775 0 0,-2 8 632 0 0,1 0-1 0 0,-1 1 0 0 0,0 0 0 0 0,0 0 1 0 0,1 0-1 0 0,8 0 0 0 0,12-2-26 0 0,26-8 108 0 0,7-3-30 0 0,2 3 0 0 0,0 2 0 0 0,89-1 0 0 0,-143 11-27 0 0,0-1 0 0 0,0 1 1 0 0,0 0-1 0 0,0 1 0 0 0,-1 0 0 0 0,1 0 0 0 0,0 0 0 0 0,-1 1 0 0 0,1 0 0 0 0,-1 0 0 0 0,0 1 1 0 0,0 0-1 0 0,-1 0 0 0 0,7 5 0 0 0,3 5 0 0 0,-2 1 0 0 0,0 1 0 0 0,17 25 0 0 0,2 2 93 0 0,-29-39-45 0 0,-1-1-1 0 0,1 0 1 0 0,0 0 0 0 0,0 0 0 0 0,0 0 0 0 0,0 0 0 0 0,1-1 0 0 0,-1 0-1 0 0,1 1 1 0 0,-1-1 0 0 0,1-1 0 0 0,0 1 0 0 0,0 0 0 0 0,0-1 0 0 0,0 0-1 0 0,0 0 1 0 0,0 0 0 0 0,0 0 0 0 0,0-1 0 0 0,1 1 0 0 0,-1-1 0 0 0,0 0-1 0 0,0-1 1 0 0,0 1 0 0 0,6-2 0 0 0,-4 0 74 0 0,-1 0 0 0 0,0 0 0 0 0,1 0 0 0 0,-1-1 0 0 0,0 0 0 0 0,0 0 0 0 0,0 0 0 0 0,-1-1 0 0 0,1 1 0 0 0,-1-1 0 0 0,0 0 0 0 0,0-1 0 0 0,0 1 0 0 0,0-1 0 0 0,-1 0 0 0 0,0 1 1 0 0,0-1-1 0 0,3-7 0 0 0,-2 1 96 0 0,-1-1 0 0 0,0 1 0 0 0,0-1 0 0 0,-1 0 0 0 0,-1 0 0 0 0,0 1 0 0 0,0-1 0 0 0,-1 0 0 0 0,-1 0 0 0 0,0 0 0 0 0,-1 0 0 0 0,0 0 0 0 0,-1 1 0 0 0,-7-21 0 0 0,0 39-3275 0 0,4 17 3099 0 0,8 3-102 0 0,2 0 1 0 0,0 0-1 0 0,2 0 0 0 0,16 44 0 0 0,50 101-21 0 0,-26-68 104 0 0,-40-90 22 0 0,3 7 6 0 0,-1 1 0 0 0,10 42-1 0 0,-16-59-5 0 0,-1 0 0 0 0,0 0-1 0 0,-1 0 1 0 0,1 0-1 0 0,-1 0 1 0 0,0 0 0 0 0,-1 0-1 0 0,1 0 1 0 0,-1-1-1 0 0,0 1 1 0 0,0 0 0 0 0,0 0-1 0 0,-1 0 1 0 0,0-1-1 0 0,0 1 1 0 0,0 0 0 0 0,0-1-1 0 0,-1 0 1 0 0,-4 7-1 0 0,3-8 70 0 0,-1 1-1 0 0,0-1 1 0 0,0 1-1 0 0,0-1 0 0 0,0-1 1 0 0,-1 1-1 0 0,1-1 0 0 0,-1 0 1 0 0,1 0-1 0 0,-1-1 0 0 0,0 1 1 0 0,1-1-1 0 0,-1-1 0 0 0,0 1 1 0 0,0-1-1 0 0,-8 0 0 0 0,-5-1 56 0 0,-1 0 0 0 0,1-2 0 0 0,-32-7 0 0 0,36 6-278 0 0,1 0-1 0 0,0-1 0 0 0,0-1 0 0 0,0 0 1 0 0,-22-15-1 0 0,20 8-1008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0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17404 0 0,'2'17'-305'0'0,"0"0"0"0"0,8 32 1 0 0,-1-6 302 0 0,4 38-174 0 0,20 99 438 0 0,-25-148-2403 0 0,20 50-1 0 0,-24-68-163 0 0,-2-8 929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0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2 15803 0 0,'5'-1'-39'0'0,"-1"1"-1"0"0,0 0 1 0 0,0 0-1 0 0,1 0 1 0 0,-1 0-1 0 0,0 1 1 0 0,0 0-1 0 0,0 0 1 0 0,1 0-1 0 0,-1 0 1 0 0,0 1-1 0 0,-1-1 0 0 0,1 1 1 0 0,0 0-1 0 0,0 1 1 0 0,-1-1-1 0 0,7 6 1 0 0,-8-6 19 0 0,0 0 1 0 0,0 0 0 0 0,0 1-1 0 0,-1-1 1 0 0,1 0 0 0 0,-1 1-1 0 0,0 0 1 0 0,1-1 0 0 0,-1 1-1 0 0,0 0 1 0 0,-1 0 0 0 0,1 0-1 0 0,0-1 1 0 0,-1 1 0 0 0,0 0-1 0 0,1 0 1 0 0,-1 0 0 0 0,0 0-1 0 0,-1 0 1 0 0,1 0 0 0 0,0 0-1 0 0,-1 0 1 0 0,0-1 0 0 0,1 1-1 0 0,-1 0 1 0 0,-3 5 0 0 0,-3 7 0 0 0,-1 0 0 0 0,-1 0 0 0 0,-1-1 1 0 0,0 0-1 0 0,0-1 0 0 0,-2 0 0 0 0,1 0 1 0 0,-2-1-1 0 0,1-1 0 0 0,-19 12 0 0 0,16-12-669 0 0,-1-1 0 0 0,0-1 0 0 0,-1 0 0 0 0,0-1-1 0 0,-24 7 1 0 0,22-10-592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0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9058 0 0,'39'-11'830'0'0,"97"-30"1718"0"0,-117 34-2218 0 0,0-2 0 0 0,0 0 1 0 0,-1-1-1 0 0,31-22 0 0 0,-48 32-290 0 0,1-1 0 0 0,-1 0 0 0 0,1 0 0 0 0,-1 0-1 0 0,0 0 1 0 0,0 0 0 0 0,1 0 0 0 0,-1-1 0 0 0,0 1 0 0 0,0 0 0 0 0,0-1-1 0 0,0 1 1 0 0,0-1 0 0 0,0 1 0 0 0,-1-1 0 0 0,1 1 0 0 0,0-1 0 0 0,-1 1 0 0 0,1-1-1 0 0,-1 0 1 0 0,0 1 0 0 0,0-1 0 0 0,1 0 0 0 0,-1 1 0 0 0,0-1 0 0 0,0 0 0 0 0,0 1-1 0 0,-1-1 1 0 0,1 0 0 0 0,0 1 0 0 0,-1-1 0 0 0,1 0 0 0 0,-1 1 0 0 0,1-1 0 0 0,-1 1-1 0 0,0-1 1 0 0,0 1 0 0 0,0-1 0 0 0,-1-1 0 0 0,-1 0-155 0 0,0 0-1 0 0,0-1 1 0 0,-1 1 0 0 0,0 1-1 0 0,0-1 1 0 0,1 0-1 0 0,-1 1 1 0 0,-1 0 0 0 0,1 0-1 0 0,0 0 1 0 0,-1 0 0 0 0,1 1-1 0 0,-6-1 1 0 0,1 0-11 0 0,-1 0 1 0 0,0 2-1 0 0,1-1 0 0 0,-1 1 0 0 0,0 0 1 0 0,0 1-1 0 0,1 0 0 0 0,-1 1 0 0 0,1 0 1 0 0,-1 0-1 0 0,1 1 0 0 0,0 0 0 0 0,-16 9 1 0 0,20-10 110 0 0,0 1 1 0 0,0 0 0 0 0,0 1-1 0 0,0 0 1 0 0,0-1 0 0 0,1 1 0 0 0,0 1-1 0 0,0-1 1 0 0,0 1 0 0 0,1-1-1 0 0,-1 1 1 0 0,1 0 0 0 0,0 0 0 0 0,0 1-1 0 0,1-1 1 0 0,0 1 0 0 0,0-1 0 0 0,0 1-1 0 0,0 0 1 0 0,1-1 0 0 0,0 1-1 0 0,0 0 1 0 0,1 9 0 0 0,0-6 35 0 0,1 0 1 0 0,0 0-1 0 0,0 0 1 0 0,1 0-1 0 0,0 0 1 0 0,1 0-1 0 0,0-1 0 0 0,0 1 1 0 0,1-1-1 0 0,0 0 1 0 0,1 0-1 0 0,0 0 1 0 0,0-1-1 0 0,0 1 1 0 0,1-1-1 0 0,0-1 0 0 0,1 1 1 0 0,-1-1-1 0 0,1 0 1 0 0,0 0-1 0 0,1-1 1 0 0,-1 0-1 0 0,1-1 0 0 0,16 8 1 0 0,-6-5 149 0 0,0 1 0 0 0,1-2 1 0 0,0-1-1 0 0,0 0 0 0 0,0-1 0 0 0,0-1 0 0 0,1-1 0 0 0,-1-1 1 0 0,1-1-1 0 0,32-3 0 0 0,-15-2-190 0 0,0-2 1 0 0,-1-1-1 0 0,36-14 0 0 0,-36 9-358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1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25157 0 0,'0'0'-872'0'0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4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55 185 2889 0 0,'-9'2'242'0'0,"-18"5"1241"0"0,8-6 5549 0 0,19-1-6986 0 0,19-6-441 0 0,11 1 453 0 0,0 0-1 0 0,55 0 1 0 0,-16 1-3 0 0,896-53 304 0 0,-424 30 462 0 0,-58 3 319 0 0,338-24 916 0 0,-775 44-1918 0 0,113-6 340 0 0,-133 26-441 0 0,37 3 3 0 0,-18-12 78 0 0,0-2 0 0 0,1-2 1 0 0,64-3-1 0 0,-48-1 163 0 0,426-13 1335 0 0,-238 17-1296 0 0,-250-3-280 0 0,34-1 72 0 0,11-4-129 0 0,-48 5-92 0 0,12 2-160 0 0,2 0-598 0 0,0 0-1 0 0,0 1 0 0 0,0 0 1 0 0,13 6-1 0 0,-15-5 712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2:35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3665 0 0,'-29'0'116'0'0,"1"1"0"0"0,-1 1 0 0 0,1 1 0 0 0,0 2 0 0 0,0 1 0 0 0,0 1 0 0 0,-51 21 0 0 0,78-28-110 0 0,1 0-1 0 0,0 0 1 0 0,0 0 0 0 0,-1 0 0 0 0,1 0 0 0 0,0 0-1 0 0,0 0 1 0 0,0 0 0 0 0,-1 0 0 0 0,1 0-1 0 0,0 0 1 0 0,0 0 0 0 0,0 0 0 0 0,-1 0-1 0 0,1 0 1 0 0,0 0 0 0 0,0 0 0 0 0,0 1-1 0 0,0-1 1 0 0,-1 0 0 0 0,1 0 0 0 0,0 0-1 0 0,0 0 1 0 0,0 0 0 0 0,0 1 0 0 0,0-1-1 0 0,-1 0 1 0 0,1 0 0 0 0,0 0 0 0 0,0 1-1 0 0,0-1 1 0 0,0 0 0 0 0,0 0 0 0 0,0 0 0 0 0,0 1-1 0 0,0-1 1 0 0,0 0 0 0 0,0 0 0 0 0,0 0-1 0 0,0 1 1 0 0,0-1 0 0 0,0 0 0 0 0,0 0-1 0 0,0 0 1 0 0,0 1 0 0 0,0-1 0 0 0,0 0-1 0 0,0 0 1 0 0,0 0 0 0 0,0 1 0 0 0,0-1-1 0 0,1 0 1 0 0,-1 0 0 0 0,0 0 0 0 0,0 1-1 0 0,17 4 443 0 0,24-2 465 0 0,715 6 2594 0 0,-254-6-2589 0 0,-292 0-467 0 0,1078 32 1485 0 0,299 31 1022 0 0,-1546-65-2844 0 0,556 10 1817 0 0,-596-11-2079 0 0,0 0 97 0 0,-1 0 0 0 0,1 0 0 0 0,-1 0 0 0 0,1 0 0 0 0,-1-1 1 0 0,1 1-1 0 0,-1 0 0 0 0,1 0 0 0 0,-1 0 0 0 0,1 0 0 0 0,-1 0 0 0 0,1 1 0 0 0,-1-1 0 0 0,1 0 0 0 0,-1 0 0 0 0,1 0 0 0 0,-1 0 0 0 0,1 0 1 0 0,-1 1-1 0 0,1-1 0 0 0,-1 0 0 0 0,1 1 0 0 0,-1-1 0 0 0,0 0 0 0 0,1 1 0 0 0,-1-1 0 0 0,1 0 0 0 0,-1 1 0 0 0,0-1 0 0 0,1 0 0 0 0,-1 1 1 0 0,0-1-1 0 0,0 1 0 0 0,1 0 0 0 0,-6 14-747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5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463 43 7698 0 0,'-2'-3'161'0'0,"1"0"1"0"0,-1 0 0 0 0,1 1 0 0 0,-1-1 0 0 0,0 1 0 0 0,0 0 0 0 0,0-1-1 0 0,0 1 1 0 0,-1 0 0 0 0,1 0 0 0 0,0 0 0 0 0,-1 1 0 0 0,1-1-1 0 0,-1 0 1 0 0,0 1 0 0 0,0 0 0 0 0,1 0 0 0 0,-5-2 0 0 0,2 2-175 0 0,0 1 0 0 0,0-1 0 0 0,0 1 0 0 0,-1 0 0 0 0,1 0 0 0 0,0 0 0 0 0,0 1 0 0 0,0 0-1 0 0,0 0 1 0 0,-5 2 0 0 0,-8 3-288 0 0,1 1 1 0 0,0 1-1 0 0,0 0 0 0 0,-30 22 0 0 0,29-17 254 0 0,2 0 1 0 0,-1 2 0 0 0,2-1 0 0 0,0 2 0 0 0,1 0-1 0 0,1 1 1 0 0,0 0 0 0 0,1 1 0 0 0,1 1 0 0 0,1-1 0 0 0,0 2-1 0 0,2-1 1 0 0,0 1 0 0 0,-10 42 0 0 0,12-35 26 0 0,2 0 0 0 0,1 0 1 0 0,1 1-1 0 0,1-1 0 0 0,1 1 0 0 0,2-1 1 0 0,0 1-1 0 0,2-1 0 0 0,1 0 1 0 0,1 0-1 0 0,14 34 0 0 0,-6-22 26 0 0,2 0 1 0 0,1-2-1 0 0,2 0 1 0 0,2 0-1 0 0,2-2 0 0 0,29 36 1 0 0,-42-60 8 0 0,0 0 0 0 0,0-1 0 0 0,1-1 0 0 0,1 0 0 0 0,0 0 0 0 0,0-1 0 0 0,0 0 0 0 0,1-1 1 0 0,15 6-1 0 0,-18-10 19 0 0,1 0 0 0 0,0 0 1 0 0,-1-1-1 0 0,1 0 0 0 0,0-1 1 0 0,0 0-1 0 0,0-1 0 0 0,0 0 1 0 0,0-1-1 0 0,0 0 0 0 0,-1-1 1 0 0,1 0-1 0 0,16-5 0 0 0,-8 0 139 0 0,-1-1 0 0 0,-1-1 0 0 0,1 0 0 0 0,-2-1 0 0 0,1-1 0 0 0,-1 0 0 0 0,-1-1 0 0 0,0-1 0 0 0,19-22 0 0 0,-7 5 246 0 0,-1-1-1 0 0,-2-2 1 0 0,31-55 0 0 0,-44 69-151 0 0,-1-1 0 0 0,-1 0 0 0 0,0-1 0 0 0,-2 0 0 0 0,-1 0 0 0 0,0-1 0 0 0,2-23 0 0 0,-6 30-77 0 0,-1 1 0 0 0,-1 0 1 0 0,-1-1-1 0 0,0 1 0 0 0,0 0 1 0 0,-2-1-1 0 0,0 1 0 0 0,0 0 1 0 0,-1 0-1 0 0,-1 1 0 0 0,-12-26 1 0 0,3 14-96 0 0,-2 0 0 0 0,0 0 1 0 0,-2 2-1 0 0,0 0 1 0 0,-2 1-1 0 0,0 1 1 0 0,-1 1-1 0 0,-1 1 0 0 0,-27-17 1 0 0,32 23-163 0 0,-2 2 1 0 0,1 1-1 0 0,-1 0 1 0 0,0 1-1 0 0,-1 1 1 0 0,0 1-1 0 0,-1 1 1 0 0,1 1-1 0 0,-1 0 0 0 0,0 2 1 0 0,0 0-1 0 0,0 2 1 0 0,-26 0-1 0 0,32 3-136 0 0,-1 0 0 0 0,1 2 0 0 0,-1-1 0 0 0,1 2 0 0 0,0 0 0 0 0,1 1 0 0 0,-1 0 0 0 0,1 1 0 0 0,0 1 0 0 0,1 0 0 0 0,-17 13 0 0 0,12-6-482 0 0,0 0 1 0 0,1 2-1 0 0,1 0 0 0 0,0 0 1 0 0,1 2-1 0 0,-23 37 1 0 0,15-13 468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6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1 198 13459 0 0,'14'33'-994'0'0,"10"111"851"0"0,12 55 65 0 0,-36-196 76 0 0,1 1-1 0 0,0 0 0 0 0,0 0-1 0 0,0-1 1 0 0,1 1 0 0 0,-1 0 0 0 0,1-1-1 0 0,4 8 2180 0 0,-5-21-1739 0 0,-2 0 1 0 0,1 0-1 0 0,-1 1 1 0 0,-3-13-1 0 0,-2-27-291 0 0,6 26-200 0 0,1-1 0 0 0,1 1 1 0 0,1-1-1 0 0,10-41 1 0 0,-10 56-16 0 0,0 0 1 0 0,1 0-1 0 0,-1 1 1 0 0,1 0-1 0 0,1-1 1 0 0,0 2 0 0 0,0-1-1 0 0,0 0 1 0 0,1 1-1 0 0,0 0 1 0 0,1 1-1 0 0,0-1 1 0 0,0 1 0 0 0,0 0-1 0 0,11-6 1 0 0,-16 11 34 0 0,-1-1 1 0 0,1 1-1 0 0,0 0 1 0 0,1-1-1 0 0,-1 1 1 0 0,0 0-1 0 0,0 1 0 0 0,0-1 1 0 0,1 0-1 0 0,-1 0 1 0 0,0 1-1 0 0,1 0 1 0 0,-1-1-1 0 0,0 1 1 0 0,1 0-1 0 0,-1 0 1 0 0,0 0-1 0 0,1 1 1 0 0,-1-1-1 0 0,0 0 1 0 0,1 1-1 0 0,-1 0 1 0 0,0-1-1 0 0,1 1 1 0 0,-1 0-1 0 0,0 0 1 0 0,0 0-1 0 0,0 0 1 0 0,0 1-1 0 0,0-1 1 0 0,0 1-1 0 0,0-1 1 0 0,-1 1-1 0 0,1 0 1 0 0,0-1-1 0 0,-1 1 1 0 0,0 0-1 0 0,1 0 1 0 0,-1 0-1 0 0,0 0 1 0 0,0 0-1 0 0,0 0 0 0 0,2 5 1 0 0,2 9 42 0 0,0 1 0 0 0,0-1 0 0 0,-2 1 0 0 0,4 31-1 0 0,-6-39 20 0 0,3 31 27 0 0,-1-3 3 0 0,13 52 0 0 0,-14-79-57 0 0,1-1 0 0 0,0 0 0 0 0,0 0 1 0 0,1-1-1 0 0,0 1 0 0 0,0-1 0 0 0,1 0 0 0 0,0 0 0 0 0,1 0 1 0 0,12 13-1 0 0,-16-19-26 0 0,0 0 1 0 0,0 0-1 0 0,0 0 0 0 0,1 0 1 0 0,-1 0-1 0 0,1 0 1 0 0,0-1-1 0 0,-1 0 1 0 0,1 1-1 0 0,0-1 0 0 0,0 0 1 0 0,0 0-1 0 0,0-1 1 0 0,-1 1-1 0 0,1 0 0 0 0,0-1 1 0 0,1 0-1 0 0,-1 0 1 0 0,0 0-1 0 0,0 0 1 0 0,0 0-1 0 0,0-1 0 0 0,0 1 1 0 0,0-1-1 0 0,-1 0 1 0 0,5-1-1 0 0,-4 0-190 0 0,1 0-1 0 0,0-1 1 0 0,0 1-1 0 0,-1-1 1 0 0,1 0 0 0 0,-1 0-1 0 0,0 0 1 0 0,0 0-1 0 0,0-1 1 0 0,0 1 0 0 0,-1-1-1 0 0,1 0 1 0 0,-1 0-1 0 0,0 0 1 0 0,0 0 0 0 0,-1 0-1 0 0,2-5 1 0 0,5-20-752 0 0,-1 1 0 0 0,-2-1 0 0 0,4-50 0 0 0,-8-93 1537 0 0,-1 97 318 0 0,2-108 3378 0 0,7 257-5570 0 0,-8-65 1305 0 0,45 438 251 0 0,-39-417-146 0 0,18 48-1 0 0,-15-48-545 0 0,11 45 0 0 0,-20-65-4 0 0,-1 2-163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08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23357 0 0,'0'0'1648'0'0,"13"24"-8553"0"0,-19-8 5321 0 0,-1 1 1592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6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17252 0 0,'0'0'-108'0'0,"7"-1"-1729"0"0,8-3 1740 0 0,0 1-1 0 0,0 1 0 0 0,0 0 0 0 0,28 1 1 0 0,-25 1 141 0 0,0 0 1 0 0,0-2 0 0 0,0 0-1 0 0,25-7 1 0 0,8-6 54 0 0,-2-3-1 0 0,83-42 1 0 0,-132 60-118 0 0,0-1 0 0 0,0 1 0 0 0,1 0 0 0 0,-1 0 0 0 0,0 0 0 0 0,0 0 0 0 0,0 0 0 0 0,0 0 0 0 0,1-1 0 0 0,-1 1 0 0 0,0 0 0 0 0,0 0 0 0 0,1 0 0 0 0,-1 0 0 0 0,0 0 0 0 0,0 0 0 0 0,0 0 0 0 0,1 0 0 0 0,-1 0 0 0 0,0 0 0 0 0,0 0 0 0 0,1 0 0 0 0,-1 0 0 0 0,0 0 0 0 0,0 0 0 0 0,0 0 0 0 0,1 0 0 0 0,-1 0 0 0 0,0 0 0 0 0,0 0 0 0 0,0 1 0 0 0,1-1 0 0 0,-1 0 0 0 0,0 0 0 0 0,0 0 0 0 0,0 0 0 0 0,0 0 0 0 0,1 1 1 0 0,-1-1-1 0 0,0 0 0 0 0,0 0 0 0 0,0 0 0 0 0,0 0 0 0 0,0 1 0 0 0,1-1 0 0 0,-1 0 0 0 0,0 0 0 0 0,0 0 0 0 0,0 1 0 0 0,-1 16-208 0 0,-10 19 252 0 0,11-35-40 0 0,-3 8-13 0 0,0 1-1 0 0,1-1 0 0 0,0 1 0 0 0,0 0 1 0 0,1-1-1 0 0,0 1 0 0 0,1 0 0 0 0,0 0 1 0 0,0 0-1 0 0,1 0 0 0 0,1-1 0 0 0,0 1 1 0 0,4 12-1 0 0,-4-17-8 0 0,0 0 0 0 0,0 0-1 0 0,1 0 1 0 0,-1-1 0 0 0,1 1 0 0 0,0-1-1 0 0,1 0 1 0 0,-1 0 0 0 0,1 0 0 0 0,0 0 0 0 0,0 0-1 0 0,0-1 1 0 0,0 0 0 0 0,0 0 0 0 0,1 0 0 0 0,0 0-1 0 0,-1-1 1 0 0,1 0 0 0 0,0 0 0 0 0,0 0 0 0 0,0 0-1 0 0,0-1 1 0 0,1 0 0 0 0,-1 0 0 0 0,0 0 0 0 0,7-1-1 0 0,0 1 143 0 0,0-1-1 0 0,-1 0 0 0 0,1-1 1 0 0,0 0-1 0 0,0-1 0 0 0,-1 0 0 0 0,1-1 1 0 0,-1-1-1 0 0,15-5 0 0 0,-21 6 24 0 0,-1 1 0 0 0,1 0 0 0 0,-1-1 0 0 0,0 0 0 0 0,0 0 0 0 0,0 0 1 0 0,0 0-1 0 0,-1-1 0 0 0,1 1 0 0 0,-1-1 0 0 0,0 0 0 0 0,0 0 0 0 0,0-1 0 0 0,-1 1 0 0 0,1 0 0 0 0,-1-1 0 0 0,0 1 0 0 0,0-1 0 0 0,-1 0 0 0 0,1 0 0 0 0,-1 0 0 0 0,0 0 0 0 0,-1 0 0 0 0,1-6 0 0 0,-1 5-60 0 0,0-1 0 0 0,0 0 1 0 0,-1 1-1 0 0,0-1 0 0 0,0 1 0 0 0,-1-1 0 0 0,0 1 0 0 0,0 0 1 0 0,0-1-1 0 0,-1 1 0 0 0,0 0 0 0 0,0 0 0 0 0,0 1 1 0 0,-1-1-1 0 0,0 1 0 0 0,0 0 0 0 0,-1 0 0 0 0,1 0 0 0 0,-1 0 1 0 0,0 1-1 0 0,0 0 0 0 0,-1 0 0 0 0,1 0 0 0 0,-1 0 1 0 0,-7-2-1 0 0,4 1-400 0 0,0 2-1 0 0,0-1 1 0 0,-1 1 0 0 0,1 0 0 0 0,-1 1 0 0 0,0 0 0 0 0,0 1-1 0 0,0 0 1 0 0,0 0 0 0 0,0 1 0 0 0,0 1 0 0 0,0-1-1 0 0,0 2 1 0 0,1-1 0 0 0,-1 1 0 0 0,-14 5 0 0 0,20-5 80 0 0,0 0 1 0 0,0 0-1 0 0,0 0 1 0 0,1 0-1 0 0,-1 0 1 0 0,-4 5-1 0 0,-3 3 48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7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89 11082 0 0,'-3'-6'37'0'0,"1"1"0"0"0,-1-1 0 0 0,0 1 0 0 0,-1 0 0 0 0,1 0 0 0 0,-1 0 0 0 0,0 0 0 0 0,0 1 0 0 0,0 0 0 0 0,-1-1 0 0 0,0 2 0 0 0,0-1 0 0 0,0 0 0 0 0,0 1 0 0 0,0 0 0 0 0,-1 0-1 0 0,1 1 1 0 0,-1-1 0 0 0,0 1 0 0 0,1 1 0 0 0,-1-1 0 0 0,0 1 0 0 0,0 0 0 0 0,-8-1 0 0 0,6 2-153 0 0,0 1 1 0 0,0 0-1 0 0,0 0 0 0 0,0 0 0 0 0,0 1 0 0 0,0 0 1 0 0,1 0-1 0 0,-1 1 0 0 0,1 0 0 0 0,-1 0 0 0 0,1 1 1 0 0,0 0-1 0 0,1 0 0 0 0,-1 1 0 0 0,1 0 0 0 0,0 0 1 0 0,0 0-1 0 0,-7 9 0 0 0,3-2 37 0 0,1 1-1 0 0,0 0 1 0 0,1 0 0 0 0,0 1 0 0 0,2 0-1 0 0,-1 1 1 0 0,1 0 0 0 0,1-1-1 0 0,1 2 1 0 0,0-1 0 0 0,1 0-1 0 0,1 1 1 0 0,0 0 0 0 0,1 0-1 0 0,2 25 1 0 0,3 18 103 0 0,4-2-1 0 0,28 109 0 0 0,-22-106-76 0 0,66 208 123 0 0,7 36 143 0 0,-83-269-521 0 0,-4-34 244 0 0,1 0-1 0 0,-1 0 0 0 0,0 0 0 0 0,-1 0 1 0 0,1 1-1 0 0,0-1 0 0 0,0 0 1 0 0,0 0-1 0 0,-1 0 0 0 0,1 0 1 0 0,0 0-1 0 0,-1 0 0 0 0,1 0 1 0 0,-1 0-1 0 0,0 0 0 0 0,1 0 1 0 0,-1 0-1 0 0,0 0 0 0 0,1 0 1 0 0,-1 0-1 0 0,0 0 0 0 0,0-1 1 0 0,0 1-1 0 0,0 0 0 0 0,0 0 0 0 0,-1 0 1 0 0,-6 0-694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14 441 8442 0 0,'-2'-3'190'0'0,"1"0"0"0"0,-1 0 0 0 0,0-1 0 0 0,1 1 0 0 0,0 0 0 0 0,0-1 0 0 0,0 1 0 0 0,0-1 0 0 0,0 1 0 0 0,1-1 0 0 0,0 0 0 0 0,-1 1 0 0 0,1-1 1 0 0,1 1-1 0 0,-1-1 0 0 0,0 1 0 0 0,1-1 0 0 0,0 0 0 0 0,0 1 0 0 0,0 0 0 0 0,0-1 0 0 0,0 1 0 0 0,4-6 0 0 0,1 2-281 0 0,-1 0 1 0 0,1 0-1 0 0,0 1 1 0 0,0 0-1 0 0,1 0 1 0 0,0 1-1 0 0,0 0 1 0 0,15-8-1 0 0,34-17-142 0 0,75-27 1 0 0,-87 40 343 0 0,-1-2 1 0 0,0-2 0 0 0,74-49-1 0 0,-115 68-84 0 0,30-24 65 0 0,-31 25-45 0 0,1-1 0 0 0,-1 0 0 0 0,1 1 0 0 0,-1-1 0 0 0,1 0 0 0 0,-1 0 0 0 0,0 0 0 0 0,0 0 0 0 0,0 0-1 0 0,0 0 1 0 0,0 0 0 0 0,0 0 0 0 0,0 0 0 0 0,0-5 811 0 0,-1 0 593 0 0,7 33-5201 0 0,-1 0 3634 0 0,0 0-1 0 0,2 0 1 0 0,1-1-1 0 0,23 47 1 0 0,-29-66 160 0 0,1-1-1 0 0,-1 0 1 0 0,1 0-1 0 0,0 0 1 0 0,0 0 0 0 0,1 0-1 0 0,-1-1 1 0 0,1 0 0 0 0,0 0-1 0 0,0 0 1 0 0,0 0-1 0 0,1-1 1 0 0,-1 0 0 0 0,1 0-1 0 0,0-1 1 0 0,0 1 0 0 0,0-1-1 0 0,0-1 1 0 0,0 1 0 0 0,0-1-1 0 0,1 0 1 0 0,-1 0-1 0 0,0-1 1 0 0,1 0 0 0 0,-1 0-1 0 0,12-2 1 0 0,-10 1 97 0 0,-1-1 1 0 0,0-1-1 0 0,0 1 0 0 0,0-1 1 0 0,-1 0-1 0 0,1-1 0 0 0,0 1 1 0 0,-1-1-1 0 0,0-1 0 0 0,0 1 1 0 0,-1-1-1 0 0,1 0 0 0 0,-1 0 1 0 0,0-1-1 0 0,0 0 0 0 0,0 0 1 0 0,-1 0-1 0 0,6-11 0 0 0,-6 9 52 0 0,0 1-1 0 0,0-1 0 0 0,-1 0 0 0 0,0 0 1 0 0,0 0-1 0 0,-1 0 0 0 0,0 0 0 0 0,-1-1 0 0 0,0 1 1 0 0,0 0-1 0 0,0-1 0 0 0,-1 1 0 0 0,-1-1 1 0 0,0 1-1 0 0,0-1 0 0 0,-2-9 0 0 0,-13-27 963 0 0,16 44-1118 0 0,0 15-2442 0 0,3 1 2352 0 0,0 1 0 0 0,1-1 1 0 0,0 0-1 0 0,1 0 1 0 0,1-1-1 0 0,0 1 1 0 0,1-1-1 0 0,11 15 0 0 0,8 10-8 0 0,43 50-1 0 0,-65-84-186 0 0,0 0 0 0 0,1 0 0 0 0,-1 0-1 0 0,1-1 1 0 0,0 1 0 0 0,1-1-1 0 0,-1 0 1 0 0,1-1 0 0 0,-1 1-1 0 0,1-1 1 0 0,0 0 0 0 0,0-1 0 0 0,0 1-1 0 0,1-1 1 0 0,7 1 0 0 0,2-1-1173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8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15163 0 0,'6'5'-1256'0'0,"96"109"3618"0"0,-101-122-2094 0 0,1 0-329 0 0,0 0 0 0 0,1 0 0 0 0,-1 1 0 0 0,1-1 1 0 0,1 1-1 0 0,-1 0 0 0 0,1-1 0 0 0,1 2 0 0 0,-1-1 0 0 0,1 0 1 0 0,0 1-1 0 0,1 0 0 0 0,0 0 0 0 0,0 1 0 0 0,7-6 0 0 0,10-6-104 0 0,1 2 0 0 0,1 0 1 0 0,31-13-1 0 0,-43 23 34 0 0,1 0 1 0 0,0 0-1 0 0,-1 1 1 0 0,1 1-1 0 0,1 1 1 0 0,-1 0 0 0 0,0 0-1 0 0,19 1 1 0 0,-30 1 99 0 0,-1 1 1 0 0,0-1 0 0 0,0 0 0 0 0,1 0 0 0 0,-1 1-1 0 0,0-1 1 0 0,0 1 0 0 0,0 0 0 0 0,0 0 0 0 0,0 0-1 0 0,0 0 1 0 0,0 0 0 0 0,0 0 0 0 0,0 0-1 0 0,0 1 1 0 0,-1-1 0 0 0,1 0 0 0 0,-1 1 0 0 0,1 0-1 0 0,-1-1 1 0 0,1 1 0 0 0,-1 0 0 0 0,0 0 0 0 0,0 0-1 0 0,0 0 1 0 0,0 0 0 0 0,0 0 0 0 0,0 0 0 0 0,0 0-1 0 0,-1 0 1 0 0,1 0 0 0 0,-1 0 0 0 0,0 1 0 0 0,1 2-1 0 0,-1 9-137 0 0,0 0-1 0 0,-1 0 1 0 0,0-1 0 0 0,-6 24-1 0 0,0 2-1317 0 0,7-33 1200 0 0,0 0 0 0 0,0-1 0 0 0,0 1 0 0 0,1 0 0 0 0,0 0 0 0 0,0-1 0 0 0,2 7 0 0 0,2 0-360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9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176 194 16716 0 0,'-14'7'-37'0'0,"0"0"0"0"0,1 0 0 0 0,0 1 1 0 0,1 1-1 0 0,0 0 0 0 0,0 1 1 0 0,1 0-1 0 0,-13 15 0 0 0,19-19-18 0 0,0 1 0 0 0,0-1 0 0 0,0 1 0 0 0,0 0 1 0 0,1 0-1 0 0,1 1 0 0 0,-1-1 0 0 0,1 1 0 0 0,0 0 0 0 0,1 0 0 0 0,0 0 0 0 0,0 0 0 0 0,1 0 0 0 0,0 0 0 0 0,0 1 0 0 0,1 13 0 0 0,1-16-30 0 0,1 0 1 0 0,0 0-1 0 0,0 0 0 0 0,0-1 0 0 0,1 1 0 0 0,-1 0 1 0 0,1-1-1 0 0,1 0 0 0 0,-1 0 0 0 0,1 0 0 0 0,0 0 0 0 0,0 0 1 0 0,0-1-1 0 0,1 0 0 0 0,-1 1 0 0 0,1-2 0 0 0,0 1 0 0 0,0-1 1 0 0,1 1-1 0 0,-1-1 0 0 0,1-1 0 0 0,-1 1 0 0 0,10 2 1 0 0,-3-1 50 0 0,1 0 1 0 0,0 0 0 0 0,0-1 0 0 0,1-1 0 0 0,-1 0 0 0 0,0-1 0 0 0,1-1-1 0 0,-1 0 1 0 0,26-3 0 0 0,-18-2 135 0 0,0 0 0 0 0,0-1 0 0 0,-1-1 0 0 0,1-1 0 0 0,-2-1 0 0 0,1 0 0 0 0,-1-2 0 0 0,-1 0 0 0 0,0-1 0 0 0,0-1 0 0 0,18-18 0 0 0,-29 24-47 0 0,0-1 0 0 0,-1 0-1 0 0,0 0 1 0 0,0-1-1 0 0,-1 0 1 0 0,0 0 0 0 0,0 0-1 0 0,-1-1 1 0 0,0 1-1 0 0,-1-1 1 0 0,0 0 0 0 0,0 0-1 0 0,-1-1 1 0 0,-1 1-1 0 0,1-11 1 0 0,-2-12 288 0 0,-1 1 1 0 0,-2-1-1 0 0,-9-43 0 0 0,1-1 846 0 0,9 58-2126 0 0,6 36 454 0 0,4 37 190 0 0,13 90 52 0 0,19 166 547 0 0,-34-103-5462 0 0,-8-189 3834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09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14979 0 0,'9'-13'43'0'0,"0"1"0"0"0,1 0 0 0 0,1 0-1 0 0,17-14 1 0 0,-24 23-106 0 0,0 0-1 0 0,0 0 0 0 0,0 0 1 0 0,0 0-1 0 0,1 1 1 0 0,-1 0-1 0 0,1-1 1 0 0,-1 2-1 0 0,1-1 1 0 0,0 1-1 0 0,0-1 1 0 0,0 1-1 0 0,0 1 1 0 0,0-1-1 0 0,0 1 1 0 0,0-1-1 0 0,10 2 1 0 0,-12 1 40 0 0,1-1 1 0 0,-1 1-1 0 0,1-1 1 0 0,-1 1 0 0 0,0 0-1 0 0,1 0 1 0 0,-1 0-1 0 0,0 1 1 0 0,-1-1 0 0 0,1 1-1 0 0,0 0 1 0 0,-1 0-1 0 0,1-1 1 0 0,-1 2-1 0 0,0-1 1 0 0,0 0 0 0 0,0 0-1 0 0,0 1 1 0 0,-1-1-1 0 0,2 7 1 0 0,4 9 105 0 0,-1 1-1 0 0,5 30 1 0 0,-9-40-70 0 0,10 56 104 0 0,-3 1 0 0 0,1 86 1 0 0,-14-30-2375 0 0,4-123 2165 0 0,-1 0 1 0 0,1 1 0 0 0,0-1 0 0 0,0 0 0 0 0,0 1 0 0 0,0-1-1 0 0,0 1 1 0 0,0-1 0 0 0,0 0 0 0 0,0 1 0 0 0,0-1 0 0 0,0 1-1 0 0,0-1 1 0 0,0 0 0 0 0,0 1 0 0 0,0-1 0 0 0,0 1 0 0 0,0-1-1 0 0,0 0 1 0 0,0 1 0 0 0,1-1 0 0 0,-1 0 0 0 0,0 1-1 0 0,0-1 1 0 0,0 0 0 0 0,1 1 0 0 0,-1-1 0 0 0,0 0 0 0 0,0 1-1 0 0,1-1 1 0 0,-1 0 0 0 0,0 0 0 0 0,1 1 0 0 0,-1-1 0 0 0,0 0-1 0 0,1 0 1 0 0,-1 0 0 0 0,0 0 0 0 0,1 1 0 0 0,13-11-1194 0 0,-3-4 739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1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87 9938 0 0,'3'-9'845'0'0,"-3"7"-636"0"0,1 1 1 0 0,0-1-1 0 0,-1 0 0 0 0,1 0 1 0 0,-1 0-1 0 0,1 0 0 0 0,-1 0 1 0 0,0 1-1 0 0,0-1 1 0 0,0 0-1 0 0,0 0 0 0 0,0 0 1 0 0,0 0-1 0 0,-1 0 0 0 0,1 0 1 0 0,0 0-1 0 0,-1 1 0 0 0,0-1 1 0 0,1 0-1 0 0,-3-3 0 0 0,2 4-119 0 0,1 1-94 0 0,-1-1 1 0 0,1 1 0 0 0,-1 0-1 0 0,1-1 1 0 0,-1 1 0 0 0,1 0 0 0 0,-1-1-1 0 0,1 1 1 0 0,-1 0 0 0 0,0 0-1 0 0,1 0 1 0 0,-1-1 0 0 0,1 1-1 0 0,-1 0 1 0 0,0 0 0 0 0,1 0 0 0 0,-1 0-1 0 0,0 0 1 0 0,1 0 0 0 0,-1 0-1 0 0,0 0 1 0 0,1 1 0 0 0,-1-1-1 0 0,1 0 1 0 0,-1 0 0 0 0,0 1 0 0 0,-19 3-271 0 0,14-1 232 0 0,1 0 1 0 0,-1 0-1 0 0,1 1 1 0 0,0-1-1 0 0,-1 1 1 0 0,1 0-1 0 0,1 0 1 0 0,-1 1-1 0 0,1-1 0 0 0,0 1 1 0 0,0 0-1 0 0,0 1 1 0 0,1-1-1 0 0,-1 0 1 0 0,1 1-1 0 0,1 0 1 0 0,-1 0-1 0 0,-2 9 1 0 0,4-10-7 0 0,0 0 0 0 0,0 0 1 0 0,0 0-1 0 0,1 0 0 0 0,0 0 1 0 0,0 0-1 0 0,0 1 1 0 0,1-1-1 0 0,0 0 0 0 0,0 0 1 0 0,0 0-1 0 0,0 0 0 0 0,1 0 1 0 0,0 0-1 0 0,0-1 0 0 0,0 1 1 0 0,0 0-1 0 0,1-1 1 0 0,0 0-1 0 0,0 1 0 0 0,0-1 1 0 0,1 0-1 0 0,4 4 0 0 0,0-1 48 0 0,1 0 0 0 0,0 0 0 0 0,1 0 0 0 0,0-1 0 0 0,0-1 0 0 0,0 0-1 0 0,1 0 1 0 0,-1-1 0 0 0,1 0 0 0 0,0-1 0 0 0,0 0 0 0 0,13 1-1 0 0,-16-3 185 0 0,0 0 0 0 0,0 0-1 0 0,0-1 1 0 0,0 0 0 0 0,-1-1-1 0 0,1 0 1 0 0,0 0 0 0 0,0-1-1 0 0,0 0 1 0 0,-1 0 0 0 0,1-1-1 0 0,-1 0 1 0 0,1 0 0 0 0,-1 0-1 0 0,0-1 1 0 0,-1 0 0 0 0,1-1-1 0 0,8-6 1 0 0,-13 9-63 0 0,0 0 1 0 0,0 0-1 0 0,-1 0 1 0 0,1 0-1 0 0,0 0 1 0 0,-1 0-1 0 0,1 0 1 0 0,-1-1-1 0 0,0 1 1 0 0,0 0-1 0 0,1-1 0 0 0,-2 1 1 0 0,1-1-1 0 0,0 1 1 0 0,0-1-1 0 0,-1 0 1 0 0,0 1-1 0 0,1-1 1 0 0,-1 0-1 0 0,0 1 1 0 0,0-4-1 0 0,-1 2-57 0 0,-1 0-1 0 0,1 0 1 0 0,0 0 0 0 0,-1 0 0 0 0,0 0-1 0 0,0 0 1 0 0,0 0 0 0 0,0 1-1 0 0,-1-1 1 0 0,1 1 0 0 0,-7-6-1 0 0,-3-3-158 0 0,0 2 0 0 0,-1 0-1 0 0,0 0 1 0 0,-1 1 0 0 0,-24-12-1 0 0,-6 1-633 0 0,-1 2-1 0 0,-82-20 1 0 0,145 30-2556 0 0,-2 4 2992 0 0,0 1 1 0 0,1 0-1 0 0,-1 2 0 0 0,28 0 0 0 0,-24 0 238 0 0,-10 1 45 0 0,31-2-242 0 0,0 2 0 0 0,77 11 0 0 0,-105-9 217 0 0,-1 1 0 0 0,1 0 0 0 0,-1 1 0 0 0,0 1-1 0 0,0 0 1 0 0,-1 0 0 0 0,1 1 0 0 0,-1 0 0 0 0,-1 1 0 0 0,1 1 0 0 0,-1-1 0 0 0,0 2 0 0 0,14 15 0 0 0,-8-4 73 0 0,0 1 0 0 0,-2 1 1 0 0,-1 1-1 0 0,0-1 0 0 0,-2 2 1 0 0,0 0-1 0 0,17 41 5056 0 0,-27-65-4993 0 0,10-16 1546 0 0,8-33-1928 0 0,-16 41 781 0 0,6-15-442 0 0,-5 8-36 0 0,2 0 1 0 0,0 1-1 0 0,1-1 1 0 0,16-24 0 0 0,-21 36-88 0 0,2-1 0 0 0,-1 0 0 0 0,0 1 0 0 0,1 0 0 0 0,-1 0 0 0 0,1 0 0 0 0,0 0 1 0 0,0 0-1 0 0,0 1 0 0 0,0 0 0 0 0,1 0 0 0 0,-1 0 0 0 0,1 0 0 0 0,-1 1 0 0 0,1-1 0 0 0,-1 1 1 0 0,1 1-1 0 0,0-1 0 0 0,0 0 0 0 0,7 1 0 0 0,-8 0 24 0 0,0 1-1 0 0,0-1 1 0 0,0 1-1 0 0,0 0 1 0 0,0 0-1 0 0,0 0 1 0 0,0 1-1 0 0,0-1 1 0 0,-1 1-1 0 0,1 0 1 0 0,0 0-1 0 0,-1 0 1 0 0,1 1 0 0 0,-1-1-1 0 0,0 1 1 0 0,0 0-1 0 0,0 0 1 0 0,0 0-1 0 0,-1 0 1 0 0,1 0-1 0 0,-1 1 1 0 0,3 4-1 0 0,4 9 94 0 0,0 1-1 0 0,-1 0 1 0 0,8 30-1 0 0,1-2-95 0 0,-13-34 224 0 0,-1-4-668 0 0,0-1-1 0 0,1 1 0 0 0,-1-1 0 0 0,1 1 0 0 0,1-1 0 0 0,-1 0 1 0 0,10 10-1 0 0,-8-13-223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10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0 0 9994 0 0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11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0 476 7418 0 0,'561'-41'990'0'0,"-56"5"-891"0"0,898-53 921 0 0,-35 3 891 0 0,-916 49-1021 0 0,1092-83 1078 0 0,-516 61-578 0 0,-665 52-1451 0 0,-392 11-3721 0 0,7-1 3528 0 0,-5 0-597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11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23861 0 0,'0'-5'-1864'0'0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15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 1824 0 0,'0'0'-192'0'0,"-1"0"-312"0"0,-1-1 384 0 0,1-1 0 0 0,-1 1-96 0 0,1-1 8 0 0,0 1-72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4:11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28766 0 0,'0'0'1432'0'0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37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18516,'128'31'-3455,"254"25"3988,-377-55-2249,-4-1 1217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38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40 14723,'-4'-4'-40,"0"0"0,-1 0 0,1 1 0,-1 0 0,1 0 0,-1 0 0,0 1-1,0-1 1,0 1 0,-1 0 0,1 1 0,0-1 0,-1 1 0,1 0 0,-1 0 0,1 1 0,-1 0 0,0 0-1,1 0 1,-1 1 0,-7 1 0,-4 1-280,-1 1-1,1 1 0,1 0 1,-1 1-1,-25 13 0,29-12 151,1 1-1,-1 0 0,1 1 1,0 1-1,1 0 0,-17 18 1,26-25 129,-1 1 0,1-1 1,-1 0-1,1 1 0,0 0 1,1-1-1,-1 1 0,1 0 1,-1 0-1,1 0 0,0 0 1,0 7-1,1-8 25,0 0 1,1-1-1,-1 1 1,1 0-1,0 0 0,-1-1 1,1 1-1,0-1 1,1 1-1,-1-1 1,0 1-1,1-1 1,0 0-1,-1 0 0,1 1 1,0-1-1,0 0 1,0-1-1,0 1 1,0 0-1,3 1 0,7 5 40,1-1-1,0-1 0,0 0 0,1 0 0,0-2 0,0 0 0,0 0 0,0-1 0,22 2 0,15-2 262,67-3 0,-51-9 205,-56 8-83,-48 11-304,-8 3-100,2 2 0,-1 2 0,2 2 0,0 1 0,2 3 0,0 1 0,2 2 0,0 1 0,2 2 0,-50 53 0,75-71-11,1 1 0,1 0 0,0 1 0,1 0 0,0 0-1,1 1 1,0-1 0,-6 22 0,11-30 9,1 0-1,0 0 0,0 0 1,0 0-1,1 1 1,0-1-1,0 0 1,0 0-1,1 0 1,0 0-1,0 0 1,0 0-1,0 0 0,1 0 1,0 0-1,0 0 1,0 0-1,0-1 1,1 1-1,0-1 1,0 0-1,0 0 0,1 0 1,-1 0-1,1-1 1,0 1-1,0-1 1,8 5-1,-4-3-46,0 0-1,0-1 1,1 0-1,0-1 1,0 0-1,0 0 1,0-1-1,0 0 1,1 0-1,-1-1 1,0 0-1,1-1 1,9-1-1,0-1-137,0 0 0,0-1 0,-1-2 0,0 1 0,29-13 0,-27 8 53,-1-1-1,1-1 1,29-23 0,169-121-1831,-214 152 1735,-1 0 0,0 1 0,1-1-1,-1 1 1,1 0 0,0 0 0,-1 0 0,1 1 0,0-1 0,5 0-1,-7 1-436,13-20 797,-1-1 1,13-30-1,-10 19 1310,2 1 0,26-37 0,-44 68-1411,-1 1 0,1-1 1,-1 0-1,1 0 1,-1 1-1,1-1 0,0 0 1,0 1-1,-1-1 1,1 1-1,0-1 0,0 1 1,-1-1-1,1 1 1,0-1-1,0 1 0,0 0 1,0 0-1,0-1 1,0 1-1,-1 0 0,1 0 1,0 0-1,0 0 0,0 0 1,0 0-1,0 0 1,0 0-1,0 0 0,0 1 1,0-1-1,0 0 1,-1 1-1,1-1 0,0 0 1,0 1-1,0-1 1,-1 1-1,1-1 0,0 1 1,0 0-1,-1-1 1,1 1-1,0 0 0,-1-1 1,1 1-1,-1 0 1,1 0-1,-1 0 0,0-1 1,1 1-1,-1 1 1,5 7-124,0 1 0,-1 0 1,5 17-1,-6-18 113,11 31-154,24 64-6,-34-95 175,1 1 1,0-2 0,0 1 0,1 0 0,1-1 0,-1 0 0,1-1 0,11 10 0,-15-14 13,0-1 1,0 0 0,0 0-1,0 0 1,0-1 0,1 1 0,-1-1-1,1 0 1,-1 0 0,1 0-1,0 0 1,-1 0 0,1-1 0,0 0-1,-1 0 1,1 0 0,5 0 0,-2-2 50,-1 0 0,1 1 0,-1-2 0,0 1 0,0-1 1,0 0-1,0 0 0,0-1 0,5-4 0,6-6 218,-1-1 1,-1 0-1,0-1 0,-1-1 0,11-18 1,-7 6-51,18-39-1,12-19-1131,-36 69 550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39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211 226 15923,'0'0'637,"1"0"-1066,-1 0 362,1 0 0,-1 0 0,0 0 0,0 0 0,1 0 0,-1 0 0,0 0 0,1 0 0,-1 0 0,0 0 0,0 0 0,1 0 0,-1 0 0,0 0 0,1 0 0,-1 0 0,0-1 0,0 1 0,1 0 0,-1 0 0,0 0 0,0 0 0,1-1 0,-1 1 0,0 0 0,0 0 0,0 0 0,0-1 0,1 1 0,-1 0 0,0 0 0,0-1 0,0 1 0,0 0 0,0 0 0,0-1 0,0 1 0,1 0 0,-1-1 0,0 1 0,2-6-2,0 1 0,-1-1 0,1 0 0,-1 0 0,0 1 0,-1-1 0,1 0 0,-1 0 0,0 0 0,-1 0 0,1 0 0,-1 0 0,0 1-1,-1-1 1,1 0 0,-1 1 0,-5-11 0,4 8 94,-1 0-1,0 0 1,0 1-1,0 0 0,-1-1 1,0 2-1,0-1 1,-1 1-1,0-1 0,0 1 1,-1 1-1,-11-9 1,16 13-43,-1 0 1,1 0-1,-1 0 1,1 0-1,0 0 1,-1 0-1,0 1 1,1-1-1,-1 1 1,1 0-1,-1-1 1,0 1-1,1 1 1,-1-1-1,1 0 1,-1 1-1,0-1 1,1 1-1,-4 1 1,2 0-29,0 0 0,1 0 0,-1 1 0,1-1 0,0 1 0,0 0 0,0 0 0,0 0 0,0 0 0,0 0 0,-1 5 0,-3 3-93,1 0 0,0 0 0,1 1-1,1 0 1,0 0 0,1 0 0,-3 14 0,5-16 106,-1-1 0,2 0 0,-1 1 0,1-1 0,1 1-1,0-1 1,0 1 0,1-1 0,2 9 0,-2-12 54,0-2-1,1 1 1,-1 0-1,1 0 1,0-1-1,0 1 1,0-1-1,0 0 1,1 0-1,0 0 1,0-1-1,0 1 1,0-1-1,0 0 1,1 0-1,-1 0 1,8 3-1,5 0 116,0-1 0,0 0 0,0-1 0,0 0 0,1-2 1,-1 0-1,32-1 0,-25-2 74,-1-1 0,0 0 0,0-2 1,0-1-1,31-11 0,-50 14-123,1 0 0,-1-1 0,0 1 0,0-1 0,0 0 0,0-1-1,0 1 1,-1 0 0,1-1 0,-1 0 0,0 0 0,0 0 0,0 0 0,-1 0 0,0-1 0,1 1-1,-2-1 1,1 0 0,0 1 0,-1-1 0,0 0 0,0 0 0,0-8 0,6 18-1474,4 8 1317,-2 1 0,0 0 0,13 29 1966,-15-51 111,5-15-1588,-7 13-407,0-1 0,1 1-1,0 0 1,0 1 0,1-1-1,15-14 1,-21 23-69,1 1 0,-1-1-1,0 1 1,0-1 0,1 1 0,-1 0-1,0-1 1,1 1 0,-1 0 0,0 0-1,0 0 1,1 0 0,-1 0 0,0 0-1,1 0 1,-1 0 0,0 1 0,1-1-1,-1 0 1,0 1 0,0-1 0,1 1 0,-1 0-1,0-1 1,0 1 0,2 1 0,35 29-760,-15-11 573,-16-16 281,0 0-1,1 0 1,0 0-1,-1-1 1,1-1-1,0 1 1,1-1-1,-1 0 1,0-1-1,0 0 1,1 0-1,8-1 1,-3-1 42,-1-1 0,0 0 0,0-1 0,-1 0 0,1-1 0,-1 0 0,14-7 0,-1-2 49,0-1 0,-1-2 0,-1 0 0,-1-1 0,0-1 0,30-33 0,22-35-429,-72 84-181,0 7-655,3 15 722,-1 0 1,-1 1-1,-1-1 1,0 27-1,2 17 135,50 281 241,0 0 33,-50-307 5,-2-1-1,-1 1 1,-5 42 0,3-69 83,-1 0 1,0 0 0,0 0 0,-1 0 0,0-1 0,-1 1 0,0-1 0,-1 0-1,0 0 1,-1 0 0,0-1 0,0 0 0,-1 0 0,-16 16 0,16-20 39,-1 0 1,0 0-1,-1 0 1,1-1-1,-1 0 1,0-1-1,0 0 1,0 0-1,-1-1 1,1 0-1,0-1 1,-1 0-1,1 0 1,-1-1-1,1 0 1,-1-1-1,1 0 1,-1-1-1,-9-2 1,1 0-296,0-1 1,0-1 0,0-1-1,1 0 1,0-1 0,1-1-1,0-1 1,-27-20 0,42 29 85,-1 0 1,0 0 0,0-1 0,1 1 0,-1 0 0,1-1 0,-1 0 0,1 1 0,-1-1 0,1 0 0,0 0 0,0 0 0,0 0 0,0 0 0,0 0 0,1 0 0,-1 0 0,0 0 0,1 0 0,0 0 0,-1 0 0,1 0 0,0-1 0,0 1 0,0 0 0,0 0 0,1 0-1,-1 0 1,1 0 0,-1-1 0,1 1 0,0 0 0,-1 0 0,3-2 0,26-20-889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39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88 274 11947,'-6'10'-61,"1"-1"1,0 0-1,0 1 1,1 0-1,-3 12 1,6-20 26,1-1 0,-1 1 1,1-1-1,-1 1 0,1-1 1,0 1-1,-1-1 1,1 1-1,0 0 0,0-1 1,0 1-1,0-1 0,1 1 1,-1-1-1,0 1 0,1-1 1,-1 1-1,1-1 1,-1 1-1,1-1 0,0 1 1,0-1-1,-1 0 0,1 1 1,0-1-1,0 0 1,0 0-1,1 0 0,-1 1 1,0-1-1,0 0 0,1-1 1,-1 1-1,0 0 0,1 0 1,-1-1-1,1 1 1,-1 0-1,1-1 0,-1 0 1,1 1-1,-1-1 0,1 0 1,1 0-1,6 0 10,0 0-1,-1-1 1,1 0-1,0 0 1,-1-1-1,1 0 1,-1-1-1,0 0 1,0 0-1,0 0 1,0-1-1,-1-1 1,1 1-1,7-7 1,7-6 144,0-1 0,-2-1 0,20-23 1,-26 25 64,0 1 1,-1-2 0,15-27 0,-24 37-80,0 0 0,0 0 0,-1 0 0,0-1 0,0 1 0,-1-1 0,0 0 0,-1 0 0,0 0 0,0-17 0,-1 24-99,0 0 0,0 0 0,-1 0 0,1-1 0,-1 1 0,1 0 0,-1 0 0,0 0 0,0 0 0,0 0 0,0 0 0,0 0 0,0 1 0,0-1-1,-1 0 1,1 0 0,-1 1 0,1-1 0,-1 1 0,0 0 0,1-1 0,-1 1 0,0 0 0,0 0 0,0 0 0,0 0 0,0 0 0,0 1 0,0-1 0,0 1 0,0-1 0,-1 1 0,1 0 0,0-1-1,0 1 1,0 0 0,0 1 0,-1-1 0,-2 1 0,-7 1-71,1 0 0,0 1 0,-1 0 0,1 1 0,1 0 0,-14 7 0,2 2-37,0 0 1,1 2 0,1 0 0,0 1-1,1 1 1,0 1 0,2 1 0,0 0-1,1 2 1,1-1 0,-20 40 0,31-52 86,0 0 1,1 0-1,0 1 1,0-1-1,1 1 1,1 0-1,-1 0 1,1 0-1,1-1 1,0 10-1,0-14 43,0 0-1,1 0 0,0 0 0,0 0 1,0 0-1,1 0 0,-1 0 0,1-1 1,0 1-1,0-1 0,0 1 0,0-1 0,1 0 1,-1 1-1,1-1 0,0-1 0,0 1 1,0 0-1,0-1 0,0 1 0,1-1 1,-1 0-1,8 3 0,1-1-48,1-1 0,-1 0 0,1 0 0,0-1 0,0-1 0,0 0-1,0-1 1,0 0 0,-1-1 0,1-1 0,0 0 0,0-1 0,-1 0 0,23-9 0,12-7-134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1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13819,'0'0'787,"-1"6"-1174,-8 23-482,2 2 0,1-1-1,-2 40 1,2 98 768,6-143 178,1-1 1,1 1-1,0-1 1,2 1-1,14 45 1,-16-64-45,0 1 1,1-1-1,0 0 0,0 0 1,0 0-1,1-1 0,0 1 1,0-1-1,0 0 0,0 0 1,1 0-1,0-1 1,0 1-1,1-1 0,-1 0 1,1-1-1,-1 1 0,1-1 1,0-1-1,1 1 0,-1-1 1,0 0-1,1 0 0,-1-1 1,1 1-1,9-1 1,-7 0 34,-1-1 0,0 0 1,0 0-1,0-1 0,1 0 1,-1-1-1,0 1 0,0-1 1,-1-1-1,1 0 0,0 0 1,-1-1-1,0 1 0,1-2 1,-2 1-1,1-1 0,0 0 1,-1 0-1,0-1 1,0 0-1,-1 0 0,0 0 1,0 0-1,0-1 0,-1 0 1,1 0-1,-2-1 0,1 1 1,-1-1-1,0 1 0,-1-1 1,0 0-1,0 0 0,-1 0 1,0-1-1,0 1 0,-1 0 1,0 0-1,0 0 0,-1-1 1,0 1-1,-1 0 1,-3-13-1,1 10-102,0 1 0,-1 0 0,0 0 0,-1 0 0,0 1 0,-14-18 0,17 24-40,0 0 0,-1-1 0,1 1 0,-1 0 0,0 1 1,0-1-1,0 1 0,-7-4 0,8 5 2,1 1 0,0-1 0,-1 1 0,1-1 0,0 1 0,-1 0 0,1-1 1,-1 1-1,1 1 0,0-1 0,-1 0 0,1 1 0,0-1 0,-1 1 0,1-1 0,0 1 0,-4 2 0,2 0-4,1-1-1,-1 1 1,1 0-1,0 1 1,0-1-1,0 0 1,1 1-1,-1 0 1,1-1-1,0 1 1,0 0-1,0 0 1,1 0-1,-1 0 1,1 1-1,0-1 1,0 0-1,1 1 1,-1 4 0,-1 10-80,1-1 0,1 0 0,2 24 1,0-25 196,1 0 0,0 0 0,1 0 0,1 0 0,0-1 0,2 1 0,0-2 0,0 1 1,2-1-1,0 0 0,13 16 0,-17-24-9,1 0 1,0 0-1,1-1 1,-1 0-1,1-1 1,0 0-1,1 0 1,0 0-1,-1-1 1,1 0-1,1 0 1,-1-1 0,0 0-1,1-1 1,0 1-1,-1-2 1,1 1-1,0-1 1,0-1-1,0 0 1,0 0-1,0 0 1,13-4-1,-13 2-188,0 0 0,-1 0 0,0-1 0,1-1 0,-1 1 0,-1-1 0,1-1 0,0 1 0,-1-1 0,0-1 0,0 1 0,-1-1-1,1 0 1,-1-1 0,-1 0 0,1 0 0,-1 0 0,0 0 0,-1-1 0,0 0 0,0 0 0,0 0 0,3-14 0,0-1 75,-2-1 1,0 0 0,-2 0-1,-1 0 1,0-1-1,-2 1 1,-3-32-1,2 54 788,6 21-452,16 67 183,33 84 0,-31-103 1738,-20-73-1767,34-63 386,-21 38-797,20-32-1,-31 55-32,1 0-1,0 1 0,0 0 0,1 0 0,0 0 0,0 1 0,1 0 1,13-9-1,-18 13 28,0 1 0,-1-1 0,1 1 0,0 0 0,0 0 0,0 0 0,0 1 0,0-1 0,0 1-1,0 0 1,0-1 0,0 1 0,0 1 0,0-1 0,0 0 0,0 1 0,0-1 0,-1 1 0,5 1 0,-3 0-7,1 1-1,0 0 0,-1 0 0,1 0 0,-1 0 1,0 1-1,0-1 0,0 1 0,6 8 0,1 4-23,-1 0 0,-1 0-1,0 1 1,12 35 0,-13-27-301,0-3 1859,-2-25-685,2-14-501,15-49 121,14-35-454,-32 90-39,1 0 0,0 1-1,1-1 1,0 1 0,1 0 0,12-13 0,-17 20 8,0 1 1,0-1-1,0 1 0,0 0 1,0 0-1,1 0 0,-1 0 1,1 1-1,-1-1 1,1 1-1,0 0 0,-1 0 1,1 0-1,0 1 0,0-1 1,0 1-1,0 0 1,-1 0-1,1 0 0,0 1 1,0-1-1,0 1 0,-1 0 1,1 0-1,0 0 1,-1 0-1,1 1 0,-1 0 1,1-1-1,-1 1 1,0 1-1,5 2 0,9 9-71,-1-1 0,-1 2 0,0 0 0,20 26 0,-33-38 102,45 62-10,16 20 171,-56-77-109,0-1-1,0 0 1,1 0 0,-1-1 0,1 1 0,1-2 0,17 10 0,-24-14-13,1 0 0,0 0 0,0 0 0,0 0 0,0 0-1,0 0 1,0-1 0,0 1 0,0-1 0,0 0 0,0 0 0,0 0 0,0-1 0,0 1 0,0-1 0,0 1 0,0-1 0,0 0-1,0 0 1,3-2 0,-2 0 17,0 0-1,0 0 1,0 0-1,-1-1 1,0 1-1,1-1 0,-1 0 1,-1 0-1,1 0 1,0 0-1,2-7 1,2-5 46,-2 1 0,0-1 0,0 0 0,-2-1-1,0 1 1,1-23 0,-3 32-79,-1-71 130,0 72-189,-1-1 0,0 1 0,0 0 0,0 0-1,-1 0 1,0 0 0,0 1 0,0-1 0,-1 0 0,-4-6 0,7 11-3,-1 0 0,0 0 0,1 0 0,-1 0 0,0 0 0,0 0-1,0 0 1,0 1 0,0-1 0,0 0 0,0 0 0,0 1 0,0-1 0,0 1 0,0-1 0,0 1 0,0-1 0,-1 1 0,1-1-1,0 1 1,0 0 0,-1 0 0,1 0 0,0 0 0,0 0 0,-1 0 0,1 0 0,0 0 0,0 0 0,0 1 0,-1-1 0,1 0-1,0 1 1,0-1 0,0 1 0,0-1 0,0 1 0,-1 0 0,1-1 0,0 1 0,1 0 0,-1 0 0,0 0 0,0 0 0,0 0-1,-1 1 1,-1 2-111,0 1 0,-1-1 0,1 1 0,1-1 0,-1 1 0,1 0 0,0 0 0,0 1 0,-2 8 0,3-7 119,0 0 0,0 0 0,1 0-1,0 0 1,0-1 0,1 1 0,0 0 0,0 0-1,1-1 1,0 1 0,0-1 0,0 1 0,1-1-1,0 0 1,4 7 0,-1-5 79,0 0 0,0 0 0,1-1 0,0 1 0,1-2 0,-1 1 0,1-1 1,0 0-1,15 7 0,-8-5-69,1-1 0,0-1 0,0 0 1,0-1-1,1-1 0,-1 0 0,1-1 0,0-1 1,0-1-1,0 0 0,34-4 0,-14-5-116,0-7-85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1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10530,'0'8'119,"6"65"-266,26 128-1,-32-200 196,0-1 0,0 0 0,0 0 0,0 0-1,1 1 1,-1-1 0,0 0 0,0 0 0,0 0 0,0 1-1,0-1 1,0 0 0,0 0 0,0 0 0,0 1 0,1-1-1,-1 0 1,0 0 0,0 0 0,0 0 0,0 1 0,0-1-1,1 0 1,-1 0 0,0 0 0,0 0 0,0 0 0,1 0-1,-1 0 1,0 0 0,0 0 0,0 0 0,1 1 0,-1-1-1,0 0 1,0 0 0,0 0 0,1 0 0,-1 0 0,0 0-1,0-1 1,0 1 0,1 0 0,9-8 440,8-21-302,-7 4-167,1 1 0,25-38-1,-30 51-40,1 1 0,0 0 0,0 1 0,1 0 0,1 0-1,-1 1 1,22-14 0,-27 19 8,-1 1 1,2 0-1,-1 1 0,0-1 1,0 1-1,0 0 0,1 0 1,-1 0-1,0 0 0,1 1 1,-1 0-1,1-1 0,-1 2 0,1-1 1,-1 1-1,0-1 0,6 3 1,-3-1-6,0 1 1,0 0-1,0 1 1,-1 0-1,1 0 1,-1 0-1,0 1 1,0-1-1,7 9 1,4 7 6,0 1 0,-1 1 1,-1 1-1,19 36 1,-25-42-71,0 2 149,1-1 1,22 31 0,-30-46-183,0 0 0,0 0 0,1 0 0,-1-1 0,0 0 0,1 1 0,0-1 0,-1 0-1,1 0 1,0 0 0,0 0 0,0-1 0,0 1 0,0-1 0,1 0 0,-1 0 0,0 0 0,1 0 0,-1-1 0,1 1 0,-1-1 0,0 0 0,1 0-1,3 0 1,-3-2 21,0 1 0,0 0 0,-1-1 0,1 0 0,-1 0 0,1 0 0,-1 0-1,0-1 1,0 1 0,0-1 0,3-3 0,15-17-662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10586,'12'20'520,"1"10"-544,0 14 0,-2 6-112,2 9-32,2 18 232,-1 1 72,-2 6-56,1-2 24,-2-6-24,2-5-32,0-13-136,-3-9-168,0-17 240,-2-5-64,-8-14-40</inkml:trace>
  <inkml:trace contextRef="#ctx0" brushRef="#br0" timeOffset="1">0 480 17204,'43'7'1280,"14"-1"-1176,6-3-144,-1-2-104,16-1-456,2-7-440,3-3 856,-2-7-193,-14-6-159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2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14995,'0'0'448,"3"2"-1616,20 41 600,-17-15 120,0 5 48,1 6 144,0 0 112,-1-3 64,1-3-48,2-11-280,1-8-577,5-15 817,2-11-136,2-14-96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2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7866,'4'3'173,"0"1"0,0-1 1,0 1-1,0 0 1,-1 1-1,1-1 0,-1 1 1,0-1-1,-1 1 0,1 0 1,3 9-1,16 59 427,-17-46-470,-3-18 117,0 1 0,0 0 1,1-1-1,4 12 0,-3-20 482,-2-2-610,7-6 38,0 0 0,0-1 0,-1 0 0,0 0 0,0-1 0,12-17 0,23-25-217,-35 43 31,0 1-1,0 0 1,1 1 0,0-1-1,1 2 1,-1-1-1,1 1 1,0 1 0,0 0-1,1 0 1,-1 1 0,17-3-1,-21 6 9,0-1 0,1 1-1,-1 0 1,0 0 0,0 1-1,1 0 1,-1 0 0,0 1-1,0-1 1,0 1 0,0 0-1,0 1 1,-1 0 0,1-1-1,-1 2 1,0-1 0,0 1-1,0 0 1,0 0 0,0 0-1,-1 0 1,0 1 0,6 7-1,-5-4-91,1 1-1,-1-1 1,-1 1-1,0 0 1,0 0-1,0 1 0,-1-1 1,-1 1-1,0-1 1,0 1-1,-1 0 1,1 15-1,-7-9-75,-4-6-57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15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10 4281 0 0,'-1'-1'192'0'0,"0"0"0"0"0,-1 0 1 0 0,1 0-1 0 0,-1 0 0 0 0,1 0 0 0 0,-1 1 1 0 0,1-1-1 0 0,-1 1 0 0 0,1-1 0 0 0,-1 1 0 0 0,0-1 1 0 0,1 1-1 0 0,-1 0 0 0 0,0 0 0 0 0,1 0 1 0 0,-1 0-1 0 0,0 0 0 0 0,1 0 0 0 0,-1 1 1 0 0,0-1-1 0 0,-2 1 0 0 0,1 1-72 0 0,-1 1 1 0 0,1-1-1 0 0,0 1 1 0 0,0 0-1 0 0,0 0 0 0 0,0 0 1 0 0,-3 5-1 0 0,1-2-820 0 0,-38 41 286 0 0,16-18 377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3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1 292 13923,'16'7'-16,"14"6"72,9 0 48,2-10-1048</inkml:trace>
  <inkml:trace contextRef="#ctx0" brushRef="#br0" timeOffset="1">1394 0 15931,'4'28'537,"-1"17"-770,-3 11 137,0 0-720,-4 6 64,-3 8 280,-3 3-24,-5-1-280,-1-4-176,0-16 639,-2-7-271,2-18-72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1 270 13835,'22'-5'-57,"1"0"0,0 2 0,0 0 1,41 1-1,0 0-389,-38 0 308,38-3-418,78-15 0,-124 17 545,-1-1 0,0-1-1,0-1 1,0-1 0,0 0 0,-1-1-1,-1 0 1,1-2 0,18-14 0,-30 20 51,0 0 1,0 0 0,-1-1 0,1 1 0,-1-1 0,0 0 0,0 1 0,-1-2 0,1 1 0,-1 0 0,0 0 0,-1-1 0,1 1-1,0-7 1,-2 10-42,1 0 0,-1-1 0,0 1 0,0 0 0,0 0 0,-1-1 0,1 1 0,0 0 0,-1 0-1,1-1 1,-1 1 0,0 0 0,0 0 0,0 0 0,0 0 0,0 0 0,0 0 0,-1 0 0,1 1-1,-1-1 1,1 0 0,-1 1 0,0-1 0,1 1 0,-1-1 0,0 1 0,0 0 0,0 0 0,0 0-1,0 0 1,0 0 0,0 0 0,0 1 0,-1-1 0,1 1 0,0-1 0,-3 1 0,3 0-28,1 0 0,-1 0 0,1 0 0,-1 0 0,1 1 0,-1-1 0,1 1 0,-1-1 0,1 1 0,0-1 0,-1 1 0,1 0 0,0 0 0,-1-1 0,1 1 0,0 0 0,0 0 0,0 0 0,0 1 0,0-1 0,0 0 0,0 0 0,0 0 0,0 1 0,0 2 0,-16 37-475,8-5 368,3-1 1,1 2-1,1-1 1,3 0-1,5 72 1,-3-89 220,2 0 0,5 22 0,-6-34 3,0 0-1,0 0 0,1 0 1,0-1-1,0 1 1,0-1-1,1 0 0,0 0 1,6 6-1,-8-10-31,0 0 0,0-1-1,1 1 1,-1-1 0,1 1 0,-1-1-1,1 0 1,0 0 0,-1 0 0,1-1-1,0 1 1,0-1 0,-1 1 0,1-1-1,0 0 1,0 0 0,0 0 0,-1 0-1,1-1 1,0 1 0,0-1 0,0 0-1,-1 0 1,5-2 0,10-3 133,-1-1 0,28-18 0,-25 14-88,-15 9-86,15-9 8,1 1 0,-1 0 1,31-8-1,-44 16-39,0 0 0,0 1 0,0 0 0,0 0 0,0 1 0,0 0 0,0 0-1,0 0 1,0 1 0,0 0 0,0 0 0,0 0 0,0 1 0,0 0 0,0 0 0,-1 1 0,6 2-1,31 25-145,-33-23 210,0 0 1,0-1-1,1 0 1,17 8 0,-24-12-30,1-1 0,-1 0 0,1-1 0,-1 1 0,1 0 0,-1-1 0,1 0 0,0 0 0,-1 0 0,1 0 0,-1-1 0,1 1 0,-1-1 0,1 0 0,-1 0 0,1 0 0,-1 0 0,0-1 0,4-1 0,1-2-17,0-1 0,-1 1 0,1-1 1,-1-1-1,0 1 0,-1-1 0,0 0 1,9-13-1,-13 17-7,0 0 0,1-1 0,-1 1 0,-1-1-1,1 1 1,0-1 0,-1 0 0,0 0 0,0 0 0,0 1 0,0-1 0,-1 0 0,1 0-1,-1 0 1,0 0 0,0-1 0,-1 1 0,1 0 0,-1 0 0,0 1 0,-2-9 0,2 10-11,-1 0 1,1 1 0,0-1 0,0 0-1,-1 0 1,1 1 0,-1-1 0,1 1 0,-1-1-1,0 1 1,0 0 0,1 0 0,-1 0-1,0 0 1,0 0 0,0 0 0,0 0 0,0 0-1,-1 1 1,1-1 0,0 1 0,0 0 0,0 0-1,0 0 1,-1 0 0,1 0 0,0 0-1,0 0 1,0 1 0,0-1 0,-1 1 0,1-1-1,-3 3 1,0-2-56,0 1 0,1 0 1,0 1-1,-1-1 0,1 1 0,0 0 0,0 0 0,0 0 0,1 0 1,-1 1-1,1-1 0,0 1 0,0 0 0,-3 5 0,4-6 71,1 0-1,-1 0 1,1 0-1,0 0 1,0 0-1,0 0 0,0 1 1,1-1-1,-1 0 1,1 1-1,0-1 1,0 0-1,0 0 1,0 1-1,1-1 1,-1 0-1,1 0 0,0 1 1,0-1-1,0 0 1,0 0-1,1 0 1,-1 0-1,1 0 1,0 0-1,-1-1 0,1 1 1,1-1-1,-1 1 1,0-1-1,1 0 1,-1 1-1,1-1 1,-1-1-1,1 1 1,5 2-1,7 4-29,0-1-1,0-1 1,0-1-1,1 0 1,-1-1-1,20 3 1,21 1-721,78 1 0,-62-8 247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5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335 528 15059,'0'0'495,"-8"-2"-1386,-14 0 667,1 0 0,0 1-1,0 2 1,-1 0 0,1 1 0,0 1-1,0 1 1,0 1 0,1 1-1,0 1 1,-24 10 0,39-14 168,0-1 0,1 1-1,-1 0 1,1 0 0,-1 1 0,1-1 0,-6 8-1,9-10 46,0 0-1,0 0 0,0 0 0,0 0 0,0 1 0,1-1 0,-1 0 0,1 1 0,-1-1 0,1 0 0,-1 1 0,1-1 0,0 1 0,-1-1 1,1 0-1,0 1 0,0-1 0,0 1 0,0-1 0,0 1 0,1-1 0,-1 0 0,0 1 0,1-1 0,-1 1 0,1-1 0,-1 0 1,1 1-1,0-1 0,-1 0 0,1 0 0,0 0 0,0 1 0,1 0 0,3 3 5,0-1 0,1 0 0,0 0-1,-1 0 1,1 0 0,1-1 0,-1 0 0,0 0 0,1-1-1,-1 0 1,12 2 0,4 0 65,0 0 0,33 0 0,-29-4-8,0 0 0,0-2 0,0-1 0,-1 0 0,1-3 0,-1 0 0,0-1 0,0-1 0,37-19 0,-49 20-26,0 0 0,0-1-1,0-1 1,-1 0 0,-1-1 0,1 0 0,-1-1 0,-1 0 0,0-1 0,-1 0-1,0 0 1,-1-1 0,0 0 0,-1-1 0,-1 0 0,0 0 0,7-26 0,-8 20 35,-2 0-1,0-1 1,-1 1 0,-1-1 0,-1 0 0,-1 1 0,-1-1 0,-5-22 0,4 28-12,0 1 0,-2 0 0,1 0 0,-2 0 1,0 0-1,0 1 0,-2 0 0,1 0 0,-2 1 0,1 0 0,-2 1 0,-10-12 1,17 21-46,1 0 0,-1-1 0,0 1 0,1 0 0,-1 1 0,0-1 0,0 0 1,0 1-1,0 0 0,0 0 0,-1 0 0,1 0 0,0 0 0,-4 0 0,5 1-27,0 0 0,1 0 0,-1 1 0,0-1 0,0 1 0,0-1 0,1 1 0,-1 0 0,0-1 0,1 1 0,-1 0 0,1 0 0,-1 0 0,1 0 0,-1 0 0,1 1 0,0-1 0,-1 0 0,1 1 0,0-1 0,0 1 0,0-1 0,0 1 0,0-1 0,0 1 0,1 0 0,-1 0 0,0 1 0,-4 12-115,1-1-1,1 1 1,0 0-1,1 1 1,0-1 0,1 21-1,11 94-127,-7-104 332,2 0 0,0 0 0,2-1 0,1 0 0,0-1 0,2 1 0,25 42-1,-30-59-14,1 1-1,0-1 0,0-1 1,1 1-1,0-1 0,1-1 0,-1 1 1,1-1-1,1-1 0,10 7 0,-12-9-17,1 0 0,-1 0 0,0-1 0,1 0 0,0-1 0,-1 1 0,1-1 0,0-1 0,0 0 0,0 0 0,-1 0 0,1-1 0,0 0 0,13-4 0,-12 2 58,1 0 0,0 0 0,-1-1 0,0 0 0,0-1 0,0 0-1,0 0 1,-1-1 0,0 0 0,0-1 0,0 0 0,-1 0 0,0 0 0,-1-1 0,1 0 0,-1 0-1,7-14 1,-12 19-424,4 8-1258,3 5 1648,1-1 0,0-1 0,1 1-1,0-1 1,0-1 0,1 0 0,0-1 0,0 0 0,1 0 0,0-1-1,18 5 1,-22-7 96,0-1 0,0 0-1,0-1 1,1 0 0,-1 0 0,0-1-1,1 0 1,-1 0 0,1-1 0,-1 0-1,0-1 1,0 0 0,0 0-1,0 0 1,0-1 0,0-1 0,-1 1-1,1-1 1,9-7 0,-15 10-115,0-1 0,0 0 0,0 1 0,0-1-1,0 0 1,-1 0 0,1 1 0,-1-1 0,0-1 0,1 1 0,-1 0 0,0 0 0,0 0 0,0-1 0,0 1 0,-1 0 0,1-1 0,-1 1 0,1-1-1,-1-3 1,0 2-28,-1 0-1,0 0 0,0 0 0,0 1 1,0-1-1,0 0 0,-1 1 1,0-1-1,1 0 0,-1 1 0,-5-6 1,-1-1-129,-1 0 1,0 0-1,-1 1 1,0 0-1,0 1 1,-21-12-1,16 12-65,0 1 0,0 0 0,-1 1 0,0 1 0,0 1 0,-1 0 0,1 1 0,-22-2 0,30 5-22,-1-1 0,0 1 0,0 0 0,0 1 0,1 0 1,-1 1-1,0-1 0,1 2 0,0-1 0,-1 1 0,1 0 1,0 1-1,0 0 0,1 0 0,-1 1 0,1 0 0,-9 8 1,14-12 110,1 0 1,0 0-1,0 0 1,-1 1-1,1-1 1,0 1-1,0-1 1,0 1-1,0-1 1,1 1-1,-1-1 1,0 1-1,1 0 1,-1-1-1,1 1 1,-1 0-1,1 3 1,0-4 29,0 0 1,1 0-1,-1 0 0,0 0 1,1 0-1,-1 0 0,1 0 1,-1 0-1,1-1 0,0 1 1,-1 0-1,1 0 0,0 0 1,0-1-1,-1 1 0,1 0 1,0-1-1,0 1 0,0-1 1,0 1-1,1 0 0,4 1-38,1 0 0,-1 0 0,0-1 0,0 0-1,1 0 1,-1 0 0,13-1 0,13-3 942,40-9 0,-53 7-333,0 1-1,0 1 0,1 1 0,-1 1 0,1 0 0,-1 2 0,25 3 1,-37-2-471,0 1 1,0 0 0,0 0 0,0 0 0,-1 1 0,0 0-1,1 0 1,-1 1 0,0 0 0,-1 0 0,1 0 0,5 8-1,9 12-124,26 45-1,-19-28 226,7 2 1808,-26-52-535,3-8-1148,0 0-239,0 0 0,2 1 0,-1 0 0,27-23 0,-34 34-83,0 0 0,1 1 0,-1 0-1,1 0 1,0 0 0,-1 0 0,1 1 0,0 0 0,1 0-1,-1 1 1,0 0 0,0 0 0,1 0 0,-1 1 0,0 0 0,1 0-1,-1 1 1,0-1 0,12 4 0,-7 0-29,1 0 1,-1 0-1,0 1 1,-1 1-1,1 0 0,-1 1 1,0-1-1,11 12 1,-7-6 87,0 2 0,-1 0 0,0 0 1,16 25-1,-29-39 54,0 0 0,0 1-1,0-1 1,0 0 0,1 0 0,-1 1-1,0-1 1,0 0 0,0 0 0,1 0-1,-1 1 1,0-1 0,0 0 0,1 0-1,-1 0 1,0 0 0,0 0 0,1 1-1,-1-1 1,0 0 0,1 0 0,-1 0 0,0 0-1,1 0 1,-1 0 0,0 0 0,0 0-1,1 0 1,-1 0 0,0 0 0,1 0-1,-1 0 1,0-1 0,0 1 0,1 0-1,-1 0 1,1 0 0,11-13 549,12-27-701,-20 32 304,6-10-230,0 1 0,1 0 0,1 1 0,1 0 0,0 1 0,25-21 0,-34 32-14,1 0 1,0 1 0,0-1-1,1 1 1,-1 1 0,1-1 0,-1 1-1,1 0 1,0 0 0,0 1 0,9-2-1,-11 3-9,1 0 0,-1 0 0,0 1-1,1-1 1,-1 1 0,1 0-1,-1 0 1,0 1 0,0-1-1,0 1 1,0 0 0,0 0-1,0 1 1,0-1 0,-1 1 0,1-1-1,4 6 1,16 16-211,20 27 0,-25-28 20,32 31 1,-43-47 59,0 0 1,1-1 0,0 0 0,0 0 0,0-1 0,1 0 0,18 6-1,-7-5-501,0-2-1,0 0 0,0-1 1,0-1-1,1-1 0,-1-1 1,0-1-1,0-1 0,27-6 1,-29 5 486,0-2 1,0 0-1,-1-1 0,0-1 1,0-1-1,-1-1 1,0 0-1,-1-1 0,0-1 1,21-17-1,-32 24 470,0-1 0,-1-1 1,1 1-1,-1-1 0,0 1 0,-1-1 0,1 0 0,-1-1 0,0 1 0,3-10 0,-6 14-167,1 0-1,-1-1 0,1 1 0,-1-1 0,0 1 0,0 0 0,0-1 1,0 1-1,0-1 0,-1 1 0,1 0 0,-1-1 0,1 1 0,-1 0 0,0-1 1,0 1-1,0 0 0,0 0 0,0 0 0,-1 0 0,1 0 0,0 0 0,-1 0 1,0 0-1,1 1 0,-1-1 0,0 1 0,0-1 0,0 1 0,0 0 1,0-1-1,0 1 0,-3-1 0,-3 0-48,1-1 1,-1 1-1,0 0 0,-1 1 0,1-1 1,0 2-1,0-1 0,0 1 1,-1 0-1,1 1 0,0 0 1,0 0-1,0 1 0,0 0 1,-11 5-1,3-1-123,0 0 0,1 2 0,0 0 0,0 0 0,1 2 0,-20 15 0,28-19 46,0-1 0,0 2 1,0-1-1,1 0 0,0 1 1,0 0-1,1 0 0,0 1 1,-5 10-1,9-15 32,-1-1 1,0 0 0,1 0-1,-1 0 1,1 0 0,0 0-1,0 1 1,0-1 0,0 0-1,0 0 1,0 0-1,1 1 1,-1-1 0,1 0-1,0 0 1,1 3 0,-1-3 15,1 0 0,-1 0 0,1 0 0,0 0 1,0 0-1,0 0 0,0-1 0,0 1 0,0-1 1,0 0-1,0 1 0,1-1 0,-1 0 0,0 0 1,1 0-1,-1-1 0,4 1 0,6 2 100,-1-2-1,1 1 1,0-2 0,-1 0-1,1 0 1,0-1 0,-1 0-1,1-1 1,-1-1 0,0 1-1,1-2 1,17-7 0,-3-1 338,0-2 0,0-1 0,42-32 0,-66 45-457,0 0 0,-1 1 1,1 0-1,0-1 1,0 1-1,0 0 1,0 0-1,0 0 1,0 0-1,0 0 1,0 0-1,1 1 0,-1-1 1,0 1-1,0-1 1,1 1-1,-1 0 1,0 0-1,4 0 1,-4 2-42,1-1 1,-1 1-1,0-1 1,0 1-1,0 0 1,0 0 0,0 0-1,0 0 1,-1 0-1,1 1 1,-1-1-1,1 0 1,-1 1-1,0-1 1,0 1 0,1 2-1,8 19-161,-5-10 175,2 0 0,-1 0-1,2 0 1,17 24 0,-21-34-121,-1-1-1,0 0 1,1 0-1,-1 0 1,1 0-1,0 0 1,0-1-1,0 0 1,0 1-1,0-2 1,1 1-1,-1 0 1,0-1-1,1 0 1,0 0-1,-1 0 1,1-1-1,-1 1 1,1-1-1,0 0 1,5-1-1,0 0-73,0-1 1,-1 0-1,1-1 0,0 0 0,9-5 0,17-8-630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9706,'1'15'728,"1"7"-576,1 4-64,1 0 72,3 1 136,2 5-48,-2-3-32,3-1-103,-1-4-41,4-7-144,-2-4-225,4-7-999,-4-5 1160,4-4-216,1-5-144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6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415 538 10882,'52'116'2163,"-3"-7"-1220,-48-106-890,0-1-1,0 0 0,0 0 0,0 0 0,0 0 1,0 0-1,0 0 0,1-1 0,-1 1 1,1 0-1,-1-1 0,1 1 0,0-1 1,0 1-1,0-1 0,0 0 0,0 0 1,0 0-1,0 0 0,0 0 0,0 0 0,4 0 1,-3-1 24,0-1 1,0 0 0,0 0 0,0 0 0,0 0-1,0 0 1,0-1 0,0 1 0,0-1-1,-1 0 1,1 0 0,-1 0 0,1 0 0,-1 0-1,3-4 1,-1 3-25,10-11 5,0 0 0,1 2 1,0 0-1,30-17 1,-40 26-83,1 0 0,-1 1 0,1 0 0,0 0 0,0 1 1,0 0-1,0 0 0,0 0 0,0 0 0,0 1 1,1 0-1,-1 1 0,0-1 0,0 1 0,0 0 0,0 1 1,0 0-1,-1-1 0,10 6 0,-1 0-221,0 0 0,0 1-1,-1 1 1,0 0 0,0 1 0,-1 1-1,-1 0 1,0 0 0,18 24 0,-28-33-162</inkml:trace>
  <inkml:trace contextRef="#ctx0" brushRef="#br0" timeOffset="1">1 1 20740,'0'0'-16,"15"2"96,14 13 56,15-5-912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7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16155,'15'13'809,"3"10"-897,-1 4 8,-4 5-80,3 3-193,-4 5 105,-1 2-24,-5 0-216,0-3-80,-5-6-600,1-3 896,-1-7-192,-1-4-120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7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1 17548,'-14'11'-41,"0"1"0,1 1 0,1 0 0,0 1-1,-15 23 1,20-27-185,2 0 0,-1 0 0,1 0 0,1 1 0,0 0 0,1 0 0,0 0 0,0 0 0,-2 22 0,5-29 165,1 0 1,-1 1 0,1-1 0,-1 0 0,1 0 0,1 1 0,-1-1 0,0 0 0,1 0 0,0 0 0,0 0 0,0-1 0,0 1 0,1-1-1,0 1 1,-1-1 0,1 0 0,0 0 0,1 0 0,-1 0 0,0 0 0,1-1 0,4 3 0,11 5 3,0 0 0,1-1 0,31 10 0,-4-2 81,-36-12-19,32 14-6,-41-19 1,0 1 0,-1 0 0,1 0 0,0 0 0,-1 0 0,1 0 0,-1 0 0,0 0 0,1 1 0,-1-1 0,0 1 0,0-1 0,0 1 0,1-1 0,-2 1 0,1-1 0,0 1 0,1 2 0,-2-3 2,0 0 0,-1 0 0,1-1 0,0 1 0,0 0 0,-1 0 0,1-1 1,0 1-1,-1 0 0,1 0 0,-1-1 0,1 1 0,-1 0 0,1-1 0,-1 1 0,1-1 0,-1 1 0,0-1 0,1 1 0,-1-1 1,0 1-1,1-1 0,-1 0 0,0 1 0,0-1 0,1 0 0,-1 0 0,0 1 0,-1-1 0,-27 5 35,26-5-32,-36 3-299,-1-1 0,1-3 0,-1-1 0,1-1 0,0-3 0,-69-18 0,36-2-125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7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17092,'23'3'232,"8"6"-2169,5 3 2185,-2-4-1048,15-6 176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8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16644,'21'115'376,"-10"58"-4082,-11-170 3263,12-36-959,2-3-374,1 2 0,28-46 0,-36 70 1911,0-1 1,0 1 0,1 0 0,0 1-1,1 0 1,0 0 0,1 1 0,-1 0-1,2 1 1,-1 0 0,14-7 0,-20 12 77,0 0 1,0 1 0,0 0 0,0 0 0,1 0-1,-1 0 1,0 1 0,0 0 0,1-1 0,-1 1-1,0 1 1,1-1 0,-1 1 0,0 0-1,0 0 1,6 2 0,-3 0-60,0 0 1,-1 1-1,1 0 0,-1 0 1,0 0-1,0 1 0,0 0 1,8 10-1,-1 0-102,-1 1 0,-1 1 1,0 0-1,-1 1 0,-1-1 1,8 23-1,-12-25 73,0-4 85,-1 0 0,0 1 0,-1 0-1,0-1 1,2 20 0,0-35 442,10-15-262,22-37 0,-26 37-398,1 1 1,1 0 0,1 1-1,16-16 1,-22 26-43,0 0 1,0 0-1,1 1 1,0 1-1,0-1 1,1 1-1,0 1 0,-1 0 1,1 0-1,1 1 1,-1 0-1,0 1 1,13-1-1,-17 2 8,1 1 0,-1 0 1,0 1-1,1-1 0,-1 1 0,0 0 1,1 1-1,-1 0 0,0 0 0,0 0 1,0 1-1,-1-1 0,1 1 0,-1 1 1,1-1-1,-1 1 0,0 0 0,0 0 1,-1 0-1,1 1 0,-1 0 0,0 0 0,4 7 1,1 3-93,0 1 0,-2 1 1,10 27-1,-12-28-249,1-1 0,1 1-1,15 26 1,-18-37 143,-1 0 0,1-1 1,0 1-1,0-1 0,1 0 0,-1 0 0,1 0 0,0-1 1,0 0-1,0 0 0,1 0 0,-1 0 0,1-1 0,10 3 1,-3-2-141,1 0 0,0-1 0,0-1 0,0 0 0,0-1 0,0-1 0,0 0 0,0-1 0,0 0 0,19-6 0,-25 5 509,0 1 0,0-1 0,0 0 0,0-1-1,0 0 1,-1 0 0,0-1 0,0 0 0,0 0 0,0 0 0,-1-1 0,0 0 0,0 0 0,0-1 0,-1 0 0,0 0 0,7-15-1,-10 18-14,0 0-1,-1-1 0,0 1 0,0-1 0,-1 1 1,1-1-1,-1 1 0,0-1 0,0 0 0,0 1 0,-1-1 1,1 1-1,-1-1 0,0 1 0,-1-1 0,1 1 1,-1 0-1,0-1 0,0 1 0,0 0 0,0 0 0,-1 1 1,0-1-1,0 0 0,0 1 0,0 0 0,0-1 1,-1 1-1,-6-5 0,2 3-26,-1-1 1,1 1-1,-1 0 1,0 0-1,0 1 1,0 1-1,-1-1 1,1 1-1,-1 1 1,0 0-1,0 0 1,-20 0-1,20 3-78,-1 0-1,0 1 1,1 0-1,-1 1 0,1 0 1,0 0-1,0 1 1,0 1-1,1 0 1,-13 7-1,17-8-26,-1 0-1,1 0 1,-1 0-1,1 1 1,0 0 0,1 0-1,-1 0 1,1 1-1,0-1 1,1 1 0,-1 0-1,1 0 1,0 0-1,1 0 1,-1 1-1,1-1 1,-2 11 0,4-14 50,-1-1 1,1 1-1,0 0 0,0-1 1,0 1-1,0 0 1,1-1-1,-1 1 1,1-1-1,0 1 1,-1-1-1,1 1 1,0-1-1,0 1 0,1-1 1,-1 0-1,0 1 1,1-1-1,0 0 1,-1 0-1,1 0 1,0 0-1,0-1 0,0 1 1,0 0-1,0-1 1,0 1-1,1-1 1,-1 0-1,0 0 1,1 0-1,-1 0 0,1 0 1,-1 0-1,1-1 1,0 1-1,4-1 1,0 1 144,-1-1-1,0 1 1,1-1 0,-1-1 0,1 1 0,-1-1-1,0 0 1,0-1 0,1 0 0,-1 0 0,0 0 0,0 0-1,-1-1 1,1 0 0,5-4 0,12-20 660,-21 24-807,0 0 0,0 0 0,0 1 0,0-1 0,0 1 1,1-1-1,-1 1 0,1 0 0,3-3 0,-5 5-47,1 0 1,-1-1-1,0 1 0,1 0 1,-1 0-1,1 0 0,-1 0 1,0 0-1,1 0 0,-1 1 1,1-1-1,-1 0 0,0 1 0,1-1 1,-1 1-1,0-1 0,0 1 1,1-1-1,-1 1 0,0 0 1,0 0-1,0 0 0,0 0 0,0 0 1,0 0-1,0 0 0,2 2 1,56 62-475,21 20 339,-69-75-60,0 0 0,1-1 0,0-1 0,0 0 0,23 11 0,-10-10 8,-1-5-91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12763,'8'45'600,"0"12"-632,2 8 32,3-3-288,-1 6 200,5 7 88,1 2-48,2-2-144,-3-7-88,3-8-400,-4-3-241,1-13 641,-2-6-200,-6-15-40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3049 0 0,'0'0'907'0'0,"0"5"-976"0"0,-4 22 133 0 0,1 0 0 0 0,1-1 0 0 0,2 40-1 0 0,-2 346 569 0 0,-4-215-445 0 0,17 74 315 0 0,-15-246 131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9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34 199 12851,'8'-4'29,"0"1"1,1 0-1,-1 1 1,1 0-1,0 0 1,0 1-1,-1 0 1,1 1-1,0 0 1,0 0-1,0 0 1,0 2 0,-1-1-1,1 1 1,0 0-1,-1 1 1,0 0-1,1 0 1,10 6-1,-13-6-60,-1 0 0,1 0 0,-1 1 0,1-1 0,-1 1 0,0 0 1,-1 1-1,1-1 0,-1 1 0,0 0 0,0 0 0,0 0 0,-1 0 0,1 1 0,-1 0 0,-1-1 0,1 1 0,-1 0 0,0 0 0,0 1 0,-1-1 0,0 0 0,0 1 0,0-1 1,-1 0-1,0 1 0,-2 10 0,0-9 6,0 1 1,-1-1-1,0 1 1,0-1-1,-1 0 1,0 0-1,-1-1 1,0 1-1,0-1 1,-1 0-1,1 0 1,-1-1-1,-1 1 1,1-1-1,-1-1 1,0 1-1,-12 5 1,11-6-32,0 0 0,0-1 0,-1 0 1,0-1-1,0 0 0,0 0 0,0-1 0,0 0 1,0-1-1,-1 0 0,1 0 0,0-1 0,-1 0 0,1 0 1,0-1-1,-17-4 0,-8-7-151</inkml:trace>
  <inkml:trace contextRef="#ctx0" brushRef="#br0" timeOffset="1">372 1 11170,'40'52'849,"1"13"-761,-8 1-24,0-2 16,-3 5 8,-4 3 16,-4-3 8,-3-2-56,-5-8-80,-2-4-48,-4-9-200,0-7-144,-4-9-305,-4-7-479,-6-10 896,-5-8-184,-5-17-112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49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12 13947,'28'-5'521,"54"-1"0,-75 6-569,0 0 1,-1 0-1,1 1 1,0 0-1,-1 0 0,1 0 1,-1 1-1,1 0 1,-1 0-1,0 1 0,0 0 1,0 0-1,0 0 1,7 6-1,-11-7 7,0 0-1,0 0 1,0 1 0,0-1-1,0 0 1,0 1 0,-1-1-1,1 1 1,-1 0 0,0-1 0,0 1-1,0 0 1,0 0 0,0 0-1,0 0 1,-1 0 0,1 0-1,-1 3 1,-1-2-1,1 1 0,-1-1 0,0 0 0,0 0 1,0 1-1,-1-1 0,1 0 0,-1 0 0,0 0 0,0-1 0,-4 5 0,-2 3-14,-1 0 0,-1-1 0,0 0 0,0 0 0,-1-1 0,-18 12 0,9-9-32,-1 0 1,-37 16-1,49-25-170,1 0 0,-1 0 0,1-1 1,-1 0-1,0-1 0,0 0 0,0 0 0,0 0 0,0-1 0,-12-2 0,20 2 178,0 0-1,0 0 0,0 0 0,0-1 1,0 1-1,0 0 0,0 0 0,0-1 1,0 1-1,0 0 0,0-1 0,0 1 1,0-1-1,0 1 0,1-1 0,-1 0 1,0 1-1,0-1 0,1 0 0,-1 0 1,0 1-1,1-1 0,-1 0 0,1 0 1,-1 0-1,1 0 0,-1 0 0,1 0 1,0 0-1,0 0 0,-1 0 0,1 1 0,0-1 1,0 0-1,0-1 0,0 1 0,0 0 1,0 0-1,0 0 0,0 0 0,0 0 1,1 1-1,-1-1 0,0 0 0,1 0 1,-1 0-1,1 0 0,-1 0 0,2-2 1,0-1-27,1-1 1,0 1 0,1-1-1,-1 1 1,1 0 0,0 0 0,0 1-1,5-5 1,3 1 453,1 0 0,0 0 1,0 1-1,0 1 0,1 0 0,0 1 0,0 1 1,26-4-1,12 3 917,59 2 0,-4 0-294,-80 1-697,-1 0 200,36-7 0,-56 8-315,0-2 1,-1 1-1,1-1 1,-1 1-1,0-2 1,1 1-1,-1 0 1,0-1-1,0 0 1,-1 0-1,1-1 1,5-4-1,-9 6-123,0 1 0,0 0-1,0 0 1,-1-1 0,1 1 0,0-1-1,-1 1 1,1-1 0,-1 1 0,0-1-1,1 1 1,-1-1 0,0 0 0,0 1 0,0-1-1,0 1 1,0-1 0,0 1 0,-1-1-1,1 0 1,0 1 0,-1-1 0,1 1-1,-1 0 1,0-1 0,1 1 0,-1-1-1,0 1 1,0 0 0,0-1 0,0 1 0,0 0-1,0 0 1,0 0 0,0 0 0,-1 0-1,1 0 1,-2-1 0,2 1-78,-1 0 0,0-1 1,1 1-1,-1 0 0,0 0 0,0 0 0,0 0 1,0 0-1,0 0 0,0 1 0,0-1 0,0 1 1,0-1-1,0 1 0,0 0 0,0 0 0,0 0 1,0 0-1,0 0 0,0 0 0,0 1 0,-1-1 1,1 1-1,0-1 0,0 1 0,1 0 0,-1-1 1,-4 4-1,2 0-40,0 1 0,0 1 0,0-1 0,0 1-1,1-1 1,0 1 0,0 0 0,1 0 0,-1 0 0,2 0 0,-1 1 0,0-1 0,1 1 0,0-1 0,1 9 0,-1-10 33,1 0 1,0 0-1,0 0 1,0 1 0,1-1-1,0 0 1,0 0-1,0 0 1,1 0-1,-1-1 1,1 1-1,0 0 1,1-1 0,-1 1-1,1-1 1,0 1-1,0-1 1,0 0-1,7 6 1,-3-6 18,0 0 0,1 0-1,-1-1 1,1 1 0,0-2 0,0 1-1,0-1 1,0-1 0,13 2 0,40 5-150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36:50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328 660 8850,'-27'1'149,"0"1"-1,0 1 1,0 1 0,1 2-1,-29 9 1,44-11-136,0 0 1,1 1-1,0 0 1,0 1-1,1 0 1,-14 11-1,18-13 8,0 1 0,1 0 0,-1 0 0,1 0 0,0 1-1,0-1 1,1 1 0,0 0 0,0 0 0,0 0-1,-3 12 1,5-14-3,-1 1 0,1-1 0,1 1 0,-1 0 0,1-1 0,0 1 0,0 0 0,0-1 0,0 1 0,1 0 0,0-1-1,0 1 1,0-1 0,1 1 0,-1-1 0,1 0 0,0 1 0,0-1 0,1 0 0,-1 0 0,1-1 0,0 1 0,0 0 0,0-1 0,0 0 0,1 0 0,-1 0 0,1 0-1,0 0 1,0-1 0,0 1 0,0-1 0,0 0 0,6 1 0,4 3-21,1-1 1,0-1-1,0-1 0,0 0 0,1-1 0,-1 0 1,1-1-1,-1-1 0,20-2 0,-21 1-49,-1-1 0,1-1 0,0 0 0,-1-1 0,1 0 0,-1-1 1,0 0-1,-1-1 0,1-1 0,-1 0 0,0-1 0,-1 0 0,0 0 0,0-1 0,-1-1 0,0 0 0,-1 0 0,0-1 0,-1 0 0,0-1 0,0 0 0,-1 0 0,-1 0 0,0-1 0,-1 0 0,0 0 0,-1-1 0,4-20 0,-4-4-43,0-1-1,-3 1 1,-1-1-1,-2 1 1,-1-1-1,-10-37 1,-63-223 3452,73 287-3097,-3-9 279,6 15-422,-1 1-1,0-1 1,-1 1 0,1 0 0,-1 0 0,0 0 0,-1 0 0,1 0 0,-1 0 0,0 1 0,-5-7 0,8 11-114,0 0 1,-1 0-1,1 0 1,0 0-1,-1 0 1,1 0 0,0 0-1,-1 0 1,1 0-1,0 0 1,-1 0-1,1 0 1,0 1 0,-1-1-1,1 0 1,0 0-1,0 0 1,-1 0-1,1 1 1,0-1-1,-1 0 1,1 0 0,0 1-1,0-1 1,0 0-1,-1 0 1,1 1-1,0-1 1,0 0-1,0 1 1,0-1 0,0 0-1,-1 1 1,1-1-1,0 0 1,0 1-1,0-1 1,0 0 0,0 1-1,0-1 1,0 0-1,0 1 1,0-1-1,-3 21-92,2-20 87,-13 300-1058,12-161 1020,-3 8-136,-28 172 0,-1-161 144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1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13827 0 0,'0'0'776'0'0,"0"3"-752"0"0,1 11-53 0 0,2-1-1 0 0,0 1 0 0 0,0-1 1 0 0,1 0-1 0 0,7 15 1 0 0,6 19-518 0 0,71 294-714 0 0,-11 3-3973 0 0,-68-298 5252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1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20572 0 0,'0'0'-634'0'0,"29"1"-3271"0"0,-8-1 3878 0 0,0-2 0 0 0,0 0 0 0 0,42-11-1 0 0,35-4-163 0 0,-96 17 109 0 0,0 1 0 0 0,0-1 0 0 0,0 0 1 0 0,-1 0-1 0 0,1 1 0 0 0,0-1 0 0 0,0 1 1 0 0,-1 0-1 0 0,1 0 0 0 0,0-1 0 0 0,-1 1 1 0 0,1 0-1 0 0,-1 0 0 0 0,1 0 0 0 0,-1 1 1 0 0,0-1-1 0 0,1 0 0 0 0,-1 0 0 0 0,0 1 1 0 0,2 2-1 0 0,22 37-905 0 0,-15-23 795 0 0,4 5 120 0 0,-1-2-23 0 0,29 37 1 0 0,-35-51 75 0 0,0 0-1 0 0,0 0 1 0 0,1-1-1 0 0,0 1 1 0 0,0-2 0 0 0,0 1-1 0 0,1-1 1 0 0,9 3-1 0 0,-7-3 145 0 0,-1-2 0 0 0,1 0 0 0 0,0 0 0 0 0,0-1 0 0 0,0 0 0 0 0,0-1 0 0 0,0 0 0 0 0,1 0 0 0 0,-1-2 0 0 0,0 1 0 0 0,0-1 0 0 0,0-1-1 0 0,0 0 1 0 0,0-1 0 0 0,0 0 0 0 0,0-1 0 0 0,-1 0 0 0 0,1 0 0 0 0,-1-1 0 0 0,0 0 0 0 0,-1-1 0 0 0,1 0 0 0 0,-1-1 0 0 0,9-8 0 0 0,-16 13-28 0 0,0 1 1 0 0,-1-1-1 0 0,1 0 1 0 0,0 0-1 0 0,-1 0 0 0 0,1 0 1 0 0,-1 0-1 0 0,0 0 1 0 0,1 0-1 0 0,-1-1 1 0 0,0 1-1 0 0,0 0 1 0 0,-1-1-1 0 0,1 1 1 0 0,0-1-1 0 0,-1 1 1 0 0,0-1-1 0 0,1 1 1 0 0,-1-1-1 0 0,-1-4 1 0 0,0 3-50 0 0,0 0 1 0 0,0 0-1 0 0,0 0 1 0 0,-1 0-1 0 0,0 0 1 0 0,1 1 0 0 0,-2-1-1 0 0,1 1 1 0 0,0-1-1 0 0,-1 1 1 0 0,-4-5-1 0 0,-5-3-104 0 0,0 0 0 0 0,0 1-1 0 0,-1 1 1 0 0,0 0-1 0 0,-24-11 1 0 0,18 11-60 0 0,-1 0 1 0 0,-1 2-1 0 0,1 0 1 0 0,-1 2-1 0 0,0 0 1 0 0,0 1-1 0 0,-41-1 1 0 0,49 4-217 0 0,-1 1 1 0 0,1 1 0 0 0,0 0-1 0 0,0 1 1 0 0,0 1 0 0 0,0 0-1 0 0,0 0 1 0 0,1 1-1 0 0,-1 1 1 0 0,1 0 0 0 0,0 1-1 0 0,1 0 1 0 0,-1 1 0 0 0,-10 8-1 0 0,5 0 174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2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492 181 10890 0 0,'1'-1'4554'0'0,"-5"-12"-4796"0"0,0 4-24 0 0,-1 0-1 0 0,-1 0 1 0 0,1 0-1 0 0,-1 1 1 0 0,-1 0 0 0 0,0 0-1 0 0,0 1 1 0 0,0-1 0 0 0,-1 2-1 0 0,-14-11 1 0 0,6 7 123 0 0,1 1 1 0 0,-1 1-1 0 0,-1 0 0 0 0,0 1 0 0 0,0 1 1 0 0,0 1-1 0 0,-1 0 0 0 0,1 2 1 0 0,-1 0-1 0 0,-30-2 0 0 0,39 5 171 0 0,-1 1 1 0 0,1-1-1 0 0,0 2 0 0 0,0-1 1 0 0,0 1-1 0 0,1 0 0 0 0,-1 1 1 0 0,0 0-1 0 0,1 1 0 0 0,-9 4 1 0 0,11-4-75 0 0,0 0 0 0 0,0 0 1 0 0,1 0-1 0 0,0 1 0 0 0,-1 0 1 0 0,2 0-1 0 0,-1 1 0 0 0,0-1 1 0 0,1 1-1 0 0,0 0 0 0 0,1 0 1 0 0,-1 1-1 0 0,1-1 1 0 0,-3 8-1 0 0,4-9 30 0 0,1 1-1 0 0,-1-1 1 0 0,0 0 0 0 0,1 0 0 0 0,0 1 0 0 0,1-1-1 0 0,-1 1 1 0 0,1-1 0 0 0,0 1 0 0 0,0-1 0 0 0,1 0-1 0 0,-1 1 1 0 0,1-1 0 0 0,1 1 0 0 0,-1-1 0 0 0,1 0-1 0 0,0 0 1 0 0,0 0 0 0 0,0 0 0 0 0,1 0 0 0 0,-1 0-1 0 0,1-1 1 0 0,0 1 0 0 0,1-1 0 0 0,6 7 0 0 0,-5-6 136 0 0,1-1 1 0 0,0 1 0 0 0,0-2-1 0 0,0 1 1 0 0,0-1 0 0 0,0 1-1 0 0,1-2 1 0 0,-1 1 0 0 0,1-1-1 0 0,0 0 1 0 0,0 0 0 0 0,-1-1-1 0 0,1 0 1 0 0,0 0 0 0 0,1-1 0 0 0,-1 0-1 0 0,0 0 1 0 0,0 0 0 0 0,10-3-1 0 0,1-1 159 0 0,-1-2 0 0 0,0 0 0 0 0,-1-1 0 0 0,0 0 0 0 0,0-1 0 0 0,0-1 0 0 0,15-12 0 0 0,43-23 433 0 0,-71 42-718 0 0,0 1 0 0 0,-1 0 0 0 0,1-1 0 0 0,0 1 0 0 0,0 0 0 0 0,0 1 0 0 0,1-1 1 0 0,-1 0-1 0 0,0 1 0 0 0,0 0 0 0 0,0 0 0 0 0,0 0 0 0 0,0 0 0 0 0,1 0 1 0 0,-1 0-1 0 0,0 1 0 0 0,0 0 0 0 0,5 1 0 0 0,-1 2-49 0 0,-1-1 0 0 0,0 1-1 0 0,0 0 1 0 0,-1 1 0 0 0,1 0 0 0 0,-1-1-1 0 0,7 9 1 0 0,5 7 69 0 0,-1 1 0 0 0,21 35 0 0 0,-25-35-288 0 0,2-1-1 0 0,1 0 1 0 0,18 19-1 0 0,-31-36-28 0 0,0-1 1 0 0,1 0 0 0 0,0 0-1 0 0,-1 0 1 0 0,1 0-1 0 0,0-1 1 0 0,0 1-1 0 0,0-1 1 0 0,0 1-1 0 0,0-1 1 0 0,0 0 0 0 0,0 0-1 0 0,4 0 1 0 0,5 0-1293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2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6745 0 0,'0'0'6933'0'0,"7"18"-6767"0"0,2-8-166 0 0,0 1 0 0 0,0 0 0 0 0,10 20-1 0 0,19 23 330 0 0,-37-52-312 0 0,-1-1-1 0 0,1 0 1 0 0,0 0-1 0 0,0 0 1 0 0,0-1-1 0 0,0 1 1 0 0,0 0-1 0 0,0 0 1 0 0,0 0 0 0 0,0-1-1 0 0,0 1 1 0 0,0 0-1 0 0,0-1 1 0 0,0 1-1 0 0,0-1 1 0 0,1 0-1 0 0,-1 1 1 0 0,0-1-1 0 0,0 0 1 0 0,1 0-1 0 0,-1 1 1 0 0,0-1-1 0 0,1 0 1 0 0,-1 0-1 0 0,0-1 1 0 0,0 1-1 0 0,1 0 1 0 0,-1 0-1 0 0,0-1 1 0 0,0 1-1 0 0,1 0 1 0 0,-1-1-1 0 0,0 1 1 0 0,0-1-1 0 0,0 0 1 0 0,2-1-1 0 0,2-2-61 0 0,1-2 0 0 0,-1 1-1 0 0,-1-1 1 0 0,1 1 0 0 0,6-12-1 0 0,9-11-103 0 0,-14 22 158 0 0,1-1 0 0 0,0 1 1 0 0,0 1-1 0 0,0-1 0 0 0,0 1 0 0 0,1 1 1 0 0,0-1-1 0 0,0 1 0 0 0,0 0 0 0 0,0 1 1 0 0,1 0-1 0 0,13-3 0 0 0,-10 4 30 0 0,1 1 0 0 0,0 0-1 0 0,0 0 1 0 0,0 2 0 0 0,0-1-1 0 0,0 2 1 0 0,24 5 0 0 0,-7 2-27 0 0,0 1 0 0 0,-1 1 0 0 0,0 2 0 0 0,-1 1 0 0 0,0 1 0 0 0,36 27 1 0 0,-49-31 123 0 0,8 6-1335 0 0,1-1 1 0 0,1-1-1 0 0,35 16 0 0 0,-41-24 455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3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1 167 17716 0 0,'11'8'-679'0'0,"0"0"-1"0"0,20 18 1 0 0,-24-19 653 0 0,0 0-1 0 0,0-1 1 0 0,1 0 0 0 0,0 0-1 0 0,0-1 1 0 0,1 0 0 0 0,15 7-1 0 0,-20-11 41 0 0,-1-1-1 0 0,0 0 0 0 0,1 0 1 0 0,-1 0-1 0 0,0 0 0 0 0,1 0 1 0 0,-1-1-1 0 0,0 0 0 0 0,1 1 1 0 0,-1-1-1 0 0,0-1 0 0 0,0 1 1 0 0,0 0-1 0 0,0-1 0 0 0,0 1 1 0 0,0-1-1 0 0,0 0 1 0 0,0 0-1 0 0,-1 0 0 0 0,1 0 1 0 0,-1-1-1 0 0,0 1 0 0 0,1-1 1 0 0,2-4-1 0 0,4-5 58 0 0,0 0 0 0 0,0-1 0 0 0,-1 0 0 0 0,6-15-1 0 0,-12 23-70 0 0,0 1-1 0 0,-1-1 0 0 0,1 0 0 0 0,-1 1 0 0 0,0-1 1 0 0,0 0-1 0 0,-1 0 0 0 0,1 0 0 0 0,-1 0 0 0 0,0 0 1 0 0,-1 0-1 0 0,1 0 0 0 0,-1 0 0 0 0,0 1 1 0 0,0-1-1 0 0,-1 0 0 0 0,1 0 0 0 0,-1 1 0 0 0,0-1 1 0 0,0 1-1 0 0,-5-8 0 0 0,5 9-12 0 0,0 0-1 0 0,-1 0 1 0 0,0 0 0 0 0,1 1-1 0 0,-1-1 1 0 0,0 1 0 0 0,0-1-1 0 0,0 1 1 0 0,0 0 0 0 0,-1 0-1 0 0,1 0 1 0 0,-1 1 0 0 0,1-1-1 0 0,-1 1 1 0 0,0 0 0 0 0,1 0-1 0 0,-1 0 1 0 0,0 0 0 0 0,0 1-1 0 0,1 0 1 0 0,-1-1 0 0 0,0 1-1 0 0,0 1 1 0 0,0-1 0 0 0,0 0-1 0 0,1 1 1 0 0,-1 0 0 0 0,-5 2-1 0 0,2 0-50 0 0,0 0 0 0 0,0 1 0 0 0,1 0 0 0 0,-1 0 0 0 0,1 1 0 0 0,0 0 0 0 0,1 0 0 0 0,-1 0 0 0 0,1 1 0 0 0,0-1 0 0 0,0 1 0 0 0,1 0 0 0 0,-1 1 0 0 0,1-1 0 0 0,1 1-1 0 0,-1 0 1 0 0,1 0 0 0 0,1 0 0 0 0,-1 0 0 0 0,1 1 0 0 0,0-1 0 0 0,1 1 0 0 0,0-1 0 0 0,0 1 0 0 0,1-1 0 0 0,-1 1 0 0 0,2 0 0 0 0,-1-1 0 0 0,1 1 0 0 0,0-1 0 0 0,1 1 0 0 0,4 14 0 0 0,1-11 157 0 0,0 0-1 0 0,0-1 1 0 0,1 1 0 0 0,0-2 0 0 0,1 1 0 0 0,0-1 0 0 0,1 0 0 0 0,0-1 0 0 0,0 0 0 0 0,0-1 0 0 0,21 11 0 0 0,-7-6 47 0 0,0-1 0 0 0,0-1 1 0 0,1 0-1 0 0,44 8 0 0 0,-50-14-489 0 0,0-2 0 0 0,0 0 0 0 0,0-1 0 0 0,0-1 0 0 0,0 0 1 0 0,0-2-1 0 0,0 0 0 0 0,0-2 0 0 0,0 0 0 0 0,0 0 0 0 0,-1-2 0 0 0,25-11 0 0 0,-8 2-383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3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19356 0 0,'-1'1'-220'0'0,"0"1"1"0"0,0 0-1 0 0,0-1 0 0 0,0 1 0 0 0,0 0 0 0 0,1-1 1 0 0,-1 1-1 0 0,1 0 0 0 0,-1 0 0 0 0,1-1 0 0 0,0 1 0 0 0,0 0 1 0 0,0 0-1 0 0,0 2 0 0 0,0 31-644 0 0,0-31 619 0 0,1 37 245 0 0,2 0 0 0 0,1 0 1 0 0,3 0-1 0 0,1-1 0 0 0,2 0 0 0 0,22 57 0 0 0,-26-82 59 0 0,1-1 0 0 0,1 0-1 0 0,0-1 1 0 0,1 0-1 0 0,0 0 1 0 0,1 0-1 0 0,0-2 1 0 0,20 18-1 0 0,-21-22-6 0 0,1 1 0 0 0,1-2 1 0 0,-1 0-1 0 0,1 0 0 0 0,0-1 0 0 0,0 0 0 0 0,1 0 0 0 0,-1-2 0 0 0,1 1 0 0 0,0-2 0 0 0,0 1 0 0 0,17 0 0 0 0,-11-2-13 0 0,0-1-1 0 0,0-1 0 0 0,1 0 0 0 0,-1-1 0 0 0,0-1 0 0 0,0-1 0 0 0,21-8 0 0 0,-27 8-15 0 0,0 0 0 0 0,0-1 0 0 0,-1-1 0 0 0,0 0 0 0 0,0-1 0 0 0,0 0 1 0 0,-1 0-1 0 0,0-1 0 0 0,-1-1 0 0 0,0 0 0 0 0,10-11 0 0 0,-15 13 4 0 0,0 1 0 0 0,-1-1-1 0 0,0 1 1 0 0,0-1 0 0 0,0 0 0 0 0,-1 0 0 0 0,0-1-1 0 0,-1 1 1 0 0,1 0 0 0 0,-1-1 0 0 0,-1 1 0 0 0,1 0 0 0 0,-1-1-1 0 0,-1 1 1 0 0,1-1 0 0 0,-1 1 0 0 0,-1 0 0 0 0,1-1-1 0 0,-1 1 1 0 0,-1 0 0 0 0,1 0 0 0 0,-1 0 0 0 0,0 0-1 0 0,-1 1 1 0 0,1-1 0 0 0,-1 1 0 0 0,-1 0 0 0 0,1 0 0 0 0,-1 0-1 0 0,0 1 1 0 0,0 0 0 0 0,-1 0 0 0 0,0 0 0 0 0,0 0-1 0 0,0 1 1 0 0,-9-5 0 0 0,14 8-87 0 0,-1 1 0 0 0,0-1 1 0 0,1 0-1 0 0,-1 1 0 0 0,0-1 0 0 0,0 1 0 0 0,1-1 0 0 0,-1 1 0 0 0,0 0 1 0 0,0 0-1 0 0,0 0 0 0 0,1 0 0 0 0,-1 0 0 0 0,0 0 0 0 0,0 0 1 0 0,0 1-1 0 0,1-1 0 0 0,-1 1 0 0 0,0-1 0 0 0,0 1 0 0 0,1 0 0 0 0,-1 0 1 0 0,-2 1-1 0 0,2 0-35 0 0,0 0-1 0 0,0 1 1 0 0,0-1 0 0 0,0 0 0 0 0,0 1-1 0 0,1-1 1 0 0,-1 1 0 0 0,1 0 0 0 0,0 0-1 0 0,-1-1 1 0 0,1 1 0 0 0,1 0 0 0 0,-2 3-1 0 0,0 4-26 0 0,1-1-1 0 0,0 0 0 0 0,0 1 0 0 0,1-1 0 0 0,0 1 0 0 0,1 0 0 0 0,0-1 0 0 0,2 12 1 0 0,1-11 167 0 0,-1-1 0 0 0,1 1 1 0 0,1-1-1 0 0,0 0 1 0 0,0-1-1 0 0,1 1 1 0 0,0-1-1 0 0,0 0 1 0 0,1-1-1 0 0,-1 1 0 0 0,2-1 1 0 0,-1-1-1 0 0,1 1 1 0 0,0-1-1 0 0,1-1 1 0 0,-1 1-1 0 0,1-2 0 0 0,0 1 1 0 0,1-1-1 0 0,-1 0 1 0 0,1-1-1 0 0,18 4 1 0 0,-11-3-249 0 0,0-2 0 0 0,0 1 1 0 0,0-2-1 0 0,0 0 1 0 0,26-3-1 0 0,-26 0-623 0 0,-1 0-1 0 0,0-1 0 0 0,0-1 1 0 0,0 0-1 0 0,23-11 0 0 0,-13 2-923 0 0,1 0-238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8770 0 0,'0'0'2386'0'0,"3"6"-403"0"0,8 17-1969 0 0,13 40 1 0 0,10 21 207 0 0,3 0 146 0 0,-36-83-282 0 0,-1-1-57 0 0,0 0 0 0 0,0 1 0 0 0,0-1 0 0 0,0 0 1 0 0,0 1-1 0 0,0-1 0 0 0,0 0 0 0 0,0 0 0 0 0,0 0 0 0 0,0 1 0 0 0,0-1 0 0 0,0 0 0 0 0,0 0 0 0 0,1 1 0 0 0,-1-1 0 0 0,0 0 0 0 0,0 0 0 0 0,0 0 0 0 0,0 1 0 0 0,1-1 0 0 0,-1 0 0 0 0,0 0 0 0 0,0 0 0 0 0,1 0 0 0 0,-1 0 0 0 0,0 1 0 0 0,0-1 0 0 0,0 0 1 0 0,1 0-1 0 0,-1 0 0 0 0,0 0 0 0 0,0 0 0 0 0,1 0 0 0 0,-1 0 0 0 0,0 0 0 0 0,0 0 0 0 0,1 0 0 0 0,-1 0 0 0 0,0 0 0 0 0,0 0 0 0 0,1 0 0 0 0,-1 0 0 0 0,0 0 0 0 0,0 0 0 0 0,1 0 0 0 0,-1 0 0 0 0,0 0 0 0 0,0-1 0 0 0,1 1 0 0 0,-1 0 0 0 0,0 0 1 0 0,0 0-1 0 0,0 0 0 0 0,1-1 0 0 0,-1 1 0 0 0,0 0 0 0 0,0 0 0 0 0,0 0 0 0 0,0-1 0 0 0,1 1 0 0 0,-1 0 0 0 0,0 0 0 0 0,0-1 0 0 0,12-10-206 0 0,-10 6 108 0 0,1 0 1 0 0,-1 0-1 0 0,0-1 0 0 0,-1 1 1 0 0,2-8-1 0 0,3-10-100 0 0,0 7 192 0 0,-1 1 0 0 0,2 1 0 0 0,0-1 0 0 0,1 1 0 0 0,1 0 0 0 0,0 1 0 0 0,15-17 0 0 0,-21 27-9 0 0,0-1 0 0 0,0 1 0 0 0,0 0 0 0 0,1 0 0 0 0,0 1 0 0 0,-1-1-1 0 0,1 1 1 0 0,0 0 0 0 0,0 0 0 0 0,0 0 0 0 0,1 0 0 0 0,-1 1 0 0 0,0 0 0 0 0,1-1 0 0 0,-1 2 0 0 0,1-1 0 0 0,-1 0 0 0 0,1 1 0 0 0,-1 0 0 0 0,1 0 0 0 0,-1 0 0 0 0,1 1 0 0 0,-1 0 0 0 0,1 0 0 0 0,-1 0 0 0 0,0 0 0 0 0,1 0 0 0 0,-1 1 0 0 0,0 0 0 0 0,7 4 0 0 0,-3-1-50 0 0,1 1 1 0 0,-1 0-1 0 0,0 0 1 0 0,-1 1-1 0 0,0 0 1 0 0,13 15-1 0 0,34 57-136 0 0,-5-8 173 0 0,-49-70 75 0 0,1 0 0 0 0,-1-1 0 0 0,1 1 0 0 0,-1 0 0 0 0,1 0 0 0 0,-1-1 1 0 0,1 1-1 0 0,0 0 0 0 0,-1-1 0 0 0,1 1 0 0 0,0-1 0 0 0,0 1 0 0 0,-1-1 0 0 0,1 1 0 0 0,0-1 0 0 0,0 1 1 0 0,0-1-1 0 0,0 0 0 0 0,0 1 0 0 0,-1-1 0 0 0,1 0 0 0 0,0 0 0 0 0,0 0 0 0 0,0 0 0 0 0,0 0 0 0 0,0 0 1 0 0,0 0-1 0 0,1 0 0 0 0,0-1-29 0 0,-1 0 1 0 0,0 0 0 0 0,0 0-1 0 0,0 0 1 0 0,0-1 0 0 0,0 1-1 0 0,0 0 1 0 0,0 0 0 0 0,0-1-1 0 0,-1 1 1 0 0,1-1 0 0 0,-1 1 0 0 0,1 0-1 0 0,-1-1 1 0 0,1 1 0 0 0,-1-1-1 0 0,0 1 1 0 0,1-3 0 0 0,3-11-33 0 0,0 0 1 0 0,1 0-1 0 0,1 0 1 0 0,0 1-1 0 0,1 0 1 0 0,11-17-1 0 0,-2 7-94 0 0,1 0 0 0 0,30-30 1 0 0,-44 50 35 0 0,1 1 0 0 0,-1 0 0 0 0,1 0 0 0 0,0 0 1 0 0,0 0-1 0 0,1 1 0 0 0,-1 0 0 0 0,0 0 1 0 0,1 0-1 0 0,0 0 0 0 0,-1 1 0 0 0,1 0 0 0 0,0-1 1 0 0,-1 2-1 0 0,1-1 0 0 0,0 1 0 0 0,0-1 1 0 0,0 2-1 0 0,0-1 0 0 0,0 0 0 0 0,-1 1 1 0 0,1 0-1 0 0,0 0 0 0 0,0 0 0 0 0,-1 1 0 0 0,1-1 1 0 0,-1 1-1 0 0,1 0 0 0 0,-1 1 0 0 0,0-1 1 0 0,0 1-1 0 0,0-1 0 0 0,0 1 0 0 0,0 1 0 0 0,0-1 1 0 0,-1 0-1 0 0,0 1 0 0 0,0 0 0 0 0,0 0 1 0 0,4 6-1 0 0,40 73-253 0 0,-37-61 349 0 0,2-1 0 0 0,0-1 1 0 0,1 0-1 0 0,1 0 0 0 0,0-1 1 0 0,34 32-1 0 0,-40-45-18 0 0,0-1 0 0 0,1 0-1 0 0,-1 0 1 0 0,1-1 0 0 0,0 0-1 0 0,0-1 1 0 0,0 0 0 0 0,0 0-1 0 0,1-1 1 0 0,-1-1 0 0 0,1 1-1 0 0,-1-1 1 0 0,1-1 0 0 0,0 0-1 0 0,-1 0 1 0 0,1-1 0 0 0,0 0-1 0 0,-1-1 1 0 0,1 0 0 0 0,-1 0-1 0 0,13-5 1 0 0,-10 3 28 0 0,0-1 1 0 0,-1 0-1 0 0,1-1 1 0 0,-1 0-1 0 0,0-1 1 0 0,0 0-1 0 0,-1-1 0 0 0,0 0 1 0 0,0 0-1 0 0,-1-1 1 0 0,0-1-1 0 0,-1 1 1 0 0,0-1-1 0 0,0-1 0 0 0,9-17 1 0 0,-10 13 22 0 0,-1-1 1 0 0,0 1-1 0 0,-1-1 0 0 0,-1 0 0 0 0,3-23 1 0 0,-6 31-105 0 0,0-1 1 0 0,-1 0-1 0 0,0 0 1 0 0,0 1-1 0 0,-1-1 1 0 0,0 0-1 0 0,0 1 1 0 0,-1-1-1 0 0,0 0 1 0 0,-1 1-1 0 0,-6-15 1 0 0,7 20-36 0 0,0 1 1 0 0,0 0-1 0 0,0 0 0 0 0,0 0 0 0 0,0 0 1 0 0,-1 0-1 0 0,1 0 0 0 0,0 0 1 0 0,-1 1-1 0 0,0 0 0 0 0,1-1 1 0 0,-1 1-1 0 0,0 0 0 0 0,-4-1 0 0 0,5 1 3 0 0,0 0-1 0 0,0 1 0 0 0,0-1 1 0 0,1 1-1 0 0,-1 0 0 0 0,0 0 1 0 0,0 0-1 0 0,0-1 0 0 0,0 2 1 0 0,1-1-1 0 0,-1 0 0 0 0,0 0 1 0 0,0 0-1 0 0,0 1 0 0 0,1-1 0 0 0,-1 1 1 0 0,0 0-1 0 0,0-1 0 0 0,1 1 1 0 0,-1 0-1 0 0,1 0 0 0 0,-1 0 1 0 0,1 0-1 0 0,-3 2 0 0 0,-10 29-742 0 0,11-25 733 0 0,0 0 0 0 0,0 0 0 0 0,1 1 1 0 0,0-1-1 0 0,0 0 0 0 0,1 1 0 0 0,0-1 1 0 0,0 12-1 0 0,-4 24 7 0 0,4-38 54 0 0,0 0 0 0 0,1-1 0 0 0,0 1 0 0 0,0-1 0 0 0,0 1 0 0 0,0-1 0 0 0,1 1 0 0 0,0 0 0 0 0,0-1 0 0 0,0 0 1 0 0,0 1-1 0 0,1-1 0 0 0,0 0 0 0 0,0 1 0 0 0,0-1 0 0 0,0 0 0 0 0,0 0 0 0 0,1-1 0 0 0,0 1 0 0 0,0-1 0 0 0,0 1 0 0 0,5 3 0 0 0,-1 0 2 0 0,1 0-1 0 0,1-1 0 0 0,-1 0 1 0 0,1 0-1 0 0,0-1 0 0 0,1 0 1 0 0,-1 0-1 0 0,17 4 0 0 0,-7-4-141 0 0,0 0 1 0 0,0-2-1 0 0,0 0 0 0 0,1-1 0 0 0,-1-1 0 0 0,31-3 0 0 0,-24-1-898 0 0,0 0 0 0 0,-1-3 0 0 0,1 0 0 0 0,34-13 0 0 0,-30 7-375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1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48 13091 0 0,'0'0'-127'0'0,"-2"0"-255"0"0,1 0 235 0 0,308-19-1195 0 0,-223 7 1459 0 0,-39 5-1305 0 0,71-3 0 0 0,-104 10-324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4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8906 0 0,'0'0'3650'0'0,"0"3"-3661"0"0,6 27 31 0 0,0 0-1 0 0,2 0 0 0 0,18 43 0 0 0,-24-66-4 0 0,0-3 8 0 0,2 11 145 0 0,2 0 0 0 0,0 0 0 0 0,0-1 0 0 0,2 0 0 0 0,-1 0 0 0 0,2-1 0 0 0,12 15 0 0 0,-21-27-83 0 0,1 0 0 0 0,-1 0 0 0 0,1-1 0 0 0,0 1-1 0 0,-1 0 1 0 0,1-1 0 0 0,0 1 0 0 0,0-1 0 0 0,-1 1-1 0 0,1-1 1 0 0,0 1 0 0 0,0-1 0 0 0,0 0 0 0 0,0 1-1 0 0,0-1 1 0 0,-1 0 0 0 0,1 0 0 0 0,0 1 0 0 0,0-1-1 0 0,0 0 1 0 0,0 0 0 0 0,0 0 0 0 0,0 0 0 0 0,0 0 0 0 0,0-1-1 0 0,0 1 1 0 0,0 0 0 0 0,1-1 0 0 0,-1 0-21 0 0,1 0 0 0 0,-1 0 1 0 0,1 0-1 0 0,-1-1 1 0 0,1 1-1 0 0,-1-1 0 0 0,0 1 1 0 0,0-1-1 0 0,0 1 0 0 0,0-1 1 0 0,0 0-1 0 0,0 1 0 0 0,1-3 1 0 0,3-10-119 0 0,-1 0 1 0 0,6-28-1 0 0,-8 34 67 0 0,1-9-61 0 0,1-6 38 0 0,1-1 1 0 0,2 0 0 0 0,0 1-1 0 0,15-32 1 0 0,-20 51 3 0 0,1-1-1 0 0,-1 0 1 0 0,1 1-1 0 0,0 0 1 0 0,0-1-1 0 0,0 1 1 0 0,1 0 0 0 0,-1 1-1 0 0,1-1 1 0 0,0 1-1 0 0,0-1 1 0 0,0 1 0 0 0,0 0-1 0 0,1 1 1 0 0,0-1-1 0 0,-1 1 1 0 0,1 0-1 0 0,0 0 1 0 0,0 0 0 0 0,0 1-1 0 0,0 0 1 0 0,0 0-1 0 0,0 0 1 0 0,0 0 0 0 0,1 1-1 0 0,-1 0 1 0 0,6 0-1 0 0,-4 2-27 0 0,-1-1 0 0 0,1 1 0 0 0,-1 0 0 0 0,1 1 0 0 0,-1 0 0 0 0,0 0 0 0 0,0 0 0 0 0,0 1 0 0 0,0-1 0 0 0,-1 1 0 0 0,0 1 0 0 0,0-1 0 0 0,9 10 0 0 0,5 8 88 0 0,31 44 0 0 0,-45-58-16 0 0,37 66 249 0 0,-36-60-300 0 0,1-1 1 0 0,0 1 0 0 0,1-1-1 0 0,1 0 1 0 0,0-1 0 0 0,0 0-1 0 0,1 0 1 0 0,15 13 0 0 0,-23-24-115 0 0,-1 0 0 0 0,1 0 0 0 0,-1 0 0 0 0,1-1 0 0 0,-1 1 0 0 0,1 0 0 0 0,-1 0 0 0 0,1-1 0 0 0,0 1 0 0 0,-1-1 0 0 0,1 0 0 0 0,0 1 0 0 0,-1-1 0 0 0,1 0 0 0 0,0 0 0 0 0,0 0 0 0 0,-1 0 0 0 0,1 0 0 0 0,0-1 0 0 0,-1 1 0 0 0,1 0 0 0 0,0-1 0 0 0,-1 1 0 0 0,1-1 0 0 0,1-1 0 0 0,1 0-336 0 0,0-1 0 0 0,0 0 0 0 0,0 0-1 0 0,0 0 1 0 0,-1 0 0 0 0,1-1 0 0 0,4-6 0 0 0,3-5 268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11586 0 0,'3'66'4252'0'0,"5"77"-4759"0"0,-7-111 428 0 0,18 209 453 0 0,-15-217-607 0 0,0 0 0 0 0,2-1 1 0 0,1 1-1 0 0,1-1 0 0 0,1 0 1 0 0,1-1-1 0 0,22 38 0 0 0,-29-55-159 0 0,1 0 1 0 0,0 0-1 0 0,0-1 0 0 0,0 1 0 0 0,6 4 0 0 0,-9-8 67 0 0,1 0-1 0 0,-1 0 1 0 0,1 0-1 0 0,0 0 0 0 0,-1 0 1 0 0,1 0-1 0 0,0-1 0 0 0,0 1 1 0 0,0 0-1 0 0,-1-1 1 0 0,1 1-1 0 0,0-1 0 0 0,2 0 1 0 0,3 0-593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15779 0 0,'0'0'2441'0'0,"5"-1"-1970"0"0,17-6-516 0 0,0 0 0 0 0,0 2 0 0 0,0 1 0 0 0,35-2 0 0 0,4-1-559 0 0,72-17-1878 0 0,0-4-3967 0 0,-105 22 4303 0 0</inkml:trace>
  <inkml:trace contextRef="#ctx0" brushRef="#br0" timeOffset="1">1458 47 19364 0 0,'14'4'-116'0'0,"0"0"-1"0"0,-1 1 0 0 0,0 0 1 0 0,0 1-1 0 0,0 0 1 0 0,-1 2-1 0 0,1-1 1 0 0,10 10-1 0 0,-16-10-23 0 0,0 0 0 0 0,0 0 0 0 0,-1 0-1 0 0,1 1 1 0 0,-2 0 0 0 0,1 0 0 0 0,-1 1 0 0 0,-1-1 0 0 0,0 1-1 0 0,0 0 1 0 0,0 0 0 0 0,3 16 0 0 0,-7-21-441 0 0,3 4 1034 0 0,23-1-7560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6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115 354 13819 0 0,'0'-2'84'0'0,"0"1"0"0"0,0-1 0 0 0,0 1 0 0 0,1 0 0 0 0,-1-1 0 0 0,1 1 0 0 0,-1-1 0 0 0,1 1 0 0 0,-1 0 0 0 0,1 0 0 0 0,0-1 0 0 0,0 1 0 0 0,0 0 0 0 0,-1 0 1 0 0,1 0-1 0 0,0 0 0 0 0,0 0 0 0 0,1 0 0 0 0,-1 0 0 0 0,0 0 0 0 0,0 0 0 0 0,0 0 0 0 0,1 1 0 0 0,-1-1 0 0 0,0 0 0 0 0,1 1 0 0 0,-1-1 0 0 0,0 1 0 0 0,1 0 0 0 0,-1-1 0 0 0,1 1 0 0 0,2 0 0 0 0,-2 0-102 0 0,0 0 0 0 0,0 1-1 0 0,0-1 1 0 0,0 1 0 0 0,1-1 0 0 0,-1 1 0 0 0,-1 0-1 0 0,1 0 1 0 0,0 0 0 0 0,0 0 0 0 0,0 0-1 0 0,0 0 1 0 0,-1 0 0 0 0,1 1 0 0 0,0-1-1 0 0,-1 1 1 0 0,1-1 0 0 0,-1 1 0 0 0,0 0-1 0 0,0-1 1 0 0,1 1 0 0 0,0 3 0 0 0,9 21-87 0 0,-1 0 0 0 0,11 47 0 0 0,-16-51 189 0 0,1-1 0 0 0,1 0 1 0 0,0 0-1 0 0,2-1 0 0 0,17 31 0 0 0,-26-50-62 0 0,1 0 0 0 0,0 0 0 0 0,0 0 0 0 0,0-1 0 0 0,0 1 0 0 0,0 0 0 0 0,0 0 0 0 0,0 0 0 0 0,0-1 0 0 0,1 1 0 0 0,-1 0 0 0 0,0-1 0 0 0,0 1 0 0 0,0-1 0 0 0,1 0 0 0 0,-1 1 0 0 0,0-1 0 0 0,1 0 0 0 0,-1 0 0 0 0,0 0 0 0 0,1 0 0 0 0,-1 0 0 0 0,0 0 0 0 0,0 0 0 0 0,1 0 0 0 0,-1 0 0 0 0,0-1 0 0 0,1 1 0 0 0,-1-1 0 0 0,0 1 0 0 0,0-1 0 0 0,0 1 0 0 0,1-1 0 0 0,-1 1 0 0 0,0-1 0 0 0,0 0 0 0 0,0 0 0 0 0,2-1 0 0 0,7-6 56 0 0,-1 0-1 0 0,0-1 1 0 0,11-12-1 0 0,-9 9-46 0 0,22-22 65 0 0,-17 15 13 0 0,2 1 0 0 0,0 1 0 0 0,0 1 0 0 0,42-28 0 0 0,-55 41-106 0 0,0 0 0 0 0,0 1 0 0 0,0 0 0 0 0,0 0-1 0 0,1 0 1 0 0,-1 0 0 0 0,0 1 0 0 0,1 0-1 0 0,-1 0 1 0 0,1 0 0 0 0,0 1 0 0 0,-1 0 0 0 0,1 0-1 0 0,-1 0 1 0 0,1 1 0 0 0,-1 0 0 0 0,1 0-1 0 0,-1 0 1 0 0,1 1 0 0 0,-1 0 0 0 0,0 0 0 0 0,0 0-1 0 0,0 0 1 0 0,0 1 0 0 0,0 0 0 0 0,0 0-1 0 0,7 7 1 0 0,1 3-4 0 0,-1 1 0 0 0,0 0 0 0 0,0 1 0 0 0,-2 1-1 0 0,0 0 1 0 0,-1 0 0 0 0,11 27 0 0 0,16 25-4820 0 0,-27-64 3323 0 0,-2-6 1332 0 0</inkml:trace>
  <inkml:trace contextRef="#ctx0" brushRef="#br0" timeOffset="1">1 0 20724 0 0,'0'0'2249'0'0,"21"19"-5874"0"0,-6-9 2745 0 0,5 2-1337 0 0,3-1 1793 0 0,9 1-592 0 0,5-4 1016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6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17852 0 0,'0'0'992'0'0,"-3"3"-1725"0"0,0 3 579 0 0,0 1 1 0 0,0-1-1 0 0,0 1 1 0 0,1 0 0 0 0,0 0-1 0 0,0 0 1 0 0,0 0 0 0 0,1 0-1 0 0,0 0 1 0 0,1 0 0 0 0,-1 0-1 0 0,2 11 1 0 0,1 20 138 0 0,8 38 0 0 0,-8-67 3 0 0,19 100-92 0 0,37 106-1 0 0,-28-110-1774 0 0,-22-78 772 0 0,-4-14-702 0 0,0-1 1 0 0,-1 1-1 0 0,2 18 0 0 0,-4-21-451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7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15099 0 0,'0'0'938'0'0,"4"4"-1077"0"0,13 12 94 0 0,1-2-1 0 0,0 0 1 0 0,1-1-1 0 0,0 0 1 0 0,1-2-1 0 0,0 0 0 0 0,1-2 1 0 0,36 13-1 0 0,-45-19-118 0 0,0 0-1 0 0,0-1 0 0 0,0 0 1 0 0,0-1-1 0 0,0 0 0 0 0,1 0 0 0 0,-1-2 1 0 0,0 0-1 0 0,0 0 0 0 0,0-1 0 0 0,0 0 1 0 0,0-1-1 0 0,0-1 0 0 0,0 0 1 0 0,-1 0-1 0 0,0-1 0 0 0,0 0 0 0 0,11-8 1 0 0,-8 4-581 0 0,0-1 1 0 0,0 0-1 0 0,-1-1 1 0 0,0 0-1 0 0,-1-1 1 0 0,0-1-1 0 0,-1 0 1 0 0,11-16 0 0 0,-7-8-406 0 0,6-39 630 0 0,-16 66-184 0 0,-4 16-261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7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 8250 0 0,'-15'-3'4394'0'0,"14"3"-4398"0"0,-1 0-1 0 0,1 0 1 0 0,-1 0 0 0 0,1 0 0 0 0,0 1-1 0 0,-1-1 1 0 0,1 0 0 0 0,-1 1-1 0 0,1-1 1 0 0,0 1 0 0 0,-1-1 0 0 0,1 1-1 0 0,0 0 1 0 0,0 0 0 0 0,-1-1-1 0 0,1 1 1 0 0,0 0 0 0 0,-1 2 0 0 0,0 0-35 0 0,0 0 0 0 0,0 1 1 0 0,0-1-1 0 0,1 1 0 0 0,0 0 1 0 0,-1-1-1 0 0,0 7 0 0 0,-4 19 22 0 0,1 1-1 0 0,1-1 0 0 0,2 0 0 0 0,1 1 1 0 0,1 0-1 0 0,2-1 0 0 0,5 31 1 0 0,-3-36 183 0 0,1 0 1 0 0,1 0 0 0 0,2-1 0 0 0,0 0 0 0 0,1-1 0 0 0,1 1 0 0 0,2-2 0 0 0,26 41 0 0 0,-36-60-37 0 0,0 1 1 0 0,-1-1-1 0 0,1 0 1 0 0,0 1-1 0 0,0-1 1 0 0,0 0-1 0 0,1 0 1 0 0,-1 0-1 0 0,0-1 1 0 0,1 1-1 0 0,-1-1 1 0 0,1 1-1 0 0,0-1 1 0 0,-1 0-1 0 0,1 0 1 0 0,5 2-1 0 0,-5-3 4 0 0,0-1-1 0 0,0 1 1 0 0,0 0-1 0 0,1-1 1 0 0,-1 0-1 0 0,0 0 1 0 0,0 0 0 0 0,-1 0-1 0 0,1 0 1 0 0,0 0-1 0 0,0-1 1 0 0,-1 0-1 0 0,1 1 1 0 0,0-1 0 0 0,3-3-1 0 0,0 0-25 0 0,7-6-62 0 0,0 1 0 0 0,2 0 1 0 0,-1 1-1 0 0,1 0 1 0 0,0 1-1 0 0,18-6 0 0 0,-30 13-85 0 0,1 1-1 0 0,-1-1 1 0 0,0 1-1 0 0,1 0 1 0 0,-1 0-1 0 0,0 0 1 0 0,1 1 0 0 0,-1-1-1 0 0,0 1 1 0 0,1 0-1 0 0,-1 0 1 0 0,0 0-1 0 0,0 0 1 0 0,0 1-1 0 0,0-1 1 0 0,0 1-1 0 0,0 0 1 0 0,0-1-1 0 0,-1 1 1 0 0,1 1-1 0 0,-1-1 1 0 0,4 3 0 0 0,5 8-43 0 0,1 0 1 0 0,-2 1 0 0 0,12 17 0 0 0,-3-3 77 0 0,-7-11 54 0 0,1-1 0 0 0,0 0 0 0 0,2-1 1 0 0,0 0-1 0 0,29 21 0 0 0,-38-32-25 0 0,1 0 1 0 0,-1 0-1 0 0,1-1 1 0 0,0 0-1 0 0,0 0 1 0 0,0 0-1 0 0,0-1 1 0 0,0 0-1 0 0,1-1 1 0 0,-1 0-1 0 0,1 0 1 0 0,-1 0-1 0 0,1-1 1 0 0,-1 0-1 0 0,1-1 1 0 0,-1 0-1 0 0,1 0 1 0 0,-1 0-1 0 0,9-3 1 0 0,-1-1-5 0 0,1 0 0 0 0,-1-1 0 0 0,0 0 0 0 0,-1-1 0 0 0,0-1 0 0 0,0-1 0 0 0,0 0 0 0 0,-1 0 0 0 0,-1-1 0 0 0,1-1 0 0 0,-2 0 0 0 0,0-1 0 0 0,0 0 0 0 0,-1-1 0 0 0,15-22 0 0 0,-18 21 26 0 0,0 2 26 0 0,0-1 1 0 0,-1 1-1 0 0,-1-1 0 0 0,0 0 1 0 0,4-16-1 0 0,-9 26-91 0 0,1 1 1 0 0,-1-1-1 0 0,1 0 0 0 0,-1 0 1 0 0,0 0-1 0 0,0 0 0 0 0,0 0 1 0 0,-1 0-1 0 0,1 1 0 0 0,-1-1 1 0 0,1 0-1 0 0,-1 0 0 0 0,0 0 1 0 0,0 1-1 0 0,0-1 0 0 0,-1 1 0 0 0,1-1 1 0 0,-1 1-1 0 0,1-1 0 0 0,-1 1 1 0 0,0 0-1 0 0,0-1 0 0 0,0 1 1 0 0,0 0-1 0 0,0 1 0 0 0,0-1 1 0 0,-1 0-1 0 0,1 0 0 0 0,0 1 1 0 0,-1 0-1 0 0,-3-2 0 0 0,1 1-49 0 0,1 0-1 0 0,0 1 1 0 0,0-1-1 0 0,-1 1 0 0 0,1 0 1 0 0,-1 1-1 0 0,1-1 1 0 0,-1 1-1 0 0,1 0 1 0 0,-1 0-1 0 0,0 0 1 0 0,1 0-1 0 0,-1 1 1 0 0,1 0-1 0 0,0 0 0 0 0,-5 2 1 0 0,2 0-19 0 0,0 0 0 0 0,0 0 0 0 0,1 1 0 0 0,-1-1 0 0 0,1 2 0 0 0,0-1 0 0 0,0 1 0 0 0,1 0 1 0 0,-8 8-1 0 0,7-7 41 0 0,0 1 1 0 0,1 0 0 0 0,0 0-1 0 0,0 1 1 0 0,0 0 0 0 0,1-1 0 0 0,0 1-1 0 0,1 1 1 0 0,0-1 0 0 0,0 0 0 0 0,1 1-1 0 0,0 0 1 0 0,0-1 0 0 0,1 1-1 0 0,0 0 1 0 0,1 0 0 0 0,0 12 0 0 0,1-17 50 0 0,0 0 0 0 0,0 0 1 0 0,0 0-1 0 0,1 0 0 0 0,0 0 0 0 0,-1 0 1 0 0,1 0-1 0 0,0-1 0 0 0,1 1 1 0 0,-1-1-1 0 0,1 1 0 0 0,-1-1 1 0 0,1 0-1 0 0,6 5 0 0 0,-3-4 8 0 0,0 1-1 0 0,1-1 0 0 0,-1-1 1 0 0,1 1-1 0 0,0-1 0 0 0,0-1 1 0 0,12 4-1 0 0,8 0-103 0 0,-1-2-1 0 0,1-1 1 0 0,42-1-1 0 0,-65-2 58 0 0,59 1-1304 0 0,1-2 0 0 0,66-12 0 0 0,-82 5 619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9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20468 0 0,'65'97'947'0'0,"-50"-67"-1036"0"0,0 1-1 0 0,-2 0 1 0 0,-2 1-1 0 0,-1 0 1 0 0,-1 1-1 0 0,5 42 0 0 0,-10-90 230 0 0,3-26-592 0 0,-8 18 193 0 0,1 0 0 0 0,2 0-1 0 0,0 0 1 0 0,1 1-1 0 0,1-1 1 0 0,2 1 0 0 0,13-37-1 0 0,-15 52 209 0 0,1-1 0 0 0,0 1 0 0 0,0 0 0 0 0,1 1 0 0 0,0-1-1 0 0,0 1 1 0 0,0 0 0 0 0,1 1 0 0 0,0-1 0 0 0,12-6 0 0 0,-5 4-52 0 0,0 0 0 0 0,1 0 0 0 0,0 2 0 0 0,26-8 0 0 0,-18 9 23 0 0,-1 2 1 0 0,0 0 0 0 0,1 2-1 0 0,0 1 1 0 0,-1 0 0 0 0,1 2-1 0 0,-1 0 1 0 0,1 2 0 0 0,-1 0-1 0 0,0 2 1 0 0,-1 0 0 0 0,1 1-1 0 0,34 18 1 0 0,-44-18-26 0 0,-1 0 0 0 0,-1 0-1 0 0,1 1 1 0 0,-1 1 0 0 0,8 9 0 0 0,-17-18-68 0 0,-19 5-767 0 0,-1 1 903 0 0,-10-3 53 0 0,0 1 1 0 0,0 1-1 0 0,0 1 0 0 0,-56 21 0 0 0,79-24-57 0 0,-1 1 0 0 0,0-1 1 0 0,1 1-1 0 0,-1 0 0 0 0,1 1 0 0 0,0 0 1 0 0,1 0-1 0 0,-1 0 0 0 0,1 0 1 0 0,-9 12-1 0 0,12-12 4 0 0,-1 0-1 0 0,0 1 1 0 0,1-1 0 0 0,0 0-1 0 0,0 1 1 0 0,1-1 0 0 0,-1 1-1 0 0,1 0 1 0 0,1 0 0 0 0,-1-1 0 0 0,1 1-1 0 0,0 0 1 0 0,0 0 0 0 0,0 0-1 0 0,1-1 1 0 0,1 7 0 0 0,-1-9 96 0 0,0 0-1 0 0,-1 0 1 0 0,1 0-1 0 0,0 0 1 0 0,0 0 0 0 0,1 0-1 0 0,-1-1 1 0 0,1 1 0 0 0,-1 0-1 0 0,1-1 1 0 0,0 1 0 0 0,0-1-1 0 0,0 0 1 0 0,0 0 0 0 0,0 0-1 0 0,1 0 1 0 0,-1 0 0 0 0,1 0-1 0 0,3 2 1 0 0,-2-2 57 0 0,1 0 1 0 0,0 0-1 0 0,1-1 1 0 0,-1 1-1 0 0,0-1 1 0 0,0 0-1 0 0,1-1 1 0 0,-1 1-1 0 0,0-1 1 0 0,9-1-1 0 0,-2 0 91 0 0,0-1-1 0 0,0 0 0 0 0,-1-1 0 0 0,1 0 1 0 0,0-1-1 0 0,-1 0 0 0 0,0-1 0 0 0,0 0 1 0 0,13-9-1 0 0,-3-2 370 0 0,28-28-1 0 0,15-13-202 0 0,-59 54-378 0 0,-1 0 0 0 0,0 1 0 0 0,1-1 0 0 0,0 1 0 0 0,-1 0 0 0 0,6-2 0 0 0,-9 3-12 0 0,1 1-1 0 0,-1 0 1 0 0,0 0-1 0 0,0-1 0 0 0,1 1 1 0 0,-1 0-1 0 0,0 0 1 0 0,1 0-1 0 0,-1 0 0 0 0,0 0 1 0 0,0 0-1 0 0,1 1 1 0 0,-1-1-1 0 0,0 0 0 0 0,0 1 1 0 0,1-1-1 0 0,-1 0 0 0 0,0 1 1 0 0,0 0-1 0 0,0-1 1 0 0,0 1-1 0 0,0 0 0 0 0,0 0 1 0 0,0-1-1 0 0,0 1 1 0 0,0 0-1 0 0,0 0 0 0 0,1 2 1 0 0,13 21-125 0 0,-1 1 0 0 0,-1 1 0 0 0,11 31 0 0 0,-7-17 116 0 0,-17-39 14 0 0,1 1-1 0 0,-1-1 0 0 0,1 0 1 0 0,-1 0-1 0 0,1 0 1 0 0,0 0-1 0 0,0 0 0 0 0,0 0 1 0 0,0 0-1 0 0,-1 0 0 0 0,1 0 1 0 0,0 0-1 0 0,1 0 1 0 0,-1 0-1 0 0,0-1 0 0 0,0 1 1 0 0,0-1-1 0 0,0 1 1 0 0,0-1-1 0 0,1 1 0 0 0,-1-1 1 0 0,3 1-1 0 0,-2-1-29 0 0,1 0 1 0 0,0 0-1 0 0,0 0 0 0 0,0 0 0 0 0,0-1 1 0 0,0 1-1 0 0,0-1 0 0 0,-1 0 1 0 0,1 0-1 0 0,3-1 0 0 0,7-5-182 0 0,0 0 0 0 0,0-1 0 0 0,15-12 0 0 0,-20 14 118 0 0,32-25 124 0 0,60-59 0 0 0,-98 87-42 0 0,-2 3 37 0 0,0 0 0 0 0,0-1 1 0 0,0 1-1 0 0,0 0 0 0 0,0-1 0 0 0,0 1 0 0 0,0 0 0 0 0,0 0 1 0 0,0-1-1 0 0,0 1 0 0 0,1 0 0 0 0,-1 0 0 0 0,0-1 1 0 0,0 1-1 0 0,0 0 0 0 0,0 0 0 0 0,1 0 0 0 0,-1-1 1 0 0,0 1-1 0 0,0 0 0 0 0,0 0 0 0 0,1 0 0 0 0,-1 0 1 0 0,0-1-1 0 0,0 1 0 0 0,1 0 0 0 0,-1 0 0 0 0,0 0 1 0 0,0 0-1 0 0,1 0 0 0 0,-1 0 0 0 0,0 0 0 0 0,0 0 1 0 0,1 0-1 0 0,-1 0 0 0 0,0 0 0 0 0,1 0 0 0 0,-1 0 1 0 0,0 0-1 0 0,0 0 0 0 0,1 0 0 0 0,-1 0 0 0 0,0 0 1 0 0,0 0-1 0 0,1 0 0 0 0,-1 0 0 0 0,0 0 0 0 0,0 1 0 0 0,1-1 1 0 0,-1 0-1 0 0,0 0 0 0 0,0 0 0 0 0,1 0 0 0 0,-1 1 1 0 0,0-1-1 0 0,0 0 0 0 0,0 0 0 0 0,0 1 0 0 0,1-1 1 0 0,-1 0-1 0 0,0 0 0 0 0,0 0 0 0 0,0 1 0 0 0,8 14 120 0 0,-1 0-1 0 0,6 19 0 0 0,-6-15 115 0 0,19 35 0 0 0,-24-49-198 0 0,2 0 0 0 0,-1 0 0 0 0,0-1 0 0 0,1 1-1 0 0,0-1 1 0 0,0 0 0 0 0,0 0 0 0 0,1 0-1 0 0,-1-1 1 0 0,1 1 0 0 0,7 3 0 0 0,-9-6-19 0 0,1 0 0 0 0,-1 0 0 0 0,1 0 1 0 0,0-1-1 0 0,-1 1 0 0 0,1-1 0 0 0,-1 0 0 0 0,1 0 1 0 0,0 0-1 0 0,-1 0 0 0 0,1-1 0 0 0,0 0 0 0 0,-1 1 1 0 0,1-1-1 0 0,-1-1 0 0 0,0 1 0 0 0,1 0 0 0 0,-1-1 1 0 0,0 0-1 0 0,6-3 0 0 0,7-6 14 0 0,-1 0 0 0 0,24-22 0 0 0,-34 28-43 0 0,48-52 102 0 0,-39 40-89 0 0,1 1-1 0 0,20-18 1 0 0,-32 31-33 0 0,0 0 0 0 0,1 1 0 0 0,0-1 0 0 0,0 1 0 0 0,-1-1 0 0 0,1 1 0 0 0,1 1 0 0 0,-1-1 0 0 0,0 0 0 0 0,0 1 0 0 0,1 0 1 0 0,-1 0-1 0 0,1 0 0 0 0,-1 1 0 0 0,0-1 0 0 0,1 1 0 0 0,-1 0 0 0 0,1 1 0 0 0,-1-1 0 0 0,1 1 0 0 0,-1-1 0 0 0,8 4 0 0 0,-5-2-8 0 0,-1 1-1 0 0,0 1 0 0 0,-1-1 0 0 0,1 1 0 0 0,-1 0 1 0 0,1 0-1 0 0,-1 1 0 0 0,0-1 0 0 0,-1 1 0 0 0,1 0 1 0 0,-1 0-1 0 0,0 1 0 0 0,0-1 0 0 0,4 10 0 0 0,10 20 13 0 0,-8-14-94 0 0,25 36 1 0 0,-31-51 18 0 0,1 0 0 0 0,0 0 1 0 0,0 0-1 0 0,0-1 0 0 0,1 0 0 0 0,0-1 0 0 0,0 1 0 0 0,0-1 0 0 0,14 7 0 0 0,-1-3-50 0 0,2-1 0 0 0,-1 0 0 0 0,1-2-1 0 0,0-1 1 0 0,1 0 0 0 0,38 1 0 0 0,-10-5-52 0 0,91-11 0 0 0,-131 10 179 0 0,0-1 0 0 0,1 0 1 0 0,-1 0-1 0 0,0-1 0 0 0,0-1 0 0 0,-1 1 1 0 0,1-2-1 0 0,16-9 0 0 0,-24 12 10 0 0,1 0 0 0 0,0 0 0 0 0,-1 0 0 0 0,0 0 0 0 0,1 0 0 0 0,-1-1 0 0 0,0 1 0 0 0,0-1 0 0 0,0 0 1 0 0,-1 0-1 0 0,1 1 0 0 0,-1-1 0 0 0,1 0 0 0 0,-1 0 0 0 0,0 0 0 0 0,0-1 0 0 0,-1 1 0 0 0,1 0 0 0 0,0 0 0 0 0,-1 0 0 0 0,0-1 0 0 0,0 1 0 0 0,0 0 0 0 0,0 0 0 0 0,0-1 0 0 0,-1 1 0 0 0,0 0 0 0 0,1 0 0 0 0,-1 0 0 0 0,0 0 0 0 0,-3-5 0 0 0,0-1-23 0 0,0 0-1 0 0,-1 1 0 0 0,0-1 1 0 0,-1 1-1 0 0,0 1 0 0 0,0-1 0 0 0,0 1 1 0 0,-1 0-1 0 0,0 0 0 0 0,-1 1 0 0 0,-8-6 1 0 0,11 8 9 0 0,0 1 1 0 0,0 0 0 0 0,-1 0-1 0 0,1 0 1 0 0,-1 1-1 0 0,1 0 1 0 0,-1 0 0 0 0,0 0-1 0 0,0 1 1 0 0,0 0-1 0 0,0 0 1 0 0,0 0 0 0 0,0 1-1 0 0,0 0 1 0 0,0 0 0 0 0,0 0-1 0 0,0 1 1 0 0,-10 2-1 0 0,10-1 3 0 0,2 1 0 0 0,-1-1 0 0 0,0 1 0 0 0,0 0 0 0 0,1 1 0 0 0,0-1 0 0 0,0 1 0 0 0,0 0-1 0 0,0 0 1 0 0,0 0 0 0 0,1 0 0 0 0,-1 1 0 0 0,1-1 0 0 0,1 1 0 0 0,-1 0 0 0 0,1 0 0 0 0,-1 0-1 0 0,1 0 1 0 0,1 0 0 0 0,-1 1 0 0 0,-1 9 0 0 0,1-5 33 0 0,0-1 1 0 0,1 1-1 0 0,0-1 1 0 0,1 1-1 0 0,0 0 1 0 0,1-1-1 0 0,-1 1 0 0 0,2-1 1 0 0,-1 1-1 0 0,2-1 1 0 0,5 17-1 0 0,-6-22 24 0 0,1 1 1 0 0,1 0-1 0 0,-1-1 1 0 0,1 0-1 0 0,-1 0 1 0 0,1 0-1 0 0,0 0 1 0 0,0-1-1 0 0,1 1 1 0 0,-1-1-1 0 0,1 0 1 0 0,0 0-1 0 0,0-1 1 0 0,0 0-1 0 0,0 1 1 0 0,0-2-1 0 0,0 1 0 0 0,1-1 1 0 0,-1 1-1 0 0,8-1 1 0 0,14 3 112 0 0,1-1-1 0 0,50-3 1 0 0,-46-1-100 0 0,-7 1-14 0 0,-8-1-20 0 0,1 1 0 0 0,-1 0 1 0 0,0 1-1 0 0,1 1 0 0 0,-1 1 0 0 0,0 0 0 0 0,0 1 0 0 0,24 10 1 0 0,-35-11 6 0 0,0 1 0 0 0,-1 0 0 0 0,1 0 0 0 0,-1 0 0 0 0,0 1 1 0 0,0 0-1 0 0,-1 0 0 0 0,1 0 0 0 0,-1 0 0 0 0,0 1 0 0 0,-1 0 0 0 0,1 0 1 0 0,-1 0-1 0 0,0 0 0 0 0,2 8 0 0 0,3 11 49 0 0,-1 1-1 0 0,6 40 1 0 0,-7-34-46 0 0,1 3 53 0 0,-1-1 1 0 0,-2 1 0 0 0,-2 0 0 0 0,-1 0 0 0 0,-5 53 0 0 0,2-76-34 0 0,0 1-1 0 0,-1-1 1 0 0,-1 0 0 0 0,0 0-1 0 0,0 0 1 0 0,-1 0-1 0 0,-13 20 1 0 0,13-24-5 0 0,-1 0 0 0 0,0-1 0 0 0,-1 0 1 0 0,1 0-1 0 0,-1 0 0 0 0,-1-1 0 0 0,1 0 1 0 0,-1-1-1 0 0,0 0 0 0 0,0 0 0 0 0,-16 7 0 0 0,9-7 81 0 0,0 0-1 0 0,0-1 0 0 0,-1 0 0 0 0,0-1 1 0 0,1-1-1 0 0,-1-1 0 0 0,0 0 0 0 0,0-1 1 0 0,-22-3-1 0 0,5-1-27 0 0,0-2 0 0 0,1-1 0 0 0,-46-17 0 0 0,67 20-249 0 0,1 0 0 0 0,-1 0 0 0 0,1-2 1 0 0,0 1-1 0 0,1-1 0 0 0,-1 0 0 0 0,1-1 0 0 0,0 0 1 0 0,1-1-1 0 0,-1 0 0 0 0,-13-18 0 0 0,18 21-222 0 0,1-1-1 0 0,-1 1 1 0 0,1-1 0 0 0,1 0-1 0 0,-1-1 1 0 0,1 1 0 0 0,0 0-1 0 0,0-1 1 0 0,1 1 0 0 0,0-1-1 0 0,0 1 1 0 0,0-1 0 0 0,1 0-1 0 0,0 1 1 0 0,1-1-1 0 0,-1 0 1 0 0,1 1 0 0 0,0-1-1 0 0,1 1 1 0 0,0-1 0 0 0,4-9-1 0 0,9-22-2308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9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1 276 10090 0 0,'14'4'6286'0'0,"1"-2"-4237"0"0,15 4-1658 0 0,-26-5-401 0 0,0 0-1 0 0,0 0 1 0 0,0-1 0 0 0,-1 1 0 0 0,1-1-1 0 0,0 0 1 0 0,0 0 0 0 0,0-1 0 0 0,0 1-1 0 0,0-1 1 0 0,-1 1 0 0 0,1-1 0 0 0,0 0-1 0 0,0-1 1 0 0,-1 1 0 0 0,1-1-1 0 0,3-2 1 0 0,11-5-190 0 0,-1-1-1 0 0,16-13 0 0 0,-24 17 125 0 0,12-8-118 0 0,-5 4 93 0 0,-1-1-1 0 0,0-1 0 0 0,19-19 0 0 0,-30 28 98 0 0,-1-1 0 0 0,0 1 0 0 0,0-1 1 0 0,-1 0-1 0 0,1 0 0 0 0,-1 0 0 0 0,0 0 0 0 0,0-1 1 0 0,0 1-1 0 0,0 0 0 0 0,-1-1 0 0 0,0 0 0 0 0,0 1 1 0 0,0-1-1 0 0,0 0 0 0 0,-1 1 0 0 0,0-1 0 0 0,0 0 0 0 0,0-4 1 0 0,-1 6 3 0 0,0 0 1 0 0,0 0 0 0 0,-1 0-1 0 0,1 0 1 0 0,0 0-1 0 0,-1 1 1 0 0,0-1 0 0 0,1 1-1 0 0,-1-1 1 0 0,0 1-1 0 0,0 0 1 0 0,-1-1 0 0 0,1 1-1 0 0,0 0 1 0 0,-1 1 0 0 0,1-1-1 0 0,-1 0 1 0 0,0 1-1 0 0,1-1 1 0 0,-1 1 0 0 0,0 0-1 0 0,0 0 1 0 0,-4-1 0 0 0,-2-1 23 0 0,1 1 1 0 0,-1 0 0 0 0,0 1 0 0 0,0 0 0 0 0,0 0 0 0 0,-17 1 0 0 0,20 1-48 0 0,-1 0 1 0 0,1 1-1 0 0,-1 0 1 0 0,1 0-1 0 0,0 1 0 0 0,0-1 1 0 0,0 1-1 0 0,0 1 1 0 0,1-1-1 0 0,-1 1 0 0 0,1 0 1 0 0,0 0-1 0 0,0 0 0 0 0,0 1 1 0 0,1 0-1 0 0,-1 0 1 0 0,1 0-1 0 0,0 0 0 0 0,1 1 1 0 0,-1 0-1 0 0,1-1 1 0 0,0 1-1 0 0,-3 12 0 0 0,1-7 43 0 0,2 1-1 0 0,-1-1 0 0 0,2 1 1 0 0,-1 0-1 0 0,1 0 1 0 0,1 0-1 0 0,1 1 0 0 0,-1-1 1 0 0,2 0-1 0 0,0 0 1 0 0,0 0-1 0 0,4 13 0 0 0,-2-13 61 0 0,1 0-1 0 0,1-1 0 0 0,-1 0 0 0 0,2 0 0 0 0,0 0 0 0 0,0-1 1 0 0,1 0-1 0 0,0 0 0 0 0,1 0 0 0 0,0-1 0 0 0,0 0 1 0 0,1-1-1 0 0,0 0 0 0 0,1 0 0 0 0,-1-1 0 0 0,1 0 1 0 0,1-1-1 0 0,15 8 0 0 0,-8-7-36 0 0,1 0-1 0 0,-1-1 1 0 0,1-1 0 0 0,0-1-1 0 0,0-1 1 0 0,0 0-1 0 0,0-2 1 0 0,1 0 0 0 0,-1-1-1 0 0,38-5 1 0 0,-19-1-370 0 0,0-2 0 0 0,58-18 0 0 0,-74 18-344 0 0,-1-1 0 0 0,0-1 0 0 0,-1 0 0 0 0,0-1 0 0 0,31-25-1 0 0,-19 8-841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6:59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18700 0 0,'0'0'2729'0'0,"13"-17"-5466"0"0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4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0 462 7850 0 0,'0'0'993'0'0,"21"11"-1002"0"0,76 99 370 0 0,-40-29 47 0 0,-55-76-364 0 0,1 1-1 0 0,-1 1 0 0 0,-1-1 0 0 0,1 0 0 0 0,-1 0 0 0 0,0 1 0 0 0,0-1 0 0 0,-1 1 0 0 0,1-1 1 0 0,-1 1-1 0 0,-1-1 0 0 0,0 1 0 0 0,0-1 0 0 0,-3 12 0 0 0,4-17 10 0 0,-1-1 0 0 0,1 1 0 0 0,0 0 0 0 0,0-1-1 0 0,-1 1 1 0 0,1-1 0 0 0,0 1 0 0 0,0 0 0 0 0,0-1 0 0 0,0 1 0 0 0,0 0-1 0 0,0-1 1 0 0,0 1 0 0 0,0 0 0 0 0,0-1 0 0 0,0 1 0 0 0,0-1 0 0 0,0 1-1 0 0,0 0 1 0 0,1-1 0 0 0,-1 1 0 0 0,0 0 0 0 0,0-1 0 0 0,1 1 0 0 0,-1-1-1 0 0,0 1 1 0 0,1-1 0 0 0,-1 1 0 0 0,1-1 0 0 0,-1 1 0 0 0,1-1-1 0 0,-1 1 1 0 0,1-1 0 0 0,-1 0 0 0 0,2 1 0 0 0,-2-1-6 0 0,1 0 0 0 0,0-1 1 0 0,0 1-1 0 0,-1-1 0 0 0,1 1 1 0 0,0-1-1 0 0,-1 0 0 0 0,1 1 1 0 0,-1-1-1 0 0,1 0 0 0 0,-1 1 0 0 0,1-1 1 0 0,-1 0-1 0 0,1 1 0 0 0,-1-1 1 0 0,0 0-1 0 0,1 0 0 0 0,-1 0 0 0 0,0 1 1 0 0,0-1-1 0 0,1 0 0 0 0,-1 0 1 0 0,0 0-1 0 0,0 0 0 0 0,0 0 0 0 0,0 1 1 0 0,0-1-1 0 0,0 0 0 0 0,-1 0 1 0 0,1-1-1 0 0,-4-96 1189 0 0,2 63-1116 0 0,0-1-1 0 0,3 1 1 0 0,0 0-1 0 0,11-52 1 0 0,-5 57-152 0 0,1 0 1 0 0,2 0-1 0 0,22-46 1 0 0,-24 60-14 0 0,1 0 1 0 0,1 2-1 0 0,0-1 1 0 0,1 1 0 0 0,1 0-1 0 0,0 1 1 0 0,26-21-1 0 0,-16 18-27 0 0,0 1-1 0 0,1 1 0 0 0,0 1 0 0 0,1 1 1 0 0,0 1-1 0 0,1 1 0 0 0,0 1 1 0 0,1 2-1 0 0,39-8 0 0 0,-58 14 28 0 0,-1 0 0 0 0,1 1-1 0 0,0 0 1 0 0,-1 0-1 0 0,1 0 1 0 0,-1 1 0 0 0,1 0-1 0 0,-1 0 1 0 0,1 1-1 0 0,-1-1 1 0 0,0 1 0 0 0,0 1-1 0 0,0-1 1 0 0,0 1-1 0 0,0 0 1 0 0,0 1 0 0 0,-1-1-1 0 0,0 1 1 0 0,1 0-1 0 0,-2 1 1 0 0,1-1 0 0 0,0 1-1 0 0,-1 0 1 0 0,0 0 0 0 0,6 9-1 0 0,-4-7 82 0 0,6 8-134 0 0,-12-15 115 0 0,1 0 1 0 0,-1 0-1 0 0,0 0 1 0 0,0 1-1 0 0,0-1 1 0 0,1 0 0 0 0,-1 0-1 0 0,0 1 1 0 0,0-1-1 0 0,0 0 1 0 0,0 0-1 0 0,0 0 1 0 0,0 1-1 0 0,0-1 1 0 0,1 0 0 0 0,-1 1-1 0 0,0-1 1 0 0,0 0-1 0 0,0 0 1 0 0,0 1-1 0 0,0-1 1 0 0,0 0 0 0 0,0 0-1 0 0,0 1 1 0 0,0-1-1 0 0,0 0 1 0 0,-1 0-1 0 0,1 1 1 0 0,0-1 0 0 0,0 0-1 0 0,0 0 1 0 0,0 1-1 0 0,0-1 1 0 0,0 0-1 0 0,0 0 1 0 0,-1 0 0 0 0,1 1-1 0 0,0-1 1 0 0,0 0-1 0 0,0 0 1 0 0,-1 0-1 0 0,1 1 1 0 0,0-1-1 0 0,0 0 1 0 0,-1 0 0 0 0,-16 5 46 0 0,0-2 0 0 0,-24 3 0 0 0,24-4-91 0 0,0 1-1 0 0,0 0 1 0 0,-24 8-1 0 0,36-8 8 0 0,-1-1-1 0 0,0 1 1 0 0,1-1-1 0 0,0 2 0 0 0,0-1 1 0 0,0 0-1 0 0,0 1 0 0 0,0 0 1 0 0,1 0-1 0 0,0 1 0 0 0,0-1 1 0 0,0 1-1 0 0,0 0 1 0 0,-3 5-1 0 0,-2 8-26 0 0,0 1 1 0 0,1 0-1 0 0,1 0 0 0 0,1 0 1 0 0,0 1-1 0 0,-2 23 0 0 0,3-11 60 0 0,2 0 0 0 0,1 1-1 0 0,3 36 1 0 0,-2-68 34 0 0,1 0-1 0 0,0 0 1 0 0,0 0 0 0 0,0 0 0 0 0,0 0 0 0 0,0 0-1 0 0,0 0 1 0 0,1 0 0 0 0,-1 1 0 0 0,0-1 0 0 0,0 0-1 0 0,1 0 1 0 0,-1 0 0 0 0,1 0 0 0 0,-1 0 0 0 0,1 0-1 0 0,-1 0 1 0 0,1-1 0 0 0,0 1 0 0 0,-1 0 0 0 0,1 0-1 0 0,0 0 1 0 0,1 0 0 0 0,-1-1-18 0 0,0 0-1 0 0,0 0 1 0 0,-1 0-1 0 0,1 0 1 0 0,0-1-1 0 0,0 1 1 0 0,0 0 0 0 0,0-1-1 0 0,0 1 1 0 0,-1 0-1 0 0,1-1 1 0 0,0 1-1 0 0,0-1 1 0 0,-1 0 0 0 0,1 1-1 0 0,0-1 1 0 0,-1 0-1 0 0,1 1 1 0 0,0-1-1 0 0,0-1 1 0 0,30-47 327 0 0,-2-19-215 0 0,-22 49-146 0 0,1-1 1 0 0,17-28-1 0 0,-25 47-13 0 0,1 0 1 0 0,-1 0-1 0 0,1 0 1 0 0,-1 0-1 0 0,1 0 0 0 0,0 0 1 0 0,-1 0-1 0 0,1 0 1 0 0,0 0-1 0 0,0 0 1 0 0,-1 1-1 0 0,1-1 1 0 0,0 0-1 0 0,0 1 1 0 0,0-1-1 0 0,0 0 1 0 0,0 1-1 0 0,0-1 0 0 0,0 1 1 0 0,0-1-1 0 0,0 1 1 0 0,0 0-1 0 0,1 0 1 0 0,-1-1-1 0 0,0 1 1 0 0,0 0-1 0 0,0 0 1 0 0,0 0-1 0 0,0 0 1 0 0,1 0-1 0 0,-1 0 1 0 0,0 0-1 0 0,0 1 0 0 0,0-1 1 0 0,0 0-1 0 0,0 1 1 0 0,0-1-1 0 0,0 0 1 0 0,0 1-1 0 0,0 0 1 0 0,0-1-1 0 0,0 1 1 0 0,0-1-1 0 0,0 1 1 0 0,1 1-1 0 0,5 5-69 0 0,-1 0 0 0 0,-1 0-1 0 0,0 0 1 0 0,9 16 0 0 0,-7-11 101 0 0,1 1-10 0 0,1-1-1 0 0,-1 0 1 0 0,2 0-1 0 0,0-1 1 0 0,0 0-1 0 0,1-1 1 0 0,13 10-1 0 0,-17-16 22 0 0,0 1 1 0 0,0-1-1 0 0,0-1 0 0 0,0 1 0 0 0,1-1 0 0 0,0 0 0 0 0,0-1 1 0 0,-1 0-1 0 0,1 0 0 0 0,1-1 0 0 0,-1 0 0 0 0,0 0 0 0 0,0-1 1 0 0,13-1-1 0 0,-16 0-3 0 0,0 0 0 0 0,0 0 1 0 0,0 0-1 0 0,-1-1 0 0 0,1 0 1 0 0,0 0-1 0 0,-1 0 0 0 0,1-1 0 0 0,-1 1 1 0 0,0-1-1 0 0,0 0 0 0 0,0 0 0 0 0,0-1 1 0 0,0 1-1 0 0,-1-1 0 0 0,1 0 1 0 0,-1 0-1 0 0,0 0 0 0 0,3-5 0 0 0,3-6 45 0 0,-1-1-1 0 0,-1 0 1 0 0,0 0-1 0 0,5-20 0 0 0,-5 13-40 0 0,-2 0 0 0 0,0-1 0 0 0,-2 1 0 0 0,0-1 0 0 0,-2 1 0 0 0,-1-1 0 0 0,0 0 0 0 0,-2 1 0 0 0,-1-1 0 0 0,0 1 0 0 0,-11-34 0 0 0,1 31-32 0 0,11 24-7 0 0,0-1 0 0 0,0 0 0 0 0,1 0 0 0 0,-1 0 0 0 0,1 0-1 0 0,0 0 1 0 0,0 0 0 0 0,0 0 0 0 0,-1-6 0 0 0,2 8-67 0 0,2 5-963 0 0,3 4 993 0 0,-1 1 1 0 0,-1 0-1 0 0,1 0 0 0 0,-2 0 0 0 0,1 0 1 0 0,1 14-1 0 0,29 136-38 0 0,-17-57 22 0 0,-13-90 75 0 0,0-1-1 0 0,1 1 0 0 0,0 0 0 0 0,1-1 1 0 0,0 0-1 0 0,10 14 0 0 0,-13-22-4 0 0,0 0-1 0 0,1 0 1 0 0,-1 0 0 0 0,1 0-1 0 0,0-1 1 0 0,0 1 0 0 0,0-1-1 0 0,0 0 1 0 0,0 0 0 0 0,0 0-1 0 0,1 0 1 0 0,-1 0 0 0 0,1-1 0 0 0,-1 1-1 0 0,1-1 1 0 0,0 0 0 0 0,-1 0-1 0 0,1-1 1 0 0,0 1 0 0 0,0-1-1 0 0,-1 1 1 0 0,1-1 0 0 0,0-1-1 0 0,0 1 1 0 0,0 0 0 0 0,-1-1-1 0 0,1 0 1 0 0,0 0 0 0 0,5-2-1 0 0,7-3-343 0 0,0-1-1 0 0,0 0 0 0 0,-1-2 1 0 0,0 1-1 0 0,14-12 0 0 0,-5 3-918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12355 0 0,'0'0'-275'0'0,"10"4"-1706"0"0,7 1 2003 0 0,0-1-1 0 0,0 0 0 0 0,0-1 0 0 0,1-1 0 0 0,0 0 0 0 0,-1-2 0 0 0,24-1 1 0 0,52 4-233 0 0,10 7 46 0 0,-94-8-350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820 0 10434 0 0,'-16'4'-164'0'0,"0"1"0"0"0,0 0 0 0 0,0 1 0 0 0,0 1 0 0 0,1 0-1 0 0,0 2 1 0 0,1-1 0 0 0,-24 19 0 0 0,-5 9 76 0 0,-49 52 1 0 0,32-20 167 0 0,3 1 1 0 0,3 4-1 0 0,-58 104 0 0 0,72-108-83 0 0,3 2 0 0 0,4 2 0 0 0,-39 121 0 0 0,57-141 11 0 0,2 1 0 0 0,2 0 0 0 0,2 1 0 0 0,3 0 0 0 0,3 0 0 0 0,3 59 0 0 0,2-83 38 0 0,2 0 1 0 0,1 0-1 0 0,1-1 0 0 0,2 1 0 0 0,1-1 1 0 0,1-1-1 0 0,1 0 0 0 0,17 29 0 0 0,-14-34 14 0 0,0-1 0 0 0,2 0 0 0 0,1-1 0 0 0,1-1 0 0 0,0-1 0 0 0,2 0 0 0 0,0-2 0 0 0,1 0 0 0 0,31 20 1 0 0,3-3-615 0 0,2-3 1 0 0,68 29-1 0 0,-70-38 509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4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1 11570 0 0,'-8'-1'-180'0'0,"0"1"-1"0"0,0 1 1 0 0,0 0-1 0 0,0 0 0 0 0,0 0 1 0 0,1 1-1 0 0,-1 0 1 0 0,1 0-1 0 0,-10 5 0 0 0,-67 37-219 0 0,60-31 322 0 0,0 0 41 0 0,5-4-29 0 0,1 1 0 0 0,0 1-1 0 0,0 1 1 0 0,1 0 0 0 0,0 1 0 0 0,-26 28 0 0 0,40-38 10 0 0,1 0-1 0 0,0 0 1 0 0,1 0 0 0 0,-1 0 0 0 0,0 0 0 0 0,1 1-1 0 0,0-1 1 0 0,-1 0 0 0 0,1 1 0 0 0,1-1-1 0 0,-1 1 1 0 0,0-1 0 0 0,1 1 0 0 0,0-1-1 0 0,0 1 1 0 0,0 4 0 0 0,1-2-29 0 0,0 0 0 0 0,1 0 1 0 0,0 1-1 0 0,0-1 0 0 0,0-1 0 0 0,1 1 0 0 0,-1 0 0 0 0,6 7 1 0 0,5 5-36 0 0,0-1 1 0 0,1-1-1 0 0,1 0 1 0 0,21 17-1 0 0,103 78 15 0 0,0-1-47 0 0,-133-104 180 0 0,1 1 0 0 0,-1 0 0 0 0,1 0 0 0 0,-2 0 0 0 0,1 0 1 0 0,5 12-1 0 0,-10-18-4 0 0,0 1 0 0 0,0-1 0 0 0,0 1 0 0 0,-1 0 0 0 0,1 0 0 0 0,0 0 0 0 0,-1-1 0 0 0,0 1 0 0 0,1 0 1 0 0,-1 0-1 0 0,0 0 0 0 0,0 0 0 0 0,0 0 0 0 0,0 0 0 0 0,0 0 0 0 0,0 0 0 0 0,0-1 0 0 0,-1 1 0 0 0,1 0 1 0 0,-1 0-1 0 0,0 0 0 0 0,1 0 0 0 0,-1-1 0 0 0,0 1 0 0 0,0 0 0 0 0,0-1 0 0 0,0 1 0 0 0,0-1 0 0 0,0 1 0 0 0,-1-1 1 0 0,1 1-1 0 0,-1-1 0 0 0,1 0 0 0 0,0 0 0 0 0,-1 0 0 0 0,0 0 0 0 0,-1 2 0 0 0,-27 12 236 0 0,0-1-1 0 0,-1-2 1 0 0,-1 0-1 0 0,0-2 1 0 0,0-2-1 0 0,0-1 1 0 0,-1-1-1 0 0,0-2 1 0 0,-1-1-1 0 0,1-2 1 0 0,-44-3-1 0 0,74 1-343 0 0,1 1 0 0 0,-1 0 0 0 0,0-1 1 0 0,1 0-1 0 0,-1 1 0 0 0,1-1 0 0 0,-1 0 0 0 0,1-1 0 0 0,0 1 0 0 0,0 0 0 0 0,-1-1 0 0 0,1 1 0 0 0,-4-4 0 0 0,2-1-737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11026 0 0,'1'19'-166'0'0,"1"0"-1"0"0,0 0 0 0 0,1 0 0 0 0,2-1 1 0 0,7 24-1 0 0,3-1 408 0 0,25 46 0 0 0,-39-84-222 0 0,0-1 0 0 0,0 1 1 0 0,0-1-1 0 0,1 0 1 0 0,-1 1-1 0 0,1-1 1 0 0,0 0-1 0 0,0 0 1 0 0,0 0-1 0 0,0 0 1 0 0,0 0-1 0 0,0 0 0 0 0,0-1 1 0 0,1 1-1 0 0,-1-1 1 0 0,1 1-1 0 0,-1-1 1 0 0,1 0-1 0 0,-1 0 1 0 0,1 0-1 0 0,0 0 0 0 0,3 0 1 0 0,-2-1 40 0 0,0 0 0 0 0,1-1 0 0 0,-1 1 0 0 0,0-1 0 0 0,1 0 0 0 0,-1 0 0 0 0,0 0 0 0 0,0-1 1 0 0,0 0-1 0 0,0 1 0 0 0,0-1 0 0 0,0-1 0 0 0,5-3 0 0 0,29-20 192 0 0,0-1 0 0 0,-2-3 1 0 0,-1-1-1 0 0,31-35 0 0 0,-59 59-151 0 0,-1-1-1 0 0,-1 0 0 0 0,1 0 1 0 0,-1-1-1 0 0,-1 1 0 0 0,1-1 0 0 0,-2 0 1 0 0,1 0-1 0 0,2-12 0 0 0,-5 17-65 0 0,0 0-1 0 0,0 0 0 0 0,-1 0 1 0 0,1 0-1 0 0,-1 0 0 0 0,0-1 1 0 0,0 1-1 0 0,-1 0 0 0 0,1 0 1 0 0,-1 0-1 0 0,0 0 0 0 0,0 0 1 0 0,0 0-1 0 0,0 0 0 0 0,-1 0 1 0 0,0 1-1 0 0,0-1 0 0 0,0 0 1 0 0,0 1-1 0 0,0 0 0 0 0,-1-1 1 0 0,0 1-1 0 0,-5-5 1 0 0,-9-5-2632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5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7850 0 0,'2'20'12'0'0,"1"0"0"0"0,0 0 0 0 0,1-1 1 0 0,2 0-1 0 0,0 0 0 0 0,9 20 1 0 0,6 17 7284 0 0,-23-66-5847 0 0,-5-23-1580 0 0,3 23 138 0 0,1-1 0 0 0,1 0 0 0 0,0 0 1 0 0,0 0-1 0 0,1 0 0 0 0,0-1 0 0 0,1 1 0 0 0,1 0 1 0 0,-1 0-1 0 0,2 0 0 0 0,0 0 0 0 0,3-12 0 0 0,-3 16-70 0 0,1 0-1 0 0,0 0 0 0 0,0 0 1 0 0,1 0-1 0 0,0 0 0 0 0,0 1 1 0 0,0-1-1 0 0,1 1 0 0 0,0 0 1 0 0,0 1-1 0 0,1-1 0 0 0,-1 1 1 0 0,1 0-1 0 0,0 0 0 0 0,1 1 1 0 0,-1 0-1 0 0,1 0 0 0 0,9-4 1 0 0,-11 6-199 0 0,1 0 1 0 0,-1 0-1 0 0,0 1 1 0 0,1 0-1 0 0,-1 0 1 0 0,1 0 0 0 0,-1 1-1 0 0,1-1 1 0 0,-1 1-1 0 0,1 0 1 0 0,-1 1-1 0 0,1 0 1 0 0,5 1 0 0 0,6 3-1433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0 14747 0 0,'-11'22'-115'0'0,"1"-1"0"0"0,1 1-1 0 0,1 1 1 0 0,1 0 0 0 0,1 0 0 0 0,-4 34 0 0 0,5-10 95 0 0,1-1 0 0 0,5 63 1 0 0,3-63-17 0 0,2-1 0 0 0,2 0 0 0 0,2 0 0 0 0,23 65 0 0 0,82 164-126 0 0,-82-209 122 0 0,-23-49 44 0 0,-1 0 0 0 0,-1 0 0 0 0,0 1 0 0 0,-1 0 0 0 0,-1 0 0 0 0,-1 1 0 0 0,4 19 0 0 0,-9-33 0 0 0,0 1-1 0 0,0-1 1 0 0,0 0-1 0 0,-1 1 0 0 0,1-1 1 0 0,-1 0-1 0 0,0 0 1 0 0,0 1-1 0 0,0-1 1 0 0,-1 0-1 0 0,0 0 1 0 0,1 0-1 0 0,-1 0 1 0 0,-3 3-1 0 0,0 0-2 0 0,0-1 0 0 0,0 0 0 0 0,-1 0 0 0 0,0 0 0 0 0,0-1 0 0 0,0 0 0 0 0,-8 4 0 0 0,-10 5-342 0 0,0-1 0 0 0,-1-2 0 0 0,-36 12 0 0 0,58-22 266 0 0,-57 15-1964 0 0,27-12 399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6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1 326 12675 0 0,'18'-2'-379'0'0,"-1"1"-1"0"0,24 2 1 0 0,-26 0 472 0 0,0 0-1 0 0,0-2 0 0 0,27-3 1 0 0,-38 3 9 0 0,0-1 1 0 0,0 0 0 0 0,0 0 0 0 0,-1 0-1 0 0,1 0 1 0 0,-1 0 0 0 0,1-1 0 0 0,-1 0-1 0 0,0 0 1 0 0,0 0 0 0 0,0 0 0 0 0,0 0 0 0 0,0 0-1 0 0,-1-1 1 0 0,1 1 0 0 0,-1-1 0 0 0,0 0-1 0 0,0 0 1 0 0,-1 1 0 0 0,1-1 0 0 0,1-7-1 0 0,3-10-122 0 0,-1 0 0 0 0,5-39 0 0 0,-9 52-44 0 0,0 2 34 0 0,-1-1-1 0 0,1 0 1 0 0,-2 0-1 0 0,1 1 1 0 0,-1-1 0 0 0,0 0-1 0 0,0 1 1 0 0,-1-1-1 0 0,0 0 1 0 0,0 1-1 0 0,0 0 1 0 0,-1 0 0 0 0,0 0-1 0 0,-7-10 1 0 0,8 13-6 0 0,0 0 0 0 0,0 1 0 0 0,0 0 0 0 0,0 0 1 0 0,0-1-1 0 0,-1 1 0 0 0,1 1 0 0 0,-1-1 0 0 0,0 0 0 0 0,1 1 0 0 0,-1-1 1 0 0,0 1-1 0 0,0 0 0 0 0,0 0 0 0 0,0 0 0 0 0,0 0 0 0 0,0 0 1 0 0,0 1-1 0 0,0-1 0 0 0,0 1 0 0 0,-1 0 0 0 0,1 0 0 0 0,0 0 0 0 0,0 0 1 0 0,0 1-1 0 0,0-1 0 0 0,0 1 0 0 0,0 0 0 0 0,0 0 0 0 0,0 0 1 0 0,0 0-1 0 0,0 1 0 0 0,-5 2 0 0 0,2 0-32 0 0,0 0-1 0 0,1 1 1 0 0,-1 0-1 0 0,1-1 1 0 0,0 2 0 0 0,0-1-1 0 0,1 1 1 0 0,-1-1 0 0 0,1 1-1 0 0,1 1 1 0 0,-1-1-1 0 0,1 0 1 0 0,0 1 0 0 0,0 0-1 0 0,-2 10 1 0 0,3-11 32 0 0,0 1 0 0 0,1 0 0 0 0,-1 0 1 0 0,1 0-1 0 0,1 0 0 0 0,-1 0 0 0 0,1 0 0 0 0,0 0 1 0 0,1 0-1 0 0,0 0 0 0 0,0 0 0 0 0,1 0 0 0 0,-1 0 1 0 0,2 0-1 0 0,4 12 0 0 0,2-5-10 0 0,1-1-1 0 0,-1 0 1 0 0,2-1-1 0 0,0 0 1 0 0,1-1-1 0 0,20 16 1 0 0,86 54 169 0 0,-87-62-50 0 0,-18-11-110 0 0,0 0 0 0 0,1-1 0 0 0,0 0 0 0 0,0-1 0 0 0,0-1 0 0 0,1 0 0 0 0,27 5 0 0 0,-11-7-885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6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0 13939 0 0,'-14'11'-57'0'0,"1"0"0"0"0,1 0 0 0 0,0 1-1 0 0,1 1 1 0 0,0 0 0 0 0,1 0 0 0 0,0 1 0 0 0,1 1 0 0 0,1-1 0 0 0,0 1-1 0 0,1 1 1 0 0,1-1 0 0 0,0 1 0 0 0,1 1 0 0 0,1-1 0 0 0,1 1 0 0 0,0-1 0 0 0,-1 22-1 0 0,4-35 14 0 0,0 1 0 0 0,1 0 0 0 0,-1-1 0 0 0,1 1-1 0 0,0 0 1 0 0,-1-1 0 0 0,2 1 0 0 0,-1-1 0 0 0,0 0-1 0 0,1 1 1 0 0,-1-1 0 0 0,1 0 0 0 0,0 0 0 0 0,0 0-1 0 0,0 0 1 0 0,1 0 0 0 0,3 3 0 0 0,-1-2 11 0 0,0 0 1 0 0,1 0 0 0 0,0 0-1 0 0,0-1 1 0 0,0 1 0 0 0,0-2-1 0 0,0 1 1 0 0,11 3 0 0 0,8-1 112 0 0,-1 0 0 0 0,1-2 0 0 0,48 1 0 0 0,-38-4 130 0 0,-1-1 0 0 0,56-10 0 0 0,-71 8-380 0 0,-1-2 0 0 0,0 0 0 0 0,0-1-1 0 0,-1 0 1 0 0,1-1 0 0 0,24-16 0 0 0,-21 8-1378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7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10938 0 0,'47'303'-6'0'0,"-21"-155"156"0"0,-26-148-150 0 0,10 71-498 0 0,3-1-1 0 0,3-1 1 0 0,31 80 0 0 0,-37-125-629 0 0</inkml:trace>
  <inkml:trace contextRef="#ctx0" brushRef="#br0" timeOffset="1">153 243 11442 0 0,'10'-3'-21'0'0,"-1"0"0"0"0,1 1 0 0 0,0 0 1 0 0,-1 1-1 0 0,1 0 0 0 0,0 0 0 0 0,0 1 0 0 0,0 0 0 0 0,0 1 0 0 0,0 0 0 0 0,0 0 0 0 0,0 1 0 0 0,-1 1 0 0 0,12 3 0 0 0,5 5 67 0 0,-1 0 0 0 0,0 2 1 0 0,41 26-1 0 0,-55-31-26 0 0,0 1-1 0 0,0 0 1 0 0,-1 1-1 0 0,0 0 1 0 0,-1 0-1 0 0,9 13 1 0 0,44 73 154 0 0,-36-53-91 0 0,-13-20 17 0 0,-2 0 0 0 0,9 25 1 0 0,-11-26-339 0 0,0-1-1 0 0,21 35 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7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0 237 10538 0 0,'0'0'-49'0'0,"8"22"56"0"0,24 28 102 0 0,-27-40-59 0 0,0-1 0 0 0,1 0 0 0 0,0 1-1 0 0,1-2 1 0 0,-1 1 0 0 0,2-1 0 0 0,-1 0 0 0 0,1 0 0 0 0,0-1 0 0 0,1 0 0 0 0,0-1 0 0 0,0 0 0 0 0,13 7 0 0 0,-13-10 200 0 0,-1 1-1 0 0,1-1 1 0 0,0-1 0 0 0,0 0 0 0 0,0 0 0 0 0,0 0 0 0 0,0-1-1 0 0,0-1 1 0 0,1 1 0 0 0,-1-2 0 0 0,0 1 0 0 0,0-1 0 0 0,12-3-1 0 0,-16 3-107 0 0,0-1 0 0 0,0 0-1 0 0,0 0 1 0 0,0 0-1 0 0,0-1 1 0 0,-1 1-1 0 0,1-1 1 0 0,-1 0-1 0 0,0-1 1 0 0,0 1-1 0 0,0-1 1 0 0,0 0-1 0 0,-1 1 1 0 0,1-2 0 0 0,-1 1-1 0 0,0 0 1 0 0,0-1-1 0 0,-1 1 1 0 0,1-1-1 0 0,-1 0 1 0 0,0 0-1 0 0,0 0 1 0 0,-1 0-1 0 0,2-6 1 0 0,1-12-138 0 0,-2 1 1 0 0,0-1-1 0 0,-1 0 1 0 0,-1 0-1 0 0,-6-37 1 0 0,-28-110-3902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977 464 8546 0 0,'28'1'539'0'0,"-18"0"-162"0"0,-1-1 1 0 0,1 1-1 0 0,-1-2 0 0 0,1 1 0 0 0,-1-1 0 0 0,0-1 0 0 0,1 0 0 0 0,-1 0 1 0 0,0-1-1 0 0,0 0 0 0 0,11-5 0 0 0,-18 6-262 0 0,-1 1 1 0 0,1-1-1 0 0,0 0 1 0 0,-1 0 0 0 0,1 0-1 0 0,-1 0 1 0 0,0-1-1 0 0,0 1 1 0 0,0 0-1 0 0,0 0 1 0 0,0-1-1 0 0,0 1 1 0 0,-1-1-1 0 0,1 1 1 0 0,-1 0-1 0 0,1-1 1 0 0,-1 1-1 0 0,0-1 1 0 0,0-4-1 0 0,-6-49 341 0 0,3 40-533 0 0,-1 0-1 0 0,-1 1 1 0 0,0-1 0 0 0,-1 1 0 0 0,-1 0-1 0 0,0 1 1 0 0,-1 0 0 0 0,-1 0 0 0 0,0 0 0 0 0,-21-23-1 0 0,29 37 41 0 0,0-1-1 0 0,0 0 0 0 0,0 0 1 0 0,0 0-1 0 0,0 1 0 0 0,0-1 1 0 0,0 0-1 0 0,0 1 1 0 0,0-1-1 0 0,0 1 0 0 0,-1 0 1 0 0,1-1-1 0 0,0 1 0 0 0,0 0 1 0 0,0 0-1 0 0,-1-1 0 0 0,1 1 1 0 0,0 0-1 0 0,0 0 1 0 0,0 0-1 0 0,-1 0 0 0 0,1 1 1 0 0,0-1-1 0 0,0 0 0 0 0,0 1 1 0 0,-1-1-1 0 0,1 0 0 0 0,0 1 1 0 0,0-1-1 0 0,0 1 1 0 0,0 0-1 0 0,0-1 0 0 0,0 1 1 0 0,0 0-1 0 0,0 0 0 0 0,0-1 1 0 0,0 1-1 0 0,0 0 0 0 0,1 0 1 0 0,-1 0-1 0 0,0 0 1 0 0,1 0-1 0 0,-1 0 0 0 0,1 0 1 0 0,-1 1-1 0 0,0 0 0 0 0,-4 9-80 0 0,-1 0 0 0 0,2 0-1 0 0,-6 20 1 0 0,7-23 125 0 0,-2 10-52 0 0,0 0-1 0 0,1 1 0 0 0,1 0 1 0 0,0 0-1 0 0,2 0 0 0 0,0 0 1 0 0,1 0-1 0 0,3 23 0 0 0,-2-35 80 0 0,0 1-1 0 0,1-1 0 0 0,0 0 1 0 0,0 0-1 0 0,1 0 0 0 0,-1 0 1 0 0,1 0-1 0 0,1 0 0 0 0,0-1 1 0 0,0 0-1 0 0,0 1 0 0 0,0-1 1 0 0,1-1-1 0 0,0 1 0 0 0,0-1 1 0 0,1 0-1 0 0,-1 0 0 0 0,1 0 1 0 0,0-1-1 0 0,1 0 1 0 0,-1 0-1 0 0,1-1 0 0 0,12 5 1 0 0,12 1 196 0 0,0-1 1 0 0,1-2-1 0 0,-1-1 1 0 0,2-1 0 0 0,-1-2-1 0 0,0-1 1 0 0,0-2 0 0 0,0-1-1 0 0,0-1 1 0 0,0-2-1 0 0,0-2 1 0 0,-1 0 0 0 0,60-24-1 0 0,-86 29-273 0 0,0 0 0 0 0,0 0 0 0 0,-1 0-1 0 0,1-1 1 0 0,-1 1 0 0 0,1-1 0 0 0,-1-1-1 0 0,0 1 1 0 0,0 0 0 0 0,-1-1 0 0 0,1 0 0 0 0,-1 0-1 0 0,0 0 1 0 0,0 0 0 0 0,0-1 0 0 0,0 1-1 0 0,-1-1 1 0 0,0 1 0 0 0,0-1 0 0 0,0 0-1 0 0,0 0 1 0 0,-1 0 0 0 0,1-5 0 0 0,-1-10-1267 0 0</inkml:trace>
  <inkml:trace contextRef="#ctx0" brushRef="#br0" timeOffset="1">1 1 20516 0 0,'0'0'-344'0'0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2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11066 0 0,'1'83'-2982'0'0,"1"-35"2854"0"0,2 0-1 0 0,13 65 1 0 0,-15-103 122 0 0,0 0 1 0 0,1-1-1 0 0,1 1 0 0 0,-1-1 0 0 0,1 0 1 0 0,11 17-1 0 0,-13-23 86 0 0,0 0 1 0 0,1 0-1 0 0,0-1 0 0 0,-1 1 1 0 0,1 0-1 0 0,0-1 0 0 0,0 0 1 0 0,0 1-1 0 0,1-1 0 0 0,-1-1 1 0 0,1 1-1 0 0,-1 0 0 0 0,1-1 1 0 0,-1 0-1 0 0,1 1 0 0 0,0-2 1 0 0,0 1-1 0 0,-1 0 0 0 0,1-1 1 0 0,7 1-1 0 0,4-1 162 0 0,-1-1 0 0 0,0 0 0 0 0,0-1 0 0 0,0-1 1 0 0,0 0-1 0 0,0-1 0 0 0,0 0 0 0 0,-1-1 0 0 0,0-1 0 0 0,0 0 0 0 0,0-1 0 0 0,18-12 0 0 0,-26 14-101 0 0,0-1-1 0 0,0 1 0 0 0,0-1 0 0 0,-1 0 0 0 0,1-1 1 0 0,-2 1-1 0 0,1-1 0 0 0,-1 0 0 0 0,0 0 0 0 0,0 0 1 0 0,0 0-1 0 0,-1 0 0 0 0,-1-1 0 0 0,1 1 0 0 0,0-13 1 0 0,0-10 311 0 0,-1 0 1 0 0,-6-47 0 0 0,4 57-354 0 0,-2 2-86 0 0,0 0 0 0 0,-1 1 0 0 0,0 0 0 0 0,-9-21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8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17020 0 0,'22'0'-480'0'0,"11"2"-137"0"0,3 1 657 0 0,6-2-40 0 0,1-1 24 0 0,2 1-184 0 0,-3 1-88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8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19724 0 0,'0'0'-856'0'0,"20"21"-6450"0"0,0-10 5802 0 0,5 4 1504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19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11506 0 0,'30'10'1'0'0,"-1"0"0"0"0,-1 2-1 0 0,0 2 1 0 0,0 0-1 0 0,-2 2 1 0 0,0 0-1 0 0,0 2 1 0 0,-2 1-1 0 0,0 1 1 0 0,29 32-1 0 0,-30-26 61 0 0,-1 0 0 0 0,-1 1 0 0 0,-1 2 0 0 0,-2 0 0 0 0,0 0 0 0 0,-2 2 0 0 0,-2 0-1 0 0,-1 1 1 0 0,11 39 0 0 0,-14-26 14 0 0,-2 0 0 0 0,-2 0-1 0 0,-2 1 1 0 0,-2-1 0 0 0,-4 59 0 0 0,-7-8 69 0 0,-30 138-1 0 0,24-172-85 0 0,-1 0-1 0 0,-4-1 0 0 0,-27 59 0 0 0,28-81-20 0 0,-1-1-1 0 0,-2-1 1 0 0,-2 0-1 0 0,-1-2 1 0 0,-41 44 0 0 0,24-32-903 0 0,-41 56 0 0 0,77-97 92 0 0,-5-5-200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6025 0 0,'2'5'6899'0'0,"20"39"-7497"0"0,-1 0 0 0 0,-3 1 0 0 0,-1 1 1 0 0,13 60-1 0 0,23 200 880 0 0,88 1124 1166 0 0,-130-1183-1363 0 0,50 1084 991 0 0,40-3 1239 0 0,14-422-1097 0 0,-22-207-312 0 0,-32 3 533 0 0,-32 311 363 0 0,44 9-1207 0 0,27-579-482 0 0,-97-433-100 0 0,16 60 227 0 0,44 107 0 0 0,-36-133 1251 0 0,-23-25-1080 0 0,0-8-428 0 0,-1-6 20 0 0,0 1 1 0 0,0 0-1 0 0,-1 0 1 0 0,0 0-1 0 0,2 11 1 0 0,-4-16 57 0 0,0 3-433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4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32 5313 0 0,'-3'0'6498'0'0,"0"3"-6316"0"0,-3 12-514 0 0,1-1 0 0 0,0 1 0 0 0,1-1-1 0 0,-2 17 1 0 0,-4 15 122 0 0,-113 316 332 0 0,67-209 351 0 0,53-146 106 0 0,1-10-353 0 0,3-23-495 0 0,7-40-766 0 0,19-150 159 0 0,7-39 2234 0 0,-33 249-1317 0 0,14-59 374 0 0,-14 61-365 0 0,0 0 1 0 0,0 0-1 0 0,1 1 1 0 0,0-1 0 0 0,0 0-1 0 0,0 1 1 0 0,0 0-1 0 0,0-1 1 0 0,0 1 0 0 0,1 0-1 0 0,0 0 1 0 0,0 0-1 0 0,6-4 1 0 0,-9 6-71 0 0,1 1 0 0 0,0 0 0 0 0,-1-1 0 0 0,1 1 0 0 0,0 0 0 0 0,-1 0 0 0 0,1 0 0 0 0,0 0 0 0 0,0-1 0 0 0,-1 1 0 0 0,1 0 0 0 0,0 0 0 0 0,0 0 0 0 0,-1 1 0 0 0,1-1 0 0 0,0 0 0 0 0,0 0 0 0 0,-1 0 0 0 0,1 0 0 0 0,0 1 0 0 0,-1-1 0 0 0,1 0 0 0 0,0 1 0 0 0,-1-1 0 0 0,2 1 0 0 0,15 19-570 0 0,5 27-22 0 0,43 153 593 0 0,6 14 338 0 0,65 87-1362 0 0,-135-298-266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5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18 119 15347 0 0,'-1'0'10'0'0,"0"-1"1"0"0,0 1-1 0 0,0-1 0 0 0,0 1 0 0 0,0-1 0 0 0,0 1 0 0 0,0-1 1 0 0,0 1-1 0 0,1-1 0 0 0,-1 0 0 0 0,0 1 0 0 0,1-1 0 0 0,-1 0 0 0 0,0 0 1 0 0,1 0-1 0 0,-1 0 0 0 0,1 0 0 0 0,-1 1 0 0 0,1-1 0 0 0,-1 0 1 0 0,1 0-1 0 0,0 0 0 0 0,-1 0 0 0 0,1 0 0 0 0,0-1 0 0 0,1 0-42 0 0,1 1 0 0 0,-1 0 1 0 0,1 0-1 0 0,-1 0 0 0 0,1 0 0 0 0,0 0 0 0 0,-1 1 0 0 0,1-1 0 0 0,0 0 0 0 0,0 1 0 0 0,3-1 0 0 0,11-4-134 0 0,167-51-57 0 0,-150 48-224 0 0,2 1 1 0 0,-1 2-1 0 0,52-1 0 0 0,-61 9-1623 0 0,-13-1 634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6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833 6 9866 0 0,'-5'1'0'0'0,"1"-1"0"0"0,-1 0-1 0 0,0 1 1 0 0,0 0 0 0 0,1 0 0 0 0,-1 0-1 0 0,0 1 1 0 0,1 0 0 0 0,-1 0 0 0 0,1 0-1 0 0,0 0 1 0 0,-1 0 0 0 0,1 1 0 0 0,1 0-1 0 0,-1 0 1 0 0,-4 4 0 0 0,-2 4-144 0 0,-1 1 0 0 0,1 1 0 0 0,-13 21 0 0 0,18-25 195 0 0,-78 130-46 0 0,-118 274 0 0 0,154-296 85 0 0,6 1 0 0 0,4 2-1 0 0,-22 139 1 0 0,-17 290 413 0 0,46-172 573 0 0,-40 485 364 0 0,20-151-1028 0 0,64 0-210 0 0,48-272-237 0 0,-48-378 14 0 0,2 0 0 0 0,3-1 0 0 0,3-1 1 0 0,2 0-1 0 0,33 55 0 0 0,-18-54 34 0 0,81 97 1 0 0,-21-33 63 0 0,-65-77-60 0 0,3-2 1 0 0,2-2-1 0 0,52 46 1 0 0,-68-69 10 0 0,1-1 1 0 0,0-2-1 0 0,2 0 1 0 0,0-2-1 0 0,0 0 0 0 0,2-2 1 0 0,54 18-1 0 0,-61-26 20 0 0,-1-1 1 0 0,1-1-1 0 0,0 0 0 0 0,0-2 0 0 0,0 0 1 0 0,-1-2-1 0 0,1 0 0 0 0,0-1 0 0 0,0-1 0 0 0,-1-1 1 0 0,1-1-1 0 0,-1-1 0 0 0,0-1 0 0 0,-1 0 0 0 0,27-15 1 0 0,-11 2 93 0 0,0-2 1 0 0,-1-1 0 0 0,-2-1-1 0 0,0-2 1 0 0,-2-1-1 0 0,0-1 1 0 0,25-34 0 0 0,0-6 12 0 0,-4-2 1 0 0,-3-2-1 0 0,-3-3 1 0 0,-3-1-1 0 0,39-100 0 0 0,-35 53 15 0 0,-5-2 0 0 0,43-232-1 0 0,-21-127 558 0 0,-29-5 14 0 0,-28 379-715 0 0,7-430 206 0 0,-17 334 16 0 0,-9 0 1 0 0,-9 1-1 0 0,-9 2 1 0 0,-9 0-1 0 0,-9 3 1 0 0,-131-345-1 0 0,135 436 10 0 0,-5 2-1 0 0,-4 3 1 0 0,-4 1-1 0 0,-5 4 1 0 0,-5 2-1 0 0,-104-115 1 0 0,86 118-243 0 0,-4 3 0 0 0,-120-91 0 0 0,154 145-441 0 0,51 35 247 0 0,0-1 0 0 0,0 1-1 0 0,-1-1 1 0 0,1 2 0 0 0,-1-1-1 0 0,1 0 1 0 0,-1 1-1 0 0,-11-1 1 0 0,15 3 50 0 0,0-1 0 0 0,0 0 0 0 0,0 1 0 0 0,0 0 0 0 0,0-1 0 0 0,0 1 1 0 0,0 0-1 0 0,1 0 0 0 0,-1 0 0 0 0,0 0 0 0 0,1 0 0 0 0,-1 1 0 0 0,0-1 0 0 0,1 0 0 0 0,0 1 0 0 0,-1-1 0 0 0,-1 3 0 0 0,-19 30-2316 0 0,9-8 287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22 107 5417 0 0,'-4'-7'1554'0'0,"1"-1"0"0"0,0 0 0 0 0,0 1 1 0 0,-2-13-1 0 0,4 17-1499 0 0,0 1 1 0 0,1-1-1 0 0,-1 0 1 0 0,1 1-1 0 0,0-1 1 0 0,0 0-1 0 0,0 0 1 0 0,0 1-1 0 0,0-1 1 0 0,1 0-1 0 0,-1 1 1 0 0,1-1-1 0 0,0 1 1 0 0,0-1-1 0 0,0 0 1 0 0,0 1 0 0 0,2-3-1 0 0,-2 4-131 0 0,-1 0-1 0 0,1 1 1 0 0,0-1-1 0 0,0 0 1 0 0,0 1 0 0 0,0 0-1 0 0,0-1 1 0 0,0 1-1 0 0,0-1 1 0 0,0 1-1 0 0,0 0 1 0 0,0 0 0 0 0,0 0-1 0 0,0-1 1 0 0,0 1-1 0 0,0 0 1 0 0,0 0 0 0 0,0 0-1 0 0,0 1 1 0 0,0-1-1 0 0,0 0 1 0 0,0 0 0 0 0,0 1-1 0 0,0-1 1 0 0,0 0-1 0 0,0 1 1 0 0,0-1-1 0 0,0 1 1 0 0,0-1 0 0 0,0 1-1 0 0,-1-1 1 0 0,1 1-1 0 0,1 1 1 0 0,30 26-885 0 0,-29-24 839 0 0,23 26 11 0 0,-2 1-1 0 0,-1 1 1 0 0,-1 1-1 0 0,-2 1 0 0 0,17 40 1 0 0,45 74 267 0 0,-68-128-128 0 0,2 4 55 0 0,-1 0 1 0 0,-1 0 0 0 0,12 31 0 0 0,-22-50 18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8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1 14643 0 0,'-11'9'-238'0'0,"1"0"-1"0"0,0 1 1 0 0,1 0-1 0 0,0 1 1 0 0,0 0-1 0 0,1 0 1 0 0,-7 15-1 0 0,-42 92 121 0 0,39-78 64 0 0,-95 191 83 0 0,66-138-10 0 0,32-62-448 0 0,1 1 0 0 0,-14 52 0 0 0,20-52-325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8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66 13011 0 0,'2'11'-243'0'0,"24"149"-1202"0"0,-21-141 1446 0 0,1 0 0 0 0,1 0-1 0 0,0 0 1 0 0,1-1-1 0 0,1-1 1 0 0,14 21 0 0 0,-21-34-2 0 0,1-1 0 0 0,0 1 0 0 0,0-1 0 0 0,0 0 0 0 0,0 0 0 0 0,0 0 0 0 0,1 0 0 0 0,-1-1 0 0 0,1 1 0 0 0,-1-1 0 0 0,1 0 0 0 0,5 2 0 0 0,-6-3 21 0 0,-1 0 0 0 0,1-1-1 0 0,-1 1 1 0 0,1-1 0 0 0,0 0 0 0 0,-1 1 0 0 0,1-1-1 0 0,0 0 1 0 0,-1-1 0 0 0,1 1 0 0 0,0 0-1 0 0,-1-1 1 0 0,1 1 0 0 0,-1-1 0 0 0,1 0 0 0 0,-1 0-1 0 0,1 0 1 0 0,-1 0 0 0 0,0 0 0 0 0,5-4 0 0 0,-1 0 56 0 0,1 0 0 0 0,-2-1 0 0 0,1 0 0 0 0,0 0 0 0 0,-1 0 0 0 0,0-1 1 0 0,-1 0-1 0 0,0 0 0 0 0,0 0 0 0 0,0 0 0 0 0,-1-1 0 0 0,0 0 1 0 0,4-14-1 0 0,0-9 124 0 0,-2 0 0 0 0,3-43 0 0 0,-2 7 117 0 0,-4 56-383 0 0,-1 0 1 0 0,0 0 0 0 0,-1 0-1 0 0,-1 0 1 0 0,1 0 0 0 0,-2 1-1 0 0,-3-19 1 0 0,14 59-744 0 0,9 46 0 0 0,-6-21 670 0 0,15 53 94 0 0,35 162 126 0 0,-54-223-31 0 0,-2 0-1 0 0,-2 0 0 0 0,-5 85 1 0 0,0-119 73 0 0,-2 0 0 0 0,0 0-1 0 0,0 0 1 0 0,-1-1 0 0 0,-1 0 0 0 0,0 0 0 0 0,0 0 0 0 0,-1 0 0 0 0,-1-1-1 0 0,0 0 1 0 0,-1 0 0 0 0,0-1 0 0 0,0 0 0 0 0,-1 0 0 0 0,0-1 0 0 0,-1 0-1 0 0,-17 12 1 0 0,-15 8 164 0 0,-2-2-1 0 0,0-2 0 0 0,-55 23 0 0 0,72-36-308 0 0,24-10-14 0 0,-172 73-372 0 0,97-52-3364 0 0,69-22 2204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3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10970 0 0,'0'0'866'0'0,"12"7"-361"0"0,-4 1-617 0 0,0 0-1 0 0,-1 0 0 0 0,-1 1 1 0 0,0 0-1 0 0,9 15 0 0 0,7 10 169 0 0,4 9 0 0 0,-21-33-25 0 0,0-1 0 0 0,1 1 0 0 0,0-1 0 0 0,1 0 1 0 0,14 15-1 0 0,-14-30 211 0 0,-1 0 0 0 0,0-1 1 0 0,0 1-1 0 0,8-14 0 0 0,-11 15-142 0 0,124-155-45 0 0,-120 151-103 0 0,0 0 0 0 0,1 0 0 0 0,0 1 0 0 0,1 0 0 0 0,0 0 0 0 0,0 1 0 0 0,1 0 1 0 0,0 1-1 0 0,0 0 0 0 0,1 0 0 0 0,-1 1 0 0 0,1 1 0 0 0,0 0 0 0 0,0 0 1 0 0,1 1-1 0 0,-1 0 0 0 0,13 0 0 0 0,-21 3 14 0 0,1 0-1 0 0,-1 1 1 0 0,0 0-1 0 0,0-1 1 0 0,0 1-1 0 0,0 0 1 0 0,0 1-1 0 0,0-1 1 0 0,0 1-1 0 0,0-1 1 0 0,0 1-1 0 0,-1 0 1 0 0,1 0-1 0 0,-1 0 1 0 0,1 0-1 0 0,-1 0 1 0 0,0 1-1 0 0,0-1 1 0 0,0 1-1 0 0,0 0 1 0 0,0-1-1 0 0,0 1 1 0 0,-1 0-1 0 0,3 5 1 0 0,4 10 28 0 0,-1 0 1 0 0,9 35 0 0 0,-13-44 24 0 0,7 35-9 0 0,12 37 132 0 0,-19-73-284 0 0,0-1 1 0 0,0 1-1 0 0,1-1 1 0 0,0 0-1 0 0,0 0 1 0 0,1-1-1 0 0,10 13 1 0 0,-2-6-782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39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11066 0 0,'0'0'-133'0'0,"5"1"-823"0"0,13 3 1121 0 0,1-2 1 0 0,-1 0 0 0 0,1-1-1 0 0,0-1 1 0 0,0-1 0 0 0,-1 0-1 0 0,25-6 1 0 0,16-6 426 0 0,56-21 1 0 0,-79 20-299 0 0,-27 10-225 0 0,-1 1-1 0 0,1-1 0 0 0,0 2 1 0 0,0-1-1 0 0,0 1 1 0 0,18-2-1 0 0,-26 4-80 0 0,-1 0 0 0 0,1 1-1 0 0,-1-1 1 0 0,1 0 0 0 0,0 0-1 0 0,-1 1 1 0 0,1-1 0 0 0,-1 0-1 0 0,1 1 1 0 0,-1-1 0 0 0,1 0 0 0 0,-1 1-1 0 0,0-1 1 0 0,1 1 0 0 0,-1-1-1 0 0,1 1 1 0 0,-1-1 0 0 0,0 1 0 0 0,1-1-1 0 0,-1 1 1 0 0,0-1 0 0 0,0 1-1 0 0,1-1 1 0 0,-1 1 0 0 0,0-1-1 0 0,0 1 1 0 0,0 0 0 0 0,0-1 0 0 0,0 1-1 0 0,0-1 1 0 0,0 1 0 0 0,0 0-1 0 0,0-1 1 0 0,0 1 0 0 0,0 0-1 0 0,0-1 1 0 0,0 1 0 0 0,0-1 0 0 0,-1 1-1 0 0,1 0 1 0 0,-8 30-223 0 0,6-26 215 0 0,-12 33 34 0 0,-1 0-1 0 0,-2-2 1 0 0,-1 1-1 0 0,-42 59 1 0 0,30-49 4 0 0,-76 107 166 0 0,29-44-24 0 0,76-108-152 0 0,-1-1 0 0 0,1 1 0 0 0,0 0 0 0 0,0 0 0 0 0,0 0 1 0 0,0 0-1 0 0,0 0 0 0 0,0 0 0 0 0,0 0 0 0 0,1 0 0 0 0,-1 0 0 0 0,1 1 1 0 0,-1-1-1 0 0,1 0 0 0 0,0 0 0 0 0,0 0 0 0 0,0 1 0 0 0,0-1 0 0 0,0 0 1 0 0,1 3-1 0 0,0-3 19 0 0,1-1 0 0 0,-1 1 0 0 0,0-1 0 0 0,1 0 0 0 0,-1 0 1 0 0,1 1-1 0 0,-1-1 0 0 0,1 0 0 0 0,-1 0 0 0 0,1 0 0 0 0,0-1 0 0 0,-1 1 1 0 0,1 0-1 0 0,0 0 0 0 0,0-1 0 0 0,0 0 0 0 0,-1 1 0 0 0,1-1 0 0 0,0 0 1 0 0,0 0-1 0 0,0 0 0 0 0,0 0 0 0 0,0 0 0 0 0,2 0 0 0 0,51-3 460 0 0,-1-3 0 0 0,104-23 0 0 0,-11 0 437 0 0,-125 25-135 0 0,43-15 4728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2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60 153 2713 0 0,'-16'-33'3671'0'0,"-18"-55"-1"0"0,25 56-1365 0 0,9 34-3057 0 0,0 0 652 0 0,-1 0 0 0 0,1 1 1 0 0,1-1-1 0 0,-1 0 0 0 0,0 0 0 0 0,1 0 1 0 0,-1 0-1 0 0,1 0 0 0 0,1 4 0 0 0,1 7-155 0 0,3 20 161 0 0,40 271 215 0 0,-37-213 294 0 0,-2 125 1 0 0,-23-102-58 0 0,13-139-1982 0 0,3 8 712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2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 1 13179 0 0,'-5'6'23'0'0,"1"1"1"0"0,0 0-1 0 0,0 0 1 0 0,1 0-1 0 0,0 0 1 0 0,0 0-1 0 0,-2 12 1 0 0,-1-2-178 0 0,-11 27 133 0 0,-3-1 0 0 0,-1 0 0 0 0,-2-2 0 0 0,-2 0 0 0 0,-2-2 0 0 0,-2-1 0 0 0,-1-1 0 0 0,-1-2 0 0 0,-57 49 0 0 0,54-57 79 0 0,-1-2-1 0 0,-53 27 1 0 0,4-1 36 0 0,77-47-52 0 0,0 1 0 0 0,-1-2 1 0 0,0 1-1 0 0,0-1 1 0 0,-12 4 579 0 0,40-10-814 0 0,14-5 200 0 0,1 2 0 0 0,0 1 0 0 0,-1 2 0 0 0,1 2-1 0 0,0 1 1 0 0,0 1 0 0 0,44 8 0 0 0,-32 4 307 0 0,-1 2 0 0 0,-1 1-1 0 0,78 41 1 0 0,-59-26 646 0 0,-57-28-734 0 0,1 1 0 0 0,-1 1 0 0 0,0 0-1 0 0,0 0 1 0 0,9 8 1784 0 0,14-11-7820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 5177 0 0,'0'0'2586'0'0,"-4"2"-2351"0"0,2 0-231 0 0,1 1-1 0 0,0-1 1 0 0,-1 1 0 0 0,1-1 0 0 0,0 1 0 0 0,1 0 0 0 0,-1-1 0 0 0,0 1 0 0 0,1 0 0 0 0,-1 0-1 0 0,1 4 1 0 0,0 43 231 0 0,0-14 21 0 0,-6 90 230 0 0,-9 97-601 0 0,13-177 51 0 0,2-36 99 0 0,0 0 0 0 0,-1 0 0 0 0,0 0 0 0 0,-3 12 0 0 0,3-20-72 0 0,0-1 0 0 0,0 1 1 0 0,0-1-1 0 0,0 0 0 0 0,-1 0 1 0 0,1 0-1 0 0,-1 1 0 0 0,1-1 1 0 0,-1-1-1 0 0,1 1 1 0 0,-1 0-1 0 0,1 0 0 0 0,-1 0 1 0 0,0-1-1 0 0,0 1 0 0 0,1-1 1 0 0,-1 0-1 0 0,-3 1 0 0 0,-6 0 15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5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217 125 11458 0 0,'13'-11'121'0'0,"1"0"0"0"0,0 0 0 0 0,0 2 0 0 0,1-1 0 0 0,0 2 0 0 0,0 0-1 0 0,22-7 1 0 0,-10 5-200 0 0,1 1 0 0 0,1 2 0 0 0,43-6 0 0 0,-65 12 15 0 0,0 0 0 0 0,0 1 0 0 0,0 0 0 0 0,0 0 0 0 0,0 1-1 0 0,0 0 1 0 0,0 0 0 0 0,-1 0 0 0 0,1 1 0 0 0,7 3 0 0 0,-11-4 16 0 0,-1 0 0 0 0,0 0 1 0 0,0 0-1 0 0,0 1 0 0 0,0-1 1 0 0,0 1-1 0 0,-1-1 0 0 0,1 1 1 0 0,0 0-1 0 0,-1 0 0 0 0,1-1 1 0 0,-1 1-1 0 0,1 0 0 0 0,-1 0 0 0 0,0 0 1 0 0,0 1-1 0 0,0-1 0 0 0,0 0 1 0 0,0 0-1 0 0,-1 1 0 0 0,1-1 1 0 0,-1 0-1 0 0,1 1 0 0 0,-1-1 1 0 0,0 0-1 0 0,0 1 0 0 0,0-1 1 0 0,0 1-1 0 0,0-1 0 0 0,-1 0 0 0 0,1 1 1 0 0,-2 3-1 0 0,0 3-6 0 0,-1-1 0 0 0,-1 1 0 0 0,0 0 0 0 0,0-1 0 0 0,0 1 0 0 0,-1-1 0 0 0,0 0 0 0 0,-10 11 0 0 0,-8 6 156 0 0,-27 24-1 0 0,4-5 122 0 0,24-22-109 0 0,-2-1-1 0 0,0-2 1 0 0,-1 0 0 0 0,-39 21-1 0 0,-17-6 9 0 0,66-27 588 0 0,34-12-683 0 0,24-5-12 0 0,58-5 1 0 0,-71 12-44 0 0,0 1 0 0 0,1 2 1 0 0,59 7-1 0 0,-82-6-7 0 0,1 0 0 0 0,-1 1 0 0 0,0 0 0 0 0,0 0 0 0 0,0 1-1 0 0,0 0 1 0 0,0 1 0 0 0,-1-1 0 0 0,1 2 0 0 0,-1-1 0 0 0,0 1 0 0 0,0 0 0 0 0,-1 0 0 0 0,1 1 0 0 0,-1-1 0 0 0,-1 2 0 0 0,1-1 0 0 0,-1 0 0 0 0,6 10 0 0 0,-10-14 46 0 0,0 0 0 0 0,0 0 0 0 0,0 1 1 0 0,0-1-1 0 0,0 0 0 0 0,0 0 0 0 0,-1 1 1 0 0,1-1-1 0 0,-1 1 0 0 0,1-1 1 0 0,-1 0-1 0 0,0 1 0 0 0,0-1 0 0 0,0 1 1 0 0,-1-1-1 0 0,1 0 0 0 0,-1 1 0 0 0,1-1 1 0 0,-1 1-1 0 0,-1 2 0 0 0,0-2 65 0 0,1 0-1 0 0,-2 0 1 0 0,1 0-1 0 0,0-1 1 0 0,-1 1-1 0 0,1 0 1 0 0,-1-1 0 0 0,0 0-1 0 0,1 0 1 0 0,-1 0-1 0 0,0 0 1 0 0,-5 2-1 0 0,-9 3 244 0 0,1 0 0 0 0,-2-1 0 0 0,1-2-1 0 0,-24 5 1 0 0,39-9-319 0 0,-160 25 626 0 0,97-18-923 0 0,0 4-1 0 0,-85 25 0 0 0,137-31-213 0 0,0 0-1 0 0,0 0 0 0 0,0 2 0 0 0,1 0 0 0 0,-16 11 0 0 0,12-5-160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812 149 9234 0 0,'0'-22'455'0'0,"-5"-42"176"0"0,4 60-626 0 0,1 0 0 0 0,-1 1 0 0 0,0-1 0 0 0,0 0 0 0 0,-1 1 1 0 0,1-1-1 0 0,-1 1 0 0 0,1 0 0 0 0,-1-1 0 0 0,0 1 0 0 0,0 0 0 0 0,-1 0 0 0 0,-3-4 1 0 0,3 5-48 0 0,1 1 1 0 0,-1-1 0 0 0,0 1 0 0 0,0 0 0 0 0,0 0 0 0 0,0 0 0 0 0,0 1 0 0 0,-1-1 0 0 0,1 1 0 0 0,0-1 0 0 0,0 1-1 0 0,0 0 1 0 0,0 0 0 0 0,-1 0 0 0 0,1 1 0 0 0,0-1 0 0 0,0 1 0 0 0,0 0 0 0 0,0 0 0 0 0,0 0 0 0 0,0 0 0 0 0,0 0-1 0 0,-5 4 1 0 0,-5 2-74 0 0,0 0 1 0 0,0 1-1 0 0,-19 16 0 0 0,2 3 152 0 0,2 1 0 0 0,0 1 1 0 0,-31 44-1 0 0,-63 104 603 0 0,119-173-628 0 0,-41 70 145 0 0,4 2-1 0 0,2 2 0 0 0,4 1 0 0 0,4 1 1 0 0,-36 150-1 0 0,29-51 53 0 0,-22 307 1 0 0,45-219-83 0 0,23 288 1 0 0,15-258-10 0 0,14-2-1 0 0,86 335 1 0 0,-78-458 442 0 0,75 184 1 0 0,-72-239 32 0 0,5-1-1 0 0,92 144 1 0 0,-122-223-433 0 0,1-2 0 0 0,2 0 0 0 0,45 43 1 0 0,-58-64-270 0 0,0-1 0 0 0,1-1 0 0 0,1 0 0 0 0,0-1 1 0 0,0-1-1 0 0,1-1 0 0 0,1 0 0 0 0,-1-1 1 0 0,1-1-1 0 0,22 6 0 0 0,-32-11-222 0 0,1-1 0 0 0,-1 0 0 0 0,1 0-1 0 0,-1-1 1 0 0,1 0 0 0 0,0 0 0 0 0,-1-1 0 0 0,1 0 0 0 0,14-4 0 0 0,14-10-1227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6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99 14219 0 0,'-2'-7'-159'0'0,"0"0"72"0"0,0 0-1 0 0,0-1 1 0 0,0 0-1 0 0,1 1 1 0 0,-1-13-1 0 0,3 19 50 0 0,-1-1-1 0 0,0 1 0 0 0,0-1 1 0 0,0 1-1 0 0,1-1 1 0 0,-1 1-1 0 0,0 0 0 0 0,1-1 1 0 0,0 1-1 0 0,-1-1 1 0 0,1 1-1 0 0,0 0 0 0 0,-1 0 1 0 0,1-1-1 0 0,0 1 1 0 0,0 0-1 0 0,0 0 0 0 0,0 0 1 0 0,0 0-1 0 0,0 0 0 0 0,1 0 1 0 0,-1 0-1 0 0,0 1 1 0 0,0-1-1 0 0,1 0 0 0 0,-1 1 1 0 0,0-1-1 0 0,1 0 1 0 0,-1 1-1 0 0,1 0 0 0 0,-1-1 1 0 0,1 1-1 0 0,-1 0 1 0 0,3 0-1 0 0,2 0 7 0 0,-1 0 0 0 0,1 1 0 0 0,-1 0 0 0 0,1 0 0 0 0,-1 0 0 0 0,0 0 1 0 0,1 1-1 0 0,-1 0 0 0 0,0 0 0 0 0,0 1 0 0 0,0 0 0 0 0,0-1 0 0 0,-1 1 0 0 0,7 6 0 0 0,4 3 2 0 0,-1 0 1 0 0,25 29-1 0 0,-17-13 81 0 0,0 1 1 0 0,-2 1-1 0 0,19 41 1 0 0,42 103 165 0 0,-20-38-261 0 0,308 745-723 0 0,-259-485 508 0 0,-32 8 263 0 0,-58-297 35 0 0,1 27 103 0 0,-6 1 1 0 0,-6 0 0 0 0,-5 0 0 0 0,-22 211 0 0 0,-3-191-88 0 0,-6-2 1 0 0,-6 0-1 0 0,-90 247 1 0 0,94-324-11 0 0,-3-2-1 0 0,-63 107 1 0 0,75-148 39 0 0,-2-1 0 0 0,-1-1 0 0 0,-2-1 0 0 0,0-1 0 0 0,-2-1 0 0 0,-1-1-1 0 0,-45 31 1 0 0,56-46-509 0 0,-1-2 0 0 0,0 0-1 0 0,-1-2 1 0 0,0 0-1 0 0,-1-1 1 0 0,1 0-1 0 0,-1-2 1 0 0,-25 4 0 0 0,14-4 286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7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17956 0 0,'5'16'-583'0'0,"-1"-1"1"0"0,0 1-1 0 0,-1 1 0 0 0,-1-1 1 0 0,0 30-1 0 0,0-16 237 0 0,6 380 114 0 0,-6-134-3965 0 0,1-229 2739 0 0,1-4-184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7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13419 0 0,'1'-2'35'0'0,"-1"1"-1"0"0,1 0 1 0 0,0-1 0 0 0,-1 1 0 0 0,1 0-1 0 0,0 0 1 0 0,0 0 0 0 0,0-1 0 0 0,0 1 0 0 0,0 0-1 0 0,0 0 1 0 0,0 0 0 0 0,0 1 0 0 0,1-1-1 0 0,-1 0 1 0 0,0 0 0 0 0,0 1 0 0 0,1-1 0 0 0,-1 0-1 0 0,1 1 1 0 0,-1 0 0 0 0,3-1 0 0 0,33-9-528 0 0,-29 9 405 0 0,0 0 0 0 0,1 1 1 0 0,-1 0-1 0 0,0 0 0 0 0,1 1 1 0 0,-1 0-1 0 0,0 0 0 0 0,0 1 0 0 0,0 0 1 0 0,0 1-1 0 0,0-1 0 0 0,0 1 1 0 0,0 1-1 0 0,-1 0 0 0 0,12 7 1 0 0,-14-7 18 0 0,-1 0 0 0 0,1 1 0 0 0,0 0 1 0 0,-1-1-1 0 0,0 1 0 0 0,0 1 0 0 0,-1-1 0 0 0,1 0 1 0 0,-1 1-1 0 0,0 0 0 0 0,-1 0 0 0 0,1 0 1 0 0,-1 0-1 0 0,-1 0 0 0 0,1 0 0 0 0,-1 1 0 0 0,0-1 1 0 0,0 0-1 0 0,-1 1 0 0 0,0 10 0 0 0,-2 1 49 0 0,0-1 0 0 0,-1 0 0 0 0,-1 0 0 0 0,-1 0 0 0 0,0 0 0 0 0,-1-1 0 0 0,-1 0 0 0 0,0 0 0 0 0,-1-1 0 0 0,-1 1-1 0 0,-1-2 1 0 0,0 1 0 0 0,-1-2 0 0 0,0 1 0 0 0,-1-2 0 0 0,0 1 0 0 0,-15 10 0 0 0,13-9 107 0 0,12-12-50 0 0,1 0-1 0 0,-1-1 1 0 0,0 1-1 0 0,0 0 0 0 0,0 0 1 0 0,0-1-1 0 0,0 1 1 0 0,0-1-1 0 0,-1 0 1 0 0,-4 2 2057 0 0,9-9-2038 0 0,1 0-98 0 0,0 0 0 0 0,0 1 0 0 0,1 0-1 0 0,-1 0 1 0 0,1 0 0 0 0,1 0 0 0 0,-1 0 0 0 0,1 1 0 0 0,0 0 0 0 0,-1 0 0 0 0,2 0 0 0 0,-1 1 0 0 0,0-1 0 0 0,1 1 0 0 0,0 0 0 0 0,0 1-1 0 0,11-4 1 0 0,6-1 14 0 0,0 0-1 0 0,1 2 0 0 0,39-5 1 0 0,-44 8-68 0 0,114-6 497 0 0,-119 8-713 0 0,-1 1 0 0 0,1 0 1 0 0,-1 1-1 0 0,0 1 0 0 0,0 0 1 0 0,0 0-1 0 0,21 9 0 0 0,-32-11 234 0 0,-1 0-1 0 0,1 0 1 0 0,0 0 0 0 0,-1 0-1 0 0,1 0 1 0 0,-1 0 0 0 0,1 0-1 0 0,-1 0 1 0 0,1 0-1 0 0,-1 1 1 0 0,0-1 0 0 0,2 2-1 0 0,5 11-38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49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74 17156 0 0,'0'0'604'0'0,"7"-1"-894"0"0,6-3 268 0 0,-1 0-1 0 0,0-1 0 0 0,0 0 0 0 0,15-9 1 0 0,-19 8-68 0 0,1 1 0 0 0,0 0 0 0 0,1 1 0 0 0,-1 0 1 0 0,1 0-1 0 0,-1 1 0 0 0,1 0 0 0 0,0 1 0 0 0,1 0 1 0 0,13 0-1 0 0,-23 2 24 0 0,0 0-1 0 0,0 0 1 0 0,0 0 0 0 0,1 0-1 0 0,-1 1 1 0 0,0-1 0 0 0,0 0 0 0 0,0 1-1 0 0,0-1 1 0 0,0 1 0 0 0,0 0-1 0 0,0-1 1 0 0,0 1 0 0 0,0 0 0 0 0,0-1-1 0 0,0 1 1 0 0,0 0 0 0 0,0 0-1 0 0,0 0 1 0 0,-1 0 0 0 0,1 0 0 0 0,0 0-1 0 0,0 1 1 0 0,0 1-36 0 0,0 0 1 0 0,0 0-1 0 0,0-1 1 0 0,-1 1-1 0 0,1 0 0 0 0,-1 0 1 0 0,0 0-1 0 0,0 0 0 0 0,0 4 1 0 0,-2 6-135 0 0,0-1 0 0 0,-1 0-1 0 0,-6 18 1 0 0,-55 136-184 0 0,62-161 573 0 0,0 0 1 0 0,1 0-1 0 0,-1 0 0 0 0,1 1 0 0 0,-1 8 0 0 0,11-12 178 0 0,7 1-310 0 0,-1 0 1 0 0,1-1-1 0 0,19-1 0 0 0,-20-1-27 0 0,0 1 0 0 0,0 1 0 0 0,0 0-1 0 0,0 1 1 0 0,18 5 0 0 0,-28-6-22 0 0,-1-1 1 0 0,1 1 0 0 0,-1 0-1 0 0,0 0 1 0 0,0 0-1 0 0,0 0 1 0 0,0 1-1 0 0,0 0 1 0 0,-1 0-1 0 0,1 0 1 0 0,-1 0-1 0 0,0 0 1 0 0,0 1-1 0 0,0-1 1 0 0,0 1-1 0 0,0 0 1 0 0,-1 0 0 0 0,0 0-1 0 0,0 0 1 0 0,0 1-1 0 0,0-1 1 0 0,-1 0-1 0 0,1 1 1 0 0,-1-1-1 0 0,0 1 1 0 0,-1-1-1 0 0,1 1 1 0 0,-1 0-1 0 0,0-1 1 0 0,0 1 0 0 0,0 0-1 0 0,-1-1 1 0 0,1 1-1 0 0,-1-1 1 0 0,0 1-1 0 0,-4 8 1 0 0,1-3 217 0 0,0 0 0 0 0,-1 0 0 0 0,-1-1 0 0 0,0 0 0 0 0,0 1 0 0 0,0-2 0 0 0,-1 1 1 0 0,-1-1-1 0 0,1 0 0 0 0,-1-1 0 0 0,-1 0 0 0 0,1 0 0 0 0,-1 0 0 0 0,0-2 0 0 0,-1 1 1 0 0,1-1-1 0 0,-1 0 0 0 0,-13 4 0 0 0,-10 2 430 0 0,-1-1 0 0 0,0-2 0 0 0,0-1 0 0 0,-49 2 0 0 0,43-7 2348 0 0,35-1-2902 0 0,1 1 0 0 0,0-1 0 0 0,0-1 0 0 0,0 1 0 0 0,0 0 0 0 0,-1-1 0 0 0,1 0 0 0 0,0 0 0 0 0,-8-1 0 0 0,4 0-95 0 0,8 1 20 0 0,-8 0 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3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1 14955 0 0,'-7'0'-96'0'0,"0"0"-1"0"0,0 0 0 0 0,1 1 1 0 0,-1 0-1 0 0,0 0 1 0 0,0 0-1 0 0,1 1 1 0 0,-1 0-1 0 0,1 1 1 0 0,-1-1-1 0 0,1 1 0 0 0,0 1 1 0 0,0-1-1 0 0,0 1 1 0 0,1 0-1 0 0,-1 0 1 0 0,1 0-1 0 0,0 1 0 0 0,0 0 1 0 0,0 0-1 0 0,1 0 1 0 0,-5 8-1 0 0,-9 14-208 0 0,1 0 1 0 0,2 0-1 0 0,-19 44 1 0 0,27-53 204 0 0,0-2 45 0 0,1 0 1 0 0,1 1-1 0 0,1 0 1 0 0,0 0-1 0 0,1 0 1 0 0,1 0-1 0 0,0 0 1 0 0,1 19-1 0 0,2-30 43 0 0,-1 1-1 0 0,1 0 1 0 0,0-1-1 0 0,1 1 1 0 0,0-1-1 0 0,0 1 1 0 0,0-1-1 0 0,1 0 1 0 0,0 1-1 0 0,0-2 1 0 0,0 1-1 0 0,5 7 1 0 0,-4-9 27 0 0,-1 0 0 0 0,1-1 0 0 0,0 1 0 0 0,0-1 0 0 0,0 0 0 0 0,1 0 0 0 0,-1 0 0 0 0,1-1 0 0 0,-1 1 0 0 0,1-1 0 0 0,0 0 0 0 0,0 0 0 0 0,0-1 0 0 0,0 0 0 0 0,0 0 0 0 0,8 1 0 0 0,3-1 17 0 0,1-1 0 0 0,-1-1 0 0 0,0 0 0 0 0,1-1 0 0 0,-1-1 0 0 0,28-8 0 0 0,-20 2-896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1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1592 0 0,'0'0'6476'0'0,"3"2"-6434"0"0,22 8 88 0 0,1-1 0 0 0,0-1 1 0 0,44 8-1 0 0,-3-4 210 0 0,103 4-1 0 0,72-12 242 0 0,-111-3-341 0 0,-121-1-231 0 0,956-17 1159 0 0,-958 16-1164 0 0,1160-79 1199 0 0,-271-1-260 0 0,-792 62-282 0 0,-65 11-524 0 0,0 1 0 0 0,64-2 0 0 0,-6 20-216 0 0,-55-8 133 0 0,-34-1-23 0 0,0-1 1 0 0,0 0-1 0 0,0-1 1 0 0,1 0-1 0 0,-1 0 0 0 0,0-1 1 0 0,0 0-1 0 0,0-1 1 0 0,12-3-1 0 0,-21 5 120 0 0,3-1-319 0 0,1 1 0 0 0,-1 0 1 0 0,1 0-1 0 0,-1 1 0 0 0,0-1 1 0 0,1 1-1 0 0,-1-1 0 0 0,0 1 0 0 0,0 0 1 0 0,0 0-1 0 0,1 1 0 0 0,-1-1 1 0 0,0 1-1 0 0,0 0 0 0 0,-1-1 0 0 0,1 1 1 0 0,0 0-1 0 0,-1 1 0 0 0,1-1 0 0 0,3 4 1 0 0,-6-5 155 0 0,1 0-1 0 0,-1-1 1 0 0,1 1 0 0 0,-1-1-1 0 0,0 1 1 0 0,1 0 0 0 0,-1-1 0 0 0,0 1-1 0 0,1 0 1 0 0,-1 0 0 0 0,0-1 0 0 0,0 1-1 0 0,0 0 1 0 0,0-1 0 0 0,0 1 0 0 0,0 0-1 0 0,0 0 1 0 0,0-1 0 0 0,0 1 0 0 0,0 1-1 0 0,-3 12-639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4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3758 4 2545 0 0,'0'0'2215'0'0,"16"0"-2166"0"0,-10-1-28 0 0,-5 1-46 0 0,-1-1 1 0 0,1 1-1 0 0,0 0 0 0 0,0-1 1 0 0,-1 1-1 0 0,1 0 1 0 0,0 0-1 0 0,0 0 0 0 0,-1 0 1 0 0,1 0-1 0 0,0 0 1 0 0,0 0-1 0 0,0 0 0 0 0,-1 0 1 0 0,1 0-1 0 0,0 0 0 0 0,0 0 1 0 0,-1 0-1 0 0,1 1 1 0 0,0-1-1 0 0,0 0 0 0 0,-1 1 1 0 0,1-1-1 0 0,0 0 1 0 0,-1 1-1 0 0,1-1 0 0 0,0 1 1 0 0,-1-1-1 0 0,1 1 0 0 0,-1-1 1 0 0,1 1-1 0 0,-1 0 1 0 0,1-1-1 0 0,-1 1 0 0 0,1 0 1 0 0,-1-1-1 0 0,0 1 1 0 0,1 0-1 0 0,-1-1 0 0 0,0 1 1 0 0,1 0-1 0 0,-1 1 0 0 0,0 0 29 0 0,0 0 0 0 0,-1 1 0 0 0,1-1 0 0 0,-1 0 0 0 0,1 0 0 0 0,-1 1 0 0 0,0-1 0 0 0,0 0 0 0 0,0 0 0 0 0,0 0 0 0 0,0 0 0 0 0,-1 0 0 0 0,-2 3 0 0 0,-1 0 57 0 0,0-1 0 0 0,0 1 0 0 0,0-1 1 0 0,-11 6-1 0 0,-215 111 1325 0 0,104-60-910 0 0,-584 268 1339 0 0,211-85-656 0 0,-58 24-651 0 0,-188 63 96 0 0,491-206-339 0 0,193-91 206 0 0,-34 5 154 0 0,47-14-599 0 0,30-15-22 0 0,0-1 1 0 0,-20 7-1 0 0,-35 16 85 0 0,8-3 17 0 0,65-29-3 0 0,-33 5 359 0 0,17 2-346 0 0,16-6-103 0 0,-1 0 0 0 0,1 0 1 0 0,0 0-1 0 0,0-1 1 0 0,-1 1-1 0 0,1 0 0 0 0,-1-1 1 0 0,1 1-1 0 0,0-1 1 0 0,-1 1-1 0 0,1-1 0 0 0,-1 0 1 0 0,-1 0-1 0 0,0 0 1 0 0,-1 1 0 0 0,1-1 1 0 0,-1 0-1 0 0,1 1 0 0 0,-1 0 0 0 0,1 0 0 0 0,-5 1 0 0 0,0 1 9 0 0,0-1 128 0 0,-23 3 294 0 0,26-2-755 0 0,0-1 0 0 0,1 1 0 0 0,-1 0 0 0 0,1 0 0 0 0,0 1 0 0 0,0-1 0 0 0,0 1 0 0 0,0 0 0 0 0,-5 8 0 0 0,5 1-744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1388 2697 0 0,'0'0'966'0'0,"-36"-4"-798"0"0,6 3 3832 0 0,104-11-3092 0 0,0-4 0 0 0,93-32 0 0 0,145-69-49 0 0,-187 68-536 0 0,120-47 143 0 0,359-128 407 0 0,-497 190-784 0 0,660-238 618 0 0,21-43 199 0 0,-633 268-800 0 0,-81 27 18 0 0,-2-3 0 0 0,90-42 1 0 0,-116 47 253 0 0,5-2 120 0 0,-40 14 644 0 0,-26 29-11127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8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1287 40 0 0,'-93'4'6093'0'0,"95"13"-2724"0"0,32-18-3023 0 0,1-2 0 0 0,-1-1 0 0 0,0-2 0 0 0,39-12-1 0 0,133-52 641 0 0,-108 35-543 0 0,100-34-64 0 0,1165-389 681 0 0,-567 230-313 0 0,-545 160-568 0 0,596-155 587 0 0,-720 193-427 0 0,-121 29-313 0 0,3-1 403 0 0,-3-3-319 0 0,1 1 0 0 0,1-1 0 0 0,-1 2 0 0 0,0-1 1 0 0,1 1-1 0 0,11-4 0 0 0,14-6-54 0 0,0 1 0 0 0,48-11 0 0 0,-61 17 267 0 0,6 1 1074 0 0,-19 3-339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8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4753 0 0,'0'0'6532'0'0,"5"2"-7619"0"0,11 5 1063 0 0,0-1 1 0 0,0 0-1 0 0,0-1 0 0 0,1-1 0 0 0,23 3 1 0 0,88 3 359 0 0,10 1 214 0 0,-132-11-503 0 0,33 9-184 0 0,-39-9 129 0 0,1 0 0 0 0,0 1 1 0 0,-1-1-1 0 0,1 0 0 0 0,-1 0 0 0 0,1 1 1 0 0,-1-1-1 0 0,1 0 0 0 0,0 1 0 0 0,-1-1 1 0 0,1 1-1 0 0,-1-1 0 0 0,1 0 0 0 0,-1 1 1 0 0,0-1-1 0 0,1 1 0 0 0,-1 0 0 0 0,1-1 1 0 0,-1 1-1 0 0,0-1 0 0 0,0 1 0 0 0,1-1 1 0 0,-1 1-1 0 0,0 0 0 0 0,0-1 1 0 0,0 1-1 0 0,1 0 0 0 0,-1-1 0 0 0,0 1 1 0 0,0 0-1 0 0,0-1 0 0 0,0 1 0 0 0,0-1 1 0 0,0 1-1 0 0,-1 0 0 0 0,1-1 0 0 0,0 1 1 0 0,0 0-1 0 0,0-1 0 0 0,-1 1 0 0 0,1-1 1 0 0,0 1-1 0 0,0 0 0 0 0,-1-1 0 0 0,1 1 1 0 0,-1-1-1 0 0,1 1 0 0 0,0-1 0 0 0,-1 1 1 0 0,0 0-1 0 0,-67 78 320 0 0,-110 146-379 0 0,145-176-353 0 0,-2 0-148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7:59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2465 0 0,'0'1'176'0'0,"1"0"0"0"0,-1 1 1 0 0,0-1-1 0 0,1 0 0 0 0,-1 0 1 0 0,1 0-1 0 0,-1 1 1 0 0,1-1-1 0 0,0 0 0 0 0,-1 0 1 0 0,1 0-1 0 0,0 0 1 0 0,0 0-1 0 0,0 0 0 0 0,0-1 1 0 0,1 2-1 0 0,0-1 329 0 0,1 0-1 0 0,-1 0 0 0 0,1 0 1 0 0,0 0-1 0 0,-1 0 1 0 0,1-1-1 0 0,0 1 1 0 0,-1-1-1 0 0,5 0 1 0 0,48-3 117 0 0,-34 1-490 0 0,0 0-1 0 0,0 2 1 0 0,28 2 0 0 0,-24 3-195 0 0,-1 0 0 0 0,0 2 0 0 0,-1 0 1 0 0,1 2-1 0 0,29 15 0 0 0,-50-22 22 0 0,-1 0-1 0 0,0 0 1 0 0,0 0 0 0 0,0 0 0 0 0,0 0 0 0 0,-1 1 0 0 0,1-1 0 0 0,-1 1-1 0 0,1-1 1 0 0,-1 1 0 0 0,0 0 0 0 0,0 0 0 0 0,0-1 0 0 0,0 1 0 0 0,0 0-1 0 0,-1 0 1 0 0,1 4 0 0 0,0 2-61 0 0,0 0 0 0 0,0-1 0 0 0,-1 1 0 0 0,-2 14 0 0 0,-1-6 4 0 0,-1 0 1 0 0,-7 19 0 0 0,-2-1-598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0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22 110 10698 0 0,'-2'-3'-137'0'0,"-1"0"0"0"0,1-1 0 0 0,0 1 0 0 0,0-1 0 0 0,0 1 0 0 0,0-1-1 0 0,1 0 1 0 0,0 0 0 0 0,-1 0 0 0 0,2 0 0 0 0,-1 0 0 0 0,0 0 0 0 0,1 0 0 0 0,-1 0-1 0 0,1 0 1 0 0,1-7 0 0 0,-1 9 111 0 0,0 0 0 0 0,0 1 1 0 0,0-1-1 0 0,1 1 0 0 0,-1-1 0 0 0,0 0 0 0 0,1 1 0 0 0,0-1 0 0 0,-1 1 0 0 0,1-1 1 0 0,0 1-1 0 0,-1-1 0 0 0,1 1 0 0 0,0-1 0 0 0,0 1 0 0 0,0 0 0 0 0,1 0 0 0 0,-1-1 1 0 0,0 1-1 0 0,0 0 0 0 0,0 0 0 0 0,1 0 0 0 0,-1 0 0 0 0,1 0 0 0 0,-1 1 0 0 0,1-1 1 0 0,-1 0-1 0 0,1 1 0 0 0,2-1 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0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89 7234 0 0,'-43'-31'8560'0'0,"46"22"-8816"0"0,1 4 184 0 0,1 1-1 0 0,-1 0 1 0 0,0 0-1 0 0,1 0 1 0 0,0 1 0 0 0,0-1-1 0 0,0 1 1 0 0,0 0-1 0 0,0 1 1 0 0,1-1-1 0 0,0 1 1 0 0,-1 0 0 0 0,1 1-1 0 0,0-1 1 0 0,0 1-1 0 0,6-1 1 0 0,-11 2-112 0 0,7 2-599 0 0,124 54 174 0 0,-130-55 592 0 0,0-1 1 0 0,1 1-1 0 0,-1 1 1 0 0,0-1-1 0 0,1 0 1 0 0,-1 0-1 0 0,0 1 1 0 0,0 0 0 0 0,0-1-1 0 0,0 1 1 0 0,-1 0-1 0 0,1 0 1 0 0,0 0-1 0 0,-1 0 1 0 0,1 0-1 0 0,-1 0 1 0 0,0 0-1 0 0,1 1 1 0 0,-1-1-1 0 0,0 0 1 0 0,-1 1 0 0 0,1-1-1 0 0,0 1 1 0 0,-1-1-1 0 0,1 1 1 0 0,-1-1-1 0 0,0 1 1 0 0,0-1-1 0 0,0 1 1 0 0,0 0-1 0 0,0-1 1 0 0,0 1-1 0 0,-1-1 1 0 0,1 1 0 0 0,-1-1-1 0 0,0 1 1 0 0,0-1-1 0 0,0 0 1 0 0,-2 4-1 0 0,-4 9-48 0 0,-1 0-1 0 0,-1 0 1 0 0,0 0 0 0 0,-19 20-1 0 0,-64 79 66 0 0,-163 225-2554 0 0,226-289 909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12 15995 0 0,'44'-9'-1899'0'0,"-32"8"1820"0"0,0 0-1 0 0,0 1 0 0 0,0 0 0 0 0,0 1 1 0 0,0 0-1 0 0,-1 1 0 0 0,1 0 0 0 0,0 1 1 0 0,-1 1-1 0 0,16 6 0 0 0,-3 0-85 0 0,0 2-1 0 0,-1 1 1 0 0,30 22-1 0 0,-50-33 154 0 0,1 1 0 0 0,-1-1 0 0 0,1 1 0 0 0,-1 0 0 0 0,0 0 0 0 0,0 0 0 0 0,-1 0 0 0 0,1 1 0 0 0,0-1 0 0 0,-1 1 0 0 0,0 0 0 0 0,0 0 0 0 0,0-1 0 0 0,0 1 0 0 0,-1 0 0 0 0,2 6 0 0 0,-3-5 16 0 0,0-1 0 0 0,0 0 0 0 0,0 1 0 0 0,0-1 0 0 0,-1 0 0 0 0,0 1-1 0 0,0-1 1 0 0,0 0 0 0 0,0 0 0 0 0,-1 0 0 0 0,0 0 0 0 0,0 0 0 0 0,0 0 0 0 0,0 0 0 0 0,0 0 0 0 0,-4 3 0 0 0,-35 44 137 0 0,-2-3-1 0 0,-2-1 1 0 0,-82 65-1 0 0,-34 34-1925 0 0,118-101 630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5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183 178 2705 0 0,'6'-6'460'0'0,"0"-2"2123"0"0,-1 15-4588 0 0,-3-4 1970 0 0,-1 0 0 0 0,-1 0 1 0 0,1 0-1 0 0,0 0 0 0 0,-1 1 0 0 0,0-1 0 0 0,0 0 0 0 0,0 0 0 0 0,0 0 0 0 0,0 0 1 0 0,0 0-1 0 0,-1 1 0 0 0,0-1 0 0 0,-1 5 0 0 0,-22 53 176 0 0,13-35-133 0 0,3-3 53 0 0,1 0 0 0 0,-4 26 0 0 0,-1 5-27 0 0,4-14-15 0 0,7-31-11 0 0,-1 0 1 0 0,0 0-1 0 0,0 0 1 0 0,-1 0-1 0 0,-7 16 0 0 0,-44 75 235 0 0,40-68-183 0 0,11-25-41 0 0,1 0 1 0 0,-2 1-1 0 0,1-1 0 0 0,-1 0 0 0 0,-1-1 1 0 0,-6 10 6063 0 0,12-22-5632 0 0,10-62-317 0 0,38-121 1 0 0,-20 87-195 0 0,53-159 184 0 0,-74 229-5 0 0,-3 10 299 0 0,1 0-1 0 0,15-34 0 0 0,-21 56-249 0 0,16 16-3533 0 0,3 26 3223 0 0,1-1 0 0 0,1-1-1 0 0,48 65 1 0 0,0-12 325 0 0,-35-49 9 0 0,50 86 1 0 0,-63-99-129 0 0,-18-26-1 0 0,1-1 0 0 0,-1 0 1 0 0,0 1-1 0 0,0 0 0 0 0,-1-1 0 0 0,1 1 0 0 0,-1 0 0 0 0,0 0 0 0 0,-1 1 0 0 0,1-1 0 0 0,-1 0 0 0 0,1 8 0 0 0,-3-8-647 0 0,1-1-372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4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12339 0 0,'0'0'-342'0'0,"-4"6"-1354"0"0,2-2 1537 0 0,0 0-1 0 0,1 1 1 0 0,-1-1-1 0 0,1 0 1 0 0,0 1-1 0 0,0-1 1 0 0,1 1-1 0 0,-1 8 1 0 0,4 48-209 0 0,0-14 361 0 0,12 192 60 0 0,-12-215-42 0 0,24 168 110 0 0,2 22-314 0 0,-28-195-480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6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6 206 10466 0 0,'-3'-5'468'0'0,"0"0"-677"0"0,12 1-363 0 0,25 2 820 0 0,-16 1 119 0 0,0 0 0 0 0,1-1 0 0 0,-1-1 0 0 0,19-6 0 0 0,195-72 813 0 0,-202 71-1126 0 0,-13 3 51 0 0,0 1-1 0 0,1 1 1 0 0,-1 1 0 0 0,1 0 0 0 0,27-2 177 0 0,-44 6-250 0 0,-1 0 0 0 0,0 1 0 0 0,1-1 0 0 0,-1 0 0 0 0,1 0 0 0 0,-1 0-1 0 0,0 0 1 0 0,1 0 0 0 0,-1 0 0 0 0,0 0 0 0 0,1 0 0 0 0,-1 0 0 0 0,1 0 0 0 0,-1 0-1 0 0,0 0 1 0 0,1-1 0 0 0,-1 1 0 0 0,0 0 0 0 0,1 0 0 0 0,-1 0 0 0 0,0 0 0 0 0,1-1-1 0 0,-1 1 1 0 0,0 0 0 0 0,1 0 0 0 0,-1 0 0 0 0,0-1 0 0 0,0 1 0 0 0,1 0 0 0 0,-1-1-1 0 0,0 1 1 0 0,0 0 0 0 0,1-1 0 0 0,11-9 35 0 0,-9 7-203 0 0,0 0 1 0 0,0 0-1 0 0,0 0 0 0 0,1 0 0 0 0,0 1 0 0 0,-1-1 0 0 0,1 1 0 0 0,5-2 1 0 0,1-1-126 0 0,6 0-632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1591 0 12275 0 0,'-7'1'-91'0'0,"0"0"1"0"0,1 0 0 0 0,-1 0-1 0 0,0 1 1 0 0,1 0 0 0 0,-1 0-1 0 0,1 0 1 0 0,-1 1-1 0 0,1 0 1 0 0,0 0 0 0 0,0 1-1 0 0,1 0 1 0 0,-1 0 0 0 0,1 0-1 0 0,0 1 1 0 0,0-1 0 0 0,0 1-1 0 0,0 0 1 0 0,-5 10 0 0 0,-43 54-88 0 0,-66 117 0 0 0,-22 89 214 0 0,37-61 241 0 0,92-187-254 0 0,-154 370 222 0 0,121-274-122 0 0,-38 166 1 0 0,-46 331 466 0 0,38-178-339 0 0,2 28 84 0 0,45-231 135 0 0,16-79-23 0 0,0 18 54 0 0,-7 35-40 0 0,-55 357-99 0 0,52-303-219 0 0,-64 547 331 0 0,79-587-344 0 0,-18 201 128 0 0,37-366-217 0 0,3 0 1 0 0,2-1-1 0 0,3 1 1 0 0,3-1-1 0 0,2 0 1 0 0,3-1-1 0 0,2 0 1 0 0,4-1-1 0 0,1 0 1 0 0,34 66-1 0 0,-41-103-16 0 0,0-2 0 0 0,2 1 1 0 0,1-2-1 0 0,0 1 0 0 0,1-2 0 0 0,1 0 0 0 0,1-2 0 0 0,0 1 0 0 0,1-2 1 0 0,1-1-1 0 0,1 0 0 0 0,-1-2 0 0 0,2 0 0 0 0,29 11 0 0 0,-46-20-155 0 0,1-1-1 0 0,0 0 0 0 0,-1 0 1 0 0,1 0-1 0 0,0-1 0 0 0,0 0 1 0 0,0 0-1 0 0,0 0 0 0 0,0-1 1 0 0,0 0-1 0 0,0 0 0 0 0,6-2 0 0 0,-1-1-826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09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682 7 17348 0 0,'2'-1'-35'0'0,"0"0"1"0"0,-1 0-1 0 0,1 1 1 0 0,0-1 0 0 0,0 0-1 0 0,0 1 1 0 0,-1-1-1 0 0,1 1 1 0 0,0 0-1 0 0,0 0 1 0 0,0 0 0 0 0,0-1-1 0 0,0 2 1 0 0,0-1-1 0 0,0 0 1 0 0,0 0-1 0 0,0 1 1 0 0,-1-1 0 0 0,1 1-1 0 0,0-1 1 0 0,0 1-1 0 0,0 0 1 0 0,-1 0-1 0 0,1 0 1 0 0,0 0 0 0 0,-1 0-1 0 0,1 0 1 0 0,-1 0-1 0 0,1 0 1 0 0,1 3-1 0 0,7 6-373 0 0,-1 0 0 0 0,0 1-1 0 0,11 17 1 0 0,-3-3 108 0 0,298 386 318 0 0,-42 30-4 0 0,22 238 63 0 0,-291-669-74 0 0,212 624-19 0 0,-26 113 72 0 0,-149-547-5 0 0,-9 1 1 0 0,-9 1-1 0 0,-8 1 0 0 0,-21 356 0 0 0,-7-413 56 0 0,-6-1 0 0 0,-6 0 0 0 0,-7-2 0 0 0,-6-1 0 0 0,-106 258 0 0 0,-33-34 217 0 0,122-271-183 0 0,-114 150 0 0 0,163-237-134 0 0,-276 330 259 0 0,231-284-200 0 0,-3-2 0 0 0,-2-3 0 0 0,-116 79 0 0 0,-137 45 652 0 0,61-37 337 0 0,205-113-918 0 0,-62 24 1 0 0,18-10 15 0 0,64-27-105 0 0,-40 11-1 0 0,33-10-2640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8450 0 0,'98'119'816'0'0,"103"160"0"0"0,-181-250-742 0 0,2-2-1 0 0,1 0 1 0 0,30 26 0 0 0,-36-36 155 0 0,-17-17-178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1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1 16732 0 0,'0'0'-401'0'0,"-4"2"-371"0"0,-13 14 581 0 0,1 1-1 0 0,0 0 1 0 0,2 1-1 0 0,0 1 0 0 0,-19 33 1 0 0,4-7 185 0 0,14-24 22 0 0,-91 127 85 0 0,83-120-60 0 0,-1 0-1 0 0,-55 47 0 0 0,-2-6 117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1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279 127 8802 0 0,'2'24'996'0'0,"-3"1"-843"0"0,2-1 0 0 0,1 1 0 0 0,7 38 0 0 0,-7-56-146 0 0,-1-1-1 0 0,1 0 1 0 0,1 1-1 0 0,-1-1 0 0 0,1 0 1 0 0,0 0-1 0 0,0-1 1 0 0,1 1-1 0 0,0-1 1 0 0,0 1-1 0 0,0-1 1 0 0,1 0-1 0 0,-1-1 1 0 0,1 1-1 0 0,0-1 1 0 0,1 0-1 0 0,-1 0 0 0 0,9 5 1 0 0,-10-8 46 0 0,-1 0 0 0 0,1 0 0 0 0,-1 0 0 0 0,1 0 0 0 0,-1-1 0 0 0,1 0 0 0 0,0 1 0 0 0,-1-1 0 0 0,1 0 0 0 0,-1-1 0 0 0,1 1 0 0 0,-1-1 0 0 0,1 1 0 0 0,0-1 0 0 0,-1 0 0 0 0,0-1 0 0 0,1 1 0 0 0,-1 0 0 0 0,0-1 0 0 0,0 0 0 0 0,0 0 0 0 0,4-3 0 0 0,8-5 161 0 0,0-2 0 0 0,-1 0 0 0 0,13-15 0 0 0,-17 17-186 0 0,9-9 132 0 0,0-2 0 0 0,-2 1 0 0 0,0-2 1 0 0,-1 0-1 0 0,-1-2 0 0 0,-2 1 0 0 0,0-1 0 0 0,-1-1 0 0 0,-2 0 1 0 0,11-37-1 0 0,-15 40-196 0 0,-6 32-1173 0 0,-8 38 55 0 0,1-8 1069 0 0,2 0 0 0 0,1 0 1 0 0,2 46-1 0 0,14 118 127 0 0,0-45-25 0 0,-11-135 52 0 0,-1 0 0 0 0,-1 0 0 0 0,-2 0 0 0 0,0 0 0 0 0,-1 0 1 0 0,-8 23-1 0 0,7-32 81 0 0,-1 1 0 0 0,0-2 0 0 0,-1 1 0 0 0,-1-1 1 0 0,0 0-1 0 0,-1-1 0 0 0,-1 0 0 0 0,0 0 0 0 0,-23 21 0 0 0,13-15 72 0 0,-1 0 0 0 0,-1-2-1 0 0,-1 0 1 0 0,0-1 0 0 0,-1-2 0 0 0,-1 0-1 0 0,0-2 1 0 0,-1-1 0 0 0,0 0-1 0 0,-1-2 1 0 0,-32 6 0 0 0,-63 6-714 0 0,105-19-183 0 0,0-1 0 0 0,-1-1 0 0 0,1 0 1 0 0,-1-2-1 0 0,-18-3 0 0 0,16 0-163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2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34 15451 0 0,'45'-3'-530'0'0,"60"-10"-1"0"0,35-4 721 0 0,-120 16-187 0 0,-1 1-1 0 0,1 1 1 0 0,-1 0-1 0 0,1 2 1 0 0,20 4-1 0 0,-31-5-21 0 0,-1 1 0 0 0,1 0 0 0 0,0 0 0 0 0,-1 1 1 0 0,0 0-1 0 0,0 0 0 0 0,0 1 0 0 0,0 0 0 0 0,-1 1 0 0 0,11 9 0 0 0,-17-13 6 0 0,0 0 0 0 0,0 1 0 0 0,0-1 0 0 0,0 1 0 0 0,-1-1 0 0 0,1 0 0 0 0,-1 1 0 0 0,1-1 0 0 0,-1 1 0 0 0,0-1 0 0 0,0 1 0 0 0,0-1 0 0 0,0 1 0 0 0,-1 0 0 0 0,1-1 0 0 0,-1 0 0 0 0,1 1 0 0 0,-1-1 0 0 0,-1 5 0 0 0,-1 1 10 0 0,-1 1-1 0 0,1 0 0 0 0,-1-1 0 0 0,-6 9 0 0 0,-34 41 91 0 0,-2-2-1 0 0,-82 78 0 0 0,103-109-66 0 0,-181 163 257 0 0,88-84 208 0 0,114-100-441 0 0,0 0 0 0 0,0 0 0 0 0,1 0 0 0 0,-1 1 0 0 0,1-1-1 0 0,0 1 1 0 0,0 0 0 0 0,-4 8 0 0 0,7-12-32 0 0,0 1-1 0 0,-1-1 1 0 0,1 0-1 0 0,0 1 0 0 0,-1-1 1 0 0,1 0-1 0 0,0 1 0 0 0,0-1 1 0 0,0 0-1 0 0,1 1 1 0 0,-1-1-1 0 0,0 0 0 0 0,0 1 1 0 0,1-1-1 0 0,-1 0 0 0 0,0 0 1 0 0,1 1-1 0 0,0-1 1 0 0,-1 0-1 0 0,1 0 0 0 0,0 0 1 0 0,-1 0-1 0 0,1 0 0 0 0,0 0 1 0 0,0 0-1 0 0,0 0 1 0 0,0 0-1 0 0,0 0 0 0 0,0 0 1 0 0,0 0-1 0 0,0-1 0 0 0,0 1 1 0 0,0 0-1 0 0,1-1 0 0 0,-1 1 1 0 0,0-1-1 0 0,0 1 1 0 0,1-1-1 0 0,-1 0 0 0 0,0 0 1 0 0,3 1-1 0 0,32 6 94 0 0,1-2 0 0 0,0-1-1 0 0,0-2 1 0 0,1-1 0 0 0,41-5 0 0 0,71 2-2 0 0,-111 3-110 0 0,-22-1-32 0 0,1 0 0 0 0,-1 2 0 0 0,1-1 0 0 0,-1 2-1 0 0,0 1 1 0 0,0 0 0 0 0,23 9 0 0 0,-37-12-193 0 0,-1 1 0 0 0,0-1 0 0 0,1 1 0 0 0,-1 0 1 0 0,0 0-1 0 0,0 0 0 0 0,0 0 0 0 0,0 0 0 0 0,-1 0 0 0 0,1 1 0 0 0,-1-1 0 0 0,1 0 0 0 0,-1 1 0 0 0,0-1 0 0 0,0 1 0 0 0,0 0 0 0 0,0-1 0 0 0,0 1 0 0 0,-1 0 0 0 0,1 0 1 0 0,-1-1-1 0 0,1 4 0 0 0,-1 5-586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3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18780 0 0,'0'0'-379'0'0,"3"8"-1144"0"0,7 14 1359 0 0,-1 1-1 0 0,-1 1 1 0 0,-2-1-1 0 0,6 33 1 0 0,-4-6 233 0 0,1 60 0 0 0,-9-48 6 0 0,-2 0-1 0 0,-3-1 1 0 0,-17 86 0 0 0,16-114-38 0 0,-4 18 51 0 0,-30 93 0 0 0,-2-53-261 0 0,42-89-187 0 0,-6-6-1643 0 0,-7-11 1012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3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0 15123 0 0,'0'0'-33'0'0,"-1"5"-1294"0"0,-8 9 1298 0 0,1 1-1 0 0,-2-1 1 0 0,0-1-1 0 0,-1 0 1 0 0,0 0 0 0 0,-1-1-1 0 0,0 0 1 0 0,-22 15-1 0 0,-13 5 165 0 0,-61 32 0 0 0,50-31-107 0 0,32-19 143 0 0,0-1 0 0 0,0-1-1 0 0,-44 12 1 0 0,69-23 168 0 0,10-3-166 0 0,0 0 1 0 0,0 1 0 0 0,18 0-1 0 0,-16 1-100 0 0,33-1-53 0 0,0 2 0 0 0,-1 2 0 0 0,1 2 0 0 0,-1 2 0 0 0,0 1 0 0 0,51 18 0 0 0,245 106 796 0 0,-329-128-757 0 0,14 6 125 0 0,-10-5 23 0 0,-1 1 0 0 0,0-1-1 0 0,0 2 1 0 0,0 0 0 0 0,-1 1-1 0 0,0 0 1 0 0,0 0-1 0 0,12 13 1 0 0,-21-16 365 0 0,-29-16-6473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4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11370 0 0,'0'0'405'0'0,"1"8"-2103"0"0,12 31 1502 0 0,-2 1 1 0 0,-1 0 0 0 0,-3 0-1 0 0,4 59 1 0 0,8 41 369 0 0,-18-129-268 0 0,1 0-1 0 0,1-1 1 0 0,0 0 0 0 0,1 1-1 0 0,-1-1 1 0 0,12 18 0 0 0,-15-27 71 0 0,0-1 1 0 0,0 0-1 0 0,0 0 1 0 0,0 1-1 0 0,0-1 1 0 0,0 0-1 0 0,0 0 0 0 0,0 0 1 0 0,0 1-1 0 0,1-1 1 0 0,-1 0-1 0 0,0 0 1 0 0,0 0-1 0 0,0 1 1 0 0,0-1-1 0 0,0 0 1 0 0,1 0-1 0 0,-1 0 0 0 0,0 0 1 0 0,0 1-1 0 0,0-1 1 0 0,1 0-1 0 0,-1 0 1 0 0,0 0-1 0 0,0 0 1 0 0,0 0-1 0 0,1 0 1 0 0,-1 0-1 0 0,0 0 0 0 0,0 0 1 0 0,1 0-1 0 0,-1 0 1 0 0,0 0-1 0 0,0 0 1 0 0,0 0-1 0 0,1 0 1 0 0,-1 0-1 0 0,0 0 1 0 0,0 0-1 0 0,1 0 0 0 0,-1 0 1 0 0,0 0-1 0 0,0 0 1 0 0,1 0-1 0 0,-1 0 1 0 0,0 0-1 0 0,0 0 1 0 0,0-1-1 0 0,0 1 1 0 0,1 0-1 0 0,-1 0 0 0 0,0 0 1 0 0,0 0-1 0 0,0-1 1 0 0,0 1-1 0 0,1 0 1 0 0,-1 0-1 0 0,0 0 1 0 0,0-1-1 0 0,5-14-783 0 0,-5 15 818 0 0,2-11-94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4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12139 0 0,'2'-4'-10'0'0,"1"-1"0"0"0,0 1 1 0 0,0-1-1 0 0,0 1 0 0 0,1 0 1 0 0,0 0-1 0 0,0 0 0 0 0,0 1 1 0 0,0-1-1 0 0,0 1 1 0 0,1 0-1 0 0,-1 0 0 0 0,1 0 1 0 0,0 1-1 0 0,0 0 0 0 0,0 0 1 0 0,0 0-1 0 0,0 1 0 0 0,0-1 1 0 0,1 1-1 0 0,-1 0 1 0 0,0 1-1 0 0,1-1 0 0 0,8 2 1 0 0,-6-1-76 0 0,0 0 1 0 0,0 1 0 0 0,0 1 0 0 0,0-1 0 0 0,0 1-1 0 0,0 1 1 0 0,-1 0 0 0 0,1 0 0 0 0,-1 0 0 0 0,0 1-1 0 0,0 0 1 0 0,0 0 0 0 0,0 1 0 0 0,-1-1-1 0 0,10 10 1 0 0,58 52 57 0 0,-59-54 17 0 0,1 1 0 0 0,-2 0-1 0 0,0 1 1 0 0,0 1-1 0 0,-1 0 1 0 0,18 29-1 0 0,-27-35 41 0 0,0 1 0 0 0,-1 0 0 0 0,-1-1 0 0 0,0 1 0 0 0,0 1-1 0 0,-1-1 1 0 0,0 0 0 0 0,0 0 0 0 0,-1 0 0 0 0,-2 11 0 0 0,1-7 11 0 0,1 0 0 0 0,1 0 1 0 0,0 1-1 0 0,4 15 0 0 0,-4-26-99 0 0,0-1-1 0 0,1 1 1 0 0,0 0 0 0 0,0-1 0 0 0,0 1-1 0 0,0-1 1 0 0,1 0 0 0 0,0 0-1 0 0,-1 0 1 0 0,1 0 0 0 0,0 0-1 0 0,0 0 1 0 0,6 3 0 0 0,1 1-989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5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77 6665 0 0,'1'-4'92'0'0,"0"0"-1"0"0,1 0 1 0 0,0 0-1 0 0,-1 0 0 0 0,1 0 1 0 0,1 1-1 0 0,-1-1 0 0 0,1 0 1 0 0,-1 1-1 0 0,1 0 1 0 0,0 0-1 0 0,0-1 0 0 0,0 2 1 0 0,0-1-1 0 0,1 0 1 0 0,-1 1-1 0 0,1-1 0 0 0,0 1 1 0 0,0 0-1 0 0,0 0 0 0 0,7-2 1 0 0,-9 3-122 0 0,1 0 1 0 0,-1 0-1 0 0,1 1 0 0 0,0-1 1 0 0,-1 0-1 0 0,1 1 0 0 0,0 0 1 0 0,-1-1-1 0 0,1 1 1 0 0,0 0-1 0 0,0 1 0 0 0,-1-1 1 0 0,1 0-1 0 0,0 1 0 0 0,0-1 1 0 0,-1 1-1 0 0,1 0 1 0 0,-1 0-1 0 0,1 0 0 0 0,-1 0 1 0 0,1 1-1 0 0,-1-1 0 0 0,0 0 1 0 0,1 1-1 0 0,-1 0 1 0 0,0 0-1 0 0,0-1 0 0 0,0 1 1 0 0,0 1-1 0 0,-1-1 0 0 0,1 0 1 0 0,0 0-1 0 0,-1 0 1 0 0,3 5-1 0 0,-3-2 9 0 0,0-1-1 0 0,1 0 1 0 0,-2 1 0 0 0,1-1 0 0 0,0 1-1 0 0,-1-1 1 0 0,0 1 0 0 0,0-1-1 0 0,0 1 1 0 0,0-1 0 0 0,-1 0 0 0 0,0 1-1 0 0,0-1 1 0 0,0 1 0 0 0,0-1-1 0 0,-1 0 1 0 0,0 0 0 0 0,0 0 0 0 0,0 0-1 0 0,0 0 1 0 0,-4 5 0 0 0,-6 8 143 0 0,-1-1 1 0 0,-1-1 0 0 0,-22 20 0 0 0,15-14-14 0 0,9-10 95 0 0,0 0 0 0 0,-23 16 2417 0 0,38-27-2501 0 0,44-10-25 0 0,-24 5-144 0 0,0 0 0 0 0,32-1 0 0 0,-13 5-52 0 0,0 2 0 0 0,42 6 1 0 0,-72-6 46 0 0,-1 1 0 0 0,1 0 0 0 0,-1 1 0 0 0,0 0 0 0 0,0 1 0 0 0,0 0-1 0 0,-1 1 1 0 0,0 0 0 0 0,0 1 0 0 0,0 0 0 0 0,0 1 0 0 0,12 10 0 0 0,-20-14 44 0 0,1-1-1 0 0,-1 1 0 0 0,0 0 0 0 0,0 0 0 0 0,0 0 0 0 0,0 0 0 0 0,-1 0 0 0 0,1 1 0 0 0,-1-1 0 0 0,0 0 0 0 0,1 1 0 0 0,-2-1 0 0 0,1 1 1 0 0,0-1-1 0 0,-1 1 0 0 0,0-1 0 0 0,1 1 0 0 0,-1 0 0 0 0,-1-1 0 0 0,1 1 0 0 0,0-1 0 0 0,-1 1 0 0 0,0-1 0 0 0,0 1 0 0 0,0-1 0 0 0,0 0 1 0 0,-1 1-1 0 0,1-1 0 0 0,-4 5 0 0 0,1-1 156 0 0,0-1 0 0 0,0 0 1 0 0,-1 0-1 0 0,0 0 0 0 0,0-1 1 0 0,-1 0-1 0 0,1 0 0 0 0,-1 0 1 0 0,0 0-1 0 0,0-1 0 0 0,-1 0 1 0 0,1-1-1 0 0,-10 4 0 0 0,-13 3 423 0 0,-1-1 0 0 0,0-2 0 0 0,-1-1 0 0 0,0-1 0 0 0,-35 0 0 0 0,26-2-895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5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860 0 5065 0 0,'-49'49'505'0'0,"2"1"0"0"0,2 2 0 0 0,3 2 0 0 0,-62 106 0 0 0,-94 235 1389 0 0,143-270-1534 0 0,-46 165 0 0 0,55-115 309 0 0,-33 261 0 0 0,17 186 266 0 0,55-545-943 0 0,-17 599 488 0 0,24-656-470 0 0,19 897 1335 0 0,-6-767-1008 0 0,6-2-1 0 0,7 0 1 0 0,6-2 0 0 0,57 159-1 0 0,-31-157-20 0 0,6-3 0 0 0,118 195-1 0 0,-141-277-160 0 0,2-2 1 0 0,3-2-1 0 0,2-2 0 0 0,3-3 0 0 0,2-1 0 0 0,2-3 0 0 0,2-2 0 0 0,66 40 1 0 0,-98-72-116 0 0,1-1 0 0 0,0-1 0 0 0,38 13 0 0 0,-59-25-166 0 0,-1 0 1 0 0,1-1 0 0 0,0 1 0 0 0,0-1 0 0 0,-1-1 0 0 0,1 1 0 0 0,10 0-1 0 0,-14-2-90 0 0,1 1-1 0 0,0-1 0 0 0,0 1 1 0 0,-1-1-1 0 0,1 1 0 0 0,0-1 1 0 0,-1 0-1 0 0,1 0 0 0 0,-1 0 0 0 0,1 0 1 0 0,-1 0-1 0 0,1 0 0 0 0,-1-1 1 0 0,0 1-1 0 0,0 0 0 0 0,1-1 1 0 0,-1 1-1 0 0,0-1 0 0 0,0 1 0 0 0,-1-1 1 0 0,1 1-1 0 0,0-1 0 0 0,0 0 1 0 0,0-2-1 0 0,6-16-1941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6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14475 0 0,'7'-51'347'0'0,"-7"50"-457"0"0,18 8-2463 0 0,-1 5 2533 0 0,0 1 0 0 0,-1 1 1 0 0,0 0-1 0 0,-1 1 0 0 0,0 1 1 0 0,15 22-1 0 0,74 119 128 0 0,-37-51-82 0 0,304 491 439 0 0,-90 11 349 0 0,-35 15 70 0 0,-179-430-674 0 0,-8 3 1 0 0,-8 2 0 0 0,-9 2 0 0 0,28 359-1 0 0,-60-432-154 0 0,-6 1-1 0 0,-17 180 1 0 0,-3-203 30 0 0,-41 145 1 0 0,-52 96 397 0 0,80-268-188 0 0,-3-1 0 0 0,-3-2 1 0 0,-4-2-1 0 0,-93 133 0 0 0,5-20 0 0 0,-30 41 1 0 0,124-186-116 0 0,-68 66 1 0 0,84-88-148 0 0,0 0 0 0 0,1 1 0 0 0,1 1 0 0 0,-16 29 0 0 0,25-41-9 0 0,-13 17-1138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7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3961 0 0,'0'0'6536'0'0,"2"5"-6593"0"0,2 10 62 0 0,-1 0 0 0 0,0 1 0 0 0,0-1 0 0 0,-2 1 0 0 0,0-1 0 0 0,-2 32 0 0 0,-19 102 218 0 0,11-93-208 0 0,-15 133-1390 0 0,19-141 703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8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 14795 0 0,'0'0'280'0'0,"7"-5"-290"0"0,1 0-53 0 0,0 1-1 0 0,0 1 1 0 0,1-1 0 0 0,-1 1 0 0 0,1 1 0 0 0,0 0 0 0 0,0 0 0 0 0,0 0 0 0 0,0 1 0 0 0,0 1 0 0 0,0-1 0 0 0,0 2 0 0 0,0-1 0 0 0,16 4 0 0 0,-20-3 27 0 0,-1 0 0 0 0,0 0 0 0 0,1 1 1 0 0,-1-1-1 0 0,0 1 0 0 0,0 0 0 0 0,0 0 0 0 0,0 0 1 0 0,0 1-1 0 0,-1 0 0 0 0,1-1 0 0 0,-1 1 0 0 0,1 1 1 0 0,-1-1-1 0 0,0 0 0 0 0,0 1 0 0 0,-1-1 0 0 0,1 1 1 0 0,-1 0-1 0 0,0 0 0 0 0,0 0 0 0 0,0 0 0 0 0,0 0 1 0 0,-1 1-1 0 0,1-1 0 0 0,-1 1 0 0 0,-1-1 0 0 0,1 0 1 0 0,0 1-1 0 0,-1-1 0 0 0,0 1 0 0 0,-1 7 0 0 0,0 3 15 0 0,0 1-1 0 0,-2-1 0 0 0,0 0 0 0 0,-1 0 0 0 0,0 0 1 0 0,-1 0-1 0 0,-1 0 0 0 0,0-1 0 0 0,-16 26 1 0 0,2-12 30 0 0,0 0 1 0 0,-2-1 0 0 0,-35 34 0 0 0,39-45 45 0 0,13-12-29 0 0,0 0 0 0 0,0 0 0 0 0,1 0 0 0 0,-1 1 0 0 0,1-1 0 0 0,0 1-1 0 0,0 0 1 0 0,1 0 0 0 0,-1 1 0 0 0,-3 8 0 0 0,7-13-20 0 0,0 0 0 0 0,1 0 0 0 0,-1 0 0 0 0,0 0 0 0 0,1 0 0 0 0,-1 0 0 0 0,1 0 0 0 0,-1 0 0 0 0,1-1 0 0 0,0 1 0 0 0,-1 0 0 0 0,1 0 0 0 0,0 0 0 0 0,-1-1 0 0 0,1 1 0 0 0,0-1 0 0 0,0 1 0 0 0,0 0 0 0 0,0-1 0 0 0,-1 1 0 0 0,1-1 0 0 0,0 0 0 0 0,0 1 0 0 0,0-1 0 0 0,2 1 0 0 0,28 8 191 0 0,167 21 453 0 0,-146-26-1541 0 0,0 4 1 0 0,0 1 0 0 0,73 23 0 0 0,-96-21 767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78 6545 0 0,'0'0'6700'0'0,"3"-8"-6157"0"0,0 4-541 0 0,0 0 1 0 0,1 1-1 0 0,0-1 0 0 0,0 1 0 0 0,0 0 0 0 0,0 0 0 0 0,0 0 1 0 0,0 1-1 0 0,1 0 0 0 0,-1-1 0 0 0,1 1 0 0 0,9-2 1 0 0,68-16-89 0 0,-68 17 85 0 0,0 1-26 0 0,0 0 0 0 0,0 0 1 0 0,0 1-1 0 0,0 1 1 0 0,1 0-1 0 0,22 5 0 0 0,-33-5 2 0 0,0 1 0 0 0,0 0 0 0 0,-1 0 0 0 0,1 1 0 0 0,-1-1 0 0 0,1 1 0 0 0,-1 0 0 0 0,1 0 0 0 0,-1 0 0 0 0,0 0 0 0 0,0 0 0 0 0,5 6 0 0 0,-6-6 1 0 0,-1 1 0 0 0,1-1-1 0 0,-1 1 1 0 0,1-1 0 0 0,-1 1 0 0 0,0 0-1 0 0,0 0 1 0 0,0 0 0 0 0,-1-1 0 0 0,1 1-1 0 0,0 0 1 0 0,-1 0 0 0 0,0 0 0 0 0,0 0-1 0 0,0 0 1 0 0,0 0 0 0 0,0 0 0 0 0,-2 6-1 0 0,0-2 2 0 0,0 0 0 0 0,0-1 0 0 0,0 1 0 0 0,-1-1-1 0 0,0 1 1 0 0,0-1 0 0 0,-1 0 0 0 0,0 0-1 0 0,-8 11 1 0 0,-4 0 43 0 0,-30 25 0 0 0,6-12 156 0 0,29-24-54 0 0,0 2-1 0 0,-17 15 0 0 0,-26 16 278 0 0,43-36-356 0 0,10-3-26 0 0,3 2 7 0 0,6 3 19 0 0,0 1 0 0 0,0-2-1 0 0,0 0 1 0 0,1 0 0 0 0,0 0 0 0 0,0-1-1 0 0,0 0 1 0 0,0-1 0 0 0,14 2 0 0 0,39 13 85 0 0,-53-13-126 0 0,-1-1 0 0 0,0 2 0 0 0,1-1-1 0 0,-1 1 1 0 0,-1 0 0 0 0,1 1-1 0 0,-1 0 1 0 0,0 0 0 0 0,7 8 0 0 0,-12-11 12 0 0,1 0 0 0 0,-1 0 0 0 0,0 1 0 0 0,0-1 1 0 0,0 1-1 0 0,-1-1 0 0 0,1 1 0 0 0,-1 0 1 0 0,0-1-1 0 0,0 1 0 0 0,0 0 0 0 0,0 0 1 0 0,-1 0-1 0 0,1 0 0 0 0,-1 0 0 0 0,0 0 0 0 0,0 0 1 0 0,-1 0-1 0 0,1 0 0 0 0,-1 0 0 0 0,0 0 1 0 0,0 0-1 0 0,-2 5 0 0 0,-4 5 80 0 0,1 0 1 0 0,-2-1-1 0 0,0 0 0 0 0,0 0 1 0 0,-1-1-1 0 0,-1 0 0 0 0,-14 14 0 0 0,-86 69 561 0 0,101-87-597 0 0,-12 7 53 0 0,-1-1 0 0 0,0-2 0 0 0,-36 17 0 0 0,-21 10-402 0 0,77-38 283 0 0,-17 13-1862 0 0,18-13 1676 0 0,1-1 0 0 0,0 1 0 0 0,-1-1 0 0 0,1 1 0 0 0,-1-1 1 0 0,1 1-1 0 0,0 0 0 0 0,-1-1 0 0 0,1 1 0 0 0,0-1 0 0 0,0 1 0 0 0,0 0 0 0 0,-1-1 0 0 0,1 1 1 0 0,0 0-1 0 0,0-1 0 0 0,0 1 0 0 0,0 0 0 0 0,0-1 0 0 0,0 1 0 0 0,0 0 0 0 0,0-1 0 0 0,0 1 1 0 0,1 0-1 0 0,-1-1 0 0 0,0 1 0 0 0,0 0 0 0 0,0-1 0 0 0,1 1 0 0 0,-1-1 0 0 0,1 2 0 0 0,4 4-1965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9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4089 0 0,'-17'124'3204'0'0,"9"-86"-2804"0"0,3 1 1 0 0,1-1-1 0 0,2 60 0 0 0,3-92-259 0 0,-1 0 1 0 0,1 0-1 0 0,1 0 1 0 0,-1 0-1 0 0,1 0 1 0 0,0-1 0 0 0,0 1-1 0 0,1 0 1 0 0,-1-1-1 0 0,1 0 1 0 0,0 1-1 0 0,1-1 1 0 0,0 0-1 0 0,-1-1 1 0 0,7 7-1 0 0,-2-5 17 0 0,-1 0 1 0 0,1-1-1 0 0,0 1 0 0 0,0-2 0 0 0,1 1 0 0 0,-1-1 1 0 0,1 0-1 0 0,18 4 0 0 0,8 0 53 0 0,0-3 0 0 0,0 0 0 0 0,0-3 0 0 0,41-1 0 0 0,-74-1-208 0 0,35-1-515 0 0,48-6 1 0 0,-64 4-1033 0 0,0-2 0 0 0,0 0 0 0 0,34-13 0 0 0,-26 5-1112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19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17756 0 0,'-4'3'113'0'0,"1"0"0"0"0,0 1 0 0 0,0-1-1 0 0,0 1 1 0 0,0 0 0 0 0,1 0 0 0 0,0 0 0 0 0,-1 0 0 0 0,1 0 0 0 0,1 1 0 0 0,-1-1 0 0 0,1 1 0 0 0,-1-1-1 0 0,1 1 1 0 0,0 8 0 0 0,-2 8-165 0 0,2 0 0 0 0,1 22-1 0 0,0-41 61 0 0,28 311-56 0 0,-5-97-1940 0 0,-21-176 795 0 0,-1-1 1 0 0,-2 0-1 0 0,-12 76 1 0 0,-2-48-341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7818 0 0,'0'0'3191'0'0,"19"1"-3839"0"0,56 8 451 0 0,116 28 1 0 0,5 2 409 0 0,915 56 2381 0 0,4-79-1059 0 0,-941-17-1195 0 0,646 26 347 0 0,-175 26-438 0 0,-553-51-84 0 0,-46-1 9 0 0,61 7 0 0 0,-66 0-153 0 0,1 0 53 0 0,62 1-1 0 0,-102-6-89 0 0,0-1-1 0 0,-1 1 1 0 0,1 0-1 0 0,0 0 0 0 0,-1 0 1 0 0,1 0-1 0 0,-1 0 0 0 0,1 0 1 0 0,-1 0-1 0 0,0 0 0 0 0,0 0 1 0 0,1 1-1 0 0,-1-1 0 0 0,0 0 1 0 0,0 1-1 0 0,0-1 1 0 0,0 1-1 0 0,0 0 0 0 0,-1-1 1 0 0,1 1-1 0 0,0-1 0 0 0,-1 1 1 0 0,1 0-1 0 0,-1 2 0 0 0,-1 1-4 0 0,-1 1 0 0 0,-1-1 0 0 0,1 0-1 0 0,-1 0 1 0 0,0 0 0 0 0,0 0 0 0 0,0 0 0 0 0,-1-1-1 0 0,-5 6 1 0 0,-45 42-72 0 0,28-29 109 0 0,-76 68 91 0 0,-168 114-1 0 0,-131 52 84 0 0,378-244-183 0 0,-372 222 124 0 0,-31-17-23 0 0,110-66-48 0 0,-297 156 50 0 0,355-185-55 0 0,-157 82 114 0 0,233-103-4 0 0,-181 93 531 0 0,330-179-641 0 0,-72 39 149 0 0,80-42-44 0 0,17-7-240 0 0,-7 5 78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10 13939 0 0,'0'0'-124'0'0,"30"-2"2859"0"0,-14-1-2706 0 0,-1 1 0 0 0,1 1 0 0 0,0 0 0 0 0,-1 1-1 0 0,1 0 1 0 0,0 1 0 0 0,20 5 0 0 0,-21-2-30 0 0,-1 0 1 0 0,1 1-1 0 0,-1 1 1 0 0,0 1-1 0 0,-1 0 1 0 0,0 0-1 0 0,0 1 1 0 0,0 1-1 0 0,-1 0 0 0 0,0 1 1 0 0,19 21-1 0 0,-27-26-2 0 0,1 0 0 0 0,-1 1-1 0 0,0-1 1 0 0,-1 1 0 0 0,1 0-1 0 0,-1 0 1 0 0,0 0 0 0 0,-1 0 0 0 0,1 0-1 0 0,-1 1 1 0 0,-1-1 0 0 0,1 1-1 0 0,-1 0 1 0 0,0-1 0 0 0,0 1-1 0 0,-1 0 1 0 0,0 0 0 0 0,0 0-1 0 0,-1-1 1 0 0,0 1 0 0 0,0 0-1 0 0,0-1 1 0 0,-1 1 0 0 0,0-1-1 0 0,0 1 1 0 0,-1-1 0 0 0,0 0 0 0 0,-6 10-1 0 0,-10 14-76 0 0,-2-2 0 0 0,-1 0 0 0 0,-26 25 0 0 0,-84 70-497 0 0,32-30 33 0 0,60-55 239 0 0,-216 228-2371 0 0,218-222 1515 0 0,2 2 0 0 0,3 2-1 0 0,1 1 1 0 0,-32 70-1 0 0,38-61-278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 15131 0 0,'-2'0'-131'0'0,"0"1"-1"0"0,0-1 1 0 0,-1 1 0 0 0,1 0-1 0 0,0 0 1 0 0,0 0 0 0 0,0 0-1 0 0,1 0 1 0 0,-1 0-1 0 0,0 1 1 0 0,0-1 0 0 0,0 1-1 0 0,1-1 1 0 0,-1 1 0 0 0,1 0-1 0 0,0-1 1 0 0,-1 1-1 0 0,1 0 1 0 0,0 0 0 0 0,0 0-1 0 0,0 0 1 0 0,-1 2 0 0 0,-22 58-111 0 0,16-40 34 0 0,3-9 152 0 0,1-1 1 0 0,0 1-1 0 0,1-1 1 0 0,1 1-1 0 0,0 0 1 0 0,0 0-1 0 0,1 0 1 0 0,1 1-1 0 0,2 20 1 0 0,-2-30 61 0 0,1 0 1 0 0,-1 0-1 0 0,1 1 0 0 0,1-1 0 0 0,-1 0 1 0 0,0 0-1 0 0,1 0 0 0 0,0 0 1 0 0,0 0-1 0 0,0-1 0 0 0,0 1 1 0 0,1 0-1 0 0,0-1 0 0 0,-1 0 1 0 0,1 1-1 0 0,0-1 0 0 0,1-1 0 0 0,-1 1 1 0 0,0 0-1 0 0,1-1 0 0 0,0 1 1 0 0,-1-1-1 0 0,1 0 0 0 0,0 0 1 0 0,0-1-1 0 0,0 1 0 0 0,0-1 1 0 0,1 0-1 0 0,-1 0 0 0 0,0 0 0 0 0,0-1 1 0 0,7 1-1 0 0,-6-1 70 0 0,0 0 0 0 0,0 0 0 0 0,0 0 0 0 0,0-1 0 0 0,0 0 0 0 0,0 0 0 0 0,0 0 0 0 0,0 0 0 0 0,0-1 1 0 0,-1 0-1 0 0,1 0 0 0 0,-1 0 0 0 0,1 0 0 0 0,-1-1 0 0 0,0 0 0 0 0,0 0 0 0 0,0 0 0 0 0,0 0 0 0 0,0-1 0 0 0,-1 1 0 0 0,0-1 0 0 0,0 0 0 0 0,0 0 0 0 0,0 0 0 0 0,0 0 0 0 0,-1-1 0 0 0,0 1 0 0 0,0-1 0 0 0,0 0 0 0 0,0 1 0 0 0,-1-1 1 0 0,0 0-1 0 0,0 0 0 0 0,0 0 0 0 0,0 0 0 0 0,-1 0 0 0 0,0 0 0 0 0,0 0 0 0 0,0 0 0 0 0,-1 0 0 0 0,0 0 0 0 0,0 0 0 0 0,0 0 0 0 0,0 1 0 0 0,-1-1 0 0 0,-2-4 0 0 0,-2-5-322 0 0,-1 1-1 0 0,-1 0 1 0 0,0 0-1 0 0,-1 0 1 0 0,0 2-1 0 0,0-1 1 0 0,-2 1-1 0 0,1 0 1 0 0,-2 1-1 0 0,1 0 1 0 0,-21-12-1 0 0,8 6-1328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20 9906 0 0,'0'0'65'0'0,"-1"0"-1"0"0,1 0 1 0 0,0 0 0 0 0,-1-1-1 0 0,1 1 1 0 0,0 0 0 0 0,0 0-1 0 0,-1 0 1 0 0,1 0 0 0 0,0 0-1 0 0,0-1 1 0 0,-1 1-1 0 0,1 0 1 0 0,0 0 0 0 0,0 0-1 0 0,-1-1 1 0 0,1 1 0 0 0,0 0-1 0 0,0 0 1 0 0,0-1 0 0 0,-1 1-1 0 0,1 0 1 0 0,0-1-1 0 0,0 1 1 0 0,0 0 0 0 0,0 0-1 0 0,0-1 1 0 0,0 1 0 0 0,0 0-1 0 0,0-1 1 0 0,0 1 0 0 0,0 0-1 0 0,0-1 1 0 0,0 1 0 0 0,0 0-1 0 0,0-1 1 0 0,0 1-1 0 0,0 0 1 0 0,0 0 0 0 0,0-1-1 0 0,0 1 1 0 0,0 0 0 0 0,0-1-1 0 0,1 1 1 0 0,-1 0 0 0 0,0 0-1 0 0,0-1 1 0 0,0 1-1 0 0,1 0 1 0 0,14-6 256 0 0,-10 5-370 0 0,4 1 86 0 0,-1 0 1 0 0,0 0 0 0 0,1 0 0 0 0,-1 1 0 0 0,0 0 0 0 0,0 1 0 0 0,1 0 0 0 0,-1 0 0 0 0,-1 1 0 0 0,10 4 0 0 0,-10-4-15 0 0,6 1 3 0 0,0 1 0 0 0,-1 1 1 0 0,0 0-1 0 0,0 1 1 0 0,0 0-1 0 0,-1 1 0 0 0,0 0 1 0 0,-1 1-1 0 0,0 0 1 0 0,14 16-1 0 0,-19-19-19 0 0,-1 0-1 0 0,0 0 1 0 0,0 1 0 0 0,-1-1-1 0 0,1 1 1 0 0,-1 0 0 0 0,-1 0-1 0 0,1 0 1 0 0,-1 0 0 0 0,-1 1 0 0 0,1-1-1 0 0,-1 0 1 0 0,0 1 0 0 0,-1-1-1 0 0,0 1 1 0 0,0-1 0 0 0,-1 1-1 0 0,0-1 1 0 0,0 1 0 0 0,-3 11-1 0 0,-1-6-33 0 0,-1 0 0 0 0,1 0 0 0 0,-2-1 0 0 0,0 0 0 0 0,0 0 1 0 0,-1-1-1 0 0,-1 0 0 0 0,0 0 0 0 0,0 0 0 0 0,-1-2 0 0 0,-20 17 0 0 0,-13 6-1024 0 0,-82 46-1 0 0,93-60 378 0 0,-109 60-2614 0 0,69-37 1261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4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87 177 8706 0 0,'-24'-2'932'0'0,"19"2"-738"0"0,0 0 0 0 0,0 0 1 0 0,0-1-1 0 0,0 0 0 0 0,0 1 1 0 0,1-2-1 0 0,-1 1 0 0 0,0-1 0 0 0,0 1 1 0 0,1-1-1 0 0,-6-3 854 0 0,20 1-1328 0 0,-10 3 283 0 0,1 1-1 0 0,0-1 1 0 0,-1 1-1 0 0,1-1 0 0 0,0 1 1 0 0,0 0-1 0 0,-1-1 1 0 0,1 1-1 0 0,0 0 1 0 0,0 0-1 0 0,-1-1 0 0 0,1 1 1 0 0,0 0-1 0 0,0 0 1 0 0,-1 0-1 0 0,1 0 1 0 0,0 0-1 0 0,1 0 0 0 0,59 8 589 0 0,100-1 0 0 0,62-15 131 0 0,-198 6-668 0 0,731-56 1318 0 0,34-2-138 0 0,-103 25-436 0 0,-645 35-647 0 0,-29 1 20 0 0,0 0-1 0 0,25-4 0 0 0,13 2 914 0 0,-32 1-682 0 0,-18 0-393 0 0,28 0 121 0 0,-25 0-979 0 0,14-1 2841 0 0,-13 5-3989 0 0,-18 26-8233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4233 0 0,'0'0'3999'0'0,"12"-2"-3819"0"0,15-1 77 0 0,-1 1-1 0 0,1 1 1 0 0,0 1-1 0 0,29 5 1 0 0,-19-2 833 0 0,69-4 0 0 0,-68-8 266 0 0,-32 6-1572 0 0,0 1-1 0 0,-1 1 0 0 0,1-1 0 0 0,1 1 0 0 0,8-1 1 0 0,-13 3 33 0 0,-1 0-283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29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3017 0 0,'16'2'4578'0'0,"-1"5"-3103"0"0,-14-6-1465 0 0,1 0 1 0 0,0 0-1 0 0,0 0 1 0 0,-1 0 0 0 0,1 0-1 0 0,0-1 1 0 0,0 1-1 0 0,0-1 1 0 0,0 1 0 0 0,0-1-1 0 0,0 0 1 0 0,0 1-1 0 0,4-1 1 0 0,187-13 2678 0 0,224 7-887 0 0,130 1-298 0 0,-89-12-893 0 0,-155 1-208 0 0,352 22-50 0 0,-551 0-337 0 0,561 18 704 0 0,-483-15-560 0 0,-51-2-71 0 0,-42-1-29 0 0,-41-1 132 0 0,57-4 0 0 0,46 2 572 0 0,-24-6-518 0 0,-126-13-6328 0 0,-10 6 5052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30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 12835 0 0,'1'-5'249'0'0,"6"8"-76"0"0,21 20 9 0 0,35 36-2 0 0,4 4-48 0 0,-30-29-59 0 0,37 43 1 0 0,-69-71-59 0 0,-1 0 0 0 0,0 0 1 0 0,-1 0-1 0 0,1 0 1 0 0,-1 1-1 0 0,0-1 0 0 0,-1 1 1 0 0,0-1-1 0 0,0 1 1 0 0,0 0-1 0 0,-1 0 0 0 0,0 0 1 0 0,0 0-1 0 0,-1 0 0 0 0,0 1 1 0 0,0-1-1 0 0,-1 0 1 0 0,1 0-1 0 0,-2 0 0 0 0,1 0 1 0 0,-1 0-1 0 0,0-1 1 0 0,0 1-1 0 0,-1 0 0 0 0,-6 10 1 0 0,-9 13 16 0 0,-1-2 0 0 0,-1 0 0 0 0,-43 45 0 0 0,-83 65-2626 0 0,125-119 1854 0 0,-15 13-566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3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10538 0 0,'0'0'1326'0'0,"-1"11"-2448"0"0,3-4 1179 0 0,0 0 0 0 0,0 0 0 0 0,0-1-1 0 0,1 0 1 0 0,0 1 0 0 0,0-1 0 0 0,1 0-1 0 0,-1 0 1 0 0,1-1 0 0 0,1 1 0 0 0,-1-1 0 0 0,1 0-1 0 0,5 5 1 0 0,79 66 970 0 0,-1-1-600 0 0,-77-64-388 0 0,-1 0 0 0 0,0 1 1 0 0,0 0-1 0 0,-1 0 0 0 0,9 18 1 0 0,-16-24-1 0 0,1-1 1 0 0,-1 1 0 0 0,-1-1-1 0 0,1 1 1 0 0,-1 0 0 0 0,0 0-1 0 0,0-1 1 0 0,-1 1-1 0 0,0 0 1 0 0,0 0 0 0 0,0 0-1 0 0,-1 0 1 0 0,1 0 0 0 0,-1 0-1 0 0,-1-1 1 0 0,1 1 0 0 0,-1 0-1 0 0,0-1 1 0 0,-1 1-1 0 0,-3 6 1 0 0,0-2 95 0 0,1 0 0 0 0,-2-1 0 0 0,1 0 0 0 0,-2 0 0 0 0,1-1 0 0 0,-1 0 0 0 0,0 0 0 0 0,-1-1 0 0 0,-16 12 0 0 0,-12 4 67 0 0,0-1 0 0 0,-77 30 0 0 0,0-2-1687 0 0,45-18-834 0 0,38-19 902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1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24 3961 0 0,'-6'-3'623'0'0,"-1"0"-1"0"0,0 1 1 0 0,0 0 0 0 0,0 0-1 0 0,-1 0 1 0 0,-11 0 0 0 0,12 2-536 0 0,-1 0 0 0 0,1 1 0 0 0,0 0-1 0 0,0 0 1 0 0,0 0 0 0 0,0 1 0 0 0,0 0 0 0 0,0 0 0 0 0,-12 7 0 0 0,4-1-272 0 0,1 2 1 0 0,0-1-1 0 0,0 2 1 0 0,1 0 0 0 0,0 1-1 0 0,-19 23 1 0 0,13-10 106 0 0,2-1 0 0 0,0 2 1 0 0,2 0-1 0 0,1 1 0 0 0,1 1 0 0 0,2 0 1 0 0,0 0-1 0 0,2 1 0 0 0,2 1 1 0 0,-8 51-1 0 0,13-70 81 0 0,1 0 0 0 0,1 0 1 0 0,0-1-1 0 0,0 1 0 0 0,1 0 1 0 0,1 0-1 0 0,-1-1 0 0 0,2 1 1 0 0,0-1-1 0 0,0 1 0 0 0,0-1 0 0 0,10 18 1 0 0,-8-20 48 0 0,0-1 0 0 0,1 0 0 0 0,-1 0 1 0 0,1 0-1 0 0,0 0 0 0 0,1-1 0 0 0,0 0 1 0 0,0 0-1 0 0,0-1 0 0 0,1 0 0 0 0,-1 0 1 0 0,1-1-1 0 0,0 0 0 0 0,1 0 0 0 0,14 4 1 0 0,-14-6 97 0 0,0 0 0 0 0,0 0 0 0 0,0-1 0 0 0,0 0 0 0 0,0-1 0 0 0,1 0 0 0 0,-1 0 0 0 0,0-1 0 0 0,0 0 0 0 0,0 0 0 0 0,11-4 0 0 0,-6 0 68 0 0,0 0-1 0 0,0-1 1 0 0,-1 0 0 0 0,0-1-1 0 0,0-1 1 0 0,17-13 0 0 0,-7 2 74 0 0,-2 0 0 0 0,0-1 1 0 0,-2-2-1 0 0,0 0 0 0 0,-1-1 1 0 0,25-41-1 0 0,-34 46-106 0 0,0 1-1 0 0,-1-1 1 0 0,-1 0 0 0 0,-1-1-1 0 0,-1 1 1 0 0,0-1 0 0 0,-1 0-1 0 0,-1-1 1 0 0,-1 1 0 0 0,-1 0-1 0 0,-1-22 1 0 0,0 30-85 0 0,-1 1 0 0 0,0-1 0 0 0,-1 0 1 0 0,0 1-1 0 0,-1 0 0 0 0,0-1 0 0 0,-1 1 0 0 0,0 0 0 0 0,0 1 0 0 0,-1-1 1 0 0,0 1-1 0 0,-1 0 0 0 0,0 0 0 0 0,-1 1 0 0 0,0-1 0 0 0,0 1 0 0 0,0 1 1 0 0,-1 0-1 0 0,0 0 0 0 0,-1 0 0 0 0,-14-8 0 0 0,15 10-171 0 0,0 2-1 0 0,1-1 0 0 0,-1 1 1 0 0,0 0-1 0 0,0 1 1 0 0,-1 0-1 0 0,1 0 0 0 0,0 1 1 0 0,-1 0-1 0 0,1 0 1 0 0,-1 1-1 0 0,1 0 0 0 0,-1 1 1 0 0,1 0-1 0 0,-1 0 1 0 0,1 1-1 0 0,0 0 0 0 0,0 0 1 0 0,0 1-1 0 0,0 0 1 0 0,0 0-1 0 0,-8 6 0 0 0,4-2-74 0 0,0 1-1 0 0,0 1 1 0 0,1 0-1 0 0,1 0 1 0 0,-1 1-1 0 0,1 0 1 0 0,1 1-1 0 0,0 0 1 0 0,1 1-1 0 0,0 0 1 0 0,1 0-1 0 0,-10 21 1 0 0,11-19-230 0 0,0 0 0 0 0,1 1 0 0 0,1 0 0 0 0,0 0 0 0 0,-2 22 0 0 0,5-29 1 0 0,1-1-1 0 0,0 1 1 0 0,0 0-1 0 0,1 0 1 0 0,-1-1 0 0 0,2 1-1 0 0,-1-1 1 0 0,1 1-1 0 0,0-1 1 0 0,1 1-1 0 0,0-1 1 0 0,7 12-1 0 0,3 2-992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1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13331 0 0,'0'0'-395'0'0,"1"2"-372"0"0,7 18 592 0 0,-2-1 0 0 0,0 1-1 0 0,-1 0 1 0 0,4 33 0 0 0,-1 87 2961 0 0,-13-171-2542 0 0,3 13-363 0 0,0 0 0 0 0,2-1 0 0 0,0 1 0 0 0,1-1 0 0 0,1 1 0 0 0,1 0 1 0 0,0 0-1 0 0,10-28 0 0 0,-10 38 55 0 0,0 0-1 0 0,1-1 1 0 0,0 1 0 0 0,0 1 0 0 0,1-1 0 0 0,0 1-1 0 0,1 0 1 0 0,-1 0 0 0 0,1 0 0 0 0,1 1 0 0 0,-1-1 0 0 0,1 2-1 0 0,0-1 1 0 0,0 1 0 0 0,1 0 0 0 0,0 1 0 0 0,0-1 0 0 0,0 2-1 0 0,13-6 1 0 0,-12 6 0 0 0,-1 1 0 0 0,1-1 0 0 0,1 2 0 0 0,-1-1 0 0 0,0 1-1 0 0,0 0 1 0 0,18 2 0 0 0,-24-1 35 0 0,1 1 0 0 0,0 0 0 0 0,0 0 0 0 0,-1 0 0 0 0,1 0 0 0 0,-1 1-1 0 0,1-1 1 0 0,-1 1 0 0 0,0 0 0 0 0,0 0 0 0 0,1 0 0 0 0,-1 1 0 0 0,-1-1 0 0 0,1 1-1 0 0,0-1 1 0 0,-1 1 0 0 0,1 0 0 0 0,-1 0 0 0 0,0 0 0 0 0,0 1 0 0 0,3 5 0 0 0,5 15-28 0 0,-1 0 0 0 0,-1 1 0 0 0,-1 0 0 0 0,4 29 1 0 0,8 30-335 0 0,-18-82 375 0 0,-1-1-126 0 0,0 0 1 0 0,0-1-1 0 0,0 1 0 0 0,0 0 0 0 0,0 0 0 0 0,0 0 0 0 0,1 0 1 0 0,-1 0-1 0 0,0 0 0 0 0,1 0 0 0 0,-1 0 0 0 0,1-1 1 0 0,-1 1-1 0 0,1 0 0 0 0,-1 0 0 0 0,1-1 0 0 0,-1 1 0 0 0,1 0 1 0 0,0-1-1 0 0,0 1 0 0 0,-1 0 0 0 0,1-1 0 0 0,0 1 1 0 0,0-1-1 0 0,0 1 0 0 0,-1-1 0 0 0,1 0 0 0 0,0 1 0 0 0,0-1 1 0 0,0 0-1 0 0,0 0 0 0 0,2 1 0 0 0,5-2-1422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12931 0 0,'0'0'673'0'0,"1"4"-1597"0"0,146 591-607 0 0,-139-560 1475 0 0,11 24 422 0 0,-3-8-4001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2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8 154 14475 0 0,'-7'-3'503'0'0,"12"-4"-644"0"0,14-6-330 0 0,7 4 333 0 0,71-20 60 0 0,-85 26 47 0 0,1 0-1 0 0,0 1 1 0 0,0 1 0 0 0,0 0-1 0 0,21 2 1 0 0,-32-1-10 0 0,0 0 1 0 0,1 1-1 0 0,-1-1 1 0 0,0 1-1 0 0,1 0 1 0 0,-1-1-1 0 0,0 1 1 0 0,0 0-1 0 0,0 1 1 0 0,0-1-1 0 0,0 0 1 0 0,0 1 0 0 0,0-1-1 0 0,-1 1 1 0 0,1-1-1 0 0,0 1 1 0 0,-1 0-1 0 0,1-1 1 0 0,-1 1-1 0 0,0 0 1 0 0,1 0-1 0 0,-1 0 1 0 0,0 0-1 0 0,0 1 1 0 0,-1-1-1 0 0,1 0 1 0 0,1 4-1 0 0,0 7-45 0 0,0 1-1 0 0,0-1 1 0 0,-1 0-1 0 0,-1 14 0 0 0,3 26 57 0 0,-3-51 47 0 0,1 1 0 0 0,0 0 0 0 0,0-1 0 0 0,0 1 0 0 0,0-1 0 0 0,1 1 0 0 0,-1-1 0 0 0,1 1 0 0 0,-1-1 0 0 0,1 0 0 0 0,0 0 0 0 0,0 0 0 0 0,0 0 0 0 0,0 0 0 0 0,0 0 0 0 0,0-1 0 0 0,0 1 0 0 0,1 0 0 0 0,-1-1 0 0 0,0 0 0 0 0,1 0 0 0 0,0 0 0 0 0,-1 0 0 0 0,1 0 0 0 0,0 0 0 0 0,3 0 0 0 0,0 0 33 0 0,0-1-1 0 0,0 1 1 0 0,0-2-1 0 0,0 1 1 0 0,0 0-1 0 0,-1-1 0 0 0,1 0 1 0 0,0-1-1 0 0,0 1 1 0 0,0-1-1 0 0,9-4 1 0 0,-11 4 26 0 0,0 0 0 0 0,0 0 0 0 0,0-1 0 0 0,0 0 1 0 0,-1 1-1 0 0,1-1 0 0 0,-1 0 0 0 0,0-1 0 0 0,0 1 1 0 0,0-1-1 0 0,0 1 0 0 0,0-1 0 0 0,-1 0 0 0 0,1 0 1 0 0,-1 0-1 0 0,0 0 0 0 0,0 0 0 0 0,-1-1 0 0 0,0 1 1 0 0,2-7-1 0 0,0 3 100 0 0,-2 3-96 0 0,0-1 0 0 0,0 1 0 0 0,0-1 1 0 0,-1 1-1 0 0,0-1 0 0 0,0 1 0 0 0,0-1 0 0 0,-1 1 0 0 0,0 0 0 0 0,0-1 1 0 0,0 1-1 0 0,-1 0 0 0 0,1-1 0 0 0,-1 1 0 0 0,-1 0 0 0 0,1 0 0 0 0,-1 0 1 0 0,1 1-1 0 0,-2-1 0 0 0,1 1 0 0 0,0-1 0 0 0,-8-6 0 0 0,2 1-100 0 0,-1 1 1 0 0,0 0-1 0 0,0 0 0 0 0,-1 1 0 0 0,-1 1 0 0 0,1 0 0 0 0,-1 0 0 0 0,-18-7 0 0 0,27 13-80 0 0,-1 0 0 0 0,1 0 0 0 0,-1 0 0 0 0,0 0 0 0 0,1 0 0 0 0,-1 1 0 0 0,0 0 0 0 0,0 0 0 0 0,0 0 0 0 0,1 0 0 0 0,-1 0 0 0 0,0 1 0 0 0,0-1 0 0 0,1 1 0 0 0,-1 0 0 0 0,0 1 0 0 0,1-1 0 0 0,-1 0 0 0 0,1 1 0 0 0,0 0 0 0 0,-1 0 0 0 0,-4 4 0 0 0,4-2-316 0 0,0-1-1 0 0,1 1 1 0 0,0-1 0 0 0,0 1-1 0 0,0 0 1 0 0,0 1-1 0 0,1-1 1 0 0,-1 0 0 0 0,1 1-1 0 0,0-1 1 0 0,0 1-1 0 0,1-1 1 0 0,0 1-1 0 0,-1 0 1 0 0,1 0 0 0 0,1 0-1 0 0,-1 6 1 0 0,1 6-1654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12795 0 0,'8'11'-108'0'0,"0"0"0"0"0,0 0 0 0 0,-1 1 1 0 0,-1-1-1 0 0,0 2 0 0 0,-1-1 0 0 0,7 21 1 0 0,17 98 370 0 0,-7-26-128 0 0,-14-82 1053 0 0,-7-41 1722 0 0,1-21-2565 0 0,1 26-423 0 0,1 1 0 0 0,0-1 0 0 0,1 1 0 0 0,0 0 0 0 0,0 0 0 0 0,1 1 0 0 0,1 0-1 0 0,0 0 1 0 0,1 0 0 0 0,0 1 0 0 0,16-16 0 0 0,-19 21 42 0 0,0 0 0 0 0,0 0 1 0 0,1 1-1 0 0,-1-1 0 0 0,1 1 0 0 0,0 1 0 0 0,0-1 1 0 0,1 1-1 0 0,-1 0 0 0 0,1 0 0 0 0,-1 1 0 0 0,1 0 1 0 0,0 0-1 0 0,0 1 0 0 0,0-1 0 0 0,0 2 0 0 0,0-1 1 0 0,0 1-1 0 0,0 0 0 0 0,0 0 0 0 0,0 1 0 0 0,0 0 1 0 0,7 2-1 0 0,-8-1 43 0 0,-1 0 1 0 0,1 1-1 0 0,-1 0 1 0 0,1 0-1 0 0,-1 1 1 0 0,0-1-1 0 0,0 1 1 0 0,-1 0-1 0 0,1 1 0 0 0,-1-1 1 0 0,0 1-1 0 0,0-1 1 0 0,0 1-1 0 0,-1 1 1 0 0,0-1-1 0 0,3 6 1 0 0,5 12 72 0 0,-2-1 1 0 0,11 42-1 0 0,-12-37-72 0 0,11 39-767 0 0,-10-23-2648 0 0,-9-34 1821 0 0</inkml:trace>
  <inkml:trace contextRef="#ctx0" brushRef="#br0" timeOffset="1">682 1 16996 0 0,'0'0'-1233'0'0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2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34 15571 0 0,'0'-2'-24'0'0,"0"1"0"0"0,-1-1 0 0 0,1 1-1 0 0,0 0 1 0 0,0-1 0 0 0,-1 1-1 0 0,1-1 1 0 0,-1 1 0 0 0,1-1 0 0 0,-1 1-1 0 0,1 0 1 0 0,-1 0 0 0 0,0-1 0 0 0,0 1-1 0 0,0 0 1 0 0,0 0 0 0 0,0 0-1 0 0,0 0 1 0 0,0 0 0 0 0,0 0 0 0 0,0 0-1 0 0,0 0 1 0 0,-1 0 0 0 0,1 0 0 0 0,0 1-1 0 0,0-1 1 0 0,-3 0 0 0 0,2 1-73 0 0,-1 0 0 0 0,1 0 0 0 0,-1 0 0 0 0,1 0 0 0 0,-1 1 0 0 0,0-1 0 0 0,1 1 0 0 0,0 0 0 0 0,-1 0 0 0 0,1 0 0 0 0,-1 0 0 0 0,1 0 0 0 0,0 0 0 0 0,-3 3 0 0 0,-6 4-170 0 0,0 0 0 0 0,1 1-1 0 0,0 0 1 0 0,1 1 0 0 0,-9 10-1 0 0,6-1 144 0 0,0 0 1 0 0,1 1-1 0 0,0 0 0 0 0,2 1 0 0 0,1 0 0 0 0,0 0 0 0 0,2 1 1 0 0,0 0-1 0 0,2 0 0 0 0,0 0 0 0 0,1 0 0 0 0,2 1 1 0 0,1 30-1 0 0,5 28 164 0 0,4-1 0 0 0,25 111 0 0 0,-14-95 69 0 0,-8-34-43 0 0,-4-26 51 0 0,-1 0 1 0 0,-1 1-1 0 0,0 70 1 0 0,-6-105-213 0 0,0-1 1 0 0,0 1 0 0 0,0-1-1 0 0,0 1 1 0 0,-1-1-1 0 0,1 1 1 0 0,0-1-1 0 0,-1 1 1 0 0,1-1-1 0 0,0 1 1 0 0,-1-1-1 0 0,0 0 1 0 0,1 1-1 0 0,-1-1 1 0 0,0 0-1 0 0,0 0 1 0 0,0 1-1 0 0,0-1 1 0 0,0 0-1 0 0,0 0 1 0 0,0 0-1 0 0,0 0 1 0 0,0 0-1 0 0,0 0 1 0 0,0-1-1 0 0,-1 1 1 0 0,1 0-1 0 0,0 0 1 0 0,-1-1-1 0 0,1 1 1 0 0,-1-1-1 0 0,1 1 1 0 0,-2-1-1 0 0,-7 0-1148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3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12763 0 0,'4'-4'67'0'0,"0"0"-1"0"0,0 0 1 0 0,1 0 0 0 0,0 0 0 0 0,-1 1 0 0 0,1 0 0 0 0,0 0 0 0 0,1 0 0 0 0,-1 1-1 0 0,0 0 1 0 0,1 0 0 0 0,11-3 0 0 0,6 1-383 0 0,46-4 0 0 0,-24 4 405 0 0,264-60-64 0 0,-250 50 13 0 0,-48 12-60 0 0,-7 0-14 0 0,0 0 1 0 0,0 1-1 0 0,1 0 0 0 0,-1 0 1 0 0,1 0-1 0 0,-1 1 0 0 0,1 0 1 0 0,-1 0-1 0 0,1 0 1 0 0,-1 0-1 0 0,1 0 0 0 0,7 3 1 0 0,-11-2-33 0 0,0 0 1 0 0,0 0-1 0 0,0 1 1 0 0,0-1-1 0 0,0 1 1 0 0,0-1-1 0 0,0 0 1 0 0,-1 1-1 0 0,1 0 1 0 0,-1-1-1 0 0,1 1 1 0 0,-1-1-1 0 0,1 1 1 0 0,-1-1-1 0 0,0 1 1 0 0,0 0 0 0 0,0 2-1 0 0,-2 35-294 0 0,1-28 321 0 0,0 4 36 0 0,1 1-1 0 0,0-1 1 0 0,1 0-1 0 0,0 1 1 0 0,7 25-1 0 0,-7-38 34 0 0,0 0 1 0 0,0 0-1 0 0,0 0 0 0 0,0 1 0 0 0,1-1 0 0 0,-1 0 1 0 0,1-1-1 0 0,0 1 0 0 0,0 0 0 0 0,0 0 1 0 0,0-1-1 0 0,0 0 0 0 0,1 1 0 0 0,-1-1 1 0 0,1 0-1 0 0,0 0 0 0 0,-1 0 0 0 0,1 0 1 0 0,0-1-1 0 0,0 1 0 0 0,0-1 0 0 0,0 1 1 0 0,1-1-1 0 0,-1 0 0 0 0,0-1 0 0 0,0 1 0 0 0,1 0 1 0 0,-1-1-1 0 0,0 0 0 0 0,1 0 0 0 0,-1 0 1 0 0,7-1-1 0 0,-1-1 90 0 0,-1 0 0 0 0,1 0-1 0 0,-1-1 1 0 0,0 0 0 0 0,0-1 0 0 0,0 0 0 0 0,0 0-1 0 0,0-1 1 0 0,-1 0 0 0 0,0 0 0 0 0,0-1 0 0 0,8-8-1 0 0,-4 4 59 0 0,-2 0 0 0 0,1-1-1 0 0,-2 0 1 0 0,1 0 0 0 0,-1-1-1 0 0,-1 0 1 0 0,6-14 0 0 0,-9 13 54 0 0,0 1 0 0 0,-1 0 0 0 0,-1-1 1 0 0,0 0-1 0 0,0 1 0 0 0,-1-1 0 0 0,-2-22 1 0 0,1 16-785 0 0,1 35 321 0 0,0 1 0 0 0,1-1 0 0 0,1 0 0 0 0,1-1 1 0 0,0 1-1 0 0,11 25 0 0 0,-10-29 115 0 0,0 0 1 0 0,1-1-1 0 0,1 1 0 0 0,0-1 1 0 0,0-1-1 0 0,1 1 0 0 0,0-1 1 0 0,19 17-1 0 0,-25-25-76 0 0,1-1-1 0 0,-1 1 0 0 0,1 0 0 0 0,-1 0 1 0 0,1-1-1 0 0,0 1 0 0 0,0-1 1 0 0,0 0-1 0 0,-1 0 0 0 0,1 0 0 0 0,0-1 1 0 0,0 1-1 0 0,1 0 0 0 0,-1-1 1 0 0,0 0-1 0 0,4 0 0 0 0,5-2-465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3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8754 0 0,'0'0'2816'0'0,"1"3"-2101"0"0,6 16-679 0 0,2 0-1 0 0,0 0 1 0 0,1-1-1 0 0,0 0 0 0 0,2-1 1 0 0,21 25-1 0 0,-32-40-55 0 0,9 6 2795 0 0,-11-10-2727 0 0,1-1 1 0 0,0 1-1 0 0,0-1 1 0 0,0 1-1 0 0,0 0 1 0 0,0-1-1 0 0,0 1 1 0 0,0-1-1 0 0,1-2 1 0 0,10-37-247 0 0,-8 28 99 0 0,0 0-1 0 0,1 0 0 0 0,7-13 1 0 0,-4 11 29 0 0,-1 1-6 0 0,1 1 0 0 0,1 0 0 0 0,11-17 0 0 0,-15 27 37 0 0,-1-1-1 0 0,1 1 1 0 0,1 0-1 0 0,-1 0 1 0 0,1 0-1 0 0,-1 0 1 0 0,1 1-1 0 0,0 0 1 0 0,1 0-1 0 0,-1 0 1 0 0,0 1-1 0 0,9-3 1 0 0,-8 3-33 0 0,0 0 1 0 0,0 1 0 0 0,0-1-1 0 0,0 1 1 0 0,1 1 0 0 0,-1-1-1 0 0,0 1 1 0 0,0 0 0 0 0,0 1 0 0 0,1-1-1 0 0,-1 1 1 0 0,0 1 0 0 0,0-1-1 0 0,0 1 1 0 0,0 0 0 0 0,-1 0-1 0 0,1 1 1 0 0,0-1 0 0 0,-1 1-1 0 0,0 1 1 0 0,9 6 0 0 0,-2 0-9 0 0,-1 2 0 0 0,0-1 0 0 0,-1 1 1 0 0,-1 1-1 0 0,0 0 0 0 0,0 0 0 0 0,9 21 1 0 0,-10-18 95 0 0,1-1 0 0 0,0 0 0 0 0,1 0 0 0 0,13 14 1 0 0,-19-24-198 0 0,1-1 0 0 0,-1 1 0 0 0,1-1 0 0 0,0-1 0 0 0,0 1 0 0 0,1-1 0 0 0,-1 1 0 0 0,1-1 0 0 0,-1-1 0 0 0,1 1 0 0 0,0-1 0 0 0,0 0 0 0 0,0-1 1 0 0,0 1-1 0 0,7 0 0 0 0,10-1-966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4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152 315 10426 0 0,'-13'11'59'0'0,"0"0"-1"0"0,1 0 0 0 0,1 1 1 0 0,0 0-1 0 0,0 1 0 0 0,1 0 1 0 0,1 1-1 0 0,0 0 0 0 0,1 1 1 0 0,1-1-1 0 0,0 2 0 0 0,1-1 1 0 0,0 1-1 0 0,2 0 0 0 0,0 0 1 0 0,0 0-1 0 0,2 0 0 0 0,0 1 1 0 0,0 21-1 0 0,2-35-58 0 0,0 0-1 0 0,0 1 1 0 0,1-1-1 0 0,-1 0 1 0 0,1 0-1 0 0,0 0 1 0 0,0 0 0 0 0,0 0-1 0 0,0 0 1 0 0,0 0-1 0 0,1 0 1 0 0,-1-1-1 0 0,1 1 1 0 0,0 0-1 0 0,0-1 1 0 0,0 1-1 0 0,0-1 1 0 0,4 4 0 0 0,-2-3 32 0 0,0-1 1 0 0,0 0 0 0 0,0 0 0 0 0,0 0 0 0 0,0-1-1 0 0,0 1 1 0 0,1-1 0 0 0,-1 0 0 0 0,0 0 0 0 0,1 0-1 0 0,8 0 1 0 0,2-2 103 0 0,0 0 0 0 0,0 0-1 0 0,0-1 1 0 0,0-1 0 0 0,0-1-1 0 0,26-10 1 0 0,-25 7-213 0 0,0 0 0 0 0,-1-1 1 0 0,0-1-1 0 0,0-1 0 0 0,-1 0 0 0 0,-1-1 0 0 0,1 0 0 0 0,-2-1 1 0 0,0-1-1 0 0,0 0 0 0 0,-1 0 0 0 0,-1-1 0 0 0,0-1 0 0 0,-1 1 1 0 0,12-27-1 0 0,-12 22-41 0 0,-2 0 1 0 0,-1-1-1 0 0,0 0 1 0 0,-1 0-1 0 0,-1 0 1 0 0,-1-1-1 0 0,-1 1 1 0 0,-1-1-1 0 0,-1 0 1 0 0,0 1-1 0 0,-2-1 1 0 0,-7-38 0 0 0,-30-102 3170 0 0,39 160-2620 0 0,1 20-746 0 0,1 0 145 0 0,1-1-1 0 0,0 1 1 0 0,2 0 0 0 0,12 32-1 0 0,6 22 333 0 0,7 26-4 0 0,6 20 0 0 0,15 73 112 0 0,-42-149-216 0 0,-6-26-143 0 0,0 1-1 0 0,2-1 1 0 0,0 0-1 0 0,8 18 0 0 0,-12-34 128 0 0,5 9-2122 0 0,-6-20 284 0 0,-4-4 1259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4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12051 0 0,'0'-2'136'0'0,"0"0"0"0"0,0 0 0 0 0,0 0 0 0 0,1 0 1 0 0,-1 1-1 0 0,0-1 0 0 0,1 0 0 0 0,0 0 0 0 0,-1 0 1 0 0,1 1-1 0 0,0-1 0 0 0,0 0 0 0 0,0 1 1 0 0,0-1-1 0 0,0 0 0 0 0,0 1 0 0 0,1 0 0 0 0,-1-1 1 0 0,0 1-1 0 0,1 0 0 0 0,-1-1 0 0 0,1 1 0 0 0,-1 0 1 0 0,1 0-1 0 0,2 0 0 0 0,2-2-233 0 0,1 0 0 0 0,-1 1 0 0 0,1 0 0 0 0,0 1 1 0 0,0 0-1 0 0,8-1 0 0 0,-11 1 39 0 0,0 1 0 0 0,1 0 0 0 0,-1-1 0 0 0,1 2 0 0 0,-1-1 1 0 0,0 0-1 0 0,1 1 0 0 0,-1 0 0 0 0,0 0 0 0 0,0 0 0 0 0,1 1 0 0 0,-1-1 0 0 0,0 1 1 0 0,0 0-1 0 0,-1 0 0 0 0,1 0 0 0 0,0 1 0 0 0,-1-1 0 0 0,1 1 0 0 0,-1 0 0 0 0,0 0 1 0 0,0 0-1 0 0,0 0 0 0 0,0 1 0 0 0,0-1 0 0 0,-1 1 0 0 0,0 0 0 0 0,0 0 0 0 0,3 7 0 0 0,13 27 5 0 0,-2 1 0 0 0,14 56-1 0 0,13 85 329 0 0,-38-155-213 0 0,-3-11-26 0 0,5 19 25 0 0,-7-32-96 0 0,0 1 0 0 0,1-1 0 0 0,-1 0 0 0 0,1 0 0 0 0,-1 0 0 0 0,0 0 0 0 0,1 1 0 0 0,0-1-1 0 0,-1 0 1 0 0,1 0 0 0 0,0 0 0 0 0,-1 0 0 0 0,1 0 0 0 0,0-1 0 0 0,0 1 0 0 0,0 0 0 0 0,0 0 0 0 0,0 0-1 0 0,1 0 1 0 0,0-1-89 0 0,0-1 0 0 0,0 1 0 0 0,0 0 0 0 0,0-1 0 0 0,-1 0 0 0 0,1 1 0 0 0,0-1 0 0 0,-1 0 0 0 0,1 0-1 0 0,0 0 1 0 0,-1 0 0 0 0,1-1 0 0 0,-1 1 0 0 0,1 0 0 0 0,-1 0 0 0 0,0-1 0 0 0,0 1 0 0 0,0-1 0 0 0,1 1 0 0 0,0-3 0 0 0,9-13-786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5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52 6953 0 0,'0'0'4792'0'0,"-2"5"-4769"0"0,-6 10-11 0 0,1 0 0 0 0,0 0 0 0 0,1 0-1 0 0,1 1 1 0 0,0 0 0 0 0,1 0 0 0 0,-2 19 0 0 0,5-29 16 0 0,0 1 1 0 0,1-1-1 0 0,-1 1 0 0 0,1-1 0 0 0,1 1 1 0 0,-1-1-1 0 0,1 1 0 0 0,0-1 1 0 0,1 1-1 0 0,-1-1 0 0 0,1 0 0 0 0,1 0 1 0 0,-1 1-1 0 0,1-2 0 0 0,0 1 1 0 0,0 0-1 0 0,1 0 0 0 0,0-1 0 0 0,0 0 1 0 0,0 0-1 0 0,7 7 0 0 0,-7-9 55 0 0,1 0 0 0 0,-1-1 0 0 0,1 1 0 0 0,-1-1 0 0 0,1 0 0 0 0,0 0 0 0 0,0-1 0 0 0,-1 1 0 0 0,1-1 0 0 0,0 0 0 0 0,0 0 0 0 0,1-1 0 0 0,-1 0-1 0 0,0 0 1 0 0,0 0 0 0 0,0 0 0 0 0,0-1 0 0 0,0 0 0 0 0,0 0 0 0 0,0 0 0 0 0,9-3 0 0 0,-9 1 54 0 0,1 1-1 0 0,-1 0 1 0 0,0-1 0 0 0,0 0-1 0 0,0 0 1 0 0,0-1 0 0 0,0 0-1 0 0,-1 1 1 0 0,1-1-1 0 0,-1-1 1 0 0,0 1 0 0 0,0-1-1 0 0,-1 1 1 0 0,1-1 0 0 0,-1 0-1 0 0,0-1 1 0 0,-1 1 0 0 0,4-8-1 0 0,-4 6-95 0 0,1-1 0 0 0,-1 0 0 0 0,-1 0 0 0 0,0 0 0 0 0,0 0 0 0 0,0-1 0 0 0,-1 1 0 0 0,-1 0 0 0 0,1 0 0 0 0,-1 0 0 0 0,0 0-1 0 0,-1 0 1 0 0,0 0 0 0 0,0 0 0 0 0,-1 1 0 0 0,0-1 0 0 0,0 1 0 0 0,-1-1 0 0 0,0 1 0 0 0,0 0 0 0 0,-1 0 0 0 0,0 1 0 0 0,0 0 0 0 0,0 0 0 0 0,-7-6 0 0 0,2 4-360 0 0,1 0 1 0 0,-1 1-1 0 0,0 1 1 0 0,-1-1-1 0 0,1 2 1 0 0,-1-1 0 0 0,-1 2-1 0 0,1-1 1 0 0,-1 2-1 0 0,1 0 1 0 0,-1 0-1 0 0,0 1 1 0 0,0 0 0 0 0,0 1-1 0 0,-1 0 1 0 0,-14 2-1 0 0,23-1-51 0 0,0 0 0 0 0,0 1 0 0 0,1-1 0 0 0,-1 1 0 0 0,0 0 0 0 0,1 1 0 0 0,-1-1 0 0 0,-4 3 0 0 0,-5 4-1639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15595 0 0,'11'7'-191'0'0,"0"1"0"0"0,0 0 0 0 0,-1 0 0 0 0,-1 1 0 0 0,1 0 0 0 0,8 12 0 0 0,3 7 308 0 0,16 30 0 0 0,-12-19-151 0 0,11 14 555 0 0,-29-54-55 0 0,9-5-350 0 0,1-1 0 0 0,-1-1 0 0 0,-1-1 0 0 0,0 0 1 0 0,0-1-1 0 0,-1 0 0 0 0,18-17 0 0 0,32-21-24 0 0,-42 33-41 0 0,0 1 0 0 0,1 1 0 0 0,1 2 0 0 0,0 0 0 0 0,1 1-1 0 0,35-9 1 0 0,-50 17-77 0 0,1 0 1 0 0,-1 1-1 0 0,0 0 0 0 0,1 0 0 0 0,0 2 0 0 0,-1-1 0 0 0,0 1 1 0 0,1 0-1 0 0,-1 1 0 0 0,1 1 0 0 0,-1-1 0 0 0,0 1 0 0 0,0 1 1 0 0,-1 0-1 0 0,1 1 0 0 0,-1-1 0 0 0,0 2 0 0 0,17 12 0 0 0,-9-7-73 0 0,12 11-173 0 0,-17-4-3229 0 0,-12-18 3373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5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14395 0 0,'0'0'1016'0'0,"8"-10"-2056"0"0,11 7-424 0 0,1 0 488 0 0,4-1 992 0 0,3-2-1225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6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54 21277 0 0,'0'0'2207'0'0,"-2"-24"-2105"0"0,-31 2-8141 0 0,14 15 7775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6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9146 0 0,'0'0'1904'0'0,"1"3"-1956"0"0,17 68-975 0 0,-7-21 1017 0 0,13 81 146 0 0,-11-44-471 0 0,-12-83 151 0 0,0 0-1 0 0,0 0 1 0 0,0 1-1 0 0,0-1 1 0 0,1 0-1 0 0,0 0 0 0 0,0 0 1 0 0,0 0-1 0 0,0 0 1 0 0,1-1-1 0 0,-1 1 1 0 0,1-1-1 0 0,5 6 1 0 0,1-4-1090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5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13763 0 0,'174'-2'268'0'0,"26"1"88"0"0,-59 14-310 0 0,-32-1 147 0 0,181-5 0 0 0,-246-13-268 0 0,-1-1 1 0 0,0-2-1 0 0,0-2 0 0 0,44-18 1 0 0,-83 28-230 0 0,1-1 0 0 0,-1 0 0 0 0,0 0 0 0 0,0 0 0 0 0,1-1 0 0 0,-1 1 0 0 0,-1-1 0 0 0,1 0 0 0 0,0 0 0 0 0,-1 0 0 0 0,0-1 0 0 0,1 1 0 0 0,-1-1 0 0 0,-1 0 0 0 0,1 0 0 0 0,0 0 0 0 0,-1 0 0 0 0,0 0 0 0 0,0-1 0 0 0,2-5 0 0 0,0 3-1077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7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 13547 0 0,'-8'1'51'0'0,"-1"1"1"0"0,1 0-1 0 0,-1 1 1 0 0,1 0-1 0 0,0 0 1 0 0,0 1-1 0 0,0 0 1 0 0,1 0-1 0 0,-1 1 1 0 0,1 0-1 0 0,0 0 1 0 0,1 0-1 0 0,-1 1 1 0 0,1 0-1 0 0,-7 9 1 0 0,7-7-82 0 0,1 1-1 0 0,0 0 1 0 0,0 0 0 0 0,0 1 0 0 0,1-1 0 0 0,1 1 0 0 0,0 0 0 0 0,0 0 0 0 0,1 0-1 0 0,0 0 1 0 0,1 0 0 0 0,-1 17 0 0 0,2-1-32 0 0,1 0 0 0 0,1 0 0 0 0,1-1-1 0 0,1 1 1 0 0,1 0 0 0 0,2-1 0 0 0,0 0 0 0 0,2-1 0 0 0,19 41-1 0 0,-21-53 22 0 0,0-1 0 0 0,1 1 0 0 0,0-2 0 0 0,0 1 0 0 0,1-1 0 0 0,1 0 0 0 0,-1-1 0 0 0,22 15 0 0 0,-22-18 48 0 0,1-1 1 0 0,-1 0-1 0 0,1 0 0 0 0,0-1 0 0 0,0-1 1 0 0,0 1-1 0 0,1-2 0 0 0,-1 1 1 0 0,1-2-1 0 0,0 1 0 0 0,-1-1 1 0 0,16-1-1 0 0,-13-1 41 0 0,1-1 1 0 0,0-1-1 0 0,-1 0 1 0 0,1 0-1 0 0,-1-1 1 0 0,0-1-1 0 0,0-1 0 0 0,0 1 1 0 0,-1-2-1 0 0,0 0 1 0 0,0 0-1 0 0,-1-1 1 0 0,0-1-1 0 0,0 0 1 0 0,-1 0-1 0 0,0-1 1 0 0,16-21-1 0 0,-15 17 63 0 0,-1 0-1 0 0,-1 0 1 0 0,0-1 0 0 0,-1-1-1 0 0,0 1 1 0 0,-2-1 0 0 0,0 0 0 0 0,0 0-1 0 0,-2-1 1 0 0,0 0 0 0 0,-1 0-1 0 0,0 0 1 0 0,-1 0 0 0 0,-1-21-1 0 0,-2 29-24 0 0,0 0 0 0 0,-1 0 0 0 0,0 1 0 0 0,0-1 0 0 0,-1 0 0 0 0,0 1 0 0 0,0-1 0 0 0,-1 1 0 0 0,0 0 0 0 0,0 0 0 0 0,-1 1 0 0 0,0-1 0 0 0,-1 1 0 0 0,1 0 0 0 0,-1 1 0 0 0,-1-1 0 0 0,1 1 0 0 0,-1 0 0 0 0,0 1 0 0 0,-1-1 0 0 0,-13-6 0 0 0,12 7-173 0 0,0 1 1 0 0,0 0-1 0 0,-1 0 1 0 0,0 1-1 0 0,1 1 1 0 0,-1-1-1 0 0,0 1 1 0 0,0 1-1 0 0,-1 0 1 0 0,1 1-1 0 0,0 0 1 0 0,0 0-1 0 0,0 1 1 0 0,0 0-1 0 0,-1 1 1 0 0,2 0-1 0 0,-1 1 1 0 0,-18 7-1 0 0,7 0-903 0 0,1 2-1 0 0,1 0 1 0 0,-34 27-1 0 0,24-14-668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8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17 100 9010 0 0,'-1'-1'153'0'0,"0"1"0"0"0,0-1-1 0 0,0 0 1 0 0,0 1 0 0 0,0-1 0 0 0,0 0 0 0 0,0 0-1 0 0,0 0 1 0 0,0 1 0 0 0,1-1 0 0 0,-1 0 0 0 0,0 0-1 0 0,0-1 1 0 0,1 1 0 0 0,-1 0 0 0 0,1 0 0 0 0,-1 0-1 0 0,1 0 1 0 0,0 0 0 0 0,-1 0 0 0 0,1-1 0 0 0,0 1-1 0 0,0 0 1 0 0,0 0 0 0 0,0-1 0 0 0,0 1 0 0 0,0 0-1 0 0,0-3 1 0 0,1 2-147 0 0,1-1-1 0 0,-1 1 1 0 0,0-1 0 0 0,1 1-1 0 0,-1-1 1 0 0,1 1-1 0 0,0 0 1 0 0,0 0-1 0 0,0 0 1 0 0,0 0 0 0 0,0 0-1 0 0,3-2 1 0 0,2-1-157 0 0,0 0-1 0 0,0 1 1 0 0,1 0 0 0 0,-1 0 0 0 0,1 1 0 0 0,0 0 0 0 0,0 0-1 0 0,13-2 1 0 0,-13 5 117 0 0,-1 0 0 0 0,0 1 0 0 0,1 0 0 0 0,-1 1 0 0 0,0-1-1 0 0,0 2 1 0 0,0-1 0 0 0,0 1 0 0 0,0-1 0 0 0,0 2 0 0 0,-1-1 0 0 0,0 1 0 0 0,1 0-1 0 0,-1 1 1 0 0,-1-1 0 0 0,1 1 0 0 0,-1 0 0 0 0,0 1 0 0 0,0-1 0 0 0,7 10 0 0 0,-4-4 21 0 0,-1-1 1 0 0,0 1-1 0 0,0 0 1 0 0,-1 1-1 0 0,-1-1 0 0 0,0 1 1 0 0,-1 0-1 0 0,0 1 1 0 0,0-1-1 0 0,-1 1 1 0 0,1 14-1 0 0,-4-26 32 0 0,0 1 0 0 0,0-1-1 0 0,0 1 1 0 0,0-1 0 0 0,0 1-1 0 0,-1-1 1 0 0,1 1 0 0 0,0-1-1 0 0,-1 1 1 0 0,1-1 0 0 0,-1 1-1 0 0,1-1 1 0 0,-1 0 0 0 0,0 1-1 0 0,0-1 1 0 0,1 0 0 0 0,-1 1-1 0 0,0-1 1 0 0,0 0 0 0 0,0 0-1 0 0,0 0 1 0 0,-1 0 0 0 0,1 0-1 0 0,-2 1 1 0 0,0-1 48 0 0,0 1-1 0 0,0-1 1 0 0,0 0-1 0 0,0 0 0 0 0,0 0 1 0 0,-1 0-1 0 0,1-1 1 0 0,0 1-1 0 0,-1-1 1 0 0,-5 0-1 0 0,1 0 27 0 0,1-1 0 0 0,0 0 0 0 0,0 0-1 0 0,0-1 1 0 0,1 1 0 0 0,-1-1-1 0 0,0-1 1 0 0,0 0 0 0 0,1 1 0 0 0,-10-7-1 0 0,13 7-91 0 0,-12-9 299 0 0,15 11-309 0 0,0-1 0 0 0,0 1-1 0 0,-1 0 1 0 0,1-1 0 0 0,0 1-1 0 0,0 0 1 0 0,-1 0 0 0 0,1-1-1 0 0,0 1 1 0 0,0 0 0 0 0,0-1-1 0 0,0 1 1 0 0,-1-1 0 0 0,1 1-1 0 0,0 0 1 0 0,0-1 0 0 0,0 1 0 0 0,0 0-1 0 0,0-1 1 0 0,0 1 0 0 0,0-1-1 0 0,0 1 1 0 0,0 0 0 0 0,0-1-1 0 0,0 1 1 0 0,0 0 0 0 0,1-1-1 0 0,-1 1 1 0 0,0-1 0 0 0,0 1-1 0 0,0 0 1 0 0,0-1 0 0 0,1 1-1 0 0,-1 0 1 0 0,0 0 0 0 0,0-1-1 0 0,0 1 1 0 0,1 0 0 0 0,-1-1-1 0 0,0 1 1 0 0,1 0 0 0 0,-1-1-1 0 0,5-2-51 0 0,0 1 0 0 0,0-1 0 0 0,0 1 0 0 0,1-1 0 0 0,-1 2 0 0 0,0-1 0 0 0,1 0 0 0 0,-1 1 0 0 0,12-1 0 0 0,62-1-42 0 0,-25 3 136 0 0,-10-1-31 0 0,-33 1-241 0 0,1 1 1 0 0,-1-2-1 0 0,0 1 1 0 0,0-2-1 0 0,0 1 1 0 0,0-2-1 0 0,0 1 1 0 0,0-1-1 0 0,10-5 1 0 0,-5 0-805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 10378 0 0,'-11'4'141'0'0,"0"0"-1"0"0,-1 1 1 0 0,2 0-1 0 0,-1 1 1 0 0,1 0-1 0 0,-1 1 1 0 0,2 0-1 0 0,-1 0 1 0 0,1 1-1 0 0,-14 15 1 0 0,11-8-131 0 0,1 0 0 0 0,1 0 0 0 0,1 1 0 0 0,0 0 0 0 0,1 1 0 0 0,-8 22 1 0 0,12-27-36 0 0,1-1 0 0 0,0 0 0 0 0,1 1 0 0 0,0 0 0 0 0,1 0 0 0 0,1-1 0 0 0,-1 1 0 0 0,2 0 0 0 0,3 20 0 0 0,0-8-83 0 0,2 1 1 0 0,1-1-1 0 0,15 35 0 0 0,-14-41 61 0 0,2 0-1 0 0,0-1 0 0 0,1 0 1 0 0,0-1-1 0 0,1 0 0 0 0,1-1 0 0 0,1-1 1 0 0,0 0-1 0 0,0 0 0 0 0,2-2 0 0 0,-1 0 1 0 0,2 0-1 0 0,25 12 0 0 0,-25-15 146 0 0,1 0 1 0 0,0-2-1 0 0,0 0 0 0 0,0-1 0 0 0,1-1 1 0 0,0 0-1 0 0,0-2 0 0 0,0 0 0 0 0,1-1 0 0 0,-1-1 1 0 0,1-1-1 0 0,-1-1 0 0 0,36-5 0 0 0,-44 3 98 0 0,-1 0 0 0 0,1 0 0 0 0,-1-1-1 0 0,1-1 1 0 0,-1 1 0 0 0,0-2 0 0 0,-1 1 0 0 0,1-1-1 0 0,-1-1 1 0 0,-1 0 0 0 0,1 0 0 0 0,-1 0 0 0 0,0-1-1 0 0,-1-1 1 0 0,10-13 0 0 0,-12 15-63 0 0,0-1 0 0 0,-1 1 0 0 0,0-1 0 0 0,-1 0-1 0 0,0 0 1 0 0,0-1 0 0 0,0 1 0 0 0,-1 0 0 0 0,-1-1 0 0 0,1 0 0 0 0,-1 1 0 0 0,-1-1 0 0 0,0 0 0 0 0,0 1 0 0 0,0-1 0 0 0,-1 0-1 0 0,-1 1 1 0 0,1-1 0 0 0,-2 1 0 0 0,-2-10 0 0 0,-5-7-50 0 0,-1 1 0 0 0,-2 0 0 0 0,0 0 0 0 0,-1 1 0 0 0,-1 1 0 0 0,-1 0 0 0 0,-2 1 0 0 0,0 1 0 0 0,0 1 0 0 0,-2 1 0 0 0,-1 0 0 0 0,0 2 0 0 0,-1 0 0 0 0,0 1 0 0 0,-42-19 0 0 0,55 29-152 0 0,0 2 0 0 0,-1 0 0 0 0,1 0 0 0 0,-1 0 0 0 0,1 1 0 0 0,-1 1 0 0 0,0 0 0 0 0,1 0 0 0 0,-1 0-1 0 0,0 2 1 0 0,0-1 0 0 0,0 1 0 0 0,1 0 0 0 0,-18 6 0 0 0,19-5-68 0 0,0 1 0 0 0,1 1 1 0 0,0-1-1 0 0,0 1 0 0 0,0 1 0 0 0,0-1 0 0 0,1 1 1 0 0,0 0-1 0 0,0 1 0 0 0,0-1 0 0 0,1 1 0 0 0,-1 0 1 0 0,1 1-1 0 0,1-1 0 0 0,-1 1 0 0 0,1 0 1 0 0,0 0-1 0 0,-4 12 0 0 0,0 1-373 0 0,1 1 0 0 0,0 0 0 0 0,2 1 0 0 0,-3 21 0 0 0,6-31 184 0 0,1-1 1 0 0,1 1-1 0 0,0-1 0 0 0,1 0 1 0 0,0 1-1 0 0,1-1 0 0 0,0 0 1 0 0,1 0-1 0 0,6 17 0 0 0,-2-7-240 0 0,0-4-152 0 0,0-1 1 0 0,13 25-1 0 0,3-8-585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70 8266 0 0,'-23'-68'8660'0'0,"23"67"-8810"0"0,8 23-1880 0 0,-2-1 1750 0 0,-1 0 0 0 0,0 0 0 0 0,-2 0 0 0 0,0 0 0 0 0,-1 23 0 0 0,0-19 178 0 0,4 54 23 0 0,-3-19 34 0 0,3-1 0 0 0,17 77-1 0 0,-15-111-814 0 0,-3-17-59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49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13827 0 0,'0'0'903'0'0,"2"3"-800"0"0,130 170-77 0 0,-57-80 33 0 0,12 6 132 0 0,-87-98-124 0 0,0-1 0 0 0,1 1 0 0 0,-1-1 0 0 0,0 0 0 0 0,0 1 0 0 0,0-1 1 0 0,1 1-1 0 0,-1-1 0 0 0,0 0 0 0 0,1 1 0 0 0,-1-1 0 0 0,0 0 0 0 0,0 0 1 0 0,1 1-1 0 0,-1-1 0 0 0,1 0 0 0 0,-1 0 0 0 0,0 1 0 0 0,1-1 0 0 0,-1 0 1 0 0,0 0-1 0 0,1 0 0 0 0,-1 0 0 0 0,1 0 0 0 0,-1 0 0 0 0,1 0 1 0 0,-1 0-1 0 0,0 1 0 0 0,1-1 0 0 0,-1-1 0 0 0,1 1 0 0 0,-1 0 0 0 0,1 0 1 0 0,5-14 441 0 0,-4-26-710 0 0,-3 19 1 0 0,1-1 1 0 0,1 1 0 0 0,1 0-1 0 0,1 0 1 0 0,1-1 0 0 0,1 2-1 0 0,14-41 1 0 0,-15 52 145 0 0,0 1 1 0 0,0-1 0 0 0,1 1-1 0 0,0 0 1 0 0,0 0-1 0 0,1 1 1 0 0,0 0 0 0 0,0-1-1 0 0,0 2 1 0 0,1-1-1 0 0,1 1 1 0 0,-1 0-1 0 0,1 1 1 0 0,0 0 0 0 0,0 0-1 0 0,0 0 1 0 0,0 1-1 0 0,1 1 1 0 0,0-1 0 0 0,13-2-1 0 0,-12 3 14 0 0,1 1 0 0 0,-1 1 1 0 0,1 0-1 0 0,-1 0 0 0 0,1 1 0 0 0,0 0 0 0 0,-1 1 0 0 0,1 0 0 0 0,-1 1 1 0 0,1 0-1 0 0,-1 0 0 0 0,20 9 0 0 0,-20-6 20 0 0,0 0 1 0 0,0 2-1 0 0,0-1 0 0 0,-1 1 0 0 0,0 0 1 0 0,0 1-1 0 0,-1 0 0 0 0,0 1 1 0 0,0 0-1 0 0,-1 0 0 0 0,11 16 0 0 0,127 237-294 0 0,-143-258 65 0 0,1 1 1 0 0,0 0 0 0 0,-1-1 0 0 0,1 0 0 0 0,1 1-1 0 0,-1-1 1 0 0,0-1 0 0 0,1 1 0 0 0,0 0 0 0 0,0-1-1 0 0,0 0 1 0 0,0 0 0 0 0,6 3 0 0 0,-8-5 58 0 0,-1-1 0 0 0,1 1 1 0 0,0 0-1 0 0,-1-1 0 0 0,1 0 1 0 0,0 1-1 0 0,-1-1 1 0 0,1 0-1 0 0,0 0 0 0 0,-1 0 1 0 0,1 0-1 0 0,0 0 0 0 0,-1-1 1 0 0,1 1-1 0 0,0 0 0 0 0,-1-1 1 0 0,3 0-1 0 0,-2 0 6 0 0,1-1-1 0 0,-1 1 1 0 0,0-1-1 0 0,0 0 1 0 0,0 1-1 0 0,0-1 1 0 0,0 0-1 0 0,0 0 1 0 0,-1 0 0 0 0,1 0-1 0 0,-1-1 1 0 0,1 1-1 0 0,-1 0 1 0 0,1-4-1 0 0,8-15-573 0 0,-2-1 0 0 0,8-28 0 0 0,-9 20 2209 0 0,5-40 0 0 0,-12 60-750 0 0,1 0 0 0 0,-2 0 0 0 0,1 0 0 0 0,-4-18 0 0 0,3 23-335 0 0,0 0 1 0 0,-1-1 0 0 0,1 1-1 0 0,-1 0 1 0 0,0 0 0 0 0,0 0-1 0 0,-1 0 1 0 0,1 1 0 0 0,-1-1-1 0 0,-6-6 1 0 0,8 10-334 0 0,-1 0 0 0 0,1 0 0 0 0,-1 0 0 0 0,1 0 0 0 0,-1 0 0 0 0,0 0 0 0 0,1 0 0 0 0,-1 1 0 0 0,0-1 0 0 0,0 1 0 0 0,1-1 0 0 0,-1 1 0 0 0,0 0 0 0 0,0 0 0 0 0,0 0 0 0 0,0 0 0 0 0,1 0 0 0 0,-1 0 0 0 0,0 0 0 0 0,0 1 0 0 0,0-1 0 0 0,1 1 0 0 0,-1-1 0 0 0,0 1 0 0 0,0 0 0 0 0,1-1 0 0 0,-1 1 0 0 0,1 0 0 0 0,-4 2 0 0 0,1 0-41 0 0,0-1 0 0 0,1 1 0 0 0,-1 0 1 0 0,0 1-1 0 0,1-1 0 0 0,0 0 0 0 0,0 1 0 0 0,0 0 1 0 0,0 0-1 0 0,-3 6 0 0 0,-1 5-49 0 0,1 1 0 0 0,1-1 0 0 0,1 1-1 0 0,0 1 1 0 0,1-1 0 0 0,-1 21 0 0 0,3-29 44 0 0,1-1 0 0 0,0 0 0 0 0,0 1 0 0 0,1-1 1 0 0,0 1-1 0 0,0-1 0 0 0,0 0 0 0 0,1 0 0 0 0,1 0 0 0 0,-1 0 1 0 0,1 0-1 0 0,0 0 0 0 0,0 0 0 0 0,1-1 0 0 0,0 0 0 0 0,6 8 0 0 0,-9-13 58 0 0,0 1 0 0 0,1-1 0 0 0,-1 1 0 0 0,1-1 0 0 0,0 1 0 0 0,-1-1 0 0 0,1 0 0 0 0,0 0 0 0 0,0 1 0 0 0,0-1 0 0 0,0-1 0 0 0,0 1 0 0 0,0 0 0 0 0,0 0-1 0 0,0-1 1 0 0,0 1 0 0 0,0-1 0 0 0,0 0 0 0 0,0 0 0 0 0,1 0 0 0 0,-1 0 0 0 0,0 0 0 0 0,0 0 0 0 0,0 0 0 0 0,0-1 0 0 0,0 1 0 0 0,0-1 0 0 0,0 1 0 0 0,0-1 0 0 0,3-1-1 0 0,-2 0 42 0 0,0 0 0 0 0,0 0-1 0 0,-1 0 1 0 0,1 0-1 0 0,-1-1 1 0 0,1 1-1 0 0,-1-1 1 0 0,0 1-1 0 0,0-1 1 0 0,0 0-1 0 0,-1 0 1 0 0,1 0-1 0 0,-1 0 1 0 0,1 0-1 0 0,-1 0 1 0 0,0-1-1 0 0,0 1 1 0 0,0-5-1 0 0,5-51 421 0 0,-6 45-378 0 0,1-1 1 0 0,0 1-1 0 0,1 0 1 0 0,1 0-1 0 0,7-20 1 0 0,-10 32-57 0 0,3 3-242 0 0,0 0 118 0 0,0-1 0 0 0,0 1-1 0 0,-1 0 1 0 0,1 0 0 0 0,0 1 0 0 0,-1-1-1 0 0,1 0 1 0 0,0 1 0 0 0,-1 0 0 0 0,0-1 0 0 0,1 1-1 0 0,-1 0 1 0 0,0 0 0 0 0,0 1 0 0 0,0-1-1 0 0,-1 0 1 0 0,3 4 0 0 0,31 53 90 0 0,-30-49-52 0 0,8 16-8 0 0,-8-15-107 0 0,1 1 0 0 0,0-1 1 0 0,1 0-1 0 0,0-1 0 0 0,14 16 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0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0 275 11867 0 0,'0'0'249'0'0,"17"16"391"0"0,5 4-531 0 0,-1 0 0 0 0,-1 2 0 0 0,-1 0 1 0 0,-1 1-1 0 0,22 38 0 0 0,-38-57-87 0 0,2 3 47 0 0,1 1 0 0 0,-1-1 0 0 0,1 1 0 0 0,0-1 0 0 0,1-1 0 0 0,7 8 0 0 0,-14-15 22 0 0,0 0 0 0 0,1-1 0 0 0,-1 1-1 0 0,1 0 1 0 0,-1 0 0 0 0,1 0 0 0 0,0-1-1 0 0,-1 1 1 0 0,1 0 0 0 0,0 0 0 0 0,0-1-1 0 0,0 1 1 0 0,0 0 0 0 0,0 0 0 0 0,0-1 0 0 0,0 1-1 0 0,0 0 1 0 0,1-1 0 0 0,-1 1 0 0 0,1-2-1 0 0,11-42 83 0 0,-5 17-103 0 0,0-12-65 0 0,-5 26-10 0 0,0 0 0 0 0,1 0 0 0 0,0 0 1 0 0,1 0-1 0 0,1 1 0 0 0,0-1 0 0 0,7-12 0 0 0,-11 25 2 0 0,0-1-1 0 0,0 0 1 0 0,1 1-1 0 0,-1-1 1 0 0,0 0-1 0 0,1 1 0 0 0,-1-1 1 0 0,0 1-1 0 0,1 0 1 0 0,0 0-1 0 0,-1-1 0 0 0,1 1 1 0 0,0 0-1 0 0,0 1 1 0 0,-1-1-1 0 0,1 0 1 0 0,0 0-1 0 0,0 1 0 0 0,0-1 1 0 0,0 1-1 0 0,3-1 1 0 0,-2 1-9 0 0,0 1 1 0 0,0-1-1 0 0,0 1 1 0 0,0-1-1 0 0,-1 1 1 0 0,1 0 0 0 0,0 0-1 0 0,0 1 1 0 0,-1-1-1 0 0,1 0 1 0 0,-1 1-1 0 0,1 0 1 0 0,2 1-1 0 0,4 6-26 0 0,1 0 0 0 0,-1 1 0 0 0,0 0 0 0 0,-1 0 0 0 0,8 14-1 0 0,-8-11 65 0 0,13 20 123 0 0,-19-31-140 0 0,-1 0 1 0 0,0-1-1 0 0,0 1 1 0 0,1 0-1 0 0,-1-1 0 0 0,1 0 1 0 0,-1 1-1 0 0,1-1 1 0 0,0 0-1 0 0,0 0 1 0 0,-1 0-1 0 0,1 0 1 0 0,4 2-1 0 0,-5-4-12 0 0,0 1 0 0 0,1 0 0 0 0,-1 0 0 0 0,0-1 0 0 0,0 1-1 0 0,0 0 1 0 0,1-1 0 0 0,-1 1 0 0 0,0-1 0 0 0,0 0 0 0 0,0 1 0 0 0,0-1 0 0 0,0 0 0 0 0,0 0 0 0 0,0 0-1 0 0,0 1 1 0 0,-1-1 0 0 0,1 0 0 0 0,0 0 0 0 0,0 0 0 0 0,-1 0 0 0 0,1-1 0 0 0,-1 1 0 0 0,2-1 0 0 0,14-35-1046 0 0,-14 30 768 0 0,4-10-461 0 0,-1-1-1 0 0,5-32 1 0 0,-7 32 600 0 0,1 0 0 0 0,0 0 0 0 0,8-17 0 0 0,-12 34 165 0 0,0 0 0 0 0,0 0-1 0 0,1 0 1 0 0,-1 0 0 0 0,0 0 0 0 0,1 0 0 0 0,-1-1 0 0 0,1 1-1 0 0,-1 1 1 0 0,1-1 0 0 0,0 0 0 0 0,-1 0 0 0 0,1 0 0 0 0,0 0-1 0 0,0 0 1 0 0,-1 1 0 0 0,1-1 0 0 0,0 0 0 0 0,0 0 0 0 0,0 1-1 0 0,0-1 1 0 0,0 1 0 0 0,0-1 0 0 0,0 1 0 0 0,0 0 0 0 0,0-1 0 0 0,0 1-1 0 0,0 0 1 0 0,1-1 0 0 0,-1 1 0 0 0,0 0 0 0 0,0 0 0 0 0,0 0-1 0 0,0 0 1 0 0,0 0 0 0 0,0 0 0 0 0,1 1 0 0 0,-1-1 0 0 0,0 0-1 0 0,0 1 1 0 0,0-1 0 0 0,0 0 0 0 0,0 1 0 0 0,0-1 0 0 0,0 1 0 0 0,0 0-1 0 0,0-1 1 0 0,0 1 0 0 0,1 1 0 0 0,6 5 99 0 0,0 1 0 0 0,-1 0 0 0 0,0 0 1 0 0,8 13-1 0 0,-5-7-43 0 0,-4-7-63 0 0,-1 1 75 0 0,1-1 1 0 0,1 1-1 0 0,-1-1 1 0 0,1 0-1 0 0,12 8 0 0 0,-18-14-46 0 0,1 0 0 0 0,-1 0-1 0 0,1 0 1 0 0,0 0 0 0 0,0 0-1 0 0,-1-1 1 0 0,1 1 0 0 0,0-1-1 0 0,0 1 1 0 0,0-1 0 0 0,0 0-1 0 0,-1 1 1 0 0,1-1 0 0 0,0 0-1 0 0,0 0 1 0 0,0-1 0 0 0,0 1-1 0 0,0 0 1 0 0,0 0 0 0 0,0-1-1 0 0,-1 0 1 0 0,1 1-1 0 0,0-1 1 0 0,0 0 0 0 0,-1 0-1 0 0,1 0 1 0 0,0 0 0 0 0,-1 0-1 0 0,1 0 1 0 0,-1 0 0 0 0,1 0-1 0 0,-1-1 1 0 0,0 1 0 0 0,2-2-1 0 0,5-7 11 0 0,-1 0 0 0 0,0-1 0 0 0,0 1 0 0 0,-1-1 0 0 0,0-1 1 0 0,-1 1-1 0 0,-1-1 0 0 0,1 0 0 0 0,-2 0 0 0 0,0 0 0 0 0,0 0 0 0 0,-1-1 0 0 0,-1 1 0 0 0,0-1 0 0 0,-1 1 0 0 0,0-1 0 0 0,0 1 0 0 0,-5-23 0 0 0,4 31-368 0 0,2 7 100 0 0,5 18 10 0 0,7 35 120 0 0,-2-2 70 0 0,18 59 0 0 0,-11-47 21 0 0,107 375-105 0 0,-116-409 118 0 0,8 65 0 0 0,-16-87 63 0 0,0 0-1 0 0,-1 0 0 0 0,0 0 0 0 0,-1 0 1 0 0,0 0-1 0 0,0 0 0 0 0,-1 0 0 0 0,0 0 1 0 0,-1-1-1 0 0,0 1 0 0 0,-5 9 1 0 0,6-16-3 0 0,-1 1 0 0 0,0-1 0 0 0,0 1 0 0 0,0-1 0 0 0,0 0 0 0 0,-1 0 0 0 0,1 0 0 0 0,-1-1 0 0 0,0 1 0 0 0,0-1 0 0 0,0 0 1 0 0,0 0-1 0 0,0 0 0 0 0,0-1 0 0 0,0 1 0 0 0,-1-1 0 0 0,1 0 0 0 0,0 0 0 0 0,-1-1 0 0 0,1 1 0 0 0,-1-1 0 0 0,-7 0 0 0 0,-13-1 174 0 0,1-1 0 0 0,-46-10-1 0 0,54 9-172 0 0,11 2-87 0 0,1 0 0 0 0,0 1 0 0 0,-1-1 1 0 0,1 1-1 0 0,-1 0 0 0 0,1 0 1 0 0,0 0-1 0 0,-1 1 0 0 0,1-1 1 0 0,-1 1-1 0 0,1 0 0 0 0,0 1 1 0 0,-5 1-1 0 0,7-2-15 0 0,0 1-1 0 0,-1 0 1 0 0,1-1-1 0 0,0 1 1 0 0,0 0-1 0 0,0 0 1 0 0,0 1-1 0 0,0-1 1 0 0,0 0 0 0 0,1 0-1 0 0,-1 1 1 0 0,1-1-1 0 0,0 1 1 0 0,0 0-1 0 0,0-1 1 0 0,0 1-1 0 0,0 0 1 0 0,0 0 0 0 0,1-1-1 0 0,-1 6 1 0 0,0-3-12 0 0,-7 75-1835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1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19484 0 0,'0'0'-383'0'0,"5"1"-800"0"0,3 3 1064 0 0,0 1 0 0 0,0-1-1 0 0,0 1 1 0 0,-1 1-1 0 0,0-1 1 0 0,0 1-1 0 0,0 0 1 0 0,0 1-1 0 0,-1 0 1 0 0,0 0-1 0 0,-1 0 1 0 0,0 1-1 0 0,0-1 1 0 0,0 1-1 0 0,5 14 1 0 0,5 12 133 0 0,-1 1 0 0 0,13 53 0 0 0,58 291 102 0 0,-69-296-179 0 0,-15-76-268 0 0,1 0-1 0 0,0-1 1 0 0,0 1-1 0 0,0-1 1 0 0,6 12 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1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3 326 7330 0 0,'-3'-6'5018'0'0,"3"-18"-3294"0"0,1 21-1717 0 0,0 0-1 0 0,0 0 1 0 0,0 0-1 0 0,0 0 1 0 0,1 0-1 0 0,-1 0 1 0 0,1 0-1 0 0,0 0 0 0 0,0 1 1 0 0,0-1-1 0 0,0 1 1 0 0,0-1-1 0 0,1 1 1 0 0,-1 0-1 0 0,0 0 1 0 0,1 0-1 0 0,0 0 1 0 0,3-2-1 0 0,15-9-36 0 0,0 0 0 0 0,0 1-1 0 0,1 1 1 0 0,1 1 0 0 0,33-9 0 0 0,-48 16 20 0 0,0 2 0 0 0,0-1 0 0 0,0 1 0 0 0,1 0 0 0 0,-1 1 0 0 0,1 0 1 0 0,-1 0-1 0 0,0 1 0 0 0,1 0 0 0 0,-1 0 0 0 0,0 1 0 0 0,0 0 0 0 0,0 1 0 0 0,0-1 1 0 0,0 2-1 0 0,-1-1 0 0 0,1 1 0 0 0,-1 0 0 0 0,10 8 0 0 0,37 40-123 0 0,-47-44 181 0 0,1 1 0 0 0,-1-1 1 0 0,2 0-1 0 0,-1 0 0 0 0,1-1 0 0 0,0-1 1 0 0,1 1-1 0 0,0-1 0 0 0,18 8 1 0 0,-26-14 24 0 0,0 1 1 0 0,0 0-1 0 0,1 0 0 0 0,-1-1 1 0 0,0 0-1 0 0,0 1 1 0 0,1-1-1 0 0,-1 0 1 0 0,0 0-1 0 0,0 0 0 0 0,1 0 1 0 0,-1-1-1 0 0,0 1 1 0 0,0-1-1 0 0,0 1 1 0 0,1-1-1 0 0,-1 0 0 0 0,0 1 1 0 0,0-1-1 0 0,0 0 1 0 0,0-1-1 0 0,2-1 1 0 0,-1 1-1 0 0,-1-1 1 0 0,0 0-1 0 0,0 1 1 0 0,0-1-1 0 0,0 0 1 0 0,-1 0-1 0 0,1 0 0 0 0,-1 0 1 0 0,0-1-1 0 0,0 1 1 0 0,0 0-1 0 0,0 0 1 0 0,0-5-1 0 0,0-9 86 0 0,0 1-1 0 0,-1-1 0 0 0,0 0 0 0 0,-7-31 0 0 0,6 40-142 0 0,-1 0-1 0 0,0 0 1 0 0,-1 0-1 0 0,0 0 1 0 0,0 0 0 0 0,-1 1-1 0 0,1-1 1 0 0,-2 1-1 0 0,1 0 1 0 0,-1 1-1 0 0,0-1 1 0 0,-1 1-1 0 0,1 0 1 0 0,-1 0-1 0 0,0 0 1 0 0,-1 1-1 0 0,1 0 1 0 0,-1 0-1 0 0,0 1 1 0 0,-1 0-1 0 0,-13-6 1 0 0,12 7-47 0 0,0 0 1 0 0,0 0 0 0 0,-1 1-1 0 0,1 0 1 0 0,-1 1 0 0 0,1 0 0 0 0,-1 1-1 0 0,0 0 1 0 0,1 0 0 0 0,-1 1-1 0 0,1 0 1 0 0,-1 1 0 0 0,1 0-1 0 0,0 0 1 0 0,-1 1 0 0 0,1 0-1 0 0,0 1 1 0 0,-14 8 0 0 0,6-1-190 0 0,0 0-1 0 0,1 1 1 0 0,0 1 0 0 0,1 1 0 0 0,-25 28 0 0 0,32-33-311 0 0,1 0 1 0 0,0 1-1 0 0,1 0 0 0 0,0 1 0 0 0,0-1 1 0 0,1 1-1 0 0,0 0 0 0 0,1 0 0 0 0,0 1 1 0 0,1-1-1 0 0,-2 16 0 0 0,4-7-1289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2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313 216 15259 0 0,'-3'2'46'0'0,"-1"0"1"0"0,0 1-1 0 0,1-1 0 0 0,-1 1 0 0 0,1 0 1 0 0,0 0-1 0 0,0 0 0 0 0,0 0 0 0 0,0 1 0 0 0,-2 3 1 0 0,-25 44-12 0 0,19-31-45 0 0,-5 7-46 0 0,-18 48 0 0 0,29-64 29 0 0,1 1 0 0 0,1-1 1 0 0,0 1-1 0 0,1 0 0 0 0,0-1 0 0 0,0 1 0 0 0,1 17 0 0 0,1-26 23 0 0,0-1 0 0 0,1 0-1 0 0,-1 0 1 0 0,0 0 0 0 0,1 0 0 0 0,-1 0 0 0 0,1 0 0 0 0,0 0-1 0 0,0 0 1 0 0,0 0 0 0 0,0-1 0 0 0,0 1 0 0 0,0 0-1 0 0,0 0 1 0 0,0-1 0 0 0,1 1 0 0 0,-1-1 0 0 0,1 1 0 0 0,-1-1-1 0 0,1 0 1 0 0,3 3 0 0 0,-1-3 5 0 0,-1 1 0 0 0,1 0-1 0 0,0-1 1 0 0,1 0 0 0 0,-1 0 0 0 0,0 0 0 0 0,0 0-1 0 0,0-1 1 0 0,0 0 0 0 0,6 0 0 0 0,3-1 14 0 0,-1 0 0 0 0,0-1 0 0 0,0 0 0 0 0,0-1-1 0 0,0-1 1 0 0,18-7 0 0 0,-15 4 21 0 0,-1-2 0 0 0,0 1 0 0 0,-1-2 0 0 0,0 0 1 0 0,0 0-1 0 0,-1-1 0 0 0,-1-1 0 0 0,0 0 0 0 0,0 0 0 0 0,15-26 0 0 0,-21 31-13 0 0,-2 0 1 0 0,1 0-1 0 0,-1-1 1 0 0,0 1-1 0 0,0-1 1 0 0,-1 0-1 0 0,0 0 1 0 0,-1 0-1 0 0,1 0 1 0 0,-1-11 0 0 0,-1 13-13 0 0,-1 0 1 0 0,0 0-1 0 0,0 0 1 0 0,0 0-1 0 0,0 0 1 0 0,-1 0-1 0 0,0 0 1 0 0,-1 1 0 0 0,1-1-1 0 0,-1 1 1 0 0,0 0-1 0 0,0-1 1 0 0,-1 1-1 0 0,1 1 1 0 0,-6-7-1 0 0,3 6-15 0 0,1-1-1 0 0,-1 1 1 0 0,0 0-1 0 0,0 1 1 0 0,-1-1-1 0 0,0 1 1 0 0,1 0-1 0 0,-1 1 1 0 0,0 0-1 0 0,-1 0 1 0 0,1 0-1 0 0,-1 1 1 0 0,-7-1-1 0 0,3 1-22 0 0,0 1 0 0 0,0 0 0 0 0,0 1 0 0 0,0 0 0 0 0,0 1 0 0 0,0 1 0 0 0,-23 5 0 0 0,16-2-115 0 0,1 2 0 0 0,0 0 0 0 0,1 0 0 0 0,0 2 0 0 0,0 0 0 0 0,1 1 1 0 0,0 0-1 0 0,0 2 0 0 0,1 0 0 0 0,-21 21 0 0 0,28-23-70 0 0,1 0 0 0 0,0 1 0 0 0,-10 17 0 0 0,14-23 75 0 0,1 0 1 0 0,0-1-1 0 0,0 1 1 0 0,0 1-1 0 0,0-1 1 0 0,1 0-1 0 0,0 0 1 0 0,0 0-1 0 0,0 1 1 0 0,1 9-1 0 0,0-14 99 0 0,1 1-1 0 0,-1-1 0 0 0,1 0 0 0 0,0 0 1 0 0,-1 0-1 0 0,1 0 0 0 0,0 0 0 0 0,0 0 1 0 0,0 0-1 0 0,0 0 0 0 0,0 0 1 0 0,0-1-1 0 0,0 1 0 0 0,0 0 0 0 0,0 0 1 0 0,0-1-1 0 0,0 1 0 0 0,0-1 0 0 0,1 1 1 0 0,-1-1-1 0 0,0 0 0 0 0,0 1 1 0 0,1-1-1 0 0,-1 0 0 0 0,0 0 0 0 0,1 0 1 0 0,-1 0-1 0 0,3 0 0 0 0,39-4-270 0 0,-18-4 288 0 0,0-1 1 0 0,-1-2-1 0 0,1 0 1 0 0,-2-2-1 0 0,28-19 1 0 0,22-11 80 0 0,-3 3 42 0 0,43-22 999 0 0,-101 56-846 0 0,1 1-1 0 0,1 0 0 0 0,-1 1 1 0 0,0 0-1 0 0,1 1 0 0 0,27-2 1 0 0,-37 5-203 0 0,1 0 0 0 0,-1 0 0 0 0,1 1 0 0 0,0-1 1 0 0,-1 1-1 0 0,1 0 0 0 0,-1 1 0 0 0,0-1 1 0 0,1 1-1 0 0,-1-1 0 0 0,0 1 0 0 0,0 1 1 0 0,0-1-1 0 0,7 5 0 0 0,-6-2 6 0 0,1 1 1 0 0,-1-1-1 0 0,0 1 1 0 0,0 0-1 0 0,-1 0 1 0 0,0 0-1 0 0,0 1 1 0 0,4 8-1 0 0,2 11 146 0 0,-1 0 1 0 0,-1 1-1 0 0,7 50 0 0 0,-13-68-145 0 0,9 40 255 0 0,4 17 329 0 0,-18-97-141 0 0,2 0 1 0 0,1 0 0 0 0,1 0 0 0 0,10-54 0 0 0,-8 73-527 0 0,-1-1 0 0 0,1 1 1 0 0,1 0-1 0 0,0 0 1 0 0,1 0-1 0 0,1 1 1 0 0,-1 0-1 0 0,2 0 1 0 0,-1 0-1 0 0,2 0 1 0 0,-1 1-1 0 0,1 1 1 0 0,1-1-1 0 0,0 1 0 0 0,0 1 1 0 0,14-11-1 0 0,-19 17 10 0 0,0-1 1 0 0,0 0-1 0 0,0 1 0 0 0,0 0 0 0 0,0 0 0 0 0,1 0 0 0 0,-1 1 0 0 0,1-1 0 0 0,0 1 0 0 0,-1 0 1 0 0,1 0-1 0 0,0 1 0 0 0,-1 0 0 0 0,1-1 0 0 0,0 2 0 0 0,0-1 0 0 0,0 0 0 0 0,-1 1 0 0 0,1 0 1 0 0,0 0-1 0 0,-1 0 0 0 0,1 1 0 0 0,-1 0 0 0 0,1 0 0 0 0,-1 0 0 0 0,0 0 0 0 0,0 0 0 0 0,8 7 1 0 0,3 5-15 0 0,0 1 1 0 0,-1 0-1 0 0,-1 2 1 0 0,0-1-1 0 0,15 28 1 0 0,19 23 46 0 0,-40-60-7 0 0,-1 0-1 0 0,1-1 1 0 0,0 0-1 0 0,0 0 0 0 0,0 0 1 0 0,1-1-1 0 0,0 0 1 0 0,0-1-1 0 0,0 0 1 0 0,1 0-1 0 0,-1-1 0 0 0,1 0 1 0 0,0 0-1 0 0,0-1 1 0 0,0 0-1 0 0,0-1 0 0 0,0 0 1 0 0,1 0-1 0 0,-1-1 1 0 0,0 0-1 0 0,0-1 1 0 0,1 0-1 0 0,-1 0 0 0 0,0-1 1 0 0,0 0-1 0 0,0-1 1 0 0,0 0-1 0 0,-1 0 1 0 0,14-8-1 0 0,-7 3 1 0 0,0 0 0 0 0,0-1 1 0 0,-1-1-1 0 0,0-1 0 0 0,0 0 0 0 0,-2-1 0 0 0,1 0 1 0 0,-1-1-1 0 0,12-17 0 0 0,-18 22-6 0 0,0 0 1 0 0,-1-1-1 0 0,0 0 1 0 0,-1 0-1 0 0,1-1 1 0 0,-2 1-1 0 0,1-1 1 0 0,-2 0-1 0 0,1 0 1 0 0,-1 0-1 0 0,0 0 1 0 0,-1 0-1 0 0,-1-1 1 0 0,1 1-1 0 0,-2 0 1 0 0,-2-20-1 0 0,3 26-16 0 0,-1 0 0 0 0,0 1 0 0 0,0-1-1 0 0,0 0 1 0 0,0 0 0 0 0,-1 1 0 0 0,1-1 0 0 0,-1 1 0 0 0,0-1-1 0 0,0 1 1 0 0,-1 0 0 0 0,1 0 0 0 0,0 0 0 0 0,-1 0 0 0 0,0 0-1 0 0,0 0 1 0 0,0 1 0 0 0,0 0 0 0 0,0-1 0 0 0,0 1-1 0 0,-1 0 1 0 0,1 0 0 0 0,-1 1 0 0 0,1-1 0 0 0,-1 1 0 0 0,0 0-1 0 0,1 0 1 0 0,-1 0 0 0 0,0 0 0 0 0,0 1 0 0 0,0-1 0 0 0,0 1-1 0 0,-5 0 1 0 0,2 1-8 0 0,1 0 1 0 0,0 0-1 0 0,-1 1 0 0 0,1-1 0 0 0,0 1 0 0 0,0 0 0 0 0,0 1 0 0 0,1 0 0 0 0,-1 0 0 0 0,0 0 0 0 0,1 0 1 0 0,0 1-1 0 0,0 0 0 0 0,0 0 0 0 0,0 1 0 0 0,1-1 0 0 0,-1 1 0 0 0,1 0 0 0 0,1 0 0 0 0,-4 6 1 0 0,2-3 9 0 0,0 1 1 0 0,1 0 0 0 0,0 0-1 0 0,1 1 1 0 0,0-1 0 0 0,0 1 0 0 0,1 0-1 0 0,0-1 1 0 0,1 1 0 0 0,0 0-1 0 0,1 0 1 0 0,0 0 0 0 0,0 0-1 0 0,1 0 1 0 0,4 18 0 0 0,-3-20 38 0 0,1 0 0 0 0,0 0 0 0 0,0 0 0 0 0,1 0 0 0 0,0-1 0 0 0,1 0 0 0 0,-1 0 0 0 0,1 0 0 0 0,1 0 0 0 0,-1-1 0 0 0,1 0 0 0 0,0 0 0 0 0,0 0 0 0 0,1-1 0 0 0,0 0 0 0 0,0 0 0 0 0,0-1 0 0 0,14 7 0 0 0,-11-8 43 0 0,-1 1 0 0 0,1-2 0 0 0,0 1 0 0 0,0-1 1 0 0,0-1-1 0 0,0 0 0 0 0,0 0 0 0 0,0-1 0 0 0,0 0 1 0 0,0-1-1 0 0,0 0 0 0 0,0 0 0 0 0,0-1 0 0 0,0 0 1 0 0,0-1-1 0 0,0-1 0 0 0,-1 1 0 0 0,0-1 0 0 0,0-1 1 0 0,0 0-1 0 0,0 0 0 0 0,-1 0 0 0 0,1-1 0 0 0,-2-1 1 0 0,1 1-1 0 0,-1-1 0 0 0,0-1 0 0 0,0 1 0 0 0,-1-1 1 0 0,0 0-1 0 0,0-1 0 0 0,6-12 0 0 0,-10 18-23 0 0,-1-1 0 0 0,0 1 0 0 0,0-1 0 0 0,0 1 0 0 0,0-1 0 0 0,-1 1 0 0 0,1-1 0 0 0,-1 0 0 0 0,0 1 1 0 0,0-1-1 0 0,0 1 0 0 0,0-1 0 0 0,-1 0 0 0 0,-1-4 0 0 0,2 8 46 0 0,0 0-149 0 0,0 0 45 0 0,-1 0 0 0 0,1 0 0 0 0,0 0 0 0 0,-1 1 0 0 0,1-1 0 0 0,0 0 0 0 0,0 0 0 0 0,0 1 0 0 0,-1-1 0 0 0,1 0 0 0 0,0 0 0 0 0,0 1 0 0 0,0-1 0 0 0,-1 0 1 0 0,1 1-1 0 0,0-1 0 0 0,0 0 0 0 0,0 0 0 0 0,0 1 0 0 0,0-1 0 0 0,0 0 0 0 0,0 1 0 0 0,0-1 0 0 0,0 0 0 0 0,0 1 0 0 0,0-1 0 0 0,0 0 0 0 0,0 1 0 0 0,0-1 0 0 0,0 0 0 0 0,0 1 0 0 0,0-1 0 0 0,0 0 0 0 0,0 1 1 0 0,0-1-1 0 0,0 0 0 0 0,1 1 0 0 0,-1-1 0 0 0,0 0 0 0 0,0 0 0 0 0,0 1 0 0 0,1-1 0 0 0,-1 0 0 0 0,0 0 0 0 0,0 1 0 0 0,1-1 0 0 0,0 1-273 0 0,0 1 1 0 0,0-1-1 0 0,0 0 0 0 0,0 0 0 0 0,0 0 1 0 0,0 0-1 0 0,0 0 0 0 0,0 0 0 0 0,1 0 1 0 0,-1 0-1 0 0,0 0 0 0 0,1-1 0 0 0,-1 1 1 0 0,1 0-1 0 0,-1-1 0 0 0,1 1 0 0 0,1 0 1 0 0,30 3-1274 0 0,-15-8-687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87 113 10226 0 0,'21'-78'4191'0'0,"-13"44"-3475"0"0,-8 33-788 0 0,-3 2-401 0 0,0-1 435 0 0,1 1 0 0 0,-1 0-1 0 0,0 0 1 0 0,0 0 0 0 0,1 0 0 0 0,-1 1 0 0 0,1-1 0 0 0,0 1 0 0 0,-1-1 0 0 0,1 1 0 0 0,0 0 0 0 0,0 0 0 0 0,0 0-1 0 0,0 0 1 0 0,0 0 0 0 0,0 1 0 0 0,1-1 0 0 0,-1 0 0 0 0,-1 5 0 0 0,-3 4-9 0 0,0 0-1 0 0,1 0 1 0 0,-5 17-1 0 0,-1 12 112 0 0,1 0-1 0 0,3 1 0 0 0,1 0 1 0 0,3 0-1 0 0,0 0 0 0 0,3 1 1 0 0,2-1-1 0 0,1 0 0 0 0,2 0 1 0 0,2 0-1 0 0,12 40 0 0 0,32 78 151 0 0,110 236-1 0 0,-160-394-421 0 0,-14-6-3717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6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16644 0 0,'0'0'-370'0'0,"45"16"-1991"0"0,-3-3 2088 0 0,46 7 0 0 0,-55-14 331 0 0,-1 2-1 0 0,0 1 0 0 0,0 1 0 0 0,-1 2 1 0 0,45 23-1 0 0,-70-31-44 0 0,1 0 1 0 0,-1 1 0 0 0,0 0-1 0 0,-1 1 1 0 0,1-1-1 0 0,-1 1 1 0 0,0 0-1 0 0,-1 1 1 0 0,1-1 0 0 0,-1 1-1 0 0,0 0 1 0 0,-1 0-1 0 0,0 0 1 0 0,0 0-1 0 0,0 0 1 0 0,-1 1-1 0 0,2 14 1 0 0,-3-17-10 0 0,-1 1-1 0 0,-1-1 1 0 0,1 1-1 0 0,-1-1 1 0 0,1 0-1 0 0,-2 1 1 0 0,1-1-1 0 0,0 0 1 0 0,-1 0-1 0 0,0 0 1 0 0,0 0-1 0 0,-5 8 1 0 0,-4 4 23 0 0,-1 0 0 0 0,-15 16 1 0 0,-10 14-3 0 0,20-24-4 0 0,-1 0-1 0 0,0-2 1 0 0,-2 0 0 0 0,-43 34-1 0 0,46-41-308 0 0,0-1-1 0 0,-2 0 1 0 0,1-1 0 0 0,-2-1 0 0 0,-23 9-1 0 0,32-15-1110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 7290 0 0,'8'-25'1222'0'0,"-1"2"143"0"0,2 0-1 0 0,11-24 0 0 0,-17 41-1199 0 0,0 0-1 0 0,1 0 1 0 0,0 1-1 0 0,0-1 1 0 0,0 1-1 0 0,0 0 1 0 0,1 0 0 0 0,0 1-1 0 0,0-1 1 0 0,0 1-1 0 0,1 0 1 0 0,8-4-1 0 0,-1 1-80 0 0,1 0 0 0 0,0 1 0 0 0,1 1 0 0 0,-1 0-1 0 0,26-5 1 0 0,-34 10-56 0 0,0-1 0 0 0,0 1 0 0 0,0 0 0 0 0,0 1-1 0 0,0-1 1 0 0,0 1 0 0 0,0 0 0 0 0,0 1 0 0 0,0-1 0 0 0,0 1 0 0 0,-1 0-1 0 0,1 1 1 0 0,-1-1 0 0 0,0 1 0 0 0,0 0 0 0 0,0 1 0 0 0,7 4 0 0 0,9 13 27 0 0,-1 1-1 0 0,-1 0 1 0 0,0 1 0 0 0,-2 1 0 0 0,-1 1 0 0 0,14 28-1 0 0,-6-12 262 0 0,-24-41-270 0 0,0 0 1 0 0,0-1 0 0 0,0 1-1 0 0,0 0 1 0 0,0 0 0 0 0,0 0-1 0 0,0 0 1 0 0,0 0 0 0 0,0-1-1 0 0,0 1 1 0 0,0 0 0 0 0,0 0-1 0 0,0 0 1 0 0,0 0 0 0 0,0 0-1 0 0,0-1 1 0 0,1 1 0 0 0,-1 0 0 0 0,0 0-1 0 0,0 0 1 0 0,0 0 0 0 0,0 0-1 0 0,0 0 1 0 0,0 0 0 0 0,0 0-1 0 0,1-1 1 0 0,-1 1 0 0 0,0 0-1 0 0,0 0 1 0 0,0 0 0 0 0,0 0-1 0 0,0 0 1 0 0,1 0 0 0 0,-1 0 0 0 0,0 0-1 0 0,0 0 1 0 0,0 0 0 0 0,0 0-1 0 0,1 0 1 0 0,-1 0 0 0 0,0 0-1 0 0,0 0 1 0 0,0 0 0 0 0,0 0-1 0 0,0 0 1 0 0,1 0 0 0 0,-1 0-1 0 0,0 0 1 0 0,0 1 0 0 0,0-1-1 0 0,0 0 1 0 0,0 0 0 0 0,1 0 0 0 0,-1 0-1 0 0,0 0 1 0 0,0 0 0 0 0,0 0-1 0 0,0 0 1 0 0,0 1 0 0 0,0-1-1 0 0,0 0 1 0 0,0 0 0 0 0,0 0-1 0 0,1 0 1 0 0,-1 0 0 0 0,0 1-1 0 0,0-1 1 0 0,3-24 681 0 0,-1-29-726 0 0,-2 53 6 0 0,0-2-5 0 0,0-21 78 0 0,1 0-1 0 0,5-33 1 0 0,-5 51-88 0 0,-1 1 0 0 0,1 0 0 0 0,0 0 0 0 0,0-1 1 0 0,0 1-1 0 0,1 0 0 0 0,0 0 0 0 0,0 0 0 0 0,0 1 1 0 0,0-1-1 0 0,0 0 0 0 0,1 1 0 0 0,-1-1 0 0 0,1 1 1 0 0,0 0-1 0 0,0 0 0 0 0,1 0 0 0 0,-1 0 0 0 0,0 0 1 0 0,8-3-1 0 0,-9 5-20 0 0,1 1 1 0 0,-1 0 0 0 0,1-1 0 0 0,-1 1-1 0 0,0 0 1 0 0,1 0 0 0 0,-1 0-1 0 0,1 1 1 0 0,-1-1 0 0 0,1 0-1 0 0,-1 1 1 0 0,1 0 0 0 0,-1 0-1 0 0,0-1 1 0 0,1 1 0 0 0,-1 1 0 0 0,0-1-1 0 0,0 0 1 0 0,0 0 0 0 0,0 1-1 0 0,0 0 1 0 0,0-1 0 0 0,0 1-1 0 0,-1 0 1 0 0,1 0 0 0 0,0 0 0 0 0,-1 0-1 0 0,1 0 1 0 0,1 4 0 0 0,5 7-36 0 0,1 1 0 0 0,-2 1 0 0 0,7 18 0 0 0,-12-29 61 0 0,10 26-190 0 0,30 82-540 0 0,-36-93-2604 0 0,6 40 1 0 0,-11-49 1487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4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67 2889 0 0,'-69'13'4399'0'0,"45"-5"3285"0"0,38-9-6389 0 0,171-39 1580 0 0,-105 20-1987 0 0,-47 12-507 0 0,-16 3-59 0 0,1 0 1 0 0,-1 2-1 0 0,29-2 1 0 0,-45 5-197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4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25854 0 0,'-4'-6'1640'0'0,"0"3"-1592"0"0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6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113 143 6305 0 0,'0'-7'308'0'0,"1"0"1"0"0,-1 0-1 0 0,1 1 0 0 0,0-1 0 0 0,1 1 0 0 0,0-1 0 0 0,0 1 0 0 0,0-1 0 0 0,0 1 0 0 0,1 0 0 0 0,0 0 1 0 0,1 0-1 0 0,-1 1 0 0 0,1-1 0 0 0,0 1 0 0 0,5-5 0 0 0,-5 6-352 0 0,0 1 0 0 0,0 0 0 0 0,0 0 0 0 0,0 0 0 0 0,0 1 1 0 0,1-1-1 0 0,-1 1 0 0 0,1 0 0 0 0,0 0 0 0 0,0 1 0 0 0,-1 0 0 0 0,1-1 0 0 0,0 2 0 0 0,0-1 0 0 0,0 0 0 0 0,0 1 0 0 0,0 0 1 0 0,0 0-1 0 0,0 1 0 0 0,0-1 0 0 0,0 1 0 0 0,6 2 0 0 0,-6-2 24 0 0,-1 0 0 0 0,1 1 0 0 0,-1-1 0 0 0,0 1 0 0 0,0 0 0 0 0,0 1 0 0 0,0-1 0 0 0,0 1 0 0 0,-1-1 0 0 0,1 1 0 0 0,-1 0 0 0 0,1 0 0 0 0,-1 1 0 0 0,0-1-1 0 0,0 1 1 0 0,3 4 0 0 0,-3-1-39 0 0,0-1 0 0 0,0 0 0 0 0,0 1-1 0 0,-1 0 1 0 0,0 0 0 0 0,-1 0-1 0 0,1 0 1 0 0,-1 0 0 0 0,0 12-1 0 0,-1-6-7 0 0,0 0-1 0 0,-1 0 0 0 0,-1 0 0 0 0,0 0 0 0 0,-1 0 1 0 0,0-1-1 0 0,-1 1 0 0 0,-1-1 0 0 0,0 0 0 0 0,0 0 1 0 0,-8 12-1 0 0,2-10 271 0 0,0 0-1 0 0,0-1 1 0 0,-1 0 0 0 0,-1-1-1 0 0,0 0 1 0 0,0-1 0 0 0,-1-1 0 0 0,-1 0-1 0 0,0-1 1 0 0,0-1 0 0 0,-1 0-1 0 0,0-1 1 0 0,0 0 0 0 0,-1-1 0 0 0,1-1-1 0 0,-1-1 1 0 0,-31 4 0 0 0,47-8-107 0 0,0 0 1 0 0,0 0 0 0 0,0 1 0 0 0,0-1 0 0 0,0 0 0 0 0,0 0-1 0 0,0 0 1 0 0,0 0 0 0 0,0 0 0 0 0,0-1 0 0 0,0 1-1 0 0,0 0 1 0 0,0 0 0 0 0,0-1 0 0 0,0 1 0 0 0,0 0-1 0 0,0-1 1 0 0,0 1 0 0 0,0-1 0 0 0,0 1 0 0 0,0-1 0 0 0,1 0-1 0 0,-2-1 1 0 0,1 1-28 0 0,1 1-1 0 0,0-1 0 0 0,0 0 1 0 0,0 0-1 0 0,0 0 1 0 0,1 0-1 0 0,-1 0 1 0 0,0 0-1 0 0,0 1 1 0 0,0-1-1 0 0,1 0 0 0 0,-1 0 1 0 0,0 0-1 0 0,1 0 1 0 0,-1 1-1 0 0,1-1 1 0 0,-1 0-1 0 0,1 1 0 0 0,-1-1 1 0 0,2-1-1 0 0,2-3-75 0 0,1 1 0 0 0,-1-1-1 0 0,1 1 1 0 0,0 0-1 0 0,0 0 1 0 0,9-4-1 0 0,-12 7-56 0 0,1-1-1 0 0,0 1 0 0 0,0 0 0 0 0,0 0 0 0 0,0 0 0 0 0,0 1 0 0 0,0-1 0 0 0,0 1 0 0 0,0 0 0 0 0,0 0 0 0 0,0 0 0 0 0,0 0 1 0 0,0 0-1 0 0,0 1 0 0 0,1-1 0 0 0,-1 1 0 0 0,-1 0 0 0 0,1 0 0 0 0,0 0 0 0 0,0 0 0 0 0,0 0 0 0 0,0 1 0 0 0,-1-1 0 0 0,1 1 1 0 0,-1 0-1 0 0,1 0 0 0 0,-1 0 0 0 0,3 3 0 0 0,5 6-42 0 0,-1 1 1 0 0,0 0-1 0 0,-1 1 0 0 0,12 25 1 0 0,-13-25 184 0 0,1 1 1 0 0,15 20-1 0 0,-21-31-74 0 0,1 0-1 0 0,-1 0 1 0 0,1-1-1 0 0,0 1 1 0 0,0-1-1 0 0,0 0 1 0 0,1 0-1 0 0,-1 0 1 0 0,0-1-1 0 0,1 1 1 0 0,-1-1-1 0 0,1 1 1 0 0,0-1-1 0 0,-1 0 1 0 0,1-1 0 0 0,0 1-1 0 0,0-1 1 0 0,4 1-1 0 0,0-2-307 0 0,1 1-1 0 0,-1-1 0 0 0,0-1 1 0 0,1 0-1 0 0,-1 0 0 0 0,0 0 1 0 0,9-6-1 0 0,9-4-1294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7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10 16011 0 0,'-28'-4'40'0'0,"0"1"-1"0"0,0 1 0 0 0,0 1 1 0 0,0 2-1 0 0,-1 0 0 0 0,2 2 0 0 0,-1 2 1 0 0,0 0-1 0 0,1 1 0 0 0,-33 13 1 0 0,43-12-88 0 0,-1 1 0 0 0,2 1 0 0 0,-1 0 0 0 0,1 1 0 0 0,0 1 0 0 0,1 0 0 0 0,0 1 0 0 0,1 1 0 0 0,1 0 0 0 0,0 1 0 0 0,0 0 0 0 0,1 1 0 0 0,1 0 0 0 0,1 1 1 0 0,0 0-1 0 0,-7 19 0 0 0,7-13 42 0 0,2 0 1 0 0,0 1-1 0 0,2 0 0 0 0,0 1 1 0 0,2-1-1 0 0,0 1 1 0 0,2 0-1 0 0,0 0 1 0 0,2 0-1 0 0,4 42 1 0 0,2-33-13 0 0,0-1 1 0 0,3 1-1 0 0,0-1 1 0 0,2-1 0 0 0,1 0-1 0 0,2-1 1 0 0,21 36 0 0 0,-26-51 1 0 0,0-1 1 0 0,1 0 0 0 0,0 0 0 0 0,1-1 0 0 0,0-1 0 0 0,1 0 0 0 0,1 0-1 0 0,24 17 1 0 0,-29-24 40 0 0,0-1 0 0 0,1 1-1 0 0,-1-1 1 0 0,1-1-1 0 0,0 1 1 0 0,0-1 0 0 0,0-1-1 0 0,1 0 1 0 0,-1 0-1 0 0,1-1 1 0 0,-1 0 0 0 0,1-1-1 0 0,-1 0 1 0 0,1-1 0 0 0,-1 1-1 0 0,1-2 1 0 0,11-2-1 0 0,-7-1 131 0 0,1 0 0 0 0,-1-1 0 0 0,0 0 0 0 0,0-1-1 0 0,-1-1 1 0 0,0 0 0 0 0,0-1 0 0 0,-1 0-1 0 0,0-1 1 0 0,-1-1 0 0 0,0 1 0 0 0,11-16 0 0 0,-1 0 128 0 0,-1-1 0 0 0,-2-1 0 0 0,-1-1 1 0 0,22-49-1 0 0,-29 54-162 0 0,-2-1-1 0 0,-1-1 1 0 0,-1 1 0 0 0,0-1-1 0 0,-2 0 1 0 0,-2 0 0 0 0,0-1-1 0 0,-2 1 1 0 0,0-1 0 0 0,-2 1-1 0 0,-1 0 1 0 0,-1 0 0 0 0,-1 0-1 0 0,-2 0 1 0 0,0 1 0 0 0,-2 0-1 0 0,0 0 1 0 0,-2 1 0 0 0,-1 1-1 0 0,0-1 1 0 0,-2 2 0 0 0,-1 0-1 0 0,-1 1 1 0 0,-25-28 0 0 0,36 45-164 0 0,1-1 0 0 0,-1 1 0 0 0,0 0 0 0 0,-1 0 0 0 0,1 1 0 0 0,-1-1 0 0 0,1 1 0 0 0,-1 0-1 0 0,0 1 1 0 0,0-1 0 0 0,-1 1 0 0 0,1 1 0 0 0,0-1 0 0 0,-9 0 0 0 0,9 2-119 0 0,1 0 0 0 0,-1 0 0 0 0,1 0 0 0 0,-1 1 0 0 0,0 0-1 0 0,1 0 1 0 0,-1 1 0 0 0,1 0 0 0 0,0 0 0 0 0,0 0 0 0 0,-1 0-1 0 0,1 1 1 0 0,1 0 0 0 0,-1 0 0 0 0,0 0 0 0 0,-6 7 0 0 0,-2 2-575 0 0,1 0 1 0 0,1 1-1 0 0,0 0 1 0 0,-16 26 0 0 0,2 4-838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7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22525 0 0,'0'0'-124'0'0,"-1"2"-862"0"0,-1 6 860 0 0,0 0-1 0 0,1 0 0 0 0,-1 0 1 0 0,2 0-1 0 0,-1 0 1 0 0,1 0-1 0 0,2 11 1 0 0,-2 20-59 0 0,-9 31-1167 0 0,-20 83 1 0 0,22-116 898 0 0,1-14-52 0 0,-18 42 1 0 0,17-46-126 0 0,4 0-1210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8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14875 0 0,'0'0'859'0'0,"-3"14"-604"0"0,4-7-259 0 0,0 0 0 0 0,1 0 1 0 0,0 0-1 0 0,0-1 0 0 0,1 1 1 0 0,0-1-1 0 0,0 1 0 0 0,0-1 1 0 0,1 0-1 0 0,5 7 0 0 0,2 4 21 0 0,-11-16-17 0 0,27 45 32 0 0,1 0 0 0 0,50 59 1 0 0,-69-94-16 0 0,1-1 0 0 0,0 0 0 0 0,0 0-1 0 0,1-1 1 0 0,0 0 0 0 0,1-1 0 0 0,0 0 0 0 0,0-1 0 0 0,1 0 0 0 0,0-1 0 0 0,0-1 0 0 0,0 0 0 0 0,1 0 0 0 0,21 3-1 0 0,-30-7-32 0 0,-1-1-1 0 0,1 0 0 0 0,-1 0 1 0 0,1 0-1 0 0,0 0 0 0 0,-1-1 0 0 0,1 0 1 0 0,-1 0-1 0 0,0 0 0 0 0,1 0 0 0 0,-1-1 1 0 0,6-2-1 0 0,-2-1-353 0 0,0 0-1 0 0,-1 0 1 0 0,1-1 0 0 0,-1 0 0 0 0,7-8-1 0 0,0-2-1102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8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 10106 0 0,'-3'-4'2132'0'0,"3"4"-2056"0"0,0 0 1 0 0,0 0-1 0 0,0 0 0 0 0,-1 0 0 0 0,1 0 0 0 0,0 0 0 0 0,0 0 0 0 0,0 0 1 0 0,-1 0-1 0 0,1 0 0 0 0,0 0 0 0 0,0 0 0 0 0,-1 0 0 0 0,-5 8 319 0 0,4-6-463 0 0,1 0-1 0 0,0 1 1 0 0,1-1 0 0 0,-1 0-1 0 0,0 1 1 0 0,0-1-1 0 0,1 1 1 0 0,0-1-1 0 0,-1 4 1 0 0,3 18-16 0 0,41 430 118 0 0,-30-380 85 0 0,23 75 1 0 0,5 21 220 0 0,-40-162-326 0 0,1 6 37 0 0,1 0-1 0 0,0-1 1 0 0,1 1-1 0 0,11 25 1 0 0,-15-39-65 0 0,0 1-1 0 0,0-1 1 0 0,1 0-1 0 0,-1 1 1 0 0,0-1 0 0 0,1 0-1 0 0,-1 1 1 0 0,1-1 0 0 0,-1 0-1 0 0,0 0 1 0 0,1 1-1 0 0,-1-1 1 0 0,1 0 0 0 0,-1 0-1 0 0,0 0 1 0 0,1 0 0 0 0,-1 0-1 0 0,1 1 1 0 0,-1-1-1 0 0,1 0 1 0 0,-1 0 0 0 0,1 0-1 0 0,-1 0 1 0 0,0 0 0 0 0,1 0-1 0 0,0-1 1 0 0,5-1-958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95 103 4977 0 0,'0'0'6699'0'0,"0"6"-6496"0"0,0 19-77 0 0,1 0 0 0 0,8 39 0 0 0,-8-57-37 0 0,1 1 0 0 0,0-1 1 0 0,0 0-1 0 0,1 1 0 0 0,-1-1 0 0 0,2 0 0 0 0,-1 0 1 0 0,1-1-1 0 0,0 1 0 0 0,0-1 0 0 0,1 0 0 0 0,0 0 0 0 0,6 7 1 0 0,-8-12-11 0 0,0 1 0 0 0,0 0 0 0 0,1-1 0 0 0,-1 0 1 0 0,0 0-1 0 0,0 0 0 0 0,1 0 0 0 0,-1 0 0 0 0,1-1 1 0 0,-1 1-1 0 0,1-1 0 0 0,-1 0 0 0 0,1 0 0 0 0,-1 0 0 0 0,1-1 1 0 0,-1 1-1 0 0,1-1 0 0 0,-1 0 0 0 0,0 0 0 0 0,1 0 1 0 0,-1 0-1 0 0,0 0 0 0 0,0-1 0 0 0,0 0 0 0 0,4-2 1 0 0,7-4 103 0 0,0-1 1 0 0,-1-1 0 0 0,-1 0 0 0 0,13-12 0 0 0,-20 17-95 0 0,0 0 1 0 0,-1 0 0 0 0,1 0 0 0 0,-1 0 0 0 0,0-1 0 0 0,-1 1 0 0 0,0-1 0 0 0,1 0 0 0 0,-2 0 0 0 0,1-1 0 0 0,-1 1 0 0 0,0 0 0 0 0,0-1 0 0 0,0-6-1 0 0,-1 8-11 0 0,-1 0 0 0 0,0 0-1 0 0,-1 0 1 0 0,1 0-1 0 0,-1 0 1 0 0,0 0 0 0 0,0 0-1 0 0,0 1 1 0 0,-1-1-1 0 0,0 0 1 0 0,0 1-1 0 0,0-1 1 0 0,0 1 0 0 0,-1 0-1 0 0,0 0 1 0 0,1 0-1 0 0,-2 0 1 0 0,1 0 0 0 0,-6-5-1 0 0,-1 1-40 0 0,1 0 1 0 0,-1 1-1 0 0,-1 0 0 0 0,1 1 1 0 0,-1 0-1 0 0,0 1 0 0 0,0 0 0 0 0,-1 1 1 0 0,0 0-1 0 0,0 0 0 0 0,0 2 1 0 0,-12-3-1 0 0,15 4-213 0 0,0 0 0 0 0,0 1 0 0 0,0-1 1 0 0,0 2-1 0 0,0-1 0 0 0,0 1 0 0 0,0 1 1 0 0,0 0-1 0 0,0 0 0 0 0,1 0 0 0 0,-1 1 1 0 0,1 1-1 0 0,-1-1 0 0 0,1 1 0 0 0,0 1 0 0 0,1-1 1 0 0,-8 7-1 0 0,-4 6-1094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9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16668 0 0,'0'0'1569'0'0,"4"1"-769"0"0,1 0-860 0 0,-1 1 0 0 0,1 0 0 0 0,-1 0 0 0 0,0 0-1 0 0,0 1 1 0 0,0 0 0 0 0,0-1 0 0 0,-1 1-1 0 0,1 1 1 0 0,-1-1 0 0 0,1 0 0 0 0,-1 1 0 0 0,0 0-1 0 0,0-1 1 0 0,-1 1 0 0 0,1 1 0 0 0,2 5 0 0 0,3 4 43 0 0,-1 1 0 0 0,-1 0 0 0 0,0 0 0 0 0,4 18 0 0 0,-1 6 41 0 0,-2 0 0 0 0,5 73 0 0 0,-12-80 28 0 0,2 1-1 0 0,1-1 1 0 0,2 0-1 0 0,1 0 1 0 0,1 0-1 0 0,2-1 1 0 0,21 49-1 0 0,-29-79-90 0 0,2-16-4552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4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73 226 6777 0 0,'-1'0'31'0'0,"-5"0"66"0"0,1 0 0 0 0,-1 0 0 0 0,1 0-1 0 0,-1 1 1 0 0,0-1 0 0 0,1 1-1 0 0,0 1 1 0 0,-1-1 0 0 0,1 1 0 0 0,-11 5 449 0 0,19-6-266 0 0,1 1-206 0 0,0-1 1 0 0,0 0-1 0 0,0 0 1 0 0,0-1-1 0 0,0 1 1 0 0,0-1-1 0 0,0 0 1 0 0,1 0-1 0 0,-1 0 1 0 0,0-1-1 0 0,0 1 1 0 0,0-1-1 0 0,6-2 1 0 0,61-20 483 0 0,-54 16-464 0 0,81-28 379 0 0,-3-5 0 0 0,93-53 0 0 0,-187 93-410 0 0,0 0-1 0 0,0-1 1 0 0,-1 1 0 0 0,1 0 0 0 0,0-1-1 0 0,-1 1 1 0 0,1 0 0 0 0,0-1 0 0 0,-1 1-1 0 0,1-1 1 0 0,-1 1 0 0 0,1-1 0 0 0,-1 1-1 0 0,1-1 1 0 0,-1 0 0 0 0,1 1 0 0 0,-1-1 0 0 0,1 0-1 0 0,-1 1 1 0 0,0-1 0 0 0,1 0 0 0 0,-1 1-1 0 0,0-1 1 0 0,0 0 0 0 0,0 0 0 0 0,1 1-1 0 0,-1-1 1 0 0,0 0 0 0 0,0 0 0 0 0,0 1-1 0 0,0-1 1 0 0,0 0 0 0 0,0 0 0 0 0,-1 1-1 0 0,1-1 1 0 0,0-1 0 0 0,-1 0-120 0 0,-1 1 0 0 0,1-1 0 0 0,-1 0 0 0 0,1 1 0 0 0,-1-1 0 0 0,1 1 0 0 0,-1-1 1 0 0,0 1-1 0 0,0 0 0 0 0,1 0 0 0 0,-5-2 0 0 0,5 3 48 0 0,1 0 1 0 0,0-1-1 0 0,-1 1 0 0 0,1 0 1 0 0,-1 0-1 0 0,1 0 1 0 0,0 0-1 0 0,-1 0 0 0 0,1 0 1 0 0,-1 0-1 0 0,1 0 0 0 0,0 0 1 0 0,-1 0-1 0 0,1 0 1 0 0,-1 0-1 0 0,1 0 0 0 0,0 0 1 0 0,-1 0-1 0 0,1 0 0 0 0,-1 0 1 0 0,1 1-1 0 0,0-1 1 0 0,-1 0-1 0 0,1 0 0 0 0,-1 0 1 0 0,1 1-1 0 0,0-1 1 0 0,-1 0-1 0 0,1 0 0 0 0,0 1 1 0 0,0-1-1 0 0,-1 0 0 0 0,1 1 1 0 0,0-1-1 0 0,0 0 1 0 0,-1 1-1 0 0,1-1 0 0 0,0 1 1 0 0,0-1-1 0 0,0 0 1 0 0,0 1-1 0 0,0-1 0 0 0,-1 1 1 0 0,1-1-1 0 0,0 0 0 0 0,0 1 1 0 0,0-1-1 0 0,0 1 1 0 0,0-1-1 0 0,0 0 0 0 0,1 1 1 0 0,-1 29-163 0 0,0-23 107 0 0,0 3 52 0 0,1 0 0 0 0,0 1 0 0 0,0-1 0 0 0,1 0 0 0 0,0 0 0 0 0,0 0-1 0 0,1 0 1 0 0,1 0 0 0 0,0-1 0 0 0,0 1 0 0 0,9 13 0 0 0,-10-19 26 0 0,0 0-1 0 0,0-1 1 0 0,0 1-1 0 0,0-1 1 0 0,1 0 0 0 0,0 0-1 0 0,-1 0 1 0 0,1 0 0 0 0,0 0-1 0 0,1-1 1 0 0,-1 0-1 0 0,0 0 1 0 0,1 0 0 0 0,-1-1-1 0 0,1 1 1 0 0,-1-1-1 0 0,1 0 1 0 0,0 0 0 0 0,-1-1-1 0 0,1 1 1 0 0,0-1-1 0 0,0 0 1 0 0,-1 0 0 0 0,1-1-1 0 0,0 1 1 0 0,0-1-1 0 0,4-1 1 0 0,24-7-592 0 0,0-2 1 0 0,-1 0-1 0 0,0-3 0 0 0,-1 0 1 0 0,50-33-1 0 0,-44 24-886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5:56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14595 0 0,'5'17'-416'0'0,"-2"-4"-112"0"0,1 5 360 0 0,-1 6 16 0 0,0 5 152 0 0,-2 10 8 0 0,1 4 32 0 0,-2 5-8 0 0,0 3 8 0 0,-3 3 8 0 0,0 1-16 0 0,0 0-104 0 0,2-1-216 0 0,1-5-56 0 0,1-2-216 0 0,5-3-849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9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62 11562 0 0,'-17'-14'3420'0'0,"26"14"-2971"0"0,-4 1-677 0 0,42 2 670 0 0,0-2 0 0 0,-1-2 0 0 0,90-14-1 0 0,-127 13-141 0 0,0-1-1 0 0,0 0 0 0 0,0-1 1 0 0,-1 0-1 0 0,1 0 0 0 0,9-7 0 0 0,-1 5-743 0 0,-14 6-125 0 0,-1 1 0 0 0,0-1-1 0 0,1 0 1 0 0,-1 1 0 0 0,1 0 0 0 0,-1-1 0 0 0,0 1-1 0 0,0 0 1 0 0,1 0 0 0 0,-1 0 0 0 0,4 3 0 0 0,0 0 1046 0 0,9 1-2623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8:59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135 156 13315 0 0,'0'0'1720'0'0,"-27"35"-3368"0"0,17-25 1662 0 0,2 1 0 0 0,0 1 1 0 0,0-1-1 0 0,-9 22 0 0 0,14-27 10 0 0,0 0-1 0 0,1 1 1 0 0,0-1-1 0 0,0 0 1 0 0,1 1-1 0 0,0-1 1 0 0,0 1-1 0 0,0 0 1 0 0,1-1-1 0 0,0 1 1 0 0,2 12-1 0 0,0-10 14 0 0,0 0 0 0 0,0 0-1 0 0,1-1 1 0 0,1 1-1 0 0,-1-1 1 0 0,1 0 0 0 0,1 0-1 0 0,-1 0 1 0 0,1 0 0 0 0,1-1-1 0 0,-1 0 1 0 0,1 0-1 0 0,1-1 1 0 0,-1 1 0 0 0,1-1-1 0 0,0-1 1 0 0,1 1 0 0 0,-1-1-1 0 0,1 0 1 0 0,0-1-1 0 0,0 0 1 0 0,0 0 0 0 0,1-1-1 0 0,-1 0 1 0 0,1 0 0 0 0,15 1-1 0 0,-6-1 48 0 0,-1 0 0 0 0,1-2 0 0 0,0-1 0 0 0,0 0 0 0 0,0-1 0 0 0,0 0 0 0 0,0-2 0 0 0,0 0 0 0 0,0-1 0 0 0,-1-1 0 0 0,0-1 0 0 0,28-13 0 0 0,-17 5 77 0 0,-1-3 1 0 0,0 0-1 0 0,25-22 1 0 0,-37 26 26 0 0,1-1 1 0 0,-2 0-1 0 0,0-1 0 0 0,-1-1 1 0 0,20-29-1 0 0,-29 39-110 0 0,-1-1-1 0 0,-1 1 1 0 0,1 0-1 0 0,-1-1 1 0 0,0 1-1 0 0,0-1 1 0 0,-1 0 0 0 0,0 0-1 0 0,0 1 1 0 0,0-1-1 0 0,-1 0 1 0 0,0 0-1 0 0,-1 0 1 0 0,0 0 0 0 0,0 0-1 0 0,0 1 1 0 0,0-1-1 0 0,-1 0 1 0 0,-1 1-1 0 0,1-1 1 0 0,-1 1-1 0 0,0 0 1 0 0,0 0 0 0 0,-1 0-1 0 0,1 0 1 0 0,-1 1-1 0 0,-1-1 1 0 0,-5-6-1 0 0,1 3-69 0 0,0 0 1 0 0,0 1-1 0 0,-1 0 0 0 0,0 0 0 0 0,0 1 0 0 0,0 0 0 0 0,-1 1 0 0 0,0 0 0 0 0,-1 1 0 0 0,1 0 0 0 0,-1 1 0 0 0,0 0 0 0 0,0 1 0 0 0,-25-3 0 0 0,20 6-58 0 0,0 0 1 0 0,0 2-1 0 0,0 0 0 0 0,0 1 0 0 0,0 0 1 0 0,0 2-1 0 0,1 0 0 0 0,-1 1 1 0 0,1 0-1 0 0,1 1 0 0 0,-1 1 0 0 0,-16 12 1 0 0,-21 16-1303 0 0,-91 80 0 0 0,131-105 930 0 0,6-4-18 0 0,0-1 0 0 0,1 1 0 0 0,0 0-1 0 0,0 0 1 0 0,1 1 0 0 0,-1-1 0 0 0,2 1 0 0 0,-6 11-1 0 0,4-1-958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0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10162 0 0,'0'0'687'0'0,"5"-1"535"0"0,1 1-1125 0 0,0 1 0 0 0,0-1 1 0 0,0 1-1 0 0,0 0 0 0 0,1 0 1 0 0,-2 1-1 0 0,1 0 1 0 0,0 0-1 0 0,0 0 0 0 0,0 1 1 0 0,-1 0-1 0 0,0 0 0 0 0,1 0 1 0 0,-1 1-1 0 0,0 0 1 0 0,7 7-1 0 0,-2-2 23 0 0,0 1-1 0 0,-1 0 1 0 0,-1 0 0 0 0,1 0-1 0 0,-2 1 1 0 0,1 1-1 0 0,5 12 1 0 0,-9-14-83 0 0,-1 0 0 0 0,0 1 0 0 0,-1-1 0 0 0,0 0 0 0 0,1 13 0 0 0,8 35 2151 0 0,-3-70-1564 0 0,2-13-317 0 0,13-51 0 0 0,-16 50-274 0 0,0 1 0 0 0,16-33 1 0 0,-19 50-46 0 0,0 1 1 0 0,0 0-1 0 0,0 0 1 0 0,1 1 0 0 0,0-1-1 0 0,0 1 1 0 0,1 0 0 0 0,0 1-1 0 0,0-1 1 0 0,0 1-1 0 0,0 0 1 0 0,8-4 0 0 0,-10 7-2 0 0,1-1 1 0 0,-1 1-1 0 0,1 0 1 0 0,0 0 0 0 0,-1 0-1 0 0,1 1 1 0 0,0 0 0 0 0,0 0-1 0 0,0 0 1 0 0,0 1-1 0 0,0-1 1 0 0,0 1 0 0 0,0 0-1 0 0,0 1 1 0 0,0-1 0 0 0,0 1-1 0 0,0 0 1 0 0,0 0 0 0 0,0 0-1 0 0,0 1 1 0 0,0 0-1 0 0,-1 0 1 0 0,1 0 0 0 0,-1 1-1 0 0,1-1 1 0 0,-1 1 0 0 0,0 0-1 0 0,0 0 1 0 0,0 0-1 0 0,-1 1 1 0 0,6 6 0 0 0,1 2 15 0 0,-1-1 0 0 0,-1 2 0 0 0,0-1 0 0 0,-1 1 0 0 0,0 0 0 0 0,-1 1 0 0 0,0-1 0 0 0,-1 1 0 0 0,5 23 0 0 0,3 17 32 0 0,-6-27-17 0 0,-1 0 1 0 0,-1 0 0 0 0,2 41 0 0 0,-8-62-81 0 0,0 6 65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0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2 137 5737 0 0,'-1'-8'592'0'0,"0"0"-1"0"0,1 0 1 0 0,1 0 0 0 0,-1 0-1 0 0,1 0 1 0 0,0 0 0 0 0,1 1-1 0 0,0-1 1 0 0,0 0-1 0 0,1 1 1 0 0,0-1 0 0 0,7-12-1 0 0,-6 13-131 0 0,-3 6-327 0 0,-1 0 1 0 0,1-1-1 0 0,0 1 0 0 0,-1 0 0 0 0,1 0 0 0 0,0 0 0 0 0,0 0 1 0 0,-1 0-1 0 0,1 0 0 0 0,0 0 0 0 0,0 0 0 0 0,0 1 0 0 0,2-2 1 0 0,-2 2-105 0 0,0 0 0 0 0,0 1 1 0 0,0-1-1 0 0,0 0 0 0 0,0 1 1 0 0,0-1-1 0 0,0 1 0 0 0,0-1 1 0 0,0 1-1 0 0,-1 0 0 0 0,1-1 1 0 0,0 1-1 0 0,0 0 0 0 0,-1 0 1 0 0,1-1-1 0 0,0 1 0 0 0,-1 0 1 0 0,1 0-1 0 0,-1 0 0 0 0,1 0 1 0 0,0 1-1 0 0,5 10-5 0 0,1 1 0 0 0,-2 0 0 0 0,0 0 1 0 0,-1 1-1 0 0,0 0 0 0 0,3 18 0 0 0,-1-3 37 0 0,18 64 69 0 0,-2-8-99 0 0,13 99 1 0 0,-23-122-1908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1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15339 0 0,'0'0'3214'0'0,"3"1"-3252"0"0,56 11-12 0 0,-35-6 73 0 0,0-2 0 0 0,33 3 1 0 0,64-5 98 0 0,-121-2-151 0 0,4 20-235 0 0,-3-18 260 0 0,-1 0 0 0 0,1 1 0 0 0,-1-1 0 0 0,1 0 0 0 0,-1 0-1 0 0,0 1 1 0 0,0-1 0 0 0,0 0 0 0 0,0 0 0 0 0,0 1 0 0 0,-1 3 0 0 0,-21 59-31 0 0,-1 8 31 0 0,21-67 3 0 0,1 1 0 0 0,0 0 0 0 0,0 0 0 0 0,0 0 0 0 0,1 0 0 0 0,1 0 0 0 0,-1 0 0 0 0,2 9 0 0 0,-1-14 1 0 0,-1 0 1 0 0,0-1 0 0 0,1 1 0 0 0,-1-1-1 0 0,1 1 1 0 0,0 0 0 0 0,-1-1 0 0 0,1 1-1 0 0,0-1 1 0 0,0 0 0 0 0,0 1 0 0 0,0-1-1 0 0,0 0 1 0 0,0 0 0 0 0,1 1 0 0 0,-1-1-1 0 0,0 0 1 0 0,1 0 0 0 0,-1 0 0 0 0,0 0-1 0 0,1-1 1 0 0,2 2 0 0 0,-1-1 9 0 0,0-1 1 0 0,-1 1-1 0 0,1-1 0 0 0,0 0 0 0 0,0 0 1 0 0,0 0-1 0 0,0 0 0 0 0,0 0 1 0 0,0-1-1 0 0,-1 1 0 0 0,1-1 1 0 0,3-1-1 0 0,3-1 27 0 0,-1-1 0 0 0,0 0 1 0 0,0 0-1 0 0,0-1 0 0 0,-1 1 0 0 0,1-2 1 0 0,9-8-1 0 0,-9 6 21 0 0,0-1 0 0 0,0 0 0 0 0,-1-1 0 0 0,0 1 0 0 0,-1-1 0 0 0,0-1 1 0 0,-1 1-1 0 0,0-1 0 0 0,0 0 0 0 0,5-20 0 0 0,-9 23 0 0 0,1 0 0 0 0,-1 0 1 0 0,-1 0-1 0 0,1 0 0 0 0,-2-1 1 0 0,1 1-1 0 0,-1 0 0 0 0,0 0 0 0 0,0 0 1 0 0,-1 0-1 0 0,0 0 0 0 0,-1 1 1 0 0,0-1-1 0 0,0 0 0 0 0,0 1 0 0 0,-9-13 1 0 0,10 16-110 0 0,-1 0 0 0 0,0 0 0 0 0,0 0 0 0 0,0 0 0 0 0,0 0 1 0 0,-1 0-1 0 0,1 1 0 0 0,-1 0 0 0 0,0 0 0 0 0,0 0 0 0 0,0 0 0 0 0,-1 0 0 0 0,1 1 1 0 0,-1 0-1 0 0,1 0 0 0 0,-1 0 0 0 0,0 0 0 0 0,1 1 0 0 0,-1 0 0 0 0,0 0 1 0 0,0 0-1 0 0,0 1 0 0 0,0-1 0 0 0,0 1 0 0 0,0 0 0 0 0,0 1 0 0 0,0-1 1 0 0,0 1-1 0 0,0 0 0 0 0,0 0 0 0 0,0 1 0 0 0,1-1 0 0 0,-1 1 0 0 0,0 0 1 0 0,-8 5-1 0 0,8-3-340 0 0,0 0 1 0 0,0 0-1 0 0,1 0 1 0 0,-1 0 0 0 0,1 1-1 0 0,0-1 1 0 0,0 1-1 0 0,0 0 1 0 0,1 0-1 0 0,0 1 1 0 0,0-1 0 0 0,0 1-1 0 0,1 0 1 0 0,0-1-1 0 0,-3 12 1 0 0,1 1-1268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6 17132 0 0,'-2'-1'-44'0'0,"1"1"0"0"0,0-1 1 0 0,0 0-1 0 0,0 1 1 0 0,-1-1-1 0 0,1 1 0 0 0,0 0 1 0 0,0-1-1 0 0,-1 1 0 0 0,1 0 1 0 0,0 0-1 0 0,-1 0 0 0 0,1-1 1 0 0,0 2-1 0 0,-1-1 1 0 0,1 0-1 0 0,0 0 0 0 0,-1 0 1 0 0,1 1-1 0 0,0-1 0 0 0,0 0 1 0 0,-1 1-1 0 0,-1 0 1 0 0,2 1-28 0 0,-1 0 1 0 0,0-1 0 0 0,0 1 0 0 0,1 0-1 0 0,-1 0 1 0 0,1 1 0 0 0,0-1-1 0 0,-1 0 1 0 0,1 0 0 0 0,0 1 0 0 0,1-1-1 0 0,-2 3 1 0 0,-9 32-40 0 0,1 0 0 0 0,2 0-1 0 0,1 1 1 0 0,2 0 0 0 0,1 60-1 0 0,24 193 269 0 0,-5-172-171 0 0,-1-15-246 0 0,2 169-1 0 0,-17-247-716 0 0,-2-3-316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18612 0 0,'0'-3'89'0'0,"1"0"-1"0"0,-1 0 1 0 0,0 0 0 0 0,1 0 0 0 0,-1 0-1 0 0,1 0 1 0 0,0 0 0 0 0,0 0 0 0 0,0 0-1 0 0,0 1 1 0 0,1-1 0 0 0,-1 0 0 0 0,1 1-1 0 0,0-1 1 0 0,0 1 0 0 0,-1-1 0 0 0,2 1-1 0 0,1-3 1 0 0,1 2-94 0 0,-1 0 0 0 0,1-1 0 0 0,0 2-1 0 0,0-1 1 0 0,0 1 0 0 0,0 0 0 0 0,0 0-1 0 0,1 0 1 0 0,7-1 0 0 0,1 0-99 0 0,1 2 1 0 0,-1-1-1 0 0,0 2 0 0 0,1 0 0 0 0,-1 1 1 0 0,0 0-1 0 0,15 4 0 0 0,-13-2 92 0 0,1 2-1 0 0,-1 0 1 0 0,0 1-1 0 0,0 1 1 0 0,-1 0-1 0 0,1 1 1 0 0,-2 0-1 0 0,1 2 1 0 0,-1 0-1 0 0,-1 0 1 0 0,0 1-1 0 0,0 1 1 0 0,-1 0 0 0 0,-1 1-1 0 0,0 0 1 0 0,13 20-1 0 0,-13-18 17 0 0,0 1 0 0 0,0 0 0 0 0,-2 1 0 0 0,0 0-1 0 0,-1 0 1 0 0,0 1 0 0 0,-2 0 0 0 0,7 31 0 0 0,-4-32 2420 0 0,-12-74-1771 0 0,2 36-600 0 0,0 0 1 0 0,1 0 0 0 0,6-42-1 0 0,-4 54-78 0 0,0 1 0 0 0,1 0 0 0 0,0 0 1 0 0,0 0-1 0 0,1 0 0 0 0,0 0 0 0 0,0 1 0 0 0,0 0 0 0 0,7-8 0 0 0,-8 12-1 0 0,-1 0 0 0 0,1 0 0 0 0,-1 1 0 0 0,1-1 0 0 0,0 1 0 0 0,0-1 0 0 0,0 1 0 0 0,1 0-1 0 0,-1 0 1 0 0,0 1 0 0 0,1-1 0 0 0,-1 1 0 0 0,1-1 0 0 0,-1 1 0 0 0,1 0 0 0 0,0 1 0 0 0,0-1 0 0 0,-1 0 0 0 0,1 1 0 0 0,0 0 0 0 0,0 0-1 0 0,-1 0 1 0 0,7 2 0 0 0,-5-1 21 0 0,0 1-1 0 0,0 0 1 0 0,0 0-1 0 0,-1 0 1 0 0,1 1-1 0 0,-1 0 1 0 0,1 0-1 0 0,-1 0 1 0 0,0 0-1 0 0,0 1 1 0 0,0-1 0 0 0,0 1-1 0 0,-1 0 1 0 0,0 1-1 0 0,1-1 1 0 0,-1 0-1 0 0,-1 1 1 0 0,1 0-1 0 0,-1-1 1 0 0,3 8-1 0 0,3 12-13 0 0,0-1 0 0 0,-1 1 0 0 0,3 25 0 0 0,-8-37 12 0 0,4 16-99 0 0,-1-9-723 0 0,-2 0-1 0 0,3 32 1 0 0,-6-46 283 0 0,0 0 0 0 0,0 0 0 0 0,0 0 0 0 0,-1 1 0 0 0,0-1 0 0 0,0 0 1 0 0,-1 0-1 0 0,1 0 0 0 0,-1 0 0 0 0,0-1 0 0 0,0 1 0 0 0,-1 0 0 0 0,1-1 0 0 0,-6 8 0 0 0,3-7-112 0 0,-1 1-1 0 0,1 0 0 0 0,-1-1 1 0 0,0 0-1 0 0,-1-1 0 0 0,1 1 1 0 0,-1-1-1 0 0,0 0 0 0 0,0-1 1 0 0,-12 5-1 0 0,-11-2 4628 0 0,1-9 7660 0 0,47 6-11347 0 0,1-2 0 0 0,0 0 0 0 0,0-1 0 0 0,-1-1 1 0 0,32-5-1 0 0,27-1 147 0 0,148 11 375 0 0,-212-5-731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 31879 0 0,'-3'-5'-72'0'0,"0"1"-240"0"0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04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619 364 4953 0 0,'6'-25'8388'0'0,"0"-7"-7271"0"0,-11 14-477 0 0,-3 7-451 0 0,5 7-130 0 0,0 0 0 0 0,0 0 1 0 0,0 0-1 0 0,0 0 0 0 0,0 1 0 0 0,-1-1 1 0 0,0 1-1 0 0,0 0 0 0 0,0 0 1 0 0,0 1-1 0 0,-6-4 0 0 0,-2 0-33 0 0,-1 1 0 0 0,1 0 1 0 0,-1 1-1 0 0,0 0 0 0 0,-1 1 0 0 0,-23-2 0 0 0,29 5-84 0 0,-1 0 0 0 0,0 1 0 0 0,1-1-1 0 0,-1 2 1 0 0,1-1 0 0 0,0 1-1 0 0,-1 1 1 0 0,1-1 0 0 0,0 1 0 0 0,0 1-1 0 0,-14 8 1 0 0,-13 9 195 0 0,-58 46 0 0 0,78-54-74 0 0,1 1-1 0 0,0 0 1 0 0,1 0-1 0 0,1 2 1 0 0,1-1 0 0 0,-10 18-1 0 0,7-10-13 0 0,1 0 1 0 0,1 0-1 0 0,1 1 1 0 0,1 0-1 0 0,1 1 0 0 0,2 0 1 0 0,-7 35-1 0 0,9-15 10 0 0,0-13 25 0 0,2 0 0 0 0,2 52 0 0 0,2-63-19 0 0,1 6 4 0 0,0 1 1 0 0,8 28 0 0 0,-8-47 7 0 0,0 0 1 0 0,1 0-1 0 0,1 0 1 0 0,0-1-1 0 0,0 0 1 0 0,0 0-1 0 0,1 0 1 0 0,0 0-1 0 0,1-1 1 0 0,6 8 0 0 0,-3-6 124 0 0,1-1 0 0 0,0 0 1 0 0,0-1-1 0 0,1 0 1 0 0,0 0-1 0 0,0-1 1 0 0,0-1-1 0 0,1 0 1 0 0,-1-1-1 0 0,1 0 1 0 0,1 0-1 0 0,-1-1 1 0 0,0-1-1 0 0,1 0 1 0 0,23 0-1 0 0,2-2 86 0 0,0-2-1 0 0,0-1 1 0 0,0-2-1 0 0,37-11 1 0 0,-25 4-112 0 0,-1-2 0 0 0,0-3 0 0 0,78-39 0 0 0,-115 50-68 0 0,-1 0-1 0 0,-1-1 1 0 0,1 0 0 0 0,-1 0 0 0 0,0-1 0 0 0,-1-1 0 0 0,0 0 0 0 0,0 0 0 0 0,-1-1 0 0 0,0 0 0 0 0,-1 0-1 0 0,0-1 1 0 0,-1 0 0 0 0,0 0 0 0 0,0 0 0 0 0,-2-1 0 0 0,1 0 0 0 0,-1 0 0 0 0,-1 0 0 0 0,4-25-1 0 0,-2-4-9 0 0,-1 0-1 0 0,-2 0 0 0 0,-2 0 0 0 0,-1 0 0 0 0,-3 0 0 0 0,-1 0 0 0 0,-2 1 0 0 0,-2 0 0 0 0,-1 0 0 0 0,-2 0 0 0 0,-2 2 0 0 0,-2 0 0 0 0,-32-58 0 0 0,34 71-185 0 0,-2 0 0 0 0,-1 1 0 0 0,-23-25 0 0 0,32 42 40 0 0,1-1-1 0 0,-2 1 1 0 0,1 1 0 0 0,-1-1 0 0 0,0 1-1 0 0,0 1 1 0 0,0 0 0 0 0,-1 0-1 0 0,0 1 1 0 0,0 0 0 0 0,0 1 0 0 0,-11-3-1 0 0,6 4-9 0 0,0 0 0 0 0,0 2-1 0 0,0-1 1 0 0,0 2 0 0 0,0 0 0 0 0,0 1-1 0 0,0 0 1 0 0,0 1 0 0 0,1 1 0 0 0,-1 0-1 0 0,1 1 1 0 0,0 1 0 0 0,0 0 0 0 0,1 1-1 0 0,-19 12 1 0 0,5-1 6 0 0,1 1 0 0 0,1 1 0 0 0,0 1 0 0 0,2 2 0 0 0,1 0 0 0 0,-26 34 0 0 0,33-35 18 0 0,0 0 0 0 0,1 2 1 0 0,2 0-1 0 0,0 0 0 0 0,2 1 0 0 0,-10 32 0 0 0,-26 160 15 0 0,42-191 9 0 0,-3 11-39 0 0,2 0 1 0 0,-1 46-1 0 0,6-71 31 0 0,1 0 0 0 0,0 1 0 0 0,1-1 0 0 0,0 0-1 0 0,1 0 1 0 0,1 0 0 0 0,-1 0 0 0 0,2-1 0 0 0,0 0 0 0 0,11 20 0 0 0,-6-15 13 0 0,1 0 0 0 0,1-1 0 0 0,0 0-1 0 0,1-1 1 0 0,0 0 0 0 0,2-1 0 0 0,-1-1 0 0 0,23 15-1 0 0,-26-21 48 0 0,0 1 0 0 0,0-2 0 0 0,1 0 0 0 0,-1 0 0 0 0,1-1 0 0 0,0-1 0 0 0,0 0 0 0 0,1 0 0 0 0,-1-1 0 0 0,1-1-1 0 0,-1 0 1 0 0,1-1 0 0 0,22-2 0 0 0,0-4 102 0 0,0-2 0 0 0,-1-2 0 0 0,-1-1 0 0 0,1-1 0 0 0,43-24 0 0 0,35-16 226 0 0,-103 48-293 0 0,-7 3-56 0 0,0 1 0 0 0,0-1 1 0 0,0 0-1 0 0,0 0 1 0 0,-1 0-1 0 0,1 0 0 0 0,0 0 1 0 0,0-1-1 0 0,-1 1 0 0 0,4-4 1 0 0,23-23 151 0 0,-4 6-21 0 0,-1 0-1 0 0,-1-2 0 0 0,-1-1 0 0 0,21-31 0 0 0,-27 28 5 0 0,0-1-1 0 0,-2 0 0 0 0,-1-2 0 0 0,-2 1 0 0 0,0-1 0 0 0,9-60 0 0 0,-17 67-103 0 0,-1 1 0 0 0,0 0 0 0 0,-2-1-1 0 0,-1 1 1 0 0,0 0 0 0 0,-2 0 0 0 0,-1 0 0 0 0,-1 0 0 0 0,-13-35 0 0 0,10 34-406 0 0,-2 2 0 0 0,-22-40 0 0 0,27 53 19 0 0,-1 0 1 0 0,1 1 0 0 0,-1 0 0 0 0,-1 0-1 0 0,1 1 1 0 0,-1 0 0 0 0,-1 0-1 0 0,1 1 1 0 0,-14-8 0 0 0,-33-10-1260 0 0,-10-1-280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4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468 222 1496 0 0,'-24'-5'-77'0'0,"22"5"5"0"0,0 0-1 0 0,0 0 0 0 0,0-1 0 0 0,0 1 0 0 0,0 0 0 0 0,0-1 0 0 0,0 0 0 0 0,0 0 1 0 0,0 1-1 0 0,0-1 0 0 0,0 0 0 0 0,1 0 0 0 0,-4-3 0 0 0,4 3 77 0 0,1 0 1 0 0,-1 0-1 0 0,0-1 0 0 0,0 1 1 0 0,1 0-1 0 0,-1-1 0 0 0,1 1 1 0 0,-1-1-1 0 0,1 1 0 0 0,-1-1 1 0 0,1 1-1 0 0,0-1 0 0 0,0 1 0 0 0,0-1 1 0 0,0-2-1 0 0,0-22 875 0 0,1 11-641 0 0,-1 0 0 0 0,-3-28 0 0 0,2 39-154 0 0,0-1 1 0 0,0 1-1 0 0,0 0 0 0 0,-1 0 1 0 0,1 0-1 0 0,-1 0 1 0 0,0 0-1 0 0,0 0 1 0 0,-1 1-1 0 0,1-1 1 0 0,-1 0-1 0 0,1 1 0 0 0,-1 0 1 0 0,-5-5-1 0 0,5 6 14 0 0,-1 0 0 0 0,1-1-1 0 0,0 2 1 0 0,-1-1-1 0 0,1 0 1 0 0,-1 1 0 0 0,1-1-1 0 0,-1 1 1 0 0,0 0 0 0 0,1 0-1 0 0,-1 1 1 0 0,0-1-1 0 0,0 1 1 0 0,-6 0 0 0 0,2 0-20 0 0,0 1 0 0 0,1 1 1 0 0,-1-1-1 0 0,1 1 1 0 0,-1 0-1 0 0,-13 7 0 0 0,4-1-53 0 0,2 1-1 0 0,-1 1 0 0 0,1 0 1 0 0,1 1-1 0 0,-23 22 1 0 0,19-16-53 0 0,2 1 0 0 0,0 0 0 0 0,-18 29 0 0 0,27-35-5 0 0,1 0 0 0 0,0 0 0 0 0,1 0 0 0 0,0 1 0 0 0,1 0 0 0 0,1 0-1 0 0,-4 23 1 0 0,6-28-5 0 0,0 0 0 0 0,0 0 0 0 0,1 0 0 0 0,1 0 0 0 0,-1 0 0 0 0,1 0 0 0 0,1 0-1 0 0,-1-1 1 0 0,1 1 0 0 0,1 0 0 0 0,-1-1 0 0 0,1 1 0 0 0,1-1 0 0 0,5 11 0 0 0,-3-10 18 0 0,1 0 0 0 0,-1 0 0 0 0,1-1 0 0 0,0 1 1 0 0,1-2-1 0 0,0 1 0 0 0,0-1 0 0 0,0 0 0 0 0,1-1 1 0 0,12 7-1 0 0,-6-5 40 0 0,1-1 0 0 0,-1-1 0 0 0,1 0 1 0 0,0-1-1 0 0,0-1 0 0 0,0 0 0 0 0,1-1 0 0 0,-1-1 1 0 0,1 0-1 0 0,-1-1 0 0 0,0-1 0 0 0,1-1 0 0 0,30-7 1 0 0,-25 3 12 0 0,-1-2 1 0 0,0 0 0 0 0,-1-2 0 0 0,0 0-1 0 0,0-1 1 0 0,34-27 0 0 0,-45 31 24 0 0,0 0-1 0 0,-1 0 1 0 0,0-1 0 0 0,0-1 0 0 0,-1 1-1 0 0,0-1 1 0 0,-1 0 0 0 0,0 0 0 0 0,0-1-1 0 0,-1 0 1 0 0,0 0 0 0 0,-1 0 0 0 0,0-1-1 0 0,-1 0 1 0 0,4-20 0 0 0,-7 30-40 0 0,0 0 1 0 0,0 1-1 0 0,0-1 0 0 0,0 1 1 0 0,0-1-1 0 0,0 1 0 0 0,-1-1 1 0 0,1 0-1 0 0,0 1 0 0 0,0-1 0 0 0,-1 1 1 0 0,1-1-1 0 0,0 1 0 0 0,-1-1 1 0 0,1 1-1 0 0,0-1 0 0 0,-1 1 1 0 0,1 0-1 0 0,-1-1 0 0 0,1 1 1 0 0,-1-1-1 0 0,1 1 0 0 0,-1 0 1 0 0,1-1-1 0 0,-1 1 0 0 0,1 0 1 0 0,-1 0-1 0 0,0 0 0 0 0,1-1 1 0 0,-1 1-1 0 0,1 0 0 0 0,-1 0 1 0 0,1 0-1 0 0,-1 0 0 0 0,0 0 1 0 0,1 0-1 0 0,-1 0 0 0 0,0 0 1 0 0,1 0-1 0 0,-1 0 0 0 0,1 1 1 0 0,-1-1-1 0 0,1 0 0 0 0,-1 0 1 0 0,0 1-1 0 0,-32 7-202 0 0,32-7 196 0 0,-15 5-13 0 0,1 0 0 0 0,0 1 0 0 0,0 1 0 0 0,1 0 0 0 0,0 1 0 0 0,0 1 0 0 0,1 0 0 0 0,0 1 0 0 0,1 0 0 0 0,0 1 1 0 0,0 0-1 0 0,-9 16 0 0 0,18-23-18 0 0,0 0-1 0 0,1 0 1 0 0,-1 0 0 0 0,1 1 0 0 0,1-1 0 0 0,-1 1 0 0 0,1-1 0 0 0,0 1-1 0 0,0 0 1 0 0,0-1 0 0 0,1 1 0 0 0,0 0 0 0 0,1 8 0 0 0,-1-12 41 0 0,1 0 0 0 0,-1 1 0 0 0,1-1 1 0 0,0 0-1 0 0,-1 0 0 0 0,1 0 0 0 0,1 1 1 0 0,-1-1-1 0 0,0 0 0 0 0,0 0 0 0 0,1 0 1 0 0,-1-1-1 0 0,1 1 0 0 0,-1 0 0 0 0,1 0 0 0 0,0-1 1 0 0,0 1-1 0 0,0-1 0 0 0,0 0 0 0 0,0 1 1 0 0,0-1-1 0 0,0 0 0 0 0,0 0 0 0 0,0 0 1 0 0,1-1-1 0 0,-1 1 0 0 0,0 0 0 0 0,1-1 1 0 0,-1 0-1 0 0,0 1 0 0 0,1-1 0 0 0,-1 0 1 0 0,4-1-1 0 0,-1 1 59 0 0,0 0-1 0 0,0-1 1 0 0,-1 0 0 0 0,1 0 0 0 0,0 0-1 0 0,-1-1 1 0 0,1 1 0 0 0,-1-1 0 0 0,0 0 0 0 0,1 0-1 0 0,-1-1 1 0 0,0 1 0 0 0,0-1 0 0 0,-1 0 0 0 0,1 0-1 0 0,0-1 1 0 0,-1 1 0 0 0,0-1 0 0 0,5-6-1 0 0,1-4 421 0 0,0 0-1 0 0,0-1 1 0 0,-2 0 0 0 0,8-20-1 0 0,-5 18-741 0 0,4 27-367 0 0,-14-10 617 0 0,9 9-182 0 0,-2 1 0 0 0,1 0 1 0 0,-1 0-1 0 0,10 19 0 0 0,-5-7 114 0 0,4 3-23 0 0,-9-10 90 0 0,1-2-1 0 0,0 1 1 0 0,1-1-1 0 0,0-1 1 0 0,1 1 0 0 0,1-2-1 0 0,19 18 1 0 0,-22-25-291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19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6089 0 0,'8'19'5682'0'0,"16"20"-5214"0"0,11 21-2033 0 0,36 105 256 0 0,29 59 1003 0 0,-68-167 318 0 0,2-1 0 0 0,70 84 0 0 0,99 90 225 0 0,-134-156-151 0 0,-4-7 250 0 0,3-4 1 0 0,3-2-1 0 0,3-3 0 0 0,120 71 1 0 0,-190-126-330 0 0,321 185 535 0 0,-265-158-331 0 0,1-2-1 0 0,2-3 0 0 0,101 26 1 0 0,-75-32 220 0 0,164 15 0 0 0,-192-31 87 0 0,0-3 0 0 0,-1-2 1 0 0,102-17-1 0 0,-90 1 2596 0 0,-83-11-10856 0 0,4 17 5874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4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 17460 0 0,'0'0'-755'0'0,"-6"27"-1485"0"0,-2 32 1335 0 0,6-36 707 0 0,-1-1 1 0 0,-11 39-1 0 0,2-34 226 0 0,11-25-75 0 0,-1 0 0 0 0,1 0 0 0 0,0 1 1 0 0,0-1-1 0 0,0 1 0 0 0,0-1 0 0 0,0 1 0 0 0,0-1 0 0 0,1 1 0 0 0,-1-1 1 0 0,1 1-1 0 0,0 0 0 0 0,0-1 0 0 0,0 1 0 0 0,0 0 0 0 0,0-1 0 0 0,0 1 1 0 0,1-1-1 0 0,0 1 0 0 0,-1-1 0 0 0,1 1 0 0 0,2 3 0 0 0,50 86-1396 0 0,-53-91 1437 0 0,1-1 13 0 0,-1 1 0 0 0,0-1 0 0 0,0 1-1 0 0,0-1 1 0 0,0 1 0 0 0,0-1 0 0 0,0 0 0 0 0,0 1 0 0 0,0-1 0 0 0,0 1 0 0 0,0-1-1 0 0,-1 0 1 0 0,1 1 0 0 0,0-1 0 0 0,0 1 0 0 0,0-1 0 0 0,0 0 0 0 0,-1 1 0 0 0,1-1-1 0 0,0 0 1 0 0,0 1 0 0 0,-1-1 0 0 0,1 0 0 0 0,0 1 0 0 0,0-1 0 0 0,-1 0 0 0 0,1 0 0 0 0,0 1-1 0 0,-1-1 1 0 0,-9 11 92 0 0,0 0-1 0 0,-1-1 0 0 0,0-1 1 0 0,-1 1-1 0 0,0-2 0 0 0,0 0 1 0 0,-1 0-1 0 0,0-1 0 0 0,0-1 1 0 0,-21 7-1 0 0,25-11-379 0 0,-1-1 1 0 0,0 0-1 0 0,1-1 0 0 0,-1 0 1 0 0,0 0-1 0 0,-10-3 0 0 0,12 2-1180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5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0 237 9626 0 0,'18'-3'369'0'0,"-1"1"1"0"0,24-1-1 0 0,-23 2-356 0 0,0-1 1 0 0,20-4-1 0 0,-4 0 76 0 0,17-4 204 0 0,-48 9-255 0 0,0 0-1 0 0,0-1 0 0 0,0 1 0 0 0,-1-1 0 0 0,1 1 1 0 0,-1-1-1 0 0,1 0 0 0 0,-1 0 0 0 0,0 0 0 0 0,1 0 1 0 0,-1 0-1 0 0,0-1 0 0 0,0 1 0 0 0,2-5 1 0 0,8-16 325 0 0,0-1 1 0 0,9-31-1 0 0,-20 53-318 0 0,-1-1-1 0 0,1 1 0 0 0,0 0 0 0 0,-1-1 1 0 0,0 1-1 0 0,1-1 0 0 0,-1 1 0 0 0,0-1 1 0 0,0 1-1 0 0,-1-1 0 0 0,1 1 0 0 0,-1-4 1 0 0,-1-6 208 0 0,1 11-231 0 0,1 0 0 0 0,0 0 0 0 0,0 0 0 0 0,0 0 1 0 0,-1 0-1 0 0,1 0 0 0 0,-1 0 0 0 0,1 0 0 0 0,-1 0 1 0 0,1 0-1 0 0,-1 0 0 0 0,1 0 0 0 0,-1 0 0 0 0,0 1 1 0 0,1-1-1 0 0,-1 0 0 0 0,0 0 0 0 0,0 1 0 0 0,1-1 1 0 0,-1 1-1 0 0,0-1 0 0 0,0 1 0 0 0,0-1 1 0 0,0 1-1 0 0,0-1 0 0 0,-2 0 0 0 0,0 1-55 0 0,0 0-1 0 0,0-1 1 0 0,-1 1 0 0 0,1 0-1 0 0,0 0 1 0 0,0 0-1 0 0,-1 1 1 0 0,1-1 0 0 0,-3 2-1 0 0,-3 0-73 0 0,1 1 0 0 0,-1 0 0 0 0,1 1 0 0 0,0 0 0 0 0,0 0 0 0 0,-8 5-1 0 0,9-4 14 0 0,1 1 0 0 0,0-1 0 0 0,-1 1 0 0 0,2 0 0 0 0,-9 10 0 0 0,13-15 66 0 0,0 1 0 0 0,0 0-1 0 0,0 0 1 0 0,0 0 0 0 0,1-1-1 0 0,-1 1 1 0 0,0 0 0 0 0,1 0 0 0 0,-1 0-1 0 0,1 0 1 0 0,0 1 0 0 0,-1-1-1 0 0,1 0 1 0 0,0 0 0 0 0,0 0 0 0 0,1 0-1 0 0,-1 0 1 0 0,0 0 0 0 0,1 0-1 0 0,-1 0 1 0 0,1 0 0 0 0,0 0 0 0 0,-1 0-1 0 0,1 0 1 0 0,0 0 0 0 0,0-1-1 0 0,2 3 1 0 0,9 12 80 0 0,1 0 0 0 0,1-1-1 0 0,0-1 1 0 0,2 0 0 0 0,-1-1 0 0 0,1 0-1 0 0,1-2 1 0 0,0 0 0 0 0,1-1-1 0 0,0 0 1 0 0,1-1 0 0 0,-1-2 0 0 0,33 10-1 0 0,-45-16-3 0 0,0 0-1 0 0,0 0 0 0 0,0 0 0 0 0,0 0 0 0 0,0-1 0 0 0,0 0 0 0 0,0-1 1 0 0,0 1-1 0 0,0-1 0 0 0,0 0 0 0 0,0-1 0 0 0,10-3 0 0 0,-8 1-182 0 0,0 0-1 0 0,0-1 1 0 0,0 0 0 0 0,-1 0-1 0 0,0 0 1 0 0,0-1-1 0 0,11-12 1 0 0,-4 3-614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5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11915 0 0,'0'0'501'0'0,"7"19"-1313"0"0,-3-5 807 0 0,-2 0 1 0 0,0 0-1 0 0,0 0 1 0 0,-1 1-1 0 0,-1-1 1 0 0,0 0-1 0 0,-1 0 1 0 0,-4 17-1 0 0,-4 12 88 0 0,-20 54 0 0 0,14-47-734 0 0,11-35-497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6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2451 219 10914 0 0,'-40'-16'-576'0'0,"-1"2"-1"0"0,0 2 0 0 0,-70-12 1 0 0,-131-4 1290 0 0,131 17 53 0 0,-441-25 1328 0 0,414 36-1991 0 0,-274 37 0 0 0,354-28-176 0 0,0 4-1 0 0,1 2 1 0 0,0 2 0 0 0,1 3 0 0 0,-83 43-1 0 0,112-49 10 0 0,1 2-1 0 0,0 0 1 0 0,2 2 0 0 0,0 1-1 0 0,1 0 1 0 0,1 2 0 0 0,1 1-1 0 0,1 0 1 0 0,0 2-1 0 0,2 0 1 0 0,1 1 0 0 0,-24 48-1 0 0,35-60-3 0 0,1 0-1 0 0,1 1 0 0 0,0 0 0 0 0,1 0 0 0 0,0 0 0 0 0,2 0 0 0 0,-1 0 0 0 0,2 1 1 0 0,0-1-1 0 0,0 0 0 0 0,2 1 0 0 0,-1-1 0 0 0,2 0 0 0 0,6 22 0 0 0,-3-18 2 0 0,0 0 0 0 0,2-1 1 0 0,0 1-1 0 0,1-1 0 0 0,0-1 0 0 0,2 0 0 0 0,0 0 0 0 0,0-1 0 0 0,2-1 0 0 0,19 20 0 0 0,3-5 75 0 0,1-2-1 0 0,1-1 1 0 0,2-2-1 0 0,57 27 0 0 0,172 61 305 0 0,-259-109-301 0 0,97 36 489 0 0,208 47 1 0 0,-249-74-221 0 0,1-3 0 0 0,0-2 0 0 0,1-4 0 0 0,104-8 1 0 0,-36-11 149 0 0,203-52 0 0 0,121-69 6 0 0,-381 109-321 0 0,0-3 0 0 0,-2-3 1 0 0,81-51-1 0 0,-114 58 147 0 0,-1-2 1 0 0,-1-2-1 0 0,-2-1 1 0 0,-1-2-1 0 0,-1-2 1 0 0,43-56-1 0 0,-70 80-70 0 0,-2 0-1 0 0,1-1 1 0 0,-2 0-1 0 0,0 0 0 0 0,0-1 1 0 0,-1 0-1 0 0,-1 0 0 0 0,4-18 1 0 0,-7 22-85 0 0,-1 0 0 0 0,0 0 0 0 0,0-1 1 0 0,-1 1-1 0 0,0 0 0 0 0,-1-1 0 0 0,0 1 0 0 0,-1 0 0 0 0,0 0 1 0 0,0 0-1 0 0,-1 0 0 0 0,-1 1 0 0 0,-4-11 0 0 0,-1 1-50 0 0,-1 1-1 0 0,-1 0 0 0 0,-1 0 1 0 0,-1 1-1 0 0,0 0 0 0 0,-1 1 0 0 0,-19-17 1 0 0,8 13-52 0 0,0 0 0 0 0,-1 1 0 0 0,0 2 1 0 0,-36-17-1 0 0,-2 5-53 0 0,-1 3 0 0 0,-2 3 0 0 0,-114-24 0 0 0,65 25-14 0 0,-1 5-1 0 0,0 5 1 0 0,0 5 0 0 0,-1 5 0 0 0,1 6 0 0 0,-1 5 0 0 0,1 4 0 0 0,1 6-1 0 0,-156 46 1 0 0,155-28-983 0 0,1 4 0 0 0,-181 95 0 0 0,197-80-668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7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708 111 2481 0 0,'1'-20'1664'0'0,"0"18"-1550"0"0,-1 1 0 0 0,1-1 0 0 0,-1 0 0 0 0,0 0 0 0 0,0 0 0 0 0,0 0 0 0 0,0 0 0 0 0,0 1 1 0 0,0-1-1 0 0,0 0 0 0 0,-1 0 0 0 0,1 0 0 0 0,0 0 0 0 0,-1 1 0 0 0,0-1 0 0 0,1 0 0 0 0,-1 1 0 0 0,0-1 1 0 0,0 0-1 0 0,0 1 0 0 0,0-1 0 0 0,0 1 0 0 0,0-1 0 0 0,-1 1 0 0 0,1 0 0 0 0,0-1 0 0 0,-1 1 0 0 0,1 0 0 0 0,-1 0 1 0 0,-2-1-1 0 0,-9-5-41 0 0,-1 1 1 0 0,0 0 0 0 0,0 2-1 0 0,-1-1 1 0 0,1 2 0 0 0,-1 0-1 0 0,0 0 1 0 0,0 2 0 0 0,0 0-1 0 0,0 1 1 0 0,-29 2 0 0 0,17 2-84 0 0,0 0-1 0 0,1 2 1 0 0,-1 0 0 0 0,2 2 0 0 0,-45 20-1 0 0,46-17-55 0 0,1 1 0 0 0,1 1 0 0 0,0 1 0 0 0,1 1-1 0 0,0 1 1 0 0,2 1 0 0 0,0 0 0 0 0,0 2-1 0 0,2 0 1 0 0,0 1 0 0 0,-15 24 0 0 0,29-38 49 0 0,-1 0 1 0 0,1 0 0 0 0,0 0-1 0 0,0 1 1 0 0,1-1 0 0 0,0 1 0 0 0,0-1-1 0 0,1 1 1 0 0,-1 0 0 0 0,1 0-1 0 0,1 0 1 0 0,0-1 0 0 0,0 1-1 0 0,0 0 1 0 0,0 0 0 0 0,1 0-1 0 0,0 0 1 0 0,1-1 0 0 0,0 1 0 0 0,0 0-1 0 0,0-1 1 0 0,1 1 0 0 0,5 8-1 0 0,-2-5 47 0 0,0-1 0 0 0,2 1 0 0 0,-1-1 1 0 0,1-1-1 0 0,0 0 0 0 0,1 0 0 0 0,0 0 0 0 0,0-1 0 0 0,0 0 0 0 0,1-1 0 0 0,0 0 0 0 0,1-1 0 0 0,12 5 0 0 0,11 3 118 0 0,1-2 1 0 0,0-2-1 0 0,0-1 1 0 0,1-2-1 0 0,0-1 1 0 0,63-1-1 0 0,-51-5 59 0 0,-1-2-1 0 0,0-2 0 0 0,0-3 1 0 0,76-21-1 0 0,-108 24 51 0 0,-1-1 0 0 0,-1 0 1 0 0,1 0-1 0 0,-1-2 0 0 0,0 1 0 0 0,16-15 0 0 0,-23 18-95 0 0,-1-1 0 0 0,0 0-1 0 0,0 0 1 0 0,-1 0-1 0 0,0 0 1 0 0,0-1-1 0 0,4-7 1 0 0,-6 10-89 0 0,-1 0-1 0 0,1 0 1 0 0,-1 0-1 0 0,0-1 1 0 0,0 1 0 0 0,-1 0-1 0 0,1-1 1 0 0,-1 1-1 0 0,1 0 1 0 0,-1-1-1 0 0,0 1 1 0 0,0 0 0 0 0,-1-1-1 0 0,1 1 1 0 0,-2-5-1 0 0,2 6-65 0 0,-1 0 0 0 0,0 0 1 0 0,0-1-1 0 0,0 1 0 0 0,0 0 0 0 0,0 0 0 0 0,0 0 0 0 0,-1 0 0 0 0,1 0 0 0 0,-1 0 0 0 0,1 0 0 0 0,-1 1 0 0 0,0-1 0 0 0,0 1 0 0 0,0-1 0 0 0,0 1 0 0 0,-4-3 0 0 0,2 2-43 0 0,0 1 0 0 0,-1-1 0 0 0,0 1 0 0 0,1-1 0 0 0,-1 1 0 0 0,0 1-1 0 0,0-1 1 0 0,-7 1 0 0 0,1 0-58 0 0,0 0-1 0 0,0 2 0 0 0,0-1 1 0 0,1 1-1 0 0,-1 1 1 0 0,0 0-1 0 0,-11 5 0 0 0,8-2 24 0 0,1 1-1 0 0,0 0 1 0 0,1 1-1 0 0,-1 1 0 0 0,2 0 1 0 0,-14 12-1 0 0,20-16 40 0 0,0 1 0 0 0,0-1 0 0 0,0 1 0 0 0,1 0 0 0 0,0 0 0 0 0,0 1 0 0 0,1-1 0 0 0,0 1 0 0 0,0 0 0 0 0,0 0 0 0 0,1 0 0 0 0,0 0 0 0 0,0 0 0 0 0,0 9 0 0 0,2-15 40 0 0,0 0-1 0 0,0 0 1 0 0,0 0 0 0 0,0 0 0 0 0,0 0-1 0 0,0 0 1 0 0,0 0 0 0 0,1 0-1 0 0,-1 0 1 0 0,0 0 0 0 0,0 0 0 0 0,1-1-1 0 0,-1 1 1 0 0,1 0 0 0 0,-1 0 0 0 0,1 0-1 0 0,-1 0 1 0 0,1-1 0 0 0,0 1 0 0 0,-1 0-1 0 0,1-1 1 0 0,0 1 0 0 0,0 0-1 0 0,-1-1 1 0 0,2 1 0 0 0,1 1 56 0 0,-1-1 0 0 0,1 0 0 0 0,0 0 0 0 0,0 0 0 0 0,0 0 0 0 0,0-1-1 0 0,0 1 1 0 0,3 0 0 0 0,2-1 93 0 0,1 0-1 0 0,-1 0 0 0 0,0-1 0 0 0,0 1 0 0 0,9-4 1 0 0,-7 1-19 0 0,-1-1 0 0 0,0 0 1 0 0,0 0-1 0 0,0-1 0 0 0,-1 0 0 0 0,0-1 1 0 0,0 0-1 0 0,0 0 0 0 0,13-15 1 0 0,-21 21-35 0 0,10 4-1411 0 0,-3 5 1256 0 0,0 0-1 0 0,0 1 1 0 0,9 17 0 0 0,-12-18 93 0 0,1 0-1 0 0,1 0 0 0 0,-1-1 0 0 0,1 0 0 0 0,1 0 1 0 0,-1 0-1 0 0,16 12 0 0 0,-19-18-107 0 0,-1-1-1 0 0,1 1 1 0 0,0 0-1 0 0,1-1 1 0 0,-1 0-1 0 0,0 0 1 0 0,0 0 0 0 0,0 0-1 0 0,1 0 1 0 0,-1-1-1 0 0,0 0 1 0 0,1 1 0 0 0,-1-1-1 0 0,1 0 1 0 0,-1-1-1 0 0,4 0 1 0 0,0 0-705 0 0,-1-1 0 0 0,1 0 0 0 0,0 0 0 0 0,-1-1-1 0 0,0 0 1 0 0,12-6 0 0 0,-5 0-920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8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11482 0 0,'0'0'1305'0'0,"-6"26"-3363"0"0,4-20 2056 0 0,-11 32 102 0 0,12-37-97 0 0,1 1 0 0 0,-1 0 0 0 0,1 0 0 0 0,0 0 0 0 0,0 0 0 0 0,0 0 0 0 0,0 0 0 0 0,0-1 0 0 0,0 1 0 0 0,0 0 0 0 0,1 0 0 0 0,-1 0-1 0 0,1 0 1 0 0,-1-1 0 0 0,1 1 0 0 0,0 0 0 0 0,-1 0 0 0 0,1-1 0 0 0,2 3 0 0 0,9 8 30 0 0,0-1 0 0 0,2-1 0 0 0,21 14 0 0 0,-1 0 14 0 0,-28-19-51 0 0,1 0 1 0 0,-1 0-1 0 0,0 1 0 0 0,-1-1 1 0 0,1 1-1 0 0,-1 1 0 0 0,7 10 1 0 0,-12-16 11 0 0,0 1-1 0 0,0-1 1 0 0,0 0 0 0 0,0 0 0 0 0,0 0 0 0 0,0 0 0 0 0,0 0-1 0 0,0 1 1 0 0,0-1 0 0 0,-1 0 0 0 0,1 0 0 0 0,0 0 0 0 0,-1 0 0 0 0,1 0-1 0 0,-1 0 1 0 0,0 0 0 0 0,1 0 0 0 0,-1 0 0 0 0,0 0 0 0 0,1 0 0 0 0,-1 0-1 0 0,0-1 1 0 0,0 1 0 0 0,0 0 0 0 0,0 0 0 0 0,0-1 0 0 0,0 1-1 0 0,0-1 1 0 0,0 1 0 0 0,0-1 0 0 0,0 1 0 0 0,0-1 0 0 0,-1 1 0 0 0,-45 15 340 0 0,40-14-298 0 0,-27 8 108 0 0,-1-3-1 0 0,-38 5 0 0 0,57-10-96 0 0,0-1 0 0 0,0-1 0 0 0,1 0 0 0 0,-1-1 0 0 0,0-1-1 0 0,0-1 1 0 0,-15-4 0 0 0,30 7-68 0 0,0 0 0 0 0,0 0 0 0 0,0 0 0 0 0,0 0 0 0 0,0-1 0 0 0,1 1 0 0 0,-1-1 0 0 0,0 1-1 0 0,0 0 1 0 0,0-1 0 0 0,0 1 0 0 0,0-1 0 0 0,1 0 0 0 0,-1 1 0 0 0,0-1 0 0 0,0 0 0 0 0,1 1 0 0 0,-1-1 0 0 0,0 0 0 0 0,1 0 0 0 0,-1 0 0 0 0,1 0 0 0 0,-1 1 0 0 0,0-3-1 0 0,2 2-41 0 0,-1 0 0 0 0,0 0 0 0 0,0 0-1 0 0,1 0 1 0 0,-1 0 0 0 0,0 0 0 0 0,1 0-1 0 0,-1 0 1 0 0,1 0 0 0 0,-1 0-1 0 0,1 1 1 0 0,0-1 0 0 0,-1 0 0 0 0,1 0-1 0 0,0 1 1 0 0,0-1 0 0 0,-1 0-1 0 0,3 0 1 0 0,4-4-215 0 0,0 0-1 0 0,0 1 1 0 0,1 0-1 0 0,10-4 1 0 0,50-13 98 0 0,1 3 0 0 0,0 3 0 0 0,76-6 0 0 0,-22 3 668 0 0,10-10 1434 0 0,-132 28-1923 0 0,3-1 275 0 0,1-1-1 0 0,-1 1 1 0 0,0-1 0 0 0,1 1 0 0 0,-1-1 0 0 0,5-4 0 0 0,-8 5-238 0 0,0 1 0 0 0,-1-1 0 0 0,1 0 0 0 0,-1 1-1 0 0,0-1 1 0 0,1 0 0 0 0,-1 1 0 0 0,1-1 0 0 0,-1 0-1 0 0,0 0 1 0 0,0 1 0 0 0,1-1 0 0 0,-1 0 0 0 0,0 0-1 0 0,0 0 1 0 0,0 1 0 0 0,0-1 0 0 0,0 0-1 0 0,0 0 1 0 0,0 0 0 0 0,0 1 0 0 0,0-1 0 0 0,0 0-1 0 0,-1 0 1 0 0,1 0 0 0 0,0 1 0 0 0,0-1 0 0 0,-1 0-1 0 0,1 0 1 0 0,-1 1 0 0 0,1-1 0 0 0,0 0-1 0 0,-1 1 1 0 0,1-1 0 0 0,-1 1 0 0 0,0-1 0 0 0,1 0-1 0 0,-1 1 1 0 0,1-1 0 0 0,-2 0 0 0 0,-3-4-56 0 0,-1 0 0 0 0,1 0 0 0 0,-1 0 0 0 0,0 1 0 0 0,-1-1 0 0 0,1 2 0 0 0,-1-1 0 0 0,1 1 1 0 0,-1 0-1 0 0,-11-4 0 0 0,15 6-44 0 0,0 0 0 0 0,0 0 1 0 0,-1 1-1 0 0,1-1 1 0 0,0 1-1 0 0,-1-1 0 0 0,1 1 1 0 0,0 0-1 0 0,-1 0 0 0 0,1 1 1 0 0,0-1-1 0 0,-1 1 1 0 0,1-1-1 0 0,0 1 0 0 0,-1 0 1 0 0,1 1-1 0 0,0-1 1 0 0,0 0-1 0 0,0 1 0 0 0,0-1 1 0 0,0 1-1 0 0,1 0 0 0 0,-1 0 1 0 0,-4 5-1 0 0,2-1-26 0 0,0 1-1 0 0,0-1 1 0 0,1 1-1 0 0,0 0 1 0 0,0 0-1 0 0,1 0 0 0 0,0 0 1 0 0,0 1-1 0 0,1-1 1 0 0,0 1-1 0 0,0 0 1 0 0,1 0-1 0 0,0-1 1 0 0,0 1-1 0 0,1 0 1 0 0,0 0-1 0 0,2 13 1 0 0,-1-15 80 0 0,0 0 0 0 0,1 1 0 0 0,0-1 0 0 0,0 0 0 0 0,0-1 0 0 0,1 1 0 0 0,0 0 0 0 0,0-1 0 0 0,0 1 0 0 0,1-1 0 0 0,0 0 0 0 0,0 0 0 0 0,0-1 0 0 0,0 1 0 0 0,1-1 0 0 0,0 0 0 0 0,0 0 0 0 0,0 0 0 0 0,0-1 0 0 0,1 0 0 0 0,-1 0 0 0 0,10 4 0 0 0,-5-4 43 0 0,1 1 0 0 0,0-2 0 0 0,0 1 1 0 0,0-1-1 0 0,0-1 0 0 0,0 0 0 0 0,0-1 0 0 0,0 0 1 0 0,0 0-1 0 0,15-4 0 0 0,-6 0-616 0 0,-1 0 1 0 0,0-2-1 0 0,0-1 0 0 0,34-16 0 0 0,-35 13 42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8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20212 0 0,'0'-1'-166'0'0,"0"0"-1"0"0,0 0 0 0 0,1 0 1 0 0,-1 0-1 0 0,1 0 1 0 0,-1 0-1 0 0,1 0 0 0 0,-1 0 1 0 0,1 1-1 0 0,0-1 1 0 0,-1 0-1 0 0,1 0 0 0 0,0 1 1 0 0,0-1-1 0 0,0 0 0 0 0,-1 1 1 0 0,1-1-1 0 0,0 1 1 0 0,0-1-1 0 0,0 1 0 0 0,0-1 1 0 0,0 1-1 0 0,0 0 0 0 0,0-1 1 0 0,0 1-1 0 0,0 0 1 0 0,2 0-1 0 0,46-13 707 0 0,-19 6-646 0 0,-4-4 206 0 0,-16 6-168 0 0,-1 1 1 0 0,1 0-1 0 0,-1 1 0 0 0,1 0 0 0 0,19-3 0 0 0,-27 6 30 0 0,0 0 0 0 0,0 0-1 0 0,0 0 1 0 0,0 0-1 0 0,0 0 1 0 0,0 0-1 0 0,0 1 1 0 0,-1-1-1 0 0,1 1 1 0 0,0 0 0 0 0,0-1-1 0 0,0 1 1 0 0,-1 0-1 0 0,1 0 1 0 0,0 0-1 0 0,-1 0 1 0 0,1 1-1 0 0,-1-1 1 0 0,1 0 0 0 0,-1 0-1 0 0,0 1 1 0 0,0-1-1 0 0,1 1 1 0 0,-1 0-1 0 0,0-1 1 0 0,0 1 0 0 0,0 0-1 0 0,-1-1 1 0 0,1 1-1 0 0,0 0 1 0 0,-1 0-1 0 0,1 0 1 0 0,-1 0-1 0 0,0-1 1 0 0,1 1 0 0 0,-1 0-1 0 0,0 4 1 0 0,1 4-37 0 0,-1 0 0 0 0,0 0 1 0 0,0 1-1 0 0,-1-1 1 0 0,-1 0-1 0 0,0 0 0 0 0,0 0 1 0 0,-1 0-1 0 0,0 0 1 0 0,0 0-1 0 0,-1-1 0 0 0,-1 1 1 0 0,0-1-1 0 0,0 0 1 0 0,0-1-1 0 0,-1 1 0 0 0,-1-1 1 0 0,-8 9-1 0 0,-4 6 74 0 0,9-11-1 0 0,0 0 1 0 0,-17 14-1 0 0,24-24 111 0 0,0 1-1 0 0,-1-1 1 0 0,1 1-1 0 0,0-1 0 0 0,-1 0 1 0 0,0-1-1 0 0,1 1 1 0 0,-1-1-1 0 0,0 1 0 0 0,0-1 1 0 0,0 0-1 0 0,0-1 1 0 0,0 1-1 0 0,-6-3 1779 0 0,9 2-1874 0 0,0-1-1 0 0,1 1 1 0 0,-1-1-1 0 0,1 0 1 0 0,-1 1 0 0 0,1-1-1 0 0,0 0 1 0 0,-1 1-1 0 0,1-1 1 0 0,0 0 0 0 0,-1 0-1 0 0,1 0 1 0 0,0 1-1 0 0,0-1 1 0 0,0 0 0 0 0,0 0-1 0 0,0 0 1 0 0,0 1-1 0 0,0-1 1 0 0,0 0 0 0 0,0 0-1 0 0,0 0 1 0 0,0 1-1 0 0,0-1 1 0 0,0 0 0 0 0,1 0-1 0 0,-1 0 1 0 0,0 1-1 0 0,1-1 1 0 0,-1 0 0 0 0,1 0-1 0 0,0-2-52 0 0,0 0 0 0 0,0 1 0 0 0,0-1 1 0 0,0 1-1 0 0,0 0 0 0 0,1-1 0 0 0,-1 1 0 0 0,1 0 0 0 0,-1 0 0 0 0,1 0 0 0 0,0 0 0 0 0,0 0 0 0 0,0 0 0 0 0,0 0 0 0 0,1 0 1 0 0,-1 1-1 0 0,0 0 0 0 0,1-1 0 0 0,-1 1 0 0 0,0 0 0 0 0,1 0 0 0 0,0 0 0 0 0,-1 0 0 0 0,1 1 0 0 0,0-1 0 0 0,-1 1 0 0 0,1-1 0 0 0,0 1 1 0 0,5 0-1 0 0,13 0-81 0 0,1 1 1 0 0,-1 1-1 0 0,1 1 1 0 0,35 10-1 0 0,-12 0 180 0 0,49 21-1 0 0,-76-25-191 0 0,29 9 244 0 0,-45-17-236 0 0,0-1-1 0 0,0 0 0 0 0,0 1 0 0 0,0-1 0 0 0,1 0 0 0 0,-1 0 0 0 0,0 0 0 0 0,0 0 0 0 0,0-1 0 0 0,0 1 0 0 0,0-1 0 0 0,0 1 1 0 0,0-1-1 0 0,0 0 0 0 0,0 1 0 0 0,0-1 0 0 0,0 0 0 0 0,0-1 0 0 0,0 1 0 0 0,1-2 0 0 0,3-2-777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3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2668 137 15659 0 0,'-34'-19'72'0'0,"-1"2"-1"0"0,-1 1 0 0 0,0 1 1 0 0,-1 2-1 0 0,0 2 0 0 0,-1 1 1 0 0,-66-7-1 0 0,-21 6-728 0 0,-133 5-1 0 0,65 4 572 0 0,-613 2-108 0 0,740 7 170 0 0,0 2-1 0 0,1 2 1 0 0,-116 38-1 0 0,129-30-92 0 0,0 2 0 0 0,2 1-1 0 0,1 4 1 0 0,-90 60 0 0 0,120-72 11 0 0,2 1-1 0 0,0 1 1 0 0,0 1-1 0 0,2 0 1 0 0,0 1-1 0 0,1 0 1 0 0,1 2-1 0 0,1-1 1 0 0,-18 38 0 0 0,23-40 5 0 0,0 0 0 0 0,1 0 0 0 0,1 0 1 0 0,1 1-1 0 0,0 0 0 0 0,1 0 0 0 0,1 0 1 0 0,1 0-1 0 0,1 0 0 0 0,0 0 1 0 0,1 1-1 0 0,7 33 0 0 0,-3-35 90 0 0,1 0-1 0 0,1-1 1 0 0,0 1 0 0 0,1-2-1 0 0,1 1 1 0 0,1-1-1 0 0,0 0 1 0 0,1-1 0 0 0,18 20-1 0 0,0-5 117 0 0,2-1-1 0 0,66 48 1 0 0,-47-45-16 0 0,1-1-1 0 0,1-3 1 0 0,1-2-1 0 0,2-3 0 0 0,0-2 1 0 0,2-3-1 0 0,108 20 1 0 0,-9-16 170 0 0,268 3 0 0 0,-276-26 10 0 0,192-26 0 0 0,142-54 728 0 0,-24-43 344 0 0,-342 86-377 0 0,164-77-1 0 0,-263 107-675 0 0,0 0-1 0 0,-1-1 1 0 0,0-1-1 0 0,28-25 1 0 0,-40 33-203 0 0,0-1 1 0 0,0 1-1 0 0,-1-1 0 0 0,0 0 1 0 0,0-1-1 0 0,0 1 0 0 0,0 0 1 0 0,-1-1-1 0 0,0 1 1 0 0,0-1-1 0 0,0 0 0 0 0,0 0 1 0 0,-1 0-1 0 0,0 0 0 0 0,0 0 1 0 0,0 0-1 0 0,0 0 0 0 0,-1 0 1 0 0,0 0-1 0 0,0 0 0 0 0,0-1 1 0 0,-1 1-1 0 0,-1-7 1 0 0,-7-14-93 0 0,-1 0 1 0 0,-1 1 0 0 0,-1 0 0 0 0,-1 0-1 0 0,-1 1 1 0 0,-1 1 0 0 0,-1 1 0 0 0,-1 0 0 0 0,-1 1-1 0 0,-34-31 1 0 0,10 16-87 0 0,-2 1 0 0 0,0 3 0 0 0,-2 1 0 0 0,-70-33 0 0 0,76 45-215 0 0,-1 1-1 0 0,-1 3 1 0 0,0 1 0 0 0,-64-11-1 0 0,33 13-2096 0 0,-141-3 0 0 0,133 13 721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40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48 8898 0 0,'0'0'1290'0'0,"-7"-24"2584"0"0,5 21-3907 0 0,0 1 0 0 0,0 1 1 0 0,-1-1-1 0 0,1 0 1 0 0,0 1-1 0 0,-1-1 1 0 0,1 1-1 0 0,-1-1 0 0 0,1 1 1 0 0,-1 0-1 0 0,0 0 1 0 0,1 0-1 0 0,-5 0 0 0 0,0-1-33 0 0,6 2 52 0 0,0 0 1 0 0,-1 0-1 0 0,1 0 1 0 0,0-1-1 0 0,-1 1 1 0 0,1 0-1 0 0,0 1 1 0 0,-1-1-1 0 0,1 0 1 0 0,0 0-1 0 0,-1 1 1 0 0,1-1-1 0 0,0 0 1 0 0,0 1-1 0 0,-1-1 1 0 0,1 1-1 0 0,0 0 1 0 0,0-1-1 0 0,0 1 1 0 0,0 0-1 0 0,0 0 1 0 0,0 0-1 0 0,-2 2 1 0 0,-5 3-83 0 0,-216 136-5852 0 0,195-124 5754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39:4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6265 0 0,'0'0'400'0'0,"-23"26"-5521"0"0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19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17 14947 0 0,'-8'-14'875'0'0,"15"16"-2420"0"0,18 22 0 0 0,18 39 1253 0 0,-32-45 337 0 0,0 0-1 0 0,2-1 0 0 0,0 0 0 0 0,0-1 0 0 0,2-1 0 0 0,22 19 0 0 0,112 78 264 0 0,-148-111-288 0 0,0-1 0 0 0,0 0 0 0 0,0 1 0 0 0,0-1 0 0 0,0 1 0 0 0,0-1 0 0 0,0 1 0 0 0,-1 0 0 0 0,1-1 0 0 0,0 1 0 0 0,0 0 0 0 0,-1 0 0 0 0,1-1 0 0 0,0 1 0 0 0,-1 0 0 0 0,1 0 0 0 0,-1 0 0 0 0,1 0 0 0 0,-1 0 0 0 0,0 0 0 0 0,1 0 0 0 0,-1 0 0 0 0,0 0 0 0 0,0 0 0 0 0,1 0 0 0 0,-1 0 0 0 0,0 0 0 0 0,0 0 0 0 0,0 0 0 0 0,0 0 0 0 0,0 0 0 0 0,-1 0 0 0 0,1 0 0 0 0,0 0 0 0 0,0 0 0 0 0,-1 0 0 0 0,1 0 0 0 0,0-1 0 0 0,-1 1 0 0 0,1 0 0 0 0,-1 0 0 0 0,0 0 0 0 0,1 0 0 0 0,-1 0 0 0 0,1-1 0 0 0,-1 1 0 0 0,0 0 0 0 0,0 0 0 0 0,1-1 0 0 0,-1 1 0 0 0,0-1 0 0 0,0 1 0 0 0,0-1 0 0 0,-1 1 0 0 0,-8 5 47 0 0,0-1-1 0 0,-1 0 0 0 0,1-1 0 0 0,-12 4 0 0 0,8-4 57 0 0,-51 16-31 0 0,-14 5-143 0 0,70-22 72 0 0,1 0 0 0 0,-1-1 0 0 0,-16 3 0 0 0,2-3 2479 0 0,20-11-1355 0 0,2-2-957 0 0,0-1 0 0 0,0 1-1 0 0,1 0 1 0 0,0-1 0 0 0,1 1-1 0 0,2-12 1 0 0,3-27 268 0 0,-2-66 1 0 0,-5 92-695 0 0,-1 1 0 0 0,-1-1 1 0 0,-1 1-1 0 0,-13-45 0 0 0,4 39-1145 0 0,13 28 1176 0 0,-1 0-1 0 0,1 0 0 0 0,-1 0 1 0 0,1 0-1 0 0,-1 0 1 0 0,1 0-1 0 0,-1 0 1 0 0,0 0-1 0 0,0 0 1 0 0,1 1-1 0 0,-1-1 1 0 0,0 0-1 0 0,0 0 1 0 0,0 1-1 0 0,0-1 1 0 0,0 0-1 0 0,0 1 0 0 0,0-1 1 0 0,0 1-1 0 0,0-1 1 0 0,0 1-1 0 0,-2-1 1 0 0,-1 4-677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48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10714 0 0,'44'193'-2182'0'0,"-23"-98"2319"0"0,54 284 446 0 0,-7-31-166 0 0,-26-205 971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48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16211 0 0,'0'0'617'0'0,"-1"4"-119"0"0,2 21-648 0 0,2 0-1 0 0,0 0 1 0 0,1-1 0 0 0,13 39-1 0 0,-7-22 241 0 0,-7-28-66 0 0,-1-4 0 0 0,0-1 1 0 0,0 1 0 0 0,1-1-1 0 0,0 1 1 0 0,0-1 0 0 0,1 0-1 0 0,5 8 1 0 0,-9-15-38 0 0,0-1 15 0 0,0 0-1 0 0,0 0 0 0 0,0 0 1 0 0,1 0-1 0 0,-1 0 1 0 0,0 1-1 0 0,0-1 0 0 0,0 0 1 0 0,0 0-1 0 0,0 0 0 0 0,1 0 1 0 0,-1 0-1 0 0,0 0 1 0 0,0 0-1 0 0,0 0 0 0 0,0 0 1 0 0,1 0-1 0 0,-1 0 0 0 0,0 0 1 0 0,0 0-1 0 0,0 0 0 0 0,0 0 1 0 0,1 0-1 0 0,-1 0 1 0 0,0 0-1 0 0,0 0 0 0 0,0 0 1 0 0,0 0-1 0 0,1 0 0 0 0,-1 0 1 0 0,0 0-1 0 0,0 0 1 0 0,0 0-1 0 0,0 0 0 0 0,0 0 1 0 0,1 0-1 0 0,-1-1 0 0 0,0 1 1 0 0,0 0-1 0 0,0 0 1 0 0,0 0-1 0 0,0 0 0 0 0,0 0 1 0 0,1 0-1 0 0,-1-1 0 0 0,0 1 1 0 0,0 0-1 0 0,0 0 1 0 0,0 0-1 0 0,0 0 0 0 0,0 0 1 0 0,0-1-1 0 0,21-17-102 0 0,-2-2 1 0 0,0 0-1 0 0,-1-1 1 0 0,23-35-1 0 0,19-24 91 0 0,-52 71 14 0 0,8-10 0 0 0,1 0 0 0 0,0 1 0 0 0,28-21 0 0 0,-41 36-30 0 0,0 0 1 0 0,0 0-1 0 0,0 0 0 0 0,0 1 1 0 0,0 0-1 0 0,0-1 1 0 0,1 1-1 0 0,-1 1 0 0 0,1-1 1 0 0,0 1-1 0 0,-1 0 0 0 0,1 0 1 0 0,0 0-1 0 0,0 0 1 0 0,-1 1-1 0 0,1 0 0 0 0,0 0 1 0 0,0 0-1 0 0,0 1 0 0 0,-1 0 1 0 0,1-1-1 0 0,0 2 1 0 0,0-1-1 0 0,6 3 0 0 0,-6 0-3 0 0,1-1-1 0 0,-1 1 1 0 0,0 1-1 0 0,0-1 1 0 0,0 1-1 0 0,-1 0 1 0 0,0 0-1 0 0,1 0 0 0 0,-2 0 1 0 0,1 1-1 0 0,-1 0 1 0 0,0-1-1 0 0,0 1 1 0 0,3 9-1 0 0,3 11 7 0 0,-2 0 0 0 0,5 32 0 0 0,-7-34 10 0 0,46 204-819 0 0,-43-215-922 0 0,-6-9 352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49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10802 0 0,'0'0'3856'0'0,"0"15"-1306"0"0,14 132-3370 0 0,49 212 1 0 0,-38-234 880 0 0,-23-114-448 0 0,0 0 1 0 0,-1 0-1 0 0,0 0 0 0 0,-1-1 0 0 0,0 1 1 0 0,0 0-1 0 0,-4 17 0 0 0,1-17-1275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4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19084 0 0,'0'0'-419'0'0,"1"3"-11"0"0,3 3 308 0 0,0-1 1 0 0,0 1-1 0 0,1-1 0 0 0,0 0 1 0 0,-1 0-1 0 0,2 0 1 0 0,-1-1-1 0 0,0 1 1 0 0,1-1-1 0 0,9 4 1 0 0,68 33 17 0 0,-74-37 110 0 0,6 2 28 0 0,0 0 1 0 0,0-2 0 0 0,1 1-1 0 0,-1-2 1 0 0,1 0-1 0 0,0-1 1 0 0,26 0 0 0 0,-16-3 61 0 0,0-1 0 0 0,0-1 0 0 0,48-13 0 0 0,-71 15-115 0 0,1 0 1 0 0,-1 0-1 0 0,1 0 0 0 0,0 1 1 0 0,-1-1-1 0 0,1 1 0 0 0,-1 0 1 0 0,1 0-1 0 0,0 1 1 0 0,-1-1-1 0 0,1 1 0 0 0,5 1 1 0 0,-6-1-29 0 0,0 1 0 0 0,-1 0 0 0 0,1-1-1 0 0,-1 1 1 0 0,1 0 0 0 0,-1 0 0 0 0,0 1 0 0 0,0-1 0 0 0,0 0 0 0 0,0 1 0 0 0,0-1 0 0 0,-1 1 0 0 0,1 0 0 0 0,-1-1 0 0 0,2 5 0 0 0,20 61-328 0 0,-18-49 374 0 0,1-1 0 0 0,0 0 1 0 0,12 22-1 0 0,-16-36 48 0 0,1 0-1 0 0,-1 0 0 0 0,1 0 0 0 0,0 0 0 0 0,0-1 1 0 0,0 1-1 0 0,1-1 0 0 0,-1 0 0 0 0,1 0 0 0 0,-1 0 1 0 0,1 0-1 0 0,0-1 0 0 0,0 0 0 0 0,0 1 0 0 0,1-1 1 0 0,-1-1-1 0 0,1 1 0 0 0,4 1 0 0 0,-5-3 75 0 0,-1 1-1 0 0,1-1 0 0 0,-1 1 0 0 0,1-1 1 0 0,-1 0-1 0 0,1 0 0 0 0,-1-1 0 0 0,1 1 1 0 0,-1-1-1 0 0,1 0 0 0 0,-1 0 0 0 0,1 0 1 0 0,-1 0-1 0 0,0 0 0 0 0,0-1 0 0 0,0 0 1 0 0,6-3-1 0 0,-7 3-72 0 0,-1 1 1 0 0,1 0-1 0 0,-1-1 1 0 0,0 1-1 0 0,1-1 1 0 0,-1 0-1 0 0,0 1 1 0 0,0-1-1 0 0,0 0 0 0 0,0 0 1 0 0,-1 0-1 0 0,1 0 1 0 0,0 0-1 0 0,-1 0 1 0 0,1 0-1 0 0,-1 0 1 0 0,0 0-1 0 0,0 0 1 0 0,1 0-1 0 0,-1 0 1 0 0,-1 0-1 0 0,1 0 1 0 0,0 0-1 0 0,0 0 1 0 0,-1 0-1 0 0,1 0 0 0 0,-1 0 1 0 0,0 1-1 0 0,1-1 1 0 0,-1 0-1 0 0,-1-2 1 0 0,-5-7-217 0 0,1 0 0 0 0,-2 1 0 0 0,1 0 0 0 0,-1 1 0 0 0,-1 0 0 0 0,0 0-1 0 0,0 0 1 0 0,0 1 0 0 0,-1 1 0 0 0,-1-1 0 0 0,-20-10 0 0 0,12 9-373 0 0,0 0-1 0 0,-1 1 0 0 0,0 1 1 0 0,0 1-1 0 0,-1 1 0 0 0,-26-3 1 0 0,0 3-1458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4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25 12491 0 0,'-2'-3'176'0'0,"0"1"0"0"0,-1-1 1 0 0,0 1-1 0 0,1 0 0 0 0,-1-1 0 0 0,0 1 1 0 0,0 1-1 0 0,0-1 0 0 0,-6-2 1 0 0,8 4-195 0 0,-1 0 1 0 0,0 0-1 0 0,0-1 0 0 0,0 2 1 0 0,0-1-1 0 0,0 0 1 0 0,0 0-1 0 0,0 1 1 0 0,0-1-1 0 0,0 1 1 0 0,0-1-1 0 0,0 1 1 0 0,1 0-1 0 0,-1 0 1 0 0,0 0-1 0 0,0 0 1 0 0,1 0-1 0 0,-1 0 1 0 0,-2 3-1 0 0,-2 1-5 0 0,1 1-1 0 0,0 0 1 0 0,0 0 0 0 0,0 0 0 0 0,1 1-1 0 0,-1-1 1 0 0,2 1 0 0 0,-1 0 0 0 0,1 0-1 0 0,0 0 1 0 0,0 1 0 0 0,-2 11-1 0 0,-1 11 154 0 0,-6 54 0 0 0,1 315 230 0 0,6-68-57 0 0,5-319-420 0 0,-1 0-1 0 0,0 0 1 0 0,-1 0-1 0 0,0 0 1 0 0,-1 0-1 0 0,-1-1 1 0 0,1 1-1 0 0,-2-1 1 0 0,0 0 0 0 0,0 0-1 0 0,-1 0 1 0 0,0-1-1 0 0,-14 16 1 0 0,9-14-1536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5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18292 0 0,'11'-6'-120'0'0,"1"-1"1"0"0,0 2-1 0 0,0-1 1 0 0,0 2-1 0 0,0-1 1 0 0,25-4-1 0 0,79-7-133 0 0,-74 12 295 0 0,129-10 535 0 0,-142 14-382 0 0,-1 0 1 0 0,0 2-1 0 0,55 11 1 0 0,-73-10-183 0 0,0-1 1 0 0,-1 2 0 0 0,0-1 0 0 0,1 1-1 0 0,-2 1 1 0 0,1 0 0 0 0,0 0 0 0 0,-1 1-1 0 0,0 0 1 0 0,0 0 0 0 0,-1 0 0 0 0,0 1-1 0 0,0 1 1 0 0,0-1 0 0 0,7 13-1 0 0,-5-5-9 0 0,0 0 1 0 0,-2 1-1 0 0,1 1 0 0 0,-2-1 0 0 0,0 1 0 0 0,-2 0 0 0 0,6 32 0 0 0,-7-33 32 0 0,1 10 243 0 0,3 48 1222 0 0,-4-79-1074 0 0,24-45-24 0 0,-16 29-390 0 0,1-1 1 0 0,0 1 0 0 0,2 1 0 0 0,27-32 0 0 0,-40 51-24 0 0,1-1 0 0 0,0 0 0 0 0,0 1 0 0 0,-1-1-1 0 0,1 1 1 0 0,0-1 0 0 0,0 1 0 0 0,0 0 0 0 0,0 0 0 0 0,1 0 0 0 0,-1 0 0 0 0,0 0 0 0 0,0 1 0 0 0,1-1 0 0 0,-1 1-1 0 0,0-1 1 0 0,1 1 0 0 0,-1 0 0 0 0,0 0 0 0 0,4 0 0 0 0,-3 1-24 0 0,0 0 1 0 0,0 0-1 0 0,1 0 0 0 0,-2 0 1 0 0,1 1-1 0 0,0-1 1 0 0,0 1-1 0 0,0 0 0 0 0,-1 0 1 0 0,1 0-1 0 0,-1 0 0 0 0,5 5 1 0 0,3 6-96 0 0,0 0 0 0 0,-1 1 0 0 0,0 0 1 0 0,9 23-1 0 0,-17-35 128 0 0,24 52-361 0 0,34 64-1710 0 0,-47-99 185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50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 23797 0 0,'0'0'-384'0'0,"-3"23"-1544"0"0,4-16 1111 0 0,1 0 545 0 0,-1-2 72 0 0,16-20-1672 0 0,-9 2 280 0 0,0-3-257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51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2381 506 14643 0 0,'-41'-37'-67'0'0,"-1"3"0"0"0,-2 1 0 0 0,-1 2 0 0 0,-2 2 1 0 0,-1 2-1 0 0,-1 2 0 0 0,0 3 0 0 0,-2 1 0 0 0,-1 3 0 0 0,-62-13 0 0 0,39 14 352 0 0,-1 4-1 0 0,0 3 1 0 0,0 3 0 0 0,-1 4-1 0 0,-144 12 1 0 0,179-3-311 0 0,1 1 0 0 0,0 3 0 0 0,0 1 0 0 0,1 2 1 0 0,-41 20-1 0 0,52-19-65 0 0,1 1 0 0 0,0 2 0 0 0,2 1 0 0 0,0 0 0 0 0,0 2 0 0 0,2 2 0 0 0,-30 32 0 0 0,12-2-3 0 0,2 1 0 0 0,3 2 0 0 0,3 1 0 0 0,1 2 0 0 0,-48 122 0 0 0,-78 326 168 0 0,146-460-65 0 0,-70 262 43 0 0,-47 343 0 0 0,113-441 30 0 0,16-141 27 0 0,3-1-1 0 0,16 105 1 0 0,-8-122-45 0 0,1 0 0 0 0,3-1 0 0 0,2 0 1 0 0,2-2-1 0 0,2 0 0 0 0,2 0 0 0 0,57 85 1 0 0,-23-55 140 0 0,3-4 1 0 0,3-1 0 0 0,4-4-1 0 0,108 89 1 0 0,-85-88 37 0 0,3-4 0 0 0,3-4 0 0 0,146 71 0 0 0,-168-99 39 0 0,1-3 0 0 0,2-3 0 0 0,1-3 0 0 0,1-4 0 0 0,107 15 0 0 0,-127-30-109 0 0,-1-1-1 0 0,1-4 1 0 0,0-1 0 0 0,0-4 0 0 0,-1-1 0 0 0,0-4 0 0 0,0-2 0 0 0,67-21-1 0 0,-68 12-65 0 0,-1-3 0 0 0,0-2 0 0 0,-2-2 0 0 0,-1-3 0 0 0,-2-2 0 0 0,-1-2-1 0 0,-1-2 1 0 0,-2-3 0 0 0,-2-1 0 0 0,-1-2 0 0 0,-3-2 0 0 0,-1-2 0 0 0,-2-1 0 0 0,49-84-1 0 0,-32 33 69 0 0,-4-3 0 0 0,-5-2-1 0 0,-4-1 1 0 0,38-153-1 0 0,-31 49 21 0 0,28-291-1 0 0,-58 315-226 0 0,-9-1 0 0 0,-23-312 1 0 0,2 379-74 0 0,-6 1 1 0 0,-5 1 0 0 0,-5 1-1 0 0,-4 1 1 0 0,-63-143 0 0 0,73 208-99 0 0,-3 0 1 0 0,-1 1 0 0 0,-3 2 0 0 0,-2 1 0 0 0,-46-54-1 0 0,52 73-133 0 0,-1 1-1 0 0,0 0 0 0 0,-2 2 0 0 0,-1 1 0 0 0,0 2 1 0 0,-2 0-1 0 0,0 3 0 0 0,-1 0 0 0 0,-35-12 1 0 0,-50-9-2324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5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27614 0 0,'0'0'-1376'0'0,"16"11"-3761"0"0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52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547 195 6721 0 0,'-6'-20'9857'0'0,"5"15"-9777"0"0,0-1 1 0 0,0 0-1 0 0,-1 1 0 0 0,0 0 0 0 0,0-1 0 0 0,0 1 1 0 0,0 0-1 0 0,-1 0 0 0 0,0 0 0 0 0,0 0 0 0 0,0 1 1 0 0,0-1-1 0 0,-1 1 0 0 0,0 0 0 0 0,0 0 0 0 0,0 0 1 0 0,0 1-1 0 0,-1-1 0 0 0,0 1 0 0 0,1 0 0 0 0,-8-3 1 0 0,-17-6-791 0 0,0 2 0 0 0,-1 1 0 0 0,0 2 1 0 0,-33-5-1 0 0,-125-6-3563 0 0,91 13 1922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2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4073 0 0,'1'-11'598'0'0,"1"-15"442"0"0,9-42 0 0 0,-10 61-1030 0 0,1-1 0 0 0,1 1 0 0 0,-1 0 0 0 0,1 0 0 0 0,0 0 0 0 0,1 1 0 0 0,0-1 0 0 0,0 1 0 0 0,0 0 0 0 0,8-9 0 0 0,-11 15-16 0 0,-1 0-1 0 0,0-1 0 0 0,1 1 0 0 0,-1 0 0 0 0,0-1 0 0 0,0 1 1 0 0,1 0-1 0 0,-1 0 0 0 0,1-1 0 0 0,-1 1 0 0 0,0 0 0 0 0,1 0 1 0 0,-1 0-1 0 0,0 0 0 0 0,1 0 0 0 0,-1 0 0 0 0,1-1 0 0 0,-1 1 0 0 0,0 0 1 0 0,1 0-1 0 0,-1 0 0 0 0,1 0 0 0 0,-1 0 0 0 0,0 1 0 0 0,1-1 1 0 0,-1 0-1 0 0,1 0 0 0 0,-1 0 0 0 0,0 0 0 0 0,1 0 0 0 0,-1 0 0 0 0,1 1 1 0 0,-1-1-1 0 0,0 0 0 0 0,1 1 0 0 0,11 16-219 0 0,3 29-28 0 0,-14-42 252 0 0,27 123 70 0 0,-18-76 197 0 0,2 0-1 0 0,31 82 1 0 0,-48-144 756 0 0,1 0-1 0 0,1-1 1 0 0,-3-19 0 0 0,3 10-778 0 0,1 0 0 0 0,1 0 0 0 0,3-33 0 0 0,0 33-276 0 0,1-1 1 0 0,1 1-1 0 0,1 0 0 0 0,1 0 1 0 0,0 1-1 0 0,2 0 1 0 0,11-23-1 0 0,-17 39 82 0 0,0 1 0 0 0,0-1-1 0 0,0 1 1 0 0,0 0 0 0 0,1-1-1 0 0,0 1 1 0 0,-1 1 0 0 0,1-1-1 0 0,0 0 1 0 0,0 1 0 0 0,0-1-1 0 0,6-2 1 0 0,-7 4-58 0 0,0 1-1 0 0,-1-1 1 0 0,1 1-1 0 0,0 0 1 0 0,0 0-1 0 0,0-1 1 0 0,0 1-1 0 0,0 1 1 0 0,0-1-1 0 0,0 0 1 0 0,-1 0 0 0 0,1 1-1 0 0,0-1 1 0 0,0 1-1 0 0,0 0 1 0 0,-1-1-1 0 0,1 1 1 0 0,0 0-1 0 0,-1 0 1 0 0,1 0 0 0 0,-1 0-1 0 0,1 0 1 0 0,-1 1-1 0 0,1-1 1 0 0,-1 0-1 0 0,0 1 1 0 0,0-1-1 0 0,2 2 1 0 0,4 6-73 0 0,-1-1 1 0 0,0 1-1 0 0,0 0 1 0 0,-1 0-1 0 0,0 0 1 0 0,-1 1-1 0 0,0-1 1 0 0,0 1-1 0 0,3 17 1 0 0,-1 3 67 0 0,-1 0 0 0 0,0 33-1 0 0,2-38-62 0 0,-7-24 185 0 0,0 0-1 0 0,0 0 1 0 0,1 0 0 0 0,-1 0 0 0 0,1 0-1 0 0,-1 0 1 0 0,1 0 0 0 0,-1 0 0 0 0,1 0-1 0 0,-1 0 1 0 0,1-1 0 0 0,0 1 0 0 0,0 0-1 0 0,-1 0 1 0 0,1-1 0 0 0,0 1-1 0 0,0-1 1 0 0,0 1 0 0 0,0 0 0 0 0,0-1-1 0 0,0 0 1 0 0,1 1 0 0 0,1-20 707 0 0,-1 8-746 0 0,1 0 1 0 0,1 1-1 0 0,0-1 0 0 0,0 1 1 0 0,11-18-1 0 0,3-6 20 0 0,-6 6-196 0 0,1 1 0 0 0,27-41 0 0 0,-35 61 81 0 0,0 0-1 0 0,0 1 1 0 0,0-1 0 0 0,1 1-1 0 0,0 1 1 0 0,1-1 0 0 0,-1 1-1 0 0,1 0 1 0 0,0 0 0 0 0,0 1-1 0 0,1 0 1 0 0,-1 0 0 0 0,1 0-1 0 0,11-2 1 0 0,-17 5-23 0 0,0 1 0 0 0,1-1 1 0 0,-1 1-1 0 0,1 0 0 0 0,-1 0 0 0 0,0 0 0 0 0,1 0 1 0 0,-1 0-1 0 0,1 1 0 0 0,-1-1 0 0 0,0 1 0 0 0,1-1 1 0 0,-1 1-1 0 0,0 0 0 0 0,0 0 0 0 0,1 0 0 0 0,2 2 1 0 0,-1 0-25 0 0,-1 0 1 0 0,1 0 0 0 0,-1 0 0 0 0,1 1 0 0 0,-1-1-1 0 0,-1 1 1 0 0,1 0 0 0 0,4 6 0 0 0,1 8-102 0 0,0-1 0 0 0,-1 1 0 0 0,6 29 0 0 0,-9-36 131 0 0,16 66-42 0 0,-11-39-199 0 0,1-1 0 0 0,2 1 0 0 0,1-2 0 0 0,22 41 1 0 0,-33-74 137 0 0,0 0 0 0 0,0 0 0 0 0,0 0 0 0 0,0-1 0 0 0,0 1 0 0 0,1 0 0 0 0,-1-1 0 0 0,1 0 0 0 0,-1 0 1 0 0,1 0-1 0 0,0 0 0 0 0,0 0 0 0 0,0 0 0 0 0,0-1 0 0 0,0 0 0 0 0,7 3 0 0 0,-4-3-22 0 0,-1 0 0 0 0,1-1 0 0 0,0 1 1 0 0,0-1-1 0 0,-1 0 0 0 0,1-1 0 0 0,0 1 0 0 0,0-1 0 0 0,7-2 0 0 0,7-4-158 0 0,1 0 0 0 0,-1-2-1 0 0,0 0 1 0 0,22-14 0 0 0,-28 14 414 0 0,0 0 0 0 0,-1-1 0 0 0,0 0 0 0 0,-1-1 0 0 0,0-1 0 0 0,0 1-1 0 0,-1-2 1 0 0,9-13 0 0 0,-10 11 464 0 0,-1 0 0 0 0,-1-1 0 0 0,0 1-1 0 0,-1-2 1 0 0,0 1 0 0 0,-2-1 0 0 0,0 0-1 0 0,-1 0 1 0 0,0 0 0 0 0,-2-1 0 0 0,2-34-1 0 0,-4 49-477 0 0,0-1-1 0 0,-1 1 1 0 0,1 0-1 0 0,-1-1 1 0 0,1 1-1 0 0,-1 0 1 0 0,0 0-1 0 0,0 0 1 0 0,-1 0-1 0 0,1 0 1 0 0,-1 0-1 0 0,1 0 1 0 0,-1 0-1 0 0,0 0 1 0 0,0 1-1 0 0,0-1 1 0 0,-5-4-1 0 0,2 4-65 0 0,1-1-1 0 0,-1 1 0 0 0,0 0 0 0 0,0 0 0 0 0,0 1 1 0 0,0 0-1 0 0,0 0 0 0 0,-1 0 0 0 0,1 0 0 0 0,-7 0 0 0 0,4 0-70 0 0,-1 1-1 0 0,1 0 1 0 0,-1 1-1 0 0,1 0 1 0 0,0 0-1 0 0,-1 1 1 0 0,1 0-1 0 0,-1 0 1 0 0,1 1-1 0 0,0 0 1 0 0,0 0-1 0 0,0 1 1 0 0,0 0-1 0 0,-11 7 1 0 0,14-7-14 0 0,1 2 0 0 0,0-1 0 0 0,0 0 0 0 0,0 1 0 0 0,0 0 0 0 0,1-1 1 0 0,-1 2-1 0 0,1-1 0 0 0,1 0 0 0 0,-1 0 0 0 0,1 1 0 0 0,0 0 0 0 0,0-1 1 0 0,-2 10-1 0 0,2-2-10 0 0,0 0 1 0 0,0 0-1 0 0,1 0 0 0 0,1 0 1 0 0,2 21-1 0 0,-1-29 87 0 0,0 1 0 0 0,1-1 0 0 0,0 1 0 0 0,0-1 0 0 0,0 0 0 0 0,1 0 0 0 0,0 0 0 0 0,0 0 0 0 0,0 0 0 0 0,1-1 0 0 0,-1 1 0 0 0,1-1-1 0 0,0 0 1 0 0,0 0 0 0 0,1 0 0 0 0,-1-1 0 0 0,1 0 0 0 0,0 0 0 0 0,0 0 0 0 0,9 4 0 0 0,-11-5 69 0 0,0-1-1 0 0,0 1 1 0 0,1-1 0 0 0,-1 0 0 0 0,0 0 0 0 0,0-1-1 0 0,1 1 1 0 0,-1-1 0 0 0,0 1 0 0 0,1-1 0 0 0,-1 0-1 0 0,1 0 1 0 0,-1-1 0 0 0,0 1 0 0 0,1-1 0 0 0,-1 1-1 0 0,0-1 1 0 0,1 0 0 0 0,-1-1 0 0 0,0 1 0 0 0,0 0-1 0 0,0-1 1 0 0,0 0 0 0 0,0 1 0 0 0,0-1 0 0 0,-1 0-1 0 0,1-1 1 0 0,-1 1 0 0 0,1 0 0 0 0,-1-1 0 0 0,0 1-1 0 0,0-1 1 0 0,0 0 0 0 0,0 0 0 0 0,2-5 0 0 0,17-30 657 0 0,-12 23 125 0 0,-1-1-1 0 0,0 0 0 0 0,10-33 0 0 0,-18 55-1285 0 0,0 0 0 0 0,1 0 0 0 0,-1 0 0 0 0,1 0 0 0 0,0 0 0 0 0,1 0 0 0 0,-1 0 0 0 0,6 11 0 0 0,23 54 608 0 0,-20-54-122 0 0,0 0 0 0 0,0-1 0 0 0,2-1 0 0 0,14 17-1 0 0,-18-23-458 0 0,0-1-1 0 0,1 0 1 0 0,-1-1-1 0 0,1 1 1 0 0,1-2-1 0 0,-1 1 1 0 0,1-1-1 0 0,14 5 1 0 0,-21-10 153 0 0,-1 0 0 0 0,1-1 0 0 0,0 1 1 0 0,0-1-1 0 0,0 0 0 0 0,0 0 0 0 0,-1 0 0 0 0,1 0 0 0 0,0 0 0 0 0,3-1 1 0 0,5-2-519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3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1 360 12891 0 0,'1879'-78'-794'0'0,"-708"-6"684"0"0,440-9 53 0 0,-726 48 142 0 0,261-10 816 0 0,-265 51-509 0 0,-809 8-266 0 0,-71-4-42 0 0,-18 1-2904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0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13523 0 0,'9'327'-1165'0'0,"-7"-105"428"0"0,-1-211 403 0 0,0-6-278 0 0,-1 1 0 0 0,0-1 0 0 0,0 0-1 0 0,-1 1 1 0 0,-1 8 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0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13379 0 0,'23'-14'-93'0'0,"1"1"0"0"0,0 0 0 0 0,1 2 0 0 0,0 1 0 0 0,47-13 0 0 0,-6 2 44 0 0,104-25 81 0 0,-58 17-1618 0 0,-94 25 386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1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10954 0 0,'0'0'-440'0'0,"3"2"-28"0"0,9 3 415 0 0,0 0 1 0 0,0-1-1 0 0,0-1 0 0 0,1 1 0 0 0,0-2 0 0 0,-1 0 1 0 0,1 0-1 0 0,0-1 0 0 0,0-1 0 0 0,22-2 0 0 0,-8-1 162 0 0,-1-1 0 0 0,0 0 0 0 0,0-3 0 0 0,34-12 0 0 0,-12 1-24 0 0,-2 0-69 0 0,1 2-1 0 0,49-11 1 0 0,-95 27-125 0 0,1 7-1065 0 0,12 56 786 0 0,-11-47 403 0 0,0 0 0 0 0,0-1 0 0 0,2 1 0 0 0,7 17 0 0 0,6 15 35 0 0,-14-38-17 0 0,-1 0 0 0 0,1 1 0 0 0,1-1 0 0 0,0 0 0 0 0,8 12 0 0 0,-10-20 6 0 0,-1 0 0 0 0,0 0 0 0 0,1 0-1 0 0,-1 0 1 0 0,1-1 0 0 0,0 1 0 0 0,-1-1 0 0 0,1 0 0 0 0,0 1 0 0 0,0-1 0 0 0,0 0 0 0 0,0-1-1 0 0,0 1 1 0 0,0-1 0 0 0,0 1 0 0 0,0-1 0 0 0,4 0 0 0 0,1 0 180 0 0,0 0-1 0 0,1 0 1 0 0,-1-1 0 0 0,0 0 0 0 0,11-3-1 0 0,-17 2-64 0 0,0 1 0 0 0,0 0 0 0 0,0-1-1 0 0,0 1 1 0 0,0-1 0 0 0,-1 1 0 0 0,1-1-1 0 0,0 0 1 0 0,-1 0 0 0 0,1 0 0 0 0,-1 0-1 0 0,0 0 1 0 0,1 0 0 0 0,-1 0 0 0 0,0 0-1 0 0,0 0 1 0 0,-1-1 0 0 0,1 1 0 0 0,0 0-1 0 0,-1-1 1 0 0,1 1 0 0 0,-1-5 0 0 0,2-10 413 0 0,-1 1 0 0 0,-1-20 1 0 0,0 24-115 0 0,5 22-2180 0 0,6 34 1389 0 0,13 45 475 0 0,-20-74-205 0 0,1-1 76 0 0,0 0 0 0 0,12 26-1 0 0,-16-38-132 0 0,0 0-1 0 0,1 0 0 0 0,-1 0 0 0 0,0 0 0 0 0,1 0 0 0 0,-1 0 0 0 0,1 0 0 0 0,0 0 0 0 0,-1 0 1 0 0,1-1-1 0 0,0 1 0 0 0,0-1 0 0 0,0 1 0 0 0,0-1 0 0 0,0 0 0 0 0,1 0 0 0 0,-1 0 1 0 0,0 0-1 0 0,1 0 0 0 0,-1 0 0 0 0,0 0 0 0 0,1-1 0 0 0,-1 0 0 0 0,4 1 0 0 0,5-2-1322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1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1 145 9082 0 0,'0'0'33'0'0,"8"16"-625"0"0,54 95 1095 0 0,-62-111-466 0 0,0 0-1 0 0,0 0 1 0 0,0 0-1 0 0,1 0 1 0 0,-1 0 0 0 0,0 0-1 0 0,0 1 1 0 0,0-1-1 0 0,0 0 1 0 0,0 0 0 0 0,1 0-1 0 0,-1 0 1 0 0,0 0 0 0 0,0 0-1 0 0,0 0 1 0 0,0 0-1 0 0,1 0 1 0 0,-1 0 0 0 0,0 0-1 0 0,0 0 1 0 0,0 0-1 0 0,0 0 1 0 0,0 0 0 0 0,1 0-1 0 0,-1 0 1 0 0,0 0-1 0 0,0-1 1 0 0,0 1 0 0 0,0 0-1 0 0,0 0 1 0 0,1 0 0 0 0,-1 0-1 0 0,0 0 1 0 0,0 0-1 0 0,0 0 1 0 0,0 0 0 0 0,0 0-1 0 0,0-1 1 0 0,0 1-1 0 0,0 0 1 0 0,1 0 0 0 0,-1 0-1 0 0,0 0 1 0 0,0 0 0 0 0,0-1-1 0 0,0 1 1 0 0,7-13 61 0 0,5-14-739 0 0,-8 12 513 0 0,1 1 1 0 0,1 0-1 0 0,1 1 1 0 0,0 0 0 0 0,0 0-1 0 0,1 0 1 0 0,1 1 0 0 0,0 0-1 0 0,1 0 1 0 0,0 1 0 0 0,14-12-1 0 0,-16 16 169 0 0,1 1-1 0 0,-1-1 1 0 0,1 1-1 0 0,0 1 1 0 0,1-1-1 0 0,0 2 1 0 0,-1-1-1 0 0,2 1 1 0 0,-1 1-1 0 0,0 0 0 0 0,1 0 1 0 0,-1 1-1 0 0,1 1 1 0 0,0 0-1 0 0,-1 0 1 0 0,15 1-1 0 0,-21 1-40 0 0,-1-1-1 0 0,1 1 1 0 0,-1 0-1 0 0,0 0 1 0 0,1 0-1 0 0,-1 1 1 0 0,0-1-1 0 0,0 1 1 0 0,1 0-1 0 0,-1 0 1 0 0,-1 0-1 0 0,1 0 1 0 0,0 1-1 0 0,0-1 1 0 0,-1 1-1 0 0,0-1 1 0 0,1 1-1 0 0,-1 0 1 0 0,0 0-1 0 0,0 0 1 0 0,0 0-1 0 0,-1 0 1 0 0,1 1-1 0 0,-1-1 1 0 0,0 0-1 0 0,0 1 1 0 0,0-1-1 0 0,0 4 0 0 0,3 12 30 0 0,-1 1 0 0 0,-1-1-1 0 0,-1 37 1 0 0,-1-47-7 0 0,-3 60 73 0 0,1-50-289 0 0,0 1-1 0 0,2 0 1 0 0,0 0-1 0 0,2 0 1 0 0,0 0-1 0 0,7 31 1 0 0,-2-36-571 0 0,0-5-344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1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167 419 12675 0 0,'-3'-1'-39'0'0,"0"0"1"0"0,0 0 0 0 0,0 0-1 0 0,0 0 1 0 0,0 0 0 0 0,0 1-1 0 0,0-1 1 0 0,0 1 0 0 0,0 0-1 0 0,0 0 1 0 0,-1 0-1 0 0,1 0 1 0 0,0 1 0 0 0,0-1-1 0 0,0 1 1 0 0,0 0 0 0 0,0 0-1 0 0,0 0 1 0 0,0 0 0 0 0,0 1-1 0 0,0-1 1 0 0,1 1 0 0 0,-4 1-1 0 0,0 1-56 0 0,0 0 0 0 0,0 1 0 0 0,1-1 1 0 0,0 1-1 0 0,-1 0 0 0 0,2 1 0 0 0,-1-1 0 0 0,1 1 0 0 0,-6 8 0 0 0,5-5 28 0 0,0 1 1 0 0,0 1-1 0 0,1-1 1 0 0,1 1-1 0 0,0-1 1 0 0,0 1-1 0 0,1 0 1 0 0,0 0-1 0 0,1 0 0 0 0,0 0 1 0 0,1 18-1 0 0,1-20 45 0 0,0-1 0 0 0,1 0-1 0 0,0 0 1 0 0,1 0 0 0 0,-1-1-1 0 0,2 1 1 0 0,-1 0-1 0 0,1-1 1 0 0,0 0 0 0 0,0 0-1 0 0,1 0 1 0 0,0-1 0 0 0,0 1-1 0 0,1-1 1 0 0,-1 0-1 0 0,11 7 1 0 0,-11-9 24 0 0,0 1 0 0 0,1-2 0 0 0,-1 1 0 0 0,1-1 0 0 0,0 0 1 0 0,0 0-1 0 0,0 0 0 0 0,1-1 0 0 0,-1 0 0 0 0,1 0 0 0 0,-1-1 0 0 0,1 1 0 0 0,0-1 0 0 0,-1-1 0 0 0,13 0 0 0 0,-9-1 21 0 0,0-1 0 0 0,0 0-1 0 0,0 0 1 0 0,-1-1-1 0 0,1 0 1 0 0,-1-1 0 0 0,0 0-1 0 0,0-1 1 0 0,14-8 0 0 0,1-5-27 0 0,0-1 1 0 0,-1-1-1 0 0,-1-1 0 0 0,-1-1 1 0 0,-2-1-1 0 0,19-26 1 0 0,-22 24-388 0 0,0-1 0 0 0,-1 0 0 0 0,-1-2 0 0 0,-2 1 0 0 0,16-55 0 0 0,23-150-746 0 0,-40 174 1914 0 0,-7 38 116 0 0,-1 0-1 0 0,0-20 1 0 0,-3 39-839 0 0,8 24-1191 0 0,-8-19 984 0 0,3 17 130 0 0,-1 0 0 0 0,-1 0 0 0 0,-1 0 0 0 0,-6 40 0 0 0,1 2 259 0 0,-18 310 515 0 0,22-355-860 0 0,-2 184 549 0 0,13-115-2616 0 0,-9-76 777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2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16019 0 0,'17'-1'-246'0'0,"0"-1"-1"0"0,-1-1 1 0 0,1-1-1 0 0,24-8 1 0 0,8-2 217 0 0,-33 10-86 0 0,0 1 1 0 0,1 0-1 0 0,-1 1 0 0 0,1 1 1 0 0,17 1-1 0 0,-27 1 58 0 0,-1-1 0 0 0,0 1 0 0 0,0 1 0 0 0,0-1 0 0 0,0 1 1 0 0,0 0-1 0 0,0 1 0 0 0,0-1 0 0 0,-1 1 0 0 0,1 0 0 0 0,-1 1 0 0 0,0-1 0 0 0,0 1 0 0 0,0 0 1 0 0,0 1-1 0 0,5 6 0 0 0,3 4-6 0 0,-2 1-1 0 0,-1 0 1 0 0,0 1 0 0 0,0 0 0 0 0,-2 1-1 0 0,0-1 1 0 0,-1 2 0 0 0,-1-1 0 0 0,-1 1-1 0 0,-1-1 1 0 0,0 2 0 0 0,-1-1 0 0 0,-1 0-1 0 0,-1 0 1 0 0,-1 1 0 0 0,0-1 0 0 0,-2 1-1 0 0,-4 22 1 0 0,6-32-2273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2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 13579 0 0,'-3'7'-943'0'0,"-39"57"242"0"0,31-49 701 0 0,0 0-1 0 0,1 1 0 0 0,-14 30 0 0 0,11-17 22 0 0,10-24-35 0 0,0-1 0 0 0,1 1-1 0 0,0 0 1 0 0,0 0-1 0 0,0 0 1 0 0,1 0 0 0 0,-1 1-1 0 0,1-1 1 0 0,0 0-1 0 0,1 1 1 0 0,-1-1-1 0 0,1 0 1 0 0,0 1 0 0 0,2 8-1 0 0,-1-9-12 0 0,-1-1 0 0 0,1 1-1 0 0,0-1 1 0 0,1 1-1 0 0,-1-1 1 0 0,1 0 0 0 0,0 1-1 0 0,0-1 1 0 0,0 0 0 0 0,0 0-1 0 0,1 0 1 0 0,0-1 0 0 0,0 1-1 0 0,0-1 1 0 0,0 1 0 0 0,0-1-1 0 0,1 0 1 0 0,-1 0 0 0 0,1-1-1 0 0,0 1 1 0 0,0-1 0 0 0,0 1-1 0 0,0-1 1 0 0,0-1 0 0 0,6 3-1 0 0,1 0 54 0 0,0-1 0 0 0,0-1 0 0 0,0 1 1 0 0,0-2-1 0 0,0 1 0 0 0,1-1 0 0 0,-1-1 0 0 0,0 0 0 0 0,0-1 0 0 0,1 0 0 0 0,-1-1 0 0 0,0 0 0 0 0,0-1 0 0 0,12-4 0 0 0,-11 3 122 0 0,0-1 0 0 0,-1 0-1 0 0,0-1 1 0 0,0 0 0 0 0,0-1 0 0 0,-1 0 0 0 0,0 0 0 0 0,0-1-1 0 0,-1-1 1 0 0,0 1 0 0 0,0-2 0 0 0,10-14 0 0 0,-16 21-89 0 0,-1-1 0 0 0,0 1 0 0 0,0-1 0 0 0,0 0 0 0 0,0 0 0 0 0,0 0 0 0 0,-1 0-1 0 0,0 0 1 0 0,0 0 0 0 0,0-1 0 0 0,0 1 0 0 0,0 0 0 0 0,-1 0 0 0 0,0-1 0 0 0,0 1 0 0 0,0 0 0 0 0,-1-1 0 0 0,1 1 0 0 0,-1 0 0 0 0,0-1 0 0 0,0 1 0 0 0,-1 0 0 0 0,1 0 0 0 0,-1 0 0 0 0,0 0 0 0 0,0 0 0 0 0,0 1-1 0 0,0-1 1 0 0,-1 0 0 0 0,0 1 0 0 0,0 0 0 0 0,1 0 0 0 0,-2 0 0 0 0,-5-5 0 0 0,0 1-149 0 0,0 0 1 0 0,-1 1-1 0 0,1 0 0 0 0,-1 0 0 0 0,-1 1 0 0 0,1 1 1 0 0,-1-1-1 0 0,0 2 0 0 0,0 0 0 0 0,0 0 1 0 0,0 1-1 0 0,-14-2 0 0 0,-51 4-1597 0 0,52 3 461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3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13427 0 0,'10'22'-11'0'0,"-1"1"1"0"0,-1 1-1 0 0,-1 0 1 0 0,-1 0-1 0 0,-1 0 1 0 0,4 42 0 0 0,-9-66 29 0 0,0 0 1 0 0,0 0-1 0 0,0 1 1 0 0,0-1-1 0 0,0 0 1 0 0,0 0-1 0 0,0 0 1 0 0,0 0-1 0 0,0 0 1 0 0,0 0-1 0 0,0 0 1 0 0,0 1-1 0 0,0-1 1 0 0,1 0-1 0 0,-1 0 1 0 0,0 0-1 0 0,0 0 1 0 0,0 0-1 0 0,0 0 1 0 0,0 0-1 0 0,0 0 1 0 0,0 0 0 0 0,1 0-1 0 0,-1 0 1 0 0,0 0-1 0 0,0 0 1 0 0,0 0-1 0 0,0 0 1 0 0,0 0-1 0 0,0 0 1 0 0,1 0-1 0 0,-1 0 1 0 0,0 0-1 0 0,0 0 1 0 0,0 0-1 0 0,0 0 1 0 0,0 0-1 0 0,0 0 1 0 0,1 0-1 0 0,-1 0 1 0 0,0 0-1 0 0,0 0 1 0 0,0 0-1 0 0,0 0 1 0 0,0 0-1 0 0,0 0 1 0 0,1 0 0 0 0,-1 0-1 0 0,0-1 1 0 0,12-6 295 0 0,14-17-462 0 0,-19 18 235 0 0,7-6-121 0 0,1 0 1 0 0,0 2-1 0 0,0 0 1 0 0,1 0 0 0 0,29-12-1 0 0,-34 18 53 0 0,1 0 1 0 0,-1 1-1 0 0,1 0 0 0 0,0 1 0 0 0,0 1 1 0 0,1-1-1 0 0,-1 2 0 0 0,0 0 1 0 0,21 2-1 0 0,-1 3 60 0 0,1 1 1 0 0,41 13-1 0 0,-58-14-233 0 0,-2 0 0 0 0,1 2 0 0 0,-1-1-1 0 0,0 2 1 0 0,0 0 0 0 0,-1 0 0 0 0,13 12 0 0 0,-10-5-1342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3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0 0 11258 0 0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21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30 10298 0 0,'-4'-28'2803'0'0,"4"28"-2807"0"0,0 0 0 0 0,0 0 0 0 0,0 0-1 0 0,0 0 1 0 0,0-1 0 0 0,0 1 0 0 0,0 0 0 0 0,0 0 0 0 0,0 0 0 0 0,0 0 0 0 0,0 0 0 0 0,0 0 0 0 0,-1 0 0 0 0,1 0 0 0 0,0 0 0 0 0,0 0 0 0 0,0 0 0 0 0,0 0 0 0 0,0 0 0 0 0,0 0-1 0 0,0 0 1 0 0,0 0 0 0 0,0 0 0 0 0,0 0 0 0 0,0 0 0 0 0,-1 0 0 0 0,1 0 0 0 0,0 0 0 0 0,0 0 0 0 0,0 0 0 0 0,0 0 0 0 0,0 0 0 0 0,0 0 0 0 0,0 0 0 0 0,0 0 0 0 0,0 0 0 0 0,0 0-1 0 0,0 0 1 0 0,-1 0 0 0 0,1 0 0 0 0,0 0 0 0 0,0 0 0 0 0,0 0 0 0 0,0 0 0 0 0,0 0 0 0 0,0 0 0 0 0,0 0 0 0 0,0 0 0 0 0,0 0 0 0 0,0 1 0 0 0,0-1 0 0 0,0 0 0 0 0,0 0 0 0 0,0 0-1 0 0,0 0 1 0 0,0 0 0 0 0,0 0 0 0 0,0 0 0 0 0,0 0 0 0 0,0 0 0 0 0,0 0 0 0 0,0 0 0 0 0,-1 1 0 0 0,2-1 0 0 0,-1 0 0 0 0,0 0 0 0 0,-4 17-1304 0 0,3 8 1099 0 0,1-1-1 0 0,2 1 1 0 0,4 30 0 0 0,-3-38 157 0 0,1 7 62 0 0,13 40 1 0 0,0 2-3 0 0,0-4 68 0 0,46 116-1 0 0,-4-17 109 0 0,-50-131-185 0 0,-1 0-1 0 0,-1 1 1 0 0,2 44-1 0 0,-7-64-219 0 0,-1-7-25 0 0,-1 0-1 0 0,1 0 1 0 0,-1 0 0 0 0,0 0-1 0 0,1 0 1 0 0,-2 0 0 0 0,1 0-1 0 0,0 0 1 0 0,-1 0 0 0 0,0 0-1 0 0,0 0 1 0 0,0-1 0 0 0,-2 5-1 0 0,-1-7-358 0 0,0-2 467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4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1 0 19220 0 0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3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1 1 17820 0 0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4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783 1 3505 0 0,'0'0'463'0'0,"-3"0"-93"0"0,-11 4 229 0 0,-28 23-374 0 0,2 1 1 0 0,0 1-1 0 0,2 3 1 0 0,2 1-1 0 0,1 1 0 0 0,1 3 1 0 0,-35 48-1 0 0,42-48-224 0 0,-6 4 139 0 0,3 2 0 0 0,1 1 0 0 0,2 1 1 0 0,-23 55-1 0 0,20-18-17 0 0,3 2 1 0 0,-17 98 0 0 0,-16 178-3 0 0,54-321-89 0 0,-31 284 845 0 0,6 519 1 0 0,85-195-407 0 0,-45-574-398 0 0,115 669 819 0 0,-77-550-199 0 0,128 333 1 0 0,180 191-95 0 0,-301-615-484 0 0,86 130 102 0 0,1 3 435 0 0,-131-214-801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6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58 986 8386 0 0,'0'0'237'0'0,"-10"-21"1642"0"0,-6-17-1922 0 0,9 23 302 0 0,1 0-1 0 0,1 0 1 0 0,-7-27-1 0 0,11 37-181 0 0,1-1 0 0 0,-1 1 0 0 0,1-1 0 0 0,0 1 0 0 0,0-1 0 0 0,1 1 0 0 0,0 0 0 0 0,0-1 0 0 0,0 1 0 0 0,0 0-1 0 0,1-1 1 0 0,0 1 0 0 0,0 0 0 0 0,0 0 0 0 0,5-7 0 0 0,24-30 407 0 0,2 2 1 0 0,1 1-1 0 0,58-50 1 0 0,-49 49 9 0 0,-2-2 0 0 0,49-63 1 0 0,-66 72-372 0 0,203-260 365 0 0,-222 286-534 0 0,7-8 273 0 0,-12 15-259 0 0,1-1 0 0 0,-1 1-1 0 0,1 0 1 0 0,-1 0 0 0 0,1-1-1 0 0,-1 1 1 0 0,1 0-1 0 0,-1 0 1 0 0,1 0 0 0 0,-1 0-1 0 0,1 0 1 0 0,-1 0-1 0 0,1-1 1 0 0,0 2 0 0 0,-1-1-1 0 0,1 0 1 0 0,-1 0 0 0 0,1 0-1 0 0,-1 0 1 0 0,1 0-1 0 0,-1 0 1 0 0,1 0 0 0 0,-1 1-1 0 0,1-1 1 0 0,-1 0-1 0 0,1 0 1 0 0,-1 1 0 0 0,1-1-1 0 0,-1 0 1 0 0,1 1 0 0 0,-1-1-1 0 0,1 1 1 0 0,30 32 26 0 0,-1 0 1 0 0,-2 2 0 0 0,-1 1-1 0 0,24 44 1 0 0,55 72 14 0 0,283 376-138 0 0,-258-338 97 0 0,120 188-55 0 0,-87-126 95 0 0,21 37 7 0 0,-81-110 5 0 0,124 296 0 0 0,-222-461-22 0 0,240 704 307 0 0,-207-551-313 0 0,-6 1 1 0 0,-9 2 0 0 0,5 215-1 0 0,-30-282 8 0 0,-5 0 0 0 0,-4-1 0 0 0,-5 0-1 0 0,-55 198 1 0 0,45-229 10 0 0,-2-1 0 0 0,-72 131 0 0 0,-106 110 71 0 0,-4-61 70 0 0,85-106-20 0 0,-50 46 75 0 0,136-155-113 0 0,-1-2 1 0 0,-1-2-1 0 0,-47 27 0 0 0,-27 16 198 0 0,66-40-97 0 0,-100 51 0 0 0,-185 54 525 0 0,301-129-735 0 0,13-5-245 0 0,1 1 0 0 0,-29 14 0 0 0,40-16-1109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1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63 5777 0 0,'-4'-18'5081'0'0,"3"-9"62"0"0,2 14-5998 0 0,4 12 414 0 0,1 0 197 0 0,0 0 1 0 0,0 0-1 0 0,11 1 1 0 0,-15 0 245 0 0,0 1 0 0 0,0-1 0 0 0,0 1 0 0 0,-1-1 0 0 0,1 1 0 0 0,0 0 0 0 0,0 0 0 0 0,-1 0 0 0 0,1 0 0 0 0,0 0 0 0 0,-1 0 0 0 0,1 1 0 0 0,-1-1 0 0 0,0 0 0 0 0,3 3 0 0 0,23 32 113 0 0,-6-10-15 0 0,4-2 241 0 0,2-1-1 0 0,1-1 1 0 0,1-2 0 0 0,55 30 0 0 0,-57-32-252 0 0,11 6-665 0 0,-12-17-3549 0 0,-17-7 3961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2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571 0 11747 0 0,'0'0'104'0'0,"-15"48"-2058"0"0,-1-2 1654 0 0,-39 72 0 0 0,-59 83 818 0 0,86-152-570 0 0,-23 29 179 0 0,-94 109-1 0 0,96-127-16 0 0,46-56-94 0 0,-13 14 88 0 0,2 0-1 0 0,0 1 1 0 0,1 1 0 0 0,1 0 0 0 0,-13 31 635 0 0,26-55-978 0 0,1 1-1 0 0,0-1 1 0 0,-1 1 0 0 0,1-1 0 0 0,1 1 0 0 0,-1 0-1 0 0,5-5 1 0 0,1-2-688 0 0,5-9-412 0 0,2-2-336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2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7834 0 0,'0'0'8780'0'0,"-1"25"-11323"0"0,3 48 2558 0 0,3 0-1 0 0,3 0 1 0 0,3-1-1 0 0,4 0 1 0 0,3-1-1 0 0,2-1 1 0 0,34 73-1 0 0,-18-48 23 0 0,37 151-1 0 0,-69-219-549 0 0,-4-26 394 0 0,0-1-1 0 0,0 1 1 0 0,0-1 0 0 0,0 1-1 0 0,0 0 1 0 0,0-1 0 0 0,0 1-1 0 0,0-1 1 0 0,0 1 0 0 0,0 0-1 0 0,0-1 1 0 0,0 1 0 0 0,-1-1-1 0 0,1 1 1 0 0,0-1 0 0 0,0 1-1 0 0,-1-1 1 0 0,1 1 0 0 0,0-1-1 0 0,-1 1 1 0 0,1-1 0 0 0,0 1-1 0 0,-1-1 1 0 0,1 1-1 0 0,-1-1 1 0 0,1 0 0 0 0,-1 1-1 0 0,1-1 1 0 0,-1 0 0 0 0,1 1-1 0 0,-1-1 1 0 0,1 0 0 0 0,-1 0-1 0 0,1 1 1 0 0,-1-1 0 0 0,0 0-1 0 0,1 0 1 0 0,-1 0 0 0 0,1 0-1 0 0,-2 0 1 0 0,-11-2-1661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2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20596 0 0,'0'0'-98'0'0,"7"-1"-1183"0"0,13-1 1224 0 0,0 0-1 0 0,0 2 1 0 0,1 0-1 0 0,31 5 0 0 0,30 1 80 0 0,14-11 62 0 0,112-19 1 0 0,-71 7-9 0 0,-12-7 31 0 0,-89 16-299 0 0,0 1 0 0 0,72-5 0 0 0,-100 13-903 0 0,-1-1 1 0 0,0 2-1 0 0,-1-1 1 0 0,1 1-1 0 0,8 3 1 0 0,2 0 418 0 0,-1-1-582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13715 0 0,'0'0'1324'0'0,"-7"21"1195"0"0,-6 158-3641 0 0,-3 127-947 0 0,17-244 1145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0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65 10330 0 0,'0'-1'98'0'0,"-1"0"0"0"0,1 0 0 0 0,0 0 0 0 0,-1 0-1 0 0,1 0 1 0 0,0 0 0 0 0,0 0 0 0 0,0 0 0 0 0,-1 0-1 0 0,1 0 1 0 0,0 0 0 0 0,0 0 0 0 0,1 0 0 0 0,-1 0 0 0 0,0 0-1 0 0,0 0 1 0 0,0 0 0 0 0,1 0 0 0 0,-1 0 0 0 0,1 0-1 0 0,-1 0 1 0 0,1 0 0 0 0,-1 0 0 0 0,1 0 0 0 0,-1 0 0 0 0,2-1-1 0 0,1-1-116 0 0,-1 1-1 0 0,1-1 0 0 0,0 1 0 0 0,0 0 0 0 0,0 0 0 0 0,0 0 0 0 0,1 0 0 0 0,3-1 0 0 0,0 0-197 0 0,1 0 0 0 0,-1 1 0 0 0,0 0 0 0 0,1 0 0 0 0,-1 1 0 0 0,1 0 0 0 0,15 0 0 0 0,-19 1 146 0 0,0 1 0 0 0,0 0 1 0 0,-1 0-1 0 0,1 0 0 0 0,0 0 0 0 0,0 1 1 0 0,-1-1-1 0 0,1 1 0 0 0,-1 0 1 0 0,1 0-1 0 0,-1 0 0 0 0,0 1 0 0 0,0-1 1 0 0,0 1-1 0 0,0 0 0 0 0,3 4 1 0 0,-2-2 20 0 0,0 1 0 0 0,-1 0 0 0 0,1 0 1 0 0,-1 0-1 0 0,-1 0 0 0 0,1 1 0 0 0,-1-1 1 0 0,2 13-1 0 0,-1 0 62 0 0,-1-1 0 0 0,-1 1 0 0 0,-1-1 0 0 0,-1 1 0 0 0,0 0 0 0 0,-5 20 0 0 0,4-28 13 0 0,-2 0 1 0 0,1 0-1 0 0,-1 0 1 0 0,-1-1-1 0 0,0 0 0 0 0,0 1 1 0 0,-1-2-1 0 0,-1 1 1 0 0,1-1-1 0 0,-1 0 0 0 0,-14 14 1 0 0,14-16 41 0 0,-1 0 0 0 0,0-1-1 0 0,0 1 1 0 0,-1-1 0 0 0,1-1 0 0 0,-1 0 0 0 0,0 0-1 0 0,-1-1 1 0 0,1 0 0 0 0,-1-1 0 0 0,0 1 0 0 0,0-2-1 0 0,-13 3 1 0 0,25-12 1589 0 0,13-10-1454 0 0,17-14-474 0 0,-18 21 231 0 0,0 1 0 0 0,0 0 0 0 0,0 1 0 0 0,1 1 0 0 0,1 0 0 0 0,-1 1-1 0 0,1 0 1 0 0,0 2 0 0 0,31-6 0 0 0,-16 7-2 0 0,0 1 0 0 0,0 2 0 0 0,1 1 0 0 0,42 7 0 0 0,-26-2-6 0 0,0-2 0 0 0,1-2-1 0 0,67-7 1 0 0,-114 5-421 0 0,0 0 1 0 0,0 0-1 0 0,1 0 0 0 0,-1 1 0 0 0,0-1 0 0 0,0 0 1 0 0,0 1-1 0 0,0 0 0 0 0,1-1 0 0 0,2 3 0 0 0,1 0-1798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21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1 162 13187 0 0,'0'-7'52'0'0,"0"0"0"0"0,0 0 0 0 0,1 0 1 0 0,0 0-1 0 0,0 1 0 0 0,1-1 0 0 0,0 0 0 0 0,0 0 1 0 0,1 1-1 0 0,-1-1 0 0 0,2 1 0 0 0,-1 0 1 0 0,1 0-1 0 0,-1 0 0 0 0,2 0 0 0 0,-1 1 0 0 0,1-1 1 0 0,-1 1-1 0 0,2 0 0 0 0,-1 1 0 0 0,0-1 0 0 0,1 1 1 0 0,0 0-1 0 0,0 0 0 0 0,0 1 0 0 0,12-5 0 0 0,-16 7-91 0 0,1 0 0 0 0,-1 1 0 0 0,1-1 0 0 0,0 1 0 0 0,-1-1 0 0 0,1 1 0 0 0,-1 0 0 0 0,1 0 0 0 0,0 0 0 0 0,-1 1 0 0 0,1-1 0 0 0,0 1 0 0 0,-1-1 0 0 0,1 1 0 0 0,-1 0 0 0 0,1 0 0 0 0,3 2 0 0 0,-2-1-10 0 0,0 1 0 0 0,0 0 0 0 0,-1 0 0 0 0,1 0 0 0 0,-1 1 0 0 0,0-1 0 0 0,0 1 0 0 0,0 0 0 0 0,3 5 0 0 0,3 8-66 0 0,0 1 1 0 0,-1 0-1 0 0,9 34 0 0 0,-14-43 99 0 0,0 2 17 0 0,0 0-1 0 0,0 0 0 0 0,-1 0 0 0 0,0 1 0 0 0,-1-1 0 0 0,0 1 1 0 0,-1-1-1 0 0,-2 16 0 0 0,2-23 15 0 0,-1 0 0 0 0,0 0 0 0 0,0 0 0 0 0,-1 0 0 0 0,1 0 0 0 0,-1 0 0 0 0,0 0 0 0 0,0 0 1 0 0,0 0-1 0 0,-1-1 0 0 0,1 1 0 0 0,-1-1 0 0 0,0 0 0 0 0,0 0 0 0 0,0 0 0 0 0,0 0 0 0 0,0 0 0 0 0,-1-1 0 0 0,1 1 0 0 0,-1-1 0 0 0,0 0 1 0 0,0 0-1 0 0,0 0 0 0 0,0-1 0 0 0,-4 2 0 0 0,0-1-37 0 0,1-1 0 0 0,0 0 1 0 0,-1 0-1 0 0,1-1 0 0 0,0 1 0 0 0,-1-2 0 0 0,1 1 1 0 0,-1-1-1 0 0,1 0 0 0 0,-9-3 0 0 0,14 4-118 0 0,-1-1 0 0 0,1 1 1 0 0,-1-1-1 0 0,1 0 0 0 0,0 0 0 0 0,-1 0 0 0 0,1 0 0 0 0,0 0 0 0 0,0 0 0 0 0,-1-1 0 0 0,1 1 0 0 0,0-1 0 0 0,0 0 0 0 0,1 1 0 0 0,-1-1 1 0 0,0 0-1 0 0,1 0 0 0 0,-1 0 0 0 0,1 0 0 0 0,-1-1 0 0 0,1 1 0 0 0,0 0 0 0 0,0 0 0 0 0,0-1 0 0 0,0 1 0 0 0,1-1 0 0 0,-1 1 0 0 0,0-1 0 0 0,1 1 1 0 0,0-1-1 0 0,0 1 0 0 0,0-4 0 0 0,2-9-12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2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39 126 1768 0 0,'0'0'214'0'0,"4"-36"5918"0"0,-1 31-6046 0 0,0-1 1 0 0,0 0-1 0 0,0 1 1 0 0,1-1-1 0 0,6-7 1 0 0,-3 6-38 0 0,-2 2-67 0 0,0 1-1 0 0,0 0 1 0 0,0 0 0 0 0,1 1 0 0 0,0 0 0 0 0,-1 0-1 0 0,1 0 1 0 0,0 0 0 0 0,1 1 0 0 0,-1 0 0 0 0,0 1-1 0 0,0-1 1 0 0,1 1 0 0 0,-1 0 0 0 0,1 1 0 0 0,12 0-1 0 0,-16 0-20 0 0,-1 0 0 0 0,1 0 0 0 0,-1 0-1 0 0,1 1 1 0 0,-1-1 0 0 0,1 1-1 0 0,-1-1 1 0 0,1 1 0 0 0,-1 0 0 0 0,0 0-1 0 0,1 0 1 0 0,-1 0 0 0 0,0 0-1 0 0,0 1 1 0 0,0-1 0 0 0,0 1 0 0 0,0 0-1 0 0,3 3 1 0 0,-2-2 10 0 0,-1 0 0 0 0,0 1 0 0 0,0 0 0 0 0,0-1 0 0 0,-1 1 0 0 0,1 0 0 0 0,-1 0 0 0 0,0 0 0 0 0,0 0 0 0 0,1 7 0 0 0,-1 7 31 0 0,-1 1 0 0 0,0-1 0 0 0,-2 1-1 0 0,-3 20 1 0 0,3-28 12 0 0,0-3 9 0 0,-1 1 0 0 0,-1-1 1 0 0,1 0-1 0 0,-1 0 0 0 0,0 0 1 0 0,-1 0-1 0 0,0-1 1 0 0,0 0-1 0 0,-1 0 0 0 0,-7 7 1 0 0,-7 10 231 0 0,44-35 1501 0 0,-15 5-1771 0 0,1 0-1 0 0,0 0 1 0 0,0 0-1 0 0,1 1 1 0 0,0 1 0 0 0,-1 0-1 0 0,1 0 1 0 0,21-3-1 0 0,-29 7-5 0 0,1 0 0 0 0,-1-1 0 0 0,1 1 0 0 0,-1 1 0 0 0,0-1 0 0 0,1 0-1 0 0,-1 1 1 0 0,1 0 0 0 0,-1 0 0 0 0,0 0 0 0 0,0 0 0 0 0,1 0 0 0 0,-1 1-1 0 0,0-1 1 0 0,0 1 0 0 0,0 0 0 0 0,0 0 0 0 0,-1 0 0 0 0,1 0 0 0 0,0 0 0 0 0,-1 1-1 0 0,0-1 1 0 0,1 1 0 0 0,-1 0 0 0 0,0 0 0 0 0,-1-1 0 0 0,1 1 0 0 0,0 1-1 0 0,-1-1 1 0 0,1 0 0 0 0,-1 0 0 0 0,1 5 0 0 0,1-1 74 0 0,-1 0 0 0 0,0-1 0 0 0,0 1-1 0 0,-1 0 1 0 0,0 0 0 0 0,0 0 0 0 0,-1 0 0 0 0,0 0 0 0 0,0 0 0 0 0,0 0 0 0 0,-1 0 0 0 0,0 0 0 0 0,-1 0-1 0 0,1 0 1 0 0,-1 0 0 0 0,-1 0 0 0 0,1-1 0 0 0,-1 1 0 0 0,0-1 0 0 0,-1 0 0 0 0,1 0 0 0 0,-1 0 0 0 0,0 0-1 0 0,-1-1 1 0 0,0 0 0 0 0,-9 9 0 0 0,-1-3 566 0 0,0-2 0 0 0,0 0 0 0 0,-1 0-1 0 0,-1-2 1 0 0,1 0 0 0 0,-1 0 0 0 0,-25 4 0 0 0,12-4-152 0 0,0-2 1 0 0,0 0 0 0 0,-49-1 0 0 0,47-8-326 0 0,31 4-202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2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9618 0 0,'0'0'3167'0'0,"-25"129"-5632"0"0,1-7 2629 0 0,21-97-120 0 0,3-24-45 0 0,0 0 1 0 0,-1-1 0 0 0,1 1 0 0 0,0 0 0 0 0,0 0-1 0 0,0 0 1 0 0,0-1 0 0 0,0 1 0 0 0,0 0 0 0 0,0 0-1 0 0,0 0 1 0 0,0-1 0 0 0,1 1 0 0 0,-1 0 0 0 0,0 0-1 0 0,0 0 1 0 0,1-1 0 0 0,-1 1 0 0 0,0 0 0 0 0,1 0-1 0 0,-1-1 1 0 0,1 1 0 0 0,-1 0 0 0 0,1-1 0 0 0,-1 1-1 0 0,2 0 1 0 0,-1 0-123 0 0,11 7 70 0 0,31 3 147 0 0,0-2 0 0 0,1-2 0 0 0,0-2 0 0 0,1-2 0 0 0,77-4 0 0 0,-117 1-352 0 0,0 0 0 0 0,0-1 0 0 0,0 0 0 0 0,1 0 0 0 0,-1 0 0 0 0,0-1 0 0 0,0 1 0 0 0,-1-1 0 0 0,6-3 0 0 0,0-2-750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3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12139 0 0,'-2'0'118'0'0,"1"1"1"0"0,-1-1 0 0 0,0 1-1 0 0,1 0 1 0 0,-1-1 0 0 0,1 1 0 0 0,-1 0-1 0 0,1 0 1 0 0,0 0 0 0 0,-1 0-1 0 0,1 0 1 0 0,0 0 0 0 0,-1 0-1 0 0,1 0 1 0 0,0 0 0 0 0,0 1 0 0 0,0-1-1 0 0,0 1 1 0 0,0-1 0 0 0,0 1-1 0 0,1-1 1 0 0,-1 1 0 0 0,0-1 0 0 0,1 1-1 0 0,-1-1 1 0 0,1 1 0 0 0,0 0-1 0 0,-1 2 1 0 0,-8 59-1147 0 0,8-47 1346 0 0,-5 91-351 0 0,5 0 0 0 0,14 121 0 0 0,-8-147 88 0 0,-2-31 298 0 0,-2-29-7749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6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8474 0 0,'0'0'1339'0'0,"-5"17"-4057"0"0,2-2 2491 0 0,1-1 1 0 0,0 1-1 0 0,1 0 1 0 0,1 0-1 0 0,0-1 0 0 0,3 17 1 0 0,-1 18 185 0 0,-14 214 384 0 0,12-257-305 0 0,0-1 1 0 0,1 0-1 0 0,0 0 1 0 0,0 1-1 0 0,0-1 1 0 0,2 5-1 0 0,-3-9-45 0 0,1 0 0 0 0,-1 0 0 0 0,0 0 0 0 0,1 0-1 0 0,-1 0 1 0 0,1 0 0 0 0,-1 0 0 0 0,1 0 0 0 0,-1 0 0 0 0,1 0-1 0 0,0-1 1 0 0,-1 1 0 0 0,1 0 0 0 0,0 0 0 0 0,0-1 0 0 0,0 1 0 0 0,0 0-1 0 0,-1-1 1 0 0,1 1 0 0 0,0-1 0 0 0,0 1 0 0 0,0-1 0 0 0,0 0-1 0 0,0 1 1 0 0,0-1 0 0 0,0 0 0 0 0,0 0 0 0 0,0 1 0 0 0,0-1-1 0 0,1 0 1 0 0,-1 0 0 0 0,0 0 0 0 0,0 0 0 0 0,0-1 0 0 0,2 1 0 0 0,7-4-7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6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13851 0 0,'-1'0'-63'0'0,"0"0"0"0"0,0 0-1 0 0,0 0 1 0 0,0 0 0 0 0,0 0 0 0 0,1 0 0 0 0,-1 0-1 0 0,0 0 1 0 0,0 0 0 0 0,0 0 0 0 0,0 0 0 0 0,0 1-1 0 0,0-1 1 0 0,1 0 0 0 0,-1 1 0 0 0,0-1 0 0 0,0 1-1 0 0,1-1 1 0 0,-1 1 0 0 0,0-1 0 0 0,0 1 0 0 0,1-1-1 0 0,-1 1 1 0 0,0 0 0 0 0,1-1 0 0 0,-1 2 0 0 0,1-1 33 0 0,-1 0 1 0 0,1 0-1 0 0,0 1 1 0 0,1-1-1 0 0,-1 0 0 0 0,0 0 1 0 0,0 0-1 0 0,0 0 1 0 0,1 0-1 0 0,-1 0 1 0 0,0 0-1 0 0,1 0 1 0 0,-1 0-1 0 0,1 0 1 0 0,-1 0-1 0 0,1 0 1 0 0,1 2-1 0 0,2 2 1 0 0,0 0-1 0 0,0 0 1 0 0,1-1 0 0 0,0 1-1 0 0,0-1 1 0 0,9 6 0 0 0,235 111-69 0 0,-81-43 142 0 0,-163-75-39 0 0,0-1-1 0 0,1 1 1 0 0,-1 1-1 0 0,0-1 1 0 0,0 1-1 0 0,-1 0 1 0 0,1 0-1 0 0,-1 0 1 0 0,0 1-1 0 0,0-1 0 0 0,0 1 1 0 0,4 9-1 0 0,-6-11 7 0 0,-1 0 0 0 0,0 0 0 0 0,0 0-1 0 0,0 0 1 0 0,-1 1 0 0 0,1-1-1 0 0,-1 0 1 0 0,1 1 0 0 0,-1-1-1 0 0,0 0 1 0 0,-1 1 0 0 0,1-1-1 0 0,-1 0 1 0 0,1 1 0 0 0,-1-1 0 0 0,0 0-1 0 0,0 0 1 0 0,0 0 0 0 0,-1 0-1 0 0,1 0 1 0 0,-1 0 0 0 0,1 0-1 0 0,-1 0 1 0 0,-4 3 0 0 0,-12 15 139 0 0,-2-1 0 0 0,-1 0 0 0 0,0-2 0 0 0,-1-1 0 0 0,-46 28 0 0 0,15-11 41 0 0,-37 32 226 0 0,89-65-194 0 0,0-1-481 0 0,0-35-7351 0 0,6 21 5722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2000 0 0,'19'-9'747'0'0,"-15"7"-545"0"0,1-1 0 0 0,0 1-1 0 0,0-1 1 0 0,0 1 0 0 0,0 1 0 0 0,1-1-1 0 0,-1 1 1 0 0,0 0 0 0 0,1 0-1 0 0,-1 0 1 0 0,9 1 0 0 0,-14 0-169 0 0,1 1 0 0 0,0-1 0 0 0,-1 1 1 0 0,1 0-1 0 0,-1-1 0 0 0,1 1 0 0 0,-1 0 0 0 0,0 0 0 0 0,1-1 1 0 0,-1 1-1 0 0,0 0 0 0 0,1 0 0 0 0,-1-1 0 0 0,0 1 1 0 0,0 0-1 0 0,0 0 0 0 0,0 0 0 0 0,0-1 0 0 0,0 1 1 0 0,0 0-1 0 0,0 0 0 0 0,0 0 0 0 0,0 0 0 0 0,0-1 0 0 0,0 1 1 0 0,-1 1-1 0 0,-5 27 539 0 0,6-27-513 0 0,-6 19 56 0 0,2 1 0 0 0,0-1 0 0 0,-1 40 0 0 0,5-55-96 0 0,0 1 0 0 0,0-1 1 0 0,1 1-1 0 0,0-1 0 0 0,0 1 0 0 0,1-1 1 0 0,-1 0-1 0 0,1 1 0 0 0,1-1 0 0 0,-1 0 1 0 0,1 0-1 0 0,0-1 0 0 0,1 1 1 0 0,-1-1-1 0 0,1 1 0 0 0,0-1 0 0 0,7 6 1 0 0,-10-9 102 0 0,1-1 0 0 0,0 1 0 0 0,-1-1 0 0 0,1 0 0 0 0,0 0 0 0 0,-1 0 0 0 0,1 0 0 0 0,0 0 0 0 0,0 0 0 0 0,0 0 0 0 0,0-1 0 0 0,0 1 0 0 0,0-1 0 0 0,0 1 0 0 0,0-1 0 0 0,0 0 0 0 0,0 0 1 0 0,0 0-1 0 0,0 0 0 0 0,0 0 0 0 0,4-1 0 0 0,-3 0 92 0 0,0 0 0 0 0,0-1-1 0 0,0 1 1 0 0,0-1 0 0 0,0 1 0 0 0,-1-1 0 0 0,1 0 0 0 0,0 0 0 0 0,-1-1 0 0 0,0 1 0 0 0,1 0-1 0 0,2-4 1 0 0,0-2 124 0 0,0 1 0 0 0,0-1 0 0 0,-1 0-1 0 0,1 0 1 0 0,-2 0 0 0 0,1-1 0 0 0,-1 1 0 0 0,3-19-1 0 0,-4 18-255 0 0,-2 0-1 0 0,1 0 0 0 0,-1 0 1 0 0,0 0-1 0 0,-1 0 0 0 0,0 0 1 0 0,-1 0-1 0 0,0 0 0 0 0,0 0 1 0 0,-1 1-1 0 0,0-1 1 0 0,0 1-1 0 0,-1 0 0 0 0,0 0 1 0 0,-8-11-1 0 0,8 13-109 0 0,-1 0-1 0 0,0 1 1 0 0,-1-1-1 0 0,1 1 1 0 0,-1 0 0 0 0,0 1-1 0 0,0-1 1 0 0,0 1 0 0 0,-1 1-1 0 0,1-1 1 0 0,-1 1 0 0 0,0 0-1 0 0,0 0 1 0 0,0 1 0 0 0,0 0-1 0 0,-1 0 1 0 0,1 1 0 0 0,-15-1-1 0 0,16 2-141 0 0,-36 0-31 0 0,41 0 115 0 0,0 0 0 0 0,1 0 0 0 0,-1 0 0 0 0,0 0 0 0 0,0 0 0 0 0,0 0 0 0 0,1 0 0 0 0,-1 1 0 0 0,0-1 0 0 0,0 0 0 0 0,1 0 0 0 0,-1 1 1 0 0,0-1-1 0 0,1 0 0 0 0,-1 1 0 0 0,0-1 0 0 0,1 1 0 0 0,-1-1 0 0 0,0 1 0 0 0,1-1 0 0 0,-1 1 0 0 0,1-1 0 0 0,-1 1 0 0 0,1 0 0 0 0,-1-1 0 0 0,1 1 0 0 0,0 0 0 0 0,-1-1 0 0 0,1 1 0 0 0,0 0 0 0 0,-1 0 0 0 0,1-1 0 0 0,0 1 0 0 0,0 0 0 0 0,0 0 0 0 0,0-1 0 0 0,0 1 0 0 0,0 0 0 0 0,0 0 1 0 0,0-1-1 0 0,0 1 0 0 0,0 0 0 0 0,0 0 0 0 0,0 0 0 0 0,2 1-202 0 0,-1 0 1 0 0,0-1 0 0 0,1 0 0 0 0,-1 1-1 0 0,1-1 1 0 0,0 0 0 0 0,-1 1 0 0 0,1-1-1 0 0,0 0 1 0 0,0 0 0 0 0,-1-1 0 0 0,1 1-1 0 0,0 0 1 0 0,0-1 0 0 0,0 1-1 0 0,0-1 1 0 0,0 1 0 0 0,0-1 0 0 0,3 0-1 0 0,9 2-952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8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1008 0 0,'5'-3'118'0'0,"0"1"-1"0"0,1 0 1 0 0,-1 1 0 0 0,1-1-1 0 0,-1 1 1 0 0,1 1-1 0 0,0-1 1 0 0,0 1-1 0 0,-1-1 1 0 0,1 2 0 0 0,0-1-1 0 0,0 1 1 0 0,-1 0-1 0 0,1 0 1 0 0,-1 0-1 0 0,1 1 1 0 0,-1-1 0 0 0,1 2-1 0 0,-1-1 1 0 0,0 0-1 0 0,0 1 1 0 0,0 0-1 0 0,0 0 1 0 0,-1 1 0 0 0,1-1-1 0 0,-1 1 1 0 0,0 0-1 0 0,0 0 1 0 0,0 1-1 0 0,0-1 1 0 0,-1 1 0 0 0,0 0-1 0 0,0 0 1 0 0,0 0-1 0 0,0 0 1 0 0,2 9-1 0 0,4 7 5 0 0,-3-7 69 0 0,0 0 0 0 0,-1 0 0 0 0,0 1 0 0 0,-1 0 0 0 0,-1 0 0 0 0,2 20 7549 0 0,-1-41-7161 0 0,1-6-411 0 0,-1 0 1 0 0,7-25-1 0 0,-10 29-194 0 0,1-1-1 0 0,0 1 1 0 0,1-1-1 0 0,0 1 1 0 0,0 0-1 0 0,1 0 1 0 0,0 0-1 0 0,0 1 1 0 0,1-1-1 0 0,0 1 1 0 0,11-12 0 0 0,-12 15-8 0 0,-1 1 1 0 0,2 0-1 0 0,-1 0 1 0 0,0 0 0 0 0,1 1-1 0 0,-1 0 1 0 0,1-1 0 0 0,-1 2-1 0 0,1-1 1 0 0,0 0-1 0 0,0 1 1 0 0,0 0 0 0 0,0 0-1 0 0,0 1 1 0 0,0-1 0 0 0,0 1-1 0 0,1 0 1 0 0,-1 0 0 0 0,0 1-1 0 0,0-1 1 0 0,0 1-1 0 0,0 1 1 0 0,0-1 0 0 0,0 0-1 0 0,-1 1 1 0 0,1 0 0 0 0,8 5-1 0 0,5 3-9 0 0,-1 1 0 0 0,-1 1 0 0 0,0 0-1 0 0,-1 2 1 0 0,25 26 0 0 0,23 45 2355 0 0,-63-90-1970 0 0,0-1-293 0 0,1-15-9 0 0,1-1 0 0 0,0 1 1 0 0,7-24-1 0 0,-7 38-93 0 0,1 0 0 0 0,-1 0 1 0 0,1 0-1 0 0,1 0 0 0 0,-1 0 1 0 0,1 0-1 0 0,1 1 0 0 0,-1 0 1 0 0,1 0-1 0 0,0 0 0 0 0,0 1 1 0 0,12-10-1 0 0,-11 10 14 0 0,0 0 0 0 0,0 1 0 0 0,1 0 0 0 0,-1 0 0 0 0,1 1 0 0 0,0 0 0 0 0,0 0 0 0 0,0 0 0 0 0,1 1 0 0 0,7-1 0 0 0,-10 2 33 0 0,-1 1 1 0 0,1 0-1 0 0,-1 0 1 0 0,0 1-1 0 0,1-1 0 0 0,-1 1 1 0 0,0 0-1 0 0,1 0 0 0 0,-1 0 1 0 0,0 1-1 0 0,0-1 1 0 0,0 1-1 0 0,0 0 0 0 0,0 0 1 0 0,0 1-1 0 0,-1-1 1 0 0,1 1-1 0 0,-1 0 0 0 0,3 3 1 0 0,6 5-23 0 0,-1 1 1 0 0,0 1-1 0 0,-1 0 1 0 0,-1 0-1 0 0,15 28 1 0 0,26 76-7 0 0,-11-20-446 0 0,-38-94 347 0 0,0-1 1 0 0,0 0-1 0 0,0 0 0 0 0,0 0 1 0 0,0 0-1 0 0,1 0 1 0 0,-1 0-1 0 0,1 0 0 0 0,-1 0 1 0 0,1 0-1 0 0,-1 0 1 0 0,1-1-1 0 0,0 1 0 0 0,0-1 1 0 0,0 1-1 0 0,0-1 0 0 0,0 0 1 0 0,0 0-1 0 0,1 0 1 0 0,-1 0-1 0 0,0 0 0 0 0,1-1 1 0 0,-1 1-1 0 0,0 0 1 0 0,1-1-1 0 0,-1 0 0 0 0,0 0 1 0 0,1 0-1 0 0,3 0 1 0 0,0-1-149 0 0,0-1 1 0 0,0 0-1 0 0,0 0 1 0 0,0-1-1 0 0,-1 1 1 0 0,1-1 0 0 0,-1-1-1 0 0,0 1 1 0 0,0-1-1 0 0,8-6 1 0 0,197-176-2922 0 0,-186 165 4146 0 0,38-40 1 0 0,-55 54-391 0 0,0-1-1 0 0,-1-1 1 0 0,0 1 0 0 0,0-1 0 0 0,-1 0 0 0 0,0-1-1 0 0,0 1 1 0 0,-1-1 0 0 0,3-12 0 0 0,-6 21-462 0 0,-1 0 1 0 0,0-1-1 0 0,1 1 1 0 0,-1 0-1 0 0,0 0 1 0 0,0 0-1 0 0,0 0 1 0 0,0-1-1 0 0,0 1 1 0 0,0 0-1 0 0,0 0 1 0 0,0 0-1 0 0,0-1 1 0 0,0 1-1 0 0,-1 0 1 0 0,1 0-1 0 0,-1 0 1 0 0,1 0-1 0 0,-1 0 1 0 0,1 0-1 0 0,-1 0 1 0 0,1 0-1 0 0,-1 0 1 0 0,0 0-1 0 0,0 0 1 0 0,1 0-1 0 0,-1 0 1 0 0,-2-1-1 0 0,1 1-71 0 0,0 0 0 0 0,0 1 0 0 0,-1-1 0 0 0,1 1 0 0 0,0-1-1 0 0,-1 1 1 0 0,1 0 0 0 0,-1 0 0 0 0,1 0 0 0 0,0 0 0 0 0,-1 0 0 0 0,1 1 0 0 0,-4 0 0 0 0,-6 2-143 0 0,1 0 0 0 0,-1 1 0 0 0,1 1-1 0 0,-19 9 1 0 0,17-6 112 0 0,0 1-1 0 0,1 0 0 0 0,0 1 0 0 0,1 0 0 0 0,-15 16 1 0 0,22-21-14 0 0,-1 0 1 0 0,1 1 0 0 0,0 0-1 0 0,0-1 1 0 0,1 2 0 0 0,0-1-1 0 0,0 0 1 0 0,0 1 0 0 0,1-1-1 0 0,0 1 1 0 0,0 0 0 0 0,1-1-1 0 0,0 1 1 0 0,-1 8 0 0 0,2-13 2 0 0,0-1 0 0 0,0 1 1 0 0,0-1-1 0 0,0 1 0 0 0,1-1 1 0 0,-1 1-1 0 0,0 0 0 0 0,1-1 0 0 0,-1 0 1 0 0,1 1-1 0 0,-1-1 0 0 0,1 1 1 0 0,0-1-1 0 0,0 0 0 0 0,-1 1 1 0 0,1-1-1 0 0,0 0 0 0 0,0 0 1 0 0,0 0-1 0 0,0 0 0 0 0,1 1 0 0 0,-1-2 1 0 0,0 1-1 0 0,3 2 0 0 0,-1-2 12 0 0,0 0 0 0 0,0 0 0 0 0,1 0 0 0 0,-1 0 0 0 0,0-1 0 0 0,1 0-1 0 0,-1 1 1 0 0,0-1 0 0 0,1 0 0 0 0,-1 0 0 0 0,4-1 0 0 0,2-1 77 0 0,-1 1 1 0 0,0-1 0 0 0,0-1-1 0 0,0 1 1 0 0,0-1-1 0 0,0-1 1 0 0,-1 1 0 0 0,13-10-1 0 0,93-83 873 0 0,-112 95-936 0 0,1 0 0 0 0,-1 0 0 0 0,1 0 1 0 0,0 0-1 0 0,0 1 0 0 0,0-1 1 0 0,-1 0-1 0 0,1 1 0 0 0,0-1 0 0 0,0 1 1 0 0,0 0-1 0 0,0 0 0 0 0,0 0 1 0 0,0 0-1 0 0,0 0 0 0 0,0 0 0 0 0,0 0 1 0 0,-1 1-1 0 0,1-1 0 0 0,0 1 1 0 0,0-1-1 0 0,0 1 0 0 0,0 0 0 0 0,-1-1 1 0 0,1 1-1 0 0,0 0 0 0 0,-1 0 1 0 0,1 0-1 0 0,-1 1 0 0 0,1-1 0 0 0,-1 0 1 0 0,3 3-1 0 0,6 6-18 0 0,1 1-1 0 0,-1 0 1 0 0,10 16-1 0 0,-8-11 38 0 0,-4-6-22 0 0,1 3 16 0 0,2-1 0 0 0,-1 0 0 0 0,1 0-1 0 0,1-1 1 0 0,0 0 0 0 0,0-1 0 0 0,16 9 0 0 0,-28-19 91 0 0,3-1-216 0 0,0 1 0 0 0,-1-1 0 0 0,1 0 0 0 0,0-1 0 0 0,-1 1 0 0 0,0 0 0 0 0,1-1 0 0 0,-1 0 0 0 0,0 1 0 0 0,0-1 0 0 0,1 0 0 0 0,-1 0 0 0 0,-1 0-1 0 0,1 0 1 0 0,0-1 0 0 0,-1 1 0 0 0,3-4 0 0 0,26-54-4038 0 0,-13 26 966 0 0,3 0 1635 0 0,-12 16 825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8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1664 0 0,'11'-4'554'0'0,"-1"1"0"0"0,1 0 0 0 0,-1 0-1 0 0,1 1 1 0 0,0 1 0 0 0,14-1 0 0 0,-21 2-438 0 0,0 1 1 0 0,0-1-1 0 0,0 1 1 0 0,-1 0 0 0 0,1 0-1 0 0,0 1 1 0 0,0-1 0 0 0,-1 1-1 0 0,1 0 1 0 0,-1 0-1 0 0,0 0 1 0 0,1 0 0 0 0,-1 1-1 0 0,0-1 1 0 0,0 1 0 0 0,-1 0-1 0 0,1 0 1 0 0,0 0-1 0 0,-1 0 1 0 0,4 6 0 0 0,5 11 134 0 0,0 0 0 0 0,-2 1 0 0 0,0 0 0 0 0,9 36 0 0 0,12 30 802 0 0,-30-87-1059 0 0,0 1 0 0 0,0-1 0 0 0,0 0 0 0 0,0 1 0 0 0,0-1 0 0 0,0 0 0 0 0,0 0 0 0 0,0 1 0 0 0,0-1 0 0 0,0 0-1 0 0,0 0 1 0 0,1 0 0 0 0,-1 1 0 0 0,0-1 0 0 0,0 0 0 0 0,0 0 0 0 0,0 1 0 0 0,0-1 0 0 0,1 0 0 0 0,-1 0 0 0 0,0 0 0 0 0,0 0 0 0 0,0 1 0 0 0,1-1 0 0 0,-1 0-1 0 0,0 0 1 0 0,0 0 0 0 0,1 0 0 0 0,-1 0 0 0 0,0 0 0 0 0,0 0 0 0 0,1 1 0 0 0,-1-1 0 0 0,0 0 0 0 0,0 0 0 0 0,1 0 0 0 0,-1 0 0 0 0,0 0 0 0 0,0 0 0 0 0,1 0-1 0 0,-1 0 1 0 0,0-1 0 0 0,0 1 0 0 0,1 0 0 0 0,-1 0 0 0 0,0 0 0 0 0,0 0 0 0 0,1 0 0 0 0,6-11-619 0 0,-5 8 743 0 0,2-9-170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10994 0 0,'0'0'-182'0'0,"7"16"-217"0"0,44 130 624 0 0,-30-79 5606 0 0,-15-72-4896 0 0,26-45-587 0 0,-27 40-353 0 0,0 1 0 0 0,1-1-1 0 0,0 1 1 0 0,0 1 0 0 0,1-1 0 0 0,0 1-1 0 0,1 0 1 0 0,-1 0 0 0 0,1 1 0 0 0,13-8-1 0 0,-18 14 6 0 0,0 0-1 0 0,0 0 1 0 0,0 0-1 0 0,0 1 1 0 0,1 0-1 0 0,-1-1 1 0 0,0 1-1 0 0,0 0 1 0 0,0 1-1 0 0,0-1 1 0 0,1 0-1 0 0,-1 1 1 0 0,0 0-1 0 0,0 0 1 0 0,0 0-1 0 0,0 0 1 0 0,0 0-1 0 0,-1 1 1 0 0,1-1-1 0 0,0 1 1 0 0,0 0-1 0 0,-1 0 1 0 0,1 0-1 0 0,1 2 1 0 0,11 9-7 0 0,-1 0 0 0 0,21 26 0 0 0,-25-27 6 0 0,12 13 20 0 0,36 39 117 0 0,-51-57-127 0 0,0-1 0 0 0,0 0 0 0 0,0-1 0 0 0,1 0 0 0 0,0 0 0 0 0,0-1 0 0 0,9 5-1 0 0,-16-9-141 0 0,0 1-1 0 0,0-1 0 0 0,0 1 0 0 0,1-1 0 0 0,-1 0 0 0 0,0 1 0 0 0,0-1 1 0 0,1 0-1 0 0,-1 0 0 0 0,0 0 0 0 0,0 0 0 0 0,0 0 0 0 0,1 0 0 0 0,-1 0 1 0 0,0 0-1 0 0,0-1 0 0 0,1 1 0 0 0,-1 0 0 0 0,0-1 0 0 0,0 1 0 0 0,0-1 1 0 0,0 1-1 0 0,0-1 0 0 0,1 1 0 0 0,-1-1 0 0 0,0 0 0 0 0,0 0 0 0 0,-1 0 1 0 0,1 1-1 0 0,0-1 0 0 0,0 0 0 0 0,0 0 0 0 0,-1 0 0 0 0,2-2 0 0 0,4-5-1441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9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8 28126 0 0,'0'0'-45'0'0,"-12"-4"237"0"0,7 1-1558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22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16 13419 0 0,'0'-1'-12'0'0,"0"0"-1"0"0,0 0 1 0 0,-1 1-1 0 0,1-1 1 0 0,0 0 0 0 0,0 1-1 0 0,-1-1 1 0 0,1 0 0 0 0,0 1-1 0 0,0-1 1 0 0,-1 1 0 0 0,1-1-1 0 0,-1 0 1 0 0,1 1 0 0 0,-1-1-1 0 0,1 1 1 0 0,-1-1 0 0 0,1 1-1 0 0,-1-1 1 0 0,1 1 0 0 0,-1 0-1 0 0,1-1 1 0 0,-1 1 0 0 0,0 0-1 0 0,1-1 1 0 0,-1 1 0 0 0,0 0-1 0 0,1 0 1 0 0,-1 0-1 0 0,0-1 1 0 0,1 1 0 0 0,-1 0-1 0 0,0 0 1 0 0,0 0 0 0 0,-2 1-40 0 0,0-1 1 0 0,0 1-1 0 0,0 0 1 0 0,0 0 0 0 0,0 0-1 0 0,0 0 1 0 0,1 0-1 0 0,-6 3 1 0 0,-6 6-133 0 0,0 0 1 0 0,-13 13-1 0 0,26-22 183 0 0,-16 13-74 0 0,1 1 1 0 0,1 1-1 0 0,-25 34 1 0 0,36-45 60 0 0,1 0 0 0 0,0 0 1 0 0,0 0-1 0 0,0 0 0 0 0,1 1 1 0 0,0-1-1 0 0,0 1 0 0 0,0-1 0 0 0,1 1 1 0 0,0 0-1 0 0,0 0 0 0 0,0-1 1 0 0,1 1-1 0 0,-1 0 0 0 0,1 0 1 0 0,1 0-1 0 0,-1 0 0 0 0,1 0 0 0 0,3 9 1 0 0,-1-7 10 0 0,2-1 0 0 0,-1 0 1 0 0,1 0-1 0 0,0 0 0 0 0,0 0 0 0 0,1 0 0 0 0,0-1 1 0 0,9 7-1 0 0,-7-6-16 0 0,-1 0 0 0 0,1 1 0 0 0,-2 0 0 0 0,1 1 0 0 0,5 9 0 0 0,-8-12 48 0 0,-1 0-1 0 0,-1 0 1 0 0,1 0-1 0 0,-1 0 1 0 0,0 0-1 0 0,0 1 1 0 0,-1-1-1 0 0,0 1 1 0 0,0-1-1 0 0,0 11 1 0 0,-1-14 22 0 0,-1 0 0 0 0,1 0 1 0 0,-1 0-1 0 0,0 0 0 0 0,0 0 0 0 0,0 0 1 0 0,-1 0-1 0 0,1 0 0 0 0,0 0 0 0 0,-1-1 1 0 0,0 1-1 0 0,0 0 0 0 0,0-1 0 0 0,0 0 1 0 0,0 1-1 0 0,0-1 0 0 0,-1 0 0 0 0,1 0 1 0 0,-1 0-1 0 0,1 0 0 0 0,-1-1 0 0 0,0 1 1 0 0,0-1-1 0 0,-3 2 0 0 0,-18 5-78 0 0,-1-1 0 0 0,1 0-1 0 0,-1-2 1 0 0,0-1 0 0 0,0-2 0 0 0,-26 1-1 0 0,-12 2-1233 0 0,26-1 339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7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1264 0 7674 0 0,'-42'34'276'0'0,"0"1"1"0"0,-65 72-1 0 0,-55 96-73 0 0,90-95 331 0 0,4 3 1 0 0,-89 202-1 0 0,-162 600 1226 0 0,307-874-1688 0 0,-140 526 1004 0 0,102-298-792 0 0,12 1-1 0 0,11 2 0 0 0,12 0 1 0 0,21 283-1 0 0,4-407-78 0 0,6 0 0 0 0,7-1 0 0 0,6-2 0 0 0,6-1 0 0 0,7-1 0 0 0,62 143 0 0 0,-69-204 89 0 0,4-1 1 0 0,3-2-1 0 0,88 121 0 0 0,-72-123 2 0 0,3-3-1 0 0,3-3 1 0 0,3-2-1 0 0,3-4 0 0 0,3-2 1 0 0,2-4-1 0 0,96 55 1 0 0,291 135 251 0 0,-318-180-1045 0 0,197 62 0 0 0,-319-123-1705 0 0,-16-7 448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9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35 948 40 0 0,'-34'-41'9613'0'0,"40"28"-6394"0"0,96-121 357 0 0,-48 59-3213 0 0,4 2 0 0 0,2 3 0 0 0,107-95 0 0 0,-125 122-318 0 0,-1-2 1 0 0,41-59-1 0 0,-62 81-117 0 0,1 0-1 0 0,1 2 1 0 0,1 1 0 0 0,1 1 0 0 0,0 1 0 0 0,50-28-1 0 0,-33 32-381 0 0,-40 14 399 0 0,0 0-63 0 0,-1 0 95 0 0,1 0 1 0 0,0 1 0 0 0,0-1 0 0 0,0 0 0 0 0,0 1-1 0 0,0-1 1 0 0,0 1 0 0 0,-1-1 0 0 0,1 1-1 0 0,0-1 1 0 0,0 1 0 0 0,0-1 0 0 0,-1 1 0 0 0,1 0-1 0 0,-1 0 1 0 0,1-1 0 0 0,0 1 0 0 0,-1 0-1 0 0,1 1 1 0 0,14 21 12 0 0,-1 1 0 0 0,-1 1 1 0 0,-1 0-1 0 0,10 30 0 0 0,-7-15-1 0 0,22 39 1 0 0,122 189 10 0 0,152 295-31 0 0,-306-554 31 0 0,250 480-27 0 0,60 105-60 0 0,147 231 66 0 0,-237-414 26 0 0,-97-173 103 0 0,172 455-1 0 0,-253-548 5 0 0,-6 2 0 0 0,-6 2 0 0 0,-7 1 0 0 0,-7 1 0 0 0,-6 1 0 0 0,-7 225 0 0 0,-12-286-33 0 0,-5 0-1 0 0,-3-1 1 0 0,-28 102-1 0 0,21-125 50 0 0,-2-1 1 0 0,-4-1-1 0 0,-2-1 0 0 0,-62 105 0 0 0,58-119 40 0 0,-3-1 0 0 0,-48 54 0 0 0,58-78-32 0 0,0 0 0 0 0,-2-2 0 0 0,-1-1 0 0 0,-1-1 0 0 0,-35 20 1 0 0,12-13 130 0 0,-2-3 1 0 0,0-2-1 0 0,-2-2 1 0 0,0-3 0 0 0,-1-2-1 0 0,-59 8 1 0 0,-25-4 87 0 0,-186 3 0 0 0,-324 27 214 0 0,595-42-758 0 0,-69 13 662 0 0,106-17-1617 0 0,1 2 0 0 0,-1-1 0 0 0,1 2 0 0 0,-29 15 0 0 0,24-8-1615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9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4953 0 0,'0'0'6802'0'0,"-4"32"-9411"0"0,4-20 1817 0 0,-3-1-440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1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1431 0 21109 0 0,'0'0'-411'0'0,"-5"2"-1554"0"0,-22 12 1877 0 0,0 1 0 0 0,-30 22-1 0 0,-33 19 252 0 0,2-16 363 0 0,-1-3 1 0 0,-99 25-1 0 0,97-33-198 0 0,-486 125 505 0 0,409-133-2110 0 0,145-19 387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20460 0 0,'3'99'-1644'0'0,"21"136"0"0"0,38 95 2037 0 0,-54-295-734 0 0,21 55-1 0 0,-7-39-6697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24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63 199 11987 0 0,'6'-21'530'0'0,"1"0"1"0"0,1 0-1 0 0,1 1 1 0 0,16-27-1 0 0,-22 42-489 0 0,0 0 0 0 0,0 0 0 0 0,0 1 0 0 0,0 0-1 0 0,1 0 1 0 0,0 0 0 0 0,0 0 0 0 0,0 0 0 0 0,0 1 0 0 0,1-1-1 0 0,-1 1 1 0 0,1 0 0 0 0,0 1 0 0 0,0-1 0 0 0,0 1 0 0 0,0 0-1 0 0,0 0 1 0 0,1 1 0 0 0,-1-1 0 0 0,0 1 0 0 0,1 0 0 0 0,-1 1-1 0 0,8-1 1 0 0,-11 2-47 0 0,0-1-1 0 0,0 0 1 0 0,0 1-1 0 0,0-1 1 0 0,0 1-1 0 0,0-1 1 0 0,0 1-1 0 0,0 0 1 0 0,0 0-1 0 0,0 0 1 0 0,0 0-1 0 0,-1 0 1 0 0,1 1-1 0 0,-1-1 1 0 0,1 0-1 0 0,-1 1 1 0 0,3 2-1 0 0,-1 0-12 0 0,0 0 0 0 0,-1 0 0 0 0,0 0 0 0 0,0 1 0 0 0,0-1 0 0 0,0 1 0 0 0,1 7 0 0 0,-1-1-16 0 0,0 0-1 0 0,-1 0 1 0 0,0 1 0 0 0,0-1-1 0 0,-3 23 1 0 0,-2-17 59 0 0,0 0 1 0 0,-1 0 0 0 0,0 0-1 0 0,-2 0 1 0 0,0-1-1 0 0,0 0 1 0 0,-2 0-1 0 0,0-1 1 0 0,-12 15-1 0 0,-17 19 208 0 0,-56 54 0 0 0,55-62-133 0 0,8-13 1493 0 0,32-30-1581 0 0,-1 1 0 0 0,1-1 0 0 0,0 0 0 0 0,-1 1 0 0 0,1-1 0 0 0,0 0 0 0 0,0 1 0 0 0,0-1 0 0 0,0 1 0 0 0,0 0 0 0 0,0-1 0 0 0,1 1 0 0 0,-1 0 0 0 0,0 0 0 0 0,1-1 0 0 0,-1 1 0 0 0,3-1 0 0 0,30-19-228 0 0,-26 17 183 0 0,17-10-44 0 0,2 2-1 0 0,0 0 1 0 0,0 2-1 0 0,1 1 1 0 0,0 1-1 0 0,1 2 1 0 0,0 0-1 0 0,55-2 1 0 0,-57 7 54 0 0,0 1 0 0 0,1 1 0 0 0,-1 2 0 0 0,0 1 0 0 0,0 0-1 0 0,-1 2 1 0 0,1 2 0 0 0,-1 0 0 0 0,42 20 0 0 0,-61-24 11 0 0,0 0-1 0 0,0 1 0 0 0,0 0 1 0 0,0 0-1 0 0,-1 1 1 0 0,1-1-1 0 0,-2 1 0 0 0,1 1 1 0 0,-1-1-1 0 0,0 1 0 0 0,0 0 1 0 0,0 0-1 0 0,-1 1 1 0 0,0-1-1 0 0,-1 1 0 0 0,0 0 1 0 0,0 0-1 0 0,3 16 0 0 0,-5-18 28 0 0,0 1-1 0 0,-1 0 1 0 0,1-1-1 0 0,-1 1 0 0 0,-1-1 1 0 0,1 1-1 0 0,-1 0 1 0 0,-1-1-1 0 0,1 1 0 0 0,-1-1 1 0 0,0 0-1 0 0,0 0 1 0 0,-1 0-1 0 0,0 0 0 0 0,0 0 1 0 0,0 0-1 0 0,-1-1 0 0 0,0 1 1 0 0,0-1-1 0 0,0 0 1 0 0,0 0-1 0 0,-1 0 0 0 0,0-1 1 0 0,-10 7-1 0 0,-6 2 210 0 0,0-1 1 0 0,-1-1-1 0 0,-1-1 0 0 0,1 0 0 0 0,-2-2 1 0 0,1-1-1 0 0,-1-1 0 0 0,-31 4 0 0 0,2-3 328 0 0,-1-2 0 0 0,-92-5 0 0 0,114-3-212 0 0,-1-2-1 0 0,1-1 0 0 0,-43-14 0 0 0,13 3 987 0 0,60 17-571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4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5609 0 0,'0'0'7690'0'0,"0"0"-7545"0"0,5-3-299 0 0,34-14-1 0 0,30-2 76 0 0,-7 2 95 0 0,20-7-1283 0 0,-77 21 452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4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0 792 0 0,'-22'12'392'0'0,"0"2"-1"0"0,1 0 1 0 0,1 1-1 0 0,0 0 1 0 0,0 2-1 0 0,2 1 1 0 0,0 0-1 0 0,-26 36 1 0 0,36-36-509 0 0,-1 0 3034 0 0,29-17 515 0 0,10 3-3232 0 0,-12-2-130 0 0,-1 1 1 0 0,30 8 0 0 0,-40-8-75 0 0,-1-1-1 0 0,0 1 1 0 0,0 0-1 0 0,0 0 1 0 0,0 1-1 0 0,0 0 1 0 0,-1 0-1 0 0,0 0 1 0 0,0 1-1 0 0,0 0 1 0 0,5 6-1 0 0,5 7 48 0 0,18 31-1 0 0,-30-44-35 0 0,-1-1 0 0 0,1 1 0 0 0,-1 0-1 0 0,0 0 1 0 0,0 0 0 0 0,0 0 0 0 0,-1 1 0 0 0,1-1 0 0 0,-1 0 0 0 0,-1 1 0 0 0,1-1 0 0 0,-1 11 0 0 0,-2-10 41 0 0,0 0 0 0 0,0-1-1 0 0,0 1 1 0 0,-1 0 0 0 0,0-1 0 0 0,0 1-1 0 0,0-1 1 0 0,-1 0 0 0 0,0 0 0 0 0,0 0-1 0 0,0-1 1 0 0,0 1 0 0 0,-1-1 0 0 0,0 0-1 0 0,0 0 1 0 0,0-1 0 0 0,0 0 0 0 0,-9 5-1 0 0,-3 0 269 0 0,0 0-1 0 0,0-1 1 0 0,-1 0-1 0 0,-34 6 1 0 0,36-9-78 0 0,2-1 133 0 0,0 0-1 0 0,0 0 1 0 0,-1-1 0 0 0,1-1 0 0 0,0-1 0 0 0,-21-1 0 0 0,29-2-45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5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10218 0 0,'-1'-2'5003'0'0,"15"-2"-9232"0"0,-10 4 4087 0 0,1 1 0 0 0,-1 0 0 0 0,1-1 0 0 0,-1 1 0 0 0,0 1 0 0 0,1-1 0 0 0,-1 1 0 0 0,7 3 0 0 0,48 28 52 0 0,-41-22 75 0 0,20 12 56 0 0,-1 3 0 0 0,53 46 0 0 0,57 69 73 0 0,-123-117-70 0 0,-9-9-84 0 0,-1 1 0 0 0,-1 0-1 0 0,0 1 1 0 0,18 31 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 15331 0 0,'-3'0'53'0'0,"0"1"0"0"0,0-1 0 0 0,-1 1 0 0 0,1 0 0 0 0,0 0 0 0 0,1 0 0 0 0,-1 1-1 0 0,0-1 1 0 0,0 1 0 0 0,0 0 0 0 0,1 0 0 0 0,-1-1 0 0 0,1 2 0 0 0,0-1 0 0 0,-1 0 0 0 0,1 0-1 0 0,0 1 1 0 0,0-1 0 0 0,0 1 0 0 0,-2 4 0 0 0,-5 8-240 0 0,1 1 1 0 0,-10 23-1 0 0,13-26 355 0 0,-117 256-207 0 0,78-187 73 0 0,21-40-77 0 0,-20 50 0 0 0,43-91-312 0 0,-4 12 506 0 0,25-1-7896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2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0 5465 0 0,'0'0'1159'0'0,"-4"4"-1546"0"0,-51 33-244 0 0,35-25 538 0 0,0 1-1 0 0,-22 21 0 0 0,37-30 69 0 0,1 0-1 0 0,0 0 1 0 0,0 0 0 0 0,0 1-1 0 0,0 0 1 0 0,1 0 0 0 0,0 0-1 0 0,0 0 1 0 0,0 1 0 0 0,1-1-1 0 0,0 1 1 0 0,0 0 0 0 0,-3 11-1 0 0,5-14 1 0 0,0 0 0 0 0,0 0 0 0 0,0 0 0 0 0,0 0 0 0 0,1 0 0 0 0,-1 0 0 0 0,1 0 0 0 0,0 0 0 0 0,-1-1-1 0 0,1 1 1 0 0,1 0 0 0 0,-1 0 0 0 0,0-1 0 0 0,4 5 0 0 0,30 35 14 0 0,-4-7 49 0 0,-27-29-45 0 0,0 0-1 0 0,0 0 1 0 0,0 0-1 0 0,-1 1 1 0 0,0-1-1 0 0,0 1 1 0 0,-1 0 0 0 0,1 0-1 0 0,-2 0 1 0 0,1 0-1 0 0,-1 0 1 0 0,0 0 0 0 0,0 0-1 0 0,-1 0 1 0 0,0 11-1 0 0,-2-16 115 0 0,1 1 0 0 0,-1-1 0 0 0,1 0-1 0 0,-1 0 1 0 0,0 0 0 0 0,0 0 0 0 0,0 0-1 0 0,0 0 1 0 0,0 0 0 0 0,0-1 0 0 0,0 1 0 0 0,0-1-1 0 0,-1 0 1 0 0,1 1 0 0 0,-1-1 0 0 0,1 0-1 0 0,-1 0 1 0 0,-2 0 0 0 0,-13 8 197 0 0,10-5-204 0 0,-1 0-1 0 0,1 0 1 0 0,-1-1 0 0 0,0 0 0 0 0,-13 3 0 0 0,1 0-227 0 0,8-3-327 0 0,-2-2-182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6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12187 0 0,'0'0'490'0'0,"0"5"-779"0"0,2 7 166 0 0,1 0-1 0 0,0 0 1 0 0,0 0-1 0 0,1 0 1 0 0,0-1 0 0 0,1 0-1 0 0,1 0 1 0 0,0 0 0 0 0,0 0-1 0 0,9 10 1 0 0,13 16 165 0 0,43 44 1 0 0,-63-73-4 0 0,0 0 1 0 0,0 0-1 0 0,1-1 1 0 0,0 0-1 0 0,0 0 1 0 0,0-1 0 0 0,1 0-1 0 0,0-1 1 0 0,13 5-1 0 0,-16-8-157 0 0,0 0-1 0 0,0-1 0 0 0,0 1 1 0 0,0-1-1 0 0,0-1 1 0 0,0 0-1 0 0,0 0 1 0 0,0 0-1 0 0,0-1 0 0 0,0 0 1 0 0,-1 0-1 0 0,1 0 1 0 0,0-1-1 0 0,0 0 1 0 0,-1-1-1 0 0,8-3 0 0 0,-3 0-1310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446 6 6369 0 0,'0'0'2577'0'0,"0"0"-2565"0"0,-1-1 0 0 0,0 1 0 0 0,0-1 0 0 0,1 1 0 0 0,-1-1 0 0 0,0 1 0 0 0,0-1-1 0 0,0 1 1 0 0,0 0 0 0 0,0-1 0 0 0,0 1 0 0 0,1 0 0 0 0,-1 0 0 0 0,0 0 0 0 0,0 0 0 0 0,0 0 0 0 0,0 0 0 0 0,0 0 0 0 0,0 0 0 0 0,0 0 0 0 0,-2 1 0 0 0,-1 0-7 0 0,0 0 0 0 0,-1 0 0 0 0,1 1 0 0 0,-1-1 1 0 0,1 1-1 0 0,0 0 0 0 0,0 0 0 0 0,0 1 0 0 0,0-1 0 0 0,1 1 1 0 0,-1 0-1 0 0,1 0 0 0 0,-1 0 0 0 0,1 0 0 0 0,0 1 0 0 0,-5 6 1 0 0,-10 19 9 0 0,1 1 0 0 0,1 1-1 0 0,2 0 1 0 0,-13 40 0 0 0,21-56-3 0 0,1 1 0 0 0,0 0 1 0 0,1 0-1 0 0,1 1 0 0 0,1-1 0 0 0,0 1 0 0 0,1 0 0 0 0,1-1 0 0 0,0 1 0 0 0,1 0 0 0 0,1-1 0 0 0,1 1 0 0 0,0-1 0 0 0,1 0 0 0 0,1 0 1 0 0,0 0-1 0 0,15 29 0 0 0,13 16-141 0 0,-19-38 318 0 0,-1 0 1 0 0,-1 2-1 0 0,-1-1 1 0 0,15 52-1 0 0,-24-70-127 0 0,-1 1 0 0 0,0 0-1 0 0,-1 0 1 0 0,1 0 0 0 0,-1-1 0 0 0,0 1-1 0 0,-1 0 1 0 0,0 0 0 0 0,0 0 0 0 0,0-1-1 0 0,-1 1 1 0 0,0-1 0 0 0,-1 1-1 0 0,1-1 1 0 0,-1 0 0 0 0,0 0 0 0 0,0 0-1 0 0,-1 0 1 0 0,0 0 0 0 0,0-1 0 0 0,0 1-1 0 0,-1-1 1 0 0,0-1 0 0 0,-8 8 0 0 0,5-5 49 0 0,1-1 1 0 0,-1 0-1 0 0,-1 0 1 0 0,1-1-1 0 0,-1 0 1 0 0,0 0 0 0 0,0-1-1 0 0,0 0 1 0 0,-1-1-1 0 0,1 0 1 0 0,-1-1 0 0 0,0 1-1 0 0,0-2 1 0 0,0 0-1 0 0,0 0 1 0 0,0 0-1 0 0,0-2 1 0 0,0 1 0 0 0,0-1-1 0 0,-16-4 1 0 0,-68-15-2674 0 0,68 13 1128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7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11634 0 0,'81'9'1717'0'0,"25"-9"-1079"0"0,8 0-325 0 0,-99 1-303 0 0,-1 1 0 0 0,1 0 0 0 0,-1 1 0 0 0,0 1 0 0 0,21 7 0 0 0,-34-10-5 0 0,1-1 1 0 0,0 1-1 0 0,-1 0 1 0 0,1 0-1 0 0,-1 0 1 0 0,1 0-1 0 0,-1 0 1 0 0,0 0-1 0 0,1 1 1 0 0,-1-1-1 0 0,0 0 1 0 0,0 1-1 0 0,0-1 1 0 0,0 1-1 0 0,0-1 0 0 0,0 1 1 0 0,0-1-1 0 0,-1 1 1 0 0,1 0-1 0 0,0 2 1 0 0,0 0 17 0 0,-1 0 0 0 0,1-1 0 0 0,-1 1-1 0 0,0 0 1 0 0,0 0 0 0 0,-1 0 0 0 0,1 0 0 0 0,-3 8 0 0 0,-1 1 25 0 0,0-1 0 0 0,-1 1 0 0 0,-1-1 0 0 0,-10 17 0 0 0,-15 19 22 0 0,-3-3-1 0 0,-2 0 0 0 0,-2-3 1 0 0,-2-1-1 0 0,-1-1 0 0 0,-57 40 1 0 0,90-74-71 0 0,3-2 2 0 0,-1 0-1 0 0,1 0 0 0 0,-1 1 1 0 0,1 0-1 0 0,1 0 1 0 0,-1 0-1 0 0,-4 8 0 0 0,9-13-5 0 0,0 1-1 0 0,0 0 1 0 0,0 0-1 0 0,1-1 1 0 0,-1 1 0 0 0,0 0-1 0 0,0 0 1 0 0,1-1-1 0 0,-1 1 1 0 0,1 0-1 0 0,-1-1 1 0 0,1 1-1 0 0,-1-1 1 0 0,1 1-1 0 0,-1-1 1 0 0,1 1 0 0 0,-1 0-1 0 0,1-1 1 0 0,-1 0-1 0 0,1 1 1 0 0,0-1-1 0 0,-1 1 1 0 0,1-1-1 0 0,0 0 1 0 0,0 0-1 0 0,-1 1 1 0 0,1-1-1 0 0,0 0 1 0 0,0 0 0 0 0,-1 0-1 0 0,1 0 1 0 0,1 0-1 0 0,27 6 164 0 0,32-1 299 0 0,-1-3 0 0 0,102-10 1 0 0,-52 1-267 0 0,-92 6-169 0 0,79-4 81 0 0,180 15 0 0 0,-262-8-437 0 0,0 0 0 0 0,0 0 0 0 0,-1 2 0 0 0,1-1 0 0 0,-1 2 0 0 0,21 9 0 0 0,-26-8-1753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8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8362 0 0,'0'0'3211'0'0,"1"7"-4208"0"0,76 404 2689 0 0,-10-68-1175 0 0,-66-342-482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8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71 15707 0 0,'8'-13'999'0'0,"-5"9"-1021"0"0,0 1-1 0 0,1-1 1 0 0,-1 1-1 0 0,1 0 1 0 0,0 0-1 0 0,0 0 1 0 0,0 1 0 0 0,1 0-1 0 0,-1-1 1 0 0,1 1-1 0 0,-1 1 1 0 0,10-3-1 0 0,19-3-289 0 0,53-5 0 0 0,-76 11 265 0 0,0 1-1 0 0,0 0 1 0 0,0 0-1 0 0,0 1 1 0 0,-1 0 0 0 0,1 1-1 0 0,0 0 1 0 0,-1 1-1 0 0,0 0 1 0 0,12 5 0 0 0,-20-8 37 0 0,0 1 1 0 0,0-1-1 0 0,0 1 1 0 0,-1 0 0 0 0,1-1-1 0 0,0 1 1 0 0,0 0 0 0 0,0 0-1 0 0,-1-1 1 0 0,1 1 0 0 0,0 0-1 0 0,-1 0 1 0 0,1 0-1 0 0,0 0 1 0 0,-1 0 0 0 0,1 0-1 0 0,-1 0 1 0 0,0 0 0 0 0,1 0-1 0 0,-1 0 1 0 0,0 0 0 0 0,0 0-1 0 0,1 0 1 0 0,-1 0-1 0 0,0 2 1 0 0,-1 0 5 0 0,1 0-1 0 0,-1 0 1 0 0,0 0 0 0 0,0 0-1 0 0,0 0 1 0 0,0-1 0 0 0,0 1-1 0 0,0 0 1 0 0,-3 3 0 0 0,-5 6 42 0 0,0-1 0 0 0,-20 21 0 0 0,28-31-36 0 0,-19 18 41 0 0,-1-2 0 0 0,0-1 0 0 0,-1-1 0 0 0,-38 21 1 0 0,-103 37 172 0 0,132-60-285 0 0,-75 26 442 0 0,92-35-612 0 0,-1 0 0 0 0,0-1 0 0 0,0-1 0 0 0,-1 0 0 0 0,-18-1 0 0 0,10-2-830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38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275 122 1176 0 0,'2'-3'490'0'0,"0"0"0"0"0,0 0-1 0 0,-1 0 1 0 0,0 0-1 0 0,1 0 1 0 0,-1 0 0 0 0,0-1-1 0 0,0 1 1 0 0,0 0 0 0 0,-1 0-1 0 0,1-1 1 0 0,-1 1 0 0 0,0-1-1 0 0,0 1 1 0 0,0 0-1 0 0,-1-1 1 0 0,1 1 0 0 0,-1 0-1 0 0,1-1 1 0 0,-1 1 0 0 0,0 0-1 0 0,0 0 1 0 0,-1 0 0 0 0,1 0-1 0 0,-1 0 1 0 0,1 0-1 0 0,-4-4 1 0 0,3 5-399 0 0,0-1 0 0 0,-1 1 0 0 0,1-1-1 0 0,-1 1 1 0 0,0 0 0 0 0,0 0 0 0 0,1 0 0 0 0,-1 1-1 0 0,-1-1 1 0 0,1 1 0 0 0,0 0 0 0 0,0-1 0 0 0,0 1 0 0 0,-1 1-1 0 0,1-1 1 0 0,0 0 0 0 0,-7 0 0 0 0,0 2-206 0 0,1-1-1 0 0,-1 1 1 0 0,0 0 0 0 0,0 1-1 0 0,0 0 1 0 0,1 1 0 0 0,-19 7 0 0 0,2 1-1015 0 0,-36 23 1 0 0,32-15-248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0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87 285 5025 0 0,'0'0'3082'0'0,"12"1"-4312"0"0,-1 2 1374 0 0,1-1 0 0 0,-1 0-1 0 0,0-1 1 0 0,1 0 0 0 0,-1-1 0 0 0,1 0-1 0 0,18-3 1 0 0,-25 2 40 0 0,0 1 1 0 0,0-2-1 0 0,0 1 0 0 0,0 0 1 0 0,0-1-1 0 0,-1 0 0 0 0,1 0 1 0 0,-1-1-1 0 0,1 1 0 0 0,-1-1 1 0 0,0 0-1 0 0,0 0 0 0 0,0 0 1 0 0,-1 0-1 0 0,1-1 0 0 0,-1 0 1 0 0,0 1-1 0 0,0-1 1 0 0,0-1-1 0 0,0 1 0 0 0,2-5 1 0 0,-1-4 53 0 0,-1 0 0 0 0,0 0 1 0 0,-1 0-1 0 0,-1-1 1 0 0,0 1-1 0 0,0-1 0 0 0,-3-18 1 0 0,2 1 63 0 0,-1 29-237 0 0,1 0-1 0 0,0 0 0 0 0,-1 0 0 0 0,0 0 0 0 0,1 0 1 0 0,-1 0-1 0 0,0 0 0 0 0,0 0 0 0 0,0 1 0 0 0,0-1 0 0 0,0 0 1 0 0,0 0-1 0 0,-1 1 0 0 0,1-1 0 0 0,0 1 0 0 0,-1-1 1 0 0,0 1-1 0 0,1 0 0 0 0,-1 0 0 0 0,-3-2 0 0 0,-37-17 166 0 0,34 16-241 0 0,0 0 39 0 0,-12 3-142 0 0,19 1 113 0 0,-5-2-13 0 0,0 1 0 0 0,0 0 0 0 0,-1 0-1 0 0,1 1 1 0 0,0 0 0 0 0,-1 0 0 0 0,1 0-1 0 0,0 1 1 0 0,0 0 0 0 0,-1 0 0 0 0,1 1 0 0 0,-8 2-1 0 0,4 1-33 0 0,0 0 0 0 0,1 1 0 0 0,-1 1 0 0 0,1-1-1 0 0,1 1 1 0 0,-1 1 0 0 0,-9 11 0 0 0,14-14-11 0 0,0 0 0 0 0,0 0 0 0 0,1 0-1 0 0,0 1 1 0 0,0-1 0 0 0,0 1 0 0 0,1 0 0 0 0,0 0 0 0 0,0 0 0 0 0,1 0 0 0 0,-1 0-1 0 0,1 1 1 0 0,0-1 0 0 0,1 9 0 0 0,1 23-33 0 0,1 1 0 0 0,2-1 0 0 0,2 1 0 0 0,1-2 0 0 0,18 51 0 0 0,-22-75 160 0 0,2-2-1 0 0,-1 1 1 0 0,2 0-1 0 0,-1-1 1 0 0,2 0 0 0 0,-1 0-1 0 0,2-1 1 0 0,-1 0 0 0 0,1 0-1 0 0,1-1 1 0 0,0 0-1 0 0,0 0 1 0 0,1-1 0 0 0,0 0-1 0 0,0-1 1 0 0,13 7 0 0 0,0-2 209 0 0,0-2 1 0 0,0-1 0 0 0,1-1 0 0 0,0-1 0 0 0,1 0 0 0 0,0-2 0 0 0,-1-2 0 0 0,1 0 0 0 0,27 0 0 0 0,-26-3-42 0 0,0-2 0 0 0,0 0 1 0 0,0-1-1 0 0,-1-2 0 0 0,0-1 1 0 0,0-1-1 0 0,0 0 0 0 0,-1-2 1 0 0,41-21-1 0 0,-63 29-218 0 0,0-1-1 0 0,1 1 1 0 0,-1 0 0 0 0,0-1 0 0 0,0 0-1 0 0,0 1 1 0 0,0-1 0 0 0,0 0 0 0 0,0 0-1 0 0,0 0 1 0 0,-1 0 0 0 0,1-1-1 0 0,-1 1 1 0 0,0 0 0 0 0,2-3 0 0 0,-3 2-347 0 0,1 1 0 0 0,-1-1 0 0 0,1 1 0 0 0,-1-1 0 0 0,0 0 0 0 0,0 1 0 0 0,0-1 1 0 0,-1 1-1 0 0,1-1 0 0 0,-1-3 0 0 0,-3-5-2045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40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18124 0 0,'18'4'-2334'0'0,"37"10"2397"0"0,-50-13-52 0 0,0 1 0 0 0,0 0 0 0 0,0 0 0 0 0,0 1 0 0 0,0-1 0 0 0,-1 1 0 0 0,1 0 0 0 0,-1 1 0 0 0,5 3 0 0 0,-1 3 12 0 0,-1 0-1 0 0,0 1 0 0 0,-1-1 1 0 0,0 1-1 0 0,0 1 0 0 0,-1-1 1 0 0,-1 1-1 0 0,0-1 0 0 0,-1 1 1 0 0,0 1-1 0 0,0-1 0 0 0,-2 0 1 0 0,1 1-1 0 0,-2-1 0 0 0,1 0 1 0 0,-2 1-1 0 0,0-1 0 0 0,0 1 1 0 0,-1-1-1 0 0,-1 0 0 0 0,0 0 1 0 0,-7 19-1 0 0,-1-8 36 0 0,-2 1 0 0 0,0-2 0 0 0,-2 0 0 0 0,-21 26 1 0 0,21-29-20 0 0,9-11-7 0 0,0 0 1 0 0,-1 0 0 0 0,0-1 0 0 0,0 0-1 0 0,-1 0 1 0 0,-11 8 0 0 0,14-9-2258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0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8410 0 0,'0'0'581'0'0,"2"2"-441"0"0,7 9-17 0 0,-1 0-1 0 0,0 0 1 0 0,8 15-1 0 0,-5-4-72 0 0,-1 0-1 0 0,11 40 1 0 0,20 125-141 0 0,-37-162 154 0 0,16 92 9 0 0,45 219 374 0 0,-64-335-224 0 0,-5-27-1833 0 0,-1 9 1326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8 140 15715 0 0,'-1'-2'20'0'0,"0"0"-1"0"0,0 1 0 0 0,0-1 1 0 0,0 0-1 0 0,1 0 0 0 0,-1 0 1 0 0,1 0-1 0 0,-1 0 0 0 0,1 0 0 0 0,0 0 1 0 0,-1 0-1 0 0,1 0 0 0 0,0 0 1 0 0,0 0-1 0 0,1 0 0 0 0,-1 0 1 0 0,0 0-1 0 0,1 0 0 0 0,-1 0 1 0 0,1 0-1 0 0,1-2 0 0 0,-1 1-11 0 0,1 0-1 0 0,0 0 1 0 0,1 1-1 0 0,-1-1 1 0 0,0 1-1 0 0,1-1 1 0 0,-1 1 0 0 0,1 0-1 0 0,0 0 1 0 0,0 0-1 0 0,5-3 1 0 0,8-2-37 0 0,1 0 0 0 0,0 1 1 0 0,34-7-1 0 0,-40 11 44 0 0,29-8-39 0 0,1 3-1 0 0,51-3 1 0 0,-73 9-26 0 0,0 1 1 0 0,0 1-1 0 0,0 0 1 0 0,0 1-1 0 0,0 2 1 0 0,-1-1-1 0 0,21 8 1 0 0,-34-8 11 0 0,1 0 0 0 0,-1-1 1 0 0,0 2-1 0 0,0-1 0 0 0,0 1 0 0 0,0 0 1 0 0,-1 0-1 0 0,1 0 0 0 0,-1 0 0 0 0,0 1 0 0 0,0 0 1 0 0,-1 0-1 0 0,1 0 0 0 0,-1 0 0 0 0,0 0 0 0 0,-1 1 1 0 0,1-1-1 0 0,-1 1 0 0 0,0 0 0 0 0,0 0 1 0 0,-1 0-1 0 0,1 8 0 0 0,1 8-44 0 0,-1 0-1 0 0,-1 0 1 0 0,0 1 0 0 0,-6 38 0 0 0,4-50 109 0 0,-1 0 0 0 0,0 0 0 0 0,0 0 0 0 0,-1 0 0 0 0,0-1 0 0 0,-1 0 0 0 0,-1 1 0 0 0,1-1 0 0 0,-1-1 0 0 0,-1 1 0 0 0,0-1 0 0 0,0 0 1 0 0,-1 0-1 0 0,0-1 0 0 0,0 0 0 0 0,-1 0 0 0 0,0-1 0 0 0,-1 1 0 0 0,0-2 0 0 0,0 0 0 0 0,0 0 0 0 0,0 0 0 0 0,-1-1 0 0 0,0 0 0 0 0,0-1 0 0 0,-1-1 0 0 0,1 1 0 0 0,-1-1 0 0 0,0-1 1 0 0,-20 2-1 0 0,27-4 23 0 0,0 0 1 0 0,0 0 0 0 0,0 0 0 0 0,0 0-1 0 0,0-1 1 0 0,0 0 0 0 0,0 0 0 0 0,0 0-1 0 0,0 0 1 0 0,0 0 0 0 0,-5-4 0 0 0,8 4-31 0 0,0 1 1 0 0,0-1 0 0 0,0 1-1 0 0,1-1 1 0 0,-1 1-1 0 0,0-1 1 0 0,0 0-1 0 0,1 0 1 0 0,-1 1 0 0 0,1-1-1 0 0,-1 0 1 0 0,1 0-1 0 0,-1 0 1 0 0,1 1-1 0 0,-1-1 1 0 0,1 0 0 0 0,0 0-1 0 0,-1 0 1 0 0,1 0-1 0 0,0-2 1 0 0,0 2-21 0 0,0-1 0 0 0,1 0-1 0 0,-1 1 1 0 0,1-1 0 0 0,-1 1 0 0 0,1-1-1 0 0,-1 1 1 0 0,1-1 0 0 0,0 1 0 0 0,0 0 0 0 0,0-1-1 0 0,0 1 1 0 0,0 0 0 0 0,0 0 0 0 0,0-1 0 0 0,0 1-1 0 0,2-1 1 0 0,5-4-50 0 0,1 0 0 0 0,-1 0 0 0 0,1 1 1 0 0,0 0-1 0 0,1 1 0 0 0,-1 0 0 0 0,1 0 0 0 0,0 1 0 0 0,0 0 0 0 0,0 1 0 0 0,14-1 1 0 0,12-1 76 0 0,68 2 0 0 0,-85 3-24 0 0,1 1 1 0 0,-1 1-1 0 0,0 1 0 0 0,0 1 0 0 0,-1 1 1 0 0,1 0-1 0 0,-1 1 0 0 0,0 1 0 0 0,-1 1 1 0 0,0 0-1 0 0,0 2 0 0 0,-1 0 0 0 0,0 0 1 0 0,26 26-1 0 0,-6 0 21 0 0,-2 1 0 0 0,-2 2 0 0 0,-1 1 0 0 0,36 64 0 0 0,-64-100-72 0 0,0 0 0 0 0,0 0 0 0 0,1 0 0 0 0,-1-1 0 0 0,1 1-1 0 0,1-1 1 0 0,-1 0 0 0 0,5 4 0 0 0,-7-7-152 0 0,0 0-1 0 0,0 0 1 0 0,0 0 0 0 0,0 0-1 0 0,0-1 1 0 0,0 1-1 0 0,0 0 1 0 0,0-1 0 0 0,0 0-1 0 0,1 1 1 0 0,-1-1 0 0 0,0 0-1 0 0,0 0 1 0 0,0 0 0 0 0,0-1-1 0 0,1 1 1 0 0,-1 0 0 0 0,0-1-1 0 0,0 1 1 0 0,0-1 0 0 0,0 0-1 0 0,0 0 1 0 0,0 0 0 0 0,0 0-1 0 0,2-2 1 0 0,15-9-2025 0 0,1-3-446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3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7 184 5881 0 0,'0'0'255'0'0,"0"6"-822"0"0,-3 19 118 0 0,1-4 365 0 0,1 37 1 0 0,1-54 115 0 0,0 0 0 0 0,0 0 0 0 0,1 0 0 0 0,-1 0 0 0 0,1 0 0 0 0,0 0 1 0 0,1 0-1 0 0,-1 0 0 0 0,0 0 0 0 0,1-1 0 0 0,0 1 0 0 0,0-1 0 0 0,0 1 0 0 0,1-1 0 0 0,4 6 1 0 0,-5-8 60 0 0,1 1 1 0 0,0 0-1 0 0,1-1 1 0 0,-1 1 0 0 0,0-1-1 0 0,0 0 1 0 0,1 0 0 0 0,-1 0-1 0 0,0-1 1 0 0,1 1 0 0 0,-1-1-1 0 0,1 0 1 0 0,-1 0 0 0 0,1 0-1 0 0,-1 0 1 0 0,1 0 0 0 0,-1-1-1 0 0,0 0 1 0 0,1 1 0 0 0,-1-1-1 0 0,0-1 1 0 0,0 1-1 0 0,1 0 1 0 0,4-4 0 0 0,-3 3 62 0 0,0-1 0 0 0,0 1-1 0 0,-1-1 1 0 0,1 0 0 0 0,-1-1 0 0 0,0 1 0 0 0,1-1 0 0 0,-2 0 0 0 0,1 0 0 0 0,0 0 0 0 0,-1-1-1 0 0,0 1 1 0 0,0-1 0 0 0,4-8 0 0 0,-2-3 228 0 0,-1-1-1 0 0,-1 1 1 0 0,-1-1 0 0 0,-1 0-1 0 0,0-29 1 0 0,0-115-136 0 0,0 158-193 0 0,-1 3-76 0 0,0 0 1 0 0,0 0-1 0 0,-1 0 0 0 0,1 1 1 0 0,0-1-1 0 0,0 0 1 0 0,0 0-1 0 0,-1 0 0 0 0,1 0 1 0 0,0 0-1 0 0,0 0 0 0 0,0 0 1 0 0,-1 0-1 0 0,1 0 0 0 0,0 0 1 0 0,0 0-1 0 0,0 0 1 0 0,-1 0-1 0 0,1 0 0 0 0,0 0 1 0 0,0 0-1 0 0,0 0 0 0 0,-1 0 1 0 0,1 0-1 0 0,0 0 1 0 0,0 0-1 0 0,0 0 0 0 0,0-1 1 0 0,-1 1-1 0 0,1 0 0 0 0,0 0 1 0 0,0 0-1 0 0,0 0 1 0 0,0 0-1 0 0,-1 0 0 0 0,1-1 1 0 0,0 1-1 0 0,0 0 0 0 0,0 0 1 0 0,0 0-1 0 0,0 0 1 0 0,0-1-1 0 0,0 1 0 0 0,0 0 1 0 0,-1 0-1 0 0,1 0 0 0 0,0-1 1 0 0,0 1-1 0 0,0 0 0 0 0,0 0 1 0 0,0 0-1 0 0,0-1 1 0 0,0 1-1 0 0,0 0 0 0 0,0 0 1 0 0,0 0-1 0 0,0-1 0 0 0,-6 6-89 0 0,-1 1 0 0 0,1-1-1 0 0,0 1 1 0 0,1 0-1 0 0,-1 1 1 0 0,1-1 0 0 0,0 1-1 0 0,1 0 1 0 0,0 1-1 0 0,0-1 1 0 0,-4 13 0 0 0,4-13 82 0 0,1 0 1 0 0,1 1 0 0 0,-1 0 0 0 0,1 0-1 0 0,1-1 1 0 0,-1 1 0 0 0,2 0 0 0 0,-1 0-1 0 0,1 0 1 0 0,0 0 0 0 0,0 0 0 0 0,4 16-1 0 0,-2-18 28 0 0,1 1 0 0 0,1-1-1 0 0,-1 1 1 0 0,1-1-1 0 0,0 0 1 0 0,1 0-1 0 0,0-1 1 0 0,-1 0-1 0 0,2 1 1 0 0,9 7 0 0 0,10 6 152 0 0,31 17 1 0 0,-40-26-117 0 0,-3-1-46 0 0,11 6 104 0 0,0-1 0 0 0,0 0 0 0 0,32 11 0 0 0,-49-23-55 0 0,0 1 0 0 0,1-1-1 0 0,-1 0 1 0 0,1-1 0 0 0,-1 0-1 0 0,1 0 1 0 0,-1-1 0 0 0,1 1-1 0 0,0-2 1 0 0,-1 1 0 0 0,1-1-1 0 0,0 0 1 0 0,-1-1 0 0 0,0 0-1 0 0,1 0 1 0 0,10-5 0 0 0,-2-1-733 0 0,0-1 0 0 0,0 0 0 0 0,-1-1 0 0 0,19-17 0 0 0,-16 11-1063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1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14523 0 0,'-15'3'-8'0'0,"1"2"1"0"0,-1 0-1 0 0,1 0 0 0 0,0 2 1 0 0,0-1-1 0 0,1 2 0 0 0,0 0 1 0 0,0 0-1 0 0,1 1 0 0 0,0 1 1 0 0,1 0-1 0 0,0 1 0 0 0,0 0 1 0 0,1 0-1 0 0,-9 15 0 0 0,16-22-41 0 0,1 0 0 0 0,0 1 0 0 0,0 0-1 0 0,0-1 1 0 0,1 1 0 0 0,-1 0-1 0 0,1 0 1 0 0,0 0 0 0 0,0 9 0 0 0,1-12 30 0 0,0-1 0 0 0,0 1 0 0 0,0-1 0 0 0,0 1 0 0 0,0-1 0 0 0,1 0 0 0 0,-1 1 0 0 0,0-1 0 0 0,1 1 0 0 0,0-1 0 0 0,-1 0 0 0 0,1 1 0 0 0,0-1 0 0 0,-1 0 0 0 0,1 0 0 0 0,0 0 0 0 0,0 1 0 0 0,0-1 0 0 0,0 0 0 0 0,0 0 0 0 0,0 0 0 0 0,1-1 0 0 0,-1 1 0 0 0,0 0 0 0 0,0 0 0 0 0,1-1 0 0 0,-1 1 0 0 0,0 0 1 0 0,1-1-1 0 0,-1 1 0 0 0,0-1 0 0 0,1 0 0 0 0,-1 1 0 0 0,1-1 0 0 0,-1 0 0 0 0,1 0 0 0 0,1 0 0 0 0,11-1 159 0 0,1 0 1 0 0,0 0-1 0 0,-1-2 1 0 0,1 0-1 0 0,-1 0 1 0 0,0-2-1 0 0,0 1 1 0 0,0-2-1 0 0,-1 0 1 0 0,0 0-1 0 0,0-2 1 0 0,0 1-1 0 0,-1-2 1 0 0,0 1-1 0 0,-1-2 1 0 0,0 1-1 0 0,0-2 1 0 0,-1 1-1 0 0,15-22 438 0 0,-19 39-627 0 0,-1 1 33 0 0,0 0-1 0 0,0 0 0 0 0,-1 0 0 0 0,0 0 1 0 0,0 1-1 0 0,-1-1 0 0 0,0 1 0 0 0,3 15 1 0 0,-5-15 13 0 0,1-1 0 0 0,0-1 1 0 0,1 1-1 0 0,-1 0 1 0 0,1 0-1 0 0,1-1 0 0 0,0 0 1 0 0,0 0-1 0 0,0 0 1 0 0,1 0-1 0 0,0 0 0 0 0,0-1 1 0 0,8 7-1 0 0,-12-13-114 0 0,0 1 0 0 0,0-1 0 0 0,0 0 1 0 0,0 1-1 0 0,1-1 0 0 0,-1 0 0 0 0,0 0 0 0 0,0 0 0 0 0,1 0 0 0 0,-1 0 0 0 0,0 0 0 0 0,0-1 1 0 0,0 1-1 0 0,1 0 0 0 0,-1 0 0 0 0,0-1 0 0 0,0 1 0 0 0,0-1 0 0 0,0 1 0 0 0,0-1 0 0 0,0 0 1 0 0,0 1-1 0 0,0-1 0 0 0,0 0 0 0 0,0 0 0 0 0,0 0 0 0 0,0 0 0 0 0,0 1 0 0 0,1-3 0 0 0,23-29-4542 0 0,-16 18 2588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3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1168 0 0,'0'0'184'0'0,"0"-1"0"0"0,0 0 0 0 0,1 0 0 0 0,-1 0 0 0 0,0 0 0 0 0,1 0 1 0 0,-1 1-1 0 0,1-1 0 0 0,-1 0 0 0 0,1 0 0 0 0,0 1 0 0 0,-1-1 0 0 0,1 0 0 0 0,0 1 0 0 0,-1-1 0 0 0,1 1 0 0 0,0-1 0 0 0,0 1 0 0 0,0-1 0 0 0,-1 1 0 0 0,1-1 0 0 0,0 1 0 0 0,0 0 0 0 0,0-1 0 0 0,0 1 0 0 0,0 0 0 0 0,0 0 0 0 0,0 0 0 0 0,0 0 0 0 0,0 0 1 0 0,-1 0-1 0 0,1 0 0 0 0,0 0 0 0 0,0 0 0 0 0,0 0 0 0 0,0 0 0 0 0,1 1 0 0 0,1 1-57 0 0,0 0-1 0 0,0 0 1 0 0,0 0 0 0 0,0 0 0 0 0,0 1 0 0 0,-1 0 0 0 0,1-1-1 0 0,-1 1 1 0 0,3 3 0 0 0,29 50 669 0 0,2 5-424 0 0,-32-56-198 0 0,-1 0 0 0 0,1 0-1 0 0,1-1 1 0 0,-1 0 0 0 0,0 0 0 0 0,1 0 0 0 0,0 0 0 0 0,10 5 0 0 0,-14-8-39 0 0,0-1 1 0 0,0 1-1 0 0,1-1 0 0 0,-1 0 1 0 0,0 0-1 0 0,0 0 1 0 0,0 0-1 0 0,1 0 1 0 0,-1 0-1 0 0,0 0 1 0 0,0 0-1 0 0,0 0 1 0 0,0 0-1 0 0,1-1 1 0 0,-1 1-1 0 0,0 0 1 0 0,0-1-1 0 0,0 1 1 0 0,0-1-1 0 0,0 0 0 0 0,0 1 1 0 0,0-1-1 0 0,0 0 1 0 0,0 1-1 0 0,0-1 1 0 0,0 0-1 0 0,-1 0 1 0 0,1 0-1 0 0,0 0 1 0 0,0 0-1 0 0,-1 0 1 0 0,1 0-1 0 0,0-1 1 0 0,22-45 518 0 0,-14 28-460 0 0,2-2-136 0 0,1 2 0 0 0,29-37 0 0 0,-37 51-62 0 0,0 0 0 0 0,1 1 0 0 0,0-1 0 0 0,-1 1 0 0 0,1 0 0 0 0,1 0 0 0 0,-1 1 0 0 0,1-1 0 0 0,-1 1 0 0 0,1 1 0 0 0,0-1 0 0 0,0 1 0 0 0,0 0 0 0 0,0 0 0 0 0,12-1-1 0 0,-13 3-14 0 0,-1 1-1 0 0,0-1 1 0 0,1 1-1 0 0,-1 1 0 0 0,0-1 1 0 0,0 1-1 0 0,0-1 0 0 0,0 1 1 0 0,0 0-1 0 0,0 1 1 0 0,0-1-1 0 0,-1 1 0 0 0,1-1 1 0 0,-1 1-1 0 0,0 0 0 0 0,0 0 1 0 0,5 7-1 0 0,4 3 14 0 0,-2 1-1 0 0,0 1 1 0 0,10 17 0 0 0,-14-20 28 0 0,0-1 1 0 0,1 0 0 0 0,0-1-1 0 0,1 1 1 0 0,16 16 0 0 0,-21-25-75 0 0,0 0 1 0 0,0 1-1 0 0,0-1 1 0 0,0 0-1 0 0,0-1 1 0 0,0 1-1 0 0,1 0 1 0 0,-1-1-1 0 0,1 0 1 0 0,-1 0-1 0 0,1 0 1 0 0,-1 0-1 0 0,1-1 1 0 0,-1 1-1 0 0,1-1 1 0 0,0 0-1 0 0,-1 0 1 0 0,1 0-1 0 0,0 0 1 0 0,-1-1-1 0 0,1 0 1 0 0,-1 1-1 0 0,1-1 1 0 0,-1 0-1 0 0,5-3 1 0 0,52-21-2581 0 0,78-45 0 0 0,-102 48 2712 0 0,49-39 0 0 0,-82 59 218 0 0,-1-1 0 0 0,1 1 0 0 0,-1-1 0 0 0,0 1 0 0 0,0-1-1 0 0,0 0 1 0 0,3-4 1443 0 0,-12 6-1775 0 0,0 2 8 0 0,0-1 0 0 0,0 1 1 0 0,1 1-1 0 0,-1-1 0 0 0,1 1 1 0 0,-1 0-1 0 0,1 0 1 0 0,0 1-1 0 0,0 0 0 0 0,0 0 1 0 0,-10 7-1 0 0,9-5 9 0 0,0-1 1 0 0,0 1-1 0 0,1 0 0 0 0,0 1 0 0 0,0 0 1 0 0,0 0-1 0 0,1 0 0 0 0,-1 1 0 0 0,-7 13 1 0 0,12-18 11 0 0,0-1 1 0 0,1 1-1 0 0,-1-1 0 0 0,0 1 1 0 0,1-1-1 0 0,-1 1 0 0 0,1-1 1 0 0,0 1-1 0 0,-1-1 1 0 0,1 1-1 0 0,0 0 0 0 0,0-1 1 0 0,0 1-1 0 0,0 0 1 0 0,0-1-1 0 0,1 1 0 0 0,-1-1 1 0 0,0 1-1 0 0,1 0 0 0 0,-1-1 1 0 0,1 1-1 0 0,0-1 1 0 0,-1 1-1 0 0,2 1 0 0 0,0-2 8 0 0,0 1-1 0 0,-1 0 0 0 0,1-1 1 0 0,0 1-1 0 0,0-1 0 0 0,1 0 0 0 0,-1 1 1 0 0,0-1-1 0 0,0 0 0 0 0,1 0 1 0 0,-1-1-1 0 0,0 1 0 0 0,1 0 0 0 0,2-1 1 0 0,4 2 66 0 0,0-1-1 0 0,1-1 1 0 0,-1 0 0 0 0,0 0 0 0 0,0-1 0 0 0,1 0-1 0 0,11-3 1 0 0,10-7 323 0 0,38-18 0 0 0,-38 15-202 0 0,35-11 0 0 0,-63 25-198 0 0,-1 0-1 0 0,0-1 0 0 0,0 1 1 0 0,0 0-1 0 0,0 0 0 0 0,0 1 1 0 0,0-1-1 0 0,0 0 0 0 0,0 1 1 0 0,0-1-1 0 0,0 1 0 0 0,0 0 1 0 0,0-1-1 0 0,0 1 0 0 0,0 0 0 0 0,0 0 1 0 0,0 0-1 0 0,-1 1 0 0 0,1-1 1 0 0,0 0-1 0 0,-1 1 0 0 0,1-1 1 0 0,-1 1-1 0 0,3 2 0 0 0,4 7-19 0 0,-1-1 0 0 0,13 23 0 0 0,-11-17 24 0 0,176 275 41 0 0,-173-269-42 0 0,0 0 0 0 0,-2 1 0 0 0,0 0-1 0 0,-2 0 1 0 0,0 1 0 0 0,-2 0 0 0 0,6 35 0 0 0,-10-43-4 0 0,-1 0 1 0 0,0-1 0 0 0,-1 1-1 0 0,-1 0 1 0 0,0-1 0 0 0,-1 1 0 0 0,-1-1-1 0 0,-1 1 1 0 0,0-1 0 0 0,0 0 0 0 0,-2 0-1 0 0,-13 26 1 0 0,18-38 35 0 0,-1 0 0 0 0,1-1 0 0 0,-1 1-1 0 0,1-1 1 0 0,-1 0 0 0 0,0 0 0 0 0,0 1 0 0 0,0-1 0 0 0,0 0 0 0 0,0-1 0 0 0,-1 1-1 0 0,1 0 1 0 0,0-1 0 0 0,-1 1 0 0 0,0-1 0 0 0,1 1 0 0 0,-1-1 0 0 0,0 0 0 0 0,-3 0-1 0 0,4-1 10 0 0,-1 0 0 0 0,1 0-1 0 0,0-1 1 0 0,0 1-1 0 0,0-1 1 0 0,0 0-1 0 0,-1 1 1 0 0,1-1-1 0 0,0 0 1 0 0,0 0-1 0 0,0 0 1 0 0,1-1 0 0 0,-1 1-1 0 0,0 0 1 0 0,0-1-1 0 0,1 1 1 0 0,-1-1-1 0 0,1 0 1 0 0,-1 0-1 0 0,1 1 1 0 0,0-1-1 0 0,-1 0 1 0 0,1 0 0 0 0,0 0-1 0 0,-1-3 1 0 0,-4-9-13 0 0,-1 0 0 0 0,2 0 1 0 0,0-1-1 0 0,1 0 0 0 0,0 0 0 0 0,2 0 1 0 0,-1 0-1 0 0,2 0 0 0 0,0-1 1 0 0,1 1-1 0 0,0 0 0 0 0,1-1 1 0 0,1 1-1 0 0,1 0 0 0 0,4-17 0 0 0,-3 16-25 0 0,1 0 0 0 0,1 0-1 0 0,1 1 1 0 0,0-1-1 0 0,1 1 1 0 0,0 1-1 0 0,1-1 1 0 0,1 2 0 0 0,0-1-1 0 0,1 1 1 0 0,0 1-1 0 0,1 0 1 0 0,21-16-1 0 0,-13 15 90 0 0,1 1-1 0 0,0 0 0 0 0,1 2 0 0 0,0 0 0 0 0,1 2 0 0 0,0 1 1 0 0,0 0-1 0 0,0 2 0 0 0,1 0 0 0 0,0 2 0 0 0,0 1 1 0 0,0 0-1 0 0,0 2 0 0 0,0 1 0 0 0,27 4 0 0 0,-38-2 17 0 0,-1 0 0 0 0,1 1 0 0 0,-1 0 0 0 0,0 1 0 0 0,12 6 0 0 0,-23-10 10 0 0,-1-7-2588 0 0,0 4 2405 0 0,0 1-1 0 0,0 0 1 0 0,0-1 0 0 0,1 1-1 0 0,-1 0 1 0 0,0-1-1 0 0,0 1 1 0 0,1 0 0 0 0,-1 0-1 0 0,1 0 1 0 0,-1-1-1 0 0,1 1 1 0 0,0 0 0 0 0,0 0-1 0 0,-1 0 1 0 0,1 0 0 0 0,0 0-1 0 0,0 0 1 0 0,0 0-1 0 0,0 0 1 0 0,1-1 0 0 0,1 0 72 0 0,0-1 1 0 0,0 1-1 0 0,0 0 1 0 0,0 0-1 0 0,0 0 1 0 0,0 0-1 0 0,1 0 1 0 0,-1 1-1 0 0,0-1 1 0 0,1 1-1 0 0,0 0 1 0 0,-1 0-1 0 0,1 0 1 0 0,-1 1-1 0 0,1-1 1 0 0,7 1-1 0 0,7 0 155 0 0,0 0-1 0 0,0-2 0 0 0,0 0 1 0 0,0-1-1 0 0,0-1 1 0 0,0 0-1 0 0,-1-2 0 0 0,0 0 1 0 0,0 0-1 0 0,-1-2 0 0 0,21-12 1 0 0,13-10 142 0 0,64-51 0 0 0,-97 68-169 0 0,-1-2 0 0 0,-1 0 0 0 0,0 0 0 0 0,-1-2 0 0 0,0 0 1 0 0,-2 0-1 0 0,13-22 0 0 0,-23 35-101 0 0,-1 1 0 0 0,1-1-1 0 0,-1 1 1 0 0,0-1 0 0 0,0 0 0 0 0,0 0 0 0 0,-1 1 0 0 0,1-1 0 0 0,-1 0 0 0 0,0 0-1 0 0,0 0 1 0 0,0 1 0 0 0,-1-1 0 0 0,1 0 0 0 0,-2-5 0 0 0,1 8-41 0 0,1 0 0 0 0,0 0 0 0 0,-1 0 0 0 0,0 0 0 0 0,1-1 1 0 0,-1 1-1 0 0,0 0 0 0 0,1 0 0 0 0,-1 0 0 0 0,0 0 0 0 0,0 1 0 0 0,0-1 0 0 0,0 0 0 0 0,0 0 1 0 0,0 0-1 0 0,0 1 0 0 0,0-1 0 0 0,0 0 0 0 0,-2 0 0 0 0,1 1-20 0 0,0 0-1 0 0,0-1 1 0 0,0 1 0 0 0,0 0-1 0 0,0 0 1 0 0,0 0 0 0 0,0 0-1 0 0,0 1 1 0 0,0-1 0 0 0,0 0-1 0 0,0 1 1 0 0,0 0 0 0 0,1-1-1 0 0,-1 1 1 0 0,0 0 0 0 0,-2 1-1 0 0,-1 1 17 0 0,0 0 0 0 0,1 0 0 0 0,-1 1 0 0 0,1 0 0 0 0,0-1 0 0 0,-1 2 0 0 0,2-1 0 0 0,-1 0 0 0 0,0 1 1 0 0,1 0-1 0 0,0-1 0 0 0,0 1 0 0 0,0 0 0 0 0,1 1 0 0 0,0-1 0 0 0,0 0 0 0 0,0 1 0 0 0,1 0 0 0 0,-1-1 0 0 0,1 1 0 0 0,1 0 0 0 0,-1-1 0 0 0,1 12 0 0 0,0-9 26 0 0,1 0 1 0 0,-1 0-1 0 0,2 0 1 0 0,-1 0-1 0 0,1 0 1 0 0,0 0-1 0 0,1 0 1 0 0,-1-1-1 0 0,1 1 1 0 0,1-1-1 0 0,0 0 1 0 0,0 0-1 0 0,0 0 1 0 0,1 0-1 0 0,0-1 0 0 0,9 9 1 0 0,-1-4 58 0 0,1-1 1 0 0,1-1-1 0 0,0 0 0 0 0,0-1 0 0 0,1 0 1 0 0,0-2-1 0 0,0 0 0 0 0,1 0 1 0 0,0-2-1 0 0,31 6 0 0 0,5-4 186 0 0,1-2-1 0 0,62-3 1 0 0,-65-3 121 0 0,0-3 0 0 0,0-3 0 0 0,-1-1 0 0 0,0-3 0 0 0,92-34 0 0 0,-134 44-242 0 0,-4 2-42 0 0,1-1-1 0 0,-1 0 0 0 0,1-1 1 0 0,0 1-1 0 0,-1-1 1 0 0,0 0-1 0 0,1 0 1 0 0,-1 0-1 0 0,0 0 1 0 0,7-7 221 0 0,-1 9-297 0 0,18 0 1638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4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625 1 10650 0 0,'-26'1'110'0'0,"-1"1"-1"0"0,1 2 1 0 0,0 0 0 0 0,0 2-1 0 0,0 1 1 0 0,1 0-1 0 0,0 2 1 0 0,1 2 0 0 0,0 0-1 0 0,-28 17 1 0 0,19-7-125 0 0,2 1 1 0 0,0 1-1 0 0,1 2 0 0 0,2 1 1 0 0,0 1-1 0 0,-33 44 0 0 0,51-58 20 0 0,1 1 0 0 0,1-1 0 0 0,0 2 0 0 0,1-1 0 0 0,1 1 0 0 0,0 0 0 0 0,1 1 0 0 0,0-1 0 0 0,2 1 0 0 0,0 0 0 0 0,0 0 0 0 0,2 0 0 0 0,0 0 0 0 0,0 0 0 0 0,2 0 0 0 0,0 1 0 0 0,6 27 0 0 0,-4-27 29 0 0,2-1 0 0 0,-1 0 0 0 0,2 0-1 0 0,0-1 1 0 0,1 0 0 0 0,1 0-1 0 0,0 0 1 0 0,1-1 0 0 0,0-1 0 0 0,1 1-1 0 0,1-1 1 0 0,0-1 0 0 0,1 0 0 0 0,0-1-1 0 0,1 0 1 0 0,0-1 0 0 0,18 11 0 0 0,-10-10 96 0 0,0-1 1 0 0,0-2 0 0 0,1 0 0 0 0,0-1 0 0 0,1-1-1 0 0,-1-1 1 0 0,1-1 0 0 0,0-1 0 0 0,0-1 0 0 0,1-1-1 0 0,-1-1 1 0 0,28-4 0 0 0,-17 0 92 0 0,-1-1 0 0 0,0-2 1 0 0,0-1-1 0 0,-1-2 0 0 0,0-1 0 0 0,-1-2 1 0 0,54-30-1 0 0,-69 34 0 0 0,-1-1 1 0 0,0-1 0 0 0,-1 0 0 0 0,0-1-1 0 0,-1 0 1 0 0,-1-1 0 0 0,19-23-1 0 0,-28 45-484 0 0,0 23 174 0 0,-2-14 91 0 0,1 0-1 0 0,5 23 1 0 0,-6-37 23 0 0,0-1-1 0 0,0 0 1 0 0,1 1 0 0 0,-1-1 0 0 0,1 0-1 0 0,0 0 1 0 0,0 0 0 0 0,0 0-1 0 0,1 0 1 0 0,-1 0 0 0 0,1 0 0 0 0,-1-1-1 0 0,1 0 1 0 0,0 1 0 0 0,0-1-1 0 0,0 0 1 0 0,0 0 0 0 0,1 0 0 0 0,-1-1-1 0 0,0 1 1 0 0,1-1 0 0 0,-1 0-1 0 0,1 0 1 0 0,-1 0 0 0 0,8 0-1 0 0,-7-1 82 0 0,1 0-1 0 0,-1 0 0 0 0,1 0 0 0 0,0-1 0 0 0,-1 0 0 0 0,1 0 0 0 0,-1 0 0 0 0,0-1 0 0 0,1 1 0 0 0,-1-1 0 0 0,0 0 1 0 0,0 0-1 0 0,0 0 0 0 0,0-1 0 0 0,0 0 0 0 0,-1 0 0 0 0,1 0 0 0 0,-1 0 0 0 0,1 0 0 0 0,3-6 0 0 0,-5 6-36 0 0,1-1-1 0 0,-1 1 1 0 0,0-1-1 0 0,0 1 1 0 0,0-1-1 0 0,0 0 0 0 0,-1 0 1 0 0,0 0-1 0 0,0 0 1 0 0,0 0-1 0 0,0-1 1 0 0,0 1-1 0 0,-1 0 0 0 0,0-8 1 0 0,-1 5-26 0 0,0 0-1 0 0,0 0 1 0 0,-1 0-1 0 0,0 0 1 0 0,0 1 0 0 0,0-1-1 0 0,-1 0 1 0 0,-4-7-1 0 0,-2 0-53 0 0,-1-1-1 0 0,0 1 0 0 0,-1 1 0 0 0,-1 0 1 0 0,0 0-1 0 0,-20-15 0 0 0,27 23-63 0 0,-1 1 1 0 0,0 0-1 0 0,0 0 0 0 0,-1 0 1 0 0,1 1-1 0 0,-1-1 0 0 0,0 2 1 0 0,1-1-1 0 0,-1 1 0 0 0,-1 0 1 0 0,1 0-1 0 0,0 1 0 0 0,0 0 1 0 0,-1 0-1 0 0,1 1 0 0 0,-9 0 1 0 0,8 2-324 0 0,0-1 0 0 0,0 1 0 0 0,0 1 0 0 0,1-1 1 0 0,-1 1-1 0 0,1 0 0 0 0,-1 1 0 0 0,1 0 1 0 0,0 0-1 0 0,0 1 0 0 0,1 0 0 0 0,-1 0 0 0 0,1 0 1 0 0,-7 9-1 0 0,-8 11-28 0 0,4 3-547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5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8378 0 0,'0'0'9152'0'0,"-1"0"-9140"0"0,1-1 0 0 0,0 1 0 0 0,0-1-1 0 0,0 1 1 0 0,0 0 0 0 0,0-1-1 0 0,0 1 1 0 0,1-1 0 0 0,-1 1 0 0 0,0 0-1 0 0,0-1 1 0 0,0 1 0 0 0,0 0 0 0 0,0-1-1 0 0,1 1 1 0 0,-1-1 0 0 0,0 1-1 0 0,0 0 1 0 0,0-1 0 0 0,1 1 0 0 0,-1 0-1 0 0,0 0 1 0 0,1-1 0 0 0,-1 1-1 0 0,0 0 1 0 0,1 0 0 0 0,-1-1 0 0 0,0 1-1 0 0,1 0 1 0 0,-1 0 0 0 0,0 0-1 0 0,2-1 1 0 0,13-4 23 0 0,1-1 0 0 0,1 2-1 0 0,-1 0 1 0 0,1 1 0 0 0,19 0-1 0 0,16 0-4865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6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196 582 8234 0 0,'17'-22'5809'0'0,"0"-8"-5610"0"0,-14 20-34 0 0,-5 8-141 0 0,-8-9 31 0 0,-1 1-1 0 0,0 0 1 0 0,-23-15-1 0 0,30 22-81 0 0,-1 0-1 0 0,1 0 1 0 0,-1 1-1 0 0,0 0 1 0 0,1 0-1 0 0,-1 0 0 0 0,0 1 1 0 0,0-1-1 0 0,0 1 1 0 0,0 0-1 0 0,-1 1 1 0 0,1-1-1 0 0,0 1 1 0 0,0 0-1 0 0,-9 2 0 0 0,10-1-25 0 0,1 0-1 0 0,-1 1 1 0 0,1 0-1 0 0,-1 0 1 0 0,1 0-1 0 0,-1 0 1 0 0,1 1-1 0 0,0-1 1 0 0,0 1-1 0 0,0 0 1 0 0,1 0-1 0 0,-1 0 1 0 0,1 0-1 0 0,-1 0 1 0 0,1 0-1 0 0,0 1 0 0 0,0-1 1 0 0,-2 8-1 0 0,0-1 16 0 0,0 0 0 0 0,1 0 0 0 0,0 0 0 0 0,1 0-1 0 0,0 1 1 0 0,-1 10 0 0 0,3-17 49 0 0,0 0-1 0 0,1 1 1 0 0,-1-1-1 0 0,1 0 1 0 0,0 1 0 0 0,0-1-1 0 0,0 0 1 0 0,0 0-1 0 0,1 0 1 0 0,0 0-1 0 0,-1 0 1 0 0,2-1 0 0 0,-1 1-1 0 0,0 0 1 0 0,1-1-1 0 0,-1 1 1 0 0,1-1-1 0 0,0 0 1 0 0,0 0 0 0 0,1 0-1 0 0,-1-1 1 0 0,0 1-1 0 0,1-1 1 0 0,0 1 0 0 0,-1-1-1 0 0,1 0 1 0 0,0-1-1 0 0,0 1 1 0 0,7 1-1 0 0,-2 0 40 0 0,1 0-1 0 0,-1-1 0 0 0,1-1 1 0 0,0 1-1 0 0,0-1 1 0 0,0-1-1 0 0,0 0 0 0 0,0-1 1 0 0,0 1-1 0 0,-1-2 0 0 0,19-4 1 0 0,-20 4 75 0 0,0-2 0 0 0,1 1 0 0 0,-1-1 0 0 0,-1 0 0 0 0,1-1 0 0 0,-1 0 0 0 0,1 0 0 0 0,-1-1 1 0 0,-1 1-1 0 0,1-1 0 0 0,-1-1 0 0 0,0 0 0 0 0,7-10 0 0 0,-5 5 68 0 0,-1 0-1 0 0,-1-1 1 0 0,-1 0 0 0 0,1 0-1 0 0,-2 0 1 0 0,0 0 0 0 0,5-27-1 0 0,-6 5 31 0 0,-1 1 0 0 0,-1 0 0 0 0,-2-1-1 0 0,-1 1 1 0 0,-2 0 0 0 0,-9-41-1 0 0,-12-11 99 0 0,-5-19 324 0 0,30 104-680 0 0,0 4-697 0 0,-3 20 650 0 0,2 1 0 0 0,1 0 0 0 0,5 43-1 0 0,0-18 36 0 0,-2 20 53 0 0,13 139 49 0 0,-10-166-41 0 0,1 0 0 0 0,24 75 0 0 0,-28-110-6 0 0,-1 0 0 0 0,1 0 0 0 0,0 0 0 0 0,1 0 0 0 0,0-1 0 0 0,5 8 0 0 0,-8-12-12 0 0,1 0-1 0 0,-1-1 1 0 0,1 0-1 0 0,-1 1 1 0 0,1-1-1 0 0,0 0 1 0 0,-1 0 0 0 0,1 1-1 0 0,0-1 1 0 0,0-1-1 0 0,0 1 1 0 0,0 0-1 0 0,0 0 1 0 0,0-1-1 0 0,0 1 1 0 0,0-1 0 0 0,0 0-1 0 0,0 1 1 0 0,0-1-1 0 0,0 0 1 0 0,0 0-1 0 0,0 0 1 0 0,0-1-1 0 0,0 1 1 0 0,0 0 0 0 0,0-1-1 0 0,3 0 1 0 0,7-4-179 0 0,0 0 0 0 0,-1 0-1 0 0,1-1 1 0 0,-1-1 0 0 0,0 0 0 0 0,-1 0 0 0 0,1-1 0 0 0,-1 0 0 0 0,-1-1 0 0 0,0 0 0 0 0,12-15 0 0 0,-9 7 167 0 0,1-1 0 0 0,-2 0 0 0 0,0 0-1 0 0,-2-1 1 0 0,0-1 0 0 0,7-22 0 0 0,-9 28 370 0 0,-4 9-240 0 0,-1 8-345 0 0,-2 12 225 0 0,0 0 0 0 0,2 0-1 0 0,0 0 1 0 0,0 0 0 0 0,9 26-1 0 0,-10-37 44 0 0,0 0 0 0 0,0 0-1 0 0,1-1 1 0 0,0 1 0 0 0,0-1-1 0 0,0 1 1 0 0,0-1 0 0 0,0 0-1 0 0,1 1 1 0 0,-1-1 0 0 0,1-1-1 0 0,0 1 1 0 0,0 0 0 0 0,0-1-1 0 0,0 1 1 0 0,1-1 0 0 0,-1 0-1 0 0,1 0 1 0 0,-1 0 0 0 0,1-1-1 0 0,-1 1 1 0 0,1-1 0 0 0,0 0-1 0 0,0 0 1 0 0,0 0 0 0 0,0 0-1 0 0,0-1 1 0 0,4 0 0 0 0,1 0 79 0 0,1-1 1 0 0,-1-1 0 0 0,0 0-1 0 0,0 0 1 0 0,0-1 0 0 0,0 0-1 0 0,0 0 1 0 0,-1-1-1 0 0,0 0 1 0 0,1-1 0 0 0,-1 0-1 0 0,-1 0 1 0 0,1 0 0 0 0,-1-1-1 0 0,0 0 1 0 0,0-1-1 0 0,-1 0 1 0 0,0 0 0 0 0,0 0-1 0 0,5-10 1 0 0,-7 12-106 0 0,-1 0 0 0 0,0 0 0 0 0,0 0 0 0 0,-1-1 0 0 0,1 1 0 0 0,-1-1 0 0 0,0 0 0 0 0,-1 0 0 0 0,1 0 0 0 0,-1 0 0 0 0,-1 0 0 0 0,1 0 0 0 0,-1 0 0 0 0,0 0 0 0 0,0 0 0 0 0,-1 0 0 0 0,1 0 0 0 0,-1 0 0 0 0,-1 0 0 0 0,1 0 0 0 0,-1 1 0 0 0,0-1 0 0 0,0 0 0 0 0,-1 1 1 0 0,0 0-1 0 0,0-1 0 0 0,0 1 0 0 0,0 0 0 0 0,-1 0 0 0 0,0 1 0 0 0,-7-7 0 0 0,3 4-55 0 0,0 2 1 0 0,0-1 0 0 0,0 1-1 0 0,-1 1 1 0 0,0-1 0 0 0,0 2 0 0 0,0-1-1 0 0,0 1 1 0 0,-1 0 0 0 0,1 1-1 0 0,-1 0 1 0 0,1 1 0 0 0,-1 0-1 0 0,0 0 1 0 0,0 1 0 0 0,0 0-1 0 0,1 1 1 0 0,-14 3 0 0 0,12-3-242 0 0,0 2 1 0 0,0 0 0 0 0,1 0-1 0 0,0 1 1 0 0,-1 0 0 0 0,1 0-1 0 0,-12 9 1 0 0,16-9-321 0 0,0 0-1 0 0,0 1 1 0 0,0 0 0 0 0,1 0-1 0 0,-1 0 1 0 0,1 1-1 0 0,1-1 1 0 0,-1 1 0 0 0,1 0-1 0 0,0 1 1 0 0,-4 6-1 0 0,4-5-975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7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16179 0 0,'0'0'247'0'0,"1"5"-44"0"0,12 40-272 0 0,2 0-1 0 0,26 51 1 0 0,6-4 1736 0 0,-45-97-1232 0 0,2-10-359 0 0,1 0 1 0 0,-2-1 0 0 0,0 0-1 0 0,-1 1 1 0 0,0-18 0 0 0,5-38-127 0 0,-5 61-11 0 0,0 0 0 0 0,0 0 1 0 0,1 0-1 0 0,0 1 0 0 0,1-1 0 0 0,0 1 0 0 0,11-17 0 0 0,-13 23 12 0 0,0 0 0 0 0,1 0 1 0 0,0 0-1 0 0,0 0 1 0 0,0 1-1 0 0,0-1 0 0 0,0 1 1 0 0,1 0-1 0 0,-1 0 0 0 0,1 0 1 0 0,-1 0-1 0 0,1 0 0 0 0,0 1 1 0 0,0 0-1 0 0,-1 0 0 0 0,1 0 1 0 0,0 0-1 0 0,0 1 1 0 0,0-1-1 0 0,0 1 0 0 0,0 0 1 0 0,0 0-1 0 0,5 1 0 0 0,-1 0 24 0 0,0 1 0 0 0,0-1 0 0 0,-1 1 0 0 0,1 1-1 0 0,-1 0 1 0 0,0 0 0 0 0,0 0 0 0 0,0 0 0 0 0,0 1 0 0 0,0 1-1 0 0,-1-1 1 0 0,0 1 0 0 0,0 0 0 0 0,0 0 0 0 0,0 1-1 0 0,-1 0 1 0 0,0 0 0 0 0,0 0 0 0 0,-1 0 0 0 0,0 1 0 0 0,6 11-1 0 0,4 13 86 0 0,-1 0-1 0 0,-2 0 0 0 0,13 59 0 0 0,-12-43 36 0 0,-12-47-56 0 0,0 0-1 0 0,0 0 1 0 0,0 0 0 0 0,0 0 0 0 0,0 0 0 0 0,0-1 0 0 0,0 1 0 0 0,1 0 0 0 0,-1 0 0 0 0,0 0 0 0 0,0 0 0 0 0,0 0 0 0 0,0-1 0 0 0,0 1-1 0 0,0 0 1 0 0,0 0 0 0 0,0 0 0 0 0,1 0 0 0 0,-1 0 0 0 0,0 0 0 0 0,0 0 0 0 0,0 0 0 0 0,0 0 0 0 0,0-1 0 0 0,1 1 0 0 0,-1 0 0 0 0,0 0-1 0 0,0 0 1 0 0,0 0 0 0 0,0 0 0 0 0,0 0 0 0 0,1 0 0 0 0,-1 0 0 0 0,0 0 0 0 0,0 0 0 0 0,0 0 0 0 0,0 0 0 0 0,1 0 0 0 0,-1 0 0 0 0,0 0-1 0 0,0 0 1 0 0,0 0 0 0 0,0 1 0 0 0,0-1 0 0 0,1 0 0 0 0,-1 0 0 0 0,0 0 0 0 0,0 0 0 0 0,0 0 0 0 0,0 0 0 0 0,0 0 0 0 0,0 0 0 0 0,1 0-1 0 0,-1 1 1 0 0,0-1 0 0 0,0 0 0 0 0,0 0 0 0 0,0 0 0 0 0,0 0 0 0 0,0 0 0 0 0,0 1 0 0 0,0-1 0 0 0,0 0 0 0 0,0 0 0 0 0,0 0 0 0 0,0 0-1 0 0,0 0 1 0 0,0 1 0 0 0,0-1 0 0 0,11-21 567 0 0,6-29-637 0 0,-9 20 27 0 0,1 1-1 0 0,2 0 1 0 0,0 0-1 0 0,30-50 1 0 0,-36 71-20 0 0,0 1-1 0 0,0 0 1 0 0,1 0 0 0 0,0 1-1 0 0,0-1 1 0 0,0 1 0 0 0,1 0-1 0 0,0 1 1 0 0,0 0 0 0 0,0 0-1 0 0,1 0 1 0 0,-1 1 0 0 0,1 0-1 0 0,0 1 1 0 0,1 0 0 0 0,-1 0-1 0 0,0 1 1 0 0,1 0 0 0 0,0 0-1 0 0,-1 1 1 0 0,17-1 0 0 0,-19 2 11 0 0,1 0 1 0 0,-1 1 0 0 0,1-1 0 0 0,-1 1 0 0 0,0 1 0 0 0,0-1 0 0 0,1 1 0 0 0,-1 0 0 0 0,0 1-1 0 0,-1-1 1 0 0,1 1 0 0 0,0 0 0 0 0,-1 1 0 0 0,8 5 0 0 0,-7-4-1 0 0,-1 1 0 0 0,0 0 0 0 0,0 0 0 0 0,0 0 0 0 0,-1 0 0 0 0,0 1 0 0 0,0 0 0 0 0,-1 0 0 0 0,0 0 0 0 0,0 0 0 0 0,3 13 0 0 0,1 8 21 0 0,3 35 1 0 0,-9-46-4 0 0,1 0 1 0 0,1 0 0 0 0,1 0-1 0 0,1 0 1 0 0,0-1 0 0 0,14 30-1 0 0,-17-42-187 0 0,2 1-1 0 0,-1-1 1 0 0,0-1 0 0 0,1 1-1 0 0,0 0 1 0 0,0-1-1 0 0,0 0 1 0 0,0 0 0 0 0,0 0-1 0 0,1 0 1 0 0,0-1-1 0 0,-1 0 1 0 0,1 0 0 0 0,0 0-1 0 0,0 0 1 0 0,0-1-1 0 0,0 0 1 0 0,0 0 0 0 0,0 0-1 0 0,10 0 1 0 0,-3-1-667 0 0,0 0 0 0 0,-1-1 0 0 0,1 0 0 0 0,0-1 0 0 0,0 0 0 0 0,-1-1-1 0 0,0 0 1 0 0,12-5 0 0 0,-3-2 623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7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377 118 6961 0 0,'1'-4'499'0'0,"-1"-1"-1"0"0,1 0 1 0 0,-1 0-1 0 0,0 1 0 0 0,-1-1 1 0 0,1 0-1 0 0,-1 0 1 0 0,0 1-1 0 0,0-1 0 0 0,-1 1 1 0 0,1-1-1 0 0,-1 1 1 0 0,0-1-1 0 0,-4-6 0 0 0,3 8-371 0 0,0-1-1 0 0,0 1 0 0 0,0 0 0 0 0,0 0 1 0 0,-1 0-1 0 0,1 1 0 0 0,-1-1 0 0 0,0 1 1 0 0,1 0-1 0 0,-1 0 0 0 0,0 0 0 0 0,0 1 1 0 0,-1-1-1 0 0,1 1 0 0 0,0 0 0 0 0,-6-1 1 0 0,-3 1-148 0 0,1 0 0 0 0,0 0 1 0 0,-1 2-1 0 0,1-1 1 0 0,0 1-1 0 0,-1 1 1 0 0,1 1-1 0 0,0-1 0 0 0,0 2 1 0 0,0 0-1 0 0,1 0 1 0 0,-1 1-1 0 0,1 0 1 0 0,-14 10-1 0 0,18-11 3 0 0,-1 1 0 0 0,2 0 0 0 0,-1 0-1 0 0,0 0 1 0 0,1 1 0 0 0,0 0 0 0 0,0 1 0 0 0,1-1 0 0 0,0 1-1 0 0,0 0 1 0 0,1 1 0 0 0,-1-1 0 0 0,2 1 0 0 0,-1-1 0 0 0,1 1-1 0 0,0 0 1 0 0,1 1 0 0 0,-1-1 0 0 0,2 0 0 0 0,-1 1 0 0 0,0 11-1 0 0,2-18 11 0 0,0 0 0 0 0,0 1 0 0 0,0-1 0 0 0,1 0 0 0 0,-1 0-1 0 0,0 0 1 0 0,1 0 0 0 0,-1 1 0 0 0,1-1 0 0 0,0 0 0 0 0,0 0-1 0 0,0 0 1 0 0,0 0 0 0 0,0-1 0 0 0,0 1 0 0 0,0 0 0 0 0,0 0-1 0 0,1 0 1 0 0,-1-1 0 0 0,1 1 0 0 0,2 1 0 0 0,-2-2 23 0 0,1 1 0 0 0,0-1 0 0 0,0 0 0 0 0,0 0 0 0 0,-1 0 0 0 0,1 0 0 0 0,0-1 0 0 0,0 1 0 0 0,0-1 0 0 0,0 0 0 0 0,0 0-1 0 0,0 0 1 0 0,5-1 0 0 0,3-1 61 0 0,0 0 0 0 0,-1-1 0 0 0,0 0-1 0 0,1 0 1 0 0,-1-1 0 0 0,-1-1 0 0 0,16-9 0 0 0,-5 1 253 0 0,-1-2 0 0 0,-1-1 1 0 0,-1 0-1 0 0,0-1 1 0 0,-1 0-1 0 0,-1-2 0 0 0,16-24 1 0 0,-31 42-311 0 0,1 1-9 0 0,-1 0-1 0 0,0-1 0 0 0,0 1 0 0 0,1 0 0 0 0,-1-1 0 0 0,0 1 0 0 0,1 0 0 0 0,-1 0 1 0 0,0 0-1 0 0,1-1 0 0 0,-1 1 0 0 0,0 0 0 0 0,1 0 0 0 0,-1 0 0 0 0,1 0 0 0 0,-1-1 0 0 0,0 1 1 0 0,1 0-1 0 0,-1 0 0 0 0,0 0 0 0 0,1 0 0 0 0,-1 0 0 0 0,1 0 0 0 0,-1 0 0 0 0,0 0 0 0 0,1 0 1 0 0,-1 0-1 0 0,1 1 0 0 0,-1-1 0 0 0,0 0 0 0 0,1 0 0 0 0,-1 0 0 0 0,0 0 0 0 0,1 1 0 0 0,-1-1 1 0 0,0 0-1 0 0,1 0 0 0 0,-1 1 0 0 0,0-1 0 0 0,1 1 0 0 0,6 3-12 0 0,-1 0 1 0 0,1 1-1 0 0,-1 0 0 0 0,0 0 0 0 0,-1 1 0 0 0,1-1 1 0 0,-1 1-1 0 0,0 1 0 0 0,-1-1 0 0 0,6 11 1 0 0,-6-11 9 0 0,10 16 33 0 0,1 1 0 0 0,1-2 0 0 0,1 0 0 0 0,1-1 0 0 0,40 35 1 0 0,-56-53-138 0 0,1 0 0 0 0,-1-1 0 0 0,1 1 0 0 0,-1-1 0 0 0,1 1 0 0 0,0-1 0 0 0,-1 0 0 0 0,1 0 0 0 0,0 0 0 0 0,0-1 0 0 0,0 1 0 0 0,0 0 0 0 0,0-1 0 0 0,0 0 0 0 0,0 0 0 0 0,0 0 0 0 0,0 0 0 0 0,0 0 0 0 0,0-1 0 0 0,0 1 0 0 0,0-1 0 0 0,-1 0 1 0 0,1 0-1 0 0,0 0 0 0 0,0 0 0 0 0,4-3 0 0 0,-3 1-417 0 0,0 0 1 0 0,0 0 0 0 0,0-1-1 0 0,-1 0 1 0 0,0 1 0 0 0,1-1-1 0 0,-1 0 1 0 0,-1-1-1 0 0,1 1 1 0 0,-1 0 0 0 0,1-1-1 0 0,-1 0 1 0 0,0 1 0 0 0,-1-1-1 0 0,2-6 1 0 0,1-6-1187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9874 0 0,'4'6'273'0'0,"0"0"1"0"0,0 1-1 0 0,-1-1 1 0 0,0 1-1 0 0,0 0 0 0 0,-1 0 1 0 0,0 0-1 0 0,2 13 1 0 0,2 2 96 0 0,-2-9-222 0 0,32 98 342 0 0,-30-95-261 0 0,1-1-1 0 0,1 1 0 0 0,0-2 0 0 0,18 26 0 0 0,-25-40-223 0 0,-1 0-1 0 0,1 0 1 0 0,-1 0-1 0 0,0 0 1 0 0,1 0-1 0 0,-1 0 1 0 0,1 0-1 0 0,-1-1 1 0 0,1 1-1 0 0,-1 0 0 0 0,1 0 1 0 0,-1 0-1 0 0,0-1 1 0 0,1 1-1 0 0,-1 0 1 0 0,0 0-1 0 0,1-1 1 0 0,-1 1-1 0 0,0 0 1 0 0,1-1-1 0 0,-1 1 1 0 0,0 0-1 0 0,1-1 0 0 0,-1 1 1 0 0,0 0-1 0 0,0-1 1 0 0,1 1-1 0 0,-1-1 1 0 0,0 1-1 0 0,0 0 1 0 0,0-1-1 0 0,0 1 1 0 0,0-1-1 0 0,0 1 0 0 0,0-1 1 0 0,1 0-1 0 0,12-30-2172 0 0,-5 12-91 0 0,2 1 284 0 0,1-3-391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8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13451 0 0,'0'0'1344'0'0,"0"3"-962"0"0,5 72 2594 0 0,0-44-2926 0 0,1 0 1 0 0,1 0-1 0 0,20 53 1 0 0,-27-83 11 0 0,0 0 0 0 0,1 0-1 0 0,-1 0 1 0 0,0-1 0 0 0,1 1 0 0 0,-1 0 0 0 0,1 0 0 0 0,-1 0 0 0 0,1 0 0 0 0,-1 0 0 0 0,1-1 0 0 0,0 1 0 0 0,-1 0 0 0 0,1-1 0 0 0,0 1 0 0 0,0 0 0 0 0,-1-1 0 0 0,1 1 0 0 0,0-1 0 0 0,0 1 0 0 0,0-1 0 0 0,1 1 0 0 0,-1-1-34 0 0,0 0 0 0 0,0 0-1 0 0,0 0 1 0 0,0-1 0 0 0,0 1 0 0 0,0 0 0 0 0,0-1 0 0 0,-1 1 0 0 0,1-1 0 0 0,0 1 0 0 0,0-1 0 0 0,-1 1 0 0 0,1-1-1 0 0,0 1 1 0 0,0-1 0 0 0,-1 0 0 0 0,1 1 0 0 0,-1-1 0 0 0,2-1 0 0 0,3-6-2 0 0,0-1 0 0 0,0 1 0 0 0,6-15 0 0 0,-9 17 39 0 0,12-24-91 0 0,1 0 0 0 0,24-34 0 0 0,-33 56-5 0 0,0-1 0 0 0,1 1 0 0 0,0 0 0 0 0,0 0 0 0 0,1 1 0 0 0,0 0 0 0 0,0 0 0 0 0,1 1-1 0 0,0 0 1 0 0,0 1 0 0 0,11-6 0 0 0,-14 9 31 0 0,0 0 0 0 0,-1 1 0 0 0,1-1 0 0 0,0 1 0 0 0,0 1 0 0 0,0-1-1 0 0,1 1 1 0 0,-1 0 0 0 0,0 0 0 0 0,0 1 0 0 0,0-1 0 0 0,0 1 0 0 0,0 1-1 0 0,0-1 1 0 0,-1 1 0 0 0,1 0 0 0 0,0 1 0 0 0,-1-1 0 0 0,1 1 0 0 0,-1 0 0 0 0,0 0-1 0 0,6 6 1 0 0,10 8 54 0 0,-2 1 0 0 0,0 1 0 0 0,32 41 0 0 0,-3-2 41 0 0,-38-48-91 0 0,8 10 134 0 0,1-1-1 0 0,0-1 1 0 0,26 17-1 0 0,-37-30-61 0 0,0 0 0 0 0,0 0-1 0 0,0-1 1 0 0,1-1 0 0 0,0 1-1 0 0,0-2 1 0 0,0 1 0 0 0,0-1-1 0 0,0 0 1 0 0,0-1 0 0 0,0 0-1 0 0,17 0 1 0 0,-8-2-65 0 0,-1-1 0 0 0,1 0 0 0 0,-1-1 0 0 0,0-1 0 0 0,0-1 0 0 0,0 0 0 0 0,-1-1 0 0 0,0-1 1 0 0,0 0-1 0 0,0-1 0 0 0,-1-1 0 0 0,21-16 0 0 0,-21 12-541 0 0,0 0 1 0 0,-1-1 0 0 0,0 0-1 0 0,-1-2 1 0 0,-1 1-1 0 0,17-28 1 0 0,8-21-2341 0 0,-18 29 1203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4:59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29166 0 0,'0'-2'-82'0'0,"0"1"0"0"0,1 0-1 0 0,-1 0 1 0 0,0 0 0 0 0,0-1-1 0 0,1 1 1 0 0,-1 0 0 0 0,1 0-1 0 0,-1 0 1 0 0,1 0 0 0 0,-1 0-1 0 0,1 0 1 0 0,-1 0 0 0 0,1 0 0 0 0,0 0-1 0 0,0 0 1 0 0,0 0 0 0 0,-1 0-1 0 0,1 0 1 0 0,0 0 0 0 0,0 1-1 0 0,0-1 1 0 0,0 0 0 0 0,0 1-1 0 0,1-1 1 0 0,0 0 0 0 0,0 0-455 0 0,-1 1 0 0 0,1-2 0 0 0,0 1 1 0 0,-1 0-1 0 0,1 0 0 0 0,-1 0 0 0 0,1-1 1 0 0,-1 1-1 0 0,0 0 0 0 0,1-1 0 0 0,-1 0 0 0 0,1-1 1 0 0,-5-5-1912 0 0,-5 10 2182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3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11835 0 0,'0'0'637'0'0,"-5"3"-1804"0"0,3 0 1094 0 0,0 1 0 0 0,0 0-1 0 0,0-1 1 0 0,1 1 0 0 0,-1 0 0 0 0,1 0-1 0 0,0 0 1 0 0,0 0 0 0 0,1 0-1 0 0,-1 0 1 0 0,1 0 0 0 0,0 0 0 0 0,0 0-1 0 0,1 5 1 0 0,8 67 173 0 0,-7-59-157 0 0,7 42 25 0 0,3 0 0 0 0,19 58 0 0 0,-23-93 45 0 0,1-1 1 0 0,1 0-1 0 0,1 0 1 0 0,1-1-1 0 0,1 0 1 0 0,1-1-1 0 0,25 30 1 0 0,-35-48-30 0 0,-1 0 0 0 0,1-1 1 0 0,0 1-1 0 0,0-1 0 0 0,0 1 1 0 0,0-1-1 0 0,0-1 0 0 0,0 1 0 0 0,1 0 1 0 0,-1-1-1 0 0,1 0 0 0 0,-1 0 1 0 0,1 0-1 0 0,-1-1 0 0 0,1 1 0 0 0,0-1 1 0 0,-1 0-1 0 0,1-1 0 0 0,-1 1 1 0 0,1-1-1 0 0,0 0 0 0 0,6-2 0 0 0,0-2-953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0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21 2969 0 0,'0'0'1456'0'0,"-5"-3"-96"0"0,0 1-1736 0 0,-4-7 2640 0 0,9 9-2213 0 0,-1 0 1 0 0,1-1 0 0 0,0 1 0 0 0,0 0-1 0 0,0 0 1 0 0,0 0 0 0 0,0 0 0 0 0,0 0-1 0 0,0-1 1 0 0,0 1 0 0 0,0 0-1 0 0,0 0 1 0 0,0 0 0 0 0,0 0 0 0 0,0-1-1 0 0,0 1 1 0 0,0 0 0 0 0,0 0 0 0 0,0 0-1 0 0,0 0 1 0 0,0-1 0 0 0,0 1 0 0 0,0 0-1 0 0,0 0 1 0 0,0 0 0 0 0,0 0 0 0 0,0 0-1 0 0,0-1 1 0 0,0 1 0 0 0,0 0 0 0 0,0 0-1 0 0,0 0 1 0 0,1 0 0 0 0,-1 0 0 0 0,0-1-1 0 0,0 1 1 0 0,0 0 0 0 0,0 0 0 0 0,0 0-1 0 0,0 0 1 0 0,1 0 0 0 0,-1 0-1 0 0,18 1 296 0 0,670 123 321 0 0,367-25 1172 0 0,-23-77-880 0 0,-238-9-385 0 0,-1 27 185 0 0,-105 18-263 0 0,985 55 1735 0 0,-1442-109-2091 0 0,99 3 125 0 0,-230 0-123 0 0,127 25 0 0 0,-203-27-126 0 0,15 2 39 0 0,62 21-1 0 0,-70-20 15 0 0,0 0 0 0 0,0-2 0 0 0,1-2 0 0 0,-1-1 0 0 0,36-1 0 0 0,6 2 278 0 0,13 6-182 0 0,-57-5-126 0 0,-10-1 30 0 0,0-1 0 0 0,28 1 1 0 0,-36-5 666 0 0,5 1-3553 0 0,-58 21-4741 0 0,18-15 5133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04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1921 368 0 0,'0'0'5313'0'0,"-25"19"-5225"0"0,-18 7 148 0 0,24-16 2319 0 0,15-8-2007 0 0,2 0 586 0 0,8 1-873 0 0,-5-3-304 0 0,2 1 83 0 0,0-1 0 0 0,1 0-1 0 0,-1 0 1 0 0,1-1 0 0 0,-1 1 0 0 0,1 0 0 0 0,-1-1 0 0 0,0 0 0 0 0,1 0 0 0 0,2-1 0 0 0,4-1 47 0 0,1130-360 2985 0 0,-11 11-1412 0 0,-440 141-786 0 0,294-76-256 0 0,-792 243-532 0 0,563-150 228 0 0,-615 151-255 0 0,931-260 275 0 0,-599 175 282 0 0,-291 78-194 0 0,-180 74-6442 0 0,-7-8 3741 0 0,-4-1-205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05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9394 0 0,'0'0'1355'0'0,"6"2"-2001"0"0,9 4 623 0 0,-1 2-1 0 0,-1 0 0 0 0,24 18 0 0 0,-19-13 161 0 0,32 18 0 0 0,155 74 814 0 0,-200-102-939 0 0,0 0 1 0 0,0 0-1 0 0,0 0 0 0 0,-1 0 0 0 0,1 1 0 0 0,-1-1 1 0 0,0 1-1 0 0,0 0 0 0 0,5 7 0 0 0,-8-9-14 0 0,0 0-1 0 0,0 0 1 0 0,0-1 0 0 0,0 2-1 0 0,-1-1 1 0 0,1 0-1 0 0,-1 0 1 0 0,1 0-1 0 0,-1 0 1 0 0,0 0-1 0 0,0 0 1 0 0,0 0-1 0 0,0 1 1 0 0,0-1-1 0 0,0 0 1 0 0,0 0 0 0 0,-1 0-1 0 0,1 0 1 0 0,-1 0-1 0 0,0 0 1 0 0,0 0-1 0 0,1 0 1 0 0,-1 0-1 0 0,0 0 1 0 0,-1 0-1 0 0,1 0 1 0 0,-3 2-1 0 0,-5 9 12 0 0,-2-2 0 0 0,1 1-1 0 0,-1-2 1 0 0,-1 1 0 0 0,0-2-1 0 0,-17 11 1 0 0,-87 46 141 0 0,55-34-298 0 0,-71 45-1172 0 0,90-51 589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06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555 1 13763 0 0,'-3'-1'-333'0'0,"6"5"126"0"0,17 11 58 0 0,28 19 143 0 0,-48-34 6 0 0,21 14 28 0 0,-1 1 1 0 0,36 35-1 0 0,-49-43-9 0 0,0 1 1 0 0,-1-1 0 0 0,0 1 0 0 0,0 1-1 0 0,-1-1 1 0 0,1 1 0 0 0,-2 0-1 0 0,0 0 1 0 0,0 0 0 0 0,4 13 0 0 0,-8-18-22 0 0,1-1 1 0 0,-1 0 0 0 0,0 1 0 0 0,0-1 0 0 0,0 0-1 0 0,0 1 1 0 0,0-1 0 0 0,-1 0 0 0 0,0 0 0 0 0,1 1-1 0 0,-1-1 1 0 0,-1 0 0 0 0,1 0 0 0 0,0 0 0 0 0,-3 4-1 0 0,1-2 0 0 0,-1 1 0 0 0,-1-1 0 0 0,1 0 0 0 0,0 0 0 0 0,-1 0 0 0 0,0-1 0 0 0,-7 5 0 0 0,-10 5 0 0 0,0-1-1 0 0,0-1 1 0 0,-28 10-1 0 0,34-15 6 0 0,-290 108-1173 0 0,112-45-851 0 0,96-33 583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0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5961 0 0,'0'0'6823'0'0,"12"-1"-6923"0"0,107-6 166 0 0,162-15 1046 0 0,262-24 57 0 0,3 27-610 0 0,-216 9-207 0 0,1035 22 635 0 0,-974 0-842 0 0,411-29 238 0 0,-4-53 683 0 0,-656 56-975 0 0,0 7 0 0 0,148 11 0 0 0,-136 5 262 0 0,-153-10-492 0 0,0 1-1 0 0,0 0 0 0 0,1 0 0 0 0,-1 1 0 0 0,0-1 0 0 0,0 0 0 0 0,1 0 0 0 0,-1 1 0 0 0,0-1 0 0 0,0 1 1 0 0,1-1-1 0 0,-1 1 0 0 0,0-1 0 0 0,0 1 0 0 0,0 0 0 0 0,0-1 0 0 0,0 1 0 0 0,0 0 0 0 0,0 0 0 0 0,2 2 1 0 0,-3-3-4 0 0,0 1 0 0 0,0 0 1 0 0,1 0-1 0 0,-1 0 0 0 0,0 0 1 0 0,0 0-1 0 0,0 0 1 0 0,0 0-1 0 0,0 0 0 0 0,0 0 1 0 0,0 0-1 0 0,0 0 1 0 0,0-1-1 0 0,-1 1 0 0 0,1 0 1 0 0,0 0-1 0 0,-1 0 0 0 0,1 0 1 0 0,0 0-1 0 0,-1 0 1 0 0,1-1-1 0 0,-1 1 0 0 0,1 0 1 0 0,-1 0-1 0 0,0-1 1 0 0,1 1-1 0 0,-1 0 0 0 0,0-1 1 0 0,1 1-1 0 0,-2 0 1 0 0,-8 8-1935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10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1 751 376 0 0,'0'0'9817'0'0,"7"-1"-9644"0"0,175-16 1164 0 0,17-3-316 0 0,298-38 171 0 0,-190 24-648 0 0,911-95 1625 0 0,-627 83-1277 0 0,296-26 288 0 0,-176-7-588 0 0,-121 12-214 0 0,153 5-60 0 0,-695 58-261 0 0,460-52 599 0 0,-23 2-155 0 0,-270 31 254 0 0,-186 19-530 0 0,41-11 1 0 0,-65 14-198 0 0,16-1 616 0 0,-108-3-12864 0 0,57 3 9273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1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11 17740 0 0,'-7'-10'-421'0'0,"3"9"177"0"0,7 20 116 0 0,-1-11 122 0 0,0-1 0 0 0,1 1 1 0 0,0-1-1 0 0,1 0 0 0 0,-1 0 0 0 0,7 8 0 0 0,77 70-91 0 0,-10-10 45 0 0,-36-34 50 0 0,-26-27 35 0 0,0 1 0 0 0,-1 0 0 0 0,-1 1-1 0 0,-1 0 1 0 0,0 1 0 0 0,17 32 0 0 0,-27-45-24 0 0,-1 1-1 0 0,1 0 1 0 0,-1 0 0 0 0,0-1 0 0 0,0 1-1 0 0,-1 0 1 0 0,1 0 0 0 0,-1 0-1 0 0,0 0 1 0 0,-1 0 0 0 0,1 0 0 0 0,-1 0-1 0 0,0-1 1 0 0,-2 7 0 0 0,0-3 14 0 0,0 0 0 0 0,0 0 1 0 0,-1-1-1 0 0,-1 1 0 0 0,1-1 1 0 0,-1 0-1 0 0,-9 10 0 0 0,-8 4 50 0 0,-1 0 0 0 0,-1-1 0 0 0,-39 25 0 0 0,49-35-63 0 0,-292 206-1057 0 0,222-160 509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11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0 6057 0 0,'26'6'10378'0'0,"13"18"-10185"0"0,-11-6 40 0 0,-28-18-210 0 0,10 4 105 0 0,15 19-88 0 0,-1 2 1 0 0,0 0-1 0 0,37 54 1 0 0,-53-67-19 0 0,0 1-1 0 0,0 0 1 0 0,-1 0 0 0 0,-1 1 0 0 0,0 0-1 0 0,-1 0 1 0 0,-1 0 0 0 0,0 1-1 0 0,-1 0 1 0 0,0-1 0 0 0,0 28-1 0 0,-4-31-12 0 0,0 0-1 0 0,-2-1 0 0 0,1 1 1 0 0,-1-1-1 0 0,-1 1 1 0 0,0-1-1 0 0,0 0 0 0 0,-1 0 1 0 0,0-1-1 0 0,-1 1 0 0 0,0-1 1 0 0,0-1-1 0 0,-12 13 0 0 0,-6 5-124 0 0,-2-1 0 0 0,-51 39-1 0 0,6-13-575 0 0,-115 60-1 0 0,83-57 631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20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1478 173 4529 0 0,'-12'-22'7611'0'0,"6"8"-7511"0"0,-17-29 79 0 0,20 39-149 0 0,1 1 1 0 0,-1 0 0 0 0,0 0 0 0 0,0 0-1 0 0,0 0 1 0 0,0 0 0 0 0,-1 0-1 0 0,1 1 1 0 0,-1-1 0 0 0,0 1 0 0 0,1 0-1 0 0,-1 1 1 0 0,0-1 0 0 0,0 0 0 0 0,0 1-1 0 0,-8-2 1 0 0,0 0-11 0 0,-14-5 51 0 0,0 2-1 0 0,-1 1 0 0 0,-40-2 0 0 0,4 0 178 0 0,-8-1-90 0 0,-1 3 0 0 0,0 3 1 0 0,0 4-1 0 0,-129 19 1 0 0,127-9 357 0 0,-122 35 1 0 0,172-36-502 0 0,0 0-1 0 0,1 1 1 0 0,1 1-1 0 0,0 2 1 0 0,0 0 0 0 0,1 1-1 0 0,1 1 1 0 0,1 1-1 0 0,1 1 1 0 0,-20 24-1 0 0,22-22 13 0 0,2 0 0 0 0,-1 0 0 0 0,2 2 0 0 0,1-1 0 0 0,1 2 0 0 0,1 0 0 0 0,1 0 0 0 0,1 0 0 0 0,1 1-1 0 0,-5 37 1 0 0,8-37-14 0 0,0-1 0 0 0,2 1 0 0 0,1 0 0 0 0,1-1 0 0 0,1 1 0 0 0,1 0 0 0 0,1-1 0 0 0,1 1 0 0 0,2-1 0 0 0,9 29 0 0 0,2-9 33 0 0,-2-2 49 0 0,1-1 0 0 0,3 0 0 0 0,40 65-1 0 0,-51-93 94 0 0,0-1 0 0 0,1 0 0 0 0,1 0 0 0 0,0-1-1 0 0,0 0 1 0 0,1-1 0 0 0,1 0 0 0 0,-1 0-1 0 0,16 8 1 0 0,-5-6-42 0 0,1-1 0 0 0,0 0 0 0 0,1-2 0 0 0,0-1-1 0 0,31 7 1 0 0,-2-6 237 0 0,78 5 0 0 0,-59-12-55 0 0,0-3 0 0 0,0-4 0 0 0,0-2 1 0 0,-1-4-1 0 0,0-2 0 0 0,130-44 0 0 0,-168 47-69 0 0,-1-2-1 0 0,0-1 1 0 0,0-2 0 0 0,-2-1-1 0 0,0-1 1 0 0,50-37-1 0 0,-64 40-202 0 0,99-88 614 0 0,-102 88-440 0 0,0-1 0 0 0,-1 1 0 0 0,-1-2 0 0 0,-1 0 0 0 0,0 0 1 0 0,9-20-1 0 0,-7 6-71 0 0,-2-1 0 0 0,0 1 0 0 0,-3-2 0 0 0,0 1 0 0 0,-2-1 0 0 0,2-43 0 0 0,-6 12-29 0 0,-3-1 1 0 0,-12-78-1 0 0,11 118-125 0 0,-2 0 0 0 0,0 0 0 0 0,-1 0 1 0 0,-1 0-1 0 0,-1 1 0 0 0,-1 1 0 0 0,-18-32 0 0 0,23 48-151 0 0,-1 0-1 0 0,0 1 1 0 0,0 0-1 0 0,0-1 0 0 0,-1 2 1 0 0,0-1-1 0 0,0 1 1 0 0,0 0-1 0 0,0 0 1 0 0,-1 0-1 0 0,1 1 0 0 0,-1 0 1 0 0,0 0-1 0 0,0 1 1 0 0,0 0-1 0 0,0 0 0 0 0,-1 1 1 0 0,1 0-1 0 0,0 0 1 0 0,-1 0-1 0 0,-12 2 1 0 0,-11 1-913 0 0,0 2 0 0 0,0 1 0 0 0,-53 15 1 0 0,69-16 990 0 0,-52 14-136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23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0 468 2833 0 0,'0'0'3660'0'0,"1"-13"229"0"0,1-10-3849 0 0,5 17 196 0 0,1 1-1 0 0,0 0 0 0 0,-1 0 0 0 0,2 1 1 0 0,-1 0-1 0 0,0 0 0 0 0,1 1 1 0 0,13-3-1 0 0,323-71 1750 0 0,-246 57-1596 0 0,993-154 1701 0 0,-526 92-1119 0 0,-338 45 1008 0 0,-232 45-4604 0 0,-6 2 2522 0 0,-6 1-535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5:55:49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5034 529 6601 0 0,'-254'-236'8411'0'0,"210"202"-8615"0"0,-1 2-1 0 0,-1 2 1 0 0,-2 2-1 0 0,-64-28 1 0 0,48 32-864 0 0,-2 2 0 0 0,0 4 1 0 0,-2 2-1 0 0,1 4 0 0 0,-2 2 1 0 0,1 3-1 0 0,-113 4 0 0 0,19 12 371 0 0,1 7 0 0 0,-177 40 0 0 0,-556 162 2226 0 0,742-170-904 0 0,2 5 1 0 0,2 7-1 0 0,4 7 0 0 0,2 6 0 0 0,4 6 0 0 0,-138 103 0 0 0,165-96-578 0 0,3 3 1 0 0,4 6-1 0 0,5 4 1 0 0,4 4-1 0 0,4 4 1 0 0,5 5 0 0 0,-81 138-1 0 0,123-176-67 0 0,4 2 0 0 0,3 1-1 0 0,3 1 1 0 0,4 3 0 0 0,-32 133 0 0 0,53-168-13 0 0,3 1 0 0 0,1 0 0 0 0,2 0 0 0 0,7 86 0 0 0,0-97-2 0 0,2 0 0 0 0,1 0 0 0 0,2-1 0 0 0,2 0 0 0 0,1-1 0 0 0,1-1 1 0 0,18 33-1 0 0,-7-23 52 0 0,2-2 0 0 0,2 0 0 0 0,1-2 0 0 0,3-2 0 0 0,41 41 0 0 0,-21-31 103 0 0,2-1 0 0 0,118 74 0 0 0,144 47 309 0 0,8-28-121 0 0,-250-109-274 0 0,99 43 90 0 0,623 242 210 0 0,-600-249-181 0 0,3-9 1 0 0,234 36-1 0 0,-155-58 274 0 0,563-3 0 0 0,282-95 335 0 0,-963 51-673 0 0,752-49 259 0 0,596-50-153 0 0,-514-11-67 0 0,-16-92-4 0 0,-363 22-25 0 0,-24-59 168 0 0,-505 207-111 0 0,118-84 1 0 0,-167 101-46 0 0,-1-1 1 0 0,-2-2-1 0 0,-1-2 0 0 0,-1 0 1 0 0,36-51-1 0 0,-57 69-38 0 0,-2-2 0 0 0,1 0 0 0 0,-2 0 1 0 0,0 0-1 0 0,-1-1 0 0 0,-1-1 0 0 0,0 1 0 0 0,-2-1 0 0 0,5-25 0 0 0,-7 20-36 0 0,-1 1 0 0 0,-1-1 0 0 0,-1 1 0 0 0,-1-1 0 0 0,0 1 0 0 0,-2 0 0 0 0,-8-28 0 0 0,-5-7-80 0 0,-3 2 0 0 0,-2 0 1 0 0,-3 2-1 0 0,-31-53 0 0 0,12 36-22 0 0,-4 2-1 0 0,-73-83 1 0 0,12 37-23 0 0,-4 5 0 0 0,-199-147-1 0 0,121 117-47 0 0,-5 8-1 0 0,-7 9 0 0 0,-395-173 1 0 0,219 150-170 0 0,-791-189 0 0 0,-432 75 11 0 0,603 191-492 0 0,-1 108-1980 0 0,457 32 358 0 0,267-19 975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5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2160 0 0,'17'2'849'0'0,"-1"-1"15"0"0,-4-1 8 0 0,2 2 72 0 0,-6 0-136 0 0,-1 1-31 0 0,-2 0 1007 0 0,-5-1-1288 0 0,0 0-336 0 0,-4 28-144 0 0,1-17-456 0 0,-5 3-312 0 0,-1 0-376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4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7290 0 0,'2'-5'103'0'0,"1"0"-1"0"0,0 1 1 0 0,0-1 0 0 0,1 1 0 0 0,-1 0 0 0 0,1 0 0 0 0,0 0 0 0 0,0 0 0 0 0,1 1 0 0 0,-1 0 0 0 0,1 0 0 0 0,-1 0 0 0 0,1 0 0 0 0,0 1 0 0 0,7-3 0 0 0,6-2-1 0 0,0 1-1 0 0,0 1 1 0 0,22-4-1 0 0,-27 8-43 0 0,1 0 0 0 0,-1 0-1 0 0,21 3 1 0 0,28-2-1832 0 0,-48-2 727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28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0 264 2361 0 0,'0'-2'91'0'0,"5"-62"2978"0"0,-5 61-2834 0 0,1 0 0 0 0,-1 0 0 0 0,1 1 0 0 0,0-1 0 0 0,0 0 0 0 0,0 0 0 0 0,0 0 0 0 0,1 1 0 0 0,-1-1-1 0 0,1 1 1 0 0,-1-1 0 0 0,1 1 0 0 0,0-1 0 0 0,0 1 0 0 0,0 0 0 0 0,0 0 0 0 0,1 0 0 0 0,3-3 0 0 0,-5 5-224 0 0,0 0 0 0 0,0 0 0 0 0,-1 0 0 0 0,1 0 0 0 0,0 0 0 0 0,0 0 0 0 0,0 0 0 0 0,0 0 0 0 0,-1 0 0 0 0,1 0 0 0 0,0 0 0 0 0,0 0 0 0 0,0 1 0 0 0,0-1 0 0 0,-1 0 0 0 0,1 1 0 0 0,0-1 0 0 0,0 1 0 0 0,-1-1 0 0 0,1 1 0 0 0,0-1 0 0 0,-1 1 0 0 0,1-1 0 0 0,-1 1 0 0 0,1 0 0 0 0,0-1 0 0 0,-1 1 0 0 0,0 0 0 0 0,1-1 0 0 0,-1 1 0 0 0,1 0 0 0 0,-1 1 0 0 0,16 30 28 0 0,-12-25 111 0 0,5 15 82 0 0,-1-1 1 0 0,-1 1-1 0 0,8 41 1 0 0,4 71 159 0 0,-17-119-388 0 0,49 428 320 0 0,-43-395-268 0 0,1 15 1533 0 0,-9-67-1665 0 0,0 0 0 0 0,0 0 0 0 0,-1-1 0 0 0,1 1 0 0 0,-1 0 0 0 0,-2-6 0 0 0,2 4-205 0 0,-52-192-5979 0 0,30 118 5010 0 0,-18-102 1 0 0,29 102 2473 0 0,4-1 1 0 0,3-147 0 0 0,5 227-1205 0 0,1-15 757 0 0,0 1 1 0 0,1-1 0 0 0,6-17-1 0 0,-8 29-644 0 0,1 1-1 0 0,0 0 1 0 0,0 0 0 0 0,0 0-1 0 0,1 0 1 0 0,-1 0 0 0 0,1 0-1 0 0,0 1 1 0 0,-1-1 0 0 0,1 0-1 0 0,0 1 1 0 0,1 0 0 0 0,-1-1-1 0 0,0 1 1 0 0,1 0-1 0 0,-1 0 1 0 0,1 0 0 0 0,0 0-1 0 0,-1 1 1 0 0,1-1 0 0 0,0 1-1 0 0,6-3 1 0 0,-4 4-120 0 0,0-1 0 0 0,0 1 0 0 0,0 0 0 0 0,0 1 0 0 0,0-1 0 0 0,1 1 0 0 0,-1 0 1 0 0,0 0-1 0 0,0 0 0 0 0,-1 1 0 0 0,10 4 0 0 0,52 30 96 0 0,-51-28-103 0 0,19 12 7 0 0,-10-7 12 0 0,0 2 0 0 0,0 0-1 0 0,40 36 1 0 0,-62-49-61 0 0,-1-1-1 0 0,1 1 1 0 0,-1-1-1 0 0,0 1 1 0 0,0 0-1 0 0,1 0 1 0 0,-1-1-1 0 0,0 1 1 0 0,-1 0-1 0 0,1 0 1 0 0,0 0 0 0 0,0 0-1 0 0,-1 0 1 0 0,1 0-1 0 0,-1 0 1 0 0,0 0-1 0 0,0 0 1 0 0,0 0-1 0 0,0 1 1 0 0,0 2-1 0 0,-1-2 0 0 0,0 1-1 0 0,0 0 1 0 0,-1 0 0 0 0,1-1-1 0 0,-1 1 1 0 0,0-1-1 0 0,1 0 1 0 0,-2 1-1 0 0,1-1 1 0 0,-4 4-1 0 0,-7 6 106 0 0,-1 0-1 0 0,0-1 0 0 0,-27 18 1 0 0,32-24 80 0 0,-35 24 139 0 0,21-15-247 0 0,0 0 0 0 0,1 2 0 0 0,0 0 0 0 0,2 1 0 0 0,0 2 0 0 0,-24 30 0 0 0,33-36-227 0 0,-16 26-1711 0 0,26-38 1506 0 0,0 0 1 0 0,0 0-1 0 0,1-1 1 0 0,-1 1-1 0 0,1 0 0 0 0,-1 0 1 0 0,1 0-1 0 0,0 0 1 0 0,0 1-1 0 0,0-1 1 0 0,0 0-1 0 0,0 2 1 0 0,2-1 221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29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332 627 3497 0 0,'5'-4'192'0'0,"1"0"0"0"0,-1 0 1 0 0,0 0-1 0 0,-1-1 0 0 0,1 0 1 0 0,-1 1-1 0 0,0-2 0 0 0,0 1 1 0 0,0 0-1 0 0,-1-1 0 0 0,0 0 1 0 0,0 1-1 0 0,0-1 0 0 0,-1 0 1 0 0,2-8-1 0 0,-3 9-88 0 0,0 0 0 0 0,0 0 0 0 0,-1 0 0 0 0,0-1 0 0 0,0 1 0 0 0,0 0 0 0 0,-1 0-1 0 0,1 0 1 0 0,-1 0 0 0 0,0-1 0 0 0,-1 1 0 0 0,1 0 0 0 0,-1 1 0 0 0,0-1 0 0 0,-1 0 0 0 0,1 0 0 0 0,-1 1 0 0 0,0 0 0 0 0,-4-7 0 0 0,0 3 0 0 0,0 1 0 0 0,0 0 1 0 0,-1 0-1 0 0,0 0 0 0 0,0 1 1 0 0,0 0-1 0 0,-1 0 0 0 0,0 1 1 0 0,0 0-1 0 0,0 1 1 0 0,-1 0-1 0 0,0 0 0 0 0,1 1 1 0 0,-1 1-1 0 0,-16-3 0 0 0,19 4-156 0 0,0 0 0 0 0,0 1 0 0 0,0 0 0 0 0,0 1-1 0 0,0 0 1 0 0,0 0 0 0 0,0 0 0 0 0,0 1 0 0 0,0 0 0 0 0,1 0-1 0 0,-1 1 1 0 0,1-1 0 0 0,-1 2 0 0 0,1-1 0 0 0,0 1-1 0 0,0-1 1 0 0,1 2 0 0 0,-1-1 0 0 0,1 1 0 0 0,0 0-1 0 0,0 0 1 0 0,1 0 0 0 0,-7 9 0 0 0,2 0 29 0 0,1 1 1 0 0,1 0-1 0 0,0 0 1 0 0,1 1-1 0 0,0 0 0 0 0,1 0 1 0 0,1 0-1 0 0,1 1 1 0 0,0-1-1 0 0,1 1 1 0 0,1 0-1 0 0,0 0 0 0 0,2 0 1 0 0,3 27-1 0 0,-3-38 18 0 0,0 1 1 0 0,0-1-1 0 0,1 0 0 0 0,0 0 1 0 0,0-1-1 0 0,0 1 0 0 0,1 0 1 0 0,0-1-1 0 0,0 1 0 0 0,0-1 0 0 0,1 0 1 0 0,0 0-1 0 0,0 0 0 0 0,0-1 1 0 0,8 7-1 0 0,-8-8 16 0 0,1 0 1 0 0,-1-1-1 0 0,1 1 1 0 0,0-1-1 0 0,0 0 1 0 0,0 0-1 0 0,0 0 1 0 0,0-1-1 0 0,0 0 1 0 0,0 0-1 0 0,1 0 1 0 0,-1-1-1 0 0,0 0 1 0 0,1 0-1 0 0,-1 0 0 0 0,0-1 1 0 0,1 1-1 0 0,6-3 1 0 0,9-3 81 0 0,0 0-1 0 0,0-2 1 0 0,-1 0 0 0 0,0-1-1 0 0,-1-1 1 0 0,0-1 0 0 0,-1-1 0 0 0,0 0-1 0 0,0-2 1 0 0,-2 0 0 0 0,0 0-1 0 0,0-2 1 0 0,-1 0 0 0 0,-1-1 0 0 0,23-36-1 0 0,-19 24 253 0 0,-2 0 0 0 0,-1-1 0 0 0,-2 0 0 0 0,-1-1 0 0 0,-1-1 0 0 0,-2 0 0 0 0,-1 0 0 0 0,-1-1 0 0 0,4-60 0 0 0,-10 59 344 0 0,-2 0 0 0 0,-1-1 0 0 0,-12-62 1 0 0,8 132-5153 0 0,0 31 4131 0 0,5-43 323 0 0,-7 238 154 0 0,9-197-74 0 0,2 1 1 0 0,14 65 0 0 0,-15-114-33 0 0,2 0-1 0 0,0 0 1 0 0,1 0 0 0 0,0 0-1 0 0,12 22 1 0 0,-16-35-100 0 0,1 0-1 0 0,-1 0 1 0 0,1-1-1 0 0,0 1 0 0 0,0 0 1 0 0,0-1-1 0 0,0 1 1 0 0,1-1-1 0 0,-1 0 1 0 0,1 0-1 0 0,-1 0 1 0 0,1 0-1 0 0,0 0 1 0 0,0 0-1 0 0,0-1 0 0 0,0 0 1 0 0,0 1-1 0 0,0-1 1 0 0,0 0-1 0 0,0 0 1 0 0,0-1-1 0 0,0 1 1 0 0,1-1-1 0 0,-1 1 1 0 0,0-1-1 0 0,1 0 1 0 0,-1 0-1 0 0,0-1 0 0 0,0 1 1 0 0,1-1-1 0 0,-1 1 1 0 0,0-1-1 0 0,0 0 1 0 0,5-3-1 0 0,-2 2-184 0 0,-1 0-1 0 0,0-1 0 0 0,0 0 1 0 0,0 0-1 0 0,0-1 1 0 0,0 1-1 0 0,-1-1 1 0 0,6-6-1 0 0,6-7-378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60 2689 0 0,'0'0'5217'0'0,"0"3"-5736"0"0,-8 21 601 0 0,1 0-1 0 0,2 1 1 0 0,0 0 0 0 0,2 0-1 0 0,1 0 1 0 0,1 0-1 0 0,1 0 1 0 0,3 28 0 0 0,-2-46-65 0 0,1 0 0 0 0,0 0-1 0 0,0-1 1 0 0,0 1 0 0 0,1 0 0 0 0,0-1 0 0 0,4 7 0 0 0,-6-11 96 0 0,0 0-1 0 0,0-1 1 0 0,1 1 0 0 0,-1-1-1 0 0,0 1 1 0 0,0-1 0 0 0,1 1-1 0 0,-1-1 1 0 0,1 0 0 0 0,-1 0-1 0 0,1 0 1 0 0,0 0 0 0 0,-1 0-1 0 0,1 0 1 0 0,0 0-1 0 0,0 0 1 0 0,0-1 0 0 0,-1 1-1 0 0,1-1 1 0 0,0 1 0 0 0,0-1-1 0 0,0 0 1 0 0,0 1 0 0 0,0-1-1 0 0,0 0 1 0 0,0-1 0 0 0,0 1-1 0 0,0 0 1 0 0,0 0 0 0 0,2-2-1 0 0,-2 1 65 0 0,0 0-1 0 0,1-1 1 0 0,-1 1-1 0 0,0-1 1 0 0,-1 1 0 0 0,1-1-1 0 0,0 0 1 0 0,0 0-1 0 0,-1 0 1 0 0,1 0 0 0 0,-1 0-1 0 0,0 0 1 0 0,1-1-1 0 0,-1 1 1 0 0,0 0-1 0 0,0-1 1 0 0,-1 1 0 0 0,1 0-1 0 0,0-1 1 0 0,-1-2-1 0 0,9-54 809 0 0,-9 54-867 0 0,1-17-53 0 0,0 0 1 0 0,-2 0-1 0 0,0 0 1 0 0,-2-1 0 0 0,0 2-1 0 0,-1-1 1 0 0,-2 0-1 0 0,0 1 1 0 0,-14-31 0 0 0,19 50-149 0 0,1 0 1 0 0,-1 0 0 0 0,-1 0 0 0 0,1 0-1 0 0,0 0 1 0 0,0 0 0 0 0,-1 1-1 0 0,1-1 1 0 0,-1 0 0 0 0,1 1-1 0 0,-1-1 1 0 0,0 1 0 0 0,1-1 0 0 0,-1 1-1 0 0,0 0 1 0 0,0 0 0 0 0,0 0-1 0 0,0 0 1 0 0,0 0 0 0 0,0 0 0 0 0,-1 1-1 0 0,1-1 1 0 0,0 1 0 0 0,0 0-1 0 0,0-1 1 0 0,-1 1 0 0 0,1 0 0 0 0,-4 0-1 0 0,3 1-45 0 0,1 0-1 0 0,-1 0 1 0 0,0 0-1 0 0,0 0 1 0 0,1 1-1 0 0,-1-1 0 0 0,1 1 1 0 0,-1-1-1 0 0,1 1 1 0 0,0 0-1 0 0,0 0 1 0 0,0 0-1 0 0,0 0 1 0 0,0 0-1 0 0,0 1 1 0 0,0-1-1 0 0,1 1 0 0 0,-1-1 1 0 0,1 1-1 0 0,0-1 1 0 0,-2 5-1 0 0,0 2-236 0 0,0 0 0 0 0,1 0 0 0 0,0 0-1 0 0,0 1 1 0 0,1-1 0 0 0,0 0 0 0 0,1 1 0 0 0,0-1-1 0 0,1 1 1 0 0,-1-1 0 0 0,2 0 0 0 0,-1 1-1 0 0,2-1 1 0 0,3 12 0 0 0,-3-14 258 0 0,-1-1 0 0 0,1 0-1 0 0,0 0 1 0 0,0-1 0 0 0,1 1 0 0 0,0-1 0 0 0,0 0 0 0 0,0 0-1 0 0,0 0 1 0 0,1 0 0 0 0,0-1 0 0 0,0 1 0 0 0,0-1-1 0 0,0-1 1 0 0,1 1 0 0 0,0-1 0 0 0,-1 0 0 0 0,1 0-1 0 0,0-1 1 0 0,1 1 0 0 0,7 1 0 0 0,0-2 607 0 0,1 0-1 0 0,-1-1 1 0 0,0-1-1 0 0,1 0 1 0 0,-1 0 0 0 0,0-2-1 0 0,19-3 1 0 0,-2-3 567 0 0,0 0 0 0 0,37-16-1 0 0,-56 19-868 0 0,1 1 1 0 0,-1-2-1 0 0,0 0 0 0 0,0 0 0 0 0,-1-1 0 0 0,0-1 0 0 0,20-16 0 0 0,-27 19-5 0 0,0 0 1 0 0,-1-1-1 0 0,1 1 0 0 0,-1-1 1 0 0,0 1-1 0 0,-1-1 1 0 0,1 0-1 0 0,-1 0 0 0 0,0 0 1 0 0,0-1-1 0 0,-1 1 1 0 0,1-8-1 0 0,-2 9-131 0 0,0 0-1 0 0,-1 1 1 0 0,0-1-1 0 0,0 0 1 0 0,0 1-1 0 0,0-1 1 0 0,0 1-1 0 0,-1-1 1 0 0,0 1-1 0 0,0-1 1 0 0,0 1 0 0 0,-1 0-1 0 0,1 0 1 0 0,-1 0-1 0 0,0 1 1 0 0,0-1-1 0 0,-6-4 1 0 0,6 5-117 0 0,1 1-1 0 0,-1-1 1 0 0,0 1 0 0 0,0 0 0 0 0,0 0 0 0 0,0 0-1 0 0,0 0 1 0 0,-1 1 0 0 0,1-1 0 0 0,-1 1 0 0 0,1 0-1 0 0,-1 0 1 0 0,1 0 0 0 0,-7 0 0 0 0,7 4-832 0 0,2-1 820 0 0,0-1 0 0 0,0 1 0 0 0,-1-1-1 0 0,1 0 1 0 0,-1 1 0 0 0,1-1 0 0 0,-1 0 0 0 0,-1 1 0 0 0,1-1-23 0 0,-1 3 34 0 0,0 1 0 0 0,0-1-1 0 0,1 1 1 0 0,-1-1-1 0 0,1 1 1 0 0,0 0-1 0 0,0 0 1 0 0,0 0 0 0 0,1 0-1 0 0,0 0 1 0 0,0 0-1 0 0,0 0 1 0 0,0 10-1 0 0,1 6 111 0 0,1 0 0 0 0,3 21-1 0 0,-3-35-49 0 0,2 13 63 0 0,0 1 1 0 0,2-1 0 0 0,1 0-1 0 0,0-1 1 0 0,15 32-1 0 0,-19-48-54 0 0,-1 0-1 0 0,1-1 1 0 0,-1 1-1 0 0,1 0 1 0 0,0-1-1 0 0,0 0 1 0 0,0 1-1 0 0,0-1 0 0 0,0 0 1 0 0,1 0-1 0 0,-1 0 1 0 0,1 0-1 0 0,-1-1 1 0 0,1 1-1 0 0,0-1 1 0 0,0 0-1 0 0,4 2 1 0 0,-3-2-96 0 0,1 0 0 0 0,0 0 0 0 0,0-1 1 0 0,-1 0-1 0 0,1 0 0 0 0,0 0 1 0 0,0 0-1 0 0,-1-1 0 0 0,1 0 0 0 0,6-1 1 0 0,7-4-1055 0 0,0-1 0 0 0,-1-1 0 0 0,0 0 1 0 0,23-16-1 0 0,-17 9-809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529 2 12011 0 0,'-2'0'7'0'0,"0"-1"0"0"0,0 1 0 0 0,-1 0 1 0 0,1 0-1 0 0,0 0 0 0 0,0 0 1 0 0,0 0-1 0 0,-1 0 0 0 0,1 1 0 0 0,0-1 1 0 0,0 1-1 0 0,0-1 0 0 0,0 1 1 0 0,0 0-1 0 0,0 0 0 0 0,0 0 0 0 0,0 0 1 0 0,0 0-1 0 0,0 0 0 0 0,1 1 1 0 0,-3 1-1 0 0,1 1-30 0 0,0-1 0 0 0,0 1 0 0 0,1-1 0 0 0,-1 1 0 0 0,1 0 1 0 0,0 0-1 0 0,0 1 0 0 0,0-1 0 0 0,1 0 0 0 0,-1 5 0 0 0,-1 1 15 0 0,1 1 1 0 0,1-1-1 0 0,0 1 0 0 0,0-1 0 0 0,1 1 0 0 0,0-1 1 0 0,1 1-1 0 0,3 16 0 0 0,0-13 40 0 0,10 47 109 0 0,-13-57-102 0 0,0 0 0 0 0,-1 1 0 0 0,0-1 1 0 0,0 0-1 0 0,0 1 0 0 0,0-1 0 0 0,0 0 0 0 0,-1 0 0 0 0,0 1 0 0 0,0-1 0 0 0,-2 5 0 0 0,1-6 19 0 0,0-1 1 0 0,0 0-1 0 0,-1 1 1 0 0,1-1-1 0 0,-1 0 1 0 0,1 0-1 0 0,-1-1 1 0 0,0 1-1 0 0,0 0 1 0 0,1-1-1 0 0,-1 0 1 0 0,0 1-1 0 0,0-1 1 0 0,0-1-1 0 0,-4 2 1 0 0,-49 9 490 0 0,56-11-547 0 0,-42 4-53 0 0,0-1 0 0 0,-69-5 0 0 0,-19-10-3505 0 0,110 10 2573 0 0,0 0 291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13667 0 0,'7'4'-22'0'0,"7"4"-118"0"0,0 1 0 0 0,19 16 1 0 0,-28-21 109 0 0,-1 1 1 0 0,1 0 0 0 0,-1 0 0 0 0,0 0-1 0 0,0 0 1 0 0,-1 1 0 0 0,0-1 0 0 0,0 1 0 0 0,4 10-1 0 0,-1 6 389 0 0,0 1 0 0 0,-1 0 0 0 0,-2 0-1 0 0,0 0 1 0 0,-2 0 0 0 0,-1 26 0 0 0,4-54 449 0 0,10-21-474 0 0,0-2-1 0 0,10-30 1 0 0,-13 28-357 0 0,2 0-1 0 0,20-33 1 0 0,-27 54-11 0 0,-1 1 0 0 0,1 0 0 0 0,1 0 1 0 0,-1 1-1 0 0,1-1 0 0 0,1 2 0 0 0,-1-1 0 0 0,1 1 1 0 0,1 0-1 0 0,-1 0 0 0 0,13-5 0 0 0,-16 8-61 0 0,0 0-1 0 0,1 1 0 0 0,-1 0 0 0 0,1 0 1 0 0,0 0-1 0 0,0 1 0 0 0,-1 0 1 0 0,9-1-1 0 0,-11 2 49 0 0,-1 1 1 0 0,0-1-1 0 0,1 1 1 0 0,-1 0 0 0 0,1-1-1 0 0,-1 1 1 0 0,0 0-1 0 0,0 0 1 0 0,0 0-1 0 0,1 1 1 0 0,-1-1-1 0 0,0 0 1 0 0,0 1 0 0 0,-1 0-1 0 0,1-1 1 0 0,0 1-1 0 0,-1 0 1 0 0,1 0-1 0 0,-1 0 1 0 0,1 0-1 0 0,-1 0 1 0 0,2 4 0 0 0,3 6 15 0 0,0-1 0 0 0,-1 1 0 0 0,0 1 0 0 0,-1-1 0 0 0,-1 1 0 0 0,4 22 0 0 0,0 80 26 0 0,-7-85 34 0 0,1-1 0 0 0,2 1 0 0 0,7 34 0 0 0,-10-62-71 0 0,1 0 0 0 0,0 1-1 0 0,-1-1 1 0 0,1 0 0 0 0,0 0-1 0 0,0 0 1 0 0,0 0 0 0 0,1 0-1 0 0,-1 0 1 0 0,0 0 0 0 0,1 0-1 0 0,-1 0 1 0 0,1 0 0 0 0,-1-1-1 0 0,1 1 1 0 0,0-1 0 0 0,0 1-1 0 0,0-1 1 0 0,0 0 0 0 0,0 0-1 0 0,0 0 1 0 0,0 0 0 0 0,0 0-1 0 0,1 0 1 0 0,-1 0 0 0 0,0-1-1 0 0,3 1 1 0 0,0-1-249 0 0,0 1-1 0 0,0-2 0 0 0,0 1 1 0 0,-1 0-1 0 0,1-1 1 0 0,0 0-1 0 0,-1 0 0 0 0,1-1 1 0 0,-1 1-1 0 0,1-1 1 0 0,-1 0-1 0 0,7-4 0 0 0,17-12-1641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1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245 205 13091 0 0,'-3'2'145'0'0,"-1"0"0"0"0,1-1 0 0 0,0 1 0 0 0,0 0 0 0 0,0 1 0 0 0,0-1 0 0 0,0 0 1 0 0,1 1-1 0 0,-1 0 0 0 0,1 0 0 0 0,-1-1 0 0 0,1 1 0 0 0,0 1 0 0 0,0-1 0 0 0,0 0 0 0 0,-1 4 0 0 0,-3 6-279 0 0,0 1-1 0 0,-6 23 0 0 0,8-19-108 0 0,0 0 0 0 0,1-1 0 0 0,1 1 0 0 0,1 0 0 0 0,2 34 1 0 0,-1-45 230 0 0,1 0 1 0 0,0 0 0 0 0,0 0 0 0 0,1 0-1 0 0,0 0 1 0 0,0 0 0 0 0,0-1 0 0 0,1 1 0 0 0,0-1-1 0 0,0 1 1 0 0,1-1 0 0 0,-1 0 0 0 0,2-1-1 0 0,-1 1 1 0 0,0-1 0 0 0,1 0 0 0 0,10 9 0 0 0,-11-12 42 0 0,1 0 1 0 0,-1 0-1 0 0,1 0 1 0 0,-1-1-1 0 0,1 1 1 0 0,0-1-1 0 0,0-1 1 0 0,-1 1-1 0 0,1 0 1 0 0,0-1-1 0 0,0 0 1 0 0,0 0-1 0 0,0-1 1 0 0,0 1-1 0 0,-1-1 1 0 0,1 0-1 0 0,0-1 1 0 0,-1 1-1 0 0,1-1 1 0 0,0 0-1 0 0,7-4 1 0 0,-3 2 61 0 0,-1-1 1 0 0,0 0-1 0 0,0 0 0 0 0,0-1 1 0 0,0 1-1 0 0,-1-2 0 0 0,0 1 1 0 0,0-1-1 0 0,-1 0 1 0 0,7-11-1 0 0,-9 12 20 0 0,0 0-1 0 0,-1-1 1 0 0,0 0 0 0 0,-1 1-1 0 0,1-1 1 0 0,-1 0 0 0 0,-1 0-1 0 0,1-1 1 0 0,-1 1 0 0 0,0 0-1 0 0,-1 0 1 0 0,0-1 0 0 0,-1-13-1 0 0,-1 10-86 0 0,-1 0 0 0 0,1 0 0 0 0,-2 1 0 0 0,0-1-1 0 0,0 1 1 0 0,0 0 0 0 0,-2 0 0 0 0,-9-15 0 0 0,4 11-150 0 0,0-1 1 0 0,0 2 0 0 0,-2 0-1 0 0,1 0 1 0 0,-2 2 0 0 0,0-1-1 0 0,0 2 1 0 0,-1-1-1 0 0,0 2 1 0 0,-1 0 0 0 0,-23-9-1 0 0,26 14-12 0 0,1 0 0 0 0,-1 1 0 0 0,0 0 0 0 0,0 1 0 0 0,0 1 0 0 0,-17 0 0 0 0,24 0-54 0 0,0 2 0 0 0,0-1 0 0 0,0 1 0 0 0,0 0 0 0 0,0 0 0 0 0,0 1 0 0 0,0-1 0 0 0,0 1 0 0 0,1 1 0 0 0,-1-1 0 0 0,1 1 0 0 0,-1 0 0 0 0,1 0 0 0 0,0 1 0 0 0,-7 5-1 0 0,11-8 65 0 0,0 0 0 0 0,0-1 0 0 0,0 1 0 0 0,0 0 0 0 0,1 0-1 0 0,-1 0 1 0 0,0 0 0 0 0,0 0 0 0 0,1 1 0 0 0,-1-1 0 0 0,0 0-1 0 0,1 0 1 0 0,0 0 0 0 0,-1 1 0 0 0,1-1 0 0 0,-1 0 0 0 0,1 0-1 0 0,0 1 1 0 0,0-1 0 0 0,0 0 0 0 0,0 0 0 0 0,0 1 0 0 0,0-1-1 0 0,0 0 1 0 0,0 1 0 0 0,1 0 0 0 0,0 0-18 0 0,0 0 0 0 0,1 0 0 0 0,-1 0 0 0 0,0 0 0 0 0,1-1 0 0 0,-1 1 0 0 0,1 0 0 0 0,0-1 0 0 0,0 1 0 0 0,-1-1 0 0 0,1 0 0 0 0,0 0 0 0 0,4 2 0 0 0,3 1-71 0 0,1 0 0 0 0,1 0 0 0 0,-1-1 0 0 0,21 4 0 0 0,13-3 358 0 0,0-1-1 0 0,0-3 0 0 0,77-8 1 0 0,-70 1 1404 0 0,0-3 1 0 0,93-31-1 0 0,-134 38-1055 0 0,-1-1 0 0 0,0 1 1 0 0,0-2-1 0 0,-1 0 0 0 0,0 0 0 0 0,1 0 1 0 0,-1-1-1 0 0,-1 0 0 0 0,14-13 0 0 0,-19 16-324 0 0,0 0-1 0 0,0 0 0 0 0,0 0 0 0 0,0 0 1 0 0,0 0-1 0 0,-1-1 0 0 0,1 1 1 0 0,-1-1-1 0 0,0 1 0 0 0,0-1 1 0 0,0 1-1 0 0,0-1 0 0 0,-1 1 0 0 0,1-1 1 0 0,-1 0-1 0 0,0 1 0 0 0,0-1 1 0 0,-1 1-1 0 0,1-1 0 0 0,-1 0 1 0 0,0 1-1 0 0,1-1 0 0 0,-1 1 0 0 0,-1-1 1 0 0,1 1-1 0 0,-1 0 0 0 0,1-1 1 0 0,-4-4-1 0 0,4 8-210 0 0,1 0 0 0 0,0-1 0 0 0,0 1 0 0 0,0 0 0 0 0,0 0 0 0 0,0 0 0 0 0,0-1 0 0 0,0 1 0 0 0,0 0 0 0 0,0 0 0 0 0,0 0 0 0 0,-1 0 0 0 0,1-1 0 0 0,0 1 0 0 0,0 0 0 0 0,0 0-1 0 0,0 0 1 0 0,-1 0 0 0 0,1 0 0 0 0,0 0 0 0 0,0-1 0 0 0,0 1 0 0 0,0 0 0 0 0,-1 0 0 0 0,1 0 0 0 0,0 0 0 0 0,0 0 0 0 0,0 0 0 0 0,-1 0 0 0 0,1 0 0 0 0,0 0 0 0 0,0 0 0 0 0,0 0 0 0 0,-1 0 0 0 0,1 0 0 0 0,0 0 0 0 0,0 0 0 0 0,-1 0 0 0 0,1 0 0 0 0,0 0 0 0 0,0 0 0 0 0,0 0 0 0 0,0 1 0 0 0,-1-1 0 0 0,1 0 0 0 0,0 0 0 0 0,0 0 0 0 0,0 0 0 0 0,-1 0 0 0 0,-5 14-781 0 0,-2 18 270 0 0,3 43 590 0 0,4-1 1 0 0,14 137-1 0 0,0-20 150 0 0,-12-154-276 0 0,0 62-107 0 0,-2-88-786 0 0,-1 0-1 0 0,0 0 1 0 0,-6 19-1 0 0,-4-12-2310 0 0,4-11 1366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2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10930 0 0,'6'-13'7230'0'0,"9"3"-4985"0"0,22 0-3261 0 0,-28 8 1531 0 0,67-15-841 0 0,2 3 0 0 0,86-4 0 0 0,159 8-3371 0 0,-264 10 3543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3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5313 0 0,'3'23'1849'0'0,"17"206"-1291"0"0,-11 255 0 0 0,-14-434-130 0 0,1-18 1261 0 0,4-15 2683 0 0,1-52-4285 0 0,0 1 0 0 0,3-1 0 0 0,1 0 0 0 0,1 1 0 0 0,18-53 0 0 0,-21 75-159 0 0,1 1 0 0 0,0 0 1 0 0,1 0-1 0 0,0 0 0 0 0,1 1 1 0 0,0-1-1 0 0,1 2 1 0 0,0-1-1 0 0,0 1 0 0 0,1 0 1 0 0,0 0-1 0 0,1 1 0 0 0,16-13 1 0 0,-23 20 35 0 0,0 0 0 0 0,1-1 0 0 0,-1 1 0 0 0,0 0 0 0 0,0 1 0 0 0,1-1 0 0 0,-1 0 0 0 0,1 1 0 0 0,-1-1 0 0 0,1 1 0 0 0,-1 0 0 0 0,0 0 1 0 0,1 0-1 0 0,-1 0 0 0 0,1 0 0 0 0,-1 0 0 0 0,6 2 0 0 0,-4-1-6 0 0,1 1-1 0 0,-1 0 1 0 0,0 0 0 0 0,0 1-1 0 0,0-1 1 0 0,0 1 0 0 0,0 0-1 0 0,7 6 1 0 0,-3-1 2 0 0,-1 0-1 0 0,0 0 0 0 0,0 1 1 0 0,-1 0-1 0 0,0 1 1 0 0,-1-1-1 0 0,7 15 0 0 0,-1 13 59 0 0,-2-1-1 0 0,-2 1 0 0 0,-1 1 1 0 0,1 72-1 0 0,-2-45 19 0 0,-5-49 45 0 0,0-7-148 0 0,0-1 0 0 0,0 1 0 0 0,1 0 0 0 0,3 10 0 0 0,-4-18 42 0 0,0 0 0 0 0,0 0-1 0 0,1 0 1 0 0,-1-1 0 0 0,0 1-1 0 0,0 0 1 0 0,1 0 0 0 0,-1 0-1 0 0,1-1 1 0 0,-1 1 0 0 0,1 0 0 0 0,-1 0-1 0 0,1-1 1 0 0,-1 1 0 0 0,1 0-1 0 0,0-1 1 0 0,-1 1 0 0 0,1-1-1 0 0,0 1 1 0 0,-1-1 0 0 0,1 1 0 0 0,0-1-1 0 0,0 0 1 0 0,0 1 0 0 0,-1-1-1 0 0,1 0 1 0 0,0 1 0 0 0,0-1-1 0 0,0 0 1 0 0,0 0 0 0 0,0 0 0 0 0,-1 0-1 0 0,1 0 1 0 0,0 0 0 0 0,0 0-1 0 0,0 0 1 0 0,0 0 0 0 0,0 0-1 0 0,0-1 1 0 0,-1 1 0 0 0,1 0 0 0 0,0 0-1 0 0,0-1 1 0 0,0 1 0 0 0,-1-1-1 0 0,1 1 1 0 0,0-1 0 0 0,0 1-1 0 0,0-2 1 0 0,13-7-35 0 0,-1-1 0 0 0,0 0 1 0 0,0-1-1 0 0,-2-1 0 0 0,16-17 0 0 0,47-70 140 0 0,-71 93-80 0 0,15-20 121 0 0,-1 0 0 0 0,14-30-1 0 0,-27 48 137 0 0,-1 0-1 0 0,0 0 1 0 0,0 0-1 0 0,0 0 1 0 0,-1 0-1 0 0,0-1 1 0 0,-1 1 0 0 0,0 0-1 0 0,0-1 1 0 0,-1 0-1 0 0,0 1 1 0 0,-2-15-1 0 0,2 21-223 0 0,0 0 0 0 0,-1 1 0 0 0,1-1 0 0 0,0 1 0 0 0,-1-1 0 0 0,1 1-1 0 0,-1-1 1 0 0,1 1 0 0 0,-1-1 0 0 0,0 1 0 0 0,1 0 0 0 0,-1-1 0 0 0,0 1 0 0 0,0 0 0 0 0,0 0-1 0 0,0-1 1 0 0,0 1 0 0 0,0 0 0 0 0,-1 0 0 0 0,1 0 0 0 0,0 0 0 0 0,-1 0 0 0 0,1 1 0 0 0,0-1-1 0 0,-1 0 1 0 0,1 1 0 0 0,-1-1 0 0 0,1 1 0 0 0,-1-1 0 0 0,1 1 0 0 0,-1 0 0 0 0,1-1 0 0 0,-1 1-1 0 0,1 0 1 0 0,-1 0 0 0 0,0 0 0 0 0,1 0 0 0 0,-1 1 0 0 0,1-1 0 0 0,-1 0 0 0 0,1 1 0 0 0,-1-1-1 0 0,1 1 1 0 0,-1-1 0 0 0,1 1 0 0 0,-2 1 0 0 0,-5 1-193 0 0,1 2 0 0 0,0-1 0 0 0,0 1 0 0 0,0 0 0 0 0,1 0 0 0 0,0 0 0 0 0,-8 10 0 0 0,-1 4 94 0 0,0 0 1 0 0,2 1-1 0 0,0 0 1 0 0,-13 30-1 0 0,19-35 58 0 0,1-1 0 0 0,1 1 0 0 0,0 0 0 0 0,1 0 1 0 0,1 1-1 0 0,0-1 0 0 0,0 27 0 0 0,3-41 6 0 0,-1 0 1 0 0,1 1-1 0 0,0-1 0 0 0,0 0 1 0 0,0 0-1 0 0,1 0 0 0 0,-1 0 1 0 0,0 0-1 0 0,0 1 0 0 0,0-1 1 0 0,1 0-1 0 0,-1 0 1 0 0,1 0-1 0 0,-1 0 0 0 0,1 0 1 0 0,-1 0-1 0 0,1 0 0 0 0,0 0 1 0 0,-1 0-1 0 0,3 1 0 0 0,-3-1 14 0 0,1-1 0 0 0,0 0-1 0 0,0 0 1 0 0,-1 0 0 0 0,1 0-1 0 0,0 0 1 0 0,0 0 0 0 0,0 0-1 0 0,0 0 1 0 0,-1 0-1 0 0,1 0 1 0 0,0 0 0 0 0,0 0-1 0 0,-1 0 1 0 0,1-1 0 0 0,0 1-1 0 0,0 0 1 0 0,-1-1 0 0 0,1 1-1 0 0,0 0 1 0 0,1-2-1 0 0,3-2 99 0 0,0 0 0 0 0,0 0-1 0 0,0-1 1 0 0,0 1-1 0 0,6-11 1 0 0,57-98 847 0 0,-12 16-121 0 0,-55 96-859 0 0,-1 0 0 0 0,1 1 0 0 0,-1-1 0 0 0,1 0-1 0 0,0 0 1 0 0,-1 0 0 0 0,1 0 0 0 0,0 1 0 0 0,0-1-1 0 0,0 0 1 0 0,0 1 0 0 0,0-1 0 0 0,0 1-1 0 0,0-1 1 0 0,0 1 0 0 0,0-1 0 0 0,0 1 0 0 0,0 0-1 0 0,0-1 1 0 0,0 1 0 0 0,0 0 0 0 0,0 0 0 0 0,0 0-1 0 0,0 0 1 0 0,0 0 0 0 0,2 0 0 0 0,0 1-6 0 0,-1 0-1 0 0,1 0 1 0 0,-1 0 0 0 0,1 0 0 0 0,-1 0 0 0 0,0 1 0 0 0,1-1-1 0 0,-1 1 1 0 0,0 0 0 0 0,3 3 0 0 0,5 5-11 0 0,0 2 1 0 0,-1-1 0 0 0,8 15-1 0 0,-16-25 39 0 0,18 29-56 0 0,0 1 185 0 0,29 33 1 0 0,-42-56-202 0 0,0-1 0 0 0,1 0 1 0 0,0 0-1 0 0,1-1 1 0 0,-1 0-1 0 0,1 0 1 0 0,1 0-1 0 0,-1-1 1 0 0,13 5-1 0 0,-18-9-192 0 0,-1 0 0 0 0,1 0 0 0 0,-1-1 0 0 0,1 1 0 0 0,-1-1 0 0 0,1 0 0 0 0,-1 0 0 0 0,1 1 0 0 0,-1-2 0 0 0,1 1 0 0 0,0 0 0 0 0,-1 0 0 0 0,1-1 0 0 0,-1 0 0 0 0,1 1 0 0 0,-1-1 0 0 0,0 0 0 0 0,1 0 0 0 0,-1 0 0 0 0,0-1 0 0 0,0 1 0 0 0,0 0 0 0 0,0-1 0 0 0,0 0 0 0 0,0 1 0 0 0,0-1 0 0 0,0 0 0 0 0,0 0 0 0 0,-1 0 0 0 0,1 0 0 0 0,-1 0 0 0 0,0 0 0 0 0,1-1 0 0 0,0-3 0 0 0,5-7-1585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3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5225 0 0,'0'-5'557'0'0,"0"1"0"0"0,0 0 0 0 0,0-1 0 0 0,1 1 0 0 0,0 0 0 0 0,-1 0 0 0 0,2 0 0 0 0,-1-1 0 0 0,0 1 0 0 0,1 0 0 0 0,3-4 944 0 0,12 9-1530 0 0,-13 1 24 0 0,-1 1 0 0 0,1-1-1 0 0,-1 1 1 0 0,1 0 0 0 0,-1 1-1 0 0,0-1 1 0 0,0 0 0 0 0,0 1 0 0 0,-1 0-1 0 0,1-1 1 0 0,-1 1 0 0 0,3 7 0 0 0,3 2 22 0 0,12 19 60 0 0,-2 0 1 0 0,-1 1-1 0 0,14 40 0 0 0,29 107-5169 0 0,-51-143 2106 0 0,-5-20 1335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0 16748 0 0,'-3'1'-134'0'0,"1"0"0"0"0,0 0 0 0 0,-1 0 1 0 0,1 1-1 0 0,0-1 0 0 0,0 1 1 0 0,0-1-1 0 0,0 1 0 0 0,0 0 1 0 0,0 0-1 0 0,0 0 0 0 0,1 0 1 0 0,-1 0-1 0 0,-2 4 0 0 0,-19 40-178 0 0,9-17 212 0 0,-65 136 241 0 0,62-125-141 0 0,15-35-20 0 0,1 1-1 0 0,0 0 1 0 0,0 0 0 0 0,1 0-1 0 0,0 0 1 0 0,0 0 0 0 0,0 1-1 0 0,0-1 1 0 0,1 0 0 0 0,0-1-1 0 0,1 1 1 0 0,-1 0 0 0 0,1 0-1 0 0,0 0 1 0 0,4 7 0 0 0,12 5-251 0 0,-18-6-4560 0 0,-3-9 5259 0 0,-1 1-1 0 0,1-1 1 0 0,0 1 0 0 0,0 0-1 0 0,0-1 1 0 0,-3 8-1 0 0,-35 65 683 0 0,38-70-1135 0 0,0 0-1 0 0,1 0 1 0 0,-1 0 0 0 0,1 0 0 0 0,0 0 0 0 0,-1 13 0 0 0,-2 3-502 0 0,3-3-667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4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98 3801 0 0,'-12'4'3868'0'0,"-5"11"-4163"0"0,7-5 369 0 0,-21 17-210 0 0,-46 52-1 0 0,67-66 75 0 0,0 0 1 0 0,0 1-1 0 0,1 1 0 0 0,1-1 0 0 0,0 1 1 0 0,-10 31-1 0 0,17-43 61 0 0,0-1 1 0 0,0 0 0 0 0,0 0-1 0 0,1 1 1 0 0,-1-1-1 0 0,1 0 1 0 0,-1 1 0 0 0,1-1-1 0 0,0 1 1 0 0,0-1 0 0 0,0 0-1 0 0,1 1 1 0 0,-1-1-1 0 0,0 0 1 0 0,1 1 0 0 0,0-1-1 0 0,-1 0 1 0 0,1 1-1 0 0,0-1 1 0 0,2 3 0 0 0,-2-4 59 0 0,1 1 0 0 0,0-1 1 0 0,-1 1-1 0 0,1-1 1 0 0,0 0-1 0 0,0 0 0 0 0,0 0 1 0 0,0 0-1 0 0,0 0 1 0 0,0 0-1 0 0,0-1 0 0 0,0 1 1 0 0,0-1-1 0 0,0 1 0 0 0,1-1 1 0 0,-1 0-1 0 0,4 0 1 0 0,6 0 249 0 0,1-1 0 0 0,0-1 1 0 0,-1 0-1 0 0,1-1 0 0 0,-1-1 0 0 0,13-4 1 0 0,-20 6-257 0 0,1-1 1 0 0,-1 0 0 0 0,0 0-1 0 0,0 0 1 0 0,0-1-1 0 0,0 0 1 0 0,-1 0 0 0 0,1 0-1 0 0,-1 0 1 0 0,0-1-1 0 0,-1 1 1 0 0,1-1 0 0 0,-1 0-1 0 0,0 0 1 0 0,0-1-1 0 0,0 1 1 0 0,-1 0 0 0 0,1-1-1 0 0,-1 0 1 0 0,-1 1-1 0 0,1-1 1 0 0,-1 0 0 0 0,0 0-1 0 0,0 0 1 0 0,-1 0-1 0 0,0 0 1 0 0,0 0 0 0 0,0 0-1 0 0,-1 0 1 0 0,0 0-1 0 0,0 0 1 0 0,-1 0 0 0 0,1 0-1 0 0,-1 1 1 0 0,0-1-1 0 0,-1 1 1 0 0,1-1 0 0 0,-1 1-1 0 0,0 0 1 0 0,-1 0-1 0 0,1 0 1 0 0,-1 0 0 0 0,0 1-1 0 0,0-1 1 0 0,0 1-1 0 0,-7-5 1 0 0,0 1-199 0 0,0 1 0 0 0,-1 0-1 0 0,0 1 1 0 0,0 0 0 0 0,-1 1 0 0 0,1 0-1 0 0,-1 1 1 0 0,-23-5 0 0 0,14 6-1238 0 0,1 0-1 0 0,-32 1 1 0 0,63 1 1223 0 0,0-1-1 0 0,0 0 1 0 0,0 0 0 0 0,16-7 0 0 0,4 0 167 0 0,83-22 360 0 0,76-17 1344 0 0,-187 48-1682 0 0,-1-1-1 0 0,0 1 1 0 0,1-1 0 0 0,-1 1 0 0 0,0 0-1 0 0,1 0 1 0 0,-1 0 0 0 0,0 0-1 0 0,1 0 1 0 0,-1 0 0 0 0,0 0-1 0 0,1 0 1 0 0,-1 1 0 0 0,0-1-1 0 0,1 0 1 0 0,-1 1 0 0 0,0-1-1 0 0,0 1 1 0 0,2 1 0 0 0,-2-1-40 0 0,0 1 0 0 0,0 0 1 0 0,0 0-1 0 0,-1 0 0 0 0,1-1 1 0 0,-1 1-1 0 0,1 0 0 0 0,-1 0 1 0 0,0 0-1 0 0,0 0 0 0 0,0 0 1 0 0,0 0-1 0 0,0 3 0 0 0,1 103-604 0 0,1-44 576 0 0,2 0 0 0 0,17 85 0 0 0,-2-23 196 0 0,-5 128 384 0 0,-16-199-189 0 0,-19 100 1 0 0,21-154-390 0 0,-1 1 1 0 0,1 0-1 0 0,0 0 1 0 0,-1-1-1 0 0,1 1 1 0 0,-1 0-1 0 0,1-1 1 0 0,-1 1-1 0 0,0 0 0 0 0,0-1 1 0 0,0 1-1 0 0,0-1 1 0 0,0 0-1 0 0,0 1 1 0 0,0-1-1 0 0,0 0 0 0 0,-1 1 1 0 0,1-1-1 0 0,0 0 1 0 0,-1 0-1 0 0,1 0 1 0 0,-1 0-1 0 0,-1 1 0 0 0,-4-2-845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5 184 17484 0 0,'0'0'-411'0'0,"-1"7"-1517"0"0,1-1 1850 0 0,1 0 1 0 0,-1 1 0 0 0,1-1 0 0 0,0 0 0 0 0,0 0 0 0 0,1 0 0 0 0,-1 0-1 0 0,1 0 1 0 0,1 0 0 0 0,5 10 0 0 0,-7-14 24 0 0,0 0 0 0 0,0 0 0 0 0,1 0 0 0 0,-1 0 0 0 0,1 0-1 0 0,0 0 1 0 0,0 0 0 0 0,0 0 0 0 0,-1-1 0 0 0,1 1 0 0 0,1-1 0 0 0,-1 1 0 0 0,0-1 0 0 0,0 0 0 0 0,0 0 0 0 0,1 0 0 0 0,-1 0-1 0 0,1 0 1 0 0,-1-1 0 0 0,0 1 0 0 0,1-1 0 0 0,-1 0 0 0 0,1 1 0 0 0,0-1 0 0 0,-1 0 0 0 0,1 0 0 0 0,-1-1 0 0 0,1 1 0 0 0,-1-1 0 0 0,1 1-1 0 0,1-2 1 0 0,6-1 34 0 0,0 0 0 0 0,-1-1 0 0 0,0 0 0 0 0,0-1-1 0 0,0 0 1 0 0,0-1 0 0 0,-1 0 0 0 0,0 0 0 0 0,0 0 0 0 0,-1-1-1 0 0,0 0 1 0 0,9-12 0 0 0,-12 14 126 0 0,-1 0 0 0 0,0 0 1 0 0,0 0-1 0 0,-1 0 0 0 0,1-1 1 0 0,-1 1-1 0 0,0-1 0 0 0,0 1 0 0 0,-1-1 1 0 0,0 0-1 0 0,0 0 0 0 0,0 0 0 0 0,-1 0 1 0 0,0 0-1 0 0,0 0 0 0 0,0 1 1 0 0,-1-1-1 0 0,0 0 0 0 0,0 0 0 0 0,0 0 1 0 0,-1 0-1 0 0,-3-7 0 0 0,3 7-30 0 0,-1-1 1 0 0,0 1-1 0 0,0 0 0 0 0,-1 0 0 0 0,0 0 1 0 0,0 0-1 0 0,0 1 0 0 0,-1-1 0 0 0,-7-6 0 0 0,10 11-88 0 0,0-1-1 0 0,0 1 0 0 0,-1 0 0 0 0,1 0 1 0 0,0 0-1 0 0,0 0 0 0 0,-1 0 0 0 0,1 0 0 0 0,-1 1 1 0 0,1-1-1 0 0,-1 1 0 0 0,1-1 0 0 0,-1 1 0 0 0,1 0 1 0 0,-1 0-1 0 0,1 0 0 0 0,-1 1 0 0 0,1-1 1 0 0,-1 0-1 0 0,1 1 0 0 0,-1 0 0 0 0,1-1 0 0 0,-1 1 1 0 0,1 0-1 0 0,0 1 0 0 0,0-1 0 0 0,-1 0 0 0 0,1 0 1 0 0,-2 3-1 0 0,-5 3-19 0 0,0 0 1 0 0,1 1 0 0 0,0 0-1 0 0,1 1 1 0 0,0-1-1 0 0,0 1 1 0 0,1 1-1 0 0,0-1 1 0 0,1 1-1 0 0,0 0 1 0 0,0 0-1 0 0,-5 20 1 0 0,5-14 98 0 0,0 0 1 0 0,2 1-1 0 0,0 0 1 0 0,0 0-1 0 0,2 0 1 0 0,0 0-1 0 0,3 31 1 0 0,-1-39-29 0 0,0 0-1 0 0,1 0 1 0 0,0 0-1 0 0,1 0 1 0 0,0 0 0 0 0,0-1-1 0 0,1 1 1 0 0,9 14 0 0 0,-11-19-11 0 0,1-1 1 0 0,0 1-1 0 0,0-1 1 0 0,0 0-1 0 0,1 0 1 0 0,-1 0-1 0 0,1 0 1 0 0,-1-1-1 0 0,1 1 1 0 0,0-1-1 0 0,0 0 1 0 0,0 0-1 0 0,0 0 1 0 0,1-1-1 0 0,-1 1 1 0 0,0-1-1 0 0,1 0 1 0 0,-1-1-1 0 0,0 1 1 0 0,6 0-1 0 0,3-2 36 0 0,0 1-1 0 0,0-2 1 0 0,0 0-1 0 0,0 0 1 0 0,0-1-1 0 0,-1-1 1 0 0,1 0-1 0 0,-1-1 1 0 0,0 0-1 0 0,0-1 1 0 0,16-10-1 0 0,-1-2 170 0 0,0-1 0 0 0,-2-1 0 0 0,34-34 0 0 0,-59 53-227 0 0,42 30-9720 0 0,-33-25 7948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38 9706 0 0,'0'0'646'0'0,"0"-1"-538"0"0,0 1 0 0 0,0-1 0 0 0,0 1 0 0 0,1-1 0 0 0,-1 1 0 0 0,0-1 0 0 0,0 1 0 0 0,0-1 0 0 0,0 1 0 0 0,0 0 0 0 0,-1-1 0 0 0,1 1 0 0 0,0-1 0 0 0,0 1 0 0 0,0-1 1 0 0,0 1-1 0 0,0-1 0 0 0,-1 1 0 0 0,1-1 0 0 0,0 1 0 0 0,0 0 0 0 0,-1-1 0 0 0,1 1 0 0 0,0-1 0 0 0,0 1 0 0 0,-1 0 0 0 0,1-1 0 0 0,-1 1 0 0 0,1 0 0 0 0,0 0 1 0 0,-1-1-1 0 0,0 1 0 0 0,-2-3-100 0 0,0 1 0 0 0,0 0 0 0 0,0-1 0 0 0,0 1 0 0 0,-1 1 0 0 0,1-1 1 0 0,-1 0-1 0 0,1 1 0 0 0,-1 0 0 0 0,1 0 0 0 0,-1 0 0 0 0,0 0 0 0 0,0 1 0 0 0,1-1 0 0 0,-1 1 1 0 0,0 0-1 0 0,0 0 0 0 0,0 0 0 0 0,0 1 0 0 0,1-1 0 0 0,-7 2 0 0 0,-2 2-34 0 0,0 1 0 0 0,0-1-1 0 0,0 2 1 0 0,0 0 0 0 0,1 0-1 0 0,0 1 1 0 0,0 1 0 0 0,1-1-1 0 0,-12 13 1 0 0,16-15 14 0 0,0 1 0 0 0,1 0 0 0 0,-1 0 0 0 0,1 0 0 0 0,1 1 0 0 0,-1-1 0 0 0,1 1 0 0 0,0 0 0 0 0,1 1 0 0 0,-1-1 0 0 0,2 0-1 0 0,-1 1 1 0 0,1 0 0 0 0,0 0 0 0 0,0 0 0 0 0,0 9 0 0 0,2-15 14 0 0,0 0 0 0 0,0 0 0 0 0,0 1 1 0 0,0-1-1 0 0,0 0 0 0 0,1 0 0 0 0,-1 0 0 0 0,1 0 0 0 0,-1 0 0 0 0,1 0 0 0 0,0 0 0 0 0,0 0 0 0 0,-1 0 0 0 0,2 0 0 0 0,-1 0 0 0 0,0 0 0 0 0,0 0 0 0 0,0-1 0 0 0,1 1 1 0 0,-1-1-1 0 0,1 1 0 0 0,0-1 0 0 0,-1 1 0 0 0,1-1 0 0 0,0 0 0 0 0,0 0 0 0 0,0 0 0 0 0,-1 0 0 0 0,1 0 0 0 0,0 0 0 0 0,1 0 0 0 0,-1-1 0 0 0,0 1 0 0 0,0-1 1 0 0,0 1-1 0 0,0-1 0 0 0,0 0 0 0 0,3 0 0 0 0,2 0 83 0 0,0-1 0 0 0,0 1 1 0 0,-1-2-1 0 0,1 1 0 0 0,0-1 1 0 0,0 0-1 0 0,-1 0 0 0 0,1-1 1 0 0,-1 1-1 0 0,11-8 0 0 0,-3 0 310 0 0,0 0 0 0 0,0-1-1 0 0,-1-1 1 0 0,-1-1 0 0 0,0 0 0 0 0,-1 0-1 0 0,0-1 1 0 0,-1 0 0 0 0,14-25 0 0 0,-24 38-405 0 0,0 1 0 0 0,0-1 1 0 0,0 1-1 0 0,0-1 1 0 0,0 1-1 0 0,0 0 1 0 0,1-1-1 0 0,-1 1 0 0 0,0-1 1 0 0,0 1-1 0 0,1 0 1 0 0,-1-1-1 0 0,0 1 1 0 0,0 0-1 0 0,1-1 0 0 0,-1 1 1 0 0,0 0-1 0 0,1-1 1 0 0,-1 1-1 0 0,1 0 1 0 0,-1 0-1 0 0,0-1 0 0 0,1 1 1 0 0,-1 0-1 0 0,1 0 1 0 0,-1 0-1 0 0,0 0 1 0 0,1 0-1 0 0,-1-1 0 0 0,1 1 1 0 0,0 0-1 0 0,7 18-596 0 0,-2 5 491 0 0,56 179-2019 0 0,-58-192 1113 0 0,1 0 1 0 0,0-1 0 0 0,1 0 0 0 0,0 0 0 0 0,11 13-1 0 0,-9-13-672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11290 0 0,'0'5'3293'0'0,"16"53"-3352"0"0,46 107 1 0 0,-59-159 83 0 0,-1 0 66 0 0,0 0 0 0 0,1-1 0 0 0,0 1 1 0 0,0-1-1 0 0,1 1 0 0 0,5 5 2348 0 0,-8-11-2343 0 0,1-1 0 0 0,0 0 0 0 0,0 1 0 0 0,0-1-1 0 0,-1 0 1 0 0,1 0 0 0 0,0 0 0 0 0,-1 0 0 0 0,1 0 0 0 0,-1 0 0 0 0,1 0 0 0 0,-1-1 0 0 0,0 1-1 0 0,1-1 1 0 0,-1 1 0 0 0,0-1 0 0 0,0 1 0 0 0,2-4 0 0 0,21-40 18 0 0,-12 23-14 0 0,-5 11-105 0 0,1 1-1 0 0,-1 0 0 0 0,2 1 0 0 0,-1 0 0 0 0,2 0 0 0 0,-1 1 0 0 0,1 0 0 0 0,0 0 0 0 0,0 1 0 0 0,13-6 0 0 0,-17 10-22 0 0,1 0 1 0 0,0 0 0 0 0,-1 0-1 0 0,1 1 1 0 0,0 0-1 0 0,0 0 1 0 0,0 1 0 0 0,1 0-1 0 0,-1 0 1 0 0,0 0-1 0 0,0 1 1 0 0,1 1 0 0 0,-1-1-1 0 0,0 1 1 0 0,0 0 0 0 0,0 0-1 0 0,0 1 1 0 0,0 0-1 0 0,8 4 1 0 0,-6-1 14 0 0,-1 0 0 0 0,0 0 0 0 0,0 1 0 0 0,0 1 0 0 0,-1-1 0 0 0,0 1 0 0 0,0 0 0 0 0,6 10 0 0 0,2 3-14 0 0,0 2 0 0 0,11 22 1 0 0,-21-33-261 0 0,0 0 0 0 0,0 1 0 0 0,-1-1 0 0 0,3 17 0 0 0,-3-10-1115 0 0,-2 0-1 0 0,0 1 0 0 0,-1-1 0 0 0,-2 28 0 0 0,-2-15-1025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16636 0 0,'0'0'920'0'0,"3"2"-1514"0"0,5 6 443 0 0,0 0 1 0 0,-1 0-1 0 0,0 1 0 0 0,0 0 0 0 0,-1 0 0 0 0,0 1 0 0 0,0-1 0 0 0,5 15 0 0 0,32 92 272 0 0,-31-81-177 0 0,67 217 222 0 0,-38-119-159 0 0,-40-129 752 0 0,6 14-3966 0 0,-6-17 3100 0 0,-1-1 1 0 0,6 3-2562 0 0,-6-3 2561 0 0,0 0 0 0 0,1 0 0 0 0,-1 0 1 0 0,0 0-1 0 0,1 0 0 0 0,-1 0 0 0 0,0 0 1 0 0,0-1-1 0 0,1 1 0 0 0,-1 0 1 0 0,3-4-1495 0 0,2-6-640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8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12507 0 0,'0'30'2796'0'0,"3"-6"-2789"0"0,1-1 0 0 0,1 0-1 0 0,1 0 1 0 0,10 27 0 0 0,9 29 1762 0 0,-8-117-1811 0 0,6-15-528 0 0,-12 26 264 0 0,22-40 1 0 0,-29 60 263 0 0,0 0 0 0 0,1 0 1 0 0,0 1-1 0 0,1-1 0 0 0,0 1 1 0 0,0 0-1 0 0,0 1 0 0 0,0-1 1 0 0,15-8-1 0 0,-19 13 31 0 0,1-1 0 0 0,-1 1-1 0 0,1 0 1 0 0,0 0 0 0 0,-1 0 0 0 0,1 1 0 0 0,0-1 0 0 0,0 1 0 0 0,0-1-1 0 0,-1 1 1 0 0,1 0 0 0 0,0 0 0 0 0,0 0 0 0 0,0 1 0 0 0,-1-1-1 0 0,1 1 1 0 0,3 0 0 0 0,0 1 22 0 0,-1 0-1 0 0,0 1 0 0 0,-1-1 1 0 0,1 1-1 0 0,0 0 1 0 0,-1 0-1 0 0,0 1 0 0 0,6 5 1 0 0,2 3 34 0 0,-1 0 1 0 0,-1 2-1 0 0,0-1 1 0 0,14 27-1 0 0,46 116 1729 0 0,-67-159-1353 0 0,7-12-309 0 0,0 0 0 0 0,-1 0-1 0 0,-1-1 1 0 0,12-33 0 0 0,15-30-107 0 0,-30 69-35 0 0,1 1 0 0 0,0-1 0 0 0,1 1-1 0 0,-1 1 1 0 0,2-1 0 0 0,-1 1 0 0 0,1 0-1 0 0,15-10 1 0 0,-19 15-8 0 0,0 0 1 0 0,1 1-1 0 0,-1 0 0 0 0,1 0 0 0 0,-1 0 0 0 0,1 1 1 0 0,0-1-1 0 0,0 1 0 0 0,-1 0 0 0 0,1 1 0 0 0,0-1 1 0 0,0 1-1 0 0,0 0 0 0 0,0 0 0 0 0,0 0 0 0 0,0 1 0 0 0,0 0 1 0 0,0 0-1 0 0,-1 0 0 0 0,1 0 0 0 0,0 1 0 0 0,5 2 1 0 0,-4 0-1 0 0,-1-1 0 0 0,0 0 0 0 0,-1 1 0 0 0,1 0 0 0 0,-1 0 0 0 0,1 1 0 0 0,-1-1 0 0 0,0 1 0 0 0,-1 0 0 0 0,1 0 0 0 0,-1 0 0 0 0,0 0 0 0 0,-1 1 0 0 0,1-1 0 0 0,2 10 0 0 0,4 11 38 0 0,-2 0 1 0 0,5 27-1 0 0,-12-52 0 0 0,3 16-19 0 0,-1-3 38 0 0,0-1-1 0 0,1 0 1 0 0,1-1 0 0 0,0 1-1 0 0,11 23 1 0 0,-13-33-102 0 0,-1 0 0 0 0,1-1 1 0 0,0 1-1 0 0,1 0 0 0 0,-1-1 0 0 0,0 0 0 0 0,1 1 0 0 0,-1-1 0 0 0,1 0 1 0 0,0 0-1 0 0,0-1 0 0 0,0 1 0 0 0,-1-1 0 0 0,2 1 0 0 0,-1-1 0 0 0,0 0 1 0 0,0 0-1 0 0,0 0 0 0 0,0 0 0 0 0,1-1 0 0 0,-1 1 0 0 0,0-1 0 0 0,1 0 1 0 0,-1 0-1 0 0,0 0 0 0 0,1-1 0 0 0,-1 1 0 0 0,0-1 0 0 0,5-1 0 0 0,9-2-571 0 0,0-2-1 0 0,0 0 1 0 0,-1-1-1 0 0,0-1 0 0 0,0 0 1 0 0,-1-1-1 0 0,23-17 1 0 0,5-9-666 0 0,43-42 0 0 0,-73 64 1371 0 0,0 0 0 0 0,-1-1 0 0 0,14-22 0 0 0,-23 32 209 0 0,0-1 1 0 0,0 0-1 0 0,-1 0 1 0 0,1 0-1 0 0,-1 0 1 0 0,0 0-1 0 0,-1-1 1 0 0,1 1-1 0 0,-1-1 1 0 0,0 1-1 0 0,0-1 1 0 0,-1 1-1 0 0,0-1 1 0 0,0 0-1 0 0,-1-7 1 0 0,1 11-136 0 0,0 1 0 0 0,-1-1 0 0 0,1 0 1 0 0,-1 1-1 0 0,0-1 0 0 0,1 1 0 0 0,-1-1 1 0 0,0 0-1 0 0,0 1 0 0 0,0 0 1 0 0,0-1-1 0 0,0 1 0 0 0,0 0 0 0 0,-1-1 1 0 0,1 1-1 0 0,0 0 0 0 0,-1 0 0 0 0,1 0 1 0 0,-1 0-1 0 0,-1-1 0 0 0,0 1 3 0 0,0 0 0 0 0,-1 0-1 0 0,1 0 1 0 0,0 0 0 0 0,-1 1 0 0 0,1-1-1 0 0,0 1 1 0 0,-1 0 0 0 0,-6 1-1 0 0,1 0-33 0 0,0 0-1 0 0,-1 1 0 0 0,1 1 1 0 0,0 0-1 0 0,1 0 0 0 0,-17 8 1 0 0,5 1-87 0 0,1 1 0 0 0,0 0 0 0 0,1 2 0 0 0,0 0 0 0 0,2 1 0 0 0,-20 22 1 0 0,28-28-28 0 0,0 1 0 0 0,0-1 0 0 0,1 2 0 0 0,0-1 0 0 0,1 1 1 0 0,0 0-1 0 0,1 0 0 0 0,0 0 0 0 0,1 1 0 0 0,0 0 0 0 0,1 0 0 0 0,-1 18 1 0 0,3-30 7 0 0,1 0 0 0 0,0 1 0 0 0,-1-1 1 0 0,1 1-1 0 0,0-1 0 0 0,0 0 0 0 0,0 1 1 0 0,0-1-1 0 0,1 1 0 0 0,-1-1 0 0 0,0 0 1 0 0,1 1-1 0 0,-1-1 0 0 0,1 1 1 0 0,-1-1-1 0 0,1 0 0 0 0,-1 0 0 0 0,1 1 1 0 0,0-1-1 0 0,0 0 0 0 0,0 0 0 0 0,-1 0 1 0 0,1 0-1 0 0,0 0 0 0 0,0 0 1 0 0,2 1-1 0 0,-2-2 18 0 0,1 1 1 0 0,0-1-1 0 0,0 0 1 0 0,0 0-1 0 0,-1 0 0 0 0,1 0 1 0 0,0 0-1 0 0,0-1 1 0 0,-1 1-1 0 0,1 0 1 0 0,0-1-1 0 0,0 1 1 0 0,-1-1-1 0 0,1 0 1 0 0,-1 1-1 0 0,1-1 0 0 0,1-1 1 0 0,8-5 92 0 0,-1 0 0 0 0,0 0 0 0 0,0-1 0 0 0,14-15 0 0 0,-12 8 94 0 0,-1-1 0 0 0,-1 0 0 0 0,0-1 0 0 0,0 0 0 0 0,-2 0 0 0 0,0-1 0 0 0,7-26 0 0 0,-11 32-15 0 0,-4 12-185 0 0,0-1 0 0 0,0 0 0 0 0,1 0 0 0 0,-1 1 0 0 0,0-1 0 0 0,0 0 0 0 0,0 1 0 0 0,1-1 0 0 0,-1 0 0 0 0,0 1 0 0 0,1-1 0 0 0,-1 0 0 0 0,1 1 0 0 0,-1-1 1 0 0,1 1-1 0 0,-1-1 0 0 0,1 1 0 0 0,-1-1 0 0 0,1 1 0 0 0,0-1 0 0 0,-1 1 0 0 0,1-1 0 0 0,-1 1 0 0 0,1 0 0 0 0,0-1 0 0 0,0 1 0 0 0,-1 0 0 0 0,1 0 0 0 0,0 0 0 0 0,-1 0 0 0 0,1-1 0 0 0,0 1 0 0 0,0 0 0 0 0,-1 0 0 0 0,1 0 0 0 0,0 0 0 0 0,0 1 0 0 0,1-1 0 0 0,0 1-22 0 0,0 0-1 0 0,0 1 1 0 0,-1-1 0 0 0,1 0-1 0 0,0 1 1 0 0,0 0-1 0 0,-1-1 1 0 0,1 1-1 0 0,-1 0 1 0 0,1 0-1 0 0,-1 0 1 0 0,2 3-1 0 0,36 75-15 0 0,-28-55 70 0 0,0-1-1 0 0,2 1 1 0 0,1-2 0 0 0,28 36 0 0 0,-37-53-60 0 0,0-1 0 0 0,0 1 0 0 0,1-2 0 0 0,-1 1 0 0 0,1 0 0 0 0,1-1 0 0 0,-1 0 0 0 0,0-1 1 0 0,1 1-1 0 0,0-1 0 0 0,0 0 0 0 0,0-1 0 0 0,0 0 0 0 0,0 0 0 0 0,1-1 0 0 0,-1 1 0 0 0,0-2 0 0 0,1 1 0 0 0,-1-1 1 0 0,1 0-1 0 0,12-2 0 0 0,-5 0-63 0 0,0-2 0 0 0,-1 0 1 0 0,0 0-1 0 0,0-1 0 0 0,0-1 0 0 0,0 0 1 0 0,-1-1-1 0 0,0-1 0 0 0,0 0 1 0 0,-1 0-1 0 0,0-1 0 0 0,-1-1 1 0 0,0 0-1 0 0,18-21 0 0 0,-20 20 222 0 0,-1 1 0 0 0,0-2-1 0 0,-1 1 1 0 0,0-1 0 0 0,-1 0-1 0 0,0 0 1 0 0,-1-1 0 0 0,0 0 0 0 0,-1 0-1 0 0,0 0 1 0 0,-1 0 0 0 0,-1 0-1 0 0,0-1 1 0 0,-1 1 0 0 0,0-1-1 0 0,-2-19 1 0 0,1 31-87 0 0,0 0 0 0 0,-1-1-1 0 0,1 1 1 0 0,0 0 0 0 0,-1 0-1 0 0,0-1 1 0 0,1 1 0 0 0,-1 0 0 0 0,0 0-1 0 0,0 0 1 0 0,0 0 0 0 0,0 0-1 0 0,-1 0 1 0 0,1 0 0 0 0,-1 0 0 0 0,1 0-1 0 0,-1 0 1 0 0,-2-2 0 0 0,2 4-77 0 0,1-1 1 0 0,-1 1 0 0 0,1-1 0 0 0,-1 1 0 0 0,0 0-1 0 0,1 0 1 0 0,-1 0 0 0 0,0 0 0 0 0,1 0-1 0 0,-1 0 1 0 0,0 0 0 0 0,1 0 0 0 0,-1 1 0 0 0,1-1-1 0 0,-1 1 1 0 0,0-1 0 0 0,1 1 0 0 0,-1-1-1 0 0,1 1 1 0 0,0 0 0 0 0,-1 0 0 0 0,1 0 0 0 0,-1 0-1 0 0,1 0 1 0 0,0 0 0 0 0,-2 2 0 0 0,-8 7-10 0 0,1 1 1 0 0,0 0 0 0 0,0 0-1 0 0,1 1 1 0 0,1 0 0 0 0,0 1-1 0 0,1 0 1 0 0,0 0 0 0 0,0 1-1 0 0,2 0 1 0 0,0 0 0 0 0,0 0-1 0 0,2 1 1 0 0,0-1 0 0 0,-2 21-1 0 0,4-33 47 0 0,1 0 0 0 0,0 0 0 0 0,0 0-1 0 0,0 0 1 0 0,0 0 0 0 0,0 0 0 0 0,1 0-1 0 0,-1-1 1 0 0,0 1 0 0 0,1 0 0 0 0,0 0-1 0 0,-1 0 1 0 0,1 0 0 0 0,0-1 0 0 0,0 1-1 0 0,0 0 1 0 0,0-1 0 0 0,0 1 0 0 0,0 0-1 0 0,0-1 1 0 0,4 3 0 0 0,-3-3 3 0 0,0 0 1 0 0,0 1-1 0 0,1-2 0 0 0,-1 1 1 0 0,0 0-1 0 0,1 0 0 0 0,-1-1 0 0 0,1 1 1 0 0,-1-1-1 0 0,1 0 0 0 0,-1 0 1 0 0,1 0-1 0 0,-1 0 0 0 0,5-1 1 0 0,8-2 30 0 0,0-1 1 0 0,-1 0 0 0 0,1-1 0 0 0,17-9 0 0 0,-28 12-21 0 0,51-26 97 0 0,21-10-79 0 0,-69 35-44 0 0,0 0-1 0 0,1 0 1 0 0,-1 1 0 0 0,1 1 0 0 0,0-1-1 0 0,-1 1 1 0 0,1 1 0 0 0,8-1 0 0 0,-9 2 2 0 0,0 1 0 0 0,0-1 1 0 0,0 1-1 0 0,0 0 1 0 0,-1 1-1 0 0,1 0 0 0 0,-1 0 1 0 0,1 0-1 0 0,-1 1 1 0 0,0 0-1 0 0,-1 0 0 0 0,1 1 1 0 0,-1-1-1 0 0,0 1 0 0 0,0 0 1 0 0,0 1-1 0 0,0-1 1 0 0,-1 1-1 0 0,0 0 0 0 0,6 11 1 0 0,4 10 15 0 0,-2 0 0 0 0,0 0 0 0 0,11 45 0 0 0,-11-33 96 0 0,-3 1 1 0 0,-1 0 0 0 0,-2 0-1 0 0,1 46 1 0 0,-6-65-10 0 0,-2 1 1 0 0,0-1-1 0 0,-1 0 1 0 0,-1 0-1 0 0,-1 0 1 0 0,-1 0-1 0 0,-1-1 0 0 0,-1 1 1 0 0,-15 31-1 0 0,16-41-23 0 0,-1 0 0 0 0,0 0 0 0 0,0-1 0 0 0,-1 0 0 0 0,-1 0 0 0 0,0-1 0 0 0,0 0 0 0 0,-1 0 0 0 0,0-1 0 0 0,0 0 0 0 0,-1-1 0 0 0,0-1 0 0 0,-12 6 0 0 0,7-5 32 0 0,0-1 1 0 0,-1 0-1 0 0,0-2 1 0 0,0 0 0 0 0,0-1-1 0 0,-1 0 1 0 0,1-2 0 0 0,-33 0-1 0 0,22-3-302 0 0,1-1 0 0 0,0-1 0 0 0,1-2 0 0 0,-1 0-1 0 0,1-2 1 0 0,0-1 0 0 0,1-1 0 0 0,0-1 0 0 0,0-1 0 0 0,1-1 0 0 0,1-1 0 0 0,-26-21-1 0 0,23 12-2821 0 0,1-2 0 0 0,-37-46 0 0 0,43 48 238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8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0 331 16692 0 0,'28'12'305'0'0,"0"-1"0"0"0,36 8 1 0 0,-52-16-250 0 0,0-1 1 0 0,0 0-1 0 0,0 0 1 0 0,0-1-1 0 0,0-1 0 0 0,1 0 1 0 0,-1-1-1 0 0,16-3 1 0 0,-19 1-15 0 0,-1 0 0 0 0,0 0 0 0 0,-1-1 0 0 0,1 0 0 0 0,-1-1 0 0 0,1 1 1 0 0,-1-1-1 0 0,-1-1 0 0 0,1 1 0 0 0,-1-1 0 0 0,0-1 0 0 0,8-9 0 0 0,-5 4-37 0 0,0 0-1 0 0,-1 0 1 0 0,-1-1-1 0 0,0 0 1 0 0,0-1-1 0 0,6-20 1 0 0,-9 22-105 0 0,-1-1 0 0 0,-1 1 0 0 0,0 0 0 0 0,-1-1 0 0 0,0 1 0 0 0,-1-24 0 0 0,-1 32 91 0 0,1 0 1 0 0,0 0-1 0 0,-1 0 0 0 0,0 0 1 0 0,0 1-1 0 0,0-1 0 0 0,0 0 1 0 0,-1 0-1 0 0,0 1 1 0 0,1-1-1 0 0,-1 1 0 0 0,-1-1 1 0 0,1 1-1 0 0,0 0 0 0 0,-1 0 1 0 0,0 0-1 0 0,1 0 1 0 0,-1 0-1 0 0,0 0 0 0 0,-1 1 1 0 0,1 0-1 0 0,0-1 0 0 0,-1 1 1 0 0,1 1-1 0 0,-7-4 0 0 0,7 5-16 0 0,-1-1 0 0 0,0 1 0 0 0,1 0 0 0 0,-1 0 0 0 0,1 0 0 0 0,-1 0 0 0 0,0 1 0 0 0,1-1 0 0 0,-1 1 0 0 0,1 0 0 0 0,-1 0 0 0 0,1 0 0 0 0,0 1-1 0 0,-1-1 1 0 0,1 1 0 0 0,0 0 0 0 0,0 0 0 0 0,0 0 0 0 0,0 0 0 0 0,0 0 0 0 0,0 1 0 0 0,1-1 0 0 0,-1 1 0 0 0,-2 5 0 0 0,-5 3-14 0 0,0 1 1 0 0,2 1-1 0 0,-1 0 1 0 0,-9 20 0 0 0,14-25 65 0 0,0 0 1 0 0,1 1 0 0 0,0 0-1 0 0,0 0 1 0 0,1 0 0 0 0,0 0-1 0 0,0 0 1 0 0,1 0 0 0 0,0 0-1 0 0,1 15 1 0 0,1-18 6 0 0,0-1-1 0 0,0 0 0 0 0,1 0 1 0 0,-1 0-1 0 0,1 0 0 0 0,0 0 1 0 0,1-1-1 0 0,-1 1 1 0 0,1 0-1 0 0,0-1 0 0 0,0 0 1 0 0,0 0-1 0 0,0 0 1 0 0,1 0-1 0 0,0 0 0 0 0,-1-1 1 0 0,2 1-1 0 0,-1-1 0 0 0,0 0 1 0 0,6 3-1 0 0,10 4 51 0 0,0 0-1 0 0,1-2 1 0 0,0 0 0 0 0,0-1-1 0 0,1-1 1 0 0,0-1 0 0 0,0-2-1 0 0,0 0 1 0 0,24 1-1 0 0,-13-4-938 0 0,0 0 0 0 0,-1-3 0 0 0,0 0-1 0 0,1-2 1 0 0,51-15 0 0 0,-49 9-1141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38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24605 0 0,'0'0'1585'0'0,"-31"6"-6835"0"0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42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3761 0 0,'0'0'5305'0'0,"10"-6"-4921"0"0,-10 2 365 0 0,0 2-488 0 0,0 1-1 0 0,0 0 1 0 0,0-1-1 0 0,0 1 1 0 0,0 0-1 0 0,0-1 0 0 0,0 1 1 0 0,1 0-1 0 0,-1-1 1 0 0,0 1-1 0 0,1 0 1 0 0,-1 0-1 0 0,2-2 1 0 0,23-17 1196 0 0,21-6-443 0 0,70-27 1 0 0,-101 46-978 0 0,0 1 0 0 0,0 1 0 0 0,1 0-1 0 0,0 1 1 0 0,0 0 0 0 0,0 2 0 0 0,0 0 0 0 0,0 0 0 0 0,21 2 0 0 0,-33 1-57 0 0,1 0-1 0 0,-1 0 0 0 0,-1 0 1 0 0,1 0-1 0 0,0 1 1 0 0,0 0-1 0 0,0 0 1 0 0,-1 0-1 0 0,1 0 1 0 0,-1 0-1 0 0,0 1 1 0 0,1 0-1 0 0,-1-1 1 0 0,0 1-1 0 0,-1 0 0 0 0,1 0 1 0 0,0 1-1 0 0,-1-1 1 0 0,0 1-1 0 0,0-1 1 0 0,0 1-1 0 0,0 0 1 0 0,-1 0-1 0 0,1-1 1 0 0,-1 1-1 0 0,1 5 1 0 0,3 12-3 0 0,0 0 1 0 0,-2 0 0 0 0,1 39-1 0 0,-3-41 99 0 0,9 40-16 0 0,-7-49-25 0 0,-1 0-1 0 0,0 0 1 0 0,-1 0-1 0 0,0 1 1 0 0,0-1-1 0 0,-1 1 1 0 0,-2 19-1 0 0,0-24 87 0 0,-1 0 0 0 0,1 0 0 0 0,-1 0 0 0 0,0-1 0 0 0,-5 6 0 0 0,7-9-94 0 0,0 0 0 0 0,0 0 0 0 0,0 0 1 0 0,-1 0-1 0 0,1 0 0 0 0,-1-1 0 0 0,1 1 0 0 0,-1-1 0 0 0,0 1 1 0 0,0-1-1 0 0,0 0 0 0 0,0 1 0 0 0,1-1 0 0 0,-2 0 0 0 0,1 0 1 0 0,0-1-1 0 0,-2 2 0 0 0,3-2 165 0 0,-35 0 994 0 0,17-1-1153 0 0,-32 3 44 0 0,20 3-78 0 0,0-2-107 0 0,27-3 104 0 0,1 0 0 0 0,-1 0 0 0 0,0 1 0 0 0,1-1 0 0 0,0 1 0 0 0,-1 0 0 0 0,1 0 0 0 0,-4 2 0 0 0,15-1-115 0 0,1-1 1 0 0,0-1 0 0 0,-1 1-1 0 0,1-1 1 0 0,11-1-1 0 0,49-17 387 0 0,71-28 0 0 0,-124 40-160 0 0,-1-1 0 0 0,20-13 0 0 0,-30 17 9 0 0,0 0-1 0 0,-1 0 0 0 0,0 0 1 0 0,1-1-1 0 0,-1 0 0 0 0,-1 0 1 0 0,1 0-1 0 0,-1 0 1 0 0,1-1-1 0 0,-1 1 0 0 0,3-7 1 0 0,-5 7-48 0 0,0-1 1 0 0,0 1-1 0 0,0 0 0 0 0,-1 0 1 0 0,1 0-1 0 0,-1-1 1 0 0,0 1-1 0 0,0 0 1 0 0,-1-1-1 0 0,1 1 1 0 0,-1 0-1 0 0,0 0 0 0 0,0 0 1 0 0,0 0-1 0 0,-1-1 1 0 0,1 2-1 0 0,-1-1 1 0 0,0 0-1 0 0,0 0 1 0 0,-4-5-1 0 0,-7-9 2 0 0,-1 0-1 0 0,-28-28 1 0 0,18 21-29 0 0,14 14-104 0 0,0 0 0 0 0,0 1 0 0 0,-1 1 0 0 0,-1-1 0 0 0,-13-7 1 0 0,20 14-4 0 0,0 0 0 0 0,0 0 0 0 0,0 1 1 0 0,-1 0-1 0 0,1 0 0 0 0,-1 1 1 0 0,0-1-1 0 0,1 1 0 0 0,-1 0 0 0 0,0 1 1 0 0,0-1-1 0 0,0 1 0 0 0,0 1 0 0 0,1-1 1 0 0,-12 3-1 0 0,-13 2-186 0 0,23-4 146 0 0,0 0-1 0 0,0 0 1 0 0,0 1-1 0 0,0 0 1 0 0,1 0-1 0 0,-1 1 1 0 0,1 0-1 0 0,-1 0 1 0 0,-9 7-1 0 0,-1 2-170 0 0,-27 27 0 0 0,43-38 454 0 0,-7 15 22 0 0,5-5-286 0 0,1 1 1 0 0,1-1-1 0 0,0 0 1 0 0,0 1-1 0 0,3 22 1 0 0,13 64 18 0 0,-1 1 8 0 0,-3 20-44 0 0,5 125 578 0 0,-9-192 3572 0 0,-6-16-5444 0 0,2-15 1434 0 0,5 11 46 0 0,-1 7-1023 0 0,12-45-3861 0 0,-9-5 3127 0 0,-1-2 1415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5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3669 91 12731 0 0,'-10'-5'727'0'0,"1"2"-1"0"0,-1-1 1 0 0,0 1 0 0 0,-14-2 0 0 0,-10 0-1360 0 0,-36 0 0 0 0,16 2 753 0 0,-1332-54-182 0 0,-172 98 136 0 0,1056-34 1037 0 0,501-7-632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5:5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489 291 13747 0 0,'3'-3'-207'0'0,"0"0"0"0"0,0 1 0 0 0,0-1-1 0 0,0 1 1 0 0,0 0 0 0 0,0 0 0 0 0,0 0 0 0 0,1 1 0 0 0,-1-1 0 0 0,1 1 0 0 0,0-1 0 0 0,-1 1-1 0 0,1 0 1 0 0,4 0 0 0 0,55-7-964 0 0,-39 8 809 0 0,-15 0 538 0 0,1 0 0 0 0,-1 0 1 0 0,1-1-1 0 0,-1-1 0 0 0,1 1 1 0 0,17-6-1 0 0,-27 6-129 0 0,-2 6-944 0 0,-8 8 934 0 0,0-1 0 0 0,-1 1 0 0 0,0-2 0 0 0,-1 1 0 0 0,-17 11 0 0 0,-72 48 866 0 0,30-28-167 0 0,-2-4 0 0 0,-1-3 0 0 0,-2-3 0 0 0,-158 45 0 0 0,234-78-709 0 0,1 0 0 0 0,-1 0 0 0 0,0 0 0 0 0,0 0 0 0 0,0 0-1 0 0,0 0 1 0 0,0 0 0 0 0,0 0 0 0 0,0 0 0 0 0,0 0 0 0 0,0 0-1 0 0,0 0 1 0 0,0 0 0 0 0,0 1 0 0 0,0-1 0 0 0,0 0 0 0 0,0 0-1 0 0,0 0 1 0 0,0 0 0 0 0,0 0 0 0 0,0 0 0 0 0,0 0 0 0 0,0 0 0 0 0,0 0-1 0 0,0 0 1 0 0,0 1 0 0 0,0-1 0 0 0,0 0 0 0 0,0 0 0 0 0,0 0-1 0 0,0 0 1 0 0,0 0 0 0 0,0 0 0 0 0,0 0 0 0 0,0 0 0 0 0,0 0-1 0 0,0 0 1 0 0,0 0 0 0 0,0 1 0 0 0,0-1 0 0 0,0 0 0 0 0,0 0-1 0 0,0 0 1 0 0,0 0 0 0 0,0 0 0 0 0,0 0 0 0 0,0 0 0 0 0,-1 0 0 0 0,1 0-1 0 0,18 3 247 0 0,23 1-354 0 0,25-5 160 0 0,-11-1-11 0 0,79 9 0 0 0,-119-6-123 0 0,0 1 0 0 0,-1 1 0 0 0,1 1 0 0 0,-1 0 0 0 0,0 1 0 0 0,0 0 0 0 0,0 1 0 0 0,-1 1 0 0 0,0 0 1 0 0,15 12-1 0 0,-20-12 1 0 0,-1 0 0 0 0,0 1 0 0 0,-1 0 0 0 0,0 0 0 0 0,0 1 0 0 0,5 9 0 0 0,24 34 477 0 0,-32-49-314 0 0,0 0 0 0 0,0 0 1 0 0,0 0-1 0 0,0 0 0 0 0,0-1 1 0 0,1 1-1 0 0,-1-1 1 0 0,1 0-1 0 0,0 0 0 0 0,-1 0 1 0 0,1-1-1 0 0,5 2 1 0 0,8 1 362 0 0,1-1 0 0 0,-1-1 1 0 0,20-1 1617 0 0,-33-29 228 0 0,-3 25-2286 0 0,0-1 0 0 0,0 1 0 0 0,-1 0 1 0 0,1-1-1 0 0,-1 1 0 0 0,0 0 0 0 0,0-1 0 0 0,0 1 0 0 0,-1-1 0 0 0,0-3 0 0 0,-29-97 362 0 0,20 78-370 0 0,2 0-1 0 0,1 0 1 0 0,1-1-1 0 0,2 0 1 0 0,-3-38-1 0 0,10 29-485 0 0,0 1 1 0 0,3-1-1 0 0,1 1 0 0 0,15-46 1 0 0,-10 41-645 0 0,-2 0 1 0 0,-2 0 0 0 0,3-44 0 0 0,-9 14-72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5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17 271 7122 0 0,'-2'-3'155'0'0,"0"0"0"0"0,0-1 1 0 0,0 1-1 0 0,1 0 1 0 0,-1-1-1 0 0,1 1 1 0 0,0 0-1 0 0,0-1 0 0 0,0 0 1 0 0,1 1-1 0 0,-1-1 1 0 0,1 0-1 0 0,0 1 1 0 0,0-5-1 0 0,1 5-86 0 0,0 0 0 0 0,0 0 0 0 0,0 1 0 0 0,0-1 0 0 0,1 0 0 0 0,-1 1 0 0 0,1-1 0 0 0,0 1 0 0 0,-1-1 0 0 0,1 1 1 0 0,0 0-1 0 0,0 0 0 0 0,1 0 0 0 0,-1 0 0 0 0,0 0 0 0 0,1 0 0 0 0,-1 1 0 0 0,4-2 0 0 0,23-13 90 0 0,1 1-1 0 0,0 2 1 0 0,51-15 0 0 0,99-17-21 0 0,-179 45-138 0 0,70-17 17 0 0,0 4-1 0 0,137-9 1 0 0,-205 22-150 0 0,0-1-1 0 0,-1 1 1 0 0,1 0 0 0 0,0 0-1 0 0,0 1 1 0 0,-1-1 0 0 0,1 1 0 0 0,0-1-1 0 0,-1 1 1 0 0,1 0 0 0 0,0 0-1 0 0,-1 0 1 0 0,1 0 0 0 0,-1 0-1 0 0,1 1 1 0 0,-1-1 0 0 0,4 4 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7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5 584 0 0,'0'0'-184'0'0,"0"-1"-192"0"0,0-1 376 0 0,0 1-8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84 3585 0 0,'-5'-73'6092'0'0,"4"63"-6210"0"0,13 133-285 0 0,-7 211 0 0 0,-1 8 699 0 0,-2-313-369 0 0,-1 1-33 0 0,1 0-1 0 0,1-1 1 0 0,2 0 0 0 0,1 0-1 0 0,18 51 1 0 0,-12-58-3363 0 0,-5-11 1745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8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11242 0 0,'0'0'-53'0'0,"7"19"-2784"0"0,-1-2 2747 0 0,-1 1 0 0 0,-1-1 0 0 0,0 1 0 0 0,-2 0 0 0 0,2 31 0 0 0,-1-7 2014 0 0,-5-65 1916 0 0,0 7-3813 0 0,2 0 1 0 0,-1 0-1 0 0,4-22 1 0 0,0 26-73 0 0,0 1 1 0 0,0 1-1 0 0,1-1 1 0 0,0 0-1 0 0,1 1 1 0 0,1 0-1 0 0,11-17 0 0 0,-14 22 12 0 0,1 0 0 0 0,0 0 0 0 0,0 1 0 0 0,0-1 0 0 0,0 1-1 0 0,1 0 1 0 0,0 0 0 0 0,0 1 0 0 0,0-1 0 0 0,0 1-1 0 0,1 0 1 0 0,-1 0 0 0 0,1 1 0 0 0,-1 0 0 0 0,1 0 0 0 0,8-2-1 0 0,-10 4 15 0 0,-1 1-1 0 0,1-1 0 0 0,-1 0 0 0 0,1 1 1 0 0,-1 0-1 0 0,0 0 0 0 0,1 0 0 0 0,-1 0 1 0 0,0 0-1 0 0,0 1 0 0 0,0 0 0 0 0,0-1 1 0 0,0 1-1 0 0,0 0 0 0 0,0 1 0 0 0,0-1 1 0 0,-1 0-1 0 0,1 1 0 0 0,-1-1 0 0 0,0 1 1 0 0,0 0-1 0 0,0 0 0 0 0,3 5 0 0 0,5 9 3 0 0,-1 0 0 0 0,13 33-1 0 0,-21-48 16 0 0,8 27 56 0 0,-1 0-1 0 0,8 52 0 0 0,-2-7 57 0 0,8-10-115 0 0,-12-38-457 0 0,-9-25 343 0 0,-1 1 1 0 0,1-1-1 0 0,-1 0 1 0 0,1 0-1 0 0,0 0 1 0 0,-1 0 0 0 0,1 0-1 0 0,0 0 1 0 0,0 0-1 0 0,0 0 1 0 0,0 0-1 0 0,0-1 1 0 0,0 1-1 0 0,0 0 1 0 0,0 0-1 0 0,0-1 1 0 0,0 1-1 0 0,0-1 1 0 0,0 1-1 0 0,1-1 1 0 0,-1 0-1 0 0,0 1 1 0 0,0-1-1 0 0,1 0 1 0 0,-1 0-1 0 0,0 0 1 0 0,0 1-1 0 0,1-2 1 0 0,-1 1-1 0 0,0 0 1 0 0,3 0-1 0 0,3-6-711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12571 0 0,'0'0'312'0'0,"10"42"-2243"0"0,-3-3 1597 0 0,4 61 0 0 0,-3-24 398 0 0,72 390-869 0 0,-78-459-1079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9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14339 0 0,'10'-8'-692'0'0,"-2"6"581"0"0,1-1 0 0 0,0 2 1 0 0,0-1-1 0 0,-1 1 0 0 0,1 1 0 0 0,9-1 1 0 0,14 0 135 0 0,252-44 192 0 0,-195 30-152 0 0,36-14 47 0 0,-92 28-2811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1:29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13 198 13995 0 0,'7'14'-148'0'0,"0"0"1"0"0,0 1-1 0 0,-2 0 0 0 0,1 0 1 0 0,4 25-1 0 0,11 32 184 0 0,-17-62-12 0 0,0 1-114 0 0,0-1 0 0 0,0 0 0 0 0,1 0 0 0 0,1 0 0 0 0,7 9 0 0 0,-12-18 72 0 0,0 1 0 0 0,0 0 1 0 0,1-1-1 0 0,-1 0 0 0 0,1 1 1 0 0,-1-1-1 0 0,1 0 0 0 0,-1 0 1 0 0,1 0-1 0 0,0 0 0 0 0,-1 0 1 0 0,1 0-1 0 0,0 0 0 0 0,0 0 0 0 0,0-1 1 0 0,0 1-1 0 0,0-1 0 0 0,0 0 1 0 0,0 1-1 0 0,-1-1 0 0 0,1 0 1 0 0,0 0-1 0 0,0 0 0 0 0,0 0 1 0 0,0-1-1 0 0,0 1 0 0 0,0 0 0 0 0,0-1 1 0 0,0 1-1 0 0,0-1 0 0 0,0 0 1 0 0,0 0-1 0 0,-1 0 0 0 0,1 0 1 0 0,2-2-1 0 0,10-6 39 0 0,-1-2 1 0 0,0 0 0 0 0,0 0-1 0 0,-2-1 1 0 0,1-1-1 0 0,15-22 1 0 0,-7 5 132 0 0,-1-1 0 0 0,15-35 0 0 0,-29 55-7 0 0,0-1-1 0 0,-1 1 0 0 0,0-1 1 0 0,-1 0-1 0 0,2-14 0 0 0,-5 22-62 0 0,1-1 1 0 0,-1 0-1 0 0,0 1 0 0 0,0-1 1 0 0,0 0-1 0 0,0 1 0 0 0,-1-1 1 0 0,0 0-1 0 0,0 1 0 0 0,0-1 1 0 0,-1 1-1 0 0,0-1 0 0 0,1 1 1 0 0,-1 0-1 0 0,-1 0 0 0 0,-2-5 1 0 0,0 2-95 0 0,0 1 1 0 0,-1 0 0 0 0,0 0-1 0 0,0 0 1 0 0,0 1 0 0 0,0 0 0 0 0,-1 0-1 0 0,0 1 1 0 0,0 0 0 0 0,0 0 0 0 0,-1 0-1 0 0,1 1 1 0 0,-1 0 0 0 0,0 1 0 0 0,0-1-1 0 0,0 1 1 0 0,0 1 0 0 0,0 0 0 0 0,0 0-1 0 0,-1 1 1 0 0,1 0 0 0 0,0 0 0 0 0,0 0-1 0 0,0 1 1 0 0,-1 1 0 0 0,1 0 0 0 0,0 0-1 0 0,1 0 1 0 0,-1 1 0 0 0,0 0 0 0 0,1 0-1 0 0,-1 1 1 0 0,-9 7 0 0 0,8-6-170 0 0,1 1 1 0 0,-1 1-1 0 0,1 0 1 0 0,1 0-1 0 0,-1 0 1 0 0,1 1 0 0 0,1 0-1 0 0,-1 1 1 0 0,2-1-1 0 0,-9 16 1 0 0,-2 9-762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02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2433 0 0,'2'25'612'0'0,"-2"-24"-649"0"0,-1 1 0 0 0,1-1 0 0 0,0 0 0 0 0,0 1 0 0 0,0-1 1 0 0,1 1-1 0 0,-1-1 0 0 0,0 1 0 0 0,0-1 0 0 0,1 0 0 0 0,-1 1 0 0 0,1-1 1 0 0,0 2-1 0 0,16 11-21 0 0,-10-11 117 0 0,0 0 1 0 0,0 0-1 0 0,0-1 0 0 0,1 0 0 0 0,-1-1 1 0 0,1 1-1 0 0,11-1 0 0 0,56-1 562 0 0,-47-1-469 0 0,290-11 792 0 0,509-85-1 0 0,-743 81 1738 0 0,-110 17-2120 0 0,-57 15-526 0 0,-105 34-1 0 0,-77 42-13 0 0,243-85-5 0 0,-321 125 170 0 0,331-125-682 0 0,13-1 158 0 0,24 0 21 0 0,43-3 311 0 0,131-2 552 0 0,-154 3-976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6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12651 0 0,'0'0'2874'0'0,"1"2"-2881"0"0,5 21-578 0 0,1-1 0 0 0,17 36 0 0 0,1 1 572 0 0,217 696-115 0 0,-211-643 257 0 0,-5 0 1 0 0,22 216 0 0 0,-35-208-524 0 0,-12-106-3014 0 0,-2-30 2272 0 0,1-2-367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6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6097 0 0,'1'-1'117'0'0,"-1"1"1"0"0,0 0-1 0 0,0-1 0 0 0,0 1 0 0 0,0 0 0 0 0,0-1 0 0 0,0 1 0 0 0,1 0 1 0 0,0-2 702 0 0,0 1-703 0 0,-1 1 0 0 0,0 0 0 0 0,0 0 0 0 0,1 0 0 0 0,-1-1 1 0 0,0 1-1 0 0,1 0 0 0 0,-1 0 0 0 0,0 0 0 0 0,1 0 0 0 0,-1 0 0 0 0,0 0 1 0 0,1 0-1 0 0,-1 0 0 0 0,0 0 0 0 0,1 0 0 0 0,-1 0 0 0 0,1 0 0 0 0,-1 0 1 0 0,0 0-1 0 0,1 0 0 0 0,0 0 0 0 0,10 14 775 0 0,4 25-727 0 0,30 207 848 0 0,-31-155-538 0 0,-14-91-450 0 0,0 1 0 0 0,0-1 0 0 0,0 1 0 0 0,0-1 1 0 0,0 0-1 0 0,0 1 0 0 0,0-1 0 0 0,0 0 0 0 0,0 1 0 0 0,0-1 0 0 0,0 1 1 0 0,0-1-1 0 0,0 0 0 0 0,0 1 0 0 0,0-1 0 0 0,0 0 0 0 0,0 1 1 0 0,1-1-1 0 0,-1 0 0 0 0,0 1 0 0 0,0-1 0 0 0,0 0 0 0 0,1 1 0 0 0,-1-1 1 0 0,0 0-1 0 0,0 1 0 0 0,1-1 0 0 0,-1 0 0 0 0,0 0 0 0 0,0 1 1 0 0,1-1-1 0 0,-1 0 0 0 0,0 0 0 0 0,1 0 0 0 0,-1 0 0 0 0,1 1 0 0 0,-1-1 1 0 0,0 0-1 0 0,1 0 0 0 0,-1 0 0 0 0,0 0 0 0 0,1 0 0 0 0,0 0 0 0 0,11-17 341 0 0,6-31-175 0 0,-3-7-64 0 0,-7 21-117 0 0,2 0 1 0 0,1 1 0 0 0,25-50-1 0 0,-35 80-45 0 0,1 0-1 0 0,-1 0 1 0 0,1 1-1 0 0,-1-1 1 0 0,1 0-1 0 0,0 1 1 0 0,0 0-1 0 0,0 0 1 0 0,1-1-1 0 0,-1 1 1 0 0,1 0-1 0 0,-1 1 1 0 0,1-1-1 0 0,-1 0 1 0 0,1 1-1 0 0,0 0 1 0 0,0-1-1 0 0,0 1 1 0 0,0 0-1 0 0,0 0 1 0 0,0 1-1 0 0,0-1 1 0 0,0 1-1 0 0,0-1 1 0 0,0 1-1 0 0,0 0 1 0 0,0 0-1 0 0,0 0 1 0 0,5 2-1 0 0,-1-1-7 0 0,-1 2 0 0 0,0-1 0 0 0,1 1 0 0 0,-1 0 0 0 0,0 0 0 0 0,0 1 0 0 0,0-1 0 0 0,-1 1 0 0 0,0 1 0 0 0,1-1 0 0 0,-1 1 0 0 0,7 8 0 0 0,2 6 63 0 0,-1 1 1 0 0,-1 1-1 0 0,-1-1 0 0 0,-1 2 1 0 0,0-1-1 0 0,-2 2 1 0 0,8 28-1 0 0,-7-21-94 0 0,2 0 0 0 0,1 0 0 0 0,16 29 0 0 0,-25-55-360 0 0,-1 0 1 0 0,1-1 0 0 0,0 1 0 0 0,0-1-1 0 0,0 0 1 0 0,6 5 0 0 0,-2-2-1298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7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14379 0 0,'69'336'1119'0'0,"-47"-203"-1162"0"0,14 96-135 0 0,-27-76-4910 0 0,-9-135 3557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5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11731 0 0,'1'-2'-105'0'0,"0"1"1"0"0,-1 0 0 0 0,1-1 0 0 0,0 1 0 0 0,0 0 0 0 0,0 0 0 0 0,0 0 0 0 0,1 0 0 0 0,-1-1 0 0 0,3 0 0 0 0,-3 3 78 0 0,0 0 1 0 0,0 0-1 0 0,0 0 0 0 0,0 0 0 0 0,0 0 0 0 0,0 1 0 0 0,0-1 0 0 0,0 0 0 0 0,0 1 1 0 0,0-1-1 0 0,-1 1 0 0 0,1-1 0 0 0,0 1 0 0 0,-1-1 0 0 0,0 1 0 0 0,1-1 1 0 0,-1 1-1 0 0,0 2 0 0 0,5 42 7 0 0,-3-26 44 0 0,7 49 76 0 0,3-1 0 0 0,2-1 0 0 0,4 0 0 0 0,37 92 0 0 0,-54-156-117 0 0,3 7-23 0 0,0 0 0 0 0,1 0 0 0 0,1 0-1 0 0,-1-1 1 0 0,1 1 0 0 0,9 9 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7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14187 0 0,'0'-2'-22'0'0,"1"1"-1"0"0,-1 0 1 0 0,1 0-1 0 0,-1 0 1 0 0,1-1-1 0 0,-1 1 1 0 0,1 0-1 0 0,0 0 1 0 0,0 0-1 0 0,-1 0 1 0 0,1 0-1 0 0,0 0 1 0 0,0 1 0 0 0,0-1-1 0 0,0 0 1 0 0,0 0-1 0 0,0 1 1 0 0,0-1-1 0 0,0 0 1 0 0,0 1-1 0 0,1-1 1 0 0,-1 1-1 0 0,0 0 1 0 0,0-1-1 0 0,1 1 1 0 0,1-1-1 0 0,34-5-423 0 0,-35 6 437 0 0,7-2 5 0 0,1 2 0 0 0,-1-1-1 0 0,1 1 1 0 0,-1 1 0 0 0,1 0-1 0 0,-1 0 1 0 0,1 1 0 0 0,-1 0-1 0 0,0 0 1 0 0,0 1 0 0 0,0 0-1 0 0,0 1 1 0 0,0 0 0 0 0,-1 1-1 0 0,1-1 1 0 0,-1 2 0 0 0,-1-1-1 0 0,1 1 1 0 0,-1 0 0 0 0,0 1-1 0 0,0-1 1 0 0,10 14-1 0 0,30 40-22 0 0,-22-27 42 0 0,1-1 1 0 0,2-1-1 0 0,36 30 0 0 0,-55-53 24 0 0,1-1 0 0 0,-1 0 0 0 0,1 0 0 0 0,1-1 0 0 0,-1-1 0 0 0,1 0 0 0 0,0 0 0 0 0,1-1 0 0 0,-1 0 0 0 0,1-1 0 0 0,-1-1 0 0 0,1 0 0 0 0,0 0 0 0 0,0-1 0 0 0,18-1 0 0 0,-27 0 70 0 0,1 0 0 0 0,-1-1 0 0 0,0 1 0 0 0,1-1 0 0 0,-1 0 0 0 0,0 0 1 0 0,0 0-1 0 0,0-1 0 0 0,0 1 0 0 0,0-1 0 0 0,0 0 0 0 0,0 0 0 0 0,0 0 0 0 0,0 0 0 0 0,-1 0 0 0 0,4-4 0 0 0,-2 2 24 0 0,-1-1-1 0 0,0 0 0 0 0,0 0 0 0 0,0 1 0 0 0,-1-2 1 0 0,1 1-1 0 0,-1 0 0 0 0,-1 0 0 0 0,3-9 0 0 0,-2 6-44 0 0,-1-1-1 0 0,0 1 0 0 0,0-1 1 0 0,-1 1-1 0 0,0-1 1 0 0,0 0-1 0 0,-1 1 0 0 0,0-1 1 0 0,-1 1-1 0 0,0-1 0 0 0,0 1 1 0 0,-1 0-1 0 0,-3-9 1 0 0,-2 5-48 0 0,1 1 0 0 0,-2 0 1 0 0,1 0-1 0 0,-2 0 0 0 0,1 1 1 0 0,-1 0-1 0 0,-1 1 0 0 0,0 0 1 0 0,0 1-1 0 0,-1 0 1 0 0,1 1-1 0 0,-17-7 0 0 0,19 10-152 0 0,0 0 1 0 0,0 1-1 0 0,0 0 0 0 0,-1 1 0 0 0,0 0 0 0 0,1 0 0 0 0,-1 1 1 0 0,-10 0-1 0 0,13 2-251 0 0,0-1 0 0 0,0 1 0 0 0,0 0 0 0 0,0 0 0 0 0,1 1 0 0 0,-1 0 0 0 0,0 0 0 0 0,1 1 0 0 0,-1 0 0 0 0,1 0-1 0 0,0 0 1 0 0,-6 5 0 0 0,3 0-1330 0 0,1 0-429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7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2817 0 0,'13'-5'-80'0'0,"0"-1"-16"0"0,0 0 0 0 0,1-1-88 0 0,1 1-137 0 0,1-1 25 0 0,0 0-136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8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55 1088 0 0,'6'-9'4950'0'0,"-6"8"-4659"0"0,1 1 0 0 0,-1-1 0 0 0,0 0 0 0 0,-1-5 2620 0 0,0 4-2619 0 0,0 0-157 0 0,-1 1 1 0 0,1-1-1 0 0,-1 1 1 0 0,1 0-1 0 0,-1-1 1 0 0,1 1-1 0 0,-1 0 1 0 0,0 0-1 0 0,1 0 1 0 0,-1 0-1 0 0,-2 0 1 0 0,-5-3-306 0 0,-1 1 0 0 0,0 0 0 0 0,-17-2-1 0 0,13 3 205 0 0,0 0-1 0 0,-1 2 1 0 0,1 0-1 0 0,0 0 1 0 0,0 1-1 0 0,0 1 0 0 0,0 1 1 0 0,0 0-1 0 0,1 0 1 0 0,-16 7-1 0 0,21-6-51 0 0,0-1-1 0 0,1 2 1 0 0,-1-1 0 0 0,1 1-1 0 0,0 0 1 0 0,0 1 0 0 0,1-1-1 0 0,0 1 1 0 0,0 1 0 0 0,0-1-1 0 0,1 1 1 0 0,0 0 0 0 0,0 0-1 0 0,0 1 1 0 0,1-1-1 0 0,1 1 1 0 0,-6 15 0 0 0,0 6-44 0 0,2 0 0 0 0,1 0 1 0 0,1 1-1 0 0,-1 35 0 0 0,6 124-1 0 0,1-126 91 0 0,32 504 431 0 0,-24-445-237 0 0,-8-113-194 0 0,0-3 11 0 0,0 1 0 0 0,-1-1-1 0 0,0 1 1 0 0,0-1 0 0 0,0 0-1 0 0,-1 1 1 0 0,-1 7 0 0 0,1-14-75 0 0,-3-2-1491 0 0,-15-10 517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8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60 11042 0 0,'0'0'43'0'0,"0"-1"0"0"0,-1 1 0 0 0,1-1-1 0 0,-1 1 1 0 0,1 0 0 0 0,0-1 0 0 0,-1 1-1 0 0,1-1 1 0 0,0 1 0 0 0,-1-1 0 0 0,1 1-1 0 0,0-1 1 0 0,0 1 0 0 0,-1-1 0 0 0,1 0-1 0 0,0 1 1 0 0,0-1 0 0 0,0 1 0 0 0,0-1-1 0 0,0 0 1 0 0,0 1 0 0 0,0-1 0 0 0,0 1 0 0 0,0-1-1 0 0,0 1 1 0 0,0-1 0 0 0,0 0 0 0 0,1 1-1 0 0,-1-1 1 0 0,0 1 0 0 0,0-1 0 0 0,0 1-1 0 0,1-1 1 0 0,0 0 0 0 0,0-1 2 0 0,1 1-1 0 0,0-1 1 0 0,-1 0 0 0 0,1 1 0 0 0,0 0 0 0 0,0-1 0 0 0,0 1-1 0 0,0 0 1 0 0,4-1 0 0 0,2-1-73 0 0,0 0 0 0 0,0 1 1 0 0,0 0-1 0 0,13-2 0 0 0,175-7 21 0 0,-190 11-7 0 0,-1-1 0 0 0,1 1 0 0 0,-1 0 0 0 0,1 0 0 0 0,-1 1 0 0 0,1 0 0 0 0,-1 0 0 0 0,0 0 0 0 0,1 1 0 0 0,-1-1 0 0 0,0 1 0 0 0,0 1 0 0 0,0-1 0 0 0,5 4 0 0 0,-4-1-28 0 0,1 0 0 0 0,-1 1 0 0 0,0 0 0 0 0,-1 0 0 0 0,0 0-1 0 0,0 1 1 0 0,0 0 0 0 0,6 13 0 0 0,32 63 5 0 0,27 44 6454 0 0,-69-132-6093 0 0,2-8-252 0 0,-1 0-1 0 0,-1 1 1 0 0,0-16-1 0 0,-1 20-86 0 0,0 0 0 0 0,0 0 0 0 0,1 0 0 0 0,0 0 1 0 0,0 0-1 0 0,1 0 0 0 0,0 0 0 0 0,0 0 0 0 0,1 1 0 0 0,0-1 0 0 0,0 1 0 0 0,1-1 0 0 0,5-7 0 0 0,-7 13-16 0 0,0-1 1 0 0,0 1-1 0 0,0-1 0 0 0,0 1 0 0 0,0 0 0 0 0,1 0 0 0 0,-1 0 0 0 0,1 0 0 0 0,-1 0 0 0 0,1 1 0 0 0,0-1 0 0 0,0 1 0 0 0,0 0 0 0 0,0 0 0 0 0,0 0 0 0 0,0 0 0 0 0,0 0 1 0 0,0 0-1 0 0,0 1 0 0 0,0 0 0 0 0,0-1 0 0 0,4 2 0 0 0,-2-1 4 0 0,0 1 1 0 0,-1 1-1 0 0,1-1 1 0 0,0 1-1 0 0,-1 0 1 0 0,1 0-1 0 0,-1 0 1 0 0,0 1-1 0 0,0-1 1 0 0,0 1-1 0 0,0 0 1 0 0,0 0-1 0 0,6 7 1 0 0,11 12 8 0 0,-2 0 1 0 0,24 34 0 0 0,-32-39-1481 0 0,-1 1 0 0 0,10 22-1 0 0,-16-29 134 0 0,-3-1-368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9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15203 0 0,'0'0'2123'0'0,"5"0"-3052"0"0,43 3 1025 0 0,89-6 0 0 0,-115 1-96 0 0,-3 1 281 0 0,0 0-1 0 0,1-2 1 0 0,33-9 2291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17404 0 0,'29'15'-229'0'0,"0"-2"0"0"0,1 0 0 0 0,1-2 0 0 0,0-2 0 0 0,1 0 1 0 0,40 4-1 0 0,-5-4 228 0 0,134-2 1 0 0,38-25 210 0 0,-36 1 10 0 0,127 8-118 0 0,148-7 274 0 0,-397 5 1607 0 0,-106 4-2886 0 0,-70 4-3765 0 0,65 3 2405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29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17324 0 0,'0'0'190'0'0,"4"1"-755"0"0,12 2 468 0 0,1 1 0 0 0,-1 1 0 0 0,0 1 0 0 0,-1 0 0 0 0,1 1 0 0 0,15 10 0 0 0,11 4 72 0 0,33 18 169 0 0,128 90-1 0 0,-44-26 58 0 0,-116-74 815 0 0,-101 6-60 0 0,-32 5-777 0 0,-152 73-170 0 0,175-79-976 0 0,-96 69 1 0 0,119-72 169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573 110 10234 0 0,'-24'-23'1068'0'0,"11"10"-571"0"0,0 1 0 0 0,-1 0-1 0 0,0 1 1 0 0,-18-10 0 0 0,27 18-522 0 0,0 1 1 0 0,0 0-1 0 0,0 0 1 0 0,0 0-1 0 0,0 0 1 0 0,-1 1-1 0 0,1 0 1 0 0,-1 0-1 0 0,1 0 0 0 0,-1 1 1 0 0,0 0-1 0 0,1 0 1 0 0,-1 0-1 0 0,1 1 1 0 0,-1 0-1 0 0,1 0 1 0 0,-10 3-1 0 0,2 1-16 0 0,-1 0-1 0 0,1 1 1 0 0,0 1-1 0 0,0 0 0 0 0,1 0 1 0 0,0 1-1 0 0,1 1 1 0 0,0 0-1 0 0,0 1 1 0 0,0 0-1 0 0,1 0 0 0 0,1 1 1 0 0,0 0-1 0 0,1 1 1 0 0,0 0-1 0 0,-8 15 1 0 0,6-4 22 0 0,1 0 0 0 0,0 1 1 0 0,2 0-1 0 0,1 0 0 0 0,1 0 0 0 0,0 1 1 0 0,2-1-1 0 0,0 39 0 0 0,4-30 11 0 0,0 0 1 0 0,2 0-1 0 0,2 0 0 0 0,1-1 0 0 0,1 0 0 0 0,2 0 0 0 0,1 0 1 0 0,2-1-1 0 0,27 53 0 0 0,-27-63 34 0 0,1 0 0 0 0,1-1 1 0 0,1 0-1 0 0,0-1 0 0 0,2-1 1 0 0,0 0-1 0 0,1-1 0 0 0,0-1 0 0 0,1-1 1 0 0,1-1-1 0 0,1-1 0 0 0,0 0 0 0 0,44 18 1 0 0,-48-25 94 0 0,0 0 1 0 0,0-2 0 0 0,0 0 0 0 0,1-2-1 0 0,-1 1 1 0 0,1-2 0 0 0,0 0 0 0 0,0-2-1 0 0,-1 0 1 0 0,1 0 0 0 0,0-2-1 0 0,-1 0 1 0 0,0-1 0 0 0,0-1 0 0 0,0 0-1 0 0,0-2 1 0 0,-1 0 0 0 0,0 0 0 0 0,19-13-1 0 0,-16 7 35 0 0,0 0 0 0 0,-1-1-1 0 0,0-1 1 0 0,-1 0 0 0 0,-1-1 0 0 0,0-1-1 0 0,-2-1 1 0 0,0 0 0 0 0,0-1-1 0 0,-2 0 1 0 0,-1-1 0 0 0,0-1 0 0 0,-1 1-1 0 0,10-34 1 0 0,-16 40-69 0 0,-1-1 0 0 0,0 1 0 0 0,-1 0-1 0 0,0-1 1 0 0,-1 0 0 0 0,-1 1 0 0 0,-1-1 0 0 0,0 1-1 0 0,0-1 1 0 0,-2 1 0 0 0,0-1 0 0 0,0 1 0 0 0,-1 0 0 0 0,-1 0-1 0 0,0 1 1 0 0,-1-1 0 0 0,-1 1 0 0 0,0 1 0 0 0,-1-1-1 0 0,0 1 1 0 0,-1 0 0 0 0,-18-19 0 0 0,6 11-67 0 0,0 1 0 0 0,-1 0 0 0 0,-1 2 0 0 0,0 1 0 0 0,-2 0 0 0 0,1 2 1 0 0,-2 1-1 0 0,0 1 0 0 0,0 1 0 0 0,-51-13 0 0 0,30 14-112 0 0,-1 1 0 0 0,0 3 0 0 0,0 2 0 0 0,0 1 0 0 0,-1 3 1 0 0,1 2-1 0 0,0 3 0 0 0,0 1 0 0 0,-82 22 0 0 0,124-27-50 0 0,0 1 0 0 0,-1 1 0 0 0,1-1 0 0 0,1 1 0 0 0,-1 0-1 0 0,0 0 1 0 0,1 1 0 0 0,-1-1 0 0 0,1 1 0 0 0,0 1 0 0 0,0-1 0 0 0,1 1 0 0 0,-1-1 0 0 0,-6 12-1 0 0,6-9-151 0 0,2 0 0 0 0,-1 1 0 0 0,1 0 0 0 0,0-1 0 0 0,1 1 0 0 0,0 0 0 0 0,0 1-1 0 0,0-1 1 0 0,1 0 0 0 0,1 0 0 0 0,-1 11 0 0 0,6 49-1869 0 0,2-31 737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2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11931 0 0,'5'-1'159'0'0,"-1"1"0"0"0,1-1 0 0 0,-1 0 0 0 0,1 1 1 0 0,-1 0-1 0 0,1 0 0 0 0,0 1 0 0 0,-1-1 0 0 0,1 1 1 0 0,-1 0-1 0 0,1 0 0 0 0,-1 1 0 0 0,0-1 0 0 0,1 1 1 0 0,-1 0-1 0 0,0 0 0 0 0,0 0 0 0 0,0 1 0 0 0,0-1 1 0 0,-1 1-1 0 0,5 4 0 0 0,-1-1-154 0 0,1 1 0 0 0,-1 0 0 0 0,-1 0 0 0 0,0 1 0 0 0,0 0 0 0 0,0 0 0 0 0,-1 0 0 0 0,8 18 0 0 0,-8-10 36 0 0,0 0 0 0 0,-2 0 0 0 0,0 0 0 0 0,1 18 0 0 0,-3-20 49 0 0,1 0 0 0 0,0 0 1 0 0,1 0-1 0 0,0-1 0 0 0,10 26 1 0 0,-12-38 194 0 0,6-3 217 0 0,-2-4-449 0 0,1 1 1 0 0,-1-1-1 0 0,-1 0 1 0 0,1-1-1 0 0,-1 1 1 0 0,-1-1-1 0 0,6-10 1 0 0,20-60 199 0 0,-5 14-117 0 0,-19 52-157 0 0,0 0 0 0 0,1 0-1 0 0,1 0 1 0 0,0 1 0 0 0,0 0 0 0 0,1 1-1 0 0,0-1 1 0 0,1 1 0 0 0,0 1 0 0 0,0 0-1 0 0,1 0 1 0 0,11-7 0 0 0,-13 11 4 0 0,0 0 1 0 0,0 0-1 0 0,0 1 0 0 0,0 0 1 0 0,1 1-1 0 0,-1-1 1 0 0,1 2-1 0 0,0-1 1 0 0,-1 1-1 0 0,1 0 0 0 0,0 1 1 0 0,0 0-1 0 0,0 1 1 0 0,0 0-1 0 0,-1 0 1 0 0,1 0-1 0 0,15 6 0 0 0,-13-3 3 0 0,0 0 0 0 0,0 0 0 0 0,0 1 0 0 0,-1 0-1 0 0,1 1 1 0 0,-2 0 0 0 0,1 1 0 0 0,-1 0-1 0 0,0 0 1 0 0,0 1 0 0 0,-1 0 0 0 0,0 1 0 0 0,0 0-1 0 0,-1 0 1 0 0,0 1 0 0 0,-1 0 0 0 0,0 0 0 0 0,0 0-1 0 0,-1 1 1 0 0,-1-1 0 0 0,0 1 0 0 0,5 22 0 0 0,-8-32-36 0 0,-1 2-215 0 0,0 0-1 0 0,1-1 1 0 0,0 1-1 0 0,-1-1 1 0 0,1 1-1 0 0,0-1 1 0 0,0 1-1 0 0,0-1 1 0 0,1 0-1 0 0,-1 0 1 0 0,4 4-1 0 0,-1-4-1183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2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17652 0 0,'117'305'45'0'0,"-96"-245"-25"0"0,2 10-191 0 0,-3 0 1 0 0,19 132-1 0 0,-36-190-441 0 0,-2 0 0 0 0,1 1 1 0 0,-2-1-1 0 0,0 0 0 0 0,0 1 0 0 0,-1-1 0 0 0,-5 24 1 0 0,2-30-819 0 0,-2-3-201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5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9442 0 0,'0'0'2342'0'0,"11"21"-2826"0"0,-5-12 450 0 0,-1-1 0 0 0,-1 1 1 0 0,1 1-1 0 0,-1-1 0 0 0,4 18 1 0 0,5 9 72 0 0,16 42 188 0 0,-29-70-113 0 0,1 4-151 0 0,-1-12 74 0 0,0 0 0 0 0,0 0 1 0 0,0 0-1 0 0,0 1 0 0 0,0-1 0 0 0,0 0 0 0 0,0 0 1 0 0,0 0-1 0 0,1 0 0 0 0,-1 0 0 0 0,0 1 0 0 0,0-1 0 0 0,0 0 1 0 0,0 0-1 0 0,0 0 0 0 0,0 0 0 0 0,0 0 0 0 0,1 1 1 0 0,-1-1-1 0 0,0 0 0 0 0,0 0 0 0 0,0 0 0 0 0,0 0 1 0 0,0 0-1 0 0,1 0 0 0 0,-1 0 0 0 0,0 0 0 0 0,0 0 0 0 0,0 0 1 0 0,0 0-1 0 0,1 0 0 0 0,-1 0 0 0 0,0 0 0 0 0,0 0 1 0 0,0 0-1 0 0,0 0 0 0 0,1 0 0 0 0,-1 0 0 0 0,0 0 0 0 0,0 0 1 0 0,0 0-1 0 0,0 0 0 0 0,1 0 0 0 0,-1 0 0 0 0,0 0 1 0 0,0 0-1 0 0,0 0 0 0 0,0 0 0 0 0,0 0 0 0 0,1-1 1 0 0,5-3 26 0 0,-1-1 1 0 0,1-1 0 0 0,-1 1 0 0 0,0-1 0 0 0,0 0 0 0 0,0 0 0 0 0,-1 0 0 0 0,0-1 0 0 0,0 1 0 0 0,-1-1 0 0 0,4-9 0 0 0,-4 7-88 0 0,1 0 0 0 0,1 1 0 0 0,0 0 0 0 0,0 0 0 0 0,0 0 0 0 0,1 0 0 0 0,0 1 0 0 0,1 0 0 0 0,10-10 0 0 0,-14 15-17 0 0,0-1 0 0 0,0 1 1 0 0,0 0-1 0 0,1 0 0 0 0,-1 1 0 0 0,0-1 0 0 0,1 1 1 0 0,-1-1-1 0 0,1 1 0 0 0,-1 0 0 0 0,1 1 0 0 0,0-1 1 0 0,-1 1-1 0 0,1-1 0 0 0,0 1 0 0 0,-1 0 0 0 0,1 0 1 0 0,0 1-1 0 0,0-1 0 0 0,-1 1 0 0 0,1 0 1 0 0,-1 0-1 0 0,1 0 0 0 0,-1 0 0 0 0,1 0 0 0 0,-1 1 1 0 0,0 0-1 0 0,1 0 0 0 0,-1 0 0 0 0,0 0 0 0 0,0 0 1 0 0,0 0-1 0 0,-1 1 0 0 0,1 0 0 0 0,2 3 0 0 0,2 2 40 0 0,-1 1 0 0 0,0 0-1 0 0,-1 0 1 0 0,0 1 0 0 0,-1-1 0 0 0,0 1-1 0 0,0 0 1 0 0,-1 0 0 0 0,0 0-1 0 0,-1 1 1 0 0,2 13 0 0 0,-4-22-29 0 0,2 11-288 0 0,-1-1 0 0 0,0 1 0 0 0,-1 0 0 0 0,-3 20 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3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27 212 6209 0 0,'-6'-16'1171'0'0,"1"-1"0"0"0,0 1 0 0 0,1-1 0 0 0,1 0 0 0 0,-1-25 0 0 0,4 39-1059 0 0,0-1 1 0 0,0 1-1 0 0,0 0 0 0 0,1-1 1 0 0,-1 1-1 0 0,1 0 1 0 0,0 0-1 0 0,0-1 1 0 0,0 1-1 0 0,0 0 0 0 0,1 0 1 0 0,-1 0-1 0 0,1 0 1 0 0,0 1-1 0 0,0-1 1 0 0,0 0-1 0 0,0 1 1 0 0,0-1-1 0 0,0 1 0 0 0,1 0 1 0 0,-1-1-1 0 0,1 1 1 0 0,0 0-1 0 0,-1 1 1 0 0,1-1-1 0 0,0 0 0 0 0,0 1 1 0 0,0 0-1 0 0,0 0 1 0 0,1 0-1 0 0,-1 0 1 0 0,0 0-1 0 0,0 0 0 0 0,1 1 1 0 0,3-1-1 0 0,18-1-110 0 0,0 0 0 0 0,0 2 0 0 0,0 1 0 0 0,0 0 0 0 0,28 7-1 0 0,22 10-3836 0 0,-63-14 2228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31 11819 0 0,'-2'-3'215'0'0,"1"1"-1"0"0,-1 0 1 0 0,0 0 0 0 0,0 0 0 0 0,0 0 0 0 0,0 0 0 0 0,0 0 0 0 0,0 1 0 0 0,0-1 0 0 0,0 1 0 0 0,-1-1 0 0 0,1 1 0 0 0,-1 0 0 0 0,1 0 0 0 0,-1 0 0 0 0,1 0 0 0 0,-1 1 0 0 0,0-1 0 0 0,1 1 0 0 0,-5-1 0 0 0,2 1-192 0 0,1 1-1 0 0,-1-1 1 0 0,1 1-1 0 0,-1 0 1 0 0,1 1-1 0 0,-1-1 1 0 0,1 1-1 0 0,0 0 1 0 0,-1 0-1 0 0,1 0 1 0 0,-4 3-1 0 0,-8 7-188 0 0,1 1 1 0 0,0 0-1 0 0,0 1 0 0 0,-18 23 0 0 0,21-22 142 0 0,1 0 0 0 0,1 1-1 0 0,0 1 1 0 0,1 0 0 0 0,1 0 0 0 0,1 1 0 0 0,0 0 0 0 0,1 0-1 0 0,1 0 1 0 0,1 1 0 0 0,0 0 0 0 0,2-1 0 0 0,-1 27-1 0 0,3 22-41 0 0,4-1-1 0 0,17 101 0 0 0,-1-9 202 0 0,-19-149-144 0 0,4 49 59 0 0,-3 70 0 0 0,-3-111-235 0 0,0 0 0 0 0,-1-1 0 0 0,-1 1 0 0 0,-1-1-1 0 0,0 1 1 0 0,-1-1 0 0 0,-1 0 0 0 0,-15 28 0 0 0,20-41 21 0 0,-1 0-1 0 0,0 1 1 0 0,0-1 0 0 0,0 0 0 0 0,0 0-1 0 0,-1 0 1 0 0,1 0 0 0 0,-1-1 0 0 0,1 1-1 0 0,-1-1 1 0 0,0 0 0 0 0,0 1-1 0 0,0-1 1 0 0,-1 0 0 0 0,1-1 0 0 0,0 1-1 0 0,-1-1 1 0 0,1 1 0 0 0,-1-1 0 0 0,1 0-1 0 0,-1 0 1 0 0,-5 0 0 0 0,-7-1-915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1 338 11546 0 0,'4'-17'832'0'0,"1"0"1"0"0,0 1-1 0 0,1-1 0 0 0,10-18 0 0 0,-7 19-776 0 0,1 1 1 0 0,1 0 0 0 0,0 0 0 0 0,0 1 0 0 0,2 0 0 0 0,0 1 0 0 0,0 0-1 0 0,1 1 1 0 0,1 1 0 0 0,0 0 0 0 0,23-12 0 0 0,-20 13-45 0 0,0 1 1 0 0,0 1-1 0 0,0 0 1 0 0,1 2-1 0 0,0 0 1 0 0,1 1 0 0 0,0 1-1 0 0,29-3 1 0 0,-42 6-31 0 0,1 1 1 0 0,0 0-1 0 0,0 1 1 0 0,-1-1-1 0 0,1 2 1 0 0,0-1-1 0 0,-1 1 1 0 0,1 0-1 0 0,-1 0 1 0 0,1 1-1 0 0,-1 0 1 0 0,0 1-1 0 0,0-1 1 0 0,-1 1 0 0 0,1 1-1 0 0,-1-1 1 0 0,0 1-1 0 0,0 0 1 0 0,0 0-1 0 0,-1 1 1 0 0,0 0-1 0 0,0 0 1 0 0,0 0-1 0 0,5 11 1 0 0,68 143 266 0 0,-70-141-218 0 0,1-1-1 0 0,0 1 1 0 0,15 19 0 0 0,-22-34-12 0 0,0-1 1 0 0,1 1 0 0 0,-1-1 0 0 0,1 0-1 0 0,0 0 1 0 0,0 0 0 0 0,0 0 0 0 0,0-1-1 0 0,0 1 1 0 0,1-1 0 0 0,-1 0-1 0 0,1 0 1 0 0,-1 0 0 0 0,1 0 0 0 0,0-1-1 0 0,0 1 1 0 0,-1-1 0 0 0,1 0 0 0 0,0 0-1 0 0,0-1 1 0 0,1 1 0 0 0,-1-1 0 0 0,6 0-1 0 0,-6-1 27 0 0,0 0 0 0 0,0-1 0 0 0,-1 0 0 0 0,1 1 0 0 0,0-1 0 0 0,-1-1 0 0 0,0 1 0 0 0,1 0 0 0 0,-1-1 0 0 0,0 0 0 0 0,0 1 0 0 0,0-1 0 0 0,-1-1 0 0 0,1 1 0 0 0,-1 0 0 0 0,3-4 0 0 0,1-4 62 0 0,1 0 1 0 0,-1-1-1 0 0,8-22 0 0 0,-3 1 284 0 0,-1 0-1 0 0,-2-1 0 0 0,-1 1 1 0 0,-2-1-1 0 0,1-48 1 0 0,-6 81-272 0 0,2 4-726 0 0,10 26 564 0 0,16 52-1 0 0,1 6 103 0 0,-7-34-121 0 0,-10-29-92 0 0,-1 1 1 0 0,-2 0-1 0 0,0 1 0 0 0,-2 0 1 0 0,-1 0-1 0 0,4 29 0 0 0,-9-15-4273 0 0,-1-33 2294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12 108 5945 0 0,'-11'-17'7710'0'0,"11"17"-7667"0"0,2 27 1154 0 0,0-9-1269 0 0,42 391 1066 0 0,-40-396-559 0 0,0-13 745 0 0,6-22-54 0 0,-10 21-1204 0 0,41-124 603 0 0,15-44-455 0 0,-46 145-86 0 0,1 0 1 0 0,2 0-1 0 0,0 1 1 0 0,25-33-1 0 0,-32 48-14 0 0,1 0 0 0 0,0 1-1 0 0,0 0 1 0 0,1 0 0 0 0,0 1-1 0 0,0 0 1 0 0,1 0 0 0 0,-1 1-1 0 0,1 0 1 0 0,0 1 0 0 0,1 0-1 0 0,-1 0 1 0 0,1 1 0 0 0,0 0-1 0 0,-1 1 1 0 0,13-2-1 0 0,-14 3 27 0 0,-1 1-1 0 0,1 0 0 0 0,0 1 1 0 0,-1-1-1 0 0,0 1 0 0 0,1 1 1 0 0,-1-1-1 0 0,0 1 0 0 0,1 0 0 0 0,-1 1 1 0 0,0 0-1 0 0,-1 0 0 0 0,1 1 1 0 0,0 0-1 0 0,-1 0 0 0 0,0 0 1 0 0,0 1-1 0 0,0-1 0 0 0,-1 1 0 0 0,1 1 1 0 0,-1-1-1 0 0,6 10 0 0 0,-3-4 30 0 0,0 1-1 0 0,-1 1 1 0 0,-1 0 0 0 0,0 0-1 0 0,0 0 1 0 0,-1 0 0 0 0,-1 1-1 0 0,0 0 1 0 0,-1 0-1 0 0,-1 0 1 0 0,0 0 0 0 0,-1 1-1 0 0,-1 22 1 0 0,-1-18-478 0 0,-1 0 0 0 0,-1 0 1 0 0,-1 0-1 0 0,-1 0 0 0 0,0 0 1 0 0,-1-1-1 0 0,-1 0 0 0 0,-1 0 1 0 0,-17 26-1 0 0,9-18-1559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5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21109 0 0,'2'-2'24'0'0,"0"1"1"0"0,0-1-1 0 0,1 1 1 0 0,-1 0 0 0 0,1 0-1 0 0,-1 0 1 0 0,1 0-1 0 0,-1 0 1 0 0,1 0 0 0 0,0 1-1 0 0,-1-1 1 0 0,1 1 0 0 0,3 0-1 0 0,43 1-267 0 0,-28-1 190 0 0,321-13 23 0 0,-252 3-1 0 0,158-38-1 0 0,-166 28-1316 0 0,-43 10-284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5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13 24909 0 0,'-7'-8'849'0'0,"3"3"-817"0"0,-1 7-1273 0 0,-3-2-439 0 0,-2 7-713 0 0,-5 6-951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70 12795 0 0,'1'-6'46'0'0,"1"1"1"0"0,0 0-1 0 0,0-1 1 0 0,1 1-1 0 0,0 0 1 0 0,0 1-1 0 0,0-1 1 0 0,0 0-1 0 0,1 1 0 0 0,0-1 1 0 0,-1 1-1 0 0,10-6 1289 0 0,-31 41-1156 0 0,-1 1 0 0 0,-1-2 0 0 0,-2-1 0 0 0,0-1 0 0 0,-2 0 0 0 0,-2-2 0 0 0,0-1 0 0 0,-58 42 0 0 0,71-58 34 0 0,-1-1-1 0 0,0-1 1 0 0,-19 7-1 0 0,-8 4 1055 0 0,58-8-1506 0 0,186 80 236 0 0,-163-73 79 0 0,0 3 0 0 0,-2 1 0 0 0,0 1 0 0 0,-2 3 0 0 0,0 0 0 0 0,33 33 0 0 0,3-2 1014 0 0,-72-55-993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6:36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23285 0 0,'0'0'848'0'0,"7"2"-2720"0"0,2 7 615 0 0,2 4-2647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0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1294 1 11114 0 0,'-100'41'-243'0'0,"2"5"-1"0"0,-143 91 1 0 0,182-99 192 0 0,-94 66-155 0 0,135-90 158 0 0,0 1 1 0 0,2 1-1 0 0,-1 1 0 0 0,2 0 1 0 0,-25 36-1 0 0,33-39 6 0 0,0 0 0 0 0,1 1-1 0 0,1-1 1 0 0,0 1 0 0 0,1 0 0 0 0,1 1 0 0 0,0-1 0 0 0,1 1 0 0 0,1-1 0 0 0,0 1 0 0 0,1 0-1 0 0,1 0 1 0 0,0-1 0 0 0,5 21 0 0 0,4 13-92 0 0,2-1 1 0 0,2-1-1 0 0,25 56 0 0 0,-2-22-19 0 0,60 95 0 0 0,-60-115 103 0 0,-3 1-1 0 0,-3 2 0 0 0,25 71 1 0 0,-54-129 21 0 0,0-1 0 0 0,-1 1 0 0 0,0 0 0 0 0,1 0 0 0 0,-2 0 0 0 0,1 0 0 0 0,-1 0 0 0 0,0 0 0 0 0,0 0 0 0 0,-1 0 0 0 0,0 0 0 0 0,-1 7 0 0 0,0-8 25 0 0,0 0 0 0 0,-1 0-1 0 0,1-1 1 0 0,-1 1 0 0 0,0-1-1 0 0,0 0 1 0 0,-1 0 0 0 0,1 0-1 0 0,-1 0 1 0 0,1-1 0 0 0,-1 1-1 0 0,-1-1 1 0 0,1 0 0 0 0,-5 3-1 0 0,-44 24 274 0 0,-1-3 0 0 0,-1-3 0 0 0,-68 22 0 0 0,59-23-188 0 0,-4 3-24 0 0,-91 31 204 0 0,130-48-381 0 0,-1-1-1 0 0,0-2 0 0 0,-44 3 1 0 0,71-8 30 0 0,1-1 0 0 0,-1 0 0 0 0,0 0 0 0 0,0 0 0 0 0,1 0 0 0 0,-1 0 1 0 0,0 0-1 0 0,0-1 0 0 0,1 0 0 0 0,-1 1 0 0 0,0-1 0 0 0,1 0 1 0 0,-1 0-1 0 0,1 0 0 0 0,-1-1 0 0 0,1 1 0 0 0,-1-1 0 0 0,-3-2 0 0 0,-2-7-742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0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 13867 0 0,'0'0'-568'0'0,"-30"19"-2137"0"0,4-1 2322 0 0,-31 28 1 0 0,14-11 287 0 0,33-27 26 0 0,-1 1 0 0 0,1 0 1 0 0,1 0-1 0 0,0 1 0 0 0,0 0 0 0 0,-8 12 1 0 0,15-18 23 0 0,0 0 0 0 0,0 0 1 0 0,0 0-1 0 0,0 0 0 0 0,1 0 1 0 0,0 0-1 0 0,0 0 0 0 0,0 1 0 0 0,0-1 1 0 0,1 1-1 0 0,-1-1 0 0 0,1 0 1 0 0,0 1-1 0 0,0-1 0 0 0,1 1 1 0 0,-1-1-1 0 0,1 0 0 0 0,0 1 1 0 0,1-1-1 0 0,-1 0 0 0 0,4 8 1 0 0,0-2 12 0 0,0 0 1 0 0,1 0 0 0 0,0-1 0 0 0,1 0-1 0 0,0 0 1 0 0,0 0 0 0 0,1-1-1 0 0,0 0 1 0 0,0 0 0 0 0,1-1 0 0 0,17 11-1 0 0,-11-10 34 0 0,-1-1 0 0 0,1 0 0 0 0,1-1 0 0 0,-1-1 0 0 0,1 0 0 0 0,0-1 0 0 0,24 3 0 0 0,-5-4 153 0 0,1-2 0 0 0,-1-1 0 0 0,1-2-1 0 0,-1-1 1 0 0,0-2 0 0 0,68-18 0 0 0,-66 12 145 0 0,-1-1-1 0 0,0-2 1 0 0,0-2-1 0 0,49-29 1 0 0,-69 35-88 0 0,-1 0 1 0 0,0-1-1 0 0,-1 0 1 0 0,0-1-1 0 0,-1-1 1 0 0,-1 0-1 0 0,0-1 1 0 0,0 0-1 0 0,-2-1 1 0 0,1 0-1 0 0,13-28 0 0 0,-23 40-140 0 0,1 0 0 0 0,-1 0 0 0 0,0 0 0 0 0,0 0-1 0 0,0 0 1 0 0,0 0 0 0 0,-1 0 0 0 0,1 0 0 0 0,-1 0-1 0 0,0 0 1 0 0,0 0 0 0 0,0 0 0 0 0,0 0-1 0 0,0 0 1 0 0,-1-1 0 0 0,1 1 0 0 0,-1 0 0 0 0,0 0-1 0 0,0 0 1 0 0,0 0 0 0 0,0 1 0 0 0,-1-1 0 0 0,-2-5-1 0 0,1 5-101 0 0,0 1-1 0 0,0-1 0 0 0,0 1 0 0 0,-1-1 0 0 0,1 1 1 0 0,0 0-1 0 0,-1 0 0 0 0,0 1 0 0 0,1-1 0 0 0,-1 1 0 0 0,0 0 1 0 0,0 0-1 0 0,0 0 0 0 0,0 0 0 0 0,0 1 0 0 0,0-1 1 0 0,0 1-1 0 0,-5 0 0 0 0,1 1-55 0 0,0 0 1 0 0,0 0-1 0 0,0 1 1 0 0,0 0-1 0 0,0 0 0 0 0,0 1 1 0 0,0 0-1 0 0,0 0 1 0 0,1 1-1 0 0,0 0 1 0 0,0 0-1 0 0,0 1 0 0 0,0 0 1 0 0,1 0-1 0 0,0 1 1 0 0,0-1-1 0 0,0 1 0 0 0,0 1 1 0 0,1-1-1 0 0,-7 13 1 0 0,3-6 2 0 0,2 0-1 0 0,-1 1 1 0 0,2 0 0 0 0,0 0 0 0 0,1 1 0 0 0,0 0 0 0 0,1 0 0 0 0,1 0 0 0 0,0 0 0 0 0,-1 21 0 0 0,4-31 22 0 0,0 0 0 0 0,0 0 0 0 0,1 1 0 0 0,-1-1 0 0 0,1 0 0 0 0,0 0 0 0 0,0 0 0 0 0,1 0 0 0 0,0 0 0 0 0,-1-1 0 0 0,2 1 0 0 0,-1 0 0 0 0,0-1 1 0 0,1 1-1 0 0,0-1 0 0 0,5 5 0 0 0,-3-4 35 0 0,0 0 1 0 0,0-1-1 0 0,1 0 0 0 0,-1 0 1 0 0,1 0-1 0 0,0-1 1 0 0,0 0-1 0 0,1 0 1 0 0,-1-1-1 0 0,0 0 0 0 0,8 2 1 0 0,4 0 104 0 0,0-2 1 0 0,0 0-1 0 0,0 0 1 0 0,0-2-1 0 0,0 0 0 0 0,0-2 1 0 0,0 0-1 0 0,24-5 1 0 0,-17 1 57 0 0,1-1 0 0 0,-2-2 0 0 0,43-19 1 0 0,-57 23-116 0 0,-1 0 1 0 0,0 0-1 0 0,-1-1 1 0 0,1-1 0 0 0,-1 1-1 0 0,0-1 1 0 0,-1-1-1 0 0,0 1 1 0 0,0-1 0 0 0,0 0-1 0 0,-1-1 1 0 0,7-12 0 0 0,-9 11-19 0 0,-1 0 1 0 0,0 0 0 0 0,0-1 0 0 0,-1 1 0 0 0,0-1 0 0 0,-1 0 0 0 0,0 1 0 0 0,-1-1 0 0 0,0 0-1 0 0,-1 0 1 0 0,0 1 0 0 0,0-1 0 0 0,-2 1 0 0 0,-3-15 0 0 0,6 24-62 0 0,9 9-2001 0 0,-2 0 1843 0 0,-1-1 0 0 0,0 1 0 0 0,0 0-1 0 0,-1 0 1 0 0,0 0 0 0 0,0 1-1 0 0,-1 0 1 0 0,4 12 0 0 0,9 13 211 0 0,120 249 5668 0 0,-137-300-5212 0 0,-1-19-43 0 0,2 0 0 0 0,1 0 0 0 0,10-47 0 0 0,-10 74-470 0 0,0 0 0 0 0,1 0 1 0 0,0 0-1 0 0,0 0 0 0 0,1 1 0 0 0,0 0 1 0 0,0-1-1 0 0,1 1 0 0 0,0 1 0 0 0,1-1 1 0 0,-1 1-1 0 0,2 0 0 0 0,-1 0 0 0 0,1 1 1 0 0,0 0-1 0 0,0 0 0 0 0,0 0 0 0 0,11-5 1 0 0,-14 9-20 0 0,0 0 1 0 0,0 0 0 0 0,0 1 0 0 0,0-1 0 0 0,0 1-1 0 0,0 0 1 0 0,0 0 0 0 0,0 0 0 0 0,0 1-1 0 0,0-1 1 0 0,1 1 0 0 0,-1 0 0 0 0,0 1-1 0 0,0-1 1 0 0,1 1 0 0 0,-1-1 0 0 0,8 4-1 0 0,-7-2 1 0 0,0 1 0 0 0,1 0 0 0 0,-1 0 0 0 0,-1 0 0 0 0,1 0 0 0 0,0 1 0 0 0,-1 0 0 0 0,0 0 0 0 0,0 0 0 0 0,0 1 0 0 0,5 8 0 0 0,0 0 38 0 0,-1 1 0 0 0,-1 1 0 0 0,-1-1 1 0 0,0 1-1 0 0,0 0 0 0 0,-2 1 0 0 0,0-1 1 0 0,3 25-1 0 0,-6-35 32 0 0,1 16 92 0 0,0 1 1 0 0,2-2 0 0 0,0 1-1 0 0,12 31 1 0 0,-14-47-88 0 0,0 0 0 0 0,1 0 1 0 0,-1 0-1 0 0,1 0 0 0 0,0-1 0 0 0,0 0 1 0 0,1 1-1 0 0,-1-1 0 0 0,1-1 0 0 0,0 1 1 0 0,0 0-1 0 0,0-1 0 0 0,0 0 0 0 0,1 0 0 0 0,-1 0 1 0 0,1 0-1 0 0,0-1 0 0 0,0 0 0 0 0,0 0 1 0 0,0 0-1 0 0,0-1 0 0 0,0 1 0 0 0,8 0 1 0 0,4-1-254 0 0,0-1 1 0 0,0-1-1 0 0,-1 0 1 0 0,1-1 0 0 0,-1-1-1 0 0,1 0 1 0 0,-1-1-1 0 0,0-1 1 0 0,0-1-1 0 0,-1 0 1 0 0,20-11 0 0 0,-2-1-629 0 0,-1-1 0 0 0,0-2 0 0 0,55-47 0 0 0,-73 55 997 0 0,0-1-1 0 0,-1 0 0 0 0,0 0 0 0 0,19-29 1 0 0,-28 36 239 0 0,0 0 1 0 0,-1 0 0 0 0,0 0-1 0 0,0 0 1 0 0,0 0-1 0 0,-1 0 1 0 0,0-1 0 0 0,0 1-1 0 0,-1-1 1 0 0,0 0 0 0 0,0 1-1 0 0,-1-1 1 0 0,1 0-1 0 0,-3-13 1 0 0,1 18-294 0 0,1 0 0 0 0,-1 0 0 0 0,0 1 0 0 0,1-1-1 0 0,-1 0 1 0 0,-1 1 0 0 0,1-1 0 0 0,0 0 0 0 0,-1 1 0 0 0,1-1 0 0 0,-1 1 0 0 0,0 0-1 0 0,0 0 1 0 0,0-1 0 0 0,0 1 0 0 0,0 0 0 0 0,0 1 0 0 0,0-1 0 0 0,-1 0 0 0 0,1 1-1 0 0,-1-1 1 0 0,1 1 0 0 0,-1 0 0 0 0,0 0 0 0 0,0 0 0 0 0,1 0 0 0 0,-1 0 0 0 0,0 1-1 0 0,0-1 1 0 0,0 1 0 0 0,0-1 0 0 0,0 1 0 0 0,1 0 0 0 0,-1 1 0 0 0,0-1 0 0 0,-4 1-1 0 0,-1 0-140 0 0,0 1 0 0 0,0 0 0 0 0,0 0 1 0 0,0 0-1 0 0,0 1 0 0 0,1 1 0 0 0,-1-1 0 0 0,1 1 0 0 0,0 0 0 0 0,0 1 0 0 0,-11 8 0 0 0,11-6 11 0 0,1 0 1 0 0,0 0 0 0 0,0 1-1 0 0,0-1 1 0 0,1 1 0 0 0,1 0 0 0 0,-1 0-1 0 0,1 1 1 0 0,0 0 0 0 0,1-1-1 0 0,-4 19 1 0 0,6-24 19 0 0,0 0 0 0 0,1 1 0 0 0,0-1 0 0 0,0 0 0 0 0,0 1 0 0 0,0-1 0 0 0,0 0 0 0 0,1 1-1 0 0,0-1 1 0 0,-1 0 0 0 0,1 0 0 0 0,0 1 0 0 0,1-1 0 0 0,-1 0 0 0 0,1 0 0 0 0,-1 0 0 0 0,1-1 0 0 0,0 1 0 0 0,0 0 0 0 0,0 0 0 0 0,0-1 0 0 0,0 0 0 0 0,1 1 0 0 0,-1-1-1 0 0,1 0 1 0 0,0 0 0 0 0,-1 0 0 0 0,1 0 0 0 0,0-1 0 0 0,0 1 0 0 0,0-1 0 0 0,0 0 0 0 0,1 0 0 0 0,-1 0 0 0 0,0 0 0 0 0,4 0 0 0 0,9 3 9 0 0,0 0-1 0 0,0-2 1 0 0,0 0 0 0 0,20 0 0 0 0,-31-2 189 0 0,0 0 0 0 0,0 0 1 0 0,0-1-1 0 0,1 1 0 0 0,-1-1 0 0 0,0-1 0 0 0,0 1 0 0 0,0-1 1 0 0,-1 0-1 0 0,1 0 0 0 0,0 0 0 0 0,-1-1 0 0 0,1 1 0 0 0,-1-1 0 0 0,0 0 1 0 0,0 0-1 0 0,5-5 0 0 0,1-16 1221 0 0,-8 19-2207 0 0,0 20 27 0 0,0-3 793 0 0,1 0 0 0 0,0-1 0 0 0,0 1 0 0 0,1-1 0 0 0,0 0 0 0 0,1 0 0 0 0,1 0-1 0 0,-1-1 1 0 0,2 0 0 0 0,8 12 0 0 0,-12-19-3 0 0,1 1-1 0 0,-1-1 1 0 0,1 0 0 0 0,-1 0-1 0 0,1 0 1 0 0,0-1-1 0 0,0 1 1 0 0,0-1 0 0 0,1 0-1 0 0,-1 0 1 0 0,0 0 0 0 0,1 0-1 0 0,-1-1 1 0 0,1 0 0 0 0,0 0-1 0 0,7 0 1 0 0,-4-1-284 0 0,0 0 1 0 0,-1-1 0 0 0,1 0 0 0 0,0 0-1 0 0,-1-1 1 0 0,1 0 0 0 0,-1 0-1 0 0,0-1 1 0 0,12-5 0 0 0,-5 0-198 0 0,1 0-1 0 0,-1-2 1 0 0,-1 1 0 0 0,0-2-1 0 0,0 0 1 0 0,-1 0 0 0 0,0-1-1 0 0,19-27 1 0 0,-17 15 370 0 0,-1 1 0 0 0,-1-2 0 0 0,15-45 0 0 0,-21 54 2757 0 0,-6 16-2554 0 0,0 0 1 0 0,1 0-1 0 0,-1 0 0 0 0,0 0 1 0 0,0 0-1 0 0,0 0 1 0 0,0 0-1 0 0,1 0 1 0 0,-1 0-1 0 0,0 0 0 0 0,0 0 1 0 0,0 0-1 0 0,0 0 1 0 0,1 0-1 0 0,-1 0 1 0 0,1 0 554 0 0,0 1-554 0 0,6 13 907 0 0,4 29-1614 0 0,-10-38 1027 0 0,19 103-154 0 0,-28-137 3800 0 0,3 15-3809 0 0,1 0 0 0 0,-3-24 0 0 0,6 33-243 0 0,1 0-1 0 0,0 0 1 0 0,0 0-1 0 0,0 1 1 0 0,0-1-1 0 0,1 0 1 0 0,0 0-1 0 0,0 0 1 0 0,0 0-1 0 0,1 1 1 0 0,-1-1-1 0 0,6-8 1 0 0,-3 7-20 0 0,0-1 1 0 0,0 1-1 0 0,1 0 1 0 0,0 1 0 0 0,1-1-1 0 0,-1 1 1 0 0,1 0-1 0 0,0 1 1 0 0,0-1-1 0 0,1 1 1 0 0,-1 0 0 0 0,1 1-1 0 0,0 0 1 0 0,0 0-1 0 0,0 0 1 0 0,0 1-1 0 0,0 0 1 0 0,1 0 0 0 0,-1 1-1 0 0,1-1 1 0 0,-1 2-1 0 0,14-1 1 0 0,-9 2-68 0 0,0 0 1 0 0,1 0-1 0 0,-1 1 1 0 0,0 1-1 0 0,0 0 1 0 0,0 1-1 0 0,-1 0 1 0 0,1 1-1 0 0,-1 0 1 0 0,0 0-1 0 0,0 1 1 0 0,0 1-1 0 0,11 10 1 0 0,13 9-94 0 0,-20-16 197 0 0,-1 1 0 0 0,21 21 0 0 0,-27-22 34 0 0,0 0 1 0 0,0 1 0 0 0,-1 0 0 0 0,0 0 0 0 0,-1 0 0 0 0,0 1 0 0 0,-1 0 0 0 0,-1 0 0 0 0,0 0-1 0 0,5 26 1 0 0,-9-36-76 0 0,1 0 0 0 0,-1-1 0 0 0,1 1 1 0 0,0 0-1 0 0,-1 0 0 0 0,1-1 0 0 0,0 1 0 0 0,0-1 0 0 0,0 1 0 0 0,0 0 0 0 0,0-1 0 0 0,0 0 0 0 0,1 1 0 0 0,-1-1 0 0 0,0 0 0 0 0,1 0 0 0 0,-1 1 0 0 0,1-1 0 0 0,-1 0 0 0 0,1 0 1 0 0,0-1-1 0 0,-1 1 0 0 0,1 0 0 0 0,0-1 0 0 0,-1 1 0 0 0,1-1 0 0 0,0 1 0 0 0,0-1 0 0 0,0 0 0 0 0,0 1 0 0 0,-1-1 0 0 0,1 0 0 0 0,4-1 0 0 0,5 0-667 0 0,0-1 1 0 0,0-1-1 0 0,-1 1 0 0 0,18-8 0 0 0,-9 3-210 0 0,6-1-395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14563 0 0,'0'0'60'0'0,"2"5"-1512"0"0,5 11 1286 0 0,-2-1 0 0 0,0 1 0 0 0,-1 0 0 0 0,0 1 0 0 0,-2-1 0 0 0,2 18 0 0 0,7 41 221 0 0,-5-41-31 0 0,3 38 1 0 0,1 18 41 0 0,41 147 186 0 0,-48-215-366 0 0,1 36 0 0 0,-3-52-111 0 0,-1 1 0 0 0,-1-1 0 0 0,1 0 0 0 0,-1 1 0 0 0,0-1 0 0 0,-1 0 0 0 0,1 0 0 0 0,-1 0 0 0 0,-1 0-1 0 0,-3 7 1 0 0,-2 0-1292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1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237 248 552 0 0,'40'-31'1658'0'0,"40"-33"2151"0"0,-72 57-3209 0 0,-1 0 0 0 0,0-1-1 0 0,0 0 1 0 0,-1 0 0 0 0,0 0 0 0 0,-1-1-1 0 0,7-13 1 0 0,-11 21-512 0 0,0-1-1 0 0,0 0 1 0 0,-1 1-1 0 0,1-1 1 0 0,0 0-1 0 0,-1 0 1 0 0,1 0-1 0 0,-1 1 1 0 0,0-1 0 0 0,0 0-1 0 0,0 0 1 0 0,0 0-1 0 0,0 0 1 0 0,0 0-1 0 0,0 1 1 0 0,0-1-1 0 0,-1 0 1 0 0,1 0 0 0 0,-1 0-1 0 0,1 1 1 0 0,-1-1-1 0 0,0 0 1 0 0,0 1-1 0 0,-2-4 1 0 0,1 3-51 0 0,0 0-1 0 0,-1 0 1 0 0,1 0 0 0 0,-1 1 0 0 0,1-1 0 0 0,-1 1-1 0 0,0-1 1 0 0,0 1 0 0 0,0 0 0 0 0,1 0-1 0 0,-1 1 1 0 0,0-1 0 0 0,-6 0 0 0 0,-5 0-50 0 0,1 0-1 0 0,0 1 1 0 0,-1 1 0 0 0,1 0 0 0 0,-26 7 0 0 0,26-5-28 0 0,0 2 1 0 0,0 0 0 0 0,1 1 0 0 0,-1 0-1 0 0,1 0 1 0 0,1 2 0 0 0,-1-1 0 0 0,1 1-1 0 0,1 1 1 0 0,-1 0 0 0 0,-12 15 0 0 0,8-6-91 0 0,1 1 1 0 0,1 0-1 0 0,0 1 1 0 0,2 1-1 0 0,-18 41 1 0 0,26-55 95 0 0,1 0 0 0 0,-1 0 0 0 0,1 0 0 0 0,1 1 0 0 0,0-1 1 0 0,0 1-1 0 0,0 0 0 0 0,1-1 0 0 0,0 1 0 0 0,1 11 0 0 0,0-16 36 0 0,0 0-1 0 0,-1 0 1 0 0,1 0-1 0 0,0 0 1 0 0,0 0 0 0 0,1 0-1 0 0,-1 0 1 0 0,1 0-1 0 0,0 0 1 0 0,-1-1-1 0 0,1 1 1 0 0,0-1-1 0 0,0 1 1 0 0,1-1 0 0 0,-1 0-1 0 0,0 0 1 0 0,1 0-1 0 0,0 0 1 0 0,-1 0-1 0 0,1 0 1 0 0,0-1-1 0 0,0 0 1 0 0,0 1 0 0 0,0-1-1 0 0,0 0 1 0 0,0 0-1 0 0,4 0 1 0 0,9 2 180 0 0,0-2 0 0 0,0 0 0 0 0,1-1 0 0 0,-1 0 0 0 0,0-1 0 0 0,0-1 0 0 0,24-6 0 0 0,-17 2 22 0 0,1 0 0 0 0,-2-2 0 0 0,1-1 0 0 0,29-16 0 0 0,-46 22-99 0 0,-2 0 0 0 0,1 0-1 0 0,0-1 1 0 0,-1 1 0 0 0,1-1 0 0 0,-1 0-1 0 0,0-1 1 0 0,0 1 0 0 0,-1-1 0 0 0,1 1 0 0 0,-1-1-1 0 0,0 0 1 0 0,0 0 0 0 0,-1 0 0 0 0,0-1-1 0 0,0 1 1 0 0,0-1 0 0 0,0 1 0 0 0,-1-1-1 0 0,0 0 1 0 0,0 1 0 0 0,0-1 0 0 0,-1 0 0 0 0,0 0-1 0 0,0 1 1 0 0,0-1 0 0 0,-1 0 0 0 0,0 0-1 0 0,0 1 1 0 0,-3-9 0 0 0,0 2-131 0 0,0 0 0 0 0,-1 0 0 0 0,0 1 0 0 0,-1 0 0 0 0,0 0 0 0 0,0 0 0 0 0,-1 1 0 0 0,-1 0 0 0 0,0 0 0 0 0,0 1 0 0 0,-1 0 0 0 0,0 0 0 0 0,-14-9 0 0 0,12 10-34 0 0,-1 1 0 0 0,-1 0 0 0 0,0 1 0 0 0,0 1 0 0 0,-17-6 0 0 0,25 9-172 0 0,0 1 1 0 0,0-1 0 0 0,-1 1-1 0 0,1 1 1 0 0,-1-1 0 0 0,1 1 0 0 0,0 0-1 0 0,-1 0 1 0 0,1 0 0 0 0,-1 1-1 0 0,1-1 1 0 0,0 2 0 0 0,0-1 0 0 0,-1 0-1 0 0,1 1 1 0 0,-9 4 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1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544 1 17252 0 0,'-132'81'-1749'0'0,"-7"5"1413"0"0,137-85 288 0 0,0 0 0 0 0,1 0-1 0 0,-1 0 1 0 0,1 0 0 0 0,-1 0-1 0 0,1 0 1 0 0,0 1 0 0 0,0-1-1 0 0,-1 0 1 0 0,1 1 0 0 0,0-1-1 0 0,0 1 1 0 0,0-1 0 0 0,0 1-1 0 0,0 0 1 0 0,1-1 0 0 0,-1 1-1 0 0,0 0 1 0 0,1-1 0 0 0,-1 1-1 0 0,1 0 1 0 0,0 0 0 0 0,0 0-1 0 0,0 2 1 0 0,1 0-65 0 0,0 0 1 0 0,1-1-1 0 0,-1 1 0 0 0,1-1 1 0 0,0 0-1 0 0,1 1 1 0 0,-1-1-1 0 0,0 0 0 0 0,1 0 1 0 0,4 4-1 0 0,15 16 92 0 0,-10-13-28 0 0,-2 1 1 0 0,0 0-1 0 0,0 1 1 0 0,-1 0-1 0 0,10 18 1 0 0,-17-27 25 0 0,-1 0 1 0 0,1 1 0 0 0,-1-1 0 0 0,0 0 0 0 0,0 0-1 0 0,0 1 1 0 0,-1-1 0 0 0,1 1 0 0 0,-1-1 0 0 0,0 1-1 0 0,0-1 1 0 0,0 1 0 0 0,0-1 0 0 0,-1 1 0 0 0,1-1-1 0 0,-1 0 1 0 0,0 1 0 0 0,0-1 0 0 0,0 0 0 0 0,-1 1-1 0 0,1-1 1 0 0,-1 0 0 0 0,1 0 0 0 0,-1 0 0 0 0,0 0-1 0 0,0-1 1 0 0,-1 1 0 0 0,-3 4 0 0 0,-6 3 72 0 0,0 1 0 0 0,0-2 0 0 0,-1 1 0 0 0,0-2 0 0 0,-1 0 1 0 0,0 0-1 0 0,0-2 0 0 0,-22 8 0 0 0,1-2 26 0 0,0-2 0 0 0,-56 7 0 0 0,42-9-76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2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13283 0 0,'-3'17'-2617'0'0,"-3"5"25"0"0,-1 1-201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2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13123 0 0,'1'-2'211'0'0,"1"-3"-25"0"0,1 1-1 0 0,0-1 0 0 0,0 0 0 0 0,0 1 1 0 0,1-1-1 0 0,5-4 0 0 0,-9 8-236 0 0,1 1 0 0 0,0-1 0 0 0,-1 1-1 0 0,1-1 1 0 0,0 1 0 0 0,-1 0 0 0 0,1-1-1 0 0,0 1 1 0 0,0 0 0 0 0,0 0 0 0 0,-1-1-1 0 0,1 1 1 0 0,0 0 0 0 0,0 0 0 0 0,0 0 0 0 0,-1 0-1 0 0,1 0 1 0 0,0 0 0 0 0,1 1 0 0 0,0-1-51 0 0,-1 1 1 0 0,1-1 0 0 0,-1 1 0 0 0,0 0-1 0 0,1 0 1 0 0,-1 0 0 0 0,0 0 0 0 0,0 0-1 0 0,0 0 1 0 0,0 0 0 0 0,0 0 0 0 0,0 1-1 0 0,0-1 1 0 0,1 2 0 0 0,4 7-84 0 0,-1 0-1 0 0,0 1 1 0 0,-1-1 0 0 0,0 1-1 0 0,0 0 1 0 0,-1 0 0 0 0,2 18 0 0 0,5 86 32 0 0,-8-84 104 0 0,-1 717 348 0 0,-8-423-193 0 0,56 1572 142 0 0,44-275-378 0 0,-60 5 463 0 0,-58-278 54 0 0,0 685 1013 0 0,35-1320-656 0 0,3 756 715 0 0,-62-3-1796 0 0,-7-859-2063 0 0,35-422 1802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4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950 157 5057 0 0,'-5'-50'7950'0'0,"5"48"-7994"0"0,-5 4-2012 0 0,4-1 1980 0 0,0-1 0 0 0,0 1 0 0 0,0 0-1 0 0,0-1 1 0 0,0 1 0 0 0,0 0 0 0 0,0 0 0 0 0,0 0-1 0 0,0 0 1 0 0,0 0 0 0 0,0 0 0 0 0,1 0 0 0 0,-1 0 0 0 0,0 0-1 0 0,0 2 1 0 0,-13 27-183 0 0,11-24 93 0 0,-168 501 1 0 0,35 65 338 0 0,36 10-15 0 0,58-330-106 0 0,19-111-23 0 0,-197 1215 115 0 0,52 7-155 0 0,120-513 39 0 0,50-629 26 0 0,54 404 0 0 0,22-267-24 0 0,-57-286-72 0 0,4-2 0 0 0,63 126 0 0 0,-73-168 20 0 0,1-1 1 0 0,1-1-1 0 0,2 0 0 0 0,1-2 0 0 0,0 0 0 0 0,2-1 0 0 0,42 34 0 0 0,-49-45 33 0 0,1-2 1 0 0,0 0-1 0 0,1 0 0 0 0,0-2 1 0 0,0 0-1 0 0,1-1 1 0 0,0 0-1 0 0,0-2 0 0 0,1 0 1 0 0,-1-1-1 0 0,1-1 1 0 0,0-1-1 0 0,37 0 0 0 0,-25-5 40 0 0,-1-1-1 0 0,1-1 1 0 0,-1-2-1 0 0,-1-1 0 0 0,1-1 1 0 0,-1-2-1 0 0,-1-1 0 0 0,0-1 1 0 0,45-29-1 0 0,-2-5 81 0 0,-3-3 1 0 0,82-77-1 0 0,-38 18 253 0 0,-4-5-1 0 0,-5-5 1 0 0,165-250-1 0 0,-125 134 924 0 0,154-347-1 0 0,-207 374-598 0 0,-10-3-1 0 0,72-295 0 0 0,-110 318-454 0 0,-8-1 1 0 0,-9-1-1 0 0,1-214 1 0 0,-29 115-187 0 0,-42-298 0 0 0,-102-277-48 0 0,95 634 289 0 0,-10 3-1 0 0,-98-233 1 0 0,115 353-119 0 0,-5 3 1 0 0,-4 1-1 0 0,-4 3 0 0 0,-5 3 1 0 0,-4 2-1 0 0,-98-106 1 0 0,120 155-210 0 0,-1 2 0 0 0,-2 3 0 0 0,-2 1 0 0 0,-1 3 0 0 0,-109-59 0 0 0,119 76-175 0 0,-2 1 0 0 0,-1 2 0 0 0,0 2 1 0 0,0 2-1 0 0,-2 1 0 0 0,0 3 0 0 0,0 2 0 0 0,-82-2 0 0 0,117 8-193 0 0,0 2 1 0 0,1-1-1 0 0,-1 2 0 0 0,1-1 0 0 0,0 2 1 0 0,-1-1-1 0 0,1 1 0 0 0,0 1 1 0 0,1 0-1 0 0,-16 8 0 0 0,18-8 30 0 0,0 1 0 0 0,1 0-1 0 0,0 1 1 0 0,0-1-1 0 0,0 1 1 0 0,1 0-1 0 0,0 0 1 0 0,0 1 0 0 0,0 0-1 0 0,1 0 1 0 0,0 0-1 0 0,1 0 1 0 0,-1 0 0 0 0,-2 11-1 0 0,-6 25 66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582 95 12587 0 0,'3'-62'461'0'0,"-18"73"-1290"0"0,0 6 421 0 0,1-1 1 0 0,1 2 0 0 0,-21 34 0 0 0,15-20 265 0 0,-35 58-111 0 0,5 3 0 0 0,3 2 0 0 0,5 2 0 0 0,4 2 0 0 0,-30 126 0 0 0,17-4 325 0 0,-30 310 0 0 0,30 738 631 0 0,123 1-334 0 0,55-322-229 0 0,-99-814-100 0 0,6-2 1 0 0,6-1 0 0 0,5-2-1 0 0,125 241 1 0 0,-143-321 75 0 0,2-1-1 0 0,2-2 1 0 0,2-1 0 0 0,3-1-1 0 0,1-3 1 0 0,1 0 0 0 0,90 67-1 0 0,-103-90-16 0 0,1-1 0 0 0,0-1 0 0 0,2-2-1 0 0,0-1 1 0 0,0-1 0 0 0,52 13-1 0 0,-56-19 3 0 0,0-2-1 0 0,0-1 0 0 0,0-1 1 0 0,1-1-1 0 0,-1-1 0 0 0,0-1 0 0 0,1-2 1 0 0,-1 0-1 0 0,29-9 0 0 0,-19 1 34 0 0,0-1 0 0 0,0-2 1 0 0,-1-2-1 0 0,-1-1 0 0 0,-1-1 0 0 0,-1-2 0 0 0,0-1 0 0 0,33-30 1 0 0,-4-4 106 0 0,-2-2 1 0 0,85-108 0 0 0,-65 61 1 0 0,-6-4 1 0 0,-3-3-1 0 0,-6-2 1 0 0,60-152-1 0 0,-60 101 180 0 0,-7-2 1 0 0,57-283-1 0 0,-30-212 7 0 0,-69-6-249 0 0,-25 436 106 0 0,-78-437 0 0 0,-141-208 1028 0 0,191 756-1124 0 0,-6 2 0 0 0,-6 1 0 0 0,-4 3 0 0 0,-121-184 0 0 0,130 234-202 0 0,-3 2-1 0 0,-3 2 1 0 0,-80-71 0 0 0,84 89-118 0 0,-3 3-1 0 0,-1 1 1 0 0,-2 3-1 0 0,-97-47 1 0 0,65 46-321 0 0,-2 3 1 0 0,-1 4-1 0 0,-1 4 1 0 0,-2 4-1 0 0,0 4 1 0 0,0 3-1 0 0,-2 5 0 0 0,-174 6 1 0 0,231 5-189 0 0,0 1 1 0 0,1 1-1 0 0,0 3 1 0 0,0 0-1 0 0,-55 21 1 0 0,40-7 476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8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0 6153 0 0,'-4'18'3537'0'0,"-1"6"-1120"0"0,-1 10-185 0 0,-1 0 769 0 0,-1 9-3033 0 0,-7 17-112 0 0,-2 5 96 0 0,-2 14-528 0 0,0 6-73 0 0,-2 8 1 0 0,0 5-568 0 0,0 10 32 0 0,-5 9-369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9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14539 0 0,'0'0'691'0'0,"7"-1"-759"0"0,35-12-736 0 0,34-10 299 0 0,-68 21 475 0 0,0 1 1 0 0,0-1 0 0 0,0 2 0 0 0,0-1 0 0 0,0 1-1 0 0,0 0 1 0 0,11 2 0 0 0,-17-1-4 0 0,1 0 1 0 0,0 0-1 0 0,-1 0 1 0 0,1 0-1 0 0,0 0 1 0 0,-1 1-1 0 0,0-1 1 0 0,1 1-1 0 0,-1 0 1 0 0,0 0-1 0 0,0 0 1 0 0,0 0-1 0 0,0 0 1 0 0,0 0-1 0 0,0 0 1 0 0,-1 0-1 0 0,1 1 1 0 0,-1-1-1 0 0,1 1 0 0 0,-1-1 1 0 0,0 1-1 0 0,0 0 1 0 0,0 0-1 0 0,-1-1 1 0 0,1 1-1 0 0,-1 0 1 0 0,1 0-1 0 0,-1 0 1 0 0,0-1-1 0 0,0 1 1 0 0,0 4-1 0 0,-1 10-42 0 0,0 0 0 0 0,-1 0-1 0 0,-8 30 1 0 0,9-43 82 0 0,-18 63 33 0 0,-3-2-1 0 0,-49 101 1 0 0,2-5-8 0 0,67-156-52 0 0,0 1 1 0 0,0 0 0 0 0,0-1 0 0 0,1 1-1 0 0,0 0 1 0 0,0 0 0 0 0,1 0 0 0 0,0 0-1 0 0,0 0 1 0 0,0 0 0 0 0,2 9 0 0 0,-1-12-1 0 0,0-1 0 0 0,0 1 0 0 0,0-1 1 0 0,0 0-1 0 0,0 0 0 0 0,0 1 1 0 0,1-1-1 0 0,-1 0 0 0 0,1 0 0 0 0,-1 0 1 0 0,1-1-1 0 0,0 1 0 0 0,0 0 0 0 0,0 0 1 0 0,0-1-1 0 0,0 0 0 0 0,0 1 1 0 0,0-1-1 0 0,0 0 0 0 0,1 0 0 0 0,-1 0 1 0 0,0 0-1 0 0,1 0 0 0 0,-1-1 0 0 0,1 1 1 0 0,-1-1-1 0 0,1 1 0 0 0,-1-1 1 0 0,5 0-1 0 0,19-1 189 0 0,-1-1 1 0 0,1-1-1 0 0,-1-1 1 0 0,0-2-1 0 0,48-16 0 0 0,-40 12-891 0 0,0 0-1 0 0,46-5 1 0 0,-55 13-321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9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53 130 15755 0 0,'0'0'1273'0'0,"3"-3"-563"0"0,15-12-857 0 0,0 1-1 0 0,1 1 0 0 0,0 1 0 0 0,1 0 1 0 0,0 1-1 0 0,1 1 0 0 0,0 1 0 0 0,1 1 0 0 0,-1 1 1 0 0,39-7-1 0 0,-59 14 99 0 0,0 0 0 0 0,0-1 0 0 0,0 1-1 0 0,0 0 1 0 0,1 0 0 0 0,-1 0 0 0 0,0 0 0 0 0,0 0 0 0 0,0 0 0 0 0,0 0 0 0 0,1 1 0 0 0,-1-1 0 0 0,0 0 0 0 0,0 0 0 0 0,0 1 0 0 0,0-1 0 0 0,0 1-1 0 0,0-1 1 0 0,0 1 0 0 0,0 0 0 0 0,0-1 0 0 0,0 1 0 0 0,0 0 0 0 0,0 0 0 0 0,0 0 0 0 0,0-1 0 0 0,0 3 0 0 0,0-1-14 0 0,0 0 1 0 0,0 0 0 0 0,-1 0 0 0 0,1 1-1 0 0,-1-1 1 0 0,0 0 0 0 0,0 1 0 0 0,0-1-1 0 0,0 0 1 0 0,0 0 0 0 0,0 1 0 0 0,0-1-1 0 0,-1 3 1 0 0,-3 8-82 0 0,0 0-1 0 0,0-1 1 0 0,-11 22 0 0 0,-62 93-81 0 0,21-38 92 0 0,56-89 133 0 0,-30 60 62 0 0,28-56-71 0 0,1 0 0 0 0,-1 0-1 0 0,1 0 1 0 0,0 0 0 0 0,0 0 0 0 0,1 0-1 0 0,-1 0 1 0 0,1 0 0 0 0,0 0-1 0 0,0 0 1 0 0,0 1 0 0 0,0-1-1 0 0,2 7 1 0 0,-1-9-21 0 0,1 1-1 0 0,-1-1 0 0 0,1 0 1 0 0,-1 0-1 0 0,1 0 1 0 0,0 0-1 0 0,-1 0 1 0 0,1 0-1 0 0,0 0 0 0 0,0-1 1 0 0,1 1-1 0 0,-1-1 1 0 0,0 1-1 0 0,0-1 1 0 0,1 0-1 0 0,4 2 0 0 0,48 13-17 0 0,-25-9 161 0 0,-26-6-99 0 0,0 0-1 0 0,0 1 1 0 0,0-1-1 0 0,-1 1 0 0 0,1 0 1 0 0,0 0-1 0 0,-1 1 1 0 0,1-1-1 0 0,-1 1 0 0 0,0-1 1 0 0,0 1-1 0 0,0 0 1 0 0,0 0-1 0 0,4 6 1 0 0,-6-6 8 0 0,1 1 0 0 0,-1-1 1 0 0,0 1-1 0 0,0-1 0 0 0,0 1 1 0 0,0 0-1 0 0,-1-1 0 0 0,0 1 1 0 0,1 0-1 0 0,-1 0 1 0 0,-1-1-1 0 0,1 1 0 0 0,0 0 1 0 0,-1 0-1 0 0,0-1 0 0 0,-2 7 1 0 0,-2 7 75 0 0,-2 0 1 0 0,0-1-1 0 0,-1 0 1 0 0,-1 0-1 0 0,0-1 1 0 0,-14 17-1 0 0,-6 6-19 0 0,-38 36 0 0 0,-66 49-2259 0 0,99-92 1180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0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17924 0 0,'-4'14'6'0'0,"1"0"0"0"0,0 0 1 0 0,1 0-1 0 0,0 1 0 0 0,1-1 0 0 0,2 29 1 0 0,1-11-50 0 0,2-1 1 0 0,9 35 0 0 0,-10-54-29 0 0,1 1-1 0 0,0 0 1 0 0,0-1-1 0 0,2 0 1 0 0,-1 0-1 0 0,1-1 1 0 0,1 1-1 0 0,0-1 1 0 0,1-1-1 0 0,13 15 1 0 0,-15-19 28 0 0,0 0 1 0 0,0-1-1 0 0,1 0 1 0 0,0-1-1 0 0,0 1 1 0 0,0-1-1 0 0,1 0 0 0 0,-1-1 1 0 0,1 0-1 0 0,0 0 1 0 0,0-1-1 0 0,0 0 1 0 0,0 0-1 0 0,0-1 1 0 0,0 0-1 0 0,0 0 0 0 0,16-1 1 0 0,-8-2-201 0 0,1 0-1 0 0,-1-1 1 0 0,0-1 0 0 0,0 0 0 0 0,-1-2 0 0 0,1 1 0 0 0,-1-2 0 0 0,0 0-1 0 0,-1-1 1 0 0,1 0 0 0 0,12-11 0 0 0,-3 1-286 0 0,0-2 0 0 0,-2-1 0 0 0,0 0 0 0 0,-1-2 0 0 0,18-25 0 0 0,-16 16 358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6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 11626 0 0,'6'-9'-1'0'0,"2"-1"-1"0"0,-1 1 0 0 0,2 0 0 0 0,-1 1 0 0 0,1 0 0 0 0,0 0 0 0 0,1 1 0 0 0,-1 1 0 0 0,1-1 0 0 0,1 1 1 0 0,-1 1-1 0 0,1 0 0 0 0,0 0 0 0 0,21-5 0 0 0,-23 8-23 0 0,0 0-1 0 0,1 0 1 0 0,-1 1 0 0 0,0 0-1 0 0,1 1 1 0 0,-1-1 0 0 0,1 2-1 0 0,-1 0 1 0 0,0 0 0 0 0,1 0-1 0 0,-1 1 1 0 0,0 1 0 0 0,0 0 0 0 0,0 0-1 0 0,0 0 1 0 0,-1 1 0 0 0,1 0-1 0 0,-1 1 1 0 0,9 7 0 0 0,-11-8 41 0 0,-1 1-1 0 0,1 0 1 0 0,-1 0 0 0 0,0 1 0 0 0,0-1 0 0 0,-1 1 0 0 0,0 0 0 0 0,0 0 0 0 0,0 1-1 0 0,-1-1 1 0 0,0 1 0 0 0,0 0 0 0 0,-1 0 0 0 0,0 0 0 0 0,0 0 0 0 0,0 0 0 0 0,-1 0-1 0 0,0 0 1 0 0,0 1 0 0 0,-1-1 0 0 0,0 0 0 0 0,-1 1 0 0 0,1-1 0 0 0,-1 0 0 0 0,-1 0-1 0 0,1 0 1 0 0,-1 1 0 0 0,0-1 0 0 0,-1-1 0 0 0,-5 12 0 0 0,5-14-64 0 0,0 0 0 0 0,-1 0 0 0 0,1-1 0 0 0,-1 1 0 0 0,0-1 0 0 0,1 0 0 0 0,-1 0 1 0 0,-1-1-1 0 0,1 1 0 0 0,0-1 0 0 0,-1 1 0 0 0,1-2 0 0 0,-1 1 0 0 0,0 0 0 0 0,1-1 0 0 0,-1 0 0 0 0,-9 1 0 0 0,-9 1-998 0 0,1-1 0 0 0,-34-2-1 0 0,54 0 949 0 0,-28-2-954 0 0,2 0-75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9970 0 0,'-20'31'497'0'0,"0"2"0"0"0,3 0 0 0 0,0 1 0 0 0,3 0 1 0 0,0 1-1 0 0,3 1 0 0 0,-13 62 0 0 0,6 9-594 0 0,-5 148 1 0 0,20 122-497 0 0,9-310-399 0 0,2 1 1 0 0,3-2 0 0 0,30 103-1 0 0,-21-110 831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1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518 144 4801 0 0,'-4'-13'821'0'0,"-1"0"1"0"0,0 1-1 0 0,-1 0 1 0 0,-1 0-1 0 0,0 1 1 0 0,0-1-1 0 0,-12-12 0 0 0,17 21-855 0 0,-1 0-1 0 0,-1 0 1 0 0,1 0-1 0 0,0 1 0 0 0,-1-1 1 0 0,1 1-1 0 0,-1 0 0 0 0,0 0 1 0 0,1 0-1 0 0,-1 0 0 0 0,0 1 1 0 0,-1-1-1 0 0,1 1 0 0 0,0 0 1 0 0,0 0-1 0 0,0 1 0 0 0,-1-1 1 0 0,1 1-1 0 0,0 0 0 0 0,0 0 1 0 0,-1 0-1 0 0,1 1 0 0 0,0 0 1 0 0,0-1-1 0 0,0 2 1 0 0,-8 1-1 0 0,-7 6-53 0 0,-1 0 1 0 0,1 1-1 0 0,1 1 1 0 0,0 0-1 0 0,1 2 1 0 0,0 0-1 0 0,-21 20 1 0 0,15-9 69 0 0,0 1 0 0 0,2 1 1 0 0,-37 56-1 0 0,51-70-15 0 0,0 0-1 0 0,0 1 1 0 0,1 0-1 0 0,1 0 1 0 0,0 0-1 0 0,0 1 1 0 0,2 0 0 0 0,0 0-1 0 0,0 0 1 0 0,1 0-1 0 0,1 0 1 0 0,1 17-1 0 0,0-28 39 0 0,0-1 0 0 0,0 0-1 0 0,1 1 1 0 0,-1-1-1 0 0,1 1 1 0 0,0-1 0 0 0,-1 0-1 0 0,1 0 1 0 0,0 1 0 0 0,1-1-1 0 0,-1 0 1 0 0,0 0 0 0 0,0 0-1 0 0,1 0 1 0 0,-1 0-1 0 0,1-1 1 0 0,0 1 0 0 0,0 0-1 0 0,0-1 1 0 0,2 3 0 0 0,0-3 58 0 0,-1 0 1 0 0,0 1 0 0 0,0-1 0 0 0,1-1 0 0 0,-1 1 0 0 0,0 0 0 0 0,1-1 0 0 0,-1 0-1 0 0,0 1 1 0 0,1-2 0 0 0,-1 1 0 0 0,7-1 0 0 0,4-2 233 0 0,-1 0 1 0 0,1-2-1 0 0,-1 1 1 0 0,0-2-1 0 0,22-11 1 0 0,-8 1-29 0 0,-1-1 1 0 0,-1-1-1 0 0,26-24 0 0 0,-39 32-67 0 0,-1-1 1 0 0,0-1-1 0 0,-1 0 0 0 0,-1 0 0 0 0,1-1 0 0 0,-2 0 0 0 0,0-1 0 0 0,7-15 1 0 0,-13 23 2 0 0,-1 1 1 0 0,1-1 0 0 0,-1 1-1 0 0,0-1 1 0 0,1-8 0 0 0,-2 14-207 0 0,0 0 1 0 0,0 0 0 0 0,0 0 0 0 0,-1 0 0 0 0,1 0 0 0 0,0 0 0 0 0,0 0-1 0 0,0 0 1 0 0,0 0 0 0 0,0 0 0 0 0,0 0 0 0 0,0 0 0 0 0,0 0-1 0 0,0 0 1 0 0,0 0 0 0 0,0 0 0 0 0,0 0 0 0 0,0 0 0 0 0,0 0-1 0 0,0-1 1 0 0,-1 1 0 0 0,1 0 0 0 0,0 0 0 0 0,0 0 0 0 0,0 0 0 0 0,0 0-1 0 0,0 0 1 0 0,0 0 0 0 0,-4 24-531 0 0,-11 141-652 0 0,7 241-1 0 0,9-344 39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1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13219 0 0,'-9'29'435'0'0,"2"1"0"0"0,0 0 0 0 0,3 0 0 0 0,-3 61 0 0 0,3-35-442 0 0,-13 307-418 0 0,27-364 402 0 0,1-3 84 0 0,0-1-1 0 0,21-11 1 0 0,-17 8-69 0 0,0 0 0 0 0,23-7 0 0 0,-34 13-34 0 0,0 1 1 0 0,0 0-1 0 0,0 0 1 0 0,0 1-1 0 0,0-1 1 0 0,0 1-1 0 0,0 0 1 0 0,0 0-1 0 0,0 0 1 0 0,0 1-1 0 0,0-1 1 0 0,0 1-1 0 0,0 0 0 0 0,0 0 1 0 0,4 2-1 0 0,-3 0-1 0 0,0 0 0 0 0,-1 0 0 0 0,0 1 0 0 0,0 0-1 0 0,0-1 1 0 0,0 1 0 0 0,0 1 0 0 0,-1-1-1 0 0,0 0 1 0 0,0 1 0 0 0,0 0 0 0 0,4 8 0 0 0,1 6 89 0 0,0 0-1 0 0,4 20 1 0 0,-7-23 13 0 0,12 54 55 0 0,-16-64-53 0 0,0-1 0 0 0,-1 1 1 0 0,1-1-1 0 0,-2 1 1 0 0,1-1-1 0 0,0 1 1 0 0,-1-1-1 0 0,0 0 1 0 0,0 1-1 0 0,-4 7 1 0 0,3-9 66 0 0,0-1 0 0 0,0 0 0 0 0,-1 0 0 0 0,1 0 1 0 0,-1 0-1 0 0,0 0 0 0 0,0 0 0 0 0,0 0 1 0 0,-1-1-1 0 0,1 0 0 0 0,0 0 0 0 0,-1 0 0 0 0,1 0 1 0 0,-1 0-1 0 0,0-1 0 0 0,-5 2 0 0 0,-8 2 310 0 0,1 0 0 0 0,-25 2-1 0 0,4-5-65 0 0,35-2-466 0 0,0 0 0 0 0,1 0 0 0 0,-1 0 0 0 0,0 0 0 0 0,1-1 0 0 0,-1 1 0 0 0,0-1 0 0 0,1 1 0 0 0,-1-1 0 0 0,0 0 0 0 0,1 0 0 0 0,-1 0 0 0 0,1 0 0 0 0,0 0-1 0 0,-1 0 1 0 0,1 0 0 0 0,0 0 0 0 0,-3-3 0 0 0,1 0-941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2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366 127 14635 0 0,'-18'-18'827'0'0,"5"4"-661"0"0,-1-1-1 0 0,-1 2 1 0 0,-1 0 0 0 0,0 0-1 0 0,-23-12 1 0 0,34 22-240 0 0,1 1 0 0 0,-1 0 0 0 0,0 0-1 0 0,0 1 1 0 0,0-1 0 0 0,0 1 0 0 0,0 0 0 0 0,0 1-1 0 0,0-1 1 0 0,-1 1 0 0 0,1 0 0 0 0,0 0 0 0 0,0 1-1 0 0,0-1 1 0 0,0 1 0 0 0,0 0 0 0 0,0 1 0 0 0,0-1-1 0 0,0 1 1 0 0,0 0 0 0 0,0 0 0 0 0,1 0 0 0 0,-1 1-1 0 0,1 0 1 0 0,-8 6 0 0 0,3-1-20 0 0,0 0 0 0 0,1 0 0 0 0,0 1 0 0 0,0 0 0 0 0,1 0 0 0 0,1 0 0 0 0,-1 1 0 0 0,2 1 0 0 0,-1-1 0 0 0,1 1 0 0 0,1-1 0 0 0,0 1 0 0 0,0 0 1 0 0,2 1-1 0 0,-1-1 0 0 0,1 1 0 0 0,1-1 0 0 0,0 1 0 0 0,0 0 0 0 0,1-1 0 0 0,1 1 0 0 0,0 0 0 0 0,0-1 0 0 0,4 14 0 0 0,-1-10 128 0 0,-1-1 0 0 0,2 1 0 0 0,0-1 0 0 0,1 0 0 0 0,0 0 0 0 0,1 0-1 0 0,0-1 1 0 0,1 0 0 0 0,1-1 0 0 0,0 1 0 0 0,1-2 0 0 0,0 1 0 0 0,1-2 0 0 0,0 1 0 0 0,0-1 0 0 0,1-1 0 0 0,1 0 0 0 0,15 9 0 0 0,-10-10 192 0 0,0-1 0 0 0,0 0 0 0 0,0-1 0 0 0,1-1 0 0 0,0-1 0 0 0,0-1 0 0 0,0 0 0 0 0,1-2 0 0 0,-1 0-1 0 0,1-1 1 0 0,-1-1 0 0 0,0 0 0 0 0,1-2 0 0 0,-1 0 0 0 0,0-1 0 0 0,-1-1 0 0 0,21-9 0 0 0,-32 10 113 0 0,4-2-2511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1944 0 0,'7'-1'-72'0'0,"3"-1"8"0"0,0 1 8 0 0,0-2-24 0 0,3-1-24 0 0,0-1-32 0 0,2 1-64 0 0,2 0 0 0 0,-2 1-104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9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153 140 1064 0 0,'0'0'464'0'0,"-19"2"2658"0"0,-114 31-2648 0 0,203-31 1015 0 0,-14 0-1435 0 0,343-3 214 0 0,269 1 768 0 0,-228 8-123 0 0,313-1 206 0 0,3-55-156 0 0,-5-52 616 0 0,-682 89-1423 0 0,136-17 84 0 0,-165 24-234 0 0,0 3 0 0 0,0 1 0 0 0,44 6 0 0 0,-46 2 385 0 0,-23-8 284 0 0,-10 6-2794 0 0,-6-3 1920 0 0,1 0 107 0 0,0 0-1 0 0,0-1 0 0 0,0 1 1 0 0,-1 0-1 0 0,1-1 0 0 0,-1 1 1 0 0,0 0-1 0 0,0-1 1 0 0,0 1-1 0 0,-1 2 0 0 0,-6 9-39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33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0 181 64 0 0,'0'0'9177'0'0,"15"1"-9479"0"0,47 4 783 0 0,0-2 0 0 0,103-10 0 0 0,4-1-203 0 0,307-15 791 0 0,-279 9-818 0 0,865-19 554 0 0,-115 5 184 0 0,-254-25-293 0 0,-357 29-51 0 0,-314 25-1260 0 0,-51 4-678 0 0,5-2 289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3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42 105 2160 0 0,'-1'-6'145'0'0,"0"0"0"0"0,0-1 0 0 0,-1 1-1 0 0,0 0 1 0 0,-5-10 581 0 0,1 9 1851 0 0,-16-36 6355 0 0,23 41-8567 0 0,0 2-231 0 0,0-1 1 0 0,0 0 0 0 0,0 1-1 0 0,0-1 1 0 0,0 1 0 0 0,0-1 0 0 0,1 1-1 0 0,-1-1 1 0 0,0 1 0 0 0,0 0-1 0 0,0 0 1 0 0,0 0 0 0 0,0-1-1 0 0,1 1 1 0 0,0 0 0 0 0,54 9-2104 0 0,-49-8 2747 0 0,99 16-688 0 0,0-6 0 0 0,114-1 0 0 0,-101-6 121 0 0,1642 144 618 0 0,-1573-123-755 0 0,333 33 249 0 0,-391-47-235 0 0,127 28 0 0 0,-153-15 13 0 0,48 9-9 0 0,-66-25 416 0 0,-85 2-4103 0 0,-1-9 3518 0 0,0 0 1 0 0,0 0 0 0 0,1 0-1 0 0,-1 0 1 0 0,0 1 0 0 0,-1-1-1 0 0,1 0 1 0 0,0 0 0 0 0,0 0-1 0 0,0 0 1 0 0,-1 1 0 0 0,1-1-1 0 0,0 0 1 0 0,-1 0 0 0 0,1 0 0 0 0,-1 0-1 0 0,0 0 1 0 0,1 0 0 0 0,-1 0-1 0 0,0 0 1 0 0,-1 1 0 0 0,-13 5-1207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2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570 0 5857 0 0,'6'7'6789'0'0,"-2"-3"-6005"0"0,19 20-990 0 0,36 46 1 0 0,-53-62 205 0 0,0 0-1 0 0,-1 0 1 0 0,0 0 0 0 0,-1 1 0 0 0,0 0 0 0 0,0 0-1 0 0,-1 0 1 0 0,0 0 0 0 0,0 0 0 0 0,-1 0-1 0 0,2 15 1 0 0,-5-17 34 0 0,0 0 0 0 0,0 0 1 0 0,0 0-1 0 0,-1-1 0 0 0,0 1 0 0 0,0 0 0 0 0,0-1 0 0 0,-1 0 1 0 0,0 1-1 0 0,0-1 0 0 0,-1 0 0 0 0,0-1 0 0 0,0 1 0 0 0,-7 7 1 0 0,-8 7 42 0 0,0-1 0 0 0,-31 22 0 0 0,20-16-29 0 0,-108 91 114 0 0,-229 199-2802 0 0,324-275 1544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3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0 10210 0 0,'1'4'930'0'0,"20"39"-988"0"0,-4-15 21 0 0,55 61 1 0 0,-51-67 39 0 0,-1 1 0 0 0,-1 1 0 0 0,-1 1 1 0 0,-2 1-1 0 0,26 51 0 0 0,-40-70 6 0 0,-1-1 0 0 0,1 1 0 0 0,-1 0 0 0 0,0 0 0 0 0,-1 0 0 0 0,0 0-1 0 0,0-1 1 0 0,0 1 0 0 0,-1 0 0 0 0,0 0 0 0 0,0 0 0 0 0,-1 0 0 0 0,1-1 0 0 0,-2 1 0 0 0,1-1 0 0 0,-1 1 0 0 0,0-1 0 0 0,0 0 0 0 0,-6 8 0 0 0,-7 10 50 0 0,-2 0 0 0 0,-1-1 1 0 0,-25 23-1 0 0,32-34-43 0 0,-73 76-339 0 0,-4-3-1 0 0,-197 143 1 0 0,232-194 283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6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5665 0 0,'0'-1'40'0'0,"0"1"1"0"0,1-1-1 0 0,-1 1 0 0 0,0-1 1 0 0,0 1-1 0 0,0-1 0 0 0,0 1 0 0 0,0-1 1 0 0,1 1-1 0 0,-1-1 0 0 0,0 1 1 0 0,1-1-1 0 0,-1 1 0 0 0,0 0 0 0 0,1-1 1 0 0,-1 1-1 0 0,0-1 0 0 0,1 1 1 0 0,-1 0-1 0 0,1-1 0 0 0,-1 1 0 0 0,1 0 1 0 0,-1 0-1 0 0,0-1 0 0 0,1 1 1 0 0,-1 0-1 0 0,1 0 0 0 0,-1 0 0 0 0,1-1 1 0 0,0 1-1 0 0,-1 0 0 0 0,1 0 1 0 0,-1 0-1 0 0,1 0 0 0 0,-1 0 0 0 0,1 0 1 0 0,-1 0-1 0 0,1 0 0 0 0,-1 1 0 0 0,1-1 1 0 0,-1 0-1 0 0,1 0 0 0 0,-1 0 1 0 0,1 0-1 0 0,-1 1 0 0 0,1-1 0 0 0,-1 0 1 0 0,1 0-1 0 0,-1 1 0 0 0,1-1 1 0 0,-1 0-1 0 0,0 1 0 0 0,1-1 0 0 0,-1 1 1 0 0,0-1-1 0 0,1 0 0 0 0,-1 1 1 0 0,0-1-1 0 0,1 1 0 0 0,-1 0 0 0 0,2 2-69 0 0,1-1-1 0 0,-1 1 1 0 0,0 0-1 0 0,0-1 1 0 0,-1 1-1 0 0,1 0 1 0 0,0 0-1 0 0,-1 0 1 0 0,2 5-1 0 0,-3 2 11 0 0,0 0 0 0 0,0-1 1 0 0,-1 1-1 0 0,0 0 0 0 0,-1 0 0 0 0,0-1 0 0 0,-6 19 1 0 0,5-19 58 0 0,0 0 0 0 0,1 0 0 0 0,0 0 1 0 0,0 0-1 0 0,1 0 0 0 0,0 1 0 0 0,1-1 1 0 0,0 0-1 0 0,1 10 0 0 0,0-17 0 0 0,0 0 0 0 0,0 0 0 0 0,0 0 0 0 0,0 0 0 0 0,0 0 0 0 0,0 0 0 0 0,1 0 1 0 0,-1 0-1 0 0,1-1 0 0 0,0 1 0 0 0,-1-1 0 0 0,1 1 0 0 0,0-1 0 0 0,0 0 0 0 0,0 0 0 0 0,0 1 0 0 0,0-1 0 0 0,0-1 0 0 0,0 1 0 0 0,0 0 0 0 0,0 0 0 0 0,0-1 0 0 0,1 1 0 0 0,-1-1 1 0 0,0 0-1 0 0,0 0 0 0 0,1 0 0 0 0,3 0 0 0 0,6 0 277 0 0,1 0 1 0 0,0-1-1 0 0,21-4 0 0 0,-20 2-105 0 0,0-1-1 0 0,1 0 1 0 0,-2-1 0 0 0,1-1-1 0 0,0 0 1 0 0,17-12-1 0 0,-27 16-130 0 0,1-1 0 0 0,-1-1 0 0 0,0 1 0 0 0,-1-1 0 0 0,1 1 0 0 0,-1-1 0 0 0,1 0 0 0 0,-1 0 0 0 0,4-8 0 0 0,-6 9-21 0 0,1 0 1 0 0,-1 0 0 0 0,0 1 0 0 0,-1-1 0 0 0,1 0-1 0 0,0 0 1 0 0,-1-1 0 0 0,0 1 0 0 0,0 0 0 0 0,0 0-1 0 0,0 0 1 0 0,0 0 0 0 0,0 0 0 0 0,-1 0 0 0 0,0 0-1 0 0,1 0 1 0 0,-3-4 0 0 0,-27-104-637 0 0,18 71-2122 0 0,8 30 1391 0 0</inkml:trace>
  <inkml:trace contextRef="#ctx0" brushRef="#br0" timeOffset="1">428 0 13899 0 0,'-1'1'-108'0'0,"1"0"1"0"0,0 0-1 0 0,0 0 1 0 0,0 0-1 0 0,-1 0 1 0 0,1 0-1 0 0,0 0 1 0 0,0 0-1 0 0,0 0 1 0 0,1 0-1 0 0,-1 0 1 0 0,0 0-1 0 0,0 0 1 0 0,0 0-1 0 0,1 0 1 0 0,-1-1-1 0 0,1 1 1 0 0,-1 0-1 0 0,0 0 1 0 0,1 0-1 0 0,0 0 1 0 0,0 1-1 0 0,13 28-445 0 0,9 18 516 0 0,-3 1-1 0 0,16 57 1 0 0,-25-72 70 0 0,60 214 239 0 0,-63-207-96 0 0,-1 1 0 0 0,-1 0-1 0 0,-3 0 1 0 0,-2 45 0 0 0,-1-81-256 0 0,0-3-76 0 0,0 0 0 0 0,0 0-1 0 0,0 1 1 0 0,-1-1 0 0 0,1 0 0 0 0,-1 0 0 0 0,-2 5 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3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46 9858 0 0,'-32'-33'2193'0'0,"21"20"-1615"0"0,19 21-2119 0 0,0 1 1475 0 0,-1-1 1 0 0,0 1 0 0 0,0 1-1 0 0,-1 0 1 0 0,-1-1 0 0 0,6 15-1 0 0,23 68 8 0 0,-19-47 32 0 0,-1-9 24 0 0,40 122 37 0 0,-44-125 29 0 0,-2 0-1 0 0,6 63 0 0 0,-13-85-24 0 0,-2 0 1 0 0,1 0-1 0 0,-1 0 1 0 0,-1-1-1 0 0,0 1 1 0 0,-1 0-1 0 0,0-1 1 0 0,0 1-1 0 0,-1-1 0 0 0,-1 0 1 0 0,0 0-1 0 0,0 0 1 0 0,0-1-1 0 0,-2 0 1 0 0,1 0-1 0 0,-1 0 1 0 0,0-1-1 0 0,-1 0 0 0 0,-9 8 1 0 0,-17 12-108 0 0,-1-1 0 0 0,-2-1 0 0 0,-55 28-1 0 0,46-27-568 0 0,-3 2 539 0 0,0 0-162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4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 6905 0 0,'0'0'10322'0'0,"-2"6"-10469"0"0,-3 18-47 0 0,0 1 0 0 0,1 0 1 0 0,0 41-1 0 0,0-8 182 0 0,0-13 11 0 0,-8 125 111 0 0,12-141-174 0 0,0 1 1 0 0,3-1 0 0 0,9 52 0 0 0,-10-74-64 0 0,0 0 1 0 0,0 0 0 0 0,1 0-1 0 0,0 0 1 0 0,0-1 0 0 0,1 1-1 0 0,-1-1 1 0 0,9 11 0 0 0,-10-15-32 0 0,1 1 1 0 0,-1-1 0 0 0,0 0-1 0 0,1 0 1 0 0,0 0-1 0 0,-1 0 1 0 0,1 0 0 0 0,0-1-1 0 0,0 1 1 0 0,0-1-1 0 0,0 1 1 0 0,0-1 0 0 0,0 0-1 0 0,0-1 1 0 0,0 1-1 0 0,1 0 1 0 0,-1-1 0 0 0,0 0-1 0 0,0 0 1 0 0,1 0 0 0 0,5-1-1 0 0,7-2 27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823 13 18788 0 0,'-19'-4'-115'0'0,"1"0"1"0"0,-1 2-1 0 0,1 1 0 0 0,-1 0 0 0 0,0 1 1 0 0,0 1-1 0 0,1 1 0 0 0,-1 0 1 0 0,-35 10-1 0 0,30-4 62 0 0,0 1 1 0 0,0 1-1 0 0,1 1 0 0 0,0 2 1 0 0,1 0-1 0 0,-33 25 0 0 0,19-7 9 0 0,1 1 0 0 0,2 2 0 0 0,1 1 0 0 0,2 2 0 0 0,1 0 0 0 0,2 2 0 0 0,-32 62 0 0 0,38-61-10 0 0,2 0 1 0 0,2 1 0 0 0,2 1-1 0 0,2 0 1 0 0,1 1 0 0 0,3 1-1 0 0,-7 69 1 0 0,14-88-9 0 0,2-1 0 0 0,0 1 0 0 0,2 0 0 0 0,0-1 0 0 0,2 1 0 0 0,1-1 0 0 0,1 0 0 0 0,0 0 0 0 0,2 0 0 0 0,1-1 0 0 0,1-1 0 0 0,1 1 0 0 0,1-2 0 0 0,1 0 0 0 0,17 22 0 0 0,-9-17 41 0 0,1-2 1 0 0,2-1 0 0 0,0-1 0 0 0,1-1 0 0 0,1-1 0 0 0,1-1 0 0 0,1-1-1 0 0,1-2 1 0 0,0-1 0 0 0,1-1 0 0 0,0-1 0 0 0,1-2 0 0 0,0-1-1 0 0,1-2 1 0 0,0-1 0 0 0,1-1 0 0 0,-1-2 0 0 0,1-1 0 0 0,0-2-1 0 0,0-1 1 0 0,0-1 0 0 0,0-2 0 0 0,-1-2 0 0 0,41-10 0 0 0,-33 4 271 0 0,-1-2 1 0 0,-1-2 0 0 0,0-2-1 0 0,-1-1 1 0 0,-1-2 0 0 0,0-1 0 0 0,-2-2-1 0 0,44-38 1 0 0,-55 40-36 0 0,-1 0 0 0 0,-1-1-1 0 0,-1-2 1 0 0,-2 0 0 0 0,0-1 0 0 0,-1 0-1 0 0,-2-1 1 0 0,0-1 0 0 0,-2-1 0 0 0,-1 0-1 0 0,-1-1 1 0 0,7-31 0 0 0,-9 17 37 0 0,-1-1 0 0 0,-2 0 1 0 0,-2 0-1 0 0,-2-1 0 0 0,-2 1 0 0 0,-2 0 0 0 0,-2-1 1 0 0,-2 1-1 0 0,-14-56 0 0 0,12 74-174 0 0,0 0 1 0 0,-2 1-1 0 0,-1 0 0 0 0,-1 0 1 0 0,-1 1-1 0 0,-1 1 0 0 0,-18-23 0 0 0,19 30-77 0 0,-1 0 0 0 0,-1 1 0 0 0,0 1 0 0 0,-1 0-1 0 0,0 1 1 0 0,-1 1 0 0 0,0 1 0 0 0,-1 0-1 0 0,-1 1 1 0 0,-19-7 0 0 0,12 7-63 0 0,0 1 1 0 0,-1 1-1 0 0,0 1 1 0 0,0 2-1 0 0,-1 0 0 0 0,1 2 1 0 0,-1 1-1 0 0,0 2 1 0 0,1 0-1 0 0,-1 2 1 0 0,-30 6-1 0 0,33-3-398 0 0,0 1 0 0 0,1 1 0 0 0,0 2 1 0 0,0 0-1 0 0,1 2 0 0 0,0 0 0 0 0,1 2 0 0 0,1 0 0 0 0,0 2 0 0 0,0 0 1 0 0,2 1-1 0 0,-24 24 0 0 0,26-21-750 0 0,1 0 0 0 0,0 1 1 0 0,1 0-1 0 0,-16 33 0 0 0,7-7-1234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6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665 680 13907 0 0,'-1'0'39'0'0,"1"-1"0"0"0,0 1 0 0 0,0-1 1 0 0,-1 1-1 0 0,1 0 0 0 0,0-1 0 0 0,-1 1 0 0 0,1 0 0 0 0,-1-1 1 0 0,1 1-1 0 0,0 0 0 0 0,-1 0 0 0 0,1-1 0 0 0,-1 1 0 0 0,1 0 1 0 0,-1 0-1 0 0,1 0 0 0 0,-1 0 0 0 0,1-1 0 0 0,-1 1 0 0 0,1 0 0 0 0,-1 0 1 0 0,1 0-1 0 0,-1 0 0 0 0,1 0 0 0 0,-1 0 0 0 0,1 0 0 0 0,-1 1 1 0 0,1-1-1 0 0,-1 0 0 0 0,1 0 0 0 0,-1 1 0 0 0,-16 14-215 0 0,-10 31-1009 0 0,25-41 1261 0 0,-35 74-154 0 0,-49 149 0 0 0,-4 94 160 0 0,73-256-88 0 0,-91 384 46 0 0,-71 641 0 0 0,122-473 11 0 0,27 3 0 0 0,64 798 0 0 0,50-734-63 0 0,-63-581 23 0 0,4 0 0 0 0,5-2 0 0 0,5-1 0 0 0,68 139 0 0 0,-75-186 52 0 0,3-2 0 0 0,2-2 0 0 0,2-1 0 0 0,3-1 0 0 0,80 79 0 0 0,-91-102 7 0 0,0-2 0 0 0,2 0 0 0 0,0-2 1 0 0,2-1-1 0 0,0-2 0 0 0,1-1 1 0 0,1-1-1 0 0,1-2 0 0 0,0-1 1 0 0,0-2-1 0 0,37 7 0 0 0,-39-13 22 0 0,0-3-1 0 0,0 0 0 0 0,1-2 0 0 0,-1-2 1 0 0,0 0-1 0 0,0-3 0 0 0,0 0 0 0 0,0-2 1 0 0,-1-2-1 0 0,-1-1 0 0 0,1-1 0 0 0,51-26 1 0 0,-24 5 93 0 0,-1-3 1 0 0,-1-2 0 0 0,-3-3-1 0 0,0-1 1 0 0,54-59 0 0 0,-40 30 73 0 0,-4-4 1 0 0,-3-1 0 0 0,-3-4-1 0 0,47-85 1 0 0,-26 20 196 0 0,93-238 1 0 0,-100 183-228 0 0,-8-4-1 0 0,-10-1 1 0 0,28-216 0 0 0,-39 86-46 0 0,-1-392 1 0 0,-42 360 185 0 0,-16 1 0 0 0,-16 1 0 0 0,-83-371 0 0 0,82 587-159 0 0,-6 2 0 0 0,-7 2 0 0 0,-76-164 0 0 0,65 188-217 0 0,-6 3 0 0 0,-4 3 0 0 0,-158-199 0 0 0,-293-260-394 0 0,327 393-553 0 0,168 161 108 0 0,-1 1 1 0 0,-1 1-1 0 0,0 2 1 0 0,-1 0-1 0 0,0 2 1 0 0,-46-16-1 0 0,60 25-218 0 0,0 1 0 0 0,-1 1 0 0 0,1 0 0 0 0,-1 0 0 0 0,0 1 0 0 0,-23 2 0 0 0,-1 5-2114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7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619 1 13963 0 0,'-6'19'-354'0'0,"-1"-1"0"0"0,0 0 0 0 0,-1 0 1 0 0,-14 22-1 0 0,16-28 337 0 0,-395 803-1746 0 0,295-572 832 0 0,51-116 834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3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12659 0 0,'-10'2'1'0'0,"9"0"-95"0"0,-1 0 1 0 0,1 0-1 0 0,-1 0 0 0 0,1 0 0 0 0,0 0 1 0 0,0 0-1 0 0,0 0 0 0 0,0 1 0 0 0,0-1 1 0 0,1 0-1 0 0,-1 0 0 0 0,0 5 0 0 0,-2 37-570 0 0,1-18 443 0 0,-24 436 295 0 0,21-298-1563 0 0,3-109 374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36 14363 0 0,'0'0'788'0'0,"5"-5"-1548"0"0,4 1 602 0 0,1-1 0 0 0,-1 1 1 0 0,1 0-1 0 0,0 1 0 0 0,0 0 0 0 0,0 1 1 0 0,0 0-1 0 0,0 1 0 0 0,0 0 0 0 0,14 0 0 0 0,-12 1 80 0 0,1 0-1 0 0,0 1 1 0 0,-1 0-1 0 0,1 1 0 0 0,-1 0 1 0 0,1 1-1 0 0,-1 1 0 0 0,17 6 1 0 0,-26-8 53 0 0,0-1 1 0 0,-1 1-1 0 0,1 0 1 0 0,-1-1-1 0 0,1 1 1 0 0,-1 0 0 0 0,0 1-1 0 0,1-1 1 0 0,-1 0-1 0 0,0 1 1 0 0,-1-1-1 0 0,1 1 1 0 0,0-1-1 0 0,-1 1 1 0 0,1 0-1 0 0,-1 0 1 0 0,2 5-1 0 0,-2-2-1 0 0,0-1 0 0 0,0 1 0 0 0,-1 0 0 0 0,0-1 0 0 0,0 1 0 0 0,0 0 0 0 0,-1-1 0 0 0,1 1 0 0 0,-3 6 0 0 0,-3 8-12 0 0,-1 1 0 0 0,-1-1-1 0 0,0-1 1 0 0,-13 20 0 0 0,-18 25 65 0 0,-2-2 1 0 0,-78 87-1 0 0,62-79-27 0 0,41-51 27 0 0,1 1-1 0 0,-19 35 0 0 0,31-51-13 0 0,0 1 0 0 0,1 0 0 0 0,0 0 0 0 0,0 0 0 0 0,0 0 0 0 0,0 0-1 0 0,1 1 1 0 0,0-1 0 0 0,0 0 0 0 0,0 1 0 0 0,1-1 0 0 0,0 0 0 0 0,0 1 0 0 0,0-1 0 0 0,1 1 0 0 0,-1-1 0 0 0,1 0 0 0 0,3 8-1 0 0,-1-9 21 0 0,-1 1 0 0 0,2-1 0 0 0,-1-1 0 0 0,0 1 0 0 0,1 0 0 0 0,0-1 0 0 0,-1 0 0 0 0,1 0 0 0 0,1 0 0 0 0,-1 0-1 0 0,0-1 1 0 0,1 1 0 0 0,-1-1 0 0 0,1 0 0 0 0,0-1 0 0 0,-1 1 0 0 0,1-1 0 0 0,10 1 0 0 0,9 2 74 0 0,0-1 0 0 0,35 0 0 0 0,-14-3-323 0 0,1-3-174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4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27 13587 0 0,'23'-7'105'0'0,"44"-9"240"0"0,-61 14-356 0 0,-1 2 0 0 0,1-1 0 0 0,-1 1 0 0 0,1 0 1 0 0,-1 0-1 0 0,1 0 0 0 0,0 1 0 0 0,-1 0 0 0 0,9 2 0 0 0,-12-2-18 0 0,-1-1-1 0 0,1 1 1 0 0,0 0 0 0 0,-1 0-1 0 0,0 0 1 0 0,1-1-1 0 0,-1 1 1 0 0,0 1 0 0 0,1-1-1 0 0,-1 0 1 0 0,0 0-1 0 0,0 0 1 0 0,0 1-1 0 0,0-1 1 0 0,0 0 0 0 0,0 1-1 0 0,0-1 1 0 0,0 1-1 0 0,-1-1 1 0 0,1 1-1 0 0,-1-1 1 0 0,1 1 0 0 0,-1 0-1 0 0,1-1 1 0 0,-1 1-1 0 0,0 0 1 0 0,0-1 0 0 0,0 1-1 0 0,0 0 1 0 0,0-1-1 0 0,0 1 1 0 0,0 0-1 0 0,-1-1 1 0 0,1 1 0 0 0,-1 0-1 0 0,1-1 1 0 0,-1 1-1 0 0,0-1 1 0 0,1 1-1 0 0,-3 2 1 0 0,-3 7-42 0 0,0 1-1 0 0,-1-1 1 0 0,0 0-1 0 0,-10 10 1 0 0,12-15 71 0 0,-10 11 5 0 0,0-1-1 0 0,-19 14 0 0 0,23-21 2 0 0,0 0 0 0 0,1 1 0 0 0,-1 1 0 0 0,2-1 0 0 0,0 1 0 0 0,0 1-1 0 0,-11 20 1 0 0,19-30-12 0 0,1 0-1 0 0,-1 0 0 0 0,0 0 0 0 0,1 0 0 0 0,0 1 0 0 0,-1-1 1 0 0,1 0-1 0 0,0 0 0 0 0,0 0 0 0 0,0 1 0 0 0,0-1 1 0 0,1 0-1 0 0,-1 0 0 0 0,1 1 0 0 0,-1-1 0 0 0,1 0 0 0 0,0 0 1 0 0,0 0-1 0 0,0 0 0 0 0,0 0 0 0 0,0 0 0 0 0,0 0 1 0 0,0 0-1 0 0,1-1 0 0 0,-1 1 0 0 0,1 0 0 0 0,-1-1 0 0 0,1 1 1 0 0,0-1-1 0 0,-1 1 0 0 0,1-1 0 0 0,0 0 0 0 0,3 2 1 0 0,9 5 114 0 0,1-1 0 0 0,-1-1 0 0 0,29 9 1 0 0,-16-5 96 0 0,-19-7-167 0 0,0 0 0 0 0,0 1 1 0 0,-1 0-1 0 0,1 0 0 0 0,-1 0 0 0 0,0 1 0 0 0,-1 1 0 0 0,1-1 1 0 0,-1 1-1 0 0,6 7 0 0 0,-10-11-28 0 0,0 1 1 0 0,-1 0-1 0 0,1 0 1 0 0,-1 0-1 0 0,1 0 1 0 0,-1 0-1 0 0,0 0 1 0 0,0 0-1 0 0,-1 0 1 0 0,1 1-1 0 0,0-1 1 0 0,-1 0-1 0 0,0 1 1 0 0,0-1-1 0 0,0 0 1 0 0,0 0-1 0 0,-1 1 1 0 0,1-1-1 0 0,-1 0 1 0 0,0 0-1 0 0,0 1 1 0 0,0-1-1 0 0,0 0 1 0 0,0 0-1 0 0,-1 0 1 0 0,1 0-1 0 0,-1 0 1 0 0,-3 3-1 0 0,-5 8 72 0 0,-1-1 1 0 0,0 0-1 0 0,0 0 0 0 0,-2-1 0 0 0,1-1 1 0 0,-2 0-1 0 0,-18 11 0 0 0,-112 58 456 0 0,48-30-320 0 0,67-34-161 0 0,-60 39-1788 0 0,70-42 622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 10546 0 0,'-51'132'1030'0'0,"31"-85"-787"0"0,2 0-1 0 0,-23 99 1 0 0,38-133-200 0 0,2 0 1 0 0,-1 0-1 0 0,2 0 0 0 0,0 0 0 0 0,0 0 1 0 0,1 0-1 0 0,1 0 0 0 0,0 0 1 0 0,1 0-1 0 0,8 22 0 0 0,-8-27-18 0 0,1 0 0 0 0,0 0 0 0 0,1 0-1 0 0,0-1 1 0 0,0 0 0 0 0,0 0 0 0 0,1 0-1 0 0,0-1 1 0 0,1 0 0 0 0,-1 0 0 0 0,1-1 0 0 0,0 1-1 0 0,1-2 1 0 0,-1 1 0 0 0,1-1 0 0 0,16 7-1 0 0,-6-5 30 0 0,0-1-1 0 0,1 0 0 0 0,0-1 0 0 0,-1-1 1 0 0,1-1-1 0 0,1-1 0 0 0,27-1 0 0 0,-10-3-882 0 0,-1-1-1 0 0,71-18 0 0 0,-49 5-1026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5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18244 0 0,'-17'20'1152'0'0,"3"5"-1120"0"0,1 4-120 0 0,0 1 40 0 0,4 6-88 0 0,2 6 16 0 0,4 7 8 0 0,2 6 40 0 0,2 3 8 0 0,3 2 24 0 0,4 5-48 0 0,-1 3-304 0 0,1 4-64 0 0,1 2-200 0 0,0 4-1281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7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11 197 10066 0 0,'-10'-13'821'0'0,"11"5"-748"0"0,25 3-587 0 0,-11 4 608 0 0,259-48 100 0 0,-145 22-119 0 0,214-53 126 0 0,-289 67-157 0 0,-53 13-61 0 0,-21 9-367 0 0,0 3 296 0 0,3-2 57 0 0,-1 1-1 0 0,-26 21 1 0 0,40-29 16 0 0,1 0 0 0 0,0 0 0 0 0,0 0 0 0 0,-1 1 1 0 0,2-1-1 0 0,-1 1 0 0 0,0 0 0 0 0,1 0 0 0 0,0 0 0 0 0,0 0 0 0 0,0 0 0 0 0,0 1 0 0 0,1-1 0 0 0,-1 0 0 0 0,1 1 0 0 0,1-1 0 0 0,-2 8 0 0 0,3-9-13 0 0,-1 0 0 0 0,1-1-1 0 0,-1 1 1 0 0,1 0 0 0 0,0-1-1 0 0,0 1 1 0 0,1-1 0 0 0,-1 1-1 0 0,0-1 1 0 0,1 0 0 0 0,0 1-1 0 0,-1-1 1 0 0,1 0 0 0 0,0 0-1 0 0,4 3 1 0 0,39 29 29 0 0,-32-24 159 0 0,42 35 736 0 0,-55-44-588 0 0,0 0-271 0 0,-1 0-1 0 0,0 0 1 0 0,1 0-1 0 0,-1 0 0 0 0,0 0 1 0 0,1-1-1 0 0,-1 1 1 0 0,0 0-1 0 0,0 0 0 0 0,0 0 1 0 0,0-1-1 0 0,0 1 1 0 0,0-1-1 0 0,0 1 1 0 0,0-1-1 0 0,0 1 0 0 0,0-1 1 0 0,0 1-1 0 0,0-1 1 0 0,0 0-1 0 0,-2 1 0 0 0,-25 5 261 0 0,-219 19 266 0 0,131-17-1543 0 0,72-4 267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17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929 158 11186 0 0,'-1'-9'46'0'0,"-10"-67"841"0"0,9 70-770 0 0,1 0-1 0 0,-1 0 1 0 0,0 0 0 0 0,0 1-1 0 0,-1-1 1 0 0,0 1-1 0 0,0-1 1 0 0,0 1-1 0 0,0 0 1 0 0,-6-5 0 0 0,8 9-162 0 0,0 0 1 0 0,0 1-1 0 0,0-1 1 0 0,0 0 0 0 0,0 1-1 0 0,0-1 1 0 0,-1 1-1 0 0,1 0 1 0 0,0-1 0 0 0,0 1-1 0 0,-1 0 1 0 0,1 0-1 0 0,0-1 1 0 0,0 1 0 0 0,-1 0-1 0 0,1 0 1 0 0,0 1-1 0 0,-1-1 1 0 0,1 0 0 0 0,0 0-1 0 0,0 1 1 0 0,-1-1-1 0 0,1 0 1 0 0,0 1 0 0 0,0-1-1 0 0,0 1 1 0 0,0 0-1 0 0,0-1 1 0 0,-1 1 0 0 0,1 0-1 0 0,0 0 1 0 0,1 0-1 0 0,-1 0 1 0 0,0-1 0 0 0,0 1-1 0 0,-1 2 1 0 0,-6 6-143 0 0,1 0 1 0 0,-1 0 0 0 0,-5 10-1 0 0,9-12 116 0 0,-46 71 62 0 0,4 3-1 0 0,3 2 0 0 0,-36 97 1 0 0,-76 272 147 0 0,136-390-146 0 0,-88 299 46 0 0,16 4-1 0 0,16 4 0 0 0,17 3 1 0 0,-20 685-1 0 0,83-666-11 0 0,16 0 1 0 0,130 696-1 0 0,-40-626 99 0 0,-83-370-23 0 0,5-1 0 0 0,85 167 0 0 0,-93-214 23 0 0,1-2 1 0 0,2 0-1 0 0,2-2 1 0 0,2-2-1 0 0,59 56 1 0 0,-63-68 47 0 0,2-2-1 0 0,0-1 1 0 0,1-2 0 0 0,1-1 0 0 0,1-1 0 0 0,1-2-1 0 0,0-1 1 0 0,39 11 0 0 0,-35-16 41 0 0,1-1 0 0 0,0-2 0 0 0,1-2 0 0 0,0-2 0 0 0,0-1-1 0 0,-1-2 1 0 0,1-2 0 0 0,0-1 0 0 0,-1-2 0 0 0,1-2 0 0 0,-1-2 0 0 0,51-18 0 0 0,-37 7 14 0 0,0-3 0 0 0,-1-2-1 0 0,-2-2 1 0 0,-1-3 0 0 0,-1-1 0 0 0,-1-3 0 0 0,-2-1 0 0 0,41-43 0 0 0,-15 5 45 0 0,-2-3 0 0 0,-4-3 0 0 0,72-116 0 0 0,-67 79-41 0 0,-6-2-1 0 0,51-132 1 0 0,62-269 134 0 0,-53-11-263 0 0,-68 214 217 0 0,-14-2 0 0 0,-14-2 0 0 0,-14-1 0 0 0,-14 0 1 0 0,-14 0-1 0 0,-92-532 0 0 0,-2 415 248 0 0,75 338-564 0 0,-5 2 0 0 0,-66-123-1 0 0,70 160-81 0 0,-2 2 0 0 0,-3 1 0 0 0,-3 2 0 0 0,-68-71 0 0 0,71 89-13 0 0,-2 2 0 0 0,-1 1 1 0 0,-1 2-1 0 0,-2 2 1 0 0,-1 2-1 0 0,-67-30 0 0 0,44 30-640 0 0,-2 4-1 0 0,0 2 1 0 0,-2 4-1 0 0,0 3 1 0 0,-1 3-1 0 0,0 4 1 0 0,-105-1-1 0 0,74 9-1095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5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824 93 5481 0 0,'-30'-16'2010'0'0,"-1"2"0"0"0,0 1 0 0 0,-50-13 0 0 0,53 19-1769 0 0,-1 1 1 0 0,0 2 0 0 0,0 0 0 0 0,-37 2 0 0 0,43 2-354 0 0,1 2 1 0 0,-1 0-1 0 0,1 2 1 0 0,0 0-1 0 0,0 1 1 0 0,0 2-1 0 0,1 0 1 0 0,0 1-1 0 0,0 1 1 0 0,1 1-1 0 0,0 1 1 0 0,1 1-1 0 0,0 0 1 0 0,-22 20-1 0 0,18-12-53 0 0,1 0 0 0 0,-20 27 0 0 0,37-42 79 0 0,0 1 0 0 0,1 0-1 0 0,0 0 1 0 0,0 0 0 0 0,1 1 0 0 0,-1 0-1 0 0,1-1 1 0 0,1 1 0 0 0,-1 0-1 0 0,1 0 1 0 0,1 0 0 0 0,-1 0-1 0 0,1 1 1 0 0,0 9 0 0 0,1-15 78 0 0,0 1 0 0 0,0-1 1 0 0,1 0-1 0 0,-1 1 0 0 0,1-1 1 0 0,0 0-1 0 0,-1 0 1 0 0,1 1-1 0 0,0-1 0 0 0,0 0 1 0 0,0 0-1 0 0,1 0 0 0 0,-1 0 1 0 0,0 0-1 0 0,1-1 0 0 0,0 1 1 0 0,-1 0-1 0 0,4 2 0 0 0,-2-2 114 0 0,1 0-1 0 0,-1 0 0 0 0,1 0 0 0 0,0 0 1 0 0,0 0-1 0 0,0-1 0 0 0,0 0 0 0 0,0 0 1 0 0,7 1-1 0 0,0 0 237 0 0,0-2 1 0 0,1 0 0 0 0,-1 0 0 0 0,0-1-1 0 0,0 0 1 0 0,0-1 0 0 0,11-3 0 0 0,3-3 63 0 0,0-1 0 0 0,-1-1 1 0 0,-1-2-1 0 0,1 0 1 0 0,22-17-1 0 0,100-86 955 0 0,-144 113-1373 0 0,0 0-1 0 0,0 0 1 0 0,0 1-1 0 0,0-1 1 0 0,0 1-1 0 0,1-1 1 0 0,-1 1-1 0 0,0 0 0 0 0,1 0 1 0 0,-1 0-1 0 0,1 0 1 0 0,-1 0-1 0 0,4 0 1 0 0,-5 1-19 0 0,0 1 1 0 0,1-1-1 0 0,-1 1 0 0 0,0-1 1 0 0,0 1-1 0 0,0-1 0 0 0,0 1 1 0 0,0 0-1 0 0,0 0 0 0 0,0-1 1 0 0,0 1-1 0 0,0 0 0 0 0,-1 0 1 0 0,1 0-1 0 0,0 0 0 0 0,0 0 1 0 0,-1 0-1 0 0,1 0 0 0 0,-1 1 1 0 0,1-1-1 0 0,-1 0 0 0 0,1 0 1 0 0,-1 0-1 0 0,0 0 0 0 0,1 1 1 0 0,-1-1-1 0 0,0 0 0 0 0,0 0 1 0 0,0 1-1 0 0,0 0 0 0 0,10 72-111 0 0,0 81-1 0 0,1 9-361 0 0,-10-160 476 0 0,30 234-3277 0 0,-20-178 1984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14283 0 0,'-22'64'853'0'0,"-27"130"0"0"0,7 70-1009 0 0,36-219 282 0 0,5-41-131 0 0,-7 76-36 0 0,8-71-15 0 0,0-1 1 0 0,0 1 0 0 0,1 0 0 0 0,0 0-1 0 0,0-1 1 0 0,6 17 0 0 0,-7-24 54 0 0,1 0-1 0 0,-1 0 1 0 0,1 0 0 0 0,-1-1-1 0 0,1 1 1 0 0,-1 0 0 0 0,1-1-1 0 0,0 1 1 0 0,-1 0 0 0 0,1-1-1 0 0,0 1 1 0 0,-1 0 0 0 0,1-1-1 0 0,0 1 1 0 0,0-1 0 0 0,0 0-1 0 0,-1 1 1 0 0,1-1 0 0 0,0 0-1 0 0,0 1 1 0 0,0-1 0 0 0,0 0-1 0 0,0 0 1 0 0,0 0 0 0 0,0 0-1 0 0,0 0 1 0 0,-1 0 0 0 0,1 0-1 0 0,0 0 1 0 0,0 0 0 0 0,0 0-1 0 0,0 0 1 0 0,0-1 0 0 0,0 1-1 0 0,0 0 1 0 0,0-1 0 0 0,-1 1-1 0 0,1 0 1 0 0,1-2 0 0 0,39-23 396 0 0,-30 17-366 0 0,2 0-53 0 0,0-1-1 0 0,1 2 1 0 0,0 0 0 0 0,0 0 0 0 0,26-7 0 0 0,-36 13-24 0 0,0 0 0 0 0,0 1 0 0 0,0-1 0 0 0,1 1 0 0 0,-1 0 0 0 0,0 0 0 0 0,0 0 0 0 0,0 1 0 0 0,0-1-1 0 0,0 1 1 0 0,0 0 0 0 0,0 0 0 0 0,0 1 0 0 0,0-1 0 0 0,0 1 0 0 0,0 0 0 0 0,-1 0 0 0 0,1 0 0 0 0,-1 0 0 0 0,0 1 0 0 0,1-1 0 0 0,-1 1 0 0 0,0 0 0 0 0,0 0 0 0 0,-1 0 0 0 0,5 5 0 0 0,-2-1 56 0 0,0 1 0 0 0,0-1 0 0 0,-1 0 0 0 0,0 1 0 0 0,0 0 0 0 0,-1 0 0 0 0,0 0 0 0 0,-1 1 0 0 0,0-1 0 0 0,0 1 0 0 0,0-1 0 0 0,0 11 0 0 0,-2-14 57 0 0,-1 1 1 0 0,1-1 0 0 0,-1 0-1 0 0,0 1 1 0 0,0-1 0 0 0,0 0-1 0 0,-1 0 1 0 0,0 1 0 0 0,0-1-1 0 0,0 0 1 0 0,0-1 0 0 0,-1 1 0 0 0,0 0-1 0 0,0-1 1 0 0,0 0 0 0 0,-1 1-1 0 0,0-1 1 0 0,1-1 0 0 0,-1 1-1 0 0,-6 4 1 0 0,-5 2 166 0 0,0-1 0 0 0,-1-1 0 0 0,0 0-1 0 0,0-1 1 0 0,0-1 0 0 0,-1-1 0 0 0,0 0 0 0 0,0-1 0 0 0,0 0 0 0 0,-1-2-1 0 0,1 0 1 0 0,-27-1 0 0 0,39-2-556 0 0,-1 0-1 0 0,1 0 1 0 0,0-1 0 0 0,-1 1-1 0 0,1-1 1 0 0,0-1 0 0 0,0 1-1 0 0,1-1 1 0 0,-1 1 0 0 0,-5-5-1 0 0,-11-6-1484 0 0,10 6 1621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26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58 12835 0 0,'-51'-27'5327'0'0,"0"6"-4705"0"0,42 19-743 0 0,1-1 1 0 0,-1 2-1 0 0,1-1 1 0 0,-1 1-1 0 0,0 1 1 0 0,1-1-1 0 0,-1 1 1 0 0,0 1-1 0 0,0 0 1 0 0,-16 4-1 0 0,10-1 4 0 0,-1 1 0 0 0,1 0 0 0 0,0 1-1 0 0,1 1 1 0 0,0 1 0 0 0,0 0 0 0 0,0 1 0 0 0,1 0-1 0 0,0 1 1 0 0,-21 22 0 0 0,28-26 51 0 0,0 1 1 0 0,1 0 0 0 0,0 0-1 0 0,0 0 1 0 0,0 1-1 0 0,1-1 1 0 0,0 1-1 0 0,1 0 1 0 0,0 0-1 0 0,0 1 1 0 0,1-1-1 0 0,0 1 1 0 0,0-1-1 0 0,1 1 1 0 0,0 0-1 0 0,0 0 1 0 0,1-1-1 0 0,0 1 1 0 0,1 0-1 0 0,0 0 1 0 0,3 11-1 0 0,2-2 101 0 0,0-1 0 0 0,1 0-1 0 0,0-1 1 0 0,2 0-1 0 0,0 0 1 0 0,1-1-1 0 0,0 0 1 0 0,1 0-1 0 0,1-1 1 0 0,0-1-1 0 0,1 0 1 0 0,1-1 0 0 0,20 15-1 0 0,-14-12 195 0 0,1-1-1 0 0,0-1 1 0 0,1-2 0 0 0,1 0-1 0 0,-1-1 1 0 0,2-1 0 0 0,-1-1-1 0 0,1-1 1 0 0,33 5-1 0 0,-51-11-214 0 0,5 0 237 0 0,0 1 1 0 0,0-2-1 0 0,22 0 1 0 0,-32 0-282 0 0,1 0 0 0 0,-1 0 0 0 0,0 0 0 0 0,0 0 0 0 0,1 0 0 0 0,-1 0 0 0 0,0 0 0 0 0,0-1 0 0 0,0 1 0 0 0,1-1 0 0 0,-1 1 0 0 0,0 0 0 0 0,0-1 0 0 0,0 0 0 0 0,0 1 0 0 0,0-1 0 0 0,0 0 0 0 0,0 0 0 0 0,0 1 0 0 0,0-1 0 0 0,0 0 0 0 0,0 0 0 0 0,-1 0 0 0 0,1 0-1 0 0,0 0 1 0 0,-1 0 0 0 0,1 0 0 0 0,0 0 0 0 0,-1 0 0 0 0,1-1 0 0 0,-1 1 0 0 0,0 0 0 0 0,1 0 0 0 0,-1 0 0 0 0,0-1 0 0 0,0 1 0 0 0,0 0 0 0 0,0 0 0 0 0,0-1 0 0 0,0 1 0 0 0,0 0 0 0 0,0 0 0 0 0,-1-1 0 0 0,1 1 0 0 0,0 0 0 0 0,-1 0 0 0 0,0-2 0 0 0,-11-19-315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38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11 712 0 0,'0'0'-21'0'0,"0"0"-57"0"0,-1 0-107 0 0,1 0 108 0 0,-64-10 654 0 0,14 13-626 0 0,43-2 28 0 0,-12 2 141 0 0,-11 4 2 0 0,6 1 8805 0 0,47 2-8822 0 0,1-1-1 0 0,0-1 0 0 0,0-2 1 0 0,1 0-1 0 0,42 4 0 0 0,-1 1 57 0 0,2039 254 2868 0 0,-995-182-2377 0 0,-248-15 26 0 0,110 7-24 0 0,-866-69-549 0 0,841 34 591 0 0,-912-41-589 0 0,-24 0-81 0 0,0 0 1 0 0,0 1-1 0 0,0 0 1 0 0,1 1-1 0 0,-1 0 0 0 0,0 1 1 0 0,14 4-1 0 0,-22-4 309 0 0,-12 4-680 0 0,-33 13 304 0 0,-1-1 0 0 0,-1-3 0 0 0,-58 13 0 0 0,-5 1-14 0 0,-280 64 108 0 0,86-26-43 0 0,-484 91 72 0 0,-156-8 186 0 0,51 32-218 0 0,744-147-36 0 0,-304 67 13 0 0,-61-7 29 0 0,47-14-33 0 0,-377 82 65 0 0,635-117-80 0 0,43-11 24 0 0,115-25 34 0 0,47-10-11 0 0,-40 0-7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4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7 695 3425 0 0,'0'0'100'0'0,"0"0"0"0"0,-1 0 0 0 0,1 0 0 0 0,0 0 1 0 0,-1 0-1 0 0,1 0 0 0 0,0 0 0 0 0,0 0 0 0 0,-1 0 0 0 0,1-1 1 0 0,0 1-1 0 0,0 0 0 0 0,-2-1 501 0 0,2 1-501 0 0,0-1 0 0 0,0 1 1 0 0,-1 0-1 0 0,1 0 0 0 0,0-1 0 0 0,0 1 0 0 0,0 0 0 0 0,0 0 1 0 0,0-1-1 0 0,0 1 0 0 0,0 0 0 0 0,-1-1 0 0 0,1 1 0 0 0,0 0 1 0 0,0-1-1 0 0,0 1 0 0 0,0 0 0 0 0,0-1 0 0 0,0 1 0 0 0,0 0 1 0 0,1 0-1 0 0,-1-1 0 0 0,0 1 0 0 0,0 0 0 0 0,0-1 1 0 0,0 1-1 0 0,0 0 0 0 0,0 0 0 0 0,1-1 0 0 0,0 0 501 0 0,-1 1-501 0 0,0 0 1 0 0,0-1-1 0 0,1 1 0 0 0,-1 0 0 0 0,1 0 0 0 0,12-15 74 0 0,-7 12-136 0 0,0 1 0 0 0,1 0 0 0 0,-1 0 0 0 0,1 1 0 0 0,-1 0 0 0 0,12-1-1 0 0,4 0 70 0 0,245-50 638 0 0,115-19 186 0 0,208 0 207 0 0,103-15-358 0 0,339-57 103 0 0,-767 108-578 0 0,690-103 1354 0 0,-379 87-1075 0 0,-534 47 1354 0 0,-65 10-6651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4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5447 48 2433 0 0,'0'0'410'0'0,"1"-15"2931"0"0,0 11-2137 0 0,-1-16 792 0 0,0 20-2042 0 0,0 0 0 0 0,0 0 1 0 0,0-1-1 0 0,0 1 0 0 0,0 0 0 0 0,0-1 1 0 0,0 1-1 0 0,0 0 0 0 0,0-1 1 0 0,0 1-1 0 0,0 0 0 0 0,0-1 0 0 0,0 1 1 0 0,0 0-1 0 0,-1 0 0 0 0,1-1 0 0 0,0 1 1 0 0,0 0-1 0 0,0-1 0 0 0,0 1 0 0 0,0 0 1 0 0,-1 0-1 0 0,1-1 0 0 0,0 1 0 0 0,0 0 1 0 0,-1 0-1 0 0,1 0 0 0 0,0-1 0 0 0,0 1 1 0 0,-1 0-1 0 0,1 0 0 0 0,0 0 0 0 0,0 0 1 0 0,-1-1-1 0 0,1 1 0 0 0,0 0 1 0 0,-1 0-1 0 0,1 0 0 0 0,0 0 0 0 0,0 0 1 0 0,-1 0-1 0 0,1 0 0 0 0,0 0 0 0 0,-1 0 1 0 0,-18 11 29 0 0,0 0 0 0 0,2 2 0 0 0,-1 0 0 0 0,1 0 0 0 0,-23 26 0 0 0,-6 4 97 0 0,-9 4 9 0 0,-40 36 75 0 0,-107 70 0 0 0,-134 90 73 0 0,51-35 575 0 0,-30-23-90 0 0,206-126-573 0 0,-170 121 0 0 0,-194 151 430 0 0,131-86-301 0 0,143-95-177 0 0,-106 52 298 0 0,-37 27 347 0 0,151-86-569 0 0,-86 63-44 0 0,-90 90 60 0 0,252-198-26 0 0,-83 57 231 0 0,-76 68 83 0 0,102-44 172 0 0,164-170-613 0 0,-78 66 214 0 0,79-68-250 0 0,-1 0 0 0 0,0 0 0 0 0,-14 8-1 0 0,-14 11 49 0 0,25-17-2 0 0,-1 0 1 0 0,0-1 0 0 0,-1-1 0 0 0,-19 9-1 0 0,16-9-330 0 0,1 1-1 0 0,-26 18 1 0 0,34-21-1364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49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0 7442 0 0,'0'0'2367'0'0,"6"4"-4616"0"0,1 3 2188 0 0,0 0 0 0 0,0 1 0 0 0,-1-1 0 0 0,0 2 0 0 0,-1-1 0 0 0,0 0 0 0 0,0 1 0 0 0,0 0 0 0 0,-1 0 0 0 0,-1 0 0 0 0,4 16 0 0 0,2 6 48 0 0,-2 1 0 0 0,5 44 0 0 0,-10-59 80 0 0,-1 0-1 0 0,0 0 0 0 0,-1 0 1 0 0,-4 24-1 0 0,3-35-29 0 0,0-1-1 0 0,0 1 1 0 0,-1-1 0 0 0,0 0-1 0 0,0 0 1 0 0,0 1 0 0 0,-1-2 0 0 0,0 1-1 0 0,0 0 1 0 0,0 0 0 0 0,-1-1-1 0 0,1 0 1 0 0,-1 0 0 0 0,0 0 0 0 0,0 0-1 0 0,0 0 1 0 0,-7 3 0 0 0,-118 69 555 0 0,-9 6-391 0 0,119-68-426 0 0,-1 0 1 0 0,2 2-1 0 0,0 0 0 0 0,-26 32 0 0 0,23-22-369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49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12531 0 0,'0'0'-206'0'0,"9"31"-1862"0"0,-1-16 2009 0 0,1 0 1 0 0,0-1-1 0 0,1 0 1 0 0,16 18-1 0 0,-12-16 26 0 0,22 34 0 0 0,-32-44 40 0 0,-1 1 0 0 0,0-1 0 0 0,0 1 0 0 0,0 0 0 0 0,-1 0 0 0 0,0 0-1 0 0,0 0 1 0 0,-1 0 0 0 0,1 10 0 0 0,-2-12 13 0 0,-1 0 0 0 0,1 0-1 0 0,-1 0 1 0 0,0-1 0 0 0,0 1-1 0 0,-1 0 1 0 0,1-1 0 0 0,-1 1-1 0 0,0-1 1 0 0,0 0 0 0 0,0 1-1 0 0,-1-1 1 0 0,0 0 0 0 0,0 0-1 0 0,-6 6 1 0 0,-5 5-26 0 0,-2-1 1 0 0,-23 18-1 0 0,21-18-117 0 0,-78 61-2383 0 0,59-49 983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0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56 12979 0 0,'0'0'-440'0'0,"21"10"-1263"0"0,-11-7 1856 0 0,0 0 1 0 0,1 0 0 0 0,-1-1-1 0 0,1-1 1 0 0,0 0 0 0 0,-1 0-1 0 0,1-1 1 0 0,0 0 0 0 0,0-1-1 0 0,-1 0 1 0 0,1-1 0 0 0,16-6 1688 0 0,-36 2-2158 0 0,-18-7 311 0 0,0 1 1 0 0,-1 1 0 0 0,0 2 0 0 0,-32-7 2600 0 0,85 32-3659 0 0,-16-10 1058 0 0,-6-4 2 0 0,1 0 0 0 0,-1 0 0 0 0,0 0 0 0 0,-1 1 0 0 0,1-1 0 0 0,0 1 0 0 0,-1 0 1 0 0,1 0-1 0 0,-1 0 0 0 0,2 3 0 0 0,-1 0 10 0 0,0-1 0 0 0,-1 1 0 0 0,1 0 0 0 0,-1 0 0 0 0,-1 0 0 0 0,1 0 0 0 0,-1 0 0 0 0,0 0 0 0 0,0 0 0 0 0,-1 1 0 0 0,1-1 0 0 0,-2 0 0 0 0,1 0 0 0 0,-1 1 0 0 0,1-1 0 0 0,-2 0 0 0 0,1 0 0 0 0,-1 0 0 0 0,0 0 0 0 0,-5 11 0 0 0,-5 6 48 0 0,-1-1 1 0 0,-1-1-1 0 0,-30 37 1 0 0,20-28-89 0 0,-52 75-799 0 0,48-61-578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8930 0 0,'0'0'1328'0'0,"11"19"-2824"0"0,0 13 1195 0 0,-2-1 0 0 0,-1 1 0 0 0,-1 1 0 0 0,3 42 0 0 0,-2 133 655 0 0,-8-154-427 0 0,1-6 122 0 0,-1-1 188 0 0,1 0-1 0 0,17 93 0 0 0,-13-107 130 0 0,-5-32-533 0 0,0 0-1 0 0,1 1 0 0 0,-1-1 0 0 0,0 0 0 0 0,0 0 0 0 0,0 0 1 0 0,0 1-1 0 0,0-1 0 0 0,0 0 0 0 0,-1 0 0 0 0,1 1 0 0 0,0-1 1 0 0,0 0-1 0 0,-1 0 0 0 0,1 0 0 0 0,-1 0 0 0 0,1 0 0 0 0,-1 1 1 0 0,0-1-1 0 0,1 0 0 0 0,-1 0 0 0 0,0 0 0 0 0,-1 1 0 0 0,-6-1-1337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17 4649 0 0,'-11'-11'1288'0'0,"10"5"767"0"0,12 11-1983 0 0,0 1-1 0 0,-1 0 0 0 0,0 1 0 0 0,0 0 0 0 0,-1 0 1 0 0,0 1-1 0 0,0 1 0 0 0,-1-1 0 0 0,9 12 1 0 0,-14-16-37 0 0,-1-1 1 0 0,1 1-1 0 0,-1 0 1 0 0,0 0 0 0 0,0 0-1 0 0,0 0 1 0 0,0 1 0 0 0,-1-1-1 0 0,0 0 1 0 0,0 1 0 0 0,0-1-1 0 0,0 1 1 0 0,-1-1-1 0 0,0 1 1 0 0,0 0 0 0 0,0-1-1 0 0,0 1 1 0 0,-1-1 0 0 0,0 1-1 0 0,0-1 1 0 0,0 0 0 0 0,0 1-1 0 0,-1-1 1 0 0,1 0 0 0 0,-1 0-1 0 0,0 0 1 0 0,-1 0-1 0 0,-2 4 1 0 0,-14 17 131 0 0,-2-1 0 0 0,0-1 0 0 0,-42 34 0 0 0,-5 5-782 0 0,45-38 154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6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185 115 12979 0 0,'0'-4'196'0'0,"0"1"0"0"0,0-1 0 0 0,1 1 0 0 0,-1-1 0 0 0,1 1 0 0 0,0-1 1 0 0,0 1-1 0 0,0 0 0 0 0,1-1 0 0 0,-1 1 0 0 0,1 0 0 0 0,0 0 0 0 0,0 0 0 0 0,0 0 1 0 0,0 0-1 0 0,0 1 0 0 0,0-1 0 0 0,1 0 0 0 0,0 1 0 0 0,4-3 0 0 0,2-1-375 0 0,1 0 0 0 0,0 1 0 0 0,0 0 0 0 0,0 1 0 0 0,14-5 0 0 0,-16 7 80 0 0,0-1 0 0 0,1 1 0 0 0,-1 0 0 0 0,0 1 0 0 0,1 0 0 0 0,-1 0 0 0 0,1 1 0 0 0,0 0 0 0 0,-1 1 0 0 0,1 0 0 0 0,-1 0 0 0 0,0 1 1 0 0,1-1-1 0 0,-1 2 0 0 0,0 0 0 0 0,8 3 0 0 0,-9-2 91 0 0,-2-1 0 0 0,1 1 1 0 0,0 0-1 0 0,-1 1 0 0 0,0-1 1 0 0,0 1-1 0 0,0 0 1 0 0,0 0-1 0 0,-1 1 0 0 0,0-1 1 0 0,0 1-1 0 0,0 0 0 0 0,-1 0 1 0 0,0 0-1 0 0,0 1 0 0 0,-1-1 1 0 0,1 1-1 0 0,-2 0 1 0 0,1-1-1 0 0,1 9 0 0 0,0 6 28 0 0,-1 0-1 0 0,-1-1 0 0 0,-1 1 1 0 0,-1 0-1 0 0,0 0 0 0 0,-2 0 1 0 0,0 0-1 0 0,-1-1 0 0 0,-1 0 1 0 0,-8 20-1 0 0,7-25 5 0 0,0-1-1 0 0,-1 0 1 0 0,-1 0 0 0 0,0-1-1 0 0,0 0 1 0 0,-1 0-1 0 0,-1-1 1 0 0,0 0 0 0 0,-1-1-1 0 0,0 0 1 0 0,-1-1-1 0 0,0 0 1 0 0,0-1 0 0 0,-16 8-1 0 0,4-4 115 0 0,-1-1 0 0 0,-1-2 0 0 0,0 0 0 0 0,0-2 0 0 0,-1-1 0 0 0,1-1 0 0 0,-2-1 0 0 0,1-1 0 0 0,0-2 0 0 0,-44-1 0 0 0,71-1-74 0 0,-1 0-1 0 0,1 0 1 0 0,-1 0 0 0 0,1 0 0 0 0,-1 0 0 0 0,1 0-1 0 0,-1 0 1 0 0,1 0 0 0 0,-1 0 0 0 0,1 0-1 0 0,0-1 1 0 0,-1 1 0 0 0,1 0 0 0 0,-1 0 0 0 0,1-1-1 0 0,-1 1 1 0 0,1 0 0 0 0,0 0 0 0 0,-1-1-1 0 0,1 1 1 0 0,-1 0 0 0 0,1-1 0 0 0,0 1 0 0 0,0-1-1 0 0,-1 1 1 0 0,1 0 0 0 0,0-1 0 0 0,0 1 0 0 0,-1-1-1 0 0,1 1 1 0 0,0-1 0 0 0,5-16 241 0 0,-3 13-354 0 0,1 1 0 0 0,0-1 0 0 0,-1 1 0 0 0,1 0 0 0 0,1 0 1 0 0,-1 0-1 0 0,5-3 0 0 0,7-2-28 0 0,0 1 1 0 0,1 0-1 0 0,0 2 0 0 0,1 0 1 0 0,-1 0-1 0 0,1 2 0 0 0,0 0 1 0 0,0 0-1 0 0,0 2 0 0 0,0 0 1 0 0,0 2-1 0 0,0-1 0 0 0,29 6 1 0 0,-7 3 70 0 0,0 1-1 0 0,-2 2 1 0 0,1 2 0 0 0,62 32 0 0 0,-20 1 56 0 0,-52-29 1 0 0,46 21 1 0 0,-72-38-106 0 0,0 0-1 0 0,0 0 1 0 0,1 0 0 0 0,-1 0 0 0 0,0-1-1 0 0,0 1 1 0 0,1-1 0 0 0,-1 0 0 0 0,0 1-1 0 0,1-1 1 0 0,-1 0 0 0 0,0 0 0 0 0,1 0-1 0 0,1-1 1 0 0,0-1-240 0 0,-1 1 0 0 0,0-1 0 0 0,-1 1 1 0 0,1-1-1 0 0,0 0 0 0 0,0 0 0 0 0,-1 0 0 0 0,1-1 0 0 0,2-2 0 0 0,6-6-443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7:56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732 1 20084 0 0,'-26'1'-29'0'0,"0"0"-1"0"0,1 2 1 0 0,-1 1-1 0 0,0 1 1 0 0,1 2-1 0 0,0 0 1 0 0,0 1-1 0 0,1 2 1 0 0,0 0-1 0 0,1 2 1 0 0,0 0-1 0 0,-33 26 0 0 0,27-16-20 0 0,2 2-1 0 0,0 0 1 0 0,2 2-1 0 0,1 1 1 0 0,1 1-1 0 0,1 1 1 0 0,2 1-1 0 0,-26 49 0 0 0,24-36-7 0 0,2 0 0 0 0,2 2-1 0 0,1 0 1 0 0,3 1 0 0 0,1 1-1 0 0,3 0 1 0 0,2 1-1 0 0,2-1 1 0 0,2 1 0 0 0,2 1-1 0 0,2-1 1 0 0,9 67 0 0 0,-4-76-33 0 0,2-1 0 0 0,2 0 0 0 0,2-1 0 0 0,1 1 0 0 0,1-2 0 0 0,3 0 0 0 0,1-1 0 0 0,1 0 0 0 0,2-2 0 0 0,1 0 0 0 0,2-2 0 0 0,1 0 1 0 0,1-1-1 0 0,2-2 0 0 0,1 0 0 0 0,1-2 0 0 0,1-2 0 0 0,1 0 0 0 0,1-2 0 0 0,1-1 0 0 0,51 23 0 0 0,-20-18 163 0 0,1-3-1 0 0,1-2 0 0 0,1-4 1 0 0,1-2-1 0 0,106 9 1 0 0,-60-16 367 0 0,0-6 1 0 0,180-19-1 0 0,-199 5 5 0 0,0-4-1 0 0,152-46 1 0 0,-182 40-79 0 0,-1-3 1 0 0,-1-2-1 0 0,-1-3 1 0 0,86-57-1 0 0,-123 69-87 0 0,0 0-1 0 0,-1-2 0 0 0,-1-1 1 0 0,-1 0-1 0 0,-1-2 0 0 0,-1-1 1 0 0,30-44-1 0 0,-41 54-135 0 0,-1-1-1 0 0,-1 0 1 0 0,0 0-1 0 0,-1-1 1 0 0,0 0-1 0 0,-1 0 1 0 0,-1 0-1 0 0,-1-1 1 0 0,0 1 0 0 0,-2-1-1 0 0,1 0 1 0 0,-2 0-1 0 0,0 1 1 0 0,-1-1-1 0 0,-6-29 1 0 0,-2 8-161 0 0,-3 0-1 0 0,0 1 1 0 0,-3 1 0 0 0,-1 0-1 0 0,-1 1 1 0 0,-2 1 0 0 0,-2 0-1 0 0,-1 2 1 0 0,-1 0-1 0 0,-2 2 1 0 0,-1 1 0 0 0,-1 0-1 0 0,-1 2 1 0 0,-2 2 0 0 0,-60-41-1 0 0,18 21-309 0 0,-3 4 0 0 0,-1 3 0 0 0,-2 3 0 0 0,-1 3 0 0 0,-129-33 0 0 0,-109 0-3019 0 0,-2 28-4004 0 0,253 32 4623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1:23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9 4681 0 0,'-10'-3'0'0'0,"0"1"1"0"0,0 1-1 0 0,-1 0 0 0 0,1 0 1 0 0,0 1-1 0 0,-20 2 0 0 0,-4-1 2110 0 0,45 1-2258 0 0,-1 1 0 0 0,1 0 0 0 0,-1 0 0 0 0,1 1-1 0 0,-1 1 1 0 0,-1 0 0 0 0,1 0 0 0 0,14 10 0 0 0,-17-10 86 0 0,181 126-455 0 0,-134-89 837 0 0,2-3 0 0 0,1-2 0 0 0,75 35 0 0 0,-7-27 475 0 0,-77-29-490 0 0,46 21 1 0 0,-90-35-297 0 0,0 0 0 0 0,0 1 0 0 0,0-1 0 0 0,0 1 0 0 0,0 0 0 0 0,-1 0 0 0 0,7 6 0 0 0,-9-7-35 0 0,0-1 0 0 0,0 1-1 0 0,1 0 1 0 0,-1 0 0 0 0,0 0 0 0 0,0 0-1 0 0,-1 0 1 0 0,1 0 0 0 0,0 0-1 0 0,-1 0 1 0 0,1 0 0 0 0,-1 1 0 0 0,0-1-1 0 0,0 0 1 0 0,0 0 0 0 0,0 0 0 0 0,0 1-1 0 0,0 1 1 0 0,-4 15-353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5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27 100 4129 0 0,'0'0'3055'0'0,"1"2"-2259"0"0,4 18-1141 0 0,-1 0 0 0 0,0 1-1 0 0,-2-1 1 0 0,-1 1-1 0 0,-1 26 1 0 0,1 4 240 0 0,4 81 586 0 0,-13 135 0 0 0,6-321 5200 0 0,-14-45-4137 0 0,7 55-1665 0 0,-3-53 0 0 0,12 95 118 0 0,-2-31 4 0 0,2 1 1 0 0,6-52-1 0 0,-6 76-53 0 0,2 0 0 0 0,-1 0 1 0 0,1 1-1 0 0,0-1 1 0 0,1 1-1 0 0,-1-1 1 0 0,2 1-1 0 0,-1 0 1 0 0,1 0-1 0 0,0 1 0 0 0,0-1 1 0 0,1 1-1 0 0,0 0 1 0 0,0 0-1 0 0,0 0 1 0 0,11-8-1 0 0,-10 11-39 0 0,-1 0-1 0 0,0 0 1 0 0,1 1 0 0 0,0 0-1 0 0,-1 0 1 0 0,1 0 0 0 0,0 1-1 0 0,0 0 1 0 0,0 0 0 0 0,0 0-1 0 0,0 1 1 0 0,0 0 0 0 0,0 0-1 0 0,1 0 1 0 0,5 2 0 0 0,-7-1 33 0 0,0 0 0 0 0,0 0 1 0 0,0 1-1 0 0,0-1 0 0 0,0 1 1 0 0,0 0-1 0 0,0 0 0 0 0,-1 1 1 0 0,1 0-1 0 0,-1 0 0 0 0,0 0 1 0 0,0 0-1 0 0,0 0 0 0 0,0 1 1 0 0,0 0-1 0 0,-1-1 1 0 0,6 9-1 0 0,12 32 106 0 0,-1 1 0 0 0,-2 1 0 0 0,-3 1 0 0 0,12 53 0 0 0,-19-68-51 0 0,10 40 45 0 0,-6-19 136 0 0,35 92 0 0 0,-47-145-130 0 0,1 0 1 0 0,-1 0 0 0 0,0 0-1 0 0,0 1 1 0 0,0-1 0 0 0,1 0-1 0 0,-1 0 1 0 0,0 0 0 0 0,0 0-1 0 0,1 0 1 0 0,-1 1 0 0 0,0-1 0 0 0,0 0-1 0 0,0 0 1 0 0,1 0 0 0 0,-1 0-1 0 0,0 0 1 0 0,1 0 0 0 0,-1 0-1 0 0,0 0 1 0 0,0 0 0 0 0,1 0-1 0 0,-1 0 1 0 0,0 0 0 0 0,0 0-1 0 0,1 0 1 0 0,-1 0 0 0 0,0 0-1 0 0,0 0 1 0 0,1 0 0 0 0,-1-1-1 0 0,0 1 1 0 0,0 0 0 0 0,1 0-1 0 0,-1 0 1 0 0,0 0 0 0 0,0 0-1 0 0,0-1 1 0 0,1 1 0 0 0,-1 0 0 0 0,0 0-1 0 0,0 0 1 0 0,0-1 0 0 0,0 1-1 0 0,0 0 1 0 0,1 0 0 0 0,-1-1-1 0 0,0 1 1 0 0,0 0 0 0 0,0 0-1 0 0,0-1 1 0 0,0 1 0 0 0,0 0-1 0 0,0 0 1 0 0,0-1 0 0 0,0 1-1 0 0,9-19 360 0 0,6-53 71 0 0,42-117 1 0 0,-35 131-569 0 0,3 1 0 0 0,3 1 1 0 0,1 2-1 0 0,59-82 1 0 0,-77 122 26 0 0,1 0 1 0 0,0 0-1 0 0,16-13 0 0 0,-24 24-8 0 0,0-1-1 0 0,0 1 1 0 0,0 0-1 0 0,1 0 1 0 0,-1 0-1 0 0,1 1 1 0 0,0 0-1 0 0,0 0 1 0 0,0 0-1 0 0,0 0 0 0 0,0 1 1 0 0,0 0-1 0 0,0 0 1 0 0,1 0-1 0 0,6 0 1 0 0,-10 2 25 0 0,1 0 0 0 0,0-1 1 0 0,-1 1-1 0 0,1 0 0 0 0,-1 0 0 0 0,1 1 1 0 0,-1-1-1 0 0,0 0 0 0 0,1 1 1 0 0,-1 0-1 0 0,0-1 0 0 0,0 1 0 0 0,0 0 1 0 0,0 0-1 0 0,0 0 0 0 0,-1 0 0 0 0,1 0 1 0 0,0 1-1 0 0,-1-1 0 0 0,0 1 0 0 0,0-1 1 0 0,1 1-1 0 0,0 3 0 0 0,3 8-4 0 0,0 1-1 0 0,5 27 1 0 0,-9-35 40 0 0,9 58 12 0 0,3 71-1 0 0,-12-91-40 0 0,3-1-1 0 0,2 0 1 0 0,1-1 0 0 0,23 74-1 0 0,-27-110-179 0 0,0 0-1 0 0,0 0 0 0 0,0 0 1 0 0,1 0-1 0 0,0-1 0 0 0,1 1 1 0 0,6 6-1 0 0,-9-11 49 0 0,0 0 1 0 0,0 0-1 0 0,1 0 0 0 0,-1 0 1 0 0,1 0-1 0 0,-1-1 1 0 0,1 1-1 0 0,0-1 0 0 0,-1 0 1 0 0,1 0-1 0 0,0 0 0 0 0,0 0 1 0 0,0 0-1 0 0,0-1 0 0 0,0 1 1 0 0,0-1-1 0 0,0 0 0 0 0,0 0 1 0 0,0 0-1 0 0,5-1 0 0 0,7-2 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14 8658 0 0,'-5'-2'181'0'0,"1"-1"0"0"0,-1 2-1 0 0,0-1 1 0 0,0 1 0 0 0,0-1 0 0 0,1 1 0 0 0,-1 1 0 0 0,0-1-1 0 0,-1 1 1 0 0,1 0 0 0 0,0 0 0 0 0,0 0 0 0 0,0 1 0 0 0,0 0-1 0 0,0 0 1 0 0,0 0 0 0 0,1 0 0 0 0,-1 1 0 0 0,-5 2 0 0 0,2-1-252 0 0,-1 1 1 0 0,1 0 0 0 0,-1 0 0 0 0,1 1-1 0 0,1 0 1 0 0,-1 1 0 0 0,1-1-1 0 0,0 1 1 0 0,-11 12 0 0 0,15-13 39 0 0,0 0 0 0 0,0 1 0 0 0,0 0 0 0 0,1 0-1 0 0,-1 0 1 0 0,1 0 0 0 0,1 0 0 0 0,-1 0 0 0 0,1 0 0 0 0,0 0 0 0 0,1 1 0 0 0,-1-1 0 0 0,1 0 0 0 0,0 1 0 0 0,1-1 0 0 0,0 0 0 0 0,0 0 0 0 0,0 1 0 0 0,1-1 0 0 0,0 0-1 0 0,2 6 1 0 0,-1-5 41 0 0,0 1 0 0 0,0-1 0 0 0,0-1-1 0 0,1 1 1 0 0,0 0 0 0 0,0-1 0 0 0,0 0 0 0 0,1 0-1 0 0,0 0 1 0 0,1 0 0 0 0,-1-1 0 0 0,1 0-1 0 0,0 0 1 0 0,0-1 0 0 0,1 1 0 0 0,12 5-1 0 0,-16-9 38 0 0,-1 0-1 0 0,1 0 1 0 0,-1 0 0 0 0,1-1-1 0 0,0 1 1 0 0,-1-1-1 0 0,1 0 1 0 0,0 0-1 0 0,-1 0 1 0 0,1 0-1 0 0,-1 0 1 0 0,1-1 0 0 0,0 1-1 0 0,-1-1 1 0 0,1 1-1 0 0,-1-1 1 0 0,1 0-1 0 0,-1 0 1 0 0,4-2-1 0 0,-2 0 76 0 0,0 0 0 0 0,0 0 0 0 0,-1 0 0 0 0,1-1 0 0 0,-1 1 0 0 0,0-1 0 0 0,0 0 0 0 0,0 1 0 0 0,4-10 0 0 0,0-1 165 0 0,-1-1 0 0 0,0 1 1 0 0,-2-1-1 0 0,1 0 0 0 0,2-23 1 0 0,-7 37-323 0 0,0 0 1 0 0,0 0 0 0 0,0-1 0 0 0,0 1 0 0 0,0 0 0 0 0,0 0-1 0 0,1 0 1 0 0,-1 0 0 0 0,0 0 0 0 0,1 0 0 0 0,-1 0 0 0 0,0 0-1 0 0,1 0 1 0 0,-1 0 0 0 0,1 0 0 0 0,0 0 0 0 0,-1 1 0 0 0,1-1-1 0 0,0 0 1 0 0,-1 0 0 0 0,1 0 0 0 0,0 1 0 0 0,0-1 0 0 0,0 0-1 0 0,0 1 1 0 0,1-2 0 0 0,-1 3 16 0 0,0-1 0 0 0,1 0-1 0 0,-1 1 1 0 0,0-1 0 0 0,0 1 0 0 0,0-1 0 0 0,1 1 0 0 0,-1 0-1 0 0,0-1 1 0 0,0 1 0 0 0,0 0 0 0 0,0 0 0 0 0,0-1-1 0 0,0 1 1 0 0,-1 0 0 0 0,1 0 0 0 0,0 0 0 0 0,0 2 0 0 0,7 7-7 0 0,-1 1 1 0 0,0 1 0 0 0,5 12 0 0 0,17 58 74 0 0,-23-61-72 0 0,1 1 1 0 0,2-1 0 0 0,18 34-1 0 0,-27-54-73 0 0,0-1 0 0 0,1 0 0 0 0,-1 1 0 0 0,0-1 0 0 0,1 0 0 0 0,-1 0 0 0 0,1 0 0 0 0,-1 1 0 0 0,0-1 0 0 0,1 0 0 0 0,-1 0 0 0 0,1 0 0 0 0,-1 0 0 0 0,0 0 0 0 0,1 0 0 0 0,-1 1 0 0 0,1-1 0 0 0,-1 0 0 0 0,1 0 0 0 0,-1 0 0 0 0,1-1 0 0 0,-1 1 0 0 0,0 0 0 0 0,1 0 0 0 0,-1 0 0 0 0,1 0 0 0 0,-1 0 0 0 0,0 0 0 0 0,1-1 0 0 0,-1 1 0 0 0,1 0 0 0 0,-1 0 0 0 0,0-1 0 0 0,1 1 0 0 0,-1 0 0 0 0,0 0 0 0 0,1-1 0 0 0,-1 1 0 0 0,0 0 0 0 0,0-1 0 0 0,1 1 0 0 0,-1 0 0 0 0,0-1 0 0 0,14-18-1442 0 0,-10 5 127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9298 0 0,'1'0'40'0'0,"-1"-1"0"0"0,1 1 1 0 0,-1 0-1 0 0,1 0 0 0 0,0 0 0 0 0,-1 0 0 0 0,1-1 0 0 0,0 1 1 0 0,-1 0-1 0 0,1 0 0 0 0,-1 0 0 0 0,1 0 0 0 0,0 0 0 0 0,-1 0 1 0 0,1 1-1 0 0,0-1 0 0 0,-1 0 0 0 0,1 0 0 0 0,-1 0 0 0 0,1 1 1 0 0,0-1-1 0 0,-1 0 0 0 0,1 0 0 0 0,-1 1 0 0 0,1-1 0 0 0,-1 1 1 0 0,1-1-1 0 0,12 20 107 0 0,1 27-290 0 0,-13-45 205 0 0,19 121 173 0 0,-8-36-82 0 0,-9-67-315 0 0,-1-9 1667 0 0,1-27-570 0 0,4-26-613 0 0,2 0 0 0 0,20-54 1 0 0,-28 92-358 0 0,1-1 1 0 0,0 0-1 0 0,0 1 1 0 0,0 0-1 0 0,0-1 1 0 0,1 1-1 0 0,-1 0 1 0 0,1 0-1 0 0,0 1 1 0 0,0-1-1 0 0,1 0 1 0 0,-1 1-1 0 0,1 0 1 0 0,0 0-1 0 0,0 0 1 0 0,0 0-1 0 0,0 1 1 0 0,0-1-1 0 0,0 1 1 0 0,1 0-1 0 0,-1 1 1 0 0,1-1-1 0 0,0 1 1 0 0,-1 0-1 0 0,1 0 1 0 0,0 0-1 0 0,0 0 1 0 0,-1 1-1 0 0,1 0 1 0 0,0 0-1 0 0,0 0 1 0 0,0 1-1 0 0,0 0 1 0 0,-1 0-1 0 0,1 0 1 0 0,0 0-1 0 0,-1 1 1 0 0,1-1-1 0 0,-1 1 1 0 0,1 1-1 0 0,-1-1 1 0 0,0 0-1 0 0,0 1 1 0 0,0 0-1 0 0,0 0 1 0 0,-1 0-1 0 0,1 1 1 0 0,-1-1-1 0 0,0 1 1 0 0,0-1-1 0 0,0 1 1 0 0,0 0-1 0 0,2 5 1 0 0,3 9 38 0 0,-1-1 1 0 0,-1 1 0 0 0,0 0 0 0 0,-2 1 0 0 0,5 31-1 0 0,-6-27 45 0 0,2 0 0 0 0,14 44-1 0 0,-19-67-80 0 0,0 1 0 0 0,0-1-1 0 0,0 0 1 0 0,0 1 0 0 0,0-1-1 0 0,0 0 1 0 0,0 1 0 0 0,1-1-1 0 0,-1 0 1 0 0,0 1 0 0 0,0-1-1 0 0,0 0 1 0 0,0 0 0 0 0,1 1-1 0 0,-1-1 1 0 0,0 0 0 0 0,0 0-1 0 0,1 1 1 0 0,-1-1 0 0 0,0 0-1 0 0,1 0 1 0 0,-1 0 0 0 0,0 1-1 0 0,0-1 1 0 0,1 0 0 0 0,-1 0-1 0 0,0 0 1 0 0,1 0 0 0 0,-1 0-1 0 0,0 0 1 0 0,1 0 0 0 0,-1 0-1 0 0,1 0 1 0 0,-1 0 0 0 0,0 0-1 0 0,1 0 1 0 0,-1 0 0 0 0,0 0-1 0 0,1 0 1 0 0,-1 0 0 0 0,0 0-1 0 0,1 0 1 0 0,-1 0 0 0 0,12-11-1054 0 0,-10 8 1111 0 0,9-12-965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6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16 6665 0 0,'0'0'419'0'0,"0"5"253"0"0,1 11-572 0 0,2 1 0 0 0,-1-1 0 0 0,2 0 0 0 0,0 0 0 0 0,1 0 0 0 0,1-1-1 0 0,11 22 1 0 0,-1 3 4 0 0,-13-32-44 0 0,0-1-1 0 0,0 1 1 0 0,1-1-1 0 0,0 0 0 0 0,0 0 1 0 0,7 8-1 0 0,-10-14-12 0 0,0 1 1 0 0,0-1-1 0 0,1 0 0 0 0,-1 0 0 0 0,0 0 0 0 0,1-1 0 0 0,-1 1 1 0 0,0 0-1 0 0,1 0 0 0 0,-1-1 0 0 0,1 1 0 0 0,-1-1 0 0 0,1 1 0 0 0,-1-1 1 0 0,1 1-1 0 0,-1-1 0 0 0,1 0 0 0 0,0 0 0 0 0,-1 0 0 0 0,1 0 1 0 0,-1 0-1 0 0,1 0 0 0 0,-1-1 0 0 0,1 1 0 0 0,0 0 0 0 0,-1-1 0 0 0,1 1 1 0 0,-1-1-1 0 0,1 0 0 0 0,-1 1 0 0 0,0-1 0 0 0,1 0 0 0 0,-1 0 1 0 0,0 0-1 0 0,0 0 0 0 0,1 0 0 0 0,-1 0 0 0 0,1-2 0 0 0,4-2 82 0 0,0-2-1 0 0,-1 1 0 0 0,1-1 0 0 0,-1 1 1 0 0,-1-1-1 0 0,1-1 0 0 0,-1 1 0 0 0,4-12 1 0 0,22-71 332 0 0,-14 38 234 0 0,4-1 1033 0 0,-20 52-1615 0 0,4 22-1067 0 0,13 180 717 0 0,-9-68 361 0 0,6-21-42 0 0,6 92-89 0 0,-20-183 153 0 0,-1 0-1 0 0,0 0 1 0 0,-2-1-1 0 0,0 1 1 0 0,-2 0-1 0 0,0-1 0 0 0,-12 31 1 0 0,15-46 3 0 0,-1 0 0 0 0,0 0 0 0 0,0 0 0 0 0,0 0-1 0 0,0-1 1 0 0,0 1 0 0 0,-1-1 0 0 0,0 0 0 0 0,0 0 0 0 0,0 0 0 0 0,-1-1 0 0 0,1 1 0 0 0,-1-1-1 0 0,-6 3 1 0 0,3-2 9 0 0,0-1-1 0 0,0 0 0 0 0,-1 0 1 0 0,1-1-1 0 0,-1 0 0 0 0,1-1 1 0 0,-1 0-1 0 0,-12 0 0 0 0,-11-2 85 0 0,1-2 0 0 0,-1-2 0 0 0,-60-15 0 0 0,81 17-245 0 0,2 1 8 0 0,-74-16 79 0 0,74 16-124 0 0,-1 1 0 0 0,1 0 0 0 0,-1 1 0 0 0,1 0 0 0 0,-1 1 0 0 0,-15 2 1 0 0,25-3-115 0 0,-1 1 0 0 0,1-1 1 0 0,-1 0-1 0 0,1 0 1 0 0,0 0-1 0 0,-1 0 1 0 0,1 0-1 0 0,-1 1 1 0 0,1-1-1 0 0,0 0 0 0 0,-1 0 1 0 0,1 1-1 0 0,-3 3-1688 0 0,3-4 1688 0 0,-1 1 1 0 0,1-1-1 0 0,0 1 1 0 0,0-1-1 0 0,0 0 0 0 0,0 1 1 0 0,0-1-1 0 0,0 1 1 0 0,0-1-1 0 0,0 1 1 0 0,0-1-1 0 0,0 1 1 0 0,0-1-1 0 0,0 0 1 0 0,0 1-1 0 0,1-1 0 0 0,-1 1 1 0 0,0-1-1 0 0,0 0 1 0 0,0 1-1 0 0,1-1 1 0 0,-1 1-1 0 0,0-1 1 0 0,5 3-1537 0 0,15 14-191 0 0,-19-17 1875 0 0,-1 1 0 0 0,0-1-1 0 0,1 0 1 0 0,-1 0 0 0 0,1 0-1 0 0,-1 1 1 0 0,1-1 0 0 0,-1 0 0 0 0,1 0-1 0 0,-1 0 1 0 0,0 0 0 0 0,1 0-1 0 0,-1 0 1 0 0,1 0 0 0 0,-1 0-1 0 0,1 0 1 0 0,-1 0 0 0 0,1 0 0 0 0,-1 0-1 0 0,1 0 1 0 0,-1-1 0 0 0,1 1-1 0 0,-1 0 1 0 0,1-1 0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7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19556 0 0,'0'0'-564'0'0,"2"2"48"0"0,8 11 331 0 0,-1 0 1 0 0,-1 1-1 0 0,0 0 0 0 0,0 1 0 0 0,-2-1 1 0 0,0 1-1 0 0,0 0 0 0 0,6 31 1 0 0,15 133 252 0 0,-11 27-927 0 0,-14 245-1 0 0,-2-445 403 0 0,0 0-1 0 0,-1 0 1 0 0,0 0-1 0 0,0-1 1 0 0,0 1 0 0 0,-3 6-1 0 0,4-11 337 0 0,-1 0-1 0 0,1 0 1 0 0,-1 0 0 0 0,1 0-1 0 0,-1 0 1 0 0,1 0-1 0 0,-1 0 1 0 0,0 0 0 0 0,1 0-1 0 0,-1-1 1 0 0,0 1-1 0 0,0 0 1 0 0,0 0 0 0 0,0-1-1 0 0,0 1 1 0 0,1 0 0 0 0,-1-1-1 0 0,0 1 1 0 0,0-1-1 0 0,0 0 1 0 0,-1 1 0 0 0,1-1-1 0 0,0 0 1 0 0,0 1-1 0 0,0-1 1 0 0,0 0 0 0 0,0 0-1 0 0,0 0 1 0 0,0 0-1 0 0,0 0 1 0 0,-1 0 0 0 0,1 0-1 0 0,0-1 1 0 0,0 1-1 0 0,0 0 1 0 0,0 0 0 0 0,0-1-1 0 0,-2 0 1 0 0,-11-7-97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7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15123 0 0,'0'0'-96'0'0,"9"0"-425"0"0,4 2 539 0 0,1 0 1 0 0,-1-2 0 0 0,1 0-1 0 0,-1 0 1 0 0,0-1 0 0 0,1-1 0 0 0,15-4-1 0 0,94-32 275 0 0,-60 16-256 0 0,-52 18-57 0 0,0 1 1 0 0,-1 0-1 0 0,2 1 1 0 0,-1 0-1 0 0,0 1 1 0 0,22 0-1 0 0,-30 1-3 0 0,0 1 0 0 0,-1-1 0 0 0,1 1 0 0 0,0-1 0 0 0,-1 1 0 0 0,1 0-1 0 0,0 0 1 0 0,-1 0 0 0 0,1 0 0 0 0,-1 0 0 0 0,0 1 0 0 0,1-1 0 0 0,-1 1 0 0 0,0-1 0 0 0,0 1 0 0 0,0 0 0 0 0,0 0-1 0 0,0 0 1 0 0,0 0 0 0 0,-1 0 0 0 0,1 0 0 0 0,0 1 0 0 0,-1-1 0 0 0,0 1 0 0 0,0-1 0 0 0,0 1 0 0 0,0-1 0 0 0,0 1-1 0 0,0 0 1 0 0,-1-1 0 0 0,1 1 0 0 0,-1 0 0 0 0,0 4 0 0 0,0 67-188 0 0,-2-50 219 0 0,2 0-1 0 0,3 29 1 0 0,-3-48 2 0 0,1 1 1 0 0,0 0-1 0 0,0-1 0 0 0,1 1 1 0 0,0-1-1 0 0,0 0 1 0 0,0 1-1 0 0,0-1 0 0 0,1 0 1 0 0,0 0-1 0 0,0-1 1 0 0,0 1-1 0 0,1-1 1 0 0,5 6-1 0 0,-8-8-3 0 0,1-1-1 0 0,0 1 1 0 0,0-1 0 0 0,0 1-1 0 0,0-1 1 0 0,0 0 0 0 0,0 0 0 0 0,0 0-1 0 0,1 0 1 0 0,-1 0 0 0 0,0 0-1 0 0,0-1 1 0 0,5 2 0 0 0,-6-2 48 0 0,1 0 0 0 0,-1 0 0 0 0,0-1 0 0 0,1 1 0 0 0,-1 0 0 0 0,0 0 0 0 0,1-1 0 0 0,-1 1 0 0 0,0-1 0 0 0,1 1 0 0 0,-1-1 0 0 0,0 0 0 0 0,0 1 0 0 0,0-1 0 0 0,0 0 0 0 0,1 0 0 0 0,-1 0 0 0 0,1-1 0 0 0,0-1 98 0 0,0 0 0 0 0,0 0 0 0 0,0 0 0 0 0,-1 0 0 0 0,1 0 0 0 0,-1-1 0 0 0,1 1 0 0 0,-1 0 0 0 0,0-1 0 0 0,-1 1 0 0 0,1-1 0 0 0,0 0 0 0 0,-1 1 0 0 0,0-1 0 0 0,0 1 0 0 0,0-6-1 0 0,-3-10 133 0 0,-1 0-1 0 0,0 1 1 0 0,-1 0-1 0 0,-1 0 1 0 0,-12-25-1 0 0,0 6-166 0 0,-32-50-1 0 0,49 85-268 0 0,0 0-1 0 0,0 1 1 0 0,0-1-1 0 0,0 0 1 0 0,-1 1-1 0 0,1-1 1 0 0,-1 1-1 0 0,1-1 0 0 0,-1 1 1 0 0,1 0-1 0 0,-1-1 1 0 0,0 1-1 0 0,1 0 1 0 0,-1 0-1 0 0,0 0 1 0 0,0 0-1 0 0,-3 0 1 0 0,3 1-101 0 0,1 0 0 0 0,-1 0 0 0 0,0 1 1 0 0,1-1-1 0 0,-1 1 0 0 0,1-1 0 0 0,-1 1 1 0 0,0-1-1 0 0,1 1 0 0 0,-1 0 0 0 0,1 0 1 0 0,0 0-1 0 0,-1 0 0 0 0,1 0 0 0 0,0 0 1 0 0,0 0-1 0 0,-1 0 0 0 0,1 1 0 0 0,0-1 1 0 0,0 0-1 0 0,0 1 0 0 0,0 1 0 0 0,-21 30-1789 0 0,12-13 930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5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3585 0 0,'8'2'-232'0'0,"-3"-2"-72"0"0,0 0-8 0 0,2 0-97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12443 0 0,'0'-2'-9'0'0,"1"1"1"0"0,-1-1 0 0 0,1 0 0 0 0,0 1 0 0 0,0-1-1 0 0,-1 1 1 0 0,1-1 0 0 0,0 1 0 0 0,0-1 0 0 0,1 1-1 0 0,-1-1 1 0 0,0 1 0 0 0,0 0 0 0 0,1 0 0 0 0,-1 0-1 0 0,1 0 1 0 0,-1 0 0 0 0,1 0 0 0 0,-1 0 0 0 0,1 0-1 0 0,-1 0 1 0 0,4 0 0 0 0,43-15-552 0 0,-44 15 558 0 0,57-11-50 0 0,2 3 0 0 0,-1 3 0 0 0,105 2 0 0 0,-154 4 40 0 0,0 0 1 0 0,0 1 0 0 0,1 0-1 0 0,-1 1 1 0 0,0 1 0 0 0,21 7-1 0 0,-30-9-19 0 0,0 1 0 0 0,-1-1 0 0 0,0 1 0 0 0,1 0 0 0 0,-1 0 0 0 0,0 1 0 0 0,0-1 0 0 0,0 1 0 0 0,-1-1 0 0 0,1 1 1 0 0,-1 0-1 0 0,1 0 0 0 0,-1 0 0 0 0,0 0 0 0 0,0 0 0 0 0,0 1 0 0 0,0-1 0 0 0,-1 1 0 0 0,1-1 0 0 0,-1 1 0 0 0,0-1 0 0 0,0 1 0 0 0,0 0 0 0 0,-1 0 0 0 0,1-1 0 0 0,-1 1 0 0 0,0 5 0 0 0,-1 0 31 0 0,2 0 0 0 0,-1 0-1 0 0,1 0 1 0 0,0 0 0 0 0,1 0 0 0 0,0-1 0 0 0,1 1-1 0 0,5 13 1 0 0,-6-19 14 0 0,0 1 0 0 0,0-1-1 0 0,0 0 1 0 0,0 0 0 0 0,1 0 0 0 0,0 0-1 0 0,-1 0 1 0 0,1-1 0 0 0,0 1 0 0 0,0-1 0 0 0,1 0-1 0 0,-1 0 1 0 0,0 0 0 0 0,1 0 0 0 0,-1 0-1 0 0,1-1 1 0 0,0 0 0 0 0,0 1 0 0 0,-1-2-1 0 0,1 1 1 0 0,0 0 0 0 0,4 0 0 0 0,5 0 156 0 0,0 0 0 0 0,0-1 0 0 0,0 0 0 0 0,0 0 0 0 0,13-4 0 0 0,-24 3-48 0 0,0-1 0 0 0,0 0-1 0 0,-1 1 1 0 0,1-1 0 0 0,0 0 0 0 0,-1 0 0 0 0,1 0 0 0 0,-1 0-1 0 0,0-1 1 0 0,0 1 0 0 0,0 0 0 0 0,0 0 0 0 0,0-1 0 0 0,0 1 0 0 0,-1-1-1 0 0,1 1 1 0 0,0-4 0 0 0,1-2 93 0 0,2-3-138 0 0,-1-1-1 0 0,0 0 1 0 0,-1 1-1 0 0,1-24 1 0 0,-3 33-86 0 0,0-1-1 0 0,0 0 1 0 0,0 1 0 0 0,0-1 0 0 0,0 1 0 0 0,-1-1-1 0 0,0 1 1 0 0,1-1 0 0 0,-1 1 0 0 0,0-1 0 0 0,0 1 0 0 0,0 0-1 0 0,0-1 1 0 0,-1 1 0 0 0,1 0 0 0 0,-1 0 0 0 0,1 0-1 0 0,-1 0 1 0 0,0 0 0 0 0,1 0 0 0 0,-1 1 0 0 0,0-1-1 0 0,0 0 1 0 0,-1 1 0 0 0,1 0 0 0 0,0-1 0 0 0,0 1-1 0 0,-1 0 1 0 0,-2-1 0 0 0,-2 0-47 0 0,-1 1 0 0 0,1-1 0 0 0,-1 1 0 0 0,0 1-1 0 0,0-1 1 0 0,1 1 0 0 0,-1 1 0 0 0,0-1 0 0 0,0 1 0 0 0,1 1 0 0 0,-10 2 0 0 0,11-3-247 0 0,1 1 0 0 0,0 0 0 0 0,0 0 1 0 0,0 1-1 0 0,0-1 0 0 0,0 1 0 0 0,1 0 1 0 0,-1 0-1 0 0,1 1 0 0 0,0-1 1 0 0,-1 1-1 0 0,2 0 0 0 0,-1 0 0 0 0,0 1 1 0 0,1-1-1 0 0,-5 8 0 0 0,4-2-1428 0 0,4 1-304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8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67 11795 0 0,'-3'-10'418'0'0,"0"3"-157"0"0,1 1-1 0 0,-1 0 1 0 0,0-1 0 0 0,0 1-1 0 0,-8-10 1 0 0,11 15-256 0 0,-1 0 0 0 0,0 1 0 0 0,1-1 1 0 0,-1 0-1 0 0,0 1 0 0 0,1-1 0 0 0,-1 1 0 0 0,0-1 1 0 0,0 1-1 0 0,0-1 0 0 0,0 1 0 0 0,0 0 0 0 0,1-1 1 0 0,-1 1-1 0 0,0 0 0 0 0,0 0 0 0 0,0-1 0 0 0,0 1 1 0 0,0 0-1 0 0,-1 0 0 0 0,0 1-50 0 0,1-1 0 0 0,-1 1 0 0 0,1-1 0 0 0,-1 1 0 0 0,1 0 0 0 0,0-1 0 0 0,-1 1 0 0 0,1 0 0 0 0,-1 0-1 0 0,1 0 1 0 0,0 0 0 0 0,0 0 0 0 0,0 1 0 0 0,0-1 0 0 0,0 0 0 0 0,-1 2 0 0 0,-9 12-25 0 0,1 0-1 0 0,1 0 1 0 0,1 1 0 0 0,0 0-1 0 0,1 1 1 0 0,1 0 0 0 0,0 0-1 0 0,-6 35 1 0 0,7-24 91 0 0,2 0-1 0 0,1-1 1 0 0,2 1 0 0 0,0 0-1 0 0,6 32 1 0 0,-3-42-24 0 0,0 0 0 0 0,2-1 1 0 0,0 0-1 0 0,1 0 0 0 0,1 0 0 0 0,0-1 1 0 0,1 0-1 0 0,1 0 0 0 0,1-1 0 0 0,13 16 1 0 0,-17-23 53 0 0,0-1 1 0 0,1 0 0 0 0,0-1-1 0 0,0 1 1 0 0,1-2 0 0 0,0 1-1 0 0,0-1 1 0 0,0 0 0 0 0,10 4-1 0 0,-11-7 78 0 0,-1 1-1 0 0,1-1 0 0 0,-1-1 0 0 0,1 0 1 0 0,0 1-1 0 0,0-2 0 0 0,0 1 0 0 0,0-1 0 0 0,0 0 1 0 0,-1-1-1 0 0,1 0 0 0 0,0 0 0 0 0,12-3 1 0 0,-12 2 44 0 0,-1-1 0 0 0,1 1 0 0 0,-1-1 0 0 0,0 0 1 0 0,0-1-1 0 0,0 1 0 0 0,0-1 0 0 0,0 0 0 0 0,-1-1 1 0 0,0 1-1 0 0,0-1 0 0 0,0 0 0 0 0,0-1 1 0 0,4-5-1 0 0,-4 2 0 0 0,0 0 0 0 0,0-1 0 0 0,-1 1 0 0 0,0-1 0 0 0,0 0 1 0 0,-1 0-1 0 0,-1 0 0 0 0,3-18 0 0 0,-3 6-1 0 0,-1 0-1 0 0,-1-1 1 0 0,-2 1 0 0 0,0 0-1 0 0,0 0 1 0 0,-2 0-1 0 0,-1 0 1 0 0,-10-26 0 0 0,3 16-79 0 0,-1 0 0 0 0,-26-45 0 0 0,31 64-159 0 0,0 1 0 0 0,0 0 1 0 0,-1 1-1 0 0,0 0 0 0 0,-1 0 1 0 0,-1 1-1 0 0,1 0 0 0 0,-21-14 1 0 0,28 22-6 0 0,0 0 0 0 0,0 1 0 0 0,0-1 0 0 0,0 1 0 0 0,0 0 0 0 0,-1-1 0 0 0,1 2 0 0 0,0-1 0 0 0,-1 0 0 0 0,1 0 0 0 0,-1 1 0 0 0,1 0 0 0 0,0 0 0 0 0,-1 0 0 0 0,1 0 0 0 0,-1 0 0 0 0,1 1 0 0 0,-4 1 0 0 0,2-1-102 0 0,1 1-1 0 0,0 0 0 0 0,0 0 0 0 0,0 1 1 0 0,0-1-1 0 0,0 1 0 0 0,1 0 1 0 0,-1 0-1 0 0,1 0 0 0 0,-1 0 1 0 0,1 1-1 0 0,-3 3 0 0 0,0 3-470 0 0,0 0-1 0 0,0 0 0 0 0,1 0 1 0 0,0 1-1 0 0,0 0 0 0 0,1 0 1 0 0,1 0-1 0 0,0 0 0 0 0,-3 23 1 0 0,6-24-195 0 0,-1 0 0 0 0,1 1 0 0 0,1-1 0 0 0,0 0 1 0 0,3 15-1 0 0,2-3-1052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8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8042 0 0,'13'1'2123'0'0,"-11"0"-2120"0"0,1-1 1 0 0,-1 1 0 0 0,0 0-1 0 0,0 0 1 0 0,1 0-1 0 0,-1 0 1 0 0,0 0 0 0 0,0 0-1 0 0,0 1 1 0 0,0-1-1 0 0,0 1 1 0 0,0-1 0 0 0,0 1-1 0 0,-1 0 1 0 0,2 2-1 0 0,0 0 15 0 0,0 1 0 0 0,0 0 0 0 0,-1 0 0 0 0,1 0-1 0 0,-1 0 1 0 0,0 1 0 0 0,1 6 0 0 0,8 46 251 0 0,7 84 1 0 0,-12-81-84 0 0,15 71 0 0 0,-7-98 3798 0 0,-14-34-3938 0 0,4-17 1390 0 0,0-29-896 0 0,3 0 1 0 0,13-47-1 0 0,-16 77-556 0 0,2 0 0 0 0,0 1 0 0 0,1 0 0 0 0,0 0 0 0 0,1 0 0 0 0,1 1 0 0 0,0 0 0 0 0,1 1 0 0 0,15-16 0 0 0,-10 13-31 0 0,2 0 0 0 0,24-17 0 0 0,-35 28-10 0 0,1 1 0 0 0,-1 0-1 0 0,1 0 1 0 0,0 1 0 0 0,0-1-1 0 0,0 2 1 0 0,1-1 0 0 0,-1 1-1 0 0,1 0 1 0 0,10-1 0 0 0,-15 3 23 0 0,-1 0 0 0 0,1 0 0 0 0,-1 1 0 0 0,0-1 0 0 0,1 1 0 0 0,-1 0 0 0 0,1-1 0 0 0,-1 1 0 0 0,0 0 0 0 0,0 0 0 0 0,1 1 0 0 0,-1-1 0 0 0,0 0 0 0 0,0 1 0 0 0,0-1 0 0 0,-1 1 0 0 0,1 0 0 0 0,0-1 0 0 0,0 1 0 0 0,-1 0 0 0 0,1 0 0 0 0,-1 0 0 0 0,0 0 0 0 0,0 1 0 0 0,1-1 0 0 0,-1 0 0 0 0,1 4 0 0 0,3 8 32 0 0,-1 0-1 0 0,0 0 1 0 0,3 21-1 0 0,-5-22 6 0 0,11 78 24 0 0,4 20 25 0 0,-14-96-48 0 0,1-1 1 0 0,1 0 0 0 0,0 0-1 0 0,0 0 1 0 0,11 17 0 0 0,-15-29-101 0 0,0 0 1 0 0,1 0-1 0 0,-1 0 1 0 0,0 0-1 0 0,1 0 1 0 0,-1 0 0 0 0,1 0-1 0 0,0 0 1 0 0,-1-1-1 0 0,1 1 1 0 0,0-1 0 0 0,0 0-1 0 0,0 1 1 0 0,0-1-1 0 0,0 0 1 0 0,1 0-1 0 0,-1 0 1 0 0,0 0 0 0 0,0-1-1 0 0,1 1 1 0 0,-1-1-1 0 0,0 1 1 0 0,1-1 0 0 0,-1 0-1 0 0,1 0 1 0 0,-1 0-1 0 0,0 0 1 0 0,1 0 0 0 0,-1 0-1 0 0,0-1 1 0 0,1 1-1 0 0,3-3 1 0 0,3 0-424 0 0,-1-1 1 0 0,0-1-1 0 0,0 0 0 0 0,0 0 1 0 0,0 0-1 0 0,-1-1 1 0 0,7-8-1 0 0,5-4-1609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16484 0 0,'0'0'-393'0'0,"0"3"3"0"0,3 6 282 0 0,0 1 0 0 0,0-1 0 0 0,1 1 0 0 0,0-1 0 0 0,1 0 1 0 0,0 0-1 0 0,1-1 0 0 0,-1 0 0 0 0,1 1 0 0 0,10 8 0 0 0,-1 0 123 0 0,2-1-1 0 0,0-1 1 0 0,30 21-1 0 0,-34-28 12 0 0,0 0 0 0 0,1-1-1 0 0,0-1 1 0 0,0 0-1 0 0,0-1 1 0 0,1 0-1 0 0,0-1 1 0 0,0-1-1 0 0,0 0 1 0 0,0-1-1 0 0,1-1 1 0 0,-1 0 0 0 0,20-2-1 0 0,-23 0 51 0 0,1-1-1 0 0,0 0 1 0 0,-1 0-1 0 0,0-2 1 0 0,1 1-1 0 0,-1-2 1 0 0,-1 0-1 0 0,1 0 1 0 0,-1-1-1 0 0,1 0 1 0 0,-2-1-1 0 0,1 0 1 0 0,-1-1 0 0 0,0 0-1 0 0,-1-1 1 0 0,11-12-1 0 0,-16 17 13 0 0,-1 0 1 0 0,-1 0-1 0 0,1-1 0 0 0,0 1 0 0 0,-1-1 1 0 0,0 1-1 0 0,0-1 0 0 0,-1 0 1 0 0,1 0-1 0 0,-1 1 0 0 0,0-1 0 0 0,0 0 1 0 0,-1 0-1 0 0,1-1 0 0 0,-1 1 0 0 0,0 0 1 0 0,-1 0-1 0 0,1 0 0 0 0,-1 0 0 0 0,0 0 1 0 0,0 0-1 0 0,-1 0 0 0 0,1 1 1 0 0,-1-1-1 0 0,0 0 0 0 0,-4-6 0 0 0,3 6-79 0 0,-1-1 0 0 0,0 0 0 0 0,0 1-1 0 0,0 0 1 0 0,-1 0 0 0 0,1 0-1 0 0,-1 0 1 0 0,0 1 0 0 0,-1 0 0 0 0,1 0-1 0 0,-1 0 1 0 0,1 1 0 0 0,-1-1 0 0 0,0 2-1 0 0,-1-1 1 0 0,1 1 0 0 0,0-1 0 0 0,-1 2-1 0 0,-9-3 1 0 0,5 4-50 0 0,0 0-1 0 0,-1 0 1 0 0,1 1-1 0 0,0 0 0 0 0,0 1 1 0 0,0 0-1 0 0,1 1 1 0 0,-1 0-1 0 0,0 0 1 0 0,1 2-1 0 0,0-1 1 0 0,0 1-1 0 0,0 0 1 0 0,1 1-1 0 0,-1 1 1 0 0,1-1-1 0 0,1 1 1 0 0,-1 1-1 0 0,1-1 1 0 0,1 1-1 0 0,0 1 1 0 0,-10 13-1 0 0,7-8 75 0 0,0 1-1 0 0,2 0 1 0 0,-1 1-1 0 0,2 0 1 0 0,0 0-1 0 0,1 1 1 0 0,0 0-1 0 0,2 0 1 0 0,0 0-1 0 0,1 0 1 0 0,0 1-1 0 0,2-1 0 0 0,0 31 1 0 0,2-42-12 0 0,0 0 0 0 0,0-1 0 0 0,0 1 0 0 0,0 0-1 0 0,1-1 1 0 0,0 1 0 0 0,1-1 0 0 0,-1 0 0 0 0,1 0 0 0 0,0 0 0 0 0,0 0 0 0 0,6 7 0 0 0,-3-5 28 0 0,2 0 1 0 0,-1 0-1 0 0,0-1 1 0 0,1 1-1 0 0,1-2 1 0 0,14 9-1 0 0,1-3 72 0 0,0-1 0 0 0,0-1 0 0 0,1-1 0 0 0,43 8 0 0 0,-25-8 74 0 0,-1-3 1 0 0,1-1 0 0 0,0-3-1 0 0,0-1 1 0 0,0-2-1 0 0,-1-2 1 0 0,1-2 0 0 0,-1-1-1 0 0,0-3 1 0 0,-1-1-1 0 0,71-30 1 0 0,-107 39-391 0 0,-1 0 1 0 0,1-1-1 0 0,-1 0 0 0 0,1 0 1 0 0,-1 0-1 0 0,7-8 1 0 0,-8 8-859 0 0,0-1 0 0 0,-1 1 1 0 0,1-1-1 0 0,-1 0 1 0 0,0 0-1 0 0,0 0 1 0 0,0 0-1 0 0,2-7 0 0 0,0-6-2895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59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24541 0 0,'0'0'1713'0'0,"-27"12"-11900"0"0,11-11 10187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0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74 6529 0 0,'-1'0'124'0'0,"1"0"-1"0"0,-1 0 0 0 0,1-1 0 0 0,-1 1 0 0 0,1 0 1 0 0,-1 0-1 0 0,1-1 0 0 0,-1 1 0 0 0,1-1 0 0 0,-1 1 1 0 0,1 0-1 0 0,-1-1 0 0 0,1 1 0 0 0,0-1 1 0 0,-1 1-1 0 0,1-1 0 0 0,0 1 0 0 0,0-1 0 0 0,-1 0 1 0 0,1 1-1 0 0,0-1 0 0 0,0 1 0 0 0,0-1 0 0 0,-1 1 1 0 0,1-1-1 0 0,0 0 0 0 0,0 1 0 0 0,0-1 0 0 0,0 1 1 0 0,0-1-1 0 0,0 0 0 0 0,1 1 0 0 0,-1-1 1 0 0,0 1-1 0 0,0-2 0 0 0,12-5 2373 0 0,1 3-3754 0 0,152-14 851 0 0,-114 15 1050 0 0,101-20 732 0 0,-149 23-1678 0 0,37 7-7527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1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12643 0 0,'0'0'1989'0'0,"-7"4"-3214"0"0,-12 10 1216 0 0,0 0 0 0 0,1 2 0 0 0,1 0 0 0 0,0 0 0 0 0,1 2 0 0 0,1 0 0 0 0,0 1 0 0 0,2 0 0 0 0,-17 32 0 0 0,25-41 30 0 0,0-1 1 0 0,1 1 0 0 0,1 0-1 0 0,0 0 1 0 0,0 0-1 0 0,1 0 1 0 0,0 1-1 0 0,0-1 1 0 0,2 1 0 0 0,-1-1-1 0 0,1 1 1 0 0,1-1-1 0 0,-1 1 1 0 0,2-1 0 0 0,0 1-1 0 0,0-1 1 0 0,1 0-1 0 0,0 0 1 0 0,0 0-1 0 0,1 0 1 0 0,1-1 0 0 0,0 0-1 0 0,0 1 1 0 0,7 8-1 0 0,-8-13 58 0 0,1 0-1 0 0,-1 1 0 0 0,1-2 1 0 0,0 1-1 0 0,1 0 0 0 0,-1-1 1 0 0,1 0-1 0 0,-1-1 1 0 0,1 1-1 0 0,0-1 0 0 0,0 0 1 0 0,1 0-1 0 0,-1-1 0 0 0,1 0 1 0 0,-1 0-1 0 0,1-1 1 0 0,0 1-1 0 0,0-1 0 0 0,-1-1 1 0 0,12 0-1 0 0,-7 0 85 0 0,-1-1 0 0 0,0-1 1 0 0,1 0-1 0 0,-1 0 0 0 0,0-1 0 0 0,0 0 0 0 0,0-1 1 0 0,0 0-1 0 0,-1-1 0 0 0,0 0 0 0 0,0 0 1 0 0,15-12-1 0 0,-19 12-3 0 0,0-1 0 0 0,0 0 0 0 0,0 0 0 0 0,-1 0 1 0 0,0-1-1 0 0,0 0 0 0 0,0 1 0 0 0,-1-1 0 0 0,0-1 0 0 0,-1 1 1 0 0,0 0-1 0 0,0 0 0 0 0,0-1 0 0 0,-1 0 0 0 0,1-13 0 0 0,0-3 264 0 0,-2 0-1 0 0,-1 0 0 0 0,-5-41 0 0 0,4 53-307 0 0,0 1 0 0 0,0-1 0 0 0,-1 1 0 0 0,0 0-1 0 0,-1 0 1 0 0,0 0 0 0 0,-1 0 0 0 0,0 1 0 0 0,-1-1-1 0 0,0 1 1 0 0,-13-15 0 0 0,17 22-104 0 0,-5-6 32 0 0,-1 1-1 0 0,0-1 0 0 0,-12-9 0 0 0,16 15-79 0 0,0 1 0 0 0,-1-1 0 0 0,1 1-1 0 0,-1 0 1 0 0,1 0 0 0 0,-1 0 0 0 0,0 1 0 0 0,0-1 0 0 0,0 1 0 0 0,-6 0 0 0 0,9 0-36 0 0,1 1 0 0 0,0 0 0 0 0,0 0 0 0 0,-1 0 0 0 0,1-1 0 0 0,0 1 0 0 0,-1 0 0 0 0,1 1 0 0 0,0-1 0 0 0,-1 0 0 0 0,1 0 0 0 0,0 0 0 0 0,0 1 0 0 0,-1-1 0 0 0,1 1 0 0 0,0-1 1 0 0,0 1-1 0 0,-1-1 0 0 0,1 1 0 0 0,0 0 0 0 0,0 0 0 0 0,0-1 0 0 0,0 1 0 0 0,0 0 0 0 0,0 0 0 0 0,0 0 0 0 0,1 0 0 0 0,-1 0 0 0 0,-1 2 0 0 0,1 1-437 0 0,0 0-1 0 0,-1 1 1 0 0,2-1 0 0 0,-1 1-1 0 0,0-1 1 0 0,1 1-1 0 0,0 5 1 0 0,-1 8-243 0 0,-2 5-615 0 0,-2 1-294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4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9338 0 0,'1'-2'88'0'0,"0"-1"0"0"0,0 1 0 0 0,0 0 0 0 0,0-1 0 0 0,0 1-1 0 0,0 0 1 0 0,0 0 0 0 0,1 0 0 0 0,-1 0 0 0 0,1 0 0 0 0,0 0 0 0 0,0 0 0 0 0,-1 1 0 0 0,1-1 0 0 0,0 0-1 0 0,1 1 1 0 0,-1 0 0 0 0,3-2 0 0 0,-3 2-126 0 0,0 1-1 0 0,0 0 1 0 0,0-1-1 0 0,0 1 1 0 0,-1 0-1 0 0,1 0 1 0 0,0 0-1 0 0,0 0 1 0 0,0 1-1 0 0,0-1 1 0 0,0 0-1 0 0,0 1 1 0 0,0 0-1 0 0,0-1 1 0 0,0 1-1 0 0,-1 0 1 0 0,1 0-1 0 0,0 0 1 0 0,-1 0 0 0 0,1 0-1 0 0,0 0 1 0 0,-1 1-1 0 0,0-1 1 0 0,3 2-1 0 0,3 5 35 0 0,0 1 1 0 0,0 0-1 0 0,0 0 0 0 0,-1 0 0 0 0,-1 1 0 0 0,0 0 1 0 0,0 0-1 0 0,-1 0 0 0 0,0 1 0 0 0,4 19 0 0 0,1 12 281 0 0,5 61-1 0 0,-12-84-263 0 0,16 190 259 0 0,28 187-117 0 0,-38-346-38 0 0,-8-49-227 0 0,1-3-656 0 0,0-7 338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5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11434 0 0,'1'7'179'0'0,"1"-1"-1"0"0,-1 1 0 0 0,1-1 0 0 0,1 1 0 0 0,-1-1 1 0 0,1 0-1 0 0,6 11 0 0 0,4 10-346 0 0,-10-20 203 0 0,45 118-234 0 0,-42-106 499 0 0,-1 0 0 0 0,-1 0 0 0 0,-1 0 0 0 0,2 36 0 0 0,-4-62-255 0 0,1 0 0 0 0,0 1 0 0 0,0-1 0 0 0,0 0 0 0 0,1 1 0 0 0,0 0 0 0 0,4-7 1 0 0,4-12-107 0 0,8-21-38 0 0,43-78-1 0 0,-53 109 85 0 0,0 0 0 0 0,2 1-1 0 0,0 0 1 0 0,0 1 0 0 0,1 0 0 0 0,1 0 0 0 0,0 2 0 0 0,24-18-1 0 0,-35 27 5 0 0,1 1-1 0 0,-1-1 1 0 0,1 1-1 0 0,0-1 1 0 0,0 1-1 0 0,0 0 1 0 0,0 0-1 0 0,0 0 0 0 0,0 0 1 0 0,0 1-1 0 0,0-1 1 0 0,0 1-1 0 0,0 0 1 0 0,0 0-1 0 0,0 0 1 0 0,0 0-1 0 0,0 1 1 0 0,0-1-1 0 0,1 1 1 0 0,-1 0-1 0 0,-1-1 0 0 0,1 1 1 0 0,0 1-1 0 0,0-1 1 0 0,3 2-1 0 0,-1 1-6 0 0,1 0-1 0 0,-1 1 1 0 0,0-1-1 0 0,-1 1 1 0 0,1 0-1 0 0,-1 1 0 0 0,0-1 1 0 0,0 1-1 0 0,-1 0 1 0 0,5 10-1 0 0,3 8 7 0 0,-2 0-1 0 0,0 1 0 0 0,-2 0 1 0 0,5 30-1 0 0,8 103 297 0 0,-19-145-253 0 0,-1-8-43 0 0,1 0-1 0 0,0-1 1 0 0,0 1 0 0 0,0 0-1 0 0,0-1 1 0 0,1 1-1 0 0,0-1 1 0 0,0 1 0 0 0,2 4-1 0 0,-3-9-44 0 0,0 0 1 0 0,-1-1-1 0 0,1 1 0 0 0,-1 0 0 0 0,1 0 1 0 0,-1 0-1 0 0,1 0 0 0 0,-1-1 0 0 0,1 1 1 0 0,-1 0-1 0 0,1-1 0 0 0,-1 1 0 0 0,1 0 1 0 0,-1-1-1 0 0,1 1 0 0 0,-1 0 0 0 0,0-1 1 0 0,1 1-1 0 0,-1-1 0 0 0,0 1 0 0 0,1-1 0 0 0,-1 1 1 0 0,0-1-1 0 0,0 1 0 0 0,1-1 0 0 0,-1 1 1 0 0,0-1-1 0 0,0 0 0 0 0,11-24-1400 0 0,-9 19 865 0 0,8-12-679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9922 0 0,'6'-63'2901'0'0,"5"75"-2995"0"0,-8-3 88 0 0,0-1 0 0 0,0 1-1 0 0,-1 0 1 0 0,0 0-1 0 0,0 0 1 0 0,-1 0-1 0 0,0 1 1 0 0,-2 17-1 0 0,3 8 139 0 0,15 113 128 0 0,37 150 0 0 0,-17-101-165 0 0,-30-163-70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43 1816 0 0,'-5'-2'3959'0'0,"-8"-4"1213"0"0,9 4-4874 0 0,16 8-174 0 0,-1-2 0 0 0,1 1 1 0 0,1-2-1 0 0,-1 0 0 0 0,0 0 0 0 0,1-1 1 0 0,-1-1-1 0 0,1 0 0 0 0,0 0 0 0 0,15-2 0 0 0,12-4 357 0 0,73-17 0 0 0,-75 13-306 0 0,99-16 309 0 0,-128 25 1079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15499 0 0,'3'6'-1291'0'0,"7"11"1170"0"0,0 0 0 0 0,-1 1 0 0 0,-1-1 0 0 0,-1 2 0 0 0,0-1 0 0 0,-2 1 0 0 0,0 0 0 0 0,5 34 0 0 0,-9-15 144 0 0,-2-27 17 0 0,1 0 0 0 0,0 0 0 0 0,1 0 0 0 0,0 0 0 0 0,1 0 0 0 0,0 0 0 0 0,7 20 0 0 0,-8-31-17 0 0,0 1 0 0 0,-1 0 0 0 0,1-1 0 0 0,0 1 0 0 0,-1 0 0 0 0,1-1 0 0 0,0 1 0 0 0,0-1 0 0 0,-1 1 0 0 0,1-1 1 0 0,0 1-1 0 0,0-1 0 0 0,0 0 0 0 0,0 1 0 0 0,0-1 0 0 0,0 0 0 0 0,0 0 0 0 0,0 0 0 0 0,0 0 0 0 0,-1 0 0 0 0,1 0 1 0 0,0 0-1 0 0,0 0 0 0 0,0 0 0 0 0,0 0 0 0 0,0 0 0 0 0,0-1 0 0 0,0 1 0 0 0,0 0 0 0 0,0-1 0 0 0,0 1 0 0 0,-1 0 1 0 0,1-1-1 0 0,0 1 0 0 0,0-1 0 0 0,0 1 0 0 0,0-2 0 0 0,30-23 496 0 0,-20 13-399 0 0,-2 0 0 0 0,1 0-1 0 0,-2-1 1 0 0,1 0 0 0 0,-2-1 0 0 0,12-28 0 0 0,-5 0 72 0 0,10-49 0 0 0,-15 56-92 0 0,-4 15 164 0 0,-1 0 1 0 0,0 0-1 0 0,0-26 0 0 0,-4 45-259 0 0,1 0 0 0 0,-1 0-1 0 0,0 0 1 0 0,0 0 0 0 0,0 0-1 0 0,-1 0 1 0 0,1 0 0 0 0,0 0-1 0 0,0 0 1 0 0,0 0 0 0 0,-1 1 0 0 0,1-1-1 0 0,0 0 1 0 0,-1 0 0 0 0,1 0-1 0 0,-1 0 1 0 0,1 1 0 0 0,-1-1-1 0 0,0-1 1 0 0,-1 1-29 0 0,0 0 1 0 0,0 1-1 0 0,0-1 1 0 0,0 0-1 0 0,0 1 0 0 0,0 0 1 0 0,0-1-1 0 0,-1 1 1 0 0,1 0-1 0 0,0 0 1 0 0,-3 0-1 0 0,-25 0 28 0 0,23 0 17 0 0,-8 0 82 0 0,-23-1-83 0 0,35 0 3 0 0,2 1 110 0 0,1-1-166 0 0,-1 1 6 0 0,0 0 1 0 0,0 0-1 0 0,1 0 1 0 0,-1 0-1 0 0,0 0 1 0 0,1 1-1 0 0,-1-1 1 0 0,0 0-1 0 0,1 0 0 0 0,-1 0 1 0 0,0 1-1 0 0,1-1 1 0 0,-1 0-1 0 0,1 1 1 0 0,-1-1-1 0 0,0 0 1 0 0,1 1-1 0 0,-2 0 1 0 0,-2 4 13 0 0,1-1 1 0 0,-1 1 0 0 0,1 0-1 0 0,0 0 1 0 0,0 1 0 0 0,1-1 0 0 0,-1 0-1 0 0,1 1 1 0 0,0 0 0 0 0,1-1-1 0 0,-1 1 1 0 0,1 0 0 0 0,0 6 0 0 0,0-6-33 0 0,-46 209-1433 0 0,46-213 998 0 0,1 0 0 0 0,-1 0 0 0 0,1 0 1 0 0,0 0-1 0 0,0 0 0 0 0,-1 0 1 0 0,2 0-1 0 0,-1 0 0 0 0,0 0 0 0 0,0 1 1 0 0,1-1-1 0 0,-1 0 0 0 0,2 3 0 0 0,-1-1-338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09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75 2905 0 0,'-3'-10'8832'0'0,"-4"-8"-6627"0"0,4 14-2164 0 0,1 1 1 0 0,-1-1-1 0 0,-1 1 1 0 0,1 0-1 0 0,0 0 1 0 0,-1 0 0 0 0,0 0-1 0 0,-6-3 1 0 0,-1-2-36 0 0,10 7-20 0 0,0 1 1 0 0,0-1 0 0 0,0 0-1 0 0,0 1 1 0 0,0-1-1 0 0,0 0 1 0 0,0 1-1 0 0,-1 0 1 0 0,1-1 0 0 0,0 1-1 0 0,0 0 1 0 0,-1-1-1 0 0,1 1 1 0 0,0 0 0 0 0,0 0-1 0 0,-1 0 1 0 0,1 0-1 0 0,0 0 1 0 0,-1 0 0 0 0,1 1-1 0 0,0-1 1 0 0,0 0-1 0 0,-1 1 1 0 0,1-1 0 0 0,0 1-1 0 0,0-1 1 0 0,-2 2-1 0 0,-21 19-353 0 0,23-20 348 0 0,-14 17-40 0 0,1 0-1 0 0,0 1 1 0 0,1 0-1 0 0,2 1 0 0 0,-20 43 1 0 0,28-56 28 0 0,0 1 0 0 0,1 0-1 0 0,0 0 1 0 0,0 0 0 0 0,0 0 0 0 0,1 0 0 0 0,0 0 0 0 0,1 1 0 0 0,0-1 0 0 0,0 0 0 0 0,1 0-1 0 0,0 1 1 0 0,0-1 0 0 0,1 0 0 0 0,0 0 0 0 0,1 0 0 0 0,-1-1 0 0 0,1 1 0 0 0,1 0-1 0 0,5 8 1 0 0,-8-14 100 0 0,0-1-1 0 0,0 0 1 0 0,0 0-1 0 0,0 1 0 0 0,0-1 1 0 0,1 0-1 0 0,-1 0 1 0 0,0 0-1 0 0,1 0 0 0 0,-1 0 1 0 0,1 0-1 0 0,-1-1 1 0 0,1 1-1 0 0,-1 0 0 0 0,1-1 1 0 0,0 1-1 0 0,-1-1 1 0 0,1 0-1 0 0,0 1 0 0 0,-1-1 1 0 0,1 0-1 0 0,0 0 1 0 0,-1 0-1 0 0,1 0 0 0 0,0 0 1 0 0,-1-1-1 0 0,1 1 1 0 0,0 0-1 0 0,-1-1 0 0 0,1 1 1 0 0,-1-1-1 0 0,1 0 1 0 0,0 1-1 0 0,-1-1 0 0 0,0 0 1 0 0,1 0-1 0 0,-1 0 1 0 0,1 0-1 0 0,-1 0 0 0 0,0 0 1 0 0,0-1-1 0 0,0 1 1 0 0,0 0-1 0 0,0-1 0 0 0,0 1 1 0 0,0 0-1 0 0,1-2 1 0 0,7-19 369 0 0,-1 0 0 0 0,-1 0 0 0 0,6-36 0 0 0,-12 53-381 0 0,0-1-1 0 0,-1 0 1 0 0,1 0 0 0 0,-1 0-1 0 0,0 1 1 0 0,-1-1-1 0 0,1 0 1 0 0,-1 0 0 0 0,-1 1-1 0 0,1-1 1 0 0,-1 0-1 0 0,0 1 1 0 0,0-1 0 0 0,0 1-1 0 0,-1 0 1 0 0,1 0-1 0 0,-1 0 1 0 0,-1 0 0 0 0,-5-7-1 0 0,2 6-32 0 0,0 0 0 0 0,0 0 1 0 0,0 1-1 0 0,0 0 0 0 0,-1 0 0 0 0,0 1 0 0 0,0 0 0 0 0,-11-3 0 0 0,-19 0-3540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0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312 122 11795 0 0,'-4'-10'376'0'0,"1"-2"-72"0"0,-1 0-1 0 0,0 1 1 0 0,-1 0 0 0 0,-1 0 0 0 0,-9-15 0 0 0,13 23-322 0 0,1 1 0 0 0,-1 0-1 0 0,0 0 1 0 0,0 0 0 0 0,0 0-1 0 0,0 0 1 0 0,0 1 0 0 0,-1-1 0 0 0,1 1-1 0 0,0-1 1 0 0,-1 1 0 0 0,1 0 0 0 0,-1 0-1 0 0,1 0 1 0 0,-1 0 0 0 0,0 1 0 0 0,1-1-1 0 0,-1 0 1 0 0,0 1 0 0 0,1 0-1 0 0,-1 0 1 0 0,0 0 0 0 0,0 0 0 0 0,1 0-1 0 0,-1 1 1 0 0,0-1 0 0 0,1 1 0 0 0,-1-1-1 0 0,0 1 1 0 0,1 0 0 0 0,-4 1 0 0 0,0 2-47 0 0,0-1 1 0 0,1 1-1 0 0,-1 0 1 0 0,1 0-1 0 0,0 1 1 0 0,0 0-1 0 0,0 0 1 0 0,0 0-1 0 0,1 0 1 0 0,0 0-1 0 0,0 1 1 0 0,0 0-1 0 0,-5 12 1 0 0,-2 7-6 0 0,1 0 1 0 0,-8 30 0 0 0,-1 18 46 0 0,4 0 0 0 0,2 1 0 0 0,-4 130 0 0 0,26 227 83 0 0,-9-419-52 0 0,1-2 22 0 0,0-1 0 0 0,-1 0 0 0 0,0 0 0 0 0,-1 0 0 0 0,-2 15 0 0 0,3-23-80 0 0,-7 3-535 0 0,-7-3 39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0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12243 0 0,'6'-5'50'0'0,"1"-1"0"0"0,0 1 1 0 0,0 0-1 0 0,1 1 1 0 0,0-1-1 0 0,0 2 0 0 0,0-1 1 0 0,0 1-1 0 0,0 0 1 0 0,10-1-1 0 0,17-4-294 0 0,42-2-1 0 0,-34 5 358 0 0,365-61-147 0 0,-354 61 1811 0 0,-71 34-2139 0 0,9-7 240 0 0,1 0 0 0 0,0 1 0 0 0,2 0 0 0 0,-4 31 0 0 0,8-45 118 0 0,0-1-1 0 0,1 1 1 0 0,0-1 0 0 0,0 1-1 0 0,1-1 1 0 0,0 0-1 0 0,0 1 1 0 0,1-1-1 0 0,0 0 1 0 0,0 0 0 0 0,1 0-1 0 0,0 0 1 0 0,1 0-1 0 0,0-1 1 0 0,6 11-1 0 0,-8-16 23 0 0,0 0-1 0 0,0 0 0 0 0,0 0 0 0 0,0 0 0 0 0,0 0 0 0 0,1 0 1 0 0,-1-1-1 0 0,0 0 0 0 0,1 1 0 0 0,-1-1 0 0 0,1 0 0 0 0,-1 0 1 0 0,1 0-1 0 0,0 0 0 0 0,0-1 0 0 0,-1 1 0 0 0,1-1 0 0 0,4 1 1 0 0,-2-1 36 0 0,1-1 1 0 0,0 1 0 0 0,-1-1 0 0 0,1 0 0 0 0,-1-1-1 0 0,1 1 1 0 0,-1-1 0 0 0,9-4 0 0 0,-1-1 79 0 0,0 0 0 0 0,-1-1 0 0 0,0-1 0 0 0,0 0 0 0 0,-1 0 0 0 0,13-14 0 0 0,-19 17-48 0 0,0-1-1 0 0,0 1 1 0 0,0-1 0 0 0,-1 0-1 0 0,0 0 1 0 0,0 0 0 0 0,-1-1-1 0 0,0 0 1 0 0,0 1 0 0 0,-1-1-1 0 0,3-13 1 0 0,-3-1 255 0 0,-1 0-1 0 0,-2-42 1 0 0,-1 8 495 0 0,2 54-811 0 0,-1 7-860 0 0,0-1 732 0 0,1 1 1 0 0,-1-1-1 0 0,1 1 1 0 0,0-1-1 0 0,1 6 1 0 0,0-8 48 0 0,23 245-198 0 0,-18-214-1830 0 0,-2-24 837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1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13611 0 0,'0'0'1284'0'0,"4"3"-109"0"0,12 10-1232 0 0,-1 2 0 0 0,-1 0 0 0 0,-1 0 0 0 0,0 1 1 0 0,-1 1-1 0 0,0 0 0 0 0,-1 1 0 0 0,-1 0 0 0 0,-1 0 0 0 0,-1 1 0 0 0,9 31 1994 0 0,-16-56-1569 0 0,6-24-106 0 0,-5 16-151 0 0,1 0 1 0 0,1 0-1 0 0,0 0 1 0 0,10-20-1 0 0,-9 24-148 0 0,0 1 1 0 0,1 0 0 0 0,0 0-1 0 0,1 0 1 0 0,0 0-1 0 0,0 1 1 0 0,1 1-1 0 0,0-1 1 0 0,0 1-1 0 0,16-10 1 0 0,-20 15-2 0 0,0 0 0 0 0,0 0 0 0 0,0 0 0 0 0,1 1 1 0 0,-1 0-1 0 0,0-1 0 0 0,1 1 0 0 0,-1 1 0 0 0,1-1 1 0 0,-1 1-1 0 0,1 0 0 0 0,0 0 0 0 0,-1 0 0 0 0,1 0 1 0 0,-1 1-1 0 0,1 0 0 0 0,-1 0 0 0 0,0 0 0 0 0,1 1 1 0 0,-1-1-1 0 0,0 1 0 0 0,0 0 0 0 0,0 0 0 0 0,0 0 1 0 0,0 1-1 0 0,0-1 0 0 0,-1 1 0 0 0,5 4 0 0 0,-3-3 18 0 0,0 1-1 0 0,-1 0 1 0 0,1 0-1 0 0,-1 0 1 0 0,0 1-1 0 0,0 0 1 0 0,-1-1-1 0 0,0 1 1 0 0,0 1-1 0 0,0-1 1 0 0,0 0-1 0 0,-1 1 1 0 0,0-1-1 0 0,-1 1 1 0 0,2 12-1 0 0,-2 3-226 0 0,0 0 0 0 0,-2 1 0 0 0,-4 31 0 0 0,0-9-1900 0 0,5-36 665 0 0,1-2-545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1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198 329 16644 0 0,'-4'-1'-20'0'0,"1"0"0"0"0,-1 1 0 0 0,0-1 0 0 0,0 1 0 0 0,0 0 0 0 0,0 0 0 0 0,0 0 0 0 0,0 1 0 0 0,0 0 0 0 0,0-1 0 0 0,1 1 0 0 0,-1 1 0 0 0,0-1 0 0 0,1 0 0 0 0,-1 1 0 0 0,0 0 0 0 0,1 0 0 0 0,0 0 0 0 0,0 0 0 0 0,-1 0 0 0 0,1 1 0 0 0,0 0 1 0 0,-3 4-1 0 0,-5 6-116 0 0,0 1 1 0 0,1 0 0 0 0,1 0 0 0 0,-9 19 0 0 0,3-6 64 0 0,10-19 31 0 0,0 0 1 0 0,1 1-1 0 0,0-1 0 0 0,1 1 0 0 0,0 0 1 0 0,0 0-1 0 0,1 0 0 0 0,0 0 1 0 0,-1 11-1 0 0,3-16 4 0 0,0 0 0 0 0,1 0 0 0 0,-1 1 1 0 0,1-1-1 0 0,0 0 0 0 0,0 0 0 0 0,0 1 0 0 0,0-1 0 0 0,1 0 0 0 0,0 0 1 0 0,0-1-1 0 0,0 1 0 0 0,0 0 0 0 0,0-1 0 0 0,1 1 0 0 0,0-1 1 0 0,-1 1-1 0 0,1-1 0 0 0,1 0 0 0 0,-1-1 0 0 0,6 5 0 0 0,0-1 19 0 0,1-1-1 0 0,-1 0 0 0 0,1 0 0 0 0,0-1 0 0 0,0-1 0 0 0,0 0 0 0 0,0 0 0 0 0,1-1 1 0 0,-1 0-1 0 0,1-1 0 0 0,-1 0 0 0 0,17-1 0 0 0,-17 0 79 0 0,0-1 1 0 0,0 0-1 0 0,0 0 1 0 0,0-1-1 0 0,-1 0 0 0 0,1-1 1 0 0,-1 0-1 0 0,1-1 0 0 0,-1 0 1 0 0,0 0-1 0 0,-1-1 0 0 0,1 0 1 0 0,12-10-1 0 0,-17 11 20 0 0,0 0 0 0 0,0-1-1 0 0,-1 0 1 0 0,0 1 0 0 0,0-1-1 0 0,0-1 1 0 0,0 1 0 0 0,-1 0-1 0 0,0-1 1 0 0,0 1 0 0 0,-1-1-1 0 0,1 1 1 0 0,-1-1 0 0 0,0 0-1 0 0,-1 1 1 0 0,1-1 0 0 0,-2-7-1 0 0,0-13 59 0 0,-1 0 0 0 0,-8-39 0 0 0,5 36-122 0 0,-66-369 1413 0 0,71 397-1353 0 0,10 39-1623 0 0,-4-18 1430 0 0,125 543-28 0 0,-131-562-47 0 0,0-13-4135 0 0,-1 0 2327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69 6393 0 0,'-2'-23'1458'0'0,"2"5"4250"0"0,14 10-4113 0 0,-3 4-1478 0 0,1 0 0 0 0,-1 1 0 0 0,1 0 1 0 0,0 1-1 0 0,13-1 0 0 0,-22 3-111 0 0,0-1 0 0 0,0 1 0 0 0,0 0 0 0 0,0 0 0 0 0,0 0 0 0 0,0 1 0 0 0,-1-1 0 0 0,1 1 0 0 0,0 0 0 0 0,0-1 0 0 0,0 1 0 0 0,-1 1 0 0 0,1-1 0 0 0,0 0 0 0 0,-1 0 0 0 0,1 1 0 0 0,-1 0 0 0 0,0-1 0 0 0,1 1 0 0 0,-1 0 0 0 0,0 0 0 0 0,0 0 0 0 0,0 1 0 0 0,0-1 0 0 0,-1 0 0 0 0,1 1 0 0 0,-1-1 0 0 0,1 1 0 0 0,0 3 0 0 0,4 15-20 0 0,-1 1-1 0 0,-1-1 1 0 0,-1 1 0 0 0,0 40 0 0 0,-3-42 34 0 0,0-1 0 0 0,2 0 0 0 0,0 0 0 0 0,2 0 0 0 0,0 0 0 0 0,12 33 0 0 0,-15-49-21 0 0,0 0 1 0 0,0 0-1 0 0,1-1 0 0 0,0 1 0 0 0,-1 0 1 0 0,1-1-1 0 0,0 1 0 0 0,0-1 0 0 0,0 0 1 0 0,1 0-1 0 0,-1 0 0 0 0,0 0 0 0 0,1 0 1 0 0,-1 0-1 0 0,1-1 0 0 0,0 1 1 0 0,0-1-1 0 0,0 1 0 0 0,4 0 0 0 0,-2-1-5 0 0,-1-1-1 0 0,1 1 1 0 0,0-1-1 0 0,-1 0 1 0 0,1 0 0 0 0,0-1-1 0 0,-1 1 1 0 0,1-1-1 0 0,0 0 1 0 0,-1 0-1 0 0,8-4 1 0 0,4-2-78 0 0,0-1 1 0 0,0-1-1 0 0,-1 0 1 0 0,0-1-1 0 0,22-20 1 0 0,-23 17-67 0 0,1-1 1 0 0,-2-1 0 0 0,0 0 0 0 0,-1-1-1 0 0,0 0 1 0 0,-1-1 0 0 0,-1 0 0 0 0,12-27 0 0 0,-17 29 471 0 0,0 1 1 0 0,0-1-1 0 0,-1 0 1 0 0,-1 0-1 0 0,-1 0 1 0 0,0 0 0 0 0,0-16 486 0 0,-4 31-1323 0 0,1 1 477 0 0,0-1-1 0 0,-1 1 1 0 0,1 0 0 0 0,0 0-1 0 0,0-1 1 0 0,0 1-1 0 0,0 0 1 0 0,0 0-1 0 0,0 0 1 0 0,0 0-1 0 0,0 1 1 0 0,0-1-1 0 0,0 0 1 0 0,1 0-1 0 0,-1 1 1 0 0,0-1-1 0 0,1 0 1 0 0,-1 0-1 0 0,0 3 1 0 0,-11 32-347 0 0,11-34 336 0 0,-5 19 4 0 0,1 1 0 0 0,1 0 0 0 0,1 0 0 0 0,1 0 1 0 0,0 29-1 0 0,3-43 53 0 0,-1-1 1 0 0,1 1-1 0 0,0 0 0 0 0,0 0 1 0 0,1-1-1 0 0,0 1 1 0 0,0-1-1 0 0,1 0 1 0 0,0 1-1 0 0,1-1 1 0 0,-1 0-1 0 0,1-1 0 0 0,0 1 1 0 0,1-1-1 0 0,0 0 1 0 0,0 0-1 0 0,0 0 1 0 0,10 8-1 0 0,-14-13 73 0 0,1 0 0 0 0,-1 0 0 0 0,1 1 0 0 0,-1-1-1 0 0,1 0 1 0 0,-1 0 0 0 0,1-1 0 0 0,0 1 0 0 0,0 0 0 0 0,0 0 0 0 0,-1-1 0 0 0,1 1 0 0 0,0-1-1 0 0,0 0 1 0 0,0 1 0 0 0,0-1 0 0 0,0 0 0 0 0,0 0 0 0 0,0 0 0 0 0,-1-1 0 0 0,1 1 0 0 0,0 0 0 0 0,0-1-1 0 0,0 1 1 0 0,0-1 0 0 0,0 1 0 0 0,-1-1 0 0 0,1 0 0 0 0,0 0 0 0 0,-1 0 0 0 0,1 0 0 0 0,0 0-1 0 0,-1 0 1 0 0,1 0 0 0 0,-1-1 0 0 0,0 1 0 0 0,1-1 0 0 0,-1 1 0 0 0,0-1 0 0 0,0 1 0 0 0,0-1 0 0 0,0 1-1 0 0,0-1 1 0 0,0 0 0 0 0,-1 0 0 0 0,1 0 0 0 0,0 1 0 0 0,-1-1 0 0 0,0 0 0 0 0,1 0 0 0 0,-1 0-1 0 0,0 0 1 0 0,0-3 0 0 0,2-24 363 0 0,0-9-60 0 0,-2-54-1 0 0,-1 81-406 0 0,0 0 0 0 0,-1 1 0 0 0,0-1 0 0 0,-1 0 0 0 0,0 1 0 0 0,0-1 0 0 0,-1 1 0 0 0,-1 0 0 0 0,-8-15 0 0 0,12 23-17 0 0,0 1 1 0 0,0-1 0 0 0,0 1 0 0 0,0-1-1 0 0,0 1 1 0 0,-1 0 0 0 0,1 0-1 0 0,0-1 1 0 0,-1 1 0 0 0,1 0-1 0 0,0 0 1 0 0,-1 0 0 0 0,1 1-1 0 0,-1-1 1 0 0,-2-1 0 0 0,3 2-10 0 0,0 0 0 0 0,1 0 0 0 0,-1 0 0 0 0,0 0 0 0 0,0 0 0 0 0,0 0 0 0 0,1 0 1 0 0,-1 0-1 0 0,0 1 0 0 0,0-1 0 0 0,1 0 0 0 0,-1 0 0 0 0,0 1 0 0 0,0-1 0 0 0,1 0 0 0 0,-1 1 0 0 0,0-1 0 0 0,1 1 0 0 0,-1-1 1 0 0,0 1-1 0 0,1-1 0 0 0,-1 1 0 0 0,0 1 0 0 0,-1 0-77 0 0,1 1 1 0 0,-1-1-1 0 0,1 1 0 0 0,0 0 1 0 0,0-1-1 0 0,0 1 0 0 0,0 0 1 0 0,0 0-1 0 0,1 0 0 0 0,-1 0 1 0 0,1 0-1 0 0,0 0 0 0 0,0 0 1 0 0,0 0-1 0 0,0-1 0 0 0,1 6 1 0 0,0-5 29 0 0,-1 1 0 0 0,1-1 1 0 0,0 1-1 0 0,1-1 1 0 0,-1 0-1 0 0,1 0 0 0 0,-1 0 1 0 0,1 0-1 0 0,0 0 1 0 0,0 0-1 0 0,0 0 0 0 0,1 0 1 0 0,-1-1-1 0 0,1 1 1 0 0,-1-1-1 0 0,1 0 0 0 0,5 4 1 0 0,-2-3 18 0 0,0 0 1 0 0,0 0 0 0 0,0-1-1 0 0,1 0 1 0 0,-1 0 0 0 0,1 0-1 0 0,-1-1 1 0 0,13 1 0 0 0,-2-1 81 0 0,0-1 0 0 0,0-1 0 0 0,0-1 0 0 0,0 0 0 0 0,0-1-1 0 0,26-9 1 0 0,-32 8 176 0 0,1-2-1 0 0,0 1 0 0 0,-1-2 0 0 0,0 0 0 0 0,-1 0 0 0 0,0 0 0 0 0,12-12 0 0 0,28-21 1794 0 0,-49 40-1968 0 0,0 0 1 0 0,0 0 0 0 0,1 0-1 0 0,-1 0 1 0 0,0 0 0 0 0,0 0-1 0 0,0 0 1 0 0,0 0 0 0 0,0 1-1 0 0,0-1 1 0 0,-1 0 0 0 0,1 1-1 0 0,0-1 1 0 0,0 0 0 0 0,0 1-1 0 0,0-1 1 0 0,0 1-1 0 0,0 0 1 0 0,0-1 0 0 0,-1 1-1 0 0,1 0 1 0 0,0-1 0 0 0,-1 1-1 0 0,1 0 1 0 0,0 0 0 0 0,-1 0-1 0 0,1-1 1 0 0,0 3 0 0 0,1-1 17 0 0,6 8-26 0 0,0 1 0 0 0,-1 0 1 0 0,0 0-1 0 0,7 17 1 0 0,-8-16 23 0 0,1 1 0 0 0,0-1 0 0 0,9 12 0 0 0,-11-18 30 0 0,0 0 0 0 0,-1-1 1 0 0,2 1-1 0 0,-1-1 0 0 0,1 0 1 0 0,-1 0-1 0 0,1-1 0 0 0,1 0 0 0 0,-1 0 1 0 0,1 0-1 0 0,-1-1 0 0 0,1 0 0 0 0,0 0 1 0 0,0-1-1 0 0,0 0 0 0 0,1 0 0 0 0,-1 0 1 0 0,0-1-1 0 0,1 0 0 0 0,-1-1 0 0 0,1 1 1 0 0,-1-2-1 0 0,1 1 0 0 0,-1-1 1 0 0,1 0-1 0 0,-1 0 0 0 0,0-1 0 0 0,0 0 1 0 0,0-1-1 0 0,0 1 0 0 0,0-1 0 0 0,13-8 1 0 0,53-41 548 0 0,2-1-287 0 0,-67 48-307 0 0,-1 1 1 0 0,1 0-1 0 0,1 0 0 0 0,-1 1 1 0 0,0 0-1 0 0,1 1 0 0 0,15-3 1 0 0,-19 5-17 0 0,0 0-1 0 0,0 0 1 0 0,0 0 0 0 0,0 1-1 0 0,0 0 1 0 0,-1 0 0 0 0,1 0 0 0 0,0 1-1 0 0,-1 0 1 0 0,1 0 0 0 0,-1 0 0 0 0,1 0-1 0 0,-1 1 1 0 0,0-1 0 0 0,0 1-1 0 0,5 4 1 0 0,7 8-3 0 0,1 1-1 0 0,18 24 0 0 0,7 6 45 0 0,7-7-1633 0 0,-44-35 633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21341 0 0,'0'0'2944'0'0,"-4"13"-7305"0"0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3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 5465 0 0,'-3'-1'9194'0'0,"25"-3"-9786"0"0,-6 6 552 0 0,9-2-48 0 0,6 2 232 0 0,8 1-40 0 0,6-2-16 0 0,7-1-240 0 0,6 0-96 0 0,4 2 8 0 0,0 1-216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14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8482 0 0,'0'0'11586'0'0,"23"3"-7177"0"0,3 4-4785 0 0,13 2-128 0 0,10-1 288 0 0,20-2-168 0 0,15-3-88 0 0,22-3-64 0 0,9-4-256 0 0,13-2 31 0 0,-2-3-343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2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0 604 4353 0 0,'2'5'562'0'0,"0"0"1"0"0,0 0-1 0 0,0 0 0 0 0,1 0 1 0 0,-1 0-1 0 0,1 0 1 0 0,1-1-1 0 0,-1 1 0 0 0,5 4 1 0 0,37 36-711 0 0,-42-43 189 0 0,2 3-30 0 0,43 35 247 0 0,-44-37-55 0 0,0 0 0 0 0,0-1 0 0 0,1 1 0 0 0,-1-1 0 0 0,1 0 0 0 0,-1 0 0 0 0,1 0 0 0 0,0-1 0 0 0,9 2 0 0 0,-11-3-70 0 0,0 0 0 0 0,0-1 0 0 0,0 0 0 0 0,0 1 0 0 0,0-1 0 0 0,0 0 0 0 0,-1 0 0 0 0,1-1 0 0 0,0 1 0 0 0,-1-1 0 0 0,1 1 0 0 0,-1-1 0 0 0,5-4 0 0 0,31-30 450 0 0,-34 32-503 0 0,217-207 913 0 0,43-46 86 0 0,-225 212-922 0 0,54-56 236 0 0,-77 85-260 0 0,1 1 0 0 0,1 0 1 0 0,36-21-1 0 0,-51 33-160 0 0,1 1-1 0 0,0 0 1 0 0,-1 0 0 0 0,1 1-1 0 0,0-1 1 0 0,0 1 0 0 0,0 0-1 0 0,1 0 1 0 0,3-1 0 0 0,-8 2-91 0 0,6 8-2194 0 0,-4-4 2103 0 0,-1-1 75 0 0,0-1 0 0 0,0 1 1 0 0,0-1-1 0 0,-1 1 0 0 0,1-1 0 0 0,-1 1 0 0 0,1 0 0 0 0,-1-1 0 0 0,0 1 1 0 0,0-1-1 0 0,-1 5 0 0 0,-1 10-1122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39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1 402 12243 0 0,'1'-6'435'0'0,"-1"2"-393"0"0,0 0 0 0 0,1 0 0 0 0,0 1 0 0 0,0-1 0 0 0,0 0 0 0 0,0 0 1 0 0,4-6-1 0 0,-5 9-241 0 0,7 17-2450 0 0,-5-6 2521 0 0,1 1 0 0 0,-2-1 0 0 0,1 1-1 0 0,-2-1 1 0 0,0 21 0 0 0,0-13 196 0 0,0-1 1 0 0,6 29 0 0 0,-6-41-27 0 0,2-1 0 0 0,-1 1 0 0 0,0-1 0 0 0,1 1 0 0 0,0-1 0 0 0,0 1 0 0 0,0-1 0 0 0,1 0 0 0 0,-1 0 0 0 0,1 0 0 0 0,0-1 0 0 0,0 1 0 0 0,0-1 0 0 0,5 5 0 0 0,-5-6 63 0 0,1 0 0 0 0,-1 0 0 0 0,1-1-1 0 0,0 1 1 0 0,-1-1 0 0 0,1 0 0 0 0,0 0 0 0 0,0 0 0 0 0,0 0-1 0 0,-1-1 1 0 0,1 0 0 0 0,0 1 0 0 0,0-1 0 0 0,0-1-1 0 0,0 1 1 0 0,0-1 0 0 0,0 1 0 0 0,0-1 0 0 0,-1 0-1 0 0,1 0 1 0 0,4-2 0 0 0,5-2 165 0 0,0-1-1 0 0,-1 0 1 0 0,0-1 0 0 0,19-13-1 0 0,-23 14-125 0 0,1-1 0 0 0,-1 0 0 0 0,10-12 0 0 0,-16 17-101 0 0,1 0 0 0 0,-2-1 0 0 0,1 1 0 0 0,0-1 0 0 0,0 0 0 0 0,-1 1 0 0 0,1-1 0 0 0,-1 0 0 0 0,0 0 0 0 0,0 0-1 0 0,0 0 1 0 0,0 0 0 0 0,-1 0 0 0 0,1 0 0 0 0,-1 0 0 0 0,0-5 0 0 0,-1-1 75 0 0,0-3-41 0 0,-1 1 0 0 0,0 0 0 0 0,0-1 0 0 0,-1 1-1 0 0,0 0 1 0 0,-8-14 0 0 0,-38-94-1417 0 0,29 68-351 0 0,17 43 1013 0 0,-1-1 0 0 0,1 0 0 0 0,1 0 1 0 0,0 0-1 0 0,0 0 0 0 0,1 0 0 0 0,0 0 0 0 0,1 0 1 0 0,0-11-1 0 0,1 15 441 0 0,-1 0-1 0 0,2 0 1 0 0,-1 0 0 0 0,0 0 0 0 0,1 1 0 0 0,0-1 0 0 0,0 0 0 0 0,1 1-1 0 0,-1 0 1 0 0,1-1 0 0 0,0 1 0 0 0,0 0 0 0 0,0 1 0 0 0,1-1 0 0 0,-1 0-1 0 0,1 1 1 0 0,0 0 0 0 0,4-3 0 0 0,6-5-84 0 0,-1 1 19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25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4 624 14651 0 0,'0'0'724'0'0,"-1"3"-585"0"0,0 14-223 0 0,0 0 1 0 0,1 0-1 0 0,0 0 1 0 0,2 0-1 0 0,0 0 1 0 0,1 0-1 0 0,0 0 1 0 0,1-1-1 0 0,1 1 1 0 0,1-1-1 0 0,1 0 1 0 0,9 18-1 0 0,-13-28 130 0 0,1-1 0 0 0,0 1 0 0 0,0 0 0 0 0,0-1 0 0 0,0 0 0 0 0,1 0 0 0 0,0 0-1 0 0,0-1 1 0 0,0 1 0 0 0,1-1 0 0 0,-1 0 0 0 0,1-1 0 0 0,0 0 0 0 0,0 0-1 0 0,0 0 1 0 0,1 0 0 0 0,-1-1 0 0 0,1 0 0 0 0,-1 0 0 0 0,9 0 0 0 0,-3-1 38 0 0,-1 0 0 0 0,0-1 0 0 0,1-1 1 0 0,-1 1-1 0 0,0-2 0 0 0,1 0 0 0 0,-1 0 0 0 0,0-1 1 0 0,0-1-1 0 0,-1 0 0 0 0,15-6 0 0 0,9-9 129 0 0,0 0 1 0 0,0-3-1 0 0,-2-1 0 0 0,-1-1 1 0 0,34-34-1 0 0,129-153 716 0 0,-31 31-432 0 0,29-1-379 0 0,-154 150-99 0 0,0 1-1 0 0,2 3 1 0 0,61-33-1 0 0,-90 54 24 0 0,0 1-1 0 0,0 0 1 0 0,0 1-1 0 0,1 0 1 0 0,0 1-1 0 0,23-4 1433 0 0,-36 31-6203 0 0,-3-9 2886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1:51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222 161 2905 0 0,'0'0'2630'0'0,"-5"-13"-997"0"0,-69 1 397 0 0,71 13-1999 0 0,0 1 0 0 0,0-1 0 0 0,0 1-1 0 0,0-1 1 0 0,0 1 0 0 0,1 0 0 0 0,-1 0 0 0 0,0 0 0 0 0,1 0 0 0 0,0 0-1 0 0,-3 4 1 0 0,4-6-29 0 0,-29 28 14 0 0,16-13 125 0 0,7 0-33 0 0,-11 16-50 0 0,17-31-33 0 0,1 1 1 0 0,-1 0-1 0 0,1-1 1 0 0,-1 1 0 0 0,1 0-1 0 0,-1-1 1 0 0,1 1-1 0 0,0 0 1 0 0,-1 0-1 0 0,1-1 1 0 0,0 1 0 0 0,0 0-1 0 0,-1 0 1 0 0,1 0-1 0 0,0-1 1 0 0,0 1-1 0 0,0 0 1 0 0,0 0 0 0 0,0 1-1 0 0,0 13 216 0 0,-2-10-250 0 0,1 1 81 0 0,-1 0 0 0 0,1 0 0 0 0,0 1 0 0 0,1-1 0 0 0,0 0 0 0 0,0 0 0 0 0,0 0 0 0 0,0 1 0 0 0,3 10 0 0 0,17 68 557 0 0,-14-66-579 0 0,-6-17 30 0 0,0 0 1 0 0,0-1-1 0 0,0 1 1 0 0,0 0 0 0 0,1 0-1 0 0,-1-1 1 0 0,1 1-1 0 0,0 0 1 0 0,-1-1-1 0 0,1 1 1 0 0,0 0-1 0 0,0-1 1 0 0,0 1 0 0 0,0-1-1 0 0,0 1 1 0 0,0-1-1 0 0,0 0 1 0 0,1 0-1 0 0,-1 1 1 0 0,0-1-1 0 0,1 0 1 0 0,-1 0-1 0 0,1 0 1 0 0,-1 0 0 0 0,1 0-1 0 0,0-1 1 0 0,-1 1-1 0 0,1 0 1 0 0,0-1-1 0 0,-1 0 1 0 0,1 1-1 0 0,0-1 1 0 0,0 0 0 0 0,-1 0-1 0 0,1 1 1 0 0,2-2-1 0 0,2 1 86 0 0,-1-1 1 0 0,1 1-1 0 0,-1-1 0 0 0,1-1 0 0 0,-1 1 0 0 0,0-1 0 0 0,1 0 1 0 0,-1 0-1 0 0,0-1 0 0 0,0 1 0 0 0,-1-1 0 0 0,1 0 0 0 0,0-1 1 0 0,-1 1-1 0 0,0-1 0 0 0,4-4 0 0 0,8-9 14 0 0,-1 0 0 0 0,20-33 0 0 0,-10 14-49 0 0,-19 26-4 0 0,-1 0 0 0 0,0 0 1 0 0,0-1-1 0 0,-1 0 0 0 0,-1 1 1 0 0,0-1-1 0 0,0 0 0 0 0,-1-1 0 0 0,-1 1 1 0 0,0 0-1 0 0,0-1 0 0 0,-1 1 1 0 0,0 0-1 0 0,-4-18 0 0 0,2 20-112 0 0,-1 1 0 0 0,0-1-1 0 0,0 1 1 0 0,-1 0-1 0 0,0 0 1 0 0,0 0 0 0 0,-1 1-1 0 0,0-1 1 0 0,0 1-1 0 0,-1 0 1 0 0,-12-10 0 0 0,15 13-24 0 0,-4-3-15 0 0,-15-2-527 0 0,11 6 481 0 0,0 1 1 0 0,0 1-1 0 0,0 0 0 0 0,-16 1 0 0 0,23 0 35 0 0,0 0 0 0 0,0 0 0 0 0,-1 1 0 0 0,1 0 0 0 0,0 0 0 0 0,0 0 0 0 0,0 0 0 0 0,1 1 0 0 0,-1-1 0 0 0,0 1 0 0 0,0 0 1 0 0,1 0-1 0 0,-1 1 0 0 0,1-1 0 0 0,0 1 0 0 0,0 0 0 0 0,0-1 0 0 0,-4 6 0 0 0,0 2 21 0 0,0 1 1 0 0,1 0-1 0 0,1 0 1 0 0,-1 0 0 0 0,2 1-1 0 0,-5 17 1 0 0,-10 75-56 0 0,18-101 69 0 0,1 6 10 0 0,-1-1 0 0 0,1 1 0 0 0,1 0-1 0 0,0 0 1 0 0,0 0 0 0 0,0-1 0 0 0,1 1 0 0 0,1 0 0 0 0,-1-1 0 0 0,1 0-1 0 0,1 1 1 0 0,0-1 0 0 0,5 9 0 0 0,-3-7 4 0 0,1-1 0 0 0,0 1 1 0 0,0-1-1 0 0,1 0 0 0 0,0-1 0 0 0,0 0 0 0 0,1 0 1 0 0,0-1-1 0 0,17 10 0 0 0,-23-15 13 0 0,0 0 0 0 0,0 0 1 0 0,0 0-1 0 0,1-1 0 0 0,-1 0 0 0 0,1 1 0 0 0,-1-1 1 0 0,1-1-1 0 0,0 1 0 0 0,-1 0 0 0 0,1-1 0 0 0,-1 0 1 0 0,1 0-1 0 0,0 0 0 0 0,-1 0 0 0 0,1-1 0 0 0,0 1 1 0 0,-1-1-1 0 0,1 0 0 0 0,-1 0 0 0 0,1 0 0 0 0,-1 0 0 0 0,1-1 1 0 0,-1 0-1 0 0,0 1 0 0 0,0-1 0 0 0,0 0 0 0 0,0-1 1 0 0,0 1-1 0 0,0 0 0 0 0,0-1 0 0 0,-1 0 0 0 0,1 1 1 0 0,-1-1-1 0 0,2-4 0 0 0,1 0 61 0 0,0-1 1 0 0,-1 0-1 0 0,0 0 0 0 0,0-1 0 0 0,-1 1 1 0 0,0-1-1 0 0,-1 0 0 0 0,0 0 1 0 0,0 0-1 0 0,-1 0 0 0 0,0 0 1 0 0,0 0-1 0 0,-2-14 0 0 0,-22-139 170 0 0,22 157-251 0 0,-1 0 0 0 0,0 0 0 0 0,0 0 0 0 0,0 1 0 0 0,-1-1 0 0 0,1 1 1 0 0,-1-1-1 0 0,0 1 0 0 0,-7-7 0 0 0,-5-9-22 0 0,14 19-1 0 0,0 0-80 0 0,-1 0 48 0 0,0 0 0 0 0,1-1 0 0 0,-1 1 0 0 0,0 0 0 0 0,0 1 0 0 0,0-1 0 0 0,0 0 0 0 0,1 0 0 0 0,-1 1-1 0 0,0-1 1 0 0,-4 1 0 0 0,-26-7-12 0 0,25 5-16 0 0,-11 10-537 0 0,10-4 601 0 0,1 1-1 0 0,-1 0 1 0 0,1 0-1 0 0,0 0 1 0 0,1 1-1 0 0,-1 1 1 0 0,1-1-1 0 0,1 1 1 0 0,-1 0 0 0 0,1 0-1 0 0,-8 15 1 0 0,2 2 5 0 0,2 1 1 0 0,1 0 0 0 0,1 1 0 0 0,1-1-1 0 0,-4 46 1 0 0,10-64 16 0 0,0 0 0 0 0,1 0 1 0 0,0 0-1 0 0,0 0 0 0 0,1 0 0 0 0,0 0 0 0 0,0 0 0 0 0,0-1 0 0 0,1 1 0 0 0,0-1 0 0 0,0 1 0 0 0,1-1 0 0 0,0 0 0 0 0,0 0 1 0 0,7 7-1 0 0,-5-6 5 0 0,0-1 1 0 0,0 1-1 0 0,1-1 0 0 0,0-1 1 0 0,0 1-1 0 0,0-1 1 0 0,1 0-1 0 0,0-1 1 0 0,0 0-1 0 0,0 0 1 0 0,16 4-1 0 0,-17-6 32 0 0,0-2-1 0 0,-1 1 0 0 0,1-1 1 0 0,0 0-1 0 0,0 0 1 0 0,0-1-1 0 0,-1 0 1 0 0,1 0-1 0 0,0-1 1 0 0,-1 0-1 0 0,1 0 1 0 0,-1 0-1 0 0,1-1 1 0 0,-1 0-1 0 0,0 0 1 0 0,0 0-1 0 0,9-8 1 0 0,-5 4 60 0 0,-1-1 1 0 0,1 0 0 0 0,-1-1-1 0 0,-1 0 1 0 0,0 0 0 0 0,0-1-1 0 0,-1 0 1 0 0,12-21 0 0 0,-17 25-47 0 0,1 1 0 0 0,-2-1 0 0 0,1 0 0 0 0,0 0 0 0 0,-1 0 0 0 0,0 0 0 0 0,-1 0 0 0 0,0 0 0 0 0,1 0 0 0 0,-2 0 0 0 0,-1-10 0 0 0,-1-6 62 0 0,-14-39 0 0 0,10 39-125 0 0,-4-20-29 0 0,8 27 61 0 0,-1 1 1 0 0,0-1 0 0 0,-9-18-1 0 0,11 28-127 0 0,-1 1 0 0 0,0-1 0 0 0,0 0 0 0 0,-1 1 0 0 0,1 0 0 0 0,-1-1 0 0 0,0 2 0 0 0,0-1 0 0 0,0 0 0 0 0,-1 1 0 0 0,1-1 0 0 0,-10-3 0 0 0,-4-1-1100 0 0,0 1-1 0 0,0 1 0 0 0,-1 0 0 0 0,-31-4 0 0 0,20 4 787 0 0,-13-3 203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1:5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1052 8482 0 0,'-1'-1'948'0'0,"5"6"-605"0"0,10 25-1209 0 0,-13-25 833 0 0,1-1-1 0 0,-1 0 0 0 0,1 0 1 0 0,-1 1-1 0 0,1-1 0 0 0,1-1 1 0 0,-1 1-1 0 0,0 0 0 0 0,1 0 1 0 0,0-1-1 0 0,0 1 0 0 0,6 4 1 0 0,-8-7 122 0 0,8 4 174 0 0,7 6-276 0 0,-1 1 0 0 0,0 1 1 0 0,-1 0-1 0 0,0 1 0 0 0,-1 1 0 0 0,16 23 1 0 0,-19-23 20 0 0,-1-1 49 0 0,1 0 1 0 0,0 0-1 0 0,1-1 1 0 0,14 14-1 0 0,-21-23-40 0 0,1-1-1 0 0,-1 0 1 0 0,0 0-1 0 0,1 0 1 0 0,-1 0-1 0 0,1-1 0 0 0,0 0 1 0 0,0 0-1 0 0,0 0 1 0 0,0-1-1 0 0,0 1 1 0 0,0-1-1 0 0,1-1 0 0 0,-1 1 1 0 0,0-1-1 0 0,0 0 1 0 0,1 0-1 0 0,5-1 1 0 0,10-2 52 0 0,-1-1 1 0 0,1-2 0 0 0,-1 0 0 0 0,34-15 0 0 0,77-46 41 0 0,-82 41-109 0 0,474-298-38 0 0,-35-54 529 0 0,-169 72 73 0 0,-130 80-1946 0 0,-171 202 400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0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73 1912 0 0,'2'-9'243'0'0,"9"-42"4477"0"0,-11 39-1159 0 0,-7 26-5496 0 0,3-3 1776 0 0,0 1 0 0 0,1-1 0 0 0,0 1 0 0 0,0 0 0 0 0,1 0 0 0 0,0 13 0 0 0,-3 12 193 0 0,-22 175 175 0 0,-9 53 463 0 0,31-250-263 0 0,4-15-395 0 0,1 0 0 0 0,0 0-1 0 0,0 0 1 0 0,0 1 0 0 0,0-1 0 0 0,0 0-1 0 0,0 0 1 0 0,0 0 0 0 0,-1 0-1 0 0,1 0 1 0 0,0 0 0 0 0,0 0-1 0 0,0 0 1 0 0,0 0 0 0 0,0 0-1 0 0,-1 1 1 0 0,1-1 0 0 0,0 0-1 0 0,0 0 1 0 0,0 0 0 0 0,0 0 0 0 0,-1 0-1 0 0,1 0 1 0 0,0 0 0 0 0,0 0-1 0 0,0 0 1 0 0,0 0 0 0 0,-1 0-1 0 0,1-1 1 0 0,0 1 0 0 0,0 0-1 0 0,0 0 1 0 0,0 0 0 0 0,0 0-1 0 0,-1 0 1 0 0,1 0 0 0 0,0 0-1 0 0,0 0 1 0 0,0 0 0 0 0,0 0 0 0 0,0-1-1 0 0,-1 1 1 0 0,-12-28-404 0 0,0-12 429 0 0,1-1 0 0 0,3 0-1 0 0,1 0 1 0 0,2-1 0 0 0,-1-64-1 0 0,7 101-8 0 0,1 0 0 0 0,0 0 0 0 0,0 0 0 0 0,0 1 0 0 0,0-1 0 0 0,1 0 0 0 0,-1 0 0 0 0,1 1 0 0 0,1-1 0 0 0,-1 1 0 0 0,0 0 0 0 0,1 0 0 0 0,0 0 0 0 0,0 0 0 0 0,7-7 0 0 0,-9 10-58 0 0,1-1 1 0 0,0 1 0 0 0,-1 0 0 0 0,1-1 0 0 0,0 1-1 0 0,-1 0 1 0 0,1 0 0 0 0,0 0 0 0 0,0 1-1 0 0,0-1 1 0 0,0 0 0 0 0,0 1 0 0 0,0-1 0 0 0,0 1-1 0 0,0 0 1 0 0,0-1 0 0 0,0 1 0 0 0,0 0-1 0 0,0 0 1 0 0,0 1 0 0 0,0-1 0 0 0,0 0 0 0 0,0 1-1 0 0,0-1 1 0 0,0 1 0 0 0,0-1 0 0 0,0 1-1 0 0,0 0 1 0 0,0 0 0 0 0,0 0 0 0 0,-1 0 0 0 0,1 0-1 0 0,0 1 1 0 0,-1-1 0 0 0,1 0 0 0 0,-1 1-1 0 0,1-1 1 0 0,-1 1 0 0 0,2 2 0 0 0,24 30-13 0 0,28 49 0 0 0,19 23 93 0 0,-51-77-14 0 0,2-2-1 0 0,1 0 0 0 0,1-2 1 0 0,42 31-1 0 0,-69-56-35 0 0,13 8 94 0 0,-13-8-91 0 0,0 1 0 0 0,1-1 0 0 0,-1 0 0 0 0,0 0 1 0 0,1 0-1 0 0,-1 0 0 0 0,0 1 0 0 0,1-1 1 0 0,-1 0-1 0 0,0 0 0 0 0,1 0 0 0 0,-1 0 0 0 0,0 0 1 0 0,1 0-1 0 0,-1 0 0 0 0,0 0 0 0 0,1 0 1 0 0,-1 0-1 0 0,0 0 0 0 0,1 0 0 0 0,-1 0 0 0 0,0 0 1 0 0,1 0-1 0 0,-1 0 0 0 0,0-1 0 0 0,1 1 0 0 0,-1 0 1 0 0,0 0-1 0 0,1 0 0 0 0,-1 0 0 0 0,0-1 1 0 0,1 1-1 0 0,-1 0 0 0 0,0 0 0 0 0,0-1 0 0 0,1 1 1 0 0,7-21-26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0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12851 0 0,'0'0'1916'0'0,"-2"7"-4511"0"0,-2 11 2285 0 0,1-1 0 0 0,0 1 0 0 0,0 29 0 0 0,-3 20 334 0 0,-21 345 282 0 0,7-49-404 0 0,19-357 0 0 0,-2 25-214 0 0,2-30 248 0 0,1 0-1 0 0,0 0 1 0 0,0 0-1 0 0,0 0 0 0 0,0 0 1 0 0,0 0-1 0 0,0 1 1 0 0,0-1-1 0 0,1 0 1 0 0,-1 0-1 0 0,0 0 0 0 0,0 0 1 0 0,1 0-1 0 0,-1 0 1 0 0,1 0-1 0 0,-1 0 1 0 0,1 0-1 0 0,1 1 0 0 0,7-23-1584 0 0,-5 5 1565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1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23 9458 0 0,'0'0'750'0'0,"-1"5"418"0"0,-6 48-1264 0 0,3 1 0 0 0,2 0 1 0 0,7 82-1 0 0,-4-126 85 0 0,0 0 0 0 0,1 0 0 0 0,1 0 0 0 0,-1 0 0 0 0,8 16 0 0 0,-9-24 27 0 0,0 1-1 0 0,1-1 1 0 0,-1 1-1 0 0,1-1 1 0 0,-1 0-1 0 0,1 0 1 0 0,0 0-1 0 0,0 0 1 0 0,0 0-1 0 0,0 0 1 0 0,4 2-1 0 0,-5-3 25 0 0,0 0 0 0 0,1-1 1 0 0,-1 1-1 0 0,1-1 0 0 0,-1 0 0 0 0,1 1 0 0 0,-1-1 1 0 0,1 0-1 0 0,-1 0 0 0 0,1 0 0 0 0,-1 0 0 0 0,1 0 0 0 0,-1 0 1 0 0,1 0-1 0 0,-1-1 0 0 0,1 1 0 0 0,-1 0 0 0 0,0-1 1 0 0,1 1-1 0 0,-1-1 0 0 0,1 0 0 0 0,1-1 0 0 0,1 0 167 0 0,0-1 1 0 0,0 1-1 0 0,-1-1 0 0 0,1 0 0 0 0,-1 0 1 0 0,0 0-1 0 0,0-1 0 0 0,0 1 0 0 0,0-1 1 0 0,-1 0-1 0 0,1 0 0 0 0,-1 0 0 0 0,3-8 1 0 0,-2 3 18 0 0,0 0 0 0 0,-1 0 0 0 0,0 0 0 0 0,0 0 0 0 0,-1-1-1 0 0,0-12 1 0 0,-2-3 184 0 0,-1 1-1 0 0,-1-1 1 0 0,-1 1-1 0 0,-10-32 1 0 0,11 46-284 0 0,-1-7 280 0 0,-2 0 1 0 0,0 1-1 0 0,-10-22 1 0 0,15 36-442 0 0,-1-1 0 0 0,1 0 0 0 0,-1 1 0 0 0,1-1 0 0 0,-1 1 0 0 0,0-1 0 0 0,0 1 0 0 0,0 0 0 0 0,0-1 0 0 0,0 1 0 0 0,0 0 0 0 0,-1 1 0 0 0,1-1 0 0 0,-1 0 0 0 0,1 1 0 0 0,-1-1 0 0 0,0 1 0 0 0,0 0 0 0 0,1 0 0 0 0,-1 0 0 0 0,0 0 0 0 0,0 0 0 0 0,0 1 0 0 0,0-1 0 0 0,0 1 0 0 0,-6 0 0 0 0,8 0-123 0 0,0 0 1 0 0,0 0-1 0 0,0 1 0 0 0,0-1 1 0 0,0 0-1 0 0,0 1 1 0 0,0-1-1 0 0,-1 0 0 0 0,1 1 1 0 0,0-1-1 0 0,1 1 1 0 0,-1 0-1 0 0,0-1 0 0 0,0 1 1 0 0,0 0-1 0 0,0 0 0 0 0,0-1 1 0 0,1 1-1 0 0,-1 0 1 0 0,0 0-1 0 0,1 0 0 0 0,-1 0 1 0 0,1 0-1 0 0,-1 0 1 0 0,1 0-1 0 0,-1 0 0 0 0,1 0 1 0 0,0 0-1 0 0,-1 0 1 0 0,1 0-1 0 0,0 0 0 0 0,0 1 1 0 0,0-1-1 0 0,0 0 1 0 0,0 0-1 0 0,0 0 0 0 0,0 0 1 0 0,0 0-1 0 0,0 0 1 0 0,1 1-1 0 0,-1-1 0 0 0,0 0 1 0 0,1 0-1 0 0,0 1 0 0 0,1 4-593 0 0,1 0-1 0 0,-1 0 1 0 0,1 0-1 0 0,0-1 1 0 0,1 1-1 0 0,5 6 1 0 0,2 1-646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1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89 8490 0 0,'-13'-24'323'0'0,"10"19"-342"0"0,1 1-1 0 0,-1-1 1 0 0,1 0-1 0 0,0 1 1 0 0,-3-10 0 0 0,-4-12 3388 0 0,4 24-1998 0 0,-2 14-1775 0 0,6-5 297 0 0,0 1 0 0 0,0 0 0 0 0,0-1 0 0 0,1 1 0 0 0,1 12 0 0 0,-1 13-65 0 0,-4 208 247 0 0,4-90-28 0 0,-2-119 11 0 0,-1 0 0 0 0,-1 0-1 0 0,-2 0 1 0 0,-19 60-1 0 0,25-91-109 0 0,-1-1-1 0 0,1 1 0 0 0,0-1 1 0 0,-1 1-1 0 0,1-1 0 0 0,0 1 0 0 0,-1-1 1 0 0,1 0-1 0 0,0 1 0 0 0,-1-1 0 0 0,1 1 1 0 0,-1-1-1 0 0,1 0 0 0 0,-1 1 1 0 0,1-1-1 0 0,-1 0 0 0 0,1 0 0 0 0,-1 1 1 0 0,1-1-1 0 0,-1 0 0 0 0,1 0 1 0 0,-1 0-1 0 0,0 0 0 0 0,1 0 0 0 0,-1 0 1 0 0,1 0-1 0 0,-1 0 0 0 0,1 0 1 0 0,-1 0-1 0 0,0 0 0 0 0,1 0 0 0 0,-1 0 1 0 0,1 0-1 0 0,-1 0 0 0 0,0-1 1 0 0,-4 0-726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1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11538 0 0,'0'0'2552'0'0,"9"-1"-3805"0"0,2-2 1258 0 0,0 0 44 0 0,-1 1 0 0 0,1 0 0 0 0,0 0-1 0 0,0 1 1 0 0,0 1 0 0 0,0-1 0 0 0,0 2 0 0 0,0 0 0 0 0,17 3 0 0 0,-2 3-372 0 0,-1-1 0 0 0,1-2 1 0 0,34 3-1 0 0,-22-4-1746 0 0,-18-1 820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2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101 190 1864 0 0,'18'-32'936'0'0,"-14"25"-436"0"0,1 0-1 0 0,-1 0 1 0 0,0 0 0 0 0,-1 0 0 0 0,0-1-1 0 0,0 1 1 0 0,0-1 0 0 0,-1 0 0 0 0,0 0-1 0 0,-1 0 1 0 0,0 0 0 0 0,0-12 0 0 0,-1 18-367 0 0,0 0 1 0 0,0 0-1 0 0,-1 0 1 0 0,1-1-1 0 0,-1 1 0 0 0,0 0 1 0 0,1 0-1 0 0,-1 0 1 0 0,0 0-1 0 0,0 0 1 0 0,0 0-1 0 0,-1 0 1 0 0,1 1-1 0 0,0-1 1 0 0,-1 0-1 0 0,1 1 1 0 0,-1-1-1 0 0,0 1 1 0 0,1-1-1 0 0,-1 1 1 0 0,0 0-1 0 0,-2-2 0 0 0,2 2-187 0 0,-1 0-1 0 0,1 1 1 0 0,-1-1 0 0 0,1 1-1 0 0,0-1 1 0 0,-1 1-1 0 0,1 0 1 0 0,-1 0-1 0 0,1 0 1 0 0,-1 0-1 0 0,1 0 1 0 0,-1 0-1 0 0,1 1 1 0 0,-1-1-1 0 0,1 1 1 0 0,0 0-1 0 0,-1 0 1 0 0,1 0-1 0 0,0 0 1 0 0,-1 0-1 0 0,1 0 1 0 0,0 1-1 0 0,0-1 1 0 0,0 1-1 0 0,0-1 1 0 0,1 1-1 0 0,-1 0 1 0 0,-3 3-1 0 0,-2 6-54 0 0,0 0 1 0 0,0 1-1 0 0,1-1 0 0 0,1 1 0 0 0,0 1 0 0 0,0-1 1 0 0,-4 24-1 0 0,6-27 75 0 0,1 1 0 0 0,1 0 0 0 0,0 0 0 0 0,0 0 0 0 0,1-1 0 0 0,1 1 0 0 0,-1 0 0 0 0,1 0 0 0 0,1 0 1 0 0,0-1-1 0 0,3 11 0 0 0,-4-19 21 0 0,-1 0 1 0 0,1 0 0 0 0,-1 0 0 0 0,1 0 0 0 0,-1 0-1 0 0,1 0 1 0 0,-1 0 0 0 0,1 0 0 0 0,0 0 0 0 0,0-1-1 0 0,-1 1 1 0 0,1 0 0 0 0,0 0 0 0 0,0-1 0 0 0,0 1-1 0 0,0 0 1 0 0,0-1 0 0 0,0 1 0 0 0,0-1 0 0 0,0 1-1 0 0,0-1 1 0 0,0 0 0 0 0,0 1 0 0 0,0-1-1 0 0,2 0 1 0 0,0 0 18 0 0,-1 0-1 0 0,1 0 0 0 0,0-1 0 0 0,0 1 1 0 0,-1-1-1 0 0,1 0 0 0 0,0 0 1 0 0,-1 0-1 0 0,1 0 0 0 0,2-2 1 0 0,6-3 62 0 0,0-1 1 0 0,0-1 0 0 0,12-11-1 0 0,-23 18-70 0 0,28-22 87 0 0,-10 8 49 0 0,32-33-1 0 0,-48 56-233 0 0,0-1 0 0 0,-1 1-1 0 0,1 0 1 0 0,-1 0 0 0 0,-1 13 0 0 0,0-8 142 0 0,1-1 1 0 0,0 1-1 0 0,0 0 1 0 0,1 0-1 0 0,1 0 1 0 0,7 21-1 0 0,-8-30-184 0 0,0 1-1 0 0,0-1 1 0 0,1 0-1 0 0,-1 0 1 0 0,1 0-1 0 0,0 0 1 0 0,0-1 0 0 0,0 1-1 0 0,5 3 1 0 0,-4-4-232 0 0,-1-1 1 0 0,0 0 0 0 0,1 0 0 0 0,-1 0 0 0 0,1-1-1 0 0,-1 1 1 0 0,1-1 0 0 0,0 0 0 0 0,0 0 0 0 0,0 0-1 0 0,-1 0 1 0 0,8 0 0 0 0,5-1-1073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3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13 11763 0 0,'0'0'742'0'0,"0"-1"-786"0"0,0 1 1 0 0,0-1-1 0 0,0 1 0 0 0,0-1 0 0 0,0 1 0 0 0,0-1 0 0 0,1 1 0 0 0,-1 0 0 0 0,0-1 0 0 0,0 1 0 0 0,-1-1 0 0 0,1 1 0 0 0,0-1 1 0 0,0 1-1 0 0,0-1 0 0 0,0 1 0 0 0,0-1 0 0 0,0 1 0 0 0,-1 0 0 0 0,1-1 0 0 0,0 1 0 0 0,0-1 0 0 0,0 1 0 0 0,-1 0 0 0 0,1-1 1 0 0,0 1-1 0 0,-1-1 0 0 0,-3 3-12 0 0,-1 0-1 0 0,1 1 1 0 0,0-1 0 0 0,0 1 0 0 0,1 0-1 0 0,-1 0 1 0 0,0 0 0 0 0,1 0 0 0 0,0 0-1 0 0,0 1 1 0 0,-4 6 0 0 0,-33 50 70 0 0,34-51-11 0 0,-6 13 54 0 0,0 1 1 0 0,2 0-1 0 0,0 1 0 0 0,2 0 0 0 0,0 1 0 0 0,-6 37 0 0 0,-8 154 139 0 0,11-76-105 0 0,1 37-20 0 0,-3 20 63 0 0,9-177-189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0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2625 0 0,'4'80'1286'0'0,"21"118"0"0"0,2 49-512 0 0,-14-101 207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3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10538 0 0,'13'-23'-26'0'0,"26"-34"0"0"0,-32 49-5 0 0,0 0-1 0 0,0 0 1 0 0,1 1-1 0 0,0 0 1 0 0,0 1-1 0 0,1 0 1 0 0,9-5-1 0 0,52-30-94 0 0,103-51-139 0 0,-171 91 218 0 0,0-1 0 0 0,0 1-1 0 0,1 1 1 0 0,-1-1-1 0 0,0 0 1 0 0,1 0-1 0 0,-1 1 1 0 0,0 0-1 0 0,1-1 1 0 0,-1 1 0 0 0,1 0-1 0 0,-1 0 1 0 0,1 0-1 0 0,-1 0 1 0 0,1 1-1 0 0,-1-1 1 0 0,0 1 0 0 0,1-1-1 0 0,-1 1 1 0 0,0 0-1 0 0,1 0 1 0 0,-1 0-1 0 0,0 0 1 0 0,0 1-1 0 0,0-1 1 0 0,0 0 0 0 0,0 1-1 0 0,0-1 1 0 0,0 1-1 0 0,2 3 1 0 0,0 1-18 0 0,0 0 1 0 0,0 1 0 0 0,-1 0-1 0 0,0-1 1 0 0,0 1 0 0 0,-1 1-1 0 0,1-1 1 0 0,1 14 0 0 0,-1-2 74 0 0,-2 0 1 0 0,0 19 0 0 0,-1-27 25 0 0,0 1 1 0 0,0-1-1 0 0,1 1 1 0 0,0-1-1 0 0,1 0 1 0 0,1 1 0 0 0,-1-1-1 0 0,2 0 1 0 0,4 11-1 0 0,-7-20-14 0 0,0-1 1 0 0,0 1-1 0 0,0 0 1 0 0,0-1-1 0 0,0 1 0 0 0,1-1 1 0 0,-1 1-1 0 0,0-1 0 0 0,1 0 1 0 0,-1 0-1 0 0,1 1 1 0 0,0-1-1 0 0,-1 0 0 0 0,1 0 1 0 0,0-1-1 0 0,-1 1 1 0 0,1 0-1 0 0,0 0 0 0 0,0-1 1 0 0,0 1-1 0 0,0-1 0 0 0,0 0 1 0 0,2 1-1 0 0,0-2 15 0 0,-1 1-1 0 0,1-1 1 0 0,0 0 0 0 0,-1 0-1 0 0,1 0 1 0 0,0 0-1 0 0,-1 0 1 0 0,1-1 0 0 0,-1 0-1 0 0,0 1 1 0 0,5-5-1 0 0,1-1 63 0 0,1 0-1 0 0,-2-1 0 0 0,1 0 0 0 0,-1-1 0 0 0,0 0 0 0 0,13-19 0 0 0,-13 13 95 0 0,40-73 1151 0 0,-44 79-872 0 0,0 0-1 0 0,0-1 1 0 0,-1 0 0 0 0,-1 0 0 0 0,0 0 0 0 0,0 0 0 0 0,0-16 601 0 0,-5 27-2363 0 0,2 0 1269 0 0,1-1 0 0 0,-1 0 0 0 0,1 1 0 0 0,-1-1 0 0 0,1 1 0 0 0,0-1 1 0 0,-1 1-1 0 0,1-1 0 0 0,-1 1 0 0 0,1-1 0 0 0,0 1 0 0 0,0-1 0 0 0,-1 1 0 0 0,1 0 1 0 0,0-1-1 0 0,0 1 0 0 0,0-1 0 0 0,-1 1 0 0 0,1 0 0 0 0,0-1 0 0 0,0 1 1 0 0,0 0-1 0 0,0-1 0 0 0,0 1 0 0 0,0 0 0 0 0,1 26-142 0 0,-1-22 123 0 0,1 23 57 0 0,1 0 1 0 0,1-1 0 0 0,1 1-1 0 0,2-1 1 0 0,1 1-1 0 0,10 26 1 0 0,-16-52-75 0 0,0 1 0 0 0,0-1 0 0 0,1 1 1 0 0,-1-1-1 0 0,1 0 0 0 0,0 0 0 0 0,-1 1 1 0 0,1-1-1 0 0,0 0 0 0 0,0-1 0 0 0,4 4 1 0 0,-5-4-83 0 0,0-1-1 0 0,1 1 1 0 0,-1-1 0 0 0,0 1 0 0 0,0-1 0 0 0,0 0 0 0 0,0 1-1 0 0,0-1 1 0 0,1 0 0 0 0,-1 0 0 0 0,0 0 0 0 0,0 0-1 0 0,1 0 1 0 0,-1 0 0 0 0,0 0 0 0 0,0 0 0 0 0,0 0 0 0 0,1 0-1 0 0,-1-1 1 0 0,0 1 0 0 0,0-1 0 0 0,0 1 0 0 0,0-1-1 0 0,0 1 1 0 0,0-1 0 0 0,0 1 0 0 0,0-1 0 0 0,2-1 0 0 0,5-5-996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4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11322 0 0,'0'0'-269'0'0,"2"6"-467"0"0,4 13 650 0 0,-1 1 0 0 0,-1-1-1 0 0,0 1 1 0 0,0 23 0 0 0,0 85 2380 0 0,13-155-2169 0 0,-8 6-102 0 0,1 1-1 0 0,0 0 1 0 0,2 1-1 0 0,0 0 0 0 0,2 1 1 0 0,0 1-1 0 0,1 0 1 0 0,0 1-1 0 0,26-21 0 0 0,-39 35-51 0 0,0 0-1 0 0,0 0 0 0 0,0 1 1 0 0,0-1-1 0 0,1 1 1 0 0,-1 0-1 0 0,0 0 0 0 0,0 0 1 0 0,1 0-1 0 0,-1 0 0 0 0,1 0 1 0 0,-1 0-1 0 0,1 1 1 0 0,-1-1-1 0 0,1 1 0 0 0,0 0 1 0 0,-1 0-1 0 0,1 0 1 0 0,-1 0-1 0 0,1 0 0 0 0,-1 1 1 0 0,1-1-1 0 0,-1 1 0 0 0,1 0 1 0 0,3 1-1 0 0,-3 0-24 0 0,0 0 0 0 0,0 1 0 0 0,0 0 0 0 0,0-1 0 0 0,0 1 0 0 0,0 0 0 0 0,-1 1 0 0 0,1-1 0 0 0,-1 0 0 0 0,0 1 0 0 0,0-1 0 0 0,0 1-1 0 0,-1 0 1 0 0,1 0 0 0 0,0 4 0 0 0,5 18 84 0 0,-1-1 0 0 0,4 45-1 0 0,3 13-1139 0 0,-12-79 697 0 0,1 1 0 0 0,-1 0 0 0 0,1 0 0 0 0,0-1-1 0 0,1 1 1 0 0,-1-1 0 0 0,1 0 0 0 0,0 0 0 0 0,0 0 0 0 0,5 5 0 0 0,3 1-1235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4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135 341 18100 0 0,'-2'0'-106'0'0,"-1"1"1"0"0,1 0 0 0 0,-1-1-1 0 0,1 1 1 0 0,-1 0-1 0 0,1 0 1 0 0,0 0 0 0 0,-1 1-1 0 0,1-1 1 0 0,0 1-1 0 0,0-1 1 0 0,0 1-1 0 0,0-1 1 0 0,0 1 0 0 0,-2 3-1 0 0,-27 35-19 0 0,23-30 19 0 0,1 0 70 0 0,0 0 1 0 0,0 1-1 0 0,1 0 1 0 0,1 0-1 0 0,0 0 0 0 0,0 0 1 0 0,1 1-1 0 0,0 0 0 0 0,-3 18 1 0 0,7-25 9 0 0,-1 0-1 0 0,1-1 1 0 0,0 1 0 0 0,0 0 0 0 0,1-1 0 0 0,-1 1 0 0 0,1 0 0 0 0,0-1 0 0 0,1 1 0 0 0,-1-1 0 0 0,1 1 0 0 0,-1-1 0 0 0,2 0 0 0 0,-1 0 0 0 0,0 0 0 0 0,1 0 0 0 0,-1 0 0 0 0,1 0 0 0 0,0-1 0 0 0,0 1 0 0 0,1-1 0 0 0,-1 0 0 0 0,1 0 0 0 0,0 0 0 0 0,0 0 0 0 0,0-1 0 0 0,8 4 0 0 0,-3-1-19 0 0,1 0-1 0 0,0-1 1 0 0,1 0 0 0 0,-1-1 0 0 0,1-1 0 0 0,0 1 0 0 0,-1-2 0 0 0,1 1 0 0 0,0-2 0 0 0,0 1 0 0 0,0-1 0 0 0,16-3 0 0 0,-12 0 42 0 0,0 0-1 0 0,1-1 1 0 0,-1-1 0 0 0,0-1 0 0 0,-1 0 0 0 0,0-1-1 0 0,25-15 1 0 0,-9 0-206 0 0,-1 0 0 0 0,-2-2 0 0 0,0-1 0 0 0,-2-1 0 0 0,0-2 0 0 0,33-49-1 0 0,-33 40-1925 0 0,-2-1 0 0 0,-1-1 0 0 0,-3-1 0 0 0,28-81 0 0 0,-29 58 2921 0 0,-5-1 3298 0 0,-34 121-1157 0 0,-9 24-2949 0 0,4 15 299 0 0,-16 108-1 0 0,27-42-64 0 0,3-26-220 0 0,5-152-7317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14819 0 0,'0'0'244'0'0,"7"-2"-607"0"0,5-2 262 0 0,0 0 0 0 0,0 1-1 0 0,-1 1 1 0 0,2 0 0 0 0,17-1-1 0 0,69 0 72 0 0,-91 3 3 0 0,-3 0-38 0 0,1 0-1 0 0,-1 1 1 0 0,1-1 0 0 0,0 1-1 0 0,-1 0 1 0 0,0 1 0 0 0,1-1-1 0 0,-1 1 1 0 0,0 0 0 0 0,0 1-1 0 0,0-1 1 0 0,0 1-1 0 0,0 0 1 0 0,0 0 0 0 0,-1 0-1 0 0,0 1 1 0 0,1-1 0 0 0,4 7-1 0 0,1 2 48 0 0,0 1 0 0 0,-1 0 0 0 0,-1 0-1 0 0,1 1 1 0 0,-2 0 0 0 0,0 1-1 0 0,-1 0 1 0 0,-1 0 0 0 0,0 0 0 0 0,-1 0-1 0 0,0 1 1 0 0,-1 0 0 0 0,0 17-1 0 0,5 73 86 0 0,-8-105-174 0 0,0 0 0 0 0,1-1 0 0 0,-1 1 1 0 0,0 0-1 0 0,0-1 0 0 0,1 1 0 0 0,-1-1 0 0 0,0 1 0 0 0,1 0 0 0 0,-1-1 0 0 0,1 1 0 0 0,-1-1 1 0 0,1 1-1 0 0,-1-1 0 0 0,1 1 0 0 0,-1-1 0 0 0,1 1 0 0 0,-1-1 0 0 0,1 0 0 0 0,-1 1 1 0 0,1-1-1 0 0,0 0 0 0 0,-1 0 0 0 0,1 1 0 0 0,0-1 0 0 0,-1 0 0 0 0,1 0 0 0 0,0 0 1 0 0,-1 0-1 0 0,1 0 0 0 0,0 0 0 0 0,-1 0 0 0 0,1 0 0 0 0,1 0 0 0 0,5-4-1282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5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 15427 0 0,'0'0'882'0'0,"-16"13"-998"0"0,-10 29-43 0 0,1 1 0 0 0,-30 73 1 0 0,53-113 134 0 0,1 1 1 0 0,0-1-1 0 0,-1 1 1 0 0,1 0-1 0 0,0-1 1 0 0,0 1-1 0 0,1 0 1 0 0,-1 0-1 0 0,1-1 1 0 0,0 1-1 0 0,0 0 1 0 0,0 0-1 0 0,1 0 1 0 0,-1-1-1 0 0,1 1 1 0 0,1 5-1 0 0,-1-7-2 0 0,1 0 0 0 0,-1 0 0 0 0,1 0 0 0 0,-1 0 0 0 0,1 0 0 0 0,0 0 0 0 0,0 0 1 0 0,0-1-1 0 0,0 1 0 0 0,0-1 0 0 0,0 1 0 0 0,0-1 0 0 0,0 0 0 0 0,0 0 0 0 0,1 0 0 0 0,-1 0 0 0 0,1 0 0 0 0,-1 0 0 0 0,1-1 0 0 0,-1 1 0 0 0,1-1 0 0 0,-1 1 0 0 0,1-1 0 0 0,3 0 0 0 0,3 0 50 0 0,0 0 0 0 0,0-1 0 0 0,0 0-1 0 0,0 0 1 0 0,0-1 0 0 0,0 0-1 0 0,0 0 1 0 0,-1-1 0 0 0,1 0-1 0 0,-1-1 1 0 0,0 0 0 0 0,0 0-1 0 0,11-8 1 0 0,-15 8 74 0 0,1 1-1 0 0,-1-1 1 0 0,1 0-1 0 0,-1 0 1 0 0,0 0-1 0 0,-1-1 1 0 0,1 0-1 0 0,-1 0 0 0 0,0 1 1 0 0,0-2-1 0 0,-1 1 1 0 0,1 0-1 0 0,-1-1 1 0 0,0 1-1 0 0,0-1 1 0 0,-1 1-1 0 0,0-1 1 0 0,0 0-1 0 0,0 0 1 0 0,-1 1-1 0 0,0-1 1 0 0,0-6-1 0 0,-1 7-114 0 0,0 1 0 0 0,0-1 0 0 0,-1 1 0 0 0,1-1-1 0 0,-1 1 1 0 0,0 0 0 0 0,0 0 0 0 0,-1 0 0 0 0,1 0-1 0 0,-1 0 1 0 0,0 1 0 0 0,0-1 0 0 0,0 1 0 0 0,-1 0-1 0 0,1 0 1 0 0,-1 0 0 0 0,1 0 0 0 0,-1 0 0 0 0,-5-2 0 0 0,2 1-147 0 0,0 0 1 0 0,0 1 0 0 0,-1-1 0 0 0,1 1 0 0 0,-1 1 0 0 0,0-1 0 0 0,0 1 0 0 0,0 1 0 0 0,0 0 0 0 0,-9-1 0 0 0,15 2-286 0 0,-1 1 1 0 0,1-1-1 0 0,-1 1 0 0 0,0 0 1 0 0,1-1-1 0 0,-1 1 1 0 0,1 0-1 0 0,-1 0 1 0 0,-2 2-1 0 0,26-3-7652 0 0,41-18 7308 0 0,-40 10 768 0 0,0 2 1 0 0,0 1 0 0 0,34-5 0 0 0,-49 10 130 0 0,0 0 0 0 0,1 0 0 0 0,-1 0 0 0 0,1 1 1 0 0,-1 0-1 0 0,0 1 0 0 0,1-1 0 0 0,-1 1 0 0 0,0 1 1 0 0,0-1-1 0 0,-1 1 0 0 0,1 1 0 0 0,0-1 0 0 0,11 9 1 0 0,-2 2 234 0 0,0 0-1 0 0,0 0 1 0 0,-2 2 0 0 0,23 30 0 0 0,41 75 2667 0 0,-60-98 1407 0 0,-10-32-3082 0 0,9-19-1364 0 0,-12 18 581 0 0,5-7-422 0 0,1 1-1 0 0,0 1 0 0 0,0 0 1 0 0,2 1-1 0 0,0 0 1 0 0,1 1-1 0 0,26-21 0 0 0,-34 31-152 0 0,-1-1 0 0 0,0 1-1 0 0,1 0 1 0 0,0 1-1 0 0,-1-1 1 0 0,1 1 0 0 0,0 0-1 0 0,0 0 1 0 0,0 1-1 0 0,1 0 1 0 0,-1 0 0 0 0,0 1-1 0 0,0-1 1 0 0,1 1-1 0 0,-1 1 1 0 0,0-1 0 0 0,1 1-1 0 0,-1 0 1 0 0,0 0 0 0 0,0 1-1 0 0,0 0 1 0 0,0 0-1 0 0,0 0 1 0 0,-1 1 0 0 0,1 0-1 0 0,-1 0 1 0 0,7 5-1 0 0,-3-1 28 0 0,1 0-1 0 0,-2 1 1 0 0,1 0-1 0 0,-1 1 1 0 0,0 0 0 0 0,13 20-1 0 0,30 65-66 0 0,-21-35-561 0 0,-30-58 522 0 0,0-1-1 0 0,1 0 0 0 0,-1 1 0 0 0,0-1 0 0 0,0 0 1 0 0,0 1-1 0 0,0-1 0 0 0,1 0 0 0 0,-1 1 1 0 0,0-1-1 0 0,0 0 0 0 0,1 0 0 0 0,-1 1 1 0 0,0-1-1 0 0,0 0 0 0 0,1 0 0 0 0,-1 1 1 0 0,0-1-1 0 0,1 0 0 0 0,-1 0 0 0 0,0 0 1 0 0,1 0-1 0 0,-1 1 0 0 0,0-1 0 0 0,1 0 1 0 0,-1 0-1 0 0,0 0 0 0 0,1 0 0 0 0,-1 0 1 0 0,1 0-1 0 0,0 0 0 0 0,5-11-1995 0 0,-5 0 2134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6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 21957 0 0,'-6'-4'728'0'0,"3"3"-304"0"0,6 21-4385 0 0,1-13 2857 0 0,2 3 24 0 0,3 2-921 0 0,4-2-383 0 0,2-1 647 0 0,3-2 1761 0 0,0-7-1512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8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58 11322 0 0,'0'-57'3369'0'0,"0"56"-3773"0"0,4 22-1304 0 0,-1-4 1445 0 0,-1 1 1 0 0,-1 0-1 0 0,-1-1 0 0 0,-4 33 1 0 0,-20 94 359 0 0,19-121-162 0 0,-161 722 353 0 0,159-724-231 0 0,4-12 1427 0 0,14-21-572 0 0,9-15-677 0 0,-6 7-267 0 0,2 1 0 0 0,0 0 0 0 0,1 1 1 0 0,34-28-1 0 0,-45 42-25 0 0,0 0-1 0 0,0 1 1 0 0,0-1 0 0 0,1 1-1 0 0,-1 0 1 0 0,1 1 0 0 0,0-1-1 0 0,-1 2 1 0 0,1-1 0 0 0,0 1-1 0 0,0 0 1 0 0,1 0-1 0 0,-1 1 1 0 0,0-1 0 0 0,0 2-1 0 0,0-1 1 0 0,0 1 0 0 0,0 0-1 0 0,0 1 1 0 0,0-1 0 0 0,9 5-1 0 0,4 1-59 0 0,0 1 0 0 0,23 14-1 0 0,-37-19 104 0 0,-1 1 0 0 0,1-1 0 0 0,0 2 0 0 0,-1-1 0 0 0,0 0 0 0 0,0 1 0 0 0,0 0 0 0 0,-1 0 0 0 0,1 1 0 0 0,6 11 0 0 0,-11-15 42 0 0,1-1-1 0 0,-1 1 1 0 0,0 0 0 0 0,1-1 0 0 0,-1 1 0 0 0,0-1 0 0 0,0 1 0 0 0,0 0 0 0 0,-1-1 0 0 0,1 1 0 0 0,0 0-1 0 0,-1-1 1 0 0,1 1 0 0 0,-1-1 0 0 0,1 1 0 0 0,-1 0 0 0 0,0-1 0 0 0,1 1 0 0 0,-1-1 0 0 0,0 0-1 0 0,0 1 1 0 0,0-1 0 0 0,0 0 0 0 0,0 0 0 0 0,-1 1 0 0 0,1-1 0 0 0,0 0 0 0 0,0 0 0 0 0,-1 0 0 0 0,-2 1-1 0 0,-5 4 206 0 0,-1 1-1 0 0,-21 9 0 0 0,30-16-221 0 0,-117 49 616 0 0,102-43-526 0 0,-2-2 0 0 0,1 0-1 0 0,0 0 1 0 0,-1-2-1 0 0,-20 1 1 0 0,37-2-131 0 0,-1-1 0 0 0,1 0 0 0 0,-1 0 0 0 0,0 0 0 0 0,1 0 0 0 0,-1-1 0 0 0,1 1 0 0 0,-1 0 0 0 0,1-1 0 0 0,-1 1 0 0 0,1-1 0 0 0,-1 1 0 0 0,1-1 0 0 0,0 0 0 0 0,-1 1 0 0 0,1-1 0 0 0,0 0 0 0 0,-1 0 0 0 0,1 0 0 0 0,0 0 0 0 0,0 0 0 0 0,0 0 0 0 0,0 0 0 0 0,0-1 0 0 0,0 1 0 0 0,0 0 0 0 0,-1-3 0 0 0,2 2-59 0 0,0 0-1 0 0,-1 0 1 0 0,1 0-1 0 0,0 0 0 0 0,0 0 1 0 0,1 1-1 0 0,-1-1 0 0 0,0 0 1 0 0,1 0-1 0 0,-1 0 1 0 0,1 0-1 0 0,-1 1 0 0 0,1-1 1 0 0,0 0-1 0 0,0 1 1 0 0,0-1-1 0 0,0 0 0 0 0,0 1 1 0 0,0-1-1 0 0,0 1 1 0 0,1 0-1 0 0,1-3 0 0 0,10-8-134 0 0,1 1 0 0 0,0 0-1 0 0,0 1 1 0 0,1 0 0 0 0,0 1-1 0 0,1 1 1 0 0,32-13 0 0 0,2 5-21 0 0,69-13 0 0 0,-4 2 844 0 0,-109 25-428 0 0,-1 0 0 0 0,1-1 1 0 0,-1 1-1 0 0,1-1 0 0 0,-1 0 1 0 0,0-1-1 0 0,0 1 0 0 0,-1-1 1 0 0,1 0-1 0 0,7-8 0 0 0,-10 10-116 0 0,-1 0 0 0 0,1 0-1 0 0,0 0 1 0 0,-1 0 0 0 0,1 0-1 0 0,-1-1 1 0 0,0 1 0 0 0,0-1-1 0 0,0 1 1 0 0,0 0 0 0 0,0-1-1 0 0,-1 0 1 0 0,1 1 0 0 0,-1-1-1 0 0,1 1 1 0 0,-1-1 0 0 0,0 0-1 0 0,0 1 1 0 0,0-1 0 0 0,-1 0-1 0 0,1 1 1 0 0,0-1 0 0 0,-1 1-1 0 0,0-1 1 0 0,-1-4 0 0 0,0 3-17 0 0,0 1 1 0 0,0 0-1 0 0,0 0 1 0 0,0-1 0 0 0,-1 1-1 0 0,1 0 1 0 0,-1 1 0 0 0,0-1-1 0 0,0 0 1 0 0,0 1-1 0 0,0 0 1 0 0,0-1 0 0 0,-1 1-1 0 0,1 1 1 0 0,0-1 0 0 0,-7-2-1 0 0,8 4-40 0 0,0-1 0 0 0,-1 1-1 0 0,1-1 1 0 0,0 1 0 0 0,0 0-1 0 0,-1 0 1 0 0,1 0 0 0 0,0 1-1 0 0,0-1 1 0 0,-1 1 0 0 0,1-1-1 0 0,0 1 1 0 0,0-1 0 0 0,0 1-1 0 0,0 0 1 0 0,0 0 0 0 0,0 0-1 0 0,0 0 1 0 0,0 1 0 0 0,0-1-1 0 0,0 0 1 0 0,0 1 0 0 0,1 0-1 0 0,-1-1 1 0 0,1 1 0 0 0,-1 0-1 0 0,1 0 1 0 0,0-1 0 0 0,-2 4-1 0 0,-4 8-71 0 0,0 0 0 0 0,0 1-1 0 0,2 0 1 0 0,0 0-1 0 0,0 0 1 0 0,1 0 0 0 0,1 1-1 0 0,1 0 1 0 0,0-1-1 0 0,0 1 1 0 0,2 0 0 0 0,0 0-1 0 0,3 23 1 0 0,-3-34 61 0 0,1-1-1 0 0,0 0 1 0 0,0 0 0 0 0,0 0 0 0 0,1 0 0 0 0,-1-1 0 0 0,1 1-1 0 0,-1 0 1 0 0,1 0 0 0 0,0-1 0 0 0,0 1 0 0 0,0-1-1 0 0,0 0 1 0 0,1 0 0 0 0,-1 0 0 0 0,0 0 0 0 0,1 0-1 0 0,3 2 1 0 0,-1-2-36 0 0,0 1 1 0 0,0-1-1 0 0,1 0 0 0 0,-1-1 1 0 0,1 0-1 0 0,0 1 0 0 0,-1-2 0 0 0,1 1 1 0 0,8-1-1 0 0,3 0-409 0 0,1-2 0 0 0,-1 0 0 0 0,1-1 1 0 0,-1-1-1 0 0,26-9 0 0 0,5-6-1668 0 0,-24 8 795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0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19 9682 0 0,'-8'1'282'0'0,"0"-1"0"0"0,0 2 0 0 0,0-1 0 0 0,0 1 1 0 0,0 0-1 0 0,1 1 0 0 0,-1-1 0 0 0,1 2 0 0 0,0-1 0 0 0,0 1 0 0 0,0 0 0 0 0,0 0 0 0 0,-10 10 0 0 0,-6 6-495 0 0,1 2-1 0 0,-25 31 1 0 0,2-2 487 0 0,6-13-299 0 0,-32 34-15 0 0,63-62 6 0 0,1 0 0 0 0,-1 0 1 0 0,1 0-1 0 0,1 1 0 0 0,-9 20 0 0 0,14-30 17 0 0,1 0 0 0 0,-1 1 0 0 0,1-1 0 0 0,0 0 0 0 0,-1 0 0 0 0,1 1 0 0 0,0-1-1 0 0,0 0 1 0 0,0 1 0 0 0,0-1 0 0 0,0 0 0 0 0,0 1 0 0 0,0-1 0 0 0,0 0-1 0 0,0 0 1 0 0,1 1 0 0 0,-1-1 0 0 0,0 0 0 0 0,1 1 0 0 0,-1-1 0 0 0,1 0 0 0 0,0 0-1 0 0,1 2 1 0 0,-1-1 6 0 0,1-1 0 0 0,0 1-1 0 0,0-1 1 0 0,0 1 0 0 0,0-1-1 0 0,0 0 1 0 0,0 0 0 0 0,0 0-1 0 0,0 0 1 0 0,0 0 0 0 0,1-1-1 0 0,2 2 1 0 0,8 0 31 0 0,1-1 0 0 0,-1 0 0 0 0,23-1 0 0 0,-30 0-8 0 0,26-2-2 0 0,-1-2 1 0 0,1-1-1 0 0,-1-1 0 0 0,0-2 1 0 0,0-1-1 0 0,-1-1 1 0 0,30-16-1 0 0,-15 5-17 0 0,-2-3 0 0 0,0-1 0 0 0,70-57-1 0 0,-109 79 12 0 0,70-62 25 0 0,-66 57 1 0 0,-1 0-1 0 0,1 0 0 0 0,-2-1 0 0 0,1 0 0 0 0,-2 0 1 0 0,11-19-1 0 0,-16 27-15 0 0,1 0 0 0 0,0 0-1 0 0,-1 0 1 0 0,1 0 0 0 0,-1 0 0 0 0,1 0 0 0 0,-1 0 0 0 0,0 0 0 0 0,1-1 0 0 0,-1 1 0 0 0,0 0 0 0 0,0 0-1 0 0,0 0 1 0 0,0 0 0 0 0,0-1 0 0 0,0 1 0 0 0,0 0 0 0 0,0 0 0 0 0,0 0 0 0 0,-1 0 0 0 0,1 0-1 0 0,0-1 1 0 0,-1 1 0 0 0,1 0 0 0 0,-1 0 0 0 0,1 0 0 0 0,-1 0 0 0 0,1 0 0 0 0,-1 0 0 0 0,0 0 0 0 0,0 0-1 0 0,1 1 1 0 0,-1-1 0 0 0,0 0 0 0 0,0 0 0 0 0,0 1 0 0 0,0-1 0 0 0,0 0 0 0 0,0 1 0 0 0,0-1 0 0 0,0 1-1 0 0,0-1 1 0 0,0 1 0 0 0,0 0 0 0 0,0-1 0 0 0,-1 1 0 0 0,1 0 0 0 0,0 0 0 0 0,-2 0 0 0 0,-2-1 18 0 0,0 1 1 0 0,-1 0-1 0 0,1 1 1 0 0,0 0-1 0 0,-1-1 1 0 0,1 2-1 0 0,0-1 1 0 0,0 0-1 0 0,-9 5 1 0 0,-5 4 19 0 0,1 1 0 0 0,0 1 0 0 0,0 1 0 0 0,2 0 0 0 0,-25 25 0 0 0,29-26-41 0 0,2 0-1 0 0,-1 1 1 0 0,2 0 0 0 0,0 1 0 0 0,0 0 0 0 0,1 0 0 0 0,-11 30 0 0 0,17-40-17 0 0,1 0 1 0 0,0 0-1 0 0,0 0 0 0 0,0 0 1 0 0,1 1-1 0 0,-1-1 1 0 0,1 0-1 0 0,0 0 1 0 0,0 0-1 0 0,1 0 1 0 0,-1 0-1 0 0,1 0 0 0 0,0 0 1 0 0,0 0-1 0 0,0 0 1 0 0,1 0-1 0 0,-1 0 1 0 0,1 0-1 0 0,0-1 1 0 0,0 1-1 0 0,0 0 0 0 0,1-1 1 0 0,4 6-1 0 0,-4-6 17 0 0,0-1 0 0 0,0 0 1 0 0,0 0-1 0 0,0 0 0 0 0,0 0 0 0 0,1-1 0 0 0,-1 1 0 0 0,0-1 0 0 0,1 0 0 0 0,-1 0 0 0 0,1 0 0 0 0,0 0 1 0 0,-1-1-1 0 0,1 1 0 0 0,-1-1 0 0 0,1 0 0 0 0,0 0 0 0 0,-1 0 0 0 0,1-1 0 0 0,0 1 0 0 0,-1-1 0 0 0,1 0 1 0 0,-1 0-1 0 0,1 0 0 0 0,-1 0 0 0 0,1-1 0 0 0,3-2 0 0 0,4-2 61 0 0,-1-1-1 0 0,0 0 1 0 0,0-1 0 0 0,0 0-1 0 0,-1-1 1 0 0,-1 0-1 0 0,1 0 1 0 0,-2-1 0 0 0,1 0-1 0 0,-1 0 1 0 0,-1-1-1 0 0,1 0 1 0 0,-2 0 0 0 0,0 0-1 0 0,0-1 1 0 0,-1 0 0 0 0,0 1-1 0 0,-1-2 1 0 0,2-16-1 0 0,22 149 13 0 0,-6-64-2 0 0,-20-53-71 0 0,1 0 1 0 0,-1 0-1 0 0,1 0 0 0 0,0-1 0 0 0,0 1 0 0 0,0 0 0 0 0,0-1 0 0 0,0 1 0 0 0,1-1 1 0 0,-1 0-1 0 0,1 0 0 0 0,-1 0 0 0 0,1 0 0 0 0,0 0 0 0 0,4 2 0 0 0,-5-4-22 0 0,1 0 0 0 0,-1 0 0 0 0,0 0-1 0 0,1 0 1 0 0,-1-1 0 0 0,0 1 0 0 0,1-1-1 0 0,-1 1 1 0 0,0-1 0 0 0,1 0 0 0 0,-1 0 0 0 0,0 0-1 0 0,0 0 1 0 0,0 0 0 0 0,0-1 0 0 0,0 1-1 0 0,0-1 1 0 0,0 1 0 0 0,-1-1 0 0 0,1 0-1 0 0,0 1 1 0 0,-1-1 0 0 0,1 0 0 0 0,-1 0-1 0 0,2-3 1 0 0,2-3-232 0 0,1-1 0 0 0,-2 1 0 0 0,1-1 0 0 0,5-18 0 0 0,18-92-602 0 0,-3 6 1066 0 0,-24 111-209 0 0,-1 1 0 0 0,0-1 0 0 0,1 1 0 0 0,-1-1-1 0 0,1 1 1 0 0,0 0 0 0 0,-1-1 0 0 0,1 1 0 0 0,0 0-1 0 0,0-1 1 0 0,0 1 0 0 0,0 0 0 0 0,1-1-1 0 0,-1 1-10 0 0,-1 1-1 0 0,1 0 0 0 0,-1 0 0 0 0,0 0 1 0 0,1 0-1 0 0,-1-1 0 0 0,1 1 0 0 0,-1 0 0 0 0,1 0 1 0 0,-1 0-1 0 0,1 0 0 0 0,-1 0 0 0 0,0 0 1 0 0,1 0-1 0 0,-1 0 0 0 0,1 0 0 0 0,-1 0 1 0 0,1 0-1 0 0,-1 1 0 0 0,1-1 0 0 0,-1 0 0 0 0,0 0 1 0 0,1 0-1 0 0,-1 0 0 0 0,1 1 0 0 0,-1-1 1 0 0,0 0-1 0 0,1 1 0 0 0,2 1 22 0 0,-1 1-1 0 0,0 0 1 0 0,0-1 0 0 0,0 1 0 0 0,0 0-1 0 0,0 0 1 0 0,-1 0 0 0 0,1 0 0 0 0,-1 1-1 0 0,2 4 1 0 0,13 65 353 0 0,5 14-234 0 0,-19-79-117 0 0,1-1 0 0 0,0 1 0 0 0,0-1 0 0 0,1 0 0 0 0,0 0 0 0 0,0-1 0 0 0,1 1 0 0 0,8 9 0 0 0,-10-13 15 0 0,0-1 0 0 0,1 1 0 0 0,-1-1 1 0 0,0 0-1 0 0,1 0 0 0 0,-1-1 0 0 0,1 1 0 0 0,0-1 0 0 0,-1 1 0 0 0,1-1 0 0 0,0 0 0 0 0,0 0 0 0 0,0-1 0 0 0,0 1 0 0 0,0-1 0 0 0,0 0 0 0 0,0 0 0 0 0,0 0 0 0 0,-1-1 1 0 0,1 1-1 0 0,0-1 0 0 0,0 0 0 0 0,0 0 0 0 0,0 0 0 0 0,-1-1 0 0 0,1 1 0 0 0,0-1 0 0 0,4-3 0 0 0,0 0 36 0 0,0 1 0 0 0,-1-1-1 0 0,0 0 1 0 0,0-1 0 0 0,0 0 0 0 0,-1 0-1 0 0,0-1 1 0 0,0 1 0 0 0,0-1 0 0 0,-1-1-1 0 0,8-12 1 0 0,-8 10-103 0 0,-1-1 0 0 0,0 1 0 0 0,0-1-1 0 0,-1 0 1 0 0,0 0 0 0 0,-1 0 0 0 0,-1 0 0 0 0,1-1 0 0 0,-2 1 0 0 0,0 0-1 0 0,0-1 1 0 0,-1 1 0 0 0,0 0 0 0 0,-1-1 0 0 0,0 1 0 0 0,-1 0 0 0 0,0 0-1 0 0,-1 1 1 0 0,-7-16 0 0 0,-3 10-2404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0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14 12275 0 0,'-1'-1'248'0'0,"0"0"1"0"0,0 0 0 0 0,0 0 0 0 0,0 0-1 0 0,0 0 1 0 0,0 0 0 0 0,0 0 0 0 0,0 1-1 0 0,-1-1 1 0 0,1 0 0 0 0,0 1 0 0 0,0-1-1 0 0,-1 1 1 0 0,1-1 0 0 0,0 1 0 0 0,-1-1-1 0 0,-1 1 1 0 0,1 0-142 0 0,0 0 0 0 0,0 0-1 0 0,0 0 1 0 0,0 1 0 0 0,0-1 0 0 0,0 0-1 0 0,1 1 1 0 0,-1 0 0 0 0,0-1 0 0 0,-4 3-1 0 0,-2 3-360 0 0,0-1-1 0 0,-1 2 0 0 0,2-1 1 0 0,-9 9-1 0 0,-1 1 775 0 0,-4 0-495 0 0,14-12-40 0 0,0 1 0 0 0,1 1-1 0 0,0-1 1 0 0,-11 13 0 0 0,16-16-9 0 0,-1 0 0 0 0,1 0 0 0 0,0 1 0 0 0,-1-1 0 0 0,1 1 1 0 0,0-1-1 0 0,1 1 0 0 0,-1-1 0 0 0,0 1 0 0 0,1 0 0 0 0,-1-1 1 0 0,1 1-1 0 0,0 0 0 0 0,0-1 0 0 0,0 1 0 0 0,0 0 0 0 0,0-1 1 0 0,1 1-1 0 0,0 3 0 0 0,4 7-56 0 0,-1-1-1 0 0,2 0 1 0 0,0-1 0 0 0,0 1-1 0 0,1-1 1 0 0,0 0 0 0 0,1-1-1 0 0,12 13 1 0 0,-9-10 86 0 0,-1-1-1 0 0,0 2 1 0 0,-1-1-1 0 0,11 23 1 0 0,-20-35 9 0 0,0 0 1 0 0,0 0-1 0 0,0 0 1 0 0,0 0-1 0 0,0 0 1 0 0,0 0-1 0 0,0 0 0 0 0,0 0 1 0 0,0 0-1 0 0,0 0 1 0 0,0 0-1 0 0,0 0 0 0 0,-1 0 1 0 0,1 0-1 0 0,-1 0 1 0 0,1 0-1 0 0,0 0 0 0 0,-1 0 1 0 0,1-1-1 0 0,-1 1 1 0 0,0 0-1 0 0,1 0 0 0 0,-1-1 1 0 0,0 1-1 0 0,1 0 1 0 0,-1 0-1 0 0,0-1 1 0 0,0 1-1 0 0,0-1 0 0 0,0 1 1 0 0,1-1-1 0 0,-1 1 1 0 0,0-1-1 0 0,0 0 0 0 0,-2 1 1 0 0,-41 13 193 0 0,36-12-183 0 0,-139 35 140 0 0,125-35-139 0 0,21-2-95 0 0,25-9-518 0 0,110-46 510 0 0,-3-6-1 0 0,188-117 0 0 0,-312 174 115 0 0,3-2 107 0 0,0-1 1 0 0,-1 0-1 0 0,1 0 1 0 0,-1 0-1 0 0,14-17 863 0 0,-30 19-31 0 0,-1 3-983 0 0,1 1 0 0 0,-1 0-1 0 0,1 0 1 0 0,-1 0 0 0 0,1 1 0 0 0,-1 0 0 0 0,0 1 0 0 0,1 0 0 0 0,-1 0 0 0 0,1 0 0 0 0,-1 1 0 0 0,1 0 0 0 0,0 1-1 0 0,-12 5 1 0 0,5-2-14 0 0,0 0 1 0 0,1 2-1 0 0,0-1 0 0 0,1 1 0 0 0,0 1 0 0 0,0 1 0 0 0,-11 10 0 0 0,20-17 27 0 0,-1 1 0 0 0,1-1 1 0 0,0 1-1 0 0,0 0 0 0 0,1 0 0 0 0,-1 0 1 0 0,1 0-1 0 0,0 0 0 0 0,0 0 0 0 0,0 1 1 0 0,1-1-1 0 0,-1 0 0 0 0,1 1 0 0 0,0 0 0 0 0,0-1 1 0 0,1 1-1 0 0,-1 0 0 0 0,1-1 0 0 0,0 1 1 0 0,1 0-1 0 0,-1-1 0 0 0,1 1 0 0 0,0 0 1 0 0,0-1-1 0 0,0 1 0 0 0,0-1 0 0 0,1 1 1 0 0,0-1-1 0 0,0 0 0 0 0,0 0 0 0 0,1 0 1 0 0,-1 0-1 0 0,1 0 0 0 0,0 0 0 0 0,0 0 0 0 0,0-1 1 0 0,0 0-1 0 0,1 0 0 0 0,0 0 0 0 0,-1 0 1 0 0,1 0-1 0 0,0-1 0 0 0,0 1 0 0 0,0-1 1 0 0,1 0-1 0 0,4 1 0 0 0,5 2 29 0 0,0-1 1 0 0,0-1-1 0 0,0 0 0 0 0,0-1 1 0 0,0 0-1 0 0,0-1 1 0 0,1-1-1 0 0,24-3 0 0 0,-19 1-781 0 0,0-2 0 0 0,0 0 0 0 0,21-8 0 0 0,-14 2-1223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0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25213 0 0,'-14'0'-1144'0'0,"4"3"64"0"0,-1 3 0 0 0,0-1-1417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0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15739 0 0,'0'0'-42'0'0,"7"-2"-565"0"0,70-24-78 0 0,-58 22 710 0 0,0-2 0 0 0,-1 0 0 0 0,0-2 0 0 0,29-15 0 0 0,-3-6-2 0 0,53-31 42 0 0,-86 54-100 0 0,0 1 0 0 0,1 0 0 0 0,-1 1 0 0 0,1 0 0 0 0,0 1 0 0 0,0 0 0 0 0,13-1 0 0 0,-23 4-4 0 0,-1 0 1 0 0,1 1-1 0 0,0-1 1 0 0,-1 0 0 0 0,1 1-1 0 0,-1-1 1 0 0,1 1-1 0 0,-1 0 1 0 0,1-1 0 0 0,-1 1-1 0 0,1 0 1 0 0,-1 0-1 0 0,0 0 1 0 0,1 0-1 0 0,-1 0 1 0 0,0 0 0 0 0,0 0-1 0 0,0 0 1 0 0,1 1-1 0 0,-1-1 1 0 0,-1 0 0 0 0,1 1-1 0 0,0-1 1 0 0,0 1-1 0 0,0-1 1 0 0,-1 1-1 0 0,1-1 1 0 0,-1 1 0 0 0,1 0-1 0 0,-1-1 1 0 0,0 3-1 0 0,3 9-162 0 0,-1-1 0 0 0,0 0 0 0 0,-1 14 0 0 0,0-19 136 0 0,5 180-775 0 0,-5-90 929 0 0,5 1-1 0 0,28 155 1 0 0,-25-214-156 0 0,1 0 1 0 0,22 50-1 0 0,-30-85-132 0 0,-8-20-3201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972 421 6113 0 0,'22'-30'1460'0'0,"-17"25"-1323"0"0,-1 0 0 0 0,0 0 1 0 0,0-1-1 0 0,-1 1 0 0 0,6-12 0 0 0,-9 15-7 0 0,1-1 0 0 0,0 1-1 0 0,-1 0 1 0 0,0 0-1 0 0,0 0 1 0 0,1-1 0 0 0,-1 1-1 0 0,-1 0 1 0 0,1 0-1 0 0,0-1 1 0 0,0 1 0 0 0,-1 0-1 0 0,1 0 1 0 0,-1 0-1 0 0,0 0 1 0 0,0 0 0 0 0,0-1-1 0 0,0 1 1 0 0,0 1 0 0 0,0-1-1 0 0,-3-3 1 0 0,-10-13 275 0 0,-1 2-1 0 0,0 0 1 0 0,-1 0 0 0 0,-1 2 0 0 0,-1 0-1 0 0,0 1 1 0 0,0 0 0 0 0,-1 2 0 0 0,-1 0 0 0 0,-28-10-1 0 0,4 4-194 0 0,-1 2 1 0 0,0 2-1 0 0,-89-13 0 0 0,116 23-170 0 0,-1 1 0 0 0,0 1 0 0 0,0 1 0 0 0,0 0 0 0 0,-25 4 0 0 0,35-2-73 0 0,0 0 0 0 0,0 1 0 0 0,0 0 1 0 0,0 0-1 0 0,0 1 0 0 0,1 0 0 0 0,0 0 0 0 0,0 1 0 0 0,0 0 0 0 0,0 1 0 0 0,1-1 0 0 0,-12 13 0 0 0,-2 6-2 0 0,2 1 0 0 0,0 0 1 0 0,2 1-1 0 0,1 1 0 0 0,1 0 0 0 0,-19 49 1 0 0,-49 184-151 0 0,81-252 189 0 0,-10 36-28 0 0,2 1 0 0 0,1 1 1 0 0,3-1-1 0 0,2 1 1 0 0,2 0-1 0 0,4 55 0 0 0,2-77 68 0 0,1 0 0 0 0,1-1 0 0 0,1 1 0 0 0,2-1 0 0 0,0 0 0 0 0,1-1 0 0 0,1 0 0 0 0,1-1 0 0 0,1 0 0 0 0,23 29-1 0 0,-17-27 13 0 0,2 0-1 0 0,0-1 0 0 0,1-1 0 0 0,1-1 1 0 0,0-1-1 0 0,2-1 0 0 0,0-2 0 0 0,31 16 1 0 0,-13-14 73 0 0,0-1 1 0 0,2-3 0 0 0,0-1-1 0 0,0-2 1 0 0,1-2 0 0 0,1-3 0 0 0,-1-1-1 0 0,1-2 1 0 0,0-3 0 0 0,63-7 0 0 0,-77 4 33 0 0,-1-2 0 0 0,0-1 0 0 0,0-2 0 0 0,0-1 1 0 0,-1-1-1 0 0,-1-2 0 0 0,1-1 0 0 0,-2-1 1 0 0,0-2-1 0 0,-1-1 0 0 0,-1-1 0 0 0,0-1 1 0 0,-1-2-1 0 0,36-36 0 0 0,-31 23 274 0 0,-2-2 0 0 0,-1 0 0 0 0,26-46 0 0 0,-46 67-239 0 0,0-1 0 0 0,-1 0-1 0 0,0 0 1 0 0,-1 0 0 0 0,-1-1 0 0 0,-1 0 0 0 0,-1 0 0 0 0,0 0 0 0 0,-1 0 0 0 0,0-1-1 0 0,-2-26 1 0 0,-5 1-56 0 0,-1-1 0 0 0,-3 0 0 0 0,-1 1 0 0 0,-2 1 0 0 0,-2 0 0 0 0,-21-43 0 0 0,12 36 53 0 0,-3 1 0 0 0,-2 2 0 0 0,-1 1 1 0 0,-57-67-1 0 0,52 74-69 0 0,-3 0 1 0 0,-52-41-1 0 0,70 64-187 0 0,-1 1 0 0 0,-1 0-1 0 0,0 1 1 0 0,0 2-1 0 0,-2 0 1 0 0,1 1-1 0 0,-25-6 1 0 0,30 12-108 0 0,-1 1 0 0 0,0 0 0 0 0,1 1-1 0 0,-1 1 1 0 0,0 1 0 0 0,0 1 0 0 0,0 0 0 0 0,0 1 0 0 0,1 1 0 0 0,-28 8 0 0 0,30-6-480 0 0,0 0 0 0 0,0 1 1 0 0,0 1-1 0 0,1 0 1 0 0,0 1-1 0 0,0 0 1 0 0,1 1-1 0 0,0 1 1 0 0,1 0-1 0 0,0 1 1 0 0,0 0-1 0 0,-9 13 0 0 0,1 2 385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3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8186 0 0,'-4'2'54'0'0,"1"0"0"0"0,0 1-1 0 0,0 0 1 0 0,0 0 0 0 0,0 0 0 0 0,0 0 0 0 0,1 0 0 0 0,-1 0 0 0 0,1 1 0 0 0,0-1 0 0 0,0 1 0 0 0,0-1 0 0 0,-2 6-1 0 0,-18 58 726 0 0,13-40-656 0 0,-70 171 1 0 0,45-119-89 0 0,-76 153-679 0 0,110-226-1829 0 0,8-14 2358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3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12499 0 0,'0'0'660'0'0,"4"7"-927"0"0,7 12 383 0 0,-1 0 0 0 0,-1 0 1 0 0,-1 1-1 0 0,-1 0 0 0 0,0 0 0 0 0,6 36 0 0 0,13 138 785 0 0,-21-148-935 0 0,36 303-344 0 0,-72-351-10695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35 462 4409 0 0,'-30'-22'5962'0'0,"29"21"-5863"0"0,1 1 0 0 0,-1-1 0 0 0,1 1-1 0 0,0-1 1 0 0,-1 1 0 0 0,1-1 0 0 0,0 1 0 0 0,-1-1 0 0 0,1 1 0 0 0,0-1 0 0 0,0 1 0 0 0,0-1 0 0 0,-1 0 0 0 0,1 1 0 0 0,0-1 0 0 0,0 0 0 0 0,0 1-1 0 0,0-1 1 0 0,0 1 0 0 0,0-2 0 0 0,1 1-100 0 0,-1 0 0 0 0,1 0 0 0 0,-1 1 0 0 0,1-1 0 0 0,-1 0 1 0 0,1 1-1 0 0,0-1 0 0 0,-1 1 0 0 0,1-1 0 0 0,0 0 0 0 0,0 1 0 0 0,-1-1 0 0 0,1 1 0 0 0,0 0 0 0 0,0-1 0 0 0,0 1 0 0 0,0 0 0 0 0,-1-1 0 0 0,3 1 0 0 0,222-56 363 0 0,-147 40-254 0 0,0-4 0 0 0,81-32 0 0 0,-143 45-107 0 0,19-7-40 0 0,35-20-1 0 0,-61 29 40 0 0,0 0 0 0 0,-1-1 0 0 0,1 0 0 0 0,-1-1 0 0 0,-1 0 0 0 0,1 0-1 0 0,-1 0 1 0 0,12-17 0 0 0,-18 21 10 0 0,1 0 1 0 0,0-1-1 0 0,-1 1 0 0 0,0-1 0 0 0,0 1 0 0 0,0-1 1 0 0,0 0-1 0 0,0 0 0 0 0,-1 1 0 0 0,0-1 1 0 0,0 0-1 0 0,0 0 0 0 0,0 1 0 0 0,-2-8 0 0 0,-1-3 40 0 0,0 0-1 0 0,-9-20 0 0 0,6 15 128 0 0,6 19-184 0 0,2 24-221 0 0,3 21 374 0 0,59 495 664 0 0,-61-523-816 0 0,-2-6-197 0 0,0 0-1 0 0,2 0 1 0 0,-1 0-1 0 0,2 0 1 0 0,-1 0 0 0 0,1-1-1 0 0,1 1 1 0 0,6 10 0 0 0,-5-15-635 0 0,2-3-225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4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17332 0 0,'0'0'40'0'0,"-1"1"1"0"0,1-1-1 0 0,-1 1 1 0 0,1-1-1 0 0,-1 0 0 0 0,1 1 1 0 0,0-1-1 0 0,-1 1 1 0 0,1 0-1 0 0,0-1 1 0 0,0 1-1 0 0,-1-1 1 0 0,1 1-1 0 0,0-1 1 0 0,0 1-1 0 0,0 0 0 0 0,0-1 1 0 0,0 1-1 0 0,0 0 1 0 0,0-1-1 0 0,0 1 1 0 0,0-1-1 0 0,0 1 1 0 0,0 0-1 0 0,0 0 1 0 0,2 21-422 0 0,65 545 63 0 0,-63-526 49 0 0,10 41-1 0 0,-11-68-530 0 0,1 0 0 0 0,0-1-1 0 0,1 1 1 0 0,0-1 0 0 0,2 0-1 0 0,12 20 1 0 0,-6-17-894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12 21044 0 0,'-11'-11'-824'0'0,"11"15"280"0"0,18 28 43 0 0,-3-3 367 0 0,1 16 133 0 0,-3 1 0 0 0,-1 0 0 0 0,-3 1 0 0 0,4 50 0 0 0,-10-78 1 0 0,0 5-138 0 0,1 1 1 0 0,2-1-1 0 0,10 31 0 0 0,-15-53-339 0 0,3-3-1037 0 0,-3 0 1328 0 0,0 1 1 0 0,-1-1-1 0 0,1 1 0 0 0,0-1 0 0 0,0 1 1 0 0,0-1-1 0 0,0 1 0 0 0,-1-1 0 0 0,1 0 1 0 0,0 1-1 0 0,-1-1 0 0 0,1 0 0 0 0,0 0 1 0 0,-1 0-1 0 0,1 1 0 0 0,-1-1 0 0 0,1 0 1 0 0,-1 0-1 0 0,0 0 0 0 0,1 0 0 0 0,-1 0 1 0 0,0-1-1 0 0,8-33-1729 0 0,-6 21 1143 0 0,5-9 527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7498 0 0,'18'70'6376'0'0,"-14"-43"-5901"0"0,-1-1 1 0 0,0 31 265 0 0,3-59-829 0 0,1-5 68 0 0,-1 0-1 0 0,0 0 1 0 0,0-1 0 0 0,8-13-1 0 0,-11 14 8 0 0,1 1-1 0 0,1-1 1 0 0,-1 1-1 0 0,1 0 1 0 0,0 0-1 0 0,0 1 1 0 0,0 0-1 0 0,1 0 0 0 0,0 0 1 0 0,0 0-1 0 0,8-4 1 0 0,-5 5-3 0 0,1 0 1 0 0,-1 1-1 0 0,1 0 1 0 0,0 0-1 0 0,-1 1 1 0 0,1 0-1 0 0,0 1 0 0 0,0 0 1 0 0,0 0-1 0 0,1 1 1 0 0,-1 1-1 0 0,11 1 1 0 0,-14 0 27 0 0,-1-1-1 0 0,1 1 1 0 0,-1 0 0 0 0,0 1 0 0 0,0-1 0 0 0,0 1 0 0 0,0 1 0 0 0,0-1 0 0 0,0 1 0 0 0,-1 0 0 0 0,0 0 0 0 0,0 0 0 0 0,0 1 0 0 0,0 0 0 0 0,-1 0 0 0 0,0 0 0 0 0,0 0 0 0 0,0 1 0 0 0,4 7 0 0 0,-5-6-24 0 0,1 0-1 0 0,0 0 0 0 0,1-1 0 0 0,0 1 0 0 0,0-1 1 0 0,6 6-1 0 0,-10-11-87 0 0,0-1 0 0 0,0 1-1 0 0,0 0 1 0 0,0 0 0 0 0,0 0 0 0 0,0-1-1 0 0,0 1 1 0 0,0-1 0 0 0,0 1 0 0 0,1-1 0 0 0,-1 1-1 0 0,0-1 1 0 0,0 0 0 0 0,0 1 0 0 0,1-1-1 0 0,-1 0 1 0 0,0 0 0 0 0,0 0 0 0 0,1 0 0 0 0,-1 0-1 0 0,0 0 1 0 0,0 0 0 0 0,1-1 0 0 0,-1 1 0 0 0,0 0-1 0 0,0-1 1 0 0,0 1 0 0 0,0-1 0 0 0,1 1-1 0 0,-1-1 1 0 0,0 1 0 0 0,0-1 0 0 0,0 0 0 0 0,0 0-1 0 0,0 1 1 0 0,0-1 0 0 0,-1 0 0 0 0,1 0 0 0 0,0 0-1 0 0,0 0 1 0 0,0 0 0 0 0,-1 0 0 0 0,1 0-1 0 0,-1 0 1 0 0,1 0 0 0 0,-1-1 0 0 0,1 0 0 0 0,20-43-4456 0 0,-16 27 2745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5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21 5425 0 0,'-3'-20'6440'0'0,"7"35"-3574"0"0,8 36-2550 0 0,4 35-168 0 0,7 117 0 0 0,-13 90 110 0 0,-2-54-172 0 0,-4-160-2047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41 13931 0 0,'0'-2'95'0'0,"-1"0"-1"0"0,1 0 1 0 0,0 0-1 0 0,0 0 1 0 0,1 1 0 0 0,-1-1-1 0 0,0 0 1 0 0,1 0-1 0 0,-1 0 1 0 0,1 1 0 0 0,-1-1-1 0 0,1 0 1 0 0,0 0 0 0 0,0 1-1 0 0,0-1 1 0 0,0 1-1 0 0,0-1 1 0 0,0 1 0 0 0,0-1-1 0 0,3-1 1 0 0,-3 2-122 0 0,1 1 1 0 0,-1-1 0 0 0,1 1-1 0 0,-1 0 1 0 0,1-1 0 0 0,0 1-1 0 0,-1 0 1 0 0,1 0 0 0 0,0 0-1 0 0,-1 1 1 0 0,1-1 0 0 0,-1 0-1 0 0,1 1 1 0 0,0-1 0 0 0,-1 1-1 0 0,1-1 1 0 0,-1 1 0 0 0,0 0-1 0 0,1-1 1 0 0,-1 1 0 0 0,1 0-1 0 0,-1 0 1 0 0,0 0 0 0 0,2 2-1 0 0,3 1 18 0 0,-1 1 0 0 0,1-1-1 0 0,-1 1 1 0 0,0 1 0 0 0,0-1-1 0 0,-1 1 1 0 0,0 0 0 0 0,0 0-1 0 0,0 0 1 0 0,-1 0 0 0 0,0 1-1 0 0,0-1 1 0 0,0 1 0 0 0,-1 0-1 0 0,0 0 1 0 0,0 0 0 0 0,-1 0-1 0 0,0 0 1 0 0,0 0 0 0 0,-1 0-1 0 0,0 0 1 0 0,0 1 0 0 0,0-1-1 0 0,-3 10 1 0 0,1-6 60 0 0,-1 0 0 0 0,0-1 0 0 0,0 1 1 0 0,-1-1-1 0 0,0 0 0 0 0,-1 0 0 0 0,0-1 0 0 0,-1 1 1 0 0,0-1-1 0 0,0-1 0 0 0,-1 1 0 0 0,0-1 0 0 0,-1 0 0 0 0,0 0 1 0 0,-13 9-1 0 0,15-12-48 0 0,-1-1-1 0 0,1 0 1 0 0,-1-1 0 0 0,0 1 0 0 0,0-1 0 0 0,0 0 0 0 0,-1-1 0 0 0,1 0-1 0 0,-1 0 1 0 0,-8 0 0 0 0,13-1-217 0 0,0-1 0 0 0,1 0 1 0 0,-1 0-1 0 0,0-1 0 0 0,1 1 0 0 0,-1 0 0 0 0,0-1 1 0 0,1 0-1 0 0,-1 0 0 0 0,1 1 0 0 0,-1-1 0 0 0,1-1 1 0 0,-1 1-1 0 0,1 0 0 0 0,0-1 0 0 0,0 1 0 0 0,-1-1 1 0 0,1 0-1 0 0,0 1 0 0 0,1-1 0 0 0,-1 0 0 0 0,0 0 1 0 0,0 0-1 0 0,1-1 0 0 0,-1 1 0 0 0,1 0 0 0 0,0-1 1 0 0,0 1-1 0 0,0 0 0 0 0,0-1 0 0 0,0 1 0 0 0,-1-5 1 0 0,-2-28-1643 0 0,5 15 804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6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14603 0 0,'30'119'-40'0'0,"-22"-61"212"0"0,11 52 1 0 0,-16-100-144 0 0,0 1 1 0 0,1-1-1 0 0,0 0 0 0 0,0 1 0 0 0,1-2 0 0 0,0 1 0 0 0,11 14 0 0 0,-15-23 2 0 0,-1 0 0 0 0,1-1 0 0 0,-1 1 0 0 0,1-1 0 0 0,0 1 0 0 0,-1 0 0 0 0,1-1 0 0 0,0 1 0 0 0,-1-1 0 0 0,1 1 0 0 0,0-1 0 0 0,0 0 0 0 0,-1 1 0 0 0,1-1 0 0 0,0 0 0 0 0,0 1 1 0 0,0-1-1 0 0,0 0 0 0 0,-1 0 0 0 0,1 0 0 0 0,0 0 0 0 0,0 0 0 0 0,0 0 0 0 0,0 0 0 0 0,0 0 0 0 0,-1 0 0 0 0,1 0 0 0 0,2-1 0 0 0,-1 0 44 0 0,0 0-1 0 0,1-1 0 0 0,-1 1 0 0 0,0-1 1 0 0,0 1-1 0 0,0-1 0 0 0,0 0 1 0 0,0 1-1 0 0,3-5 0 0 0,1-3 79 0 0,0 1 0 0 0,0-1 0 0 0,-1-1 0 0 0,5-10 0 0 0,-5 5-42 0 0,0-1 0 0 0,-1 0 0 0 0,-1-1 0 0 0,-1 1 0 0 0,0-1 1 0 0,-1-26-1 0 0,-1 24-490 0 0,0 0 0 0 0,2 1 0 0 0,1-1 1 0 0,8-32-1 0 0,-9 44-390 0 0,2 1-1 0 0,-1 0 1 0 0,0 0 0 0 0,1 0 0 0 0,0 1 0 0 0,1-1-1 0 0,-1 1 1 0 0,8-6 0 0 0,0-1-163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0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12 13499 0 0,'18'-4'-236'0'0,"1"1"0"0"0,0 0 0 0 0,0 2-1 0 0,34 1 1 0 0,-41 0 173 0 0,0 2-1 0 0,0-1 1 0 0,-1 1 0 0 0,1 1-1 0 0,-1 0 1 0 0,0 1 0 0 0,0 0-1 0 0,21 11 1 0 0,-30-13 17 0 0,1 0-1 0 0,-1 0 1 0 0,0 0 0 0 0,0 0 0 0 0,0 0-1 0 0,0 1 1 0 0,0-1 0 0 0,0 1 0 0 0,-1-1-1 0 0,1 1 1 0 0,-1 0 0 0 0,1 0 0 0 0,-1 0-1 0 0,0-1 1 0 0,0 1 0 0 0,-1 0 0 0 0,1 0 0 0 0,-1 0-1 0 0,1 1 1 0 0,-1-1 0 0 0,0 0 0 0 0,0 0-1 0 0,0 0 1 0 0,-1 0 0 0 0,1 0 0 0 0,-1 0-1 0 0,1 0 1 0 0,-3 4 0 0 0,1 1 22 0 0,-1 0 0 0 0,0 0 0 0 0,0 0 0 0 0,-1 0 0 0 0,0-1 0 0 0,0 0 0 0 0,-1 1 0 0 0,0-1 0 0 0,-6 6 1 0 0,1-3 57 0 0,-1-1 1 0 0,1-1-1 0 0,-1 0 1 0 0,-1-1-1 0 0,0 0 1 0 0,0 0 0 0 0,-23 8-1 0 0,24-11-314 0 0,0 0 1 0 0,0-1-1 0 0,0-1 0 0 0,0 1 1 0 0,0-2-1 0 0,0 1 0 0 0,-1-2 0 0 0,1 1 1 0 0,-20-3-1 0 0,20-1-173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6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 10010 0 0,'2'3'5235'0'0,"-5"9"-3543"0"0,-11 24-2801 0 0,8-22 1550 0 0,-10 36-419 0 0,2 0 0 0 0,2 1 0 0 0,-7 75 0 0 0,3 158 122 0 0,26-119-18 0 0,-3-98-835 0 0,-7-62 655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6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15931 0 0,'3'-5'4408'0'0,"14"-4"-4764"0"0,68-16-645 0 0,-65 20 876 0 0,0-1 0 0 0,0 0 0 0 0,28-14-1 0 0,-28 10 123 0 0,0 0 0 0 0,34-10-1 0 0,-49 18-39 0 0,1 0 0 0 0,0 1-1 0 0,0 0 1 0 0,0 0 0 0 0,0 0-1 0 0,0 1 1 0 0,0 0 0 0 0,0 0-1 0 0,0 0 1 0 0,0 1 0 0 0,0 0-1 0 0,-1 0 1 0 0,1 1-1 0 0,10 3 1 0 0,-14-4 16 0 0,-1 0-1 0 0,0 0 0 0 0,0 0 1 0 0,1 0-1 0 0,-1 0 0 0 0,0 0 1 0 0,0 0-1 0 0,0 0 1 0 0,0 1-1 0 0,0-1 0 0 0,0 0 1 0 0,-1 1-1 0 0,1-1 0 0 0,0 1 1 0 0,-1-1-1 0 0,1 1 1 0 0,-1-1-1 0 0,1 1 0 0 0,-1-1 1 0 0,0 1-1 0 0,1-1 0 0 0,-1 1 1 0 0,0 0-1 0 0,0-1 1 0 0,0 1-1 0 0,-1-1 0 0 0,1 4 1 0 0,-2 5 75 0 0,-1 1 0 0 0,1 0 0 0 0,-6 12 0 0 0,-2 8-12 0 0,10-27-47 0 0,-1 0 1 0 0,1 0 0 0 0,0 0 0 0 0,0 0-1 0 0,0 0 1 0 0,0 0 0 0 0,1 0 0 0 0,-1 0-1 0 0,1 0 1 0 0,0 0 0 0 0,1 0 0 0 0,-1-1-1 0 0,1 1 1 0 0,-1 0 0 0 0,1-1 0 0 0,3 5-1 0 0,3 2-22 0 0,0 0 0 0 0,0-1 0 0 0,18 15 0 0 0,-15-14 61 0 0,0 0-1 0 0,13 16 1 0 0,-23-25-15 0 0,-1 0 1 0 0,1 0-1 0 0,0 1 1 0 0,0-1 0 0 0,-1 0-1 0 0,1 0 1 0 0,-1 1-1 0 0,0-1 1 0 0,1 0 0 0 0,-1 0-1 0 0,0 1 1 0 0,1-1-1 0 0,-1 1 1 0 0,0-1 0 0 0,0 0-1 0 0,0 1 1 0 0,0-1-1 0 0,-1 0 1 0 0,1 1 0 0 0,0-1-1 0 0,-1 0 1 0 0,1 1-1 0 0,-1 1 1 0 0,-1 1 22 0 0,0-1 0 0 0,0 0 0 0 0,-1 0 0 0 0,1 1 0 0 0,-1-1 0 0 0,1-1 0 0 0,-1 1 0 0 0,-5 3-1 0 0,-3 3 84 0 0,0-2 0 0 0,-1 1-1 0 0,-23 9 1 0 0,30-15-114 0 0,-7 4 5 0 0,-1 0-1 0 0,1-2 1 0 0,-1 1 0 0 0,0-2 0 0 0,0 1-1 0 0,-23 1 1 0 0,34-5-415 0 0,4-23-3372 0 0,6 10 2793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7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20740 0 0,'3'4'-143'0'0,"1"0"1"0"0,0 1-1 0 0,-1-1 0 0 0,0 1 0 0 0,0 0 0 0 0,0 0 0 0 0,0 0 0 0 0,-1 0 0 0 0,2 7 0 0 0,10 16 63 0 0,13 24 74 0 0,-22-40-87 0 0,0 0 1 0 0,1-1 0 0 0,0 0-1 0 0,1 0 1 0 0,0-1-1 0 0,1 0 1 0 0,0 0 0 0 0,12 12-1 0 0,-19-22-228 0 0,1 1 0 0 0,-1 0 0 0 0,0 0 0 0 0,1-1 0 0 0,-1 1 0 0 0,0 0 0 0 0,1-1 0 0 0,-1 1 0 0 0,0-1 0 0 0,1 0 0 0 0,-1 0 0 0 0,1 1 0 0 0,-1-1 0 0 0,1 0-1 0 0,-1 0 1 0 0,1 0 0 0 0,-1 0 0 0 0,1-1 0 0 0,-1 1 0 0 0,0 0 0 0 0,1-1 0 0 0,2 0 0 0 0,2-2 66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7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6977 0 0,'1'-1'147'0'0,"0"0"0"0"0,0 0 0 0 0,0 0 0 0 0,0 0 0 0 0,0 0 0 0 0,0 0-1 0 0,0 0 1 0 0,0 1 0 0 0,0-1 0 0 0,0 0 0 0 0,0 1 0 0 0,0-1 0 0 0,0 0-1 0 0,1 1 1 0 0,-1 0 0 0 0,0-1 0 0 0,0 1 0 0 0,1 0 0 0 0,-1-1-1 0 0,0 1 1 0 0,1 0 0 0 0,-1 0 0 0 0,0 0 0 0 0,1 0 0 0 0,0 1 0 0 0,1 0-2 0 0,-1 1 0 0 0,0-1-1 0 0,0 1 1 0 0,0 0 0 0 0,-1-1 0 0 0,1 1 0 0 0,0 0 0 0 0,-1 0 0 0 0,1 1 0 0 0,-1-1 0 0 0,0 0 0 0 0,2 4 0 0 0,35 77 1416 0 0,-26-54-1224 0 0,18 31 0 0 0,-29-58-312 0 0,-1-1 0 0 0,1 0 0 0 0,0 0 0 0 0,0 1 0 0 0,0-1 0 0 0,0 0 0 0 0,0 0 0 0 0,0 0 0 0 0,0 0 0 0 0,0 0 0 0 0,0 0-1 0 0,0 0 1 0 0,0-1 0 0 0,1 1 0 0 0,-1 0 0 0 0,0-1 0 0 0,1 1 0 0 0,-1 0 0 0 0,1-1 0 0 0,-1 0 0 0 0,0 1 0 0 0,1-1 0 0 0,2 0 0 0 0,-1 0 5 0 0,0-1-1 0 0,0 1 1 0 0,-1-1 0 0 0,1 0 0 0 0,0 0-1 0 0,-1 0 1 0 0,1 0 0 0 0,-1 0 0 0 0,1-1 0 0 0,-1 1-1 0 0,5-4 1 0 0,4-5 41 0 0,0-1-1 0 0,0 0 1 0 0,14-20-1 0 0,-22 28-61 0 0,6-9 10 0 0,0 0-1 0 0,1 1 0 0 0,1 0 1 0 0,0 1-1 0 0,0 0 1 0 0,1 0-1 0 0,21-12 0 0 0,-28 20 14 0 0,0-1-1 0 0,0 1 0 0 0,0 0 0 0 0,0 0 1 0 0,0 1-1 0 0,1 0 0 0 0,-1 0 0 0 0,0 0 1 0 0,1 0-1 0 0,-1 1 0 0 0,0 0 0 0 0,1 0 0 0 0,-1 1 1 0 0,1-1-1 0 0,-1 1 0 0 0,0 0 0 0 0,0 1 1 0 0,1-1-1 0 0,-1 1 0 0 0,0 0 0 0 0,0 0 1 0 0,-1 0-1 0 0,1 1 0 0 0,6 4 0 0 0,-2 1-4 0 0,0-1-1 0 0,-1 1 1 0 0,0 1-1 0 0,0 0 1 0 0,0 0-1 0 0,-2 0 1 0 0,1 1-1 0 0,-1 0 0 0 0,0 0 1 0 0,-1 0-1 0 0,0 1 1 0 0,-1 0-1 0 0,0 0 1 0 0,-1 0-1 0 0,0 0 1 0 0,-1 1-1 0 0,0-1 1 0 0,0 17-1 0 0,-2-27-158 0 0,0 0 0 0 0,1 0 1 0 0,-1 0-1 0 0,0 0 0 0 0,0 0 0 0 0,0 0 0 0 0,0 0 0 0 0,-1 0 0 0 0,1 0 1 0 0,0 0-1 0 0,0 0 0 0 0,0 0 0 0 0,-1 0 0 0 0,1 0 0 0 0,-1-1 1 0 0,1 1-1 0 0,0 0 0 0 0,-1 0 0 0 0,0 0 0 0 0,1 0 0 0 0,-1 0 0 0 0,1-1 1 0 0,-1 1-1 0 0,0 0 0 0 0,0-1 0 0 0,1 1 0 0 0,-1 0 0 0 0,0-1 1 0 0,0 1-1 0 0,0-1 0 0 0,0 0 0 0 0,0 1 0 0 0,0-1 0 0 0,-1 1 0 0 0,-2-1-789 0 0,0 1 0 0 0,0-1 0 0 0,1 0 0 0 0,-1 0 0 0 0,0-1 0 0 0,0 1-1 0 0,-7-2 1 0 0,-2-2-1575 0 0</inkml:trace>
  <inkml:trace contextRef="#ctx0" brushRef="#br0" timeOffset="1">243 77 8170 0 0,'-17'-16'1688'0'0,"5"5"-1672"0"0,2 2 1256 0 0,0-1 1001 0 0,1 1-657 0 0,3 3-888 0 0,2 1 425 0 0,26-4-6146 0 0,-11 7 4993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8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0 20660 0 0,'2'8'-21'0'0,"0"0"1"0"0,-1 0-1 0 0,0 0 0 0 0,-1 0 0 0 0,0 12 0 0 0,-1 63-549 0 0,0-72 608 0 0,-13 140 29 0 0,0-17-434 0 0,12-95-409 0 0,-3 52-3149 0 0,4-81 2790 0 0,-1 0-1 0 0,0 0 1 0 0,0 0 0 0 0,-1 0 0 0 0,-1 0-1 0 0,-6 14 1 0 0,10-24 1115 0 0,0 0 1 0 0,-1 1-1 0 0,1-1 0 0 0,0 1 1 0 0,0-1-1 0 0,-1 1 1 0 0,1-1-1 0 0,0 0 0 0 0,-1 1 1 0 0,1-1-1 0 0,-1 1 1 0 0,1-1-1 0 0,0 0 0 0 0,-1 0 1 0 0,1 1-1 0 0,-1-1 1 0 0,1 0-1 0 0,-1 0 0 0 0,1 1 1 0 0,-1-1-1 0 0,1 0 1 0 0,-1 0-1 0 0,1 0 1 0 0,-1 0-1 0 0,1 0 0 0 0,-1 0 1 0 0,1 0-1 0 0,-1 0 1 0 0,1 0-1 0 0,-1 0 0 0 0,1 0 1 0 0,-1 0-1 0 0,0 0 1 0 0,-17-14 494 0 0,-8-24 516 0 0,16 18-966 0 0,1-1 0 0 0,1 1 0 0 0,1-1 0 0 0,1 0 1 0 0,1-1-1 0 0,1 1 0 0 0,0-1 0 0 0,2 0 0 0 0,1 0 0 0 0,0 0 0 0 0,4-29 0 0 0,-3 51 46 0 0,0-1-1 0 0,0 0 0 0 0,1 1 0 0 0,-1-1 0 0 0,0 1 0 0 0,0-1 0 0 0,1 1 0 0 0,-1-1 0 0 0,1 1 0 0 0,-1 0 1 0 0,0-1-1 0 0,1 1 0 0 0,-1-1 0 0 0,1 1 0 0 0,-1 0 0 0 0,1-1 0 0 0,-1 1 0 0 0,1 0 0 0 0,-1 0 0 0 0,1-1 0 0 0,-1 1 1 0 0,1 0-1 0 0,-1 0 0 0 0,1 0 0 0 0,0 0 0 0 0,-1 0 0 0 0,1 0 0 0 0,-1 0 0 0 0,1 0 0 0 0,0 0 0 0 0,-1 0 1 0 0,1 0-1 0 0,-1 0 0 0 0,1 0 0 0 0,-1 0 0 0 0,1 0 0 0 0,0 0 0 0 0,-1 1 0 0 0,1-1 0 0 0,-1 0 0 0 0,1 0 1 0 0,-1 1-1 0 0,1-1 0 0 0,-1 0 0 0 0,1 2 0 0 0,30 15-185 0 0,-27-14 387 0 0,6 3-205 0 0,-1 0-1 0 0,1-1 0 0 0,0-1 0 0 0,0 1 0 0 0,1-2 0 0 0,20 6 0 0 0,-25-8-41 0 0,1 0 0 0 0,0-1 1 0 0,-1 0-1 0 0,1 0 0 0 0,0 0 0 0 0,-1-1 1 0 0,1 0-1 0 0,0 0 0 0 0,-1-1 1 0 0,1 1-1 0 0,-1-1 0 0 0,10-5 0 0 0,11-9-268 0 0,-1 0 0 0 0,-1-1-1 0 0,-1-2 1 0 0,0 0 0 0 0,-1-2-1 0 0,-1 0 1 0 0,-2-2 0 0 0,0 0-1 0 0,-1-1 1 0 0,16-28 0 0 0,-32 47 297 0 0,0 0-1 0 0,-1 0 1 0 0,1-1 0 0 0,-1 1 0 0 0,0 0 0 0 0,-1-1-1 0 0,2-10 1 0 0,-2 14 145 0 0,-1-1 0 0 0,0 1 0 0 0,0-1-1 0 0,0 1 1 0 0,0-1 0 0 0,0 1 0 0 0,-1-1 0 0 0,1 1-1 0 0,-1-1 1 0 0,0 1 0 0 0,0-1 0 0 0,1 1-1 0 0,-2 0 1 0 0,1-1 0 0 0,0 1 0 0 0,0 0 0 0 0,-1 0-1 0 0,1 0 1 0 0,-3-3 0 0 0,4 5-24 0 0,-10 2-358 0 0,6 0 148 0 0,0 0 1 0 0,1 0-1 0 0,0 1 0 0 0,0-1 0 0 0,-1 1 1 0 0,2 0-1 0 0,-1 0 0 0 0,0 0 0 0 0,0 0 1 0 0,1 0-1 0 0,0 1 0 0 0,0-1 0 0 0,0 1 1 0 0,0-1-1 0 0,0 1 0 0 0,1 0 0 0 0,-3 7 1 0 0,-8 32-62 0 0,2 1 1 0 0,2 0 0 0 0,-3 61-1 0 0,5-45 120 0 0,4-37 97 0 0,1 0-1 0 0,0 1 1 0 0,2-1 0 0 0,1 0-1 0 0,1 0 1 0 0,9 36-1 0 0,-12-59-84 0 0,0 0-1 0 0,0 1 1 0 0,0-1 0 0 0,0 0-1 0 0,0 1 1 0 0,0-1-1 0 0,0 0 1 0 0,0 1 0 0 0,1-1-1 0 0,-1 0 1 0 0,0 0-1 0 0,0 1 1 0 0,0-1-1 0 0,0 0 1 0 0,1 1 0 0 0,-1-1-1 0 0,0 0 1 0 0,0 0-1 0 0,0 1 1 0 0,1-1 0 0 0,-1 0-1 0 0,0 0 1 0 0,0 0-1 0 0,1 0 1 0 0,-1 1-1 0 0,0-1 1 0 0,1 0 0 0 0,-1 0-1 0 0,0 0 1 0 0,0 0-1 0 0,1 0 1 0 0,-1 0 0 0 0,0 0-1 0 0,1 0 1 0 0,-1 1-1 0 0,0-1 1 0 0,1 0-1 0 0,-1-1 1 0 0,0 1 0 0 0,1 0-1 0 0,-1 0 1 0 0,0 0-1 0 0,1 0 1 0 0,-1 0-1 0 0,17-14 480 0 0,11-25-391 0 0,-27 38-75 0 0,5-9-52 0 0,0 0 1 0 0,2 0-1 0 0,-1 1 1 0 0,1 0-1 0 0,0 1 1 0 0,1-1-1 0 0,0 1 0 0 0,0 1 1 0 0,11-7-1 0 0,-15 11-12 0 0,0 1-1 0 0,0 0 1 0 0,0 0 0 0 0,1 0-1 0 0,-1 0 1 0 0,0 1-1 0 0,1 0 1 0 0,-1 0-1 0 0,1 1 1 0 0,0-1-1 0 0,-1 1 1 0 0,1 0-1 0 0,-1 1 1 0 0,1-1 0 0 0,-1 1-1 0 0,1 0 1 0 0,-1 0-1 0 0,0 1 1 0 0,1 0-1 0 0,-1 0 1 0 0,8 4-1 0 0,6 4-10 0 0,12 6 34 0 0,0-2 0 0 0,41 13-1 0 0,-63-24 13 0 0,0-1 0 0 0,0 0-1 0 0,0 0 1 0 0,0-1 0 0 0,1 0-1 0 0,-1 0 1 0 0,0-1 0 0 0,1-1-1 0 0,-1 0 1 0 0,0 0-1 0 0,0 0 1 0 0,1-1 0 0 0,9-4-1 0 0,-10 2-4 0 0,0-1 0 0 0,-1 1 0 0 0,0-2 0 0 0,0 1 0 0 0,0-1-1 0 0,-1 0 1 0 0,1-1 0 0 0,-2 1 0 0 0,1-2 0 0 0,-1 1 0 0 0,10-15-1 0 0,-12 17-4 0 0,0-2-1 0 0,-1 1 0 0 0,0 0 1 0 0,0-1-1 0 0,0 0 0 0 0,-1 1 1 0 0,0-1-1 0 0,0 0 0 0 0,0 0 0 0 0,-1 0 1 0 0,0-1-1 0 0,-1 1 0 0 0,1 0 1 0 0,-1 0-1 0 0,-1 0 0 0 0,-1-9 1 0 0,2 14-12 0 0,-1-1 1 0 0,0 1-1 0 0,0 0 1 0 0,0 0 0 0 0,0 0-1 0 0,0 0 1 0 0,0 0 0 0 0,-1 0-1 0 0,1 0 1 0 0,-1 0 0 0 0,1 0-1 0 0,-1 1 1 0 0,1-1 0 0 0,-1 0-1 0 0,0 1 1 0 0,0 0 0 0 0,0-1-1 0 0,0 1 1 0 0,0 0 0 0 0,0 0-1 0 0,-1 0 1 0 0,1 0 0 0 0,0 0-1 0 0,0 1 1 0 0,-1-1 0 0 0,1 1-1 0 0,0-1 1 0 0,-1 1 0 0 0,1 0-1 0 0,0 0 1 0 0,-1 0 0 0 0,1 0-1 0 0,0 1 1 0 0,-1-1-1 0 0,-2 1 1 0 0,-5 1-5 0 0,0 0-1 0 0,0 1 0 0 0,1 0 1 0 0,-1 0-1 0 0,0 1 0 0 0,-15 9 1 0 0,3 1 36 0 0,0 1 0 0 0,2 0 0 0 0,-1 2 0 0 0,-21 23 0 0 0,30-27-1 0 0,0 0 0 0 0,2 0 0 0 0,-1 1 0 0 0,2 1 0 0 0,0 0 0 0 0,0 0 0 0 0,-8 22 1 0 0,16-34-8 0 0,0 0 1 0 0,0 0 0 0 0,0 0 0 0 0,0 0-1 0 0,1 0 1 0 0,-1 0 0 0 0,1 0 0 0 0,0 0 0 0 0,0 0-1 0 0,0 0 1 0 0,0 0 0 0 0,0 0 0 0 0,1 0-1 0 0,-1 0 1 0 0,1 0 0 0 0,0 0 0 0 0,0 0-1 0 0,0 0 1 0 0,0 0 0 0 0,1-1 0 0 0,-1 1 0 0 0,1 0-1 0 0,-1-1 1 0 0,1 1 0 0 0,3 2 0 0 0,0 0 28 0 0,0-1 0 0 0,0 0 1 0 0,1-1-1 0 0,0 1 0 0 0,0-1 0 0 0,0 0 1 0 0,0 0-1 0 0,0-1 0 0 0,1 0 1 0 0,11 3-1 0 0,7-1 1 0 0,0-1 0 0 0,-1-1 0 0 0,1-1-1 0 0,0-1 1 0 0,0-1 0 0 0,0-1 0 0 0,-1-2 0 0 0,1 0 0 0 0,31-11 0 0 0,14-7-210 0 0,126-60 0 0 0,-151 60-1946 0 0,0-1 0 0 0,60-43 0 0 0,-78 46 183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9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4 17156 0 0,'-2'0'33'0'0,"1"-1"1"0"0,-1 0-1 0 0,0 1 1 0 0,1-1-1 0 0,-1 1 1 0 0,0 0-1 0 0,0 0 1 0 0,1-1-1 0 0,-1 1 1 0 0,0 1-1 0 0,0-1 1 0 0,0 0-1 0 0,1 0 1 0 0,-1 0-1 0 0,0 1 1 0 0,0-1-1 0 0,1 1 1 0 0,-1 0-1 0 0,0-1 1 0 0,1 1-1 0 0,-1 0 1 0 0,1 0-1 0 0,-1 0 1 0 0,-1 1-1 0 0,-46 30 332 0 0,42-26-351 0 0,2-3-18 0 0,0 1-1 0 0,0 1 1 0 0,0-1 0 0 0,1 1 0 0 0,-1-1-1 0 0,1 1 1 0 0,0 1 0 0 0,0-1 0 0 0,1 1-1 0 0,0-1 1 0 0,0 1 0 0 0,0 0 0 0 0,1 0-1 0 0,0 0 1 0 0,0 0 0 0 0,-2 9 0 0 0,3-2-5 0 0,0 0 0 0 0,0 0 0 0 0,1 0 0 0 0,1 0 1 0 0,0 0-1 0 0,1-1 0 0 0,4 19 0 0 0,4 7 27 0 0,-3-14 58 0 0,-2 0-1 0 0,0 1 1 0 0,1 39-1 0 0,-6-63-53 0 0,-1 1 0 0 0,1-1-1 0 0,-1 0 1 0 0,0 0-1 0 0,0 0 1 0 0,0 0 0 0 0,0 0-1 0 0,0 0 1 0 0,0 0-1 0 0,0 0 1 0 0,0 0 0 0 0,0 0-1 0 0,0 0 1 0 0,0-1-1 0 0,0 1 1 0 0,-1 0 0 0 0,1-1-1 0 0,0 1 1 0 0,0-1-1 0 0,-1 1 1 0 0,1-1 0 0 0,0 0-1 0 0,-1 0 1 0 0,1 1 0 0 0,-1-1-1 0 0,-1 0 1 0 0,-41 3-7 0 0,-31 2-696 0 0,48-2-1554 0 0,-40-2 1 0 0,45-6-763 0 0,14 2 1286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19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68 148 16836 0 0,'6'247'801'0'0,"-6"-246"-562"0"0,2-3-214 0 0,1 0 0 0 0,-1 0 0 0 0,0-1 0 0 0,0 1 1 0 0,-1-1-1 0 0,1 1 0 0 0,0-1 0 0 0,-1 1 0 0 0,1-1 0 0 0,0-4 1 0 0,0 3-11 0 0,53-96-266 0 0,28-56-473 0 0,-81 153 746 0 0,0-1-1 0 0,-1 1 1 0 0,0 0-1 0 0,0 0 1 0 0,0-1 0 0 0,0 1-1 0 0,0-1 1 0 0,-1 1-1 0 0,1-1 1 0 0,-1 1 0 0 0,0-1-1 0 0,0 1 1 0 0,0-1 0 0 0,-1 1-1 0 0,1-1 1 0 0,-1 1-1 0 0,0-1 1 0 0,0 1 0 0 0,0 0-1 0 0,-2-6 1 0 0,1 7-8 0 0,0 0 0 0 0,0 0 0 0 0,0 0-1 0 0,0 0 1 0 0,0 0 0 0 0,0 0 0 0 0,-1 0 0 0 0,1 1 0 0 0,0-1 0 0 0,-1 1 0 0 0,0 0 0 0 0,1 0 0 0 0,-1 0 0 0 0,0 0 0 0 0,1 0 0 0 0,-1 0 0 0 0,0 1 0 0 0,0-1 0 0 0,0 1 0 0 0,1 0-1 0 0,-1 0 1 0 0,0 0 0 0 0,0 0 0 0 0,0 0 0 0 0,-4 2 0 0 0,0-1-9 0 0,0 0 0 0 0,0 1 0 0 0,0 0 0 0 0,0 0 0 0 0,0 1 0 0 0,1-1 0 0 0,-1 2 0 0 0,1-1 0 0 0,0 1 1 0 0,0 0-1 0 0,0 0 0 0 0,0 0 0 0 0,-6 8 0 0 0,5-5 33 0 0,1 1 1 0 0,0 0-1 0 0,0 1 1 0 0,0-1-1 0 0,1 1 1 0 0,1 0-1 0 0,0 0 1 0 0,-6 18-1 0 0,6-12 39 0 0,0 1 0 0 0,1 0-1 0 0,1 0 1 0 0,0 0 0 0 0,1 0-1 0 0,1 0 1 0 0,0 0 0 0 0,2 0 0 0 0,-1 0-1 0 0,2 0 1 0 0,8 27 0 0 0,-8-33-60 0 0,1 0 1 0 0,1 1 0 0 0,-1-2-1 0 0,2 1 1 0 0,-1 0-1 0 0,2-1 1 0 0,-1 0 0 0 0,1-1-1 0 0,0 1 1 0 0,1-1-1 0 0,0-1 1 0 0,0 1 0 0 0,1-1-1 0 0,0-1 1 0 0,0 0-1 0 0,0 0 1 0 0,1 0 0 0 0,0-2-1 0 0,0 1 1 0 0,0-1-1 0 0,1 0 1 0 0,-1-1 0 0 0,1-1-1 0 0,0 1 1 0 0,0-2-1 0 0,0 1 1 0 0,0-2 0 0 0,0 1-1 0 0,0-2 1 0 0,0 1-1 0 0,0-1 1 0 0,0-1 0 0 0,0 0-1 0 0,12-4 1 0 0,-1-2-341 0 0,-1 0 0 0 0,1-1 0 0 0,-1-1-1 0 0,-1-1 1 0 0,0-1 0 0 0,-1-1 0 0 0,0 0 0 0 0,-1-2 0 0 0,0 0 0 0 0,-1-1 0 0 0,15-18-1 0 0,-8 4-1527 0 0,-1 0 0 0 0,-2-2-1 0 0,0 0 1 0 0,-3-1-1 0 0,29-71 1 0 0,-35 71-53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0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77 5217 0 0,'-3'-20'1080'0'0,"-4"-16"1035"0"0,7 15 4407 0 0,-15 52-5674 0 0,-35 288 580 0 0,28 4-418 0 0,8-87-630 0 0,13-219-430 0 0,-1 1 0 0 0,-1-1 0 0 0,-1 1 0 0 0,-9 27 1 0 0,13-44-33 0 0,0-1 0 0 0,0 1 0 0 0,-1-1 0 0 0,1 1 0 0 0,0-1 0 0 0,0 1 1 0 0,0-1-1 0 0,0 1 0 0 0,-1-1 0 0 0,1 0 0 0 0,0 1 0 0 0,-1-1 0 0 0,1 0 1 0 0,0 1-1 0 0,-1-1 0 0 0,1 0 0 0 0,0 1 0 0 0,-1-1 0 0 0,1 0 0 0 0,-1 1 1 0 0,1-1-1 0 0,0 0 0 0 0,-1 0 0 0 0,1 0 0 0 0,-1 0 0 0 0,1 1 0 0 0,-1-1 1 0 0,1 0-1 0 0,-1 0 0 0 0,1 0 0 0 0,-1 0 0 0 0,1 0 0 0 0,-1 0 0 0 0,1 0 1 0 0,-1 0-1 0 0,1 0 0 0 0,0 0 0 0 0,-1 0 0 0 0,1-1 0 0 0,-1 1 0 0 0,1 0 1 0 0,-1 0-1 0 0,1 0 0 0 0,-1-1 0 0 0,1 1 0 0 0,0 0 0 0 0,-1 0 0 0 0,1-1 1 0 0,-1 1-1 0 0,1 0 0 0 0,0-1 0 0 0,-1 1 0 0 0,1 0 0 0 0,0-1 0 0 0,0 1 0 0 0,-1-1 1 0 0,1 1-1 0 0,0 0 0 0 0,0-1 0 0 0,0 1 0 0 0,-1-1 0 0 0,1 0 0 0 0,-16-29-5893 0 0,8 12 2990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0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3 199 19052 0 0,'0'0'28'0'0,"-1"0"0"0"0,1 0 0 0 0,0-1 0 0 0,0 1 0 0 0,0 0 0 0 0,-1-1 0 0 0,1 1-1 0 0,0 0 1 0 0,0-1 0 0 0,0 1 0 0 0,0-1 0 0 0,-1 1 0 0 0,1 0 0 0 0,0-1 0 0 0,0 1 0 0 0,0 0 0 0 0,0-1 0 0 0,0 1 0 0 0,0-1 0 0 0,0 1-1 0 0,0 0 1 0 0,0-1 0 0 0,0 1 0 0 0,1-1 0 0 0,-1 1 0 0 0,0 0 0 0 0,0-1 0 0 0,0 1 0 0 0,0 0 0 0 0,0-1 0 0 0,1 1 0 0 0,-1-1 0 0 0,15-8 177 0 0,34-3-576 0 0,-31 8 474 0 0,193-58-219 0 0,54-14-5329 0 0,-220 65 5046 0 0,-2-2-637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1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12411 0 0,'0'0'33'0'0,"0"-1"0"0"0,0 1 0 0 0,0 0 0 0 0,0-1 1 0 0,0 1-1 0 0,0-1 0 0 0,0 1 0 0 0,0-1 0 0 0,0 1 0 0 0,0-1 1 0 0,0 1-1 0 0,0-1 0 0 0,0 1 0 0 0,0 0 0 0 0,1-1 0 0 0,-1 1 1 0 0,0-1-1 0 0,0 1 0 0 0,0-1 0 0 0,1 1 0 0 0,-1 0 0 0 0,0-1 1 0 0,0 1-1 0 0,1 0 0 0 0,-1-1 0 0 0,0 1 0 0 0,1 0 0 0 0,-1-1 1 0 0,1 1-1 0 0,-1 0 0 0 0,0 0 0 0 0,1-1 0 0 0,-1 1 0 0 0,1 0 1 0 0,-1 0-1 0 0,0 0 0 0 0,1 0 0 0 0,-1 0 0 0 0,1-1 0 0 0,-1 1 1 0 0,1 0-1 0 0,-1 0 0 0 0,1 0 0 0 0,-1 0 0 0 0,1 0 0 0 0,-1 0 1 0 0,0 1-1 0 0,1-1 0 0 0,-1 0 0 0 0,1 0 0 0 0,-1 0 0 0 0,1 0 1 0 0,-1 0-1 0 0,0 1 0 0 0,1-1 0 0 0,-1 0 0 0 0,1 1 1 0 0,2 0-56 0 0,-1 0 1 0 0,0 1 0 0 0,0-1 0 0 0,0 1 0 0 0,0 0 0 0 0,0-1 0 0 0,0 1 0 0 0,-1 0 0 0 0,3 3 0 0 0,1 4-9 0 0,-1 0 0 0 0,0 0 0 0 0,-1 0 0 0 0,0 1-1 0 0,0-1 1 0 0,-1 1 0 0 0,-1 0 0 0 0,1 0 0 0 0,-1 15-1 0 0,-2 8 138 0 0,-7 51-1 0 0,0-9 426 0 0,5-58-147 0 0,0-14 89 0 0,3-5-475 0 0,-1 0 0 0 0,1 1 0 0 0,0-1 0 0 0,0 0 0 0 0,0 0 0 0 0,0 0 0 0 0,0 0 0 0 0,0 0 0 0 0,0 0 0 0 0,1 0 0 0 0,-1 0 0 0 0,1-2 0 0 0,12-51-476 0 0,-6 21 376 0 0,2 0 1 0 0,16-42-1 0 0,-22 67 106 0 0,1 0 0 0 0,1 0 0 0 0,0 0-1 0 0,0 1 1 0 0,1-1 0 0 0,0 1 0 0 0,0 1-1 0 0,1-1 1 0 0,0 1 0 0 0,0 0 0 0 0,1 1 0 0 0,14-10-1 0 0,-19 14-12 0 0,1 0 0 0 0,0 0 0 0 0,0 0-1 0 0,0 0 1 0 0,1 1 0 0 0,-1-1 0 0 0,0 1-1 0 0,1 0 1 0 0,-1 0 0 0 0,0 1 0 0 0,1 0-1 0 0,-1-1 1 0 0,1 1 0 0 0,-1 1-1 0 0,1-1 1 0 0,-1 1 0 0 0,6 1 0 0 0,-3 0 4 0 0,0 1 0 0 0,-1 0 0 0 0,0 0 0 0 0,0 0 0 0 0,0 1 0 0 0,0 0 0 0 0,0 0 0 0 0,-1 1 0 0 0,0-1-1 0 0,6 7 1 0 0,2 5 63 0 0,0 1-1 0 0,-1 0 0 0 0,-1 0 0 0 0,0 1 0 0 0,-1 1 0 0 0,10 28 0 0 0,-10-8 168 0 0,-5-21 1545 0 0,1-45-878 0 0,1-1-829 0 0,0-1 0 0 0,2 1 0 0 0,2 1 0 0 0,0 0 0 0 0,25-43 0 0 0,-28 58-69 0 0,-1 0 1 0 0,2 1-1 0 0,-1-1 0 0 0,15-13 1 0 0,-18 20-38 0 0,0 1 0 0 0,0-1 0 0 0,1 1 1 0 0,0 0-1 0 0,-1 0 0 0 0,1 1 0 0 0,1 0 1 0 0,-1 0-1 0 0,0 0 0 0 0,1 1 1 0 0,6-2-1 0 0,-11 3 20 0 0,0 1 0 0 0,0 0 0 0 0,-1 0 0 0 0,1 0 0 0 0,0 0 0 0 0,0 0 0 0 0,0 0 0 0 0,0 0 0 0 0,0 1 0 0 0,-1-1 0 0 0,1 1 1 0 0,0-1-1 0 0,0 1 0 0 0,-1 0 0 0 0,1 0 0 0 0,0-1 0 0 0,-1 1 0 0 0,1 0 0 0 0,-1 1 0 0 0,2 0 0 0 0,0 1 9 0 0,0 1 0 0 0,0-1 0 0 0,0 0 0 0 0,-1 1 0 0 0,1 0 0 0 0,-1 0 0 0 0,0 0-1 0 0,2 5 1 0 0,1 5 46 0 0,-1 1 0 0 0,0 0-1 0 0,3 29 1 0 0,7 165 235 0 0,-12-211-571 0 0,0 0 0 0 0,0 0 0 0 0,0 0 0 0 0,-1 0 0 0 0,1-1 0 0 0,-1 1 0 0 0,1-1 0 0 0,-1 1 0 0 0,0-1 0 0 0,0 1 0 0 0,1-4 0 0 0,15-114-5556 0 0,-7 36 4926 0 0,8 3 3387 0 0,-18 79-2317 0 0,0 1 0 0 0,1-1 0 0 0,-1 1 0 0 0,1-1 0 0 0,-1 1 0 0 0,1-1 0 0 0,-1 1 0 0 0,1-1 0 0 0,0 1 0 0 0,0 0 0 0 0,0-1 0 0 0,0 1 1 0 0,0 0-1 0 0,0 0 0 0 0,0-1 0 0 0,0 1 0 0 0,0 0 0 0 0,0 0 0 0 0,1 0 0 0 0,-1 1 0 0 0,0-1 0 0 0,3-1 0 0 0,-2 2-83 0 0,-1 1-1 0 0,1-1 1 0 0,-1 0 0 0 0,0 1-1 0 0,1 0 1 0 0,-1-1-1 0 0,1 1 1 0 0,-1 0 0 0 0,0 0-1 0 0,0-1 1 0 0,1 1 0 0 0,-1 0-1 0 0,0 0 1 0 0,0 1 0 0 0,0-1-1 0 0,0 0 1 0 0,0 0 0 0 0,0 0-1 0 0,0 1 1 0 0,-1-1 0 0 0,1 0-1 0 0,0 1 1 0 0,0 1 0 0 0,10 20 286 0 0,-1-1 1 0 0,8 29 0 0 0,15 35 159 0 0,-29-78-407 0 0,0 0 0 0 0,0-1 1 0 0,1 1-1 0 0,0-1 0 0 0,1 0 0 0 0,0-1 0 0 0,12 12 0 0 0,-15-15-37 0 0,0-1 1 0 0,0 0-1 0 0,0 0 1 0 0,0 0-1 0 0,1-1 1 0 0,-1 1-1 0 0,0-1 0 0 0,1 0 1 0 0,-1 0-1 0 0,1 0 1 0 0,-1 0-1 0 0,1 0 1 0 0,-1-1-1 0 0,1 0 1 0 0,6 0-1 0 0,-4-1 18 0 0,0 1-1 0 0,0-2 1 0 0,-1 1-1 0 0,1-1 1 0 0,0 0-1 0 0,-1 0 1 0 0,1-1-1 0 0,8-5 1 0 0,4-4 138 0 0,0-1 0 0 0,-1-1 0 0 0,29-33 0 0 0,-44 46-197 0 0,8-11 83 0 0,0 0 0 0 0,-1 0 0 0 0,0-1 0 0 0,-1 0 0 0 0,-1 0 0 0 0,0-1-1 0 0,-1 0 1 0 0,6-17 0 0 0,-10 24-89 0 0,0 1-1 0 0,0-1 0 0 0,0 0 1 0 0,-1 0-1 0 0,0 0 0 0 0,-1 0 1 0 0,1 0-1 0 0,-1 0 0 0 0,-1 0 1 0 0,1 0-1 0 0,-1 0 1 0 0,0 0-1 0 0,-1 0 0 0 0,0 0 1 0 0,0 1-1 0 0,0-1 0 0 0,-1 1 1 0 0,0-1-1 0 0,-7-11 1 0 0,8 16-117 0 0,1 0 1 0 0,-1 1 0 0 0,0-1-1 0 0,-1 0 1 0 0,1 0 0 0 0,0 1 0 0 0,0 0-1 0 0,-1-1 1 0 0,1 1 0 0 0,-1 0-1 0 0,1 0 1 0 0,-1 0 0 0 0,1 0 0 0 0,-5 0-1 0 0,5 1-228 0 0,1-1 0 0 0,-1 1 1 0 0,0 0-1 0 0,1 0 0 0 0,-1 0 0 0 0,0 0 0 0 0,1 0 0 0 0,-1 0 0 0 0,0 1 1 0 0,1-1-1 0 0,-1 1 0 0 0,0-1 0 0 0,1 1 0 0 0,-1-1 0 0 0,1 1 0 0 0,-1 0 0 0 0,1 0 1 0 0,-1 0-1 0 0,1 0 0 0 0,0 0 0 0 0,-1 0 0 0 0,1 0 0 0 0,0 0 0 0 0,-1 2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1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11330 0 0,'0'40'-513'0'0,"7"45"-1"0"0,-6-71 417 0 0,2 0 0 0 0,0-1 0 0 0,0 1 0 0 0,1-1 0 0 0,1 0 0 0 0,0 0 0 0 0,7 12 0 0 0,-9-22 178 0 0,-1 0-1 0 0,0 1 0 0 0,1-1 0 0 0,-1 0 0 0 0,1 0 1 0 0,0-1-1 0 0,0 1 0 0 0,0-1 0 0 0,0 1 0 0 0,1-1 1 0 0,-1 0-1 0 0,1 0 0 0 0,-1 0 0 0 0,1-1 0 0 0,0 1 1 0 0,-1-1-1 0 0,1 0 0 0 0,0 0 0 0 0,0 0 0 0 0,0-1 1 0 0,8 1-1 0 0,-7-1 44 0 0,1-1 1 0 0,0 1-1 0 0,0-1 1 0 0,0 0 0 0 0,-1-1-1 0 0,1 1 1 0 0,-1-1-1 0 0,1 0 1 0 0,-1-1-1 0 0,1 1 1 0 0,-1-1-1 0 0,0 0 1 0 0,0 0 0 0 0,7-7-1 0 0,-7 5-47 0 0,-1 0 0 0 0,0 1 0 0 0,0-1 0 0 0,0-1 0 0 0,0 1 0 0 0,-1-1 0 0 0,0 1 0 0 0,0-1 0 0 0,4-12 0 0 0,11-59 352 0 0,-5 16-256 0 0,-7 37-128 0 0,4-40 0 0 0,-7 38-85 0 0,9-33 0 0 0,-2 16-1362 0 0,-9 15-4296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1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 21325 0 0,'0'0'-170'0'0,"-3"5"-562"0"0,-10 14 513 0 0,-27 32 0 0 0,29-39 223 0 0,0 1 0 0 0,0 1-1 0 0,1 0 1 0 0,1 0 0 0 0,1 1-1 0 0,-9 18 1 0 0,16-27-19 0 0,0 0 1 0 0,0-1 0 0 0,0 1-1 0 0,1 0 1 0 0,-1-1-1 0 0,1 1 1 0 0,1 0-1 0 0,-1 0 1 0 0,1-1-1 0 0,0 1 1 0 0,0 0-1 0 0,1-1 1 0 0,0 1-1 0 0,0-1 1 0 0,0 0-1 0 0,1 0 1 0 0,-1 1-1 0 0,7 7 1 0 0,6 9-14 0 0,1-1-1 0 0,34 33 1 0 0,-30-32 45 0 0,-9-10 3 0 0,0 0-1 0 0,-1 1 1 0 0,-1 0-1 0 0,0 0 1 0 0,13 30-1 0 0,-20-40 13 0 0,-1 0-1 0 0,1 0 1 0 0,-1 0-1 0 0,0 1 1 0 0,0-1-1 0 0,0 0 1 0 0,-1 1 0 0 0,1-1-1 0 0,-1 1 1 0 0,0-1-1 0 0,0 0 1 0 0,0 1-1 0 0,0-1 1 0 0,-1 1-1 0 0,1-1 1 0 0,-1 1-1 0 0,0-1 1 0 0,0 0 0 0 0,0 0-1 0 0,0 1 1 0 0,-1-1-1 0 0,1 0 1 0 0,-1 0-1 0 0,0 0 1 0 0,0 0-1 0 0,0-1 1 0 0,0 1-1 0 0,0 0 1 0 0,-1-1 0 0 0,1 1-1 0 0,-1-1 1 0 0,1 0-1 0 0,-7 3 1 0 0,-1 1-52 0 0,-1-1 1 0 0,1 0-1 0 0,-1-1 1 0 0,0-1-1 0 0,0 1 1 0 0,-1-2-1 0 0,1 0 0 0 0,-1 0 1 0 0,1-1-1 0 0,-1 0 1 0 0,1-1-1 0 0,-1 0 1 0 0,0-1-1 0 0,1 0 1 0 0,-1-1-1 0 0,1-1 1 0 0,0 0-1 0 0,-13-4 1 0 0,16 4-353 0 0,0 0 1 0 0,0-1 0 0 0,0 0 0 0 0,0 0 0 0 0,1-1 0 0 0,0 0 0 0 0,0 0 0 0 0,0-1 0 0 0,1 0 0 0 0,-1 0-1 0 0,1 0 1 0 0,1-1 0 0 0,-1 0 0 0 0,1 0 0 0 0,1 0 0 0 0,-1-1 0 0 0,1 0 0 0 0,0 0 0 0 0,1 0 0 0 0,0 0-1 0 0,0 0 1 0 0,1-1 0 0 0,0 1 0 0 0,-2-16 0 0 0,4-3-620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2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14067 0 0,'1'2'894'0'0,"34"111"1955"0"0,-21-62-2804 0 0,-2 1-1 0 0,-3 0 1 0 0,4 66-1 0 0,-14 170 343 0 0,-1-16 189 0 0,4-247 118 0 0,-1-1-4188 0 0,-2-25 3231 0 0,0 0 0 0 0,-1 0 0 0 0,1-1 0 0 0,0 1-1 0 0,0 0 1 0 0,0 0 0 0 0,0-1 0 0 0,1 1 0 0 0,-1 0-1 0 0,0-1 1 0 0,0 1 0 0 0,1-1 0 0 0,-1 1 0 0 0,1-1 0 0 0,0 1-1 0 0,-1-3 1 0 0,-32-82-5131 0 0,25 59 5112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17036 0 0,'0'0'4313'0'0,"3"-1"-4273"0"0,5-1-33 0 0,0-1 1 0 0,0 2 0 0 0,0-1 0 0 0,0 1-1 0 0,0 0 1 0 0,1 1 0 0 0,-1 0 0 0 0,9 1-1 0 0,28-1 49 0 0,73-17 327 0 0,-1-5-1 0 0,116-37 1 0 0,-24 5 89 0 0,-181 48-553 0 0,-27 6-68 0 0,-2 1 68 0 0,0 1 0 0 0,0-1 0 0 0,0 1 0 0 0,-1-1 0 0 0,1 1 0 0 0,0-1 0 0 0,-1 1 0 0 0,1-1 0 0 0,-1 0 0 0 0,1 0 0 0 0,-1 0 0 0 0,0 0 0 0 0,1 0 0 0 0,-1 0 0 0 0,-3 1 0 0 0,0 0-142 0 0,-188 91-4733 0 0,120-62 4754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3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5089 0 0,'1'-3'8626'0'0,"6"2"-9969"0"0,-5 1 1323 0 0,0-1 0 0 0,0 1-1 0 0,0 0 1 0 0,0 0 0 0 0,1 0 0 0 0,-1 0 0 0 0,0 0-1 0 0,0 1 1 0 0,0-1 0 0 0,0 0 0 0 0,1 1 0 0 0,-1 0-1 0 0,0 0 1 0 0,2 1 0 0 0,0 0-9 0 0,-1 0 1 0 0,0 1-1 0 0,-1 0 1 0 0,1-1-1 0 0,0 1 1 0 0,-1 0-1 0 0,1 0 1 0 0,-1 0-1 0 0,3 6 1 0 0,4 9 15 0 0,-1 0 0 0 0,-1 1 0 0 0,-1 0 0 0 0,0 0 1 0 0,-1 0-1 0 0,3 31 0 0 0,6 25 83 0 0,-14-75-55 0 0,0 0 0 0 0,0 0 0 0 0,0 1 0 0 0,0-1 1 0 0,0 0-1 0 0,0 0 0 0 0,0 0 0 0 0,0 1 0 0 0,0-1 0 0 0,0 0 0 0 0,0 0 0 0 0,0 0 1 0 0,0 1-1 0 0,0-1 0 0 0,0 0 0 0 0,0 0 0 0 0,0 0 0 0 0,0 1 0 0 0,0-1 0 0 0,0 0 1 0 0,0 0-1 0 0,0 0 0 0 0,1 1 0 0 0,-1-1 0 0 0,0 0 0 0 0,0 0 0 0 0,0 0 1 0 0,0 0-1 0 0,0 0 0 0 0,0 1 0 0 0,1-1 0 0 0,-1 0 0 0 0,0 0 0 0 0,0 0 0 0 0,0 0 1 0 0,1 0-1 0 0,-1 0 0 0 0,0 0 0 0 0,0 1 0 0 0,0-1 0 0 0,0 0 0 0 0,1 0 0 0 0,-1 0 1 0 0,0 0-1 0 0,0 0 0 0 0,0 0 0 0 0,1 0 0 0 0,-1 0 0 0 0,0 0 0 0 0,0 0 1 0 0,0 0-1 0 0,1 0 0 0 0,-1 0 0 0 0,0 0 0 0 0,0-1 0 0 0,0 1 0 0 0,1 0 0 0 0,6-16 249 0 0,3-26-73 0 0,-6-7 11 0 0,-3 30-211 0 0,1 1 0 0 0,0 0 0 0 0,1 0 1 0 0,1 0-1 0 0,11-30 0 0 0,-13 44-12 0 0,0-1 0 0 0,0 1 0 0 0,1 0 0 0 0,-1 1 0 0 0,1-1 0 0 0,0 0 0 0 0,0 1 0 0 0,0-1 0 0 0,1 1 0 0 0,-1 0 1 0 0,1 0-1 0 0,0 1 0 0 0,-1-1 0 0 0,1 1 0 0 0,1 0 0 0 0,-1 0 0 0 0,0 0 0 0 0,0 0 0 0 0,1 1 0 0 0,-1-1 0 0 0,1 1 0 0 0,-1 0 0 0 0,1 1 0 0 0,-1-1 0 0 0,1 1 1 0 0,0 0-1 0 0,8 1 0 0 0,-8 0 33 0 0,0-1 1 0 0,0 1-1 0 0,0 1 1 0 0,0-1-1 0 0,0 1 1 0 0,0 0-1 0 0,-1 0 0 0 0,1 0 1 0 0,-1 1-1 0 0,0-1 1 0 0,1 1-1 0 0,-1 0 1 0 0,0 0-1 0 0,-1 1 1 0 0,1-1-1 0 0,0 1 1 0 0,-1 0-1 0 0,0 0 1 0 0,0 0-1 0 0,0 0 1 0 0,-1 0-1 0 0,1 1 0 0 0,2 7 1 0 0,5 11 60 0 0,-2 0 0 0 0,-1 1 0 0 0,8 38 1 0 0,-11-41-27 0 0,1 5 202 0 0,-2 0 1 0 0,0 1 0 0 0,-2 32 1298 0 0,-2-63-1210 0 0,0-10-322 0 0,1 1 1 0 0,0-1 0 0 0,1 0 0 0 0,0 0 0 0 0,1 1-1 0 0,1-1 1 0 0,0 1 0 0 0,1 0 0 0 0,0 0-1 0 0,1 0 1 0 0,0 0 0 0 0,10-16 0 0 0,-7 16-41 0 0,0 1 0 0 0,0-1 0 0 0,1 1 0 0 0,1 1 0 0 0,0 0 1 0 0,0 0-1 0 0,1 1 0 0 0,1 0 0 0 0,-1 1 0 0 0,2 0 1 0 0,18-10-1 0 0,-27 17 21 0 0,0 0 1 0 0,1 0 0 0 0,-1 0-1 0 0,1 0 1 0 0,-1 1-1 0 0,1-1 1 0 0,0 1 0 0 0,-1 1-1 0 0,1-1 1 0 0,0 1 0 0 0,0-1-1 0 0,0 1 1 0 0,0 1-1 0 0,-1-1 1 0 0,1 1 0 0 0,0 0-1 0 0,0 0 1 0 0,-1 0 0 0 0,1 0-1 0 0,0 1 1 0 0,-1 0-1 0 0,0 0 1 0 0,1 0 0 0 0,-1 1-1 0 0,0-1 1 0 0,0 1 0 0 0,0 0-1 0 0,0 0 1 0 0,-1 0-1 0 0,1 1 1 0 0,3 4 0 0 0,0 2-7 0 0,0 0 0 0 0,-1 0 0 0 0,0 0 1 0 0,0 1-1 0 0,-1 0 0 0 0,-1 0 0 0 0,0 1 0 0 0,0-1 1 0 0,-1 1-1 0 0,-1 0 0 0 0,2 18 0 0 0,-1 43 0 0 0,-3-51-346 0 0,0 0 0 0 0,2-1-1 0 0,0 1 1 0 0,10 37 0 0 0,-11-57 87 0 0,-1 0 1 0 0,1 0 0 0 0,0 0 0 0 0,0 0-1 0 0,0 0 1 0 0,0-1 0 0 0,0 1 0 0 0,0 0-1 0 0,0-1 1 0 0,1 1 0 0 0,-1-1-1 0 0,0 1 1 0 0,1-1 0 0 0,-1 0 0 0 0,1 1-1 0 0,0-1 1 0 0,-1 0 0 0 0,1 0 0 0 0,0 0-1 0 0,0 0 1 0 0,0-1 0 0 0,0 1 0 0 0,0 0-1 0 0,0-1 1 0 0,0 0 0 0 0,0 1-1 0 0,0-1 1 0 0,0 0 0 0 0,0 0 0 0 0,0 0-1 0 0,3 0 1 0 0,14-3-2213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4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90 14259 0 0,'-5'-2'100'0'0,"1"1"0"0"0,-1 0 0 0 0,0 1-1 0 0,0-1 1 0 0,0 1 0 0 0,1 0 0 0 0,-1 0 0 0 0,0 0 0 0 0,0 1 0 0 0,0-1 0 0 0,1 1-1 0 0,-1 0 1 0 0,0 1 0 0 0,1-1 0 0 0,-1 1 0 0 0,1 0 0 0 0,0 0 0 0 0,-5 3-1 0 0,-4 4-235 0 0,1 1-1 0 0,0 0 0 0 0,1 1 0 0 0,-14 16 0 0 0,22-24 196 0 0,-6 7-103 0 0,-6 6 47 0 0,-21 30 1 0 0,33-42-69 0 0,0 0 1 0 0,1 0-1 0 0,-1 1 1 0 0,1-1 0 0 0,0 1-1 0 0,0-1 1 0 0,1 1 0 0 0,-1 0-1 0 0,1 0 1 0 0,0 0 0 0 0,0 0-1 0 0,1 0 1 0 0,-1 6-1 0 0,2-10 31 0 0,-1 1-1 0 0,1 0 0 0 0,0 0 0 0 0,0-1 0 0 0,-1 1 0 0 0,1-1 0 0 0,0 1 0 0 0,0 0 0 0 0,0-1 1 0 0,1 0-1 0 0,-1 1 0 0 0,0-1 0 0 0,1 0 0 0 0,-1 0 0 0 0,0 1 0 0 0,1-1 0 0 0,-1 0 0 0 0,1-1 0 0 0,0 1 1 0 0,-1 0-1 0 0,1 0 0 0 0,0-1 0 0 0,-1 1 0 0 0,1-1 0 0 0,0 1 0 0 0,0-1 0 0 0,0 0 0 0 0,2 1 1 0 0,3 0 58 0 0,-1-1 1 0 0,1 1 0 0 0,0-1 0 0 0,0 0 0 0 0,0-1 0 0 0,7-1 0 0 0,-8 1 134 0 0,0-1 1 0 0,0 0-1 0 0,-1-1 0 0 0,1 0 1 0 0,-1 0-1 0 0,0 0 0 0 0,1 0 1 0 0,-2-1-1 0 0,1 0 0 0 0,0 0 1 0 0,-1 0-1 0 0,0 0 0 0 0,1-1 1 0 0,-2 0-1 0 0,1 0 0 0 0,-1 0 1 0 0,1 0-1 0 0,2-7 380 0 0,5 38-568 0 0,-8-2 5 0 0,8 56 75 0 0,-9-73-44 0 0,-1-1 0 0 0,1 1 1 0 0,0-1-1 0 0,1 0 0 0 0,-1 0 0 0 0,1 0 0 0 0,0 0 0 0 0,1 0 1 0 0,5 7-1 0 0,-8-12-21 0 0,0 0-1 0 0,0 0 1 0 0,0 0 0 0 0,1 0 0 0 0,-1 0 0 0 0,0 0 0 0 0,1 0-1 0 0,-1-1 1 0 0,0 1 0 0 0,1 0 0 0 0,-1-1 0 0 0,1 1 0 0 0,-1-1-1 0 0,1 1 1 0 0,-1-1 0 0 0,1 0 0 0 0,0 0 0 0 0,-1 0 0 0 0,1 0-1 0 0,2 0 1 0 0,-1 0-89 0 0,1-1 1 0 0,-1 0-1 0 0,1 0 0 0 0,-1 0 1 0 0,1-1-1 0 0,-1 1 0 0 0,0-1 0 0 0,6-3 1 0 0,2-4-651 0 0,0 0 0 0 0,0-1 0 0 0,14-15 1 0 0,2-5-1393 0 0,71-83-2103 0 0,-85 96 4627 0 0,-1-1 0 0 0,-1 0 0 0 0,-1-1 0 0 0,16-38-1 0 0,-20 39 428 0 0,-2 1 0 0 0,0-1 0 0 0,1-19-1 0 0,3-14 2998 0 0,-7 54-3804 0 0,0-1-1 0 0,-1 0 1 0 0,1 1 0 0 0,0-1-1 0 0,-1 1 1 0 0,1 0 0 0 0,-1-1-1 0 0,0 1 1 0 0,0 2 0 0 0,13 235 120 0 0,-1-53 38 0 0,-15 53 489 0 0,0-72-5415 0 0,3-167 4595 0 0,0-1 141 0 0,0 0 1 0 0,0 0 0 0 0,0 0 0 0 0,0 0-1 0 0,0 1 1 0 0,0-1 0 0 0,0 0 0 0 0,0 0-1 0 0,0 0 1 0 0,-1 0 0 0 0,1 0 0 0 0,0 1-1 0 0,0-1 1 0 0,0 0 0 0 0,0 0 0 0 0,0 0-1 0 0,0 0 1 0 0,1 0 0 0 0,-1 0-1 0 0,0 1 1 0 0,0-1 0 0 0,0 0 0 0 0,0 0-1 0 0,0 0 1 0 0,0 0 0 0 0,0 0 0 0 0,0 0-1 0 0,0 1 1 0 0,0-1 0 0 0,0 0 0 0 0,0 0-1 0 0,0 0 1 0 0,0 0 0 0 0,1 0 0 0 0,-1 0-1 0 0,0 0 1 0 0,0 0 0 0 0,0 0 0 0 0,0 1-1 0 0,0-1 1 0 0,0 0 0 0 0,1 0-1 0 0,-1 0 1 0 0,0 0 0 0 0,0 0 0 0 0,0 0-1 0 0,0 0 1 0 0,0 0 0 0 0,0 0 0 0 0,1 0-1 0 0,-1 0 1 0 0,3-3-188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4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60 17916 0 0,'0'0'52'0'0,"-1"0"0"0"0,1 0 0 0 0,0-1 0 0 0,-1 1 1 0 0,1 0-1 0 0,0-1 0 0 0,0 1 0 0 0,-1-1 0 0 0,1 1 0 0 0,0 0 0 0 0,0-1 0 0 0,0 1 1 0 0,-1-1-1 0 0,1 1 0 0 0,0 0 0 0 0,0-1 0 0 0,0 1 0 0 0,0-1 0 0 0,0 1 1 0 0,0-1-1 0 0,0 1 0 0 0,0-1 0 0 0,0 1 0 0 0,0 0 0 0 0,0-1 0 0 0,0 1 0 0 0,1-1 1 0 0,-1 1-1 0 0,0-1 0 0 0,0 1 0 0 0,0 0 0 0 0,1-1 0 0 0,13-11 85 0 0,22-3-843 0 0,-32 14 650 0 0,56-15-244 0 0,-55 15 292 0 0,-1 0 0 0 0,0 1 0 0 0,1-1 0 0 0,-1 1 0 0 0,0 0 0 0 0,1 1 0 0 0,-1-1 0 0 0,0 1 0 0 0,1-1 0 0 0,-1 1 0 0 0,8 3 0 0 0,-9-2 5 0 0,0 1 1 0 0,0-1-1 0 0,0 1 1 0 0,0 0-1 0 0,-1-1 1 0 0,1 1-1 0 0,-1 0 1 0 0,1 1-1 0 0,-1-1 1 0 0,0 0 0 0 0,-1 1-1 0 0,1-1 1 0 0,0 1-1 0 0,-1 0 1 0 0,0-1-1 0 0,0 1 1 0 0,0 0-1 0 0,0 0 1 0 0,-1 0-1 0 0,1 5 1 0 0,0 3-5 0 0,0 0 1 0 0,-1 0-1 0 0,-1 1 1 0 0,0-1-1 0 0,-3 15 1 0 0,1-17 59 0 0,0-1 0 0 0,0 1 0 0 0,-1-1 0 0 0,0 0 1 0 0,-1 0-1 0 0,-8 14 0 0 0,10-19-149 0 0,1-1 0 0 0,-1 1 0 0 0,0-1 1 0 0,0 0-1 0 0,0 0 0 0 0,0 0 0 0 0,0 0 1 0 0,-1 0-1 0 0,1 0 0 0 0,-1-1 0 0 0,0 0 0 0 0,1 0 1 0 0,-1 0-1 0 0,0 0 0 0 0,-1-1 0 0 0,1 1 0 0 0,-7 1 1 0 0,10-3-71 0 0,0 0 0 0 0,0 0 1 0 0,0 0-1 0 0,0 0 0 0 0,1 0 1 0 0,-1 0-1 0 0,0 0 0 0 0,0-1 0 0 0,0 1 1 0 0,0 0-1 0 0,0 0 0 0 0,0-1 1 0 0,0 1-1 0 0,1 0 0 0 0,-1-1 1 0 0,0 1-1 0 0,0-1 0 0 0,0 1 1 0 0,1-1-1 0 0,-1 0 0 0 0,0 1 1 0 0,1-1-1 0 0,-1 0 0 0 0,0 0 0 0 0,-3-8-1781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5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12715 0 0,'0'0'-206'0'0,"1"0"-477"0"0,0 0 688 0 0,-1 0 0 0 0,1 1 0 0 0,-1-1 0 0 0,0 0 0 0 0,1 0 1 0 0,-1 1-1 0 0,0-1 0 0 0,1 0 0 0 0,-1 1 0 0 0,0-1 0 0 0,1 0 0 0 0,-1 1 1 0 0,0-1-1 0 0,0 0 0 0 0,1 1 0 0 0,-1-1 0 0 0,0 0 0 0 0,0 1 0 0 0,0-1 1 0 0,1 1-1 0 0,-1-1 0 0 0,0 1 0 0 0,0-1 0 0 0,0 0 0 0 0,0 1 0 0 0,0-1 0 0 0,0 1 1 0 0,0-1-1 0 0,0 1 0 0 0,1 14 227 0 0,0 0 0 0 0,-1 0 1 0 0,0-1-1 0 0,-2 1 0 0 0,1 0 0 0 0,-7 23 0 0 0,-3 29 53 0 0,3 108-56 0 0,7-113-1296 0 0,-2 0 0 0 0,-21 108 0 0 0,21-158-158 0 0,-3-1-242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5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18308 0 0,'0'0'3369'0'0,"19"-6"-4794"0"0,-3 6 1197 0 0,1-1-1 0 0,-1-1 0 0 0,0 0 0 0 0,1-1 0 0 0,-1-1 1 0 0,-1-1-1 0 0,1 0 0 0 0,28-14 0 0 0,10-3-80 0 0,-49 21 306 0 0,0 0-1 0 0,0 0 1 0 0,-1 0 0 0 0,1 0 0 0 0,0 1-1 0 0,0 0 1 0 0,0 0 0 0 0,0 1 0 0 0,0-1-1 0 0,0 1 1 0 0,0 0 0 0 0,0 0 0 0 0,-1 1 0 0 0,1-1-1 0 0,0 1 1 0 0,8 5 0 0 0,6 3-25 0 0,-1 2 0 0 0,29 23 1 0 0,-11-7 13 0 0,-20-17 195 0 0,-13-7-60 0 0,1-1-1 0 0,0 0 1 0 0,0 0-1 0 0,0-1 1 0 0,0 1-1 0 0,0-1 1 0 0,0 1-1 0 0,1-1 1 0 0,-1-1-1 0 0,1 1 1 0 0,-1-1-1 0 0,1 1 1 0 0,0-1 0 0 0,0-1-1 0 0,5 1 1 0 0,-10-8 881 0 0,0-1-876 0 0,-1 0 0 0 0,0 0 0 0 0,0 1 0 0 0,-1-1-1 0 0,0 0 1 0 0,0 1 0 0 0,0 0 0 0 0,-1-1-1 0 0,-1 1 1 0 0,1 0 0 0 0,-1 0 0 0 0,-9-12-1 0 0,11 16-260 0 0,0 0-1 0 0,-1 0 1 0 0,0 0-1 0 0,0 0 1 0 0,0 0-1 0 0,0 0 1 0 0,0 1-1 0 0,0-1 1 0 0,-1 1-1 0 0,1 0 1 0 0,-1 0-1 0 0,1 0 1 0 0,-1 1-1 0 0,0-1 1 0 0,0 1-1 0 0,0 0 1 0 0,0 0-1 0 0,0 0 1 0 0,0 1-1 0 0,0-1 1 0 0,0 1-1 0 0,0 0 1 0 0,0 0-1 0 0,0 0 1 0 0,0 1-1 0 0,0-1 1 0 0,-8 3-1 0 0,10-2-197 0 0,1 1 0 0 0,-1-1-1 0 0,0 0 1 0 0,0 1-1 0 0,1 0 1 0 0,-1-1 0 0 0,1 1-1 0 0,0 0 1 0 0,-1-1-1 0 0,1 1 1 0 0,0 0-1 0 0,0 0 1 0 0,0 0 0 0 0,0 0-1 0 0,0 0 1 0 0,1 0-1 0 0,-1 1 1 0 0,1-1 0 0 0,-1 0-1 0 0,1 0 1 0 0,0 0-1 0 0,0 1 1 0 0,0-1 0 0 0,0 3-1 0 0,0 8-790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6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119 135 11931 0 0,'0'0'2527'0'0,"-12"-20"-2285"0"0,5 16-459 0 0,-1 0-1 0 0,1 1 1 0 0,-1 0-1 0 0,0 0 1 0 0,-12-2-1 0 0,15 4 253 0 0,-2-1-232 0 0,4 7-172 0 0,-2 5 304 0 0,0 0 1 0 0,1 0-1 0 0,0 0 0 0 0,0 0 0 0 0,1 1 0 0 0,1 0 1 0 0,-1-1-1 0 0,2 1 0 0 0,-1 0 0 0 0,2 0 1 0 0,-1 0-1 0 0,2 11 0 0 0,0-14 51 0 0,-1-1 1 0 0,1 0-1 0 0,1 0 0 0 0,-1 0 0 0 0,1 1 1 0 0,1-1-1 0 0,-1-1 0 0 0,1 1 1 0 0,0 0-1 0 0,1-1 0 0 0,-1 0 1 0 0,1 1-1 0 0,0-1 0 0 0,1-1 0 0 0,0 1 1 0 0,0-1-1 0 0,0 0 0 0 0,0 0 1 0 0,10 7-1 0 0,-14-11 104 0 0,1 0 0 0 0,0 0 0 0 0,-1 0 0 0 0,1 0 0 0 0,0-1 0 0 0,-1 1 0 0 0,1-1 0 0 0,0 1 0 0 0,0-1 0 0 0,0 1 0 0 0,0-1 0 0 0,-1 0 0 0 0,1 0 0 0 0,0 0 0 0 0,0 0 1 0 0,0 0-1 0 0,0 0 0 0 0,0 0 0 0 0,-1-1 0 0 0,1 1 0 0 0,0-1 0 0 0,3-1 0 0 0,-2 0 60 0 0,0 1 0 0 0,0-2-1 0 0,-1 1 1 0 0,1 0 0 0 0,-1-1 0 0 0,1 1 0 0 0,-1-1 0 0 0,0 0 0 0 0,0 1 0 0 0,0-1 0 0 0,3-5-1 0 0,0-3 222 0 0,0-1 0 0 0,-1 1 0 0 0,0-1 0 0 0,-1 0 0 0 0,0 0-1 0 0,1-15 1 0 0,-3 14-134 0 0,-1 0-1 0 0,0 0 0 0 0,-1 0 1 0 0,0 0-1 0 0,-1 0 0 0 0,0 0 1 0 0,-1 1-1 0 0,-1-1 0 0 0,0 1 1 0 0,-1 0-1 0 0,0 0 0 0 0,0 0 1 0 0,-2 0-1 0 0,1 1 0 0 0,-2 0 1 0 0,1 1-1 0 0,-1-1 0 0 0,-14-12 1 0 0,21 22-347 0 0,1 0 0 0 0,-1 1 1 0 0,0-1-1 0 0,0 1 0 0 0,1-1 1 0 0,-1 1-1 0 0,0-1 1 0 0,0 1-1 0 0,0-1 0 0 0,0 1 1 0 0,0-1-1 0 0,0 1 0 0 0,0 0 1 0 0,0 0-1 0 0,0 0 1 0 0,0-1-1 0 0,0 1 0 0 0,0 0 1 0 0,0 0-1 0 0,0 0 0 0 0,0 0 1 0 0,0 1-1 0 0,1-1 1 0 0,-1 0-1 0 0,0 0 0 0 0,0 1 1 0 0,-2 0-1 0 0,1 0-47 0 0,0 0-1 0 0,1 1 1 0 0,-1-1-1 0 0,0 1 1 0 0,1 0 0 0 0,-1-1-1 0 0,1 1 1 0 0,-1 0-1 0 0,1 0 1 0 0,0 0 0 0 0,-2 3-1 0 0,-1 5-599 0 0,0 0-1 0 0,1 1 0 0 0,0-1 0 0 0,-2 13 0 0 0,-3 52-2956 0 0,8-50 3490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379 109 4857 0 0,'0'-4'244'0'0,"-1"1"0"0"0,1-1-1 0 0,-1 0 1 0 0,-1 1 0 0 0,1-1 0 0 0,0 0 0 0 0,-1 1 0 0 0,0-1-1 0 0,1 1 1 0 0,-1 0 0 0 0,-1 0 0 0 0,1-1 0 0 0,0 1-1 0 0,-1 1 1 0 0,0-1 0 0 0,1 0 0 0 0,-1 1 0 0 0,0-1-1 0 0,-1 1 1 0 0,1 0 0 0 0,0 0 0 0 0,0 0 0 0 0,-1 1-1 0 0,-6-3 1 0 0,-8-3 77 0 0,0 0-1 0 0,-1 2 0 0 0,-28-6 0 0 0,37 9-297 0 0,-1 1 1 0 0,0 0-1 0 0,0 1 0 0 0,1 0 0 0 0,-1 1 0 0 0,0 0 0 0 0,0 1 1 0 0,1 0-1 0 0,-1 0 0 0 0,1 1 0 0 0,0 1 0 0 0,-15 6 0 0 0,21-8-67 0 0,0 0-1 0 0,0 0 1 0 0,0 1-1 0 0,0-1 0 0 0,0 1 1 0 0,1 0-1 0 0,-1 0 0 0 0,1 0 1 0 0,0 1-1 0 0,0-1 1 0 0,0 1-1 0 0,0 0 0 0 0,1 0 1 0 0,0 0-1 0 0,-1 0 0 0 0,1 0 1 0 0,1 0-1 0 0,-1 1 1 0 0,1-1-1 0 0,-1 1 0 0 0,1-1 1 0 0,0 1-1 0 0,1 0 0 0 0,-1-1 1 0 0,1 1-1 0 0,0-1 1 0 0,0 1-1 0 0,1 0 0 0 0,-1-1 1 0 0,1 1-1 0 0,1 4 0 0 0,-1-5 35 0 0,0 0 0 0 0,1 0 0 0 0,-1 0 0 0 0,1 0-1 0 0,0-1 1 0 0,-1 1 0 0 0,2 0 0 0 0,-1-1 0 0 0,0 0-1 0 0,1 0 1 0 0,-1 1 0 0 0,1-1 0 0 0,0-1-1 0 0,0 1 1 0 0,0 0 0 0 0,1-1 0 0 0,-1 0 0 0 0,0 1-1 0 0,5 1 1 0 0,-5-3 71 0 0,-1 0-1 0 0,1 0 0 0 0,0-1 1 0 0,0 1-1 0 0,0-1 0 0 0,0 1 1 0 0,0-1-1 0 0,0 0 1 0 0,0 0-1 0 0,0 0 0 0 0,0 0 1 0 0,0-1-1 0 0,-1 1 0 0 0,1-1 1 0 0,0 0-1 0 0,0 0 0 0 0,0 0 1 0 0,-1 0-1 0 0,1 0 0 0 0,0-1 1 0 0,-1 1-1 0 0,1-1 1 0 0,-1 0-1 0 0,0 1 0 0 0,1-1 1 0 0,2-4-1 0 0,6-4 181 0 0,-8 8-83 0 0,0-1 0 0 0,0 1 0 0 0,0-1 0 0 0,-1 0 0 0 0,1 0 0 0 0,-1 0 1 0 0,0 0-1 0 0,0 0 0 0 0,3-5 2215 0 0,-2 13-2545 0 0,22 34 37 0 0,-14-21-170 0 0,1 0-1 0 0,0-1 1 0 0,1 0-1 0 0,1-1 1 0 0,22 22 0 0 0,-35-37-85 0 0,0-1 1 0 0,1 1-1 0 0,-1 0 1 0 0,0 0-1 0 0,0-1 1 0 0,0 1-1 0 0,1 0 1 0 0,-1-1-1 0 0,0 1 1 0 0,1-1-1 0 0,-1 0 1 0 0,0 0-1 0 0,1 1 1 0 0,-1-1-1 0 0,1 0 1 0 0,-1 0-1 0 0,0 0 1 0 0,3 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1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 17516 0 0,'-9'89'-2271'0'0,"7"-5"2300"0"0,-4 0 1 0 0,-4-1 0 0 0,-23 97-1 0 0,28-155 6 0 0,-1 36-1 0 0,5-39-529 0 0,-2 0 1 0 0,-5 26-1 0 0,6-43-102 0 0,0-1 0 0 0,0 1 0 0 0,0-1 0 0 0,-1 0 0 0 0,1 1 0 0 0,-5 4-1 0 0,-2 4-714 0 0,4-8 434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7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18636 0 0,'0'0'2034'0'0,"3"3"-2050"0"0,10 10-128 0 0,0 1-1 0 0,11 18 1 0 0,23 24 166 0 0,-47-56 154 0 0,7-12-1662 0 0,1-2 1491 0 0,-1 1-1 0 0,1 0 1 0 0,11-13-1 0 0,-15 21-11 0 0,0 0 0 0 0,0 1 1 0 0,1-1-1 0 0,-1 1 0 0 0,1 0 0 0 0,0 1 0 0 0,0-1 1 0 0,0 1-1 0 0,0 0 0 0 0,1 0 0 0 0,-1 1 0 0 0,11-4 1 0 0,-13 5-3 0 0,0 1 1 0 0,-1 0 0 0 0,1 0 0 0 0,0 0-1 0 0,-1 0 1 0 0,1 0 0 0 0,0 0 0 0 0,-1 1-1 0 0,1-1 1 0 0,-1 1 0 0 0,1 0 0 0 0,-1 0-1 0 0,1 0 1 0 0,-1 0 0 0 0,1 0 0 0 0,-1 0-1 0 0,0 1 1 0 0,0-1 0 0 0,0 1 0 0 0,0-1-1 0 0,0 1 1 0 0,0 0 0 0 0,0 0 0 0 0,3 4-1 0 0,3 5 17 0 0,0 1-1 0 0,-1 0 0 0 0,10 22 1 0 0,1 1-263 0 0,-17-33 262 0 0,31 43-2998 0 0,-29-42 2605 0 0,0 0 0 0 0,-1-1-1 0 0,1 1 1 0 0,0-1 0 0 0,1 0-1 0 0,-1 0 1 0 0,0 0 0 0 0,1 0-1 0 0,-1 0 1 0 0,1-1 0 0 0,-1 0-1 0 0,7 2 1 0 0,5-1 147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8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85 19356 0 0,'-14'10'-81'0'0,"1"-1"-1"0"0,0 2 0 0 0,1 0 1 0 0,0 0-1 0 0,1 1 1 0 0,0 1-1 0 0,-16 24 0 0 0,-1 0 86 0 0,23-32 1 0 0,-3 4-26 0 0,0 1-1 0 0,1 0 1 0 0,0 1-1 0 0,0 0 1 0 0,-6 13 0 0 0,12-21-3 0 0,0 0 1 0 0,0 1-1 0 0,0-1 0 0 0,1 0 1 0 0,-1 1-1 0 0,1-1 1 0 0,-1 0-1 0 0,1 1 1 0 0,0-1-1 0 0,1 1 1 0 0,-1-1-1 0 0,0 1 1 0 0,1-1-1 0 0,0 0 0 0 0,0 1 1 0 0,0-1-1 0 0,0 0 1 0 0,1 0-1 0 0,-1 0 1 0 0,1 0-1 0 0,-1 0 1 0 0,1 0-1 0 0,4 4 1 0 0,-3-3 12 0 0,0 0 1 0 0,1 0 0 0 0,-1-1 0 0 0,1 1-1 0 0,-1-1 1 0 0,1 0 0 0 0,0 0 0 0 0,0-1-1 0 0,1 1 1 0 0,-1-1 0 0 0,0 0 0 0 0,1 0-1 0 0,-1 0 1 0 0,1-1 0 0 0,0 1 0 0 0,0-1-1 0 0,-1 0 1 0 0,1-1 0 0 0,0 1 0 0 0,0-1-1 0 0,0 0 1 0 0,0 0 0 0 0,0-1 0 0 0,0 1-1 0 0,-1-1 1 0 0,1 0 0 0 0,0 0 0 0 0,0-1-1 0 0,-1 1 1 0 0,1-1 0 0 0,-1 0 0 0 0,8-5-1 0 0,-5 3 94 0 0,-1 0-1 0 0,0 0 0 0 0,0-1 0 0 0,-1 0 0 0 0,1 0 0 0 0,-1 0 0 0 0,0-1 0 0 0,-1 0 0 0 0,1 0 0 0 0,-1 0 0 0 0,0 0 0 0 0,-1-1 0 0 0,1 1 0 0 0,-1-1 0 0 0,-1 0 0 0 0,1 0 0 0 0,-1 0 0 0 0,0 0 0 0 0,-1-1 0 0 0,0 1 0 0 0,1-10 0 0 0,-2 9-97 0 0,-1 0-1 0 0,0 0 1 0 0,0 0-1 0 0,-1 0 0 0 0,0 1 1 0 0,0-1-1 0 0,0 0 1 0 0,-1 1-1 0 0,-1 0 0 0 0,1 0 1 0 0,-8-11-1 0 0,-2 0-855 0 0,-1 0 0 0 0,-29-27 0 0 0,57 29-2076 0 0,-5 11 2655 0 0,1 1 0 0 0,-1 0 1 0 0,1 0-1 0 0,0 1 1 0 0,-1 0-1 0 0,1 1 1 0 0,1 0-1 0 0,13-1 0 0 0,6-2-253 0 0,-12 1 362 0 0,0 1 0 0 0,0 1 0 0 0,0 0 1 0 0,0 1-1 0 0,30 3 0 0 0,-43-1 206 0 0,1 0-1 0 0,-1 0 0 0 0,1 0 1 0 0,-1 1-1 0 0,1 0 1 0 0,-1 0-1 0 0,0 0 0 0 0,0 1 1 0 0,0 0-1 0 0,0 0 0 0 0,0 0 1 0 0,-1 0-1 0 0,1 1 1 0 0,-1-1-1 0 0,0 1 0 0 0,0 1 1 0 0,-1-1-1 0 0,1 0 0 0 0,-1 1 1 0 0,0 0-1 0 0,5 9 0 0 0,-3-2 173 0 0,-1-1-1 0 0,0 1 1 0 0,0 0-1 0 0,-1 1 1 0 0,-1-1-1 0 0,1 22 0 0 0,-4 79 605 0 0,-1-11-455 0 0,2-85-255 0 0,7 50 105 0 0,-7-64-145 0 0,0 0 0 0 0,1 0 0 0 0,0-1 0 0 0,-1 1-1 0 0,1 0 1 0 0,0 0 0 0 0,1-1 0 0 0,-1 1 0 0 0,0-1 0 0 0,1 1 0 0 0,-1-1 0 0 0,1 0 0 0 0,0 1 0 0 0,0-1 0 0 0,0 0 0 0 0,0 0 0 0 0,0 0-1 0 0,0-1 1 0 0,3 3 0 0 0,-2-4 37 0 0,-1 1 1 0 0,1-1-1 0 0,-1 1 0 0 0,1-1 0 0 0,-1 0 0 0 0,1 0 0 0 0,0 0 0 0 0,-1 0 1 0 0,1 0-1 0 0,-1-1 0 0 0,1 1 0 0 0,-1-1 0 0 0,1 0 0 0 0,-1 0 0 0 0,1 0 1 0 0,-1 0-1 0 0,0 0 0 0 0,0 0 0 0 0,1-1 0 0 0,-1 1 0 0 0,0-1 0 0 0,0 1 1 0 0,3-4-1 0 0,5-4 259 0 0,0-1 0 0 0,16-21 1 0 0,-24 30-308 0 0,17-26 281 0 0,-1 0-1 0 0,0-1 1 0 0,-3 0-1 0 0,0-2 1 0 0,-2 1 0 0 0,-1-2-1 0 0,-1 0 1 0 0,-2 0-1 0 0,-1-1 1 0 0,-1 0-1 0 0,-2 0 1 0 0,-1-1-1 0 0,-1-51 1 0 0,-3 72-426 0 0,-1-3 1103 0 0,26 34-10408 0 0,-20-15 8881 0 0,-4-3 318 0 0,1-1 1 0 0,0 1-1 0 0,-1 0 1 0 0,1 0-1 0 0,0-1 1 0 0,0 1-1 0 0,0-1 1 0 0,-1 0-1 0 0,1 1 1 0 0,0-1-1 0 0,0 0 1 0 0,0 0-1 0 0,0 0 0 0 0,0 0 1 0 0,0-1-1 0 0,-1 1 1 0 0,1 0-1 0 0,0-1 1 0 0,0 0-1 0 0,0 1 1 0 0,-1-1-1 0 0,4-1 1 0 0,0 0-220 0 0,9-4 197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9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47 696 0 0,'28'-46'15909'0'0,"-45"71"-14800"0"0,6 27-1075 0 0,2 1 0 0 0,3 0-1 0 0,2 0 1 0 0,5 74-1 0 0,-4 48 49 0 0,-5-124 29 0 0,8-48-304 0 0,-1 0 0 0 0,0 0 0 0 0,0 0 0 0 0,0-1 0 0 0,0 1 0 0 0,0 0 0 0 0,0 0-1 0 0,-1-1 1 0 0,1 1 0 0 0,-1 0 0 0 0,0-1 0 0 0,0 0 0 0 0,0 1 0 0 0,-3 2 0 0 0,4-5-29 0 0,0 1-1 0 0,1-1 0 0 0,-1 0 1 0 0,0 1-1 0 0,0-1 0 0 0,1 0 1 0 0,-1 0-1 0 0,0 0 0 0 0,0 0 1 0 0,0 0-1 0 0,0 0 0 0 0,1 0 1 0 0,-1 0-1 0 0,0 0 0 0 0,0 0 1 0 0,0 0-1 0 0,0 0 0 0 0,1-1 1 0 0,-1 1-1 0 0,0 0 1 0 0,-1-1-1 0 0,-8-3-1920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9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17580 0 0,'0'0'1337'0'0,"3"-1"-1122"0"0,20-1-82 0 0,0 0 0 0 0,0 2 0 0 0,37 3 0 0 0,-31-1-146 0 0,54-2 0 0 0,-54-5-1 0 0,-1 0 0 0 0,0-2 0 0 0,0-1 0 0 0,0-1 0 0 0,-1-1 1 0 0,-1-2-1 0 0,39-22 0 0 0,-24 15-2738 0 0,-11 11-3669 0 0,-22 6 2988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2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 18852 0 0,'0'0'1244'0'0,"1"5"-1260"0"0,5 13-51 0 0,-1 1-1 0 0,-1 0 0 0 0,-1 0 0 0 0,0 0 0 0 0,-2 1 1 0 0,-1 31-1 0 0,-16 126 279 0 0,7-107-194 0 0,-54 389 204 0 0,55-433-206 0 0,7-21-502 0 0,-1 0 0 0 0,1 0 0 0 0,-1 0 0 0 0,1 0 0 0 0,0 10 0 0 0,-8-41-2734 0 0,9 12 3041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74 19708 0 0,'1'-4'-5'0'0,"1"1"-1"0"0,0-1 1 0 0,0 1-1 0 0,0 0 1 0 0,0-1 0 0 0,0 1-1 0 0,1 0 1 0 0,-1 1-1 0 0,1-1 1 0 0,0 0-1 0 0,0 1 1 0 0,0 0 0 0 0,0-1-1 0 0,0 1 1 0 0,1 0-1 0 0,-1 1 1 0 0,1-1-1 0 0,-1 0 1 0 0,1 1-1 0 0,5-1 1 0 0,9-4-118 0 0,0 2 0 0 0,33-4 0 0 0,-46 7 100 0 0,0 1 0 0 0,-1 0-1 0 0,1 0 1 0 0,-1 0 0 0 0,1 0-1 0 0,0 1 1 0 0,-1 0-1 0 0,1 0 1 0 0,-1 0 0 0 0,0 1-1 0 0,1-1 1 0 0,-1 1 0 0 0,0 0-1 0 0,0 0 1 0 0,0 1-1 0 0,0-1 1 0 0,7 6 0 0 0,-9-6 26 0 0,0 0 0 0 0,-1 0 0 0 0,1 1 0 0 0,-1-1 0 0 0,0 0 1 0 0,1 0-1 0 0,-1 1 0 0 0,0-1 0 0 0,0 1 0 0 0,0-1 1 0 0,-1 1-1 0 0,1-1 0 0 0,-1 1 0 0 0,1 0 0 0 0,-1-1 0 0 0,0 1 1 0 0,0 0-1 0 0,0-1 0 0 0,0 1 0 0 0,0 0 0 0 0,-1-1 0 0 0,1 1 1 0 0,-1-1-1 0 0,0 1 0 0 0,0-1 0 0 0,0 1 0 0 0,0-1 1 0 0,0 1-1 0 0,0-1 0 0 0,-1 0 0 0 0,1 0 0 0 0,-3 3 0 0 0,-4 6 94 0 0,-1 0-1 0 0,-1-1 1 0 0,1 0 0 0 0,-2 0-1 0 0,1-1 1 0 0,-21 13-1 0 0,-76 41 425 0 0,78-48-441 0 0,20-10-115 0 0,-1 0 1 0 0,0-1 0 0 0,-1 0-1 0 0,1-1 1 0 0,-21 4 0 0 0,28-6-181 0 0,0-1-1 0 0,-1 0 1 0 0,1 0 0 0 0,0 0 0 0 0,-1 0-1 0 0,1 0 1 0 0,0-1 0 0 0,-1 0 0 0 0,1 1 0 0 0,-4-3-1 0 0,5 2-113 0 0,0 0 0 0 0,0 0 0 0 0,1 0 0 0 0,-1 0 0 0 0,0 0-1 0 0,1 0 1 0 0,-1-1 0 0 0,1 1 0 0 0,0-1 0 0 0,0 1 0 0 0,-1-1 0 0 0,1 0-1 0 0,0 1 1 0 0,0-1 0 0 0,0 0 0 0 0,1 0 0 0 0,-1 1 0 0 0,-1-5-1 0 0,-1-4-1722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0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17116 0 0,'13'42'1052'0'0,"-12"-28"-1063"0"0,-1 0 1 0 0,0 0-1 0 0,0 0 1 0 0,-1 0-1 0 0,-4 17 1 0 0,2-17 41 0 0,1 0-1 0 0,1 1 1 0 0,0-1 0 0 0,2 25 0 0 0,-1-37-26 0 0,1 1 0 0 0,-1-1 0 0 0,1 1 0 0 0,-1-1 0 0 0,1 0 0 0 0,0 0 1 0 0,0 1-1 0 0,0-1 0 0 0,1 0 0 0 0,-1 0 0 0 0,0 0 0 0 0,1 0 1 0 0,-1 0-1 0 0,1 0 0 0 0,0-1 0 0 0,0 1 0 0 0,-1 0 0 0 0,1-1 0 0 0,0 1 1 0 0,0-1-1 0 0,1 0 0 0 0,-1 0 0 0 0,0 0 0 0 0,0 0 0 0 0,0 0 1 0 0,1 0-1 0 0,-1 0 0 0 0,1-1 0 0 0,-1 1 0 0 0,0-1 0 0 0,1 0 0 0 0,-1 0 1 0 0,1 0-1 0 0,-1 0 0 0 0,1 0 0 0 0,-1 0 0 0 0,0-1 0 0 0,4 0 1 0 0,0 0 52 0 0,1 0 0 0 0,-1-1 0 0 0,1 0 0 0 0,-1 0 0 0 0,1 0 0 0 0,-1-1 0 0 0,0 0 0 0 0,0 0 0 0 0,-1-1 1 0 0,1 1-1 0 0,-1-1 0 0 0,11-9 0 0 0,-13 8 47 0 0,1 1 1 0 0,-1-1-1 0 0,1 1 1 0 0,-1-1-1 0 0,0 0 0 0 0,-1 0 1 0 0,0 0-1 0 0,1 0 1 0 0,-1-1-1 0 0,-1 1 1 0 0,1-1-1 0 0,-1 1 1 0 0,0-1-1 0 0,0-8 0 0 0,5-29 323 0 0,1-13-845 0 0,-2 17-3153 0 0,-3 31 2066 0 0,-1 1 0 0 0,1-1 0 0 0,0 0 0 0 0,6-13 0 0 0,-2 10 1237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0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9786 0 0,'-9'128'2903'0'0,"-19"195"491"0"0,8-156-2843 0 0,16-139-565 0 0,2-11-161 0 0,0 1-1 0 0,1-1 1 0 0,2 25-1 0 0,-4-60-4708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1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17620 0 0,'0'0'5012'0'0,"18"-1"-5709"0"0,61-12 820 0 0,-46 6-437 0 0,-1 1 0 0 0,1 2 1 0 0,40 1-1 0 0,47 5-8133 0 0,-100-2 7317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1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78 2825 0 0,'0'0'381'0'0,"8"-17"855"0"0,6-13-1229 0 0,5 1 6004 0 0,-14 28-4593 0 0,-4 11-1655 0 0,-36 146 733 0 0,-14-3-3743 0 0,32-110 1791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15555 0 0,'5'-6'-80'0'0,"1"0"-1"0"0,0 1 0 0 0,0 0 0 0 0,0 0 1 0 0,1 0-1 0 0,0 1 0 0 0,-1 0 0 0 0,2 0 1 0 0,-1 0-1 0 0,0 1 0 0 0,16-4 0 0 0,5 0-92 0 0,0 0-1 0 0,30-2 1 0 0,0 3 57 0 0,107 1 1 0 0,-163 5 96 0 0,0 0-1 0 0,0 0 1 0 0,0 0-1 0 0,0 1 1 0 0,0-1 0 0 0,-1 0-1 0 0,1 1 1 0 0,0-1 0 0 0,0 1-1 0 0,0 0 1 0 0,-1 0 0 0 0,1 0-1 0 0,0 0 1 0 0,1 1-1 0 0,-2-1-21 0 0,-1-1 0 0 0,1 1 0 0 0,-1 0 0 0 0,1 0 0 0 0,-1 0 0 0 0,1-1-1 0 0,-1 1 1 0 0,0 0 0 0 0,1 0 0 0 0,-1 0 0 0 0,0 0 0 0 0,0 0-1 0 0,1-1 1 0 0,-1 1 0 0 0,0 0 0 0 0,0 0 0 0 0,0 0 0 0 0,0 0 0 0 0,0 0-1 0 0,-1 0 1 0 0,1 1 0 0 0,-2 5-117 0 0,-1-1 0 0 0,0 1 0 0 0,0 0 1 0 0,0-1-1 0 0,-1 0 0 0 0,-5 7 0 0 0,8-11 185 0 0,-26 35-242 0 0,18-27 182 0 0,1 1 0 0 0,1 0 0 0 0,-1 0 0 0 0,2 1 0 0 0,0 0 0 0 0,0 0 0 0 0,-6 20 0 0 0,12-30 4 0 0,-1 1-1 0 0,1 0 0 0 0,0-1 0 0 0,0 1 0 0 0,0 0 0 0 0,1-1 0 0 0,-1 1 1 0 0,0 0-1 0 0,1-1 0 0 0,0 1 0 0 0,0-1 0 0 0,0 1 0 0 0,0-1 1 0 0,0 1-1 0 0,0-1 0 0 0,0 0 0 0 0,1 0 0 0 0,-1 0 0 0 0,1 1 1 0 0,0-1-1 0 0,0 0 0 0 0,0-1 0 0 0,-1 1 0 0 0,2 0 0 0 0,3 2 1 0 0,7 5-7 0 0,0-1 1 0 0,1-1 0 0 0,20 9 0 0 0,1 0 118 0 0,-33-15-83 0 0,-1 0 0 0 0,1 0 0 0 0,0 0 0 0 0,-1 0 0 0 0,1 0 0 0 0,-1 0 0 0 0,0 0 0 0 0,1 0 0 0 0,-1 0 0 0 0,0 1 0 0 0,0-1 1 0 0,0 1-1 0 0,0-1 0 0 0,0 1 0 0 0,0-1 0 0 0,0 1 0 0 0,0-1 0 0 0,0 1 0 0 0,-1 0 0 0 0,1 0 0 0 0,0 2 0 0 0,-2-3 8 0 0,1 1 0 0 0,0-1 0 0 0,-1 1 0 0 0,0-1 0 0 0,1 1 0 0 0,-1-1 1 0 0,0 1-1 0 0,0-1 0 0 0,1 0 0 0 0,-1 1 0 0 0,0-1 0 0 0,-1 0 0 0 0,1 0 0 0 0,0 0 0 0 0,0 0 0 0 0,0 0 0 0 0,-1 0 0 0 0,1 0 0 0 0,0 0 0 0 0,-1 0 0 0 0,1-1 0 0 0,-1 1 0 0 0,1 0 1 0 0,-3 0-1 0 0,-46 18 452 0 0,-61 15 0 0 0,-8 2-850 0 0,138-33 118 0 0,12-4 244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2:34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260 231 5761 0 0,'0'0'2553'0'0,"0"-38"3347"0"0,-6-67-853 0 0,6 102-4984 0 0,0 0 0 0 0,0 1 0 0 0,0-1 0 0 0,-1 0 0 0 0,1 1 0 0 0,-1-1 0 0 0,1 0 0 0 0,-1 1 0 0 0,0-1 0 0 0,-2-2 0 0 0,2 2-201 0 0,0 1 0 0 0,0 0 0 0 0,1 0 0 0 0,-1-1 0 0 0,0 1 1 0 0,1 0-1 0 0,-1 0 0 0 0,1-1 0 0 0,0 1 0 0 0,0-4 0 0 0,-1 13 0 0 0,0-1 0 0 0,-1 1 0 0 0,1 0 1 0 0,-6 11-1 0 0,-2 10-81 0 0,-99 381 759 0 0,90-343-170 0 0,5-20-123 0 0,-29 124 236 0 0,36-134-256 0 0,-17 55 0 0 0,14-66 1813 0 0,37-88-1760 0 0,41-131-1 0 0,-43 112-282 0 0,36-124-37 0 0,-53 168 135 0 0,-2-1 1 0 0,-1 0 0 0 0,1-57 0 0 0,-5 81-196 0 0,3 14-746 0 0,11 21 198 0 0,89 161 487 0 0,-35-57 144 0 0,45 67 130 0 0,-76-142 4742 0 0,-42-57-4794 0 0,0 0 0 0 0,0 1 0 0 0,1-1 0 0 0,0 0 0 0 0,1 0 0 0 0,0 0 0 0 0,0 0 0 0 0,1-10 0 0 0,4-77 19 0 0,0 45-93 0 0,1-20-34 0 0,18-77 1 0 0,-12 86 36 0 0,-2 0 1 0 0,0-66-1 0 0,-10 84-923 0 0,21 89-11983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31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12819 0 0,'36'54'3113'0'0,"29"44"-1943"0"0,36 45-1511 0 0,28 39 102 0 0,-107-146-1177 0 0,-1 2 0 0 0,-2 0 0 0 0,18 49 0 0 0,-33-69 609 0 0,0-1 622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32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0 18244 0 0,'-6'5'60'0'0,"0"0"0"0"0,0 0 1 0 0,0 0-1 0 0,1 0 0 0 0,0 1 0 0 0,0 0 1 0 0,1 0-1 0 0,-1 0 0 0 0,-5 12 1 0 0,-29 69-1142 0 0,26-55 892 0 0,-8 18-141 0 0,-3 10-47 0 0,-47 82 0 0 0,61-127 184 0 0,1 1 0 0 0,-2-2 1 0 0,0 1-1 0 0,-1-1 0 0 0,0-1 0 0 0,-1 0 0 0 0,-1-1 1 0 0,1-1-1 0 0,-2 0 0 0 0,-16 10 0 0 0,23-17-276 0 0,0 0 0 0 0,0-1 0 0 0,0 0 0 0 0,-1 0-1 0 0,-16 2 1 0 0,19-4-307 0 0,0 0 1 0 0,-1-1-1 0 0,1 0 0 0 0,-1 0 1 0 0,1 0-1 0 0,0-1 0 0 0,-1 0 0 0 0,-10-3 1 0 0,-1-3-1617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32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1 443 7658 0 0,'4'-3'390'0'0,"1"0"0"0"0,0 0 0 0 0,1 0 0 0 0,-1 0 0 0 0,0 1 0 0 0,1 0 0 0 0,0 0 0 0 0,-1 0 0 0 0,10-1 0 0 0,-3 0 27 0 0,478-120 1532 0 0,-312 82-5489 0 0,-147 32 2782 0 0</inkml:trace>
  <inkml:trace contextRef="#ctx0" brushRef="#br0" timeOffset="1">304 0 20900 0 0,'-22'29'161'0'0,"3"14"-129"0"0,5 8-8 0 0,1 4 120 0 0,1 10-312 0 0,5 11-113 0 0,1 9 89 0 0,5 9-632 0 0,2 3-328 0 0,4 7-128 0 0,0 7-825 0 0,1 12 57 0 0,3 1-641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5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513 2 9314 0 0,'-8'-1'-168'0'0,"1"1"1"0"0,-1-1-1 0 0,1 2 1 0 0,-1-1-1 0 0,1 1 0 0 0,-1 0 1 0 0,1 0-1 0 0,-8 3 1 0 0,-61 22-61 0 0,55-18 294 0 0,4-2-1 0 0,0 1 0 0 0,1 1 0 0 0,-1 0 0 0 0,-28 21 0 0 0,35-21-88 0 0,1 0 0 0 0,0 1 0 0 0,1-1 0 0 0,0 2 0 0 0,0-1 1 0 0,1 1-1 0 0,0 0 0 0 0,-7 16 0 0 0,-7 23 10 0 0,2 1 0 0 0,2 1 0 0 0,2 1 0 0 0,-15 99 0 0 0,5 37 117 0 0,8 0 0 0 0,13 332 0 0 0,9-455-62 0 0,20 91 1 0 0,-21-138-101 0 0,-1-3-364 0 0,0 1 0 0 0,1 28 0 0 0,-4-43 382 0 0,0-1 0 0 0,0 0 0 0 0,0 0 1 0 0,0 1-1 0 0,0-1 0 0 0,0 0 0 0 0,0 1 0 0 0,-1-1 0 0 0,1 0 1 0 0,0 0-1 0 0,0 1 0 0 0,0-1 0 0 0,0 0 0 0 0,-1 0 1 0 0,1 0-1 0 0,0 1 0 0 0,0-1 0 0 0,0 0 0 0 0,-1 0 0 0 0,1 0 1 0 0,0 0-1 0 0,0 1 0 0 0,-1-1 0 0 0,1 0 0 0 0,0 0 1 0 0,-1 0-1 0 0,1 0 0 0 0,0 0 0 0 0,0 0 0 0 0,-1 0 0 0 0,1 0 1 0 0,0 0-1 0 0,-1 0 0 0 0,1 0 0 0 0,0 0 0 0 0,0 0 1 0 0,-1 0-1 0 0,1 0 0 0 0,0 0 0 0 0,-1 0 0 0 0,1 0 0 0 0,-8-4-569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56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15443 0 0,'0'0'-405'0'0,"25"-3"-1010"0"0,67 7 1565 0 0,0-4-1 0 0,0-4 1 0 0,0-4-1 0 0,103-23 1 0 0,-144 15-19 0 0,7-2-663 0 0,-53 17-419 0 0,0 0 0 0 0,0 1 0 0 0,0 0 0 0 0,0 0 0 0 0,9 1 0 0 0,-9 0-277 0 0,0 3-23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57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17068 0 0,'-8'8'-504'0'0,"-1"0"0"0"0,2 1 1 0 0,-1-1-1 0 0,1 2 1 0 0,-11 17-1 0 0,-4 7 249 0 0,6-13 69 0 0,-12 15-206 0 0,2 1-1 0 0,-35 65 1 0 0,55-89 391 0 0,0 1 0 0 0,1 0 0 0 0,0 1 0 0 0,1-1-1 0 0,0 1 1 0 0,2 0 0 0 0,0-1 0 0 0,0 1 0 0 0,1 1 0 0 0,1-1 0 0 0,4 29 0 0 0,-1-23 64 0 0,2 0 0 0 0,0 0 1 0 0,2-1-1 0 0,0 1 1 0 0,1-2-1 0 0,1 1 0 0 0,1-1 1 0 0,1 0-1 0 0,24 32 0 0 0,-11-23-436 0 0,0-1-1 0 0,2-1 0 0 0,0-2 1 0 0,2-1-1 0 0,34 22 0 0 0,-9-4-1690 0 0,-40-30 1452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3:59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4929 0 0,'0'0'17'0'0,"-1"0"14"0"0,6-2-23 0 0,36-8 314 0 0,-27 9-47 0 0,0 0 1 0 0,0 1-1 0 0,16 2 1 0 0,0 2 396 0 0,56 15 1 0 0,-56-8-657 0 0,0 0 1 0 0,-1 2-1 0 0,0 1 1 0 0,-1 1 0 0 0,-1 1-1 0 0,0 2 1 0 0,-2 0-1 0 0,0 2 1 0 0,-1 1 0 0 0,-1 1-1 0 0,-1 1 1 0 0,-1 1-1 0 0,-1 0 1 0 0,-1 2-1 0 0,17 29 1 0 0,-31-46 71 0 0,1 1 1 0 0,-1-1-1 0 0,-1 1 1 0 0,0 0-1 0 0,0 0 1 0 0,-1 0-1 0 0,0 1 0 0 0,-1-1 1 0 0,2 19 337 0 0,-9-47-1679 0 0,4 4 1219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1 13203 0 0,'-13'8'-150'0'0,"0"1"1"0"0,0 0 0 0 0,1 1-1 0 0,1 1 1 0 0,-12 12-1 0 0,-49 65 217 0 0,56-67-109 0 0,-14 18-111 0 0,1 2 0 0 0,-34 68 1 0 0,47-77 13 0 0,3 0 1 0 0,-14 44-1 0 0,27-75 67 0 0,-1 0 0 0 0,1 1 1 0 0,-1-1-1 0 0,1 0 0 0 0,-1 1 0 0 0,1-1 0 0 0,0 1 0 0 0,0-1 1 0 0,0 1-1 0 0,0-1 0 0 0,0 1 0 0 0,0-1 0 0 0,0 1 0 0 0,0-1 0 0 0,1 1 1 0 0,-1-1-1 0 0,0 1 0 0 0,1-1 0 0 0,-1 0 0 0 0,1 1 0 0 0,0-1 1 0 0,1 2-1 0 0,-1-2 0 0 0,0-1 0 0 0,0 0 1 0 0,0 1-1 0 0,1-1 0 0 0,-1 0 1 0 0,0 0-1 0 0,0 0 0 0 0,0 0 1 0 0,1 0-1 0 0,-1 0 0 0 0,0 0 1 0 0,0 0-1 0 0,1 0 0 0 0,-1-1 1 0 0,0 1-1 0 0,0 0 0 0 0,0-1 1 0 0,0 1-1 0 0,1-1 0 0 0,-1 0 1 0 0,0 1-1 0 0,0-1 0 0 0,0 0 1 0 0,0 1-1 0 0,0-1 0 0 0,1-2 1 0 0,13-9-381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0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13075 0 0,'6'18'-241'0'0,"1"-1"1"0"0,0 0 0 0 0,1-1-1 0 0,1 0 1 0 0,0 0-1 0 0,14 17 1 0 0,3-1 301 0 0,48 47-1 0 0,24 2-289 0 0,6 7-264 0 0,-94-77 445 0 0,0 0-1 0 0,0 0 1 0 0,-1 2-1 0 0,0-1 1 0 0,-1 1-1 0 0,12 27 1 0 0,-10-15 28 0 0,-1 0 1 0 0,-2 1-1 0 0,-1 0 1 0 0,-1 1 0 0 0,3 39-1 0 0,-7-45-7 0 0,-1 1 1 0 0,0-1-1 0 0,-2 0 0 0 0,0 1 0 0 0,-2-1 0 0 0,0 0 1 0 0,-10 28-1 0 0,10-39 28 0 0,-1 0 0 0 0,0-1-1 0 0,-13 18 1 0 0,12-18 64 0 0,0-1-1 0 0,1 0 0 0 0,0 1 1 0 0,-6 15-1 0 0,10-23-56 0 0,1-1-1 0 0,0 1 1 0 0,0 0-1 0 0,0-1 0 0 0,-1 1 1 0 0,1 0-1 0 0,0 0 1 0 0,0-1-1 0 0,0 1 1 0 0,0 0-1 0 0,0-1 1 0 0,0 1-1 0 0,0 0 0 0 0,0 0 1 0 0,0-1-1 0 0,1 1 1 0 0,-1 0-1 0 0,0-1 1 0 0,0 1-1 0 0,1 0 1 0 0,-1-1-1 0 0,0 1 0 0 0,1-1 1 0 0,-1 1-1 0 0,0 0 1 0 0,1-1-1 0 0,-1 1 1 0 0,1-1-1 0 0,-1 1 1 0 0,1-1-1 0 0,-1 1 0 0 0,1-1 1 0 0,0 0-1 0 0,-1 1 1 0 0,1-1-1 0 0,-1 0 1 0 0,1 1-1 0 0,0-1 1 0 0,-1 0-1 0 0,1 0 0 0 0,0 1 1 0 0,-1-1-1 0 0,1 0 1 0 0,0 0-1 0 0,0 0 1 0 0,-1 0-1 0 0,1 0 1 0 0,0 0-1 0 0,-1 0 0 0 0,1 0 1 0 0,0 0-1 0 0,0-1 1 0 0,-1 1-1 0 0,2 0 1 0 0,1-1-287 0 0,1 1 0 0 0,-1-1 0 0 0,1 0 0 0 0,-1 0 0 0 0,1 0 1 0 0,-1 0-1 0 0,0-1 0 0 0,1 1 0 0 0,-1-1 0 0 0,3-2 0 0 0,0-2 71 0 0,0 0-290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7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66 5409 0 0,'0'0'50'0'0,"0"0"0"0"0,-1-1 1 0 0,1 1-1 0 0,0 0 0 0 0,0-1 0 0 0,0 1 0 0 0,0 0 0 0 0,-1-1 1 0 0,1 1-1 0 0,0-1 0 0 0,0 1 0 0 0,0 0 0 0 0,0-1 0 0 0,0 1 1 0 0,0-1-1 0 0,0 1 0 0 0,0 0 0 0 0,0-1 0 0 0,0 1 0 0 0,0-1 1 0 0,0 1-1 0 0,1 0 0 0 0,-1-1 0 0 0,0 1 0 0 0,0-1 0 0 0,0 1 1 0 0,0 0-1 0 0,1-1 0 0 0,-1 1 0 0 0,0 0 0 0 0,0-1 0 0 0,1 1 0 0 0,-1 0 1 0 0,0-1-1 0 0,0 1 0 0 0,1 0 0 0 0,-1 0 0 0 0,0-1 0 0 0,1 1 1 0 0,0 0-1 0 0,-1 0-36 0 0,1 1 0 0 0,0-1 0 0 0,-1 1 0 0 0,1-1 0 0 0,0 1 1 0 0,-1-1-1 0 0,1 1 0 0 0,-1 0 0 0 0,1-1 0 0 0,0 1 0 0 0,-1 0 0 0 0,0 0 1 0 0,1-1-1 0 0,-1 1 0 0 0,1 0 0 0 0,-1 0 0 0 0,0 0 0 0 0,0-1 0 0 0,0 1 1 0 0,1 0-1 0 0,-1 0 0 0 0,0 1 0 0 0,8 52 69 0 0,-3-23-90 0 0,0-1-1 0 0,2 1 1 0 0,14 39 0 0 0,-19-63 38 0 0,1-1 1 0 0,0 1 0 0 0,0-1-1 0 0,1 1 1 0 0,-1-1-1 0 0,2 0 1 0 0,-1 0-1 0 0,1-1 1 0 0,-1 1 0 0 0,1-1-1 0 0,1 0 1 0 0,-1 0-1 0 0,1-1 1 0 0,0 1 0 0 0,0-1-1 0 0,0-1 1 0 0,1 1-1 0 0,-1-1 1 0 0,12 4-1 0 0,-15-7 141 0 0,0 1 0 0 0,-1-1 0 0 0,1 1 0 0 0,0-1 0 0 0,-1 0 0 0 0,1 0 0 0 0,0 0 0 0 0,0 0 0 0 0,-1-1 0 0 0,1 1 0 0 0,0-1 0 0 0,-1 0 0 0 0,1 0 0 0 0,0 0 0 0 0,-1 0 0 0 0,1 0 0 0 0,-1 0 0 0 0,0-1 0 0 0,1 1 0 0 0,-1-1 0 0 0,0 1 0 0 0,0-1 0 0 0,0 0 0 0 0,0 0 0 0 0,0 0 0 0 0,0 0 0 0 0,-1 0 0 0 0,1-1 0 0 0,1-3 0 0 0,1 0 55 0 0,-1 0 1 0 0,0-1-1 0 0,0 1 1 0 0,0-1-1 0 0,-1 0 1 0 0,0 0-1 0 0,-1 0 1 0 0,0 0-1 0 0,0 0 1 0 0,0-8-1 0 0,-1-23 139 0 0,-1 20-344 0 0,1-1 1 0 0,0 1-1 0 0,1 0 0 0 0,2 0 0 0 0,8-35 0 0 0,-6 38-59 0 0,1 0-1 0 0,0 0 1 0 0,1 1 0 0 0,14-21-1 0 0,-20 34 24 0 0,1 2-335 0 0,0 1 337 0 0,0-1 0 0 0,0 1 1 0 0,-1 0-1 0 0,1-1 1 0 0,0 1-1 0 0,-1 0 1 0 0,1 0-1 0 0,-1 0 0 0 0,1 0 1 0 0,-1 0-1 0 0,0 0 1 0 0,0 1-1 0 0,0-1 1 0 0,0 0-1 0 0,0 3 1 0 0,16 48 4 0 0,-14-43 3 0 0,42 112-1 0 0,-32-92-29 0 0,-1 0 0 0 0,-1 1 0 0 0,-2 0 0 0 0,9 55 1 0 0,-11-17 28 0 0,-3 0 0 0 0,-2 1 1 0 0,-12 102-1 0 0,5-121 21 0 0,-7 39 20 0 0,10-81 2 0 0,0-1 1 0 0,0 1 0 0 0,-1 0 0 0 0,-1-1-1 0 0,1 0 1 0 0,-1 0 0 0 0,-9 13-1 0 0,11-19 60 0 0,0 1 0 0 0,-1-1 0 0 0,1 0 0 0 0,-1 0 0 0 0,1 0 0 0 0,-1 0 0 0 0,0 0 0 0 0,0 0 0 0 0,0-1-1 0 0,0 0 1 0 0,0 1 0 0 0,0-1 0 0 0,0 0 0 0 0,-1 0 0 0 0,1-1 0 0 0,0 1 0 0 0,-1-1 0 0 0,1 1 0 0 0,0-1-1 0 0,-1 0 1 0 0,1-1 0 0 0,-7 0 0 0 0,-8-2 103 0 0,0-1-1 0 0,1 0 0 0 0,-21-9 1 0 0,1 1-310 0 0,30 11 60 0 0,-29-9-1688 0 0,-56-6 0 0 0,61 13-677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1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9058 0 0,'2'-2'-82'0'0,"-1"1"0"0"0,1-1 0 0 0,0 0-1 0 0,0 1 1 0 0,0-1 0 0 0,0 1 0 0 0,1 0 0 0 0,-1 0 0 0 0,0 0 0 0 0,0 0-1 0 0,1 0 1 0 0,-1 0 0 0 0,4 0 0 0 0,37-7-72 0 0,-29 5 166 0 0,12 0 42 0 0,-1 1 1 0 0,1 2-1 0 0,0 0 1 0 0,0 1 0 0 0,0 2-1 0 0,-1 1 1 0 0,1 0-1 0 0,-1 2 1 0 0,0 1 0 0 0,-1 1-1 0 0,41 19 1 0 0,-26-7 36 0 0,0 1 0 0 0,-1 2 0 0 0,-1 2 0 0 0,-2 1 0 0 0,0 1 0 0 0,32 35 0 0 0,-50-45-66 0 0,-1 1 0 0 0,-2 0 1 0 0,0 1-1 0 0,0 1 0 0 0,-2 0 1 0 0,-1 1-1 0 0,0 0 0 0 0,14 42 0 0 0,-15-29 21 0 0,-2 0-1 0 0,-2 0 0 0 0,0 1 0 0 0,-3-1 0 0 0,0 48 924 0 0,0-110-2719 0 0,7-17-944 0 0,-4 13 947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2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539 1 10922 0 0,'-10'9'-370'0'0,"1"0"0"0"0,0 1 0 0 0,0 1 0 0 0,1-1 0 0 0,-12 22 0 0 0,-28 64 238 0 0,31-61 36 0 0,-109 204-28 0 0,58-113 136 0 0,25-39 21 0 0,-13 44 52 0 0,-3 7 177 0 0,56-132-219 0 0,0 1 90 0 0,0 0-1 0 0,-1 0 1 0 0,0 0 0 0 0,0 0 0 0 0,-7 7 803 0 0,-8-45-5614 0 0,14 16 2460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2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11090 0 0,'0'0'-900'0'0,"15"9"-2303"0"0,-8-7 3496 0 0,1 0 0 0 0,-1 0 0 0 0,1-1 0 0 0,0-1 0 0 0,-1 1 1 0 0,1-1-1 0 0,0 0 0 0 0,0-1 0 0 0,13-2 0 0 0,180-27 1007 0 0,-95 17-1136 0 0,-93 13-2484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3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45 10450 0 0,'-6'12'-622'0'0,"0"0"0"0"0,-6 22 1 0 0,11-33 382 0 0,4-1 135 0 0,11 0 533 0 0,1 0-1 0 0,0-1 1 0 0,-1 0 0 0 0,21-6 0 0 0,68-19-54 0 0,145-19 0 0 0,-247 45-603 0 0,2-1 664 0 0,-11-22-3474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3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8746 0 0,'59'21'-1925'0'0,"-14"-7"2600"0"0,-44-13-676 0 0,1 1 0 0 0,-1-1 0 0 0,0 1 0 0 0,0-1 0 0 0,0 1 0 0 0,0 0 0 0 0,0-1 0 0 0,0 1 0 0 0,0 0-1 0 0,0 0 1 0 0,-1 0 0 0 0,1 0 0 0 0,-1-1 0 0 0,1 4 0 0 0,-1-3 3 0 0,3 8-17 0 0,-2 0 0 0 0,1-1 0 0 0,-1 1 0 0 0,-1 18 0 0 0,4 26 74 0 0,-1-35-1579 0 0,8 18 7070 0 0,-10-37-5486 0 0,-1 0 0 0 0,0 0 0 0 0,0 0 0 0 0,0 0 0 0 0,0 1 0 0 0,1-1 0 0 0,-1 0 0 0 0,0 0 0 0 0,0 0 0 0 0,0 0 0 0 0,0 0 0 0 0,4-2 1471 0 0,-4 2-1471 0 0,0 0-1 0 0,0-1 1 0 0,0 1 0 0 0,0 0 0 0 0,0 0 0 0 0,10-24 931 0 0,-3 2-921 0 0,0-3-64 0 0,2 0-1 0 0,0 0 1 0 0,17-29 0 0 0,-23 48-90 0 0,1-1-1 0 0,-1 2 1 0 0,2-1 0 0 0,-1 0 0 0 0,1 1 0 0 0,-1 0 0 0 0,1 0 0 0 0,1 0-1 0 0,-1 1 1 0 0,1 0 0 0 0,0 0 0 0 0,0 0 0 0 0,0 1 0 0 0,0 0-1 0 0,0 0 1 0 0,1 0 0 0 0,10-2 0 0 0,-15 5 42 0 0,0 0 0 0 0,0 0 1 0 0,1 0-1 0 0,-1 0 0 0 0,0 0 0 0 0,0 1 1 0 0,0-1-1 0 0,0 1 0 0 0,0-1 1 0 0,0 1-1 0 0,0 0 0 0 0,0 0 0 0 0,0 0 1 0 0,0 0-1 0 0,0 0 0 0 0,0 1 0 0 0,-1-1 1 0 0,1 0-1 0 0,0 1 0 0 0,-1-1 0 0 0,1 1 1 0 0,-1 0-1 0 0,0-1 0 0 0,0 1 0 0 0,1 0 1 0 0,-1 0-1 0 0,0 0 0 0 0,0 0 0 0 0,1 3 1 0 0,4 9-10 0 0,-1 1 0 0 0,0-1 0 0 0,4 16 0 0 0,-6-17-3 0 0,48 142 487 0 0,-22-91-4482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12131 0 0,'25'22'-1171'0'0,"7"-1"1373"0"0,-30-20-144 0 0,0 0 0 0 0,0 0 0 0 0,0 0-1 0 0,0 0 1 0 0,0-1 0 0 0,0 1 0 0 0,1-1-1 0 0,-1 0 1 0 0,0 0 0 0 0,0 0-1 0 0,0 0 1 0 0,0 0 0 0 0,1 0 0 0 0,-1 0-1 0 0,0-1 1 0 0,0 1 0 0 0,0-1 0 0 0,0 1-1 0 0,0-1 1 0 0,0 0 0 0 0,0 0 0 0 0,3-2-1 0 0,6-1 253 0 0,92-23 221 0 0,-89 27-217 0 0,-2 0-1092 0 0,-1-2-3000 0 0,13-4 3487 0 0,-9-1-441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4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14339 0 0,'0'427'-1630'0'0,"2"-320"1475"0"0,-4 110 300 0 0,0-201 96 0 0,-2-13 149 0 0,0-29-1228 0 0,4 8-100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6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8890 0 0,'0'0'-348'0'0,"3"0"-559"0"0,49 9 508 0 0,33-7 337 0 0,58-14 373 0 0,-107 8-340 0 0,206-21 294 0 0,627-48 688 0 0,-354 49-593 0 0,-707 61-549 0 0,-1343 292 331 0 0,1498-322-111 0 0,7-1 107 0 0,-33 10 0 0 0,63-16-19 0 0,2 1-114 0 0,34 2 280 0 0,1-1 1 0 0,-1-1-1 0 0,59-7 1 0 0,-47 2-168 0 0,154-12 344 0 0,395-86 0 0 0,-118-25 1286 0 0,-473 127-2653 0 0,-21 7 556 0 0,-29 11 108 0 0,-768 210 742 0 0,262-86-1372 0 0,384-98 844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9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3593 0 0,'3'0'27'0'0,"-1"0"0"0"0,0 0 1 0 0,0 0-1 0 0,0 0 0 0 0,1 0 1 0 0,-1 0-1 0 0,0-1 0 0 0,0 1 0 0 0,0-1 1 0 0,0 0-1 0 0,0 1 0 0 0,3-3 1 0 0,19-3-161 0 0,-24 6 120 0 0,1 2-262 0 0,-1-1 244 0 0,0 1 0 0 0,0-1 0 0 0,1 1 0 0 0,-1-1-1 0 0,1 1 1 0 0,0-1 0 0 0,-1 1 0 0 0,1-1 0 0 0,0 0 0 0 0,0 0 0 0 0,1 2 0 0 0,2 4-17 0 0,12 51-469 0 0,-14-45 446 0 0,2 0 0 0 0,-1-1 0 0 0,7 14-1 0 0,-8-20-25 0 0,2 3 296 0 0,1 1 0 0 0,0-1 0 0 0,0 1 0 0 0,0-2 0 0 0,9 11 0 0 0,-13-17-8 0 0,1-1-1 0 0,-1 0 1 0 0,0 1 0 0 0,1-1-1 0 0,-1 0 1 0 0,1 0 0 0 0,-1 0-1 0 0,1 0 1 0 0,0 0 0 0 0,-1 0-1 0 0,1 0 1 0 0,0-1 0 0 0,-1 1-1 0 0,1 0 1 0 0,0-1 0 0 0,0 0-1 0 0,0 1 1 0 0,0-1 0 0 0,-1 0-1 0 0,1 0 1 0 0,0 0 0 0 0,0 0-1 0 0,0 0 1 0 0,0-1 0 0 0,0 1-1 0 0,-1 0 1 0 0,1-1 0 0 0,0 0-1 0 0,0 1 1 0 0,-1-1 0 0 0,1 0-1 0 0,0 0 1 0 0,-1 0 0 0 0,1 0-1 0 0,-1 0 1 0 0,3-2 0 0 0,17-15 56 0 0,0-1 0 0 0,-1-1 0 0 0,-1-1 1 0 0,-1-1-1 0 0,-2 0 0 0 0,18-30 1 0 0,-23 33-98 0 0,7-10-1464 0 0,-16 26 734 0 0,1 0 1 0 0,-1 1-1 0 0,1-1 0 0 0,0 1 0 0 0,0 0 1 0 0,0 0-1 0 0,0 0 0 0 0,3-2 0 0 0,2 1-1248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0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8394 0 0,'0'0'-86'0'0,"7"5"-563"0"0,-4-3 645 0 0,23 12-10 0 0,-1 1 1 0 0,0 2 0 0 0,-2 0-1 0 0,0 1 1 0 0,0 1 0 0 0,24 29 0 0 0,-37-35 187 0 0,-6-7 110 0 0,1 0 0 0 0,0 0-1 0 0,0-1 1 0 0,9 9 0 0 0,-13-13-245 0 0,0 0-1 0 0,0-1 1 0 0,0 1-1 0 0,1 0 1 0 0,-1 0-1 0 0,0-1 1 0 0,1 1 0 0 0,-1-1-1 0 0,0 1 1 0 0,1-1-1 0 0,-1 1 1 0 0,0-1-1 0 0,1 0 1 0 0,-1 0-1 0 0,1 0 1 0 0,-1 0-1 0 0,1 0 1 0 0,-1 0 0 0 0,0 0-1 0 0,1 0 1 0 0,-1-1-1 0 0,1 1 1 0 0,-1 0-1 0 0,0-1 1 0 0,1 1-1 0 0,-1-1 1 0 0,0 0-1 0 0,0 1 1 0 0,3-2 0 0 0,120-98 1907 0 0,-85 66-1917 0 0,2 2 0 0 0,57-35 0 0 0,-94 64-177 0 0,1 1-1 0 0,-1 0 1 0 0,1 1-1 0 0,-1-1 0 0 0,1 1 1 0 0,-1 0-1 0 0,1 0 1 0 0,0 1-1 0 0,6-1 0 0 0,-10 1-17 0 0,1 0 0 0 0,0 0 0 0 0,-1 0 0 0 0,1 0 0 0 0,-1 0 0 0 0,1 0 0 0 0,-1 1 0 0 0,1-1 0 0 0,-1 1 0 0 0,1-1 0 0 0,-1 1 0 0 0,1 0 0 0 0,-1-1 0 0 0,1 1 0 0 0,-1 0 0 0 0,0 0 0 0 0,0 0 0 0 0,1 0 0 0 0,-1 0 0 0 0,0 0 0 0 0,0 0 0 0 0,0 0 0 0 0,0 1 0 0 0,0-1 0 0 0,0 0 0 0 0,-1 1 0 0 0,1-1 0 0 0,0 0 0 0 0,-1 1 0 0 0,1-1 0 0 0,0 3 0 0 0,1 7-620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7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464 793 560 0 0,'-5'-11'7726'0'0,"5"7"-7605"0"0,0 1 1 0 0,-1-1-1 0 0,0 1 1 0 0,1-1-1 0 0,-1 1 1 0 0,-1 0-1 0 0,1-1 1 0 0,0 1-1 0 0,-1 0 1 0 0,1 0-1 0 0,-1 0 1 0 0,0 0-1 0 0,0 0 1 0 0,-3-3-1 0 0,0 0 61 0 0,2 2-133 0 0,-1 0 0 0 0,0 1 0 0 0,0-1-1 0 0,0 1 1 0 0,-1 0 0 0 0,1 0 0 0 0,-1 1 0 0 0,1-1-1 0 0,-1 1 1 0 0,0 0 0 0 0,0 0 0 0 0,-6-1-1 0 0,-6-3 66 0 0,-11-6 220 0 0,-45-12 0 0 0,65 22-294 0 0,0 0 1 0 0,-1 0 0 0 0,1 1 0 0 0,-1 0-1 0 0,1 1 1 0 0,-1 0 0 0 0,1 0-1 0 0,-1 1 1 0 0,0 0 0 0 0,-11 3-1 0 0,14-2-64 0 0,0 1 0 0 0,-1 1 0 0 0,1-1 1 0 0,0 1-1 0 0,1 0 0 0 0,-1 0 0 0 0,1 1 0 0 0,0 0 0 0 0,0 0 0 0 0,0 0 0 0 0,1 0 0 0 0,0 1 0 0 0,-4 6 0 0 0,-2 4-82 0 0,0 1-1 0 0,1 0 0 0 0,-9 28 1 0 0,13-29 50 0 0,0 1 1 0 0,1 0 0 0 0,1 0 0 0 0,1 0-1 0 0,0 0 1 0 0,1 18 0 0 0,1-27 47 0 0,0 0-1 0 0,1 0 1 0 0,0 0 0 0 0,0 0 0 0 0,0-1 0 0 0,1 1 0 0 0,0 0 0 0 0,1-1-1 0 0,0 1 1 0 0,0-1 0 0 0,1 0 0 0 0,-1 0 0 0 0,2 0 0 0 0,-1 0-1 0 0,6 6 1 0 0,-9-12 30 0 0,1 1-1 0 0,0-1 0 0 0,0 0 1 0 0,0 1-1 0 0,0-1 1 0 0,0 0-1 0 0,0 0 0 0 0,0 0 1 0 0,0-1-1 0 0,1 1 0 0 0,-1 0 1 0 0,0-1-1 0 0,0 0 1 0 0,1 1-1 0 0,-1-1 0 0 0,0 0 1 0 0,0 0-1 0 0,1 0 0 0 0,-1 0 1 0 0,0-1-1 0 0,0 1 1 0 0,1-1-1 0 0,-1 1 0 0 0,0-1 1 0 0,0 0-1 0 0,0 0 0 0 0,0 0 1 0 0,0 0-1 0 0,0 0 1 0 0,0 0-1 0 0,0 0 0 0 0,3-3 1 0 0,7-5 123 0 0,-1-1 0 0 0,0 0 1 0 0,18-22-1 0 0,-19 21-114 0 0,1-4 8 0 0,0 0 0 0 0,0-1 1 0 0,-2 0-1 0 0,0 0 0 0 0,0-1 1 0 0,-2-1-1 0 0,0 1 0 0 0,-1-1 0 0 0,-1 0 1 0 0,0-1-1 0 0,1-21 0 0 0,2-28 74 0 0,-2-115-1 0 0,-6 183-112 0 0,0-55 27 0 0,3-136 43 0 0,-3 79-40 0 0,-2 76-65 0 0,2 0-1 0 0,5-39 0 0 0,-5 75 24 0 0,0-1 0 0 0,0 0 0 0 0,0 1 1 0 0,0-1-1 0 0,0 1 0 0 0,0-1 0 0 0,0 1 0 0 0,0-1 0 0 0,0 1 0 0 0,0-1 0 0 0,1 1 0 0 0,-1-1 1 0 0,0 1-1 0 0,0-1 0 0 0,1 1 0 0 0,-1-1 0 0 0,0 1 0 0 0,1-1 0 0 0,-1 1 0 0 0,0-1 0 0 0,1 1 1 0 0,-1 0-1 0 0,1-1 0 0 0,7 8-564 0 0,3 21 158 0 0,48 325 90 0 0,-45-249 345 0 0,-9-72 0 0 0,2 0 0 0 0,0-1-1 0 0,3 0 1 0 0,0 0 0 0 0,21 42-1 0 0,-28-69-9 0 0,-1 0 0 0 0,1 0 0 0 0,-1 0-1 0 0,1 0 1 0 0,0 0 0 0 0,1-1 0 0 0,-1 1-1 0 0,0-1 1 0 0,1 0 0 0 0,0 0-1 0 0,0 0 1 0 0,0-1 0 0 0,0 1 0 0 0,0-1-1 0 0,1 0 1 0 0,-1 0 0 0 0,7 2-1 0 0,-4-3 6 0 0,1 0 0 0 0,-1 0 0 0 0,1 0 0 0 0,-1-1-1 0 0,1 0 1 0 0,-1 0 0 0 0,0-1 0 0 0,1 0 0 0 0,-1 0-1 0 0,12-4 1 0 0,-9 2 13 0 0,0-1 1 0 0,0 0-1 0 0,0 0 0 0 0,0-1 0 0 0,-1 0 1 0 0,0-1-1 0 0,0 0 0 0 0,-1 0 0 0 0,1-1 1 0 0,-1 0-1 0 0,-1 0 0 0 0,0-1 1 0 0,0 0-1 0 0,0-1 0 0 0,-1 1 0 0 0,6-12 1 0 0,2-15 70 0 0,-2-2 1 0 0,-2 1 0 0 0,8-51 0 0 0,2-5-78 0 0,-15 75 13 0 0,-2 0-1 0 0,0 0 0 0 0,1-21 1 0 0,-4 38-21 0 0,-1-3 55 0 0,-7 5-27 0 0,3 1-47 0 0,-1 0 1 0 0,1 1-1 0 0,0 0 1 0 0,0 0-1 0 0,0 0 1 0 0,1 1-1 0 0,-1 0 1 0 0,1 0-1 0 0,0 0 1 0 0,1 0-1 0 0,-1 0 1 0 0,1 1-1 0 0,-4 7 1 0 0,3-2-22 0 0,0 0 0 0 0,1 0 0 0 0,0 0 0 0 0,1 1 0 0 0,0-1 0 0 0,0 0 1 0 0,1 14-1 0 0,1-5-5 0 0,1-1 0 0 0,1 0 1 0 0,1-1-1 0 0,0 1 1 0 0,2 0-1 0 0,0-1 0 0 0,0 0 1 0 0,2 0-1 0 0,11 21 1 0 0,-12-28 33 0 0,1 0 1 0 0,0 0 0 0 0,0-1 0 0 0,1 0 0 0 0,0-1 0 0 0,1 0 0 0 0,16 13-1 0 0,-22-19-44 0 0,1 0-1 0 0,-1-1 0 0 0,1 0 0 0 0,0 1 0 0 0,0-1 0 0 0,0-1 0 0 0,0 1 0 0 0,1-1 0 0 0,-1 1 0 0 0,0-1 0 0 0,1-1 0 0 0,-1 1 0 0 0,1 0 0 0 0,-1-1 0 0 0,0 0 0 0 0,1 0 0 0 0,-1-1 1 0 0,1 1-1 0 0,-1-1 0 0 0,1 0 0 0 0,-1 0 0 0 0,0 0 0 0 0,0 0 0 0 0,1-1 0 0 0,3-2 0 0 0,12-7-343 0 0,-1-1 1 0 0,-1-1-1 0 0,0-1 0 0 0,25-24 1 0 0,60-72-574 0 0,-42 41 863 0 0,-45 52 124 0 0,65-74 398 0 0,-72 80-113 0 0,-1 0 0 0 0,0-1 0 0 0,-1 0 0 0 0,0-1-1 0 0,-1 0 1 0 0,6-17 0 0 0,-12 29-283 0 0,1 0-1 0 0,-1 0 1 0 0,0 0-1 0 0,0 0 1 0 0,1 0-1 0 0,-1 0 1 0 0,0 0-1 0 0,0 0 1 0 0,0 0-1 0 0,0 0 1 0 0,-1 0-1 0 0,1 0 1 0 0,0 0-1 0 0,0 0 0 0 0,0 0 1 0 0,-1 0-1 0 0,1 0 1 0 0,-1 1-1 0 0,1-1 1 0 0,0 0-1 0 0,-1 0 1 0 0,0 0-1 0 0,1 0 1 0 0,-1 1-1 0 0,1-1 1 0 0,-1 0-1 0 0,0 0 1 0 0,0 1-1 0 0,1-1 1 0 0,-1 0-1 0 0,0 1 1 0 0,0-1-1 0 0,0 1 1 0 0,0 0-1 0 0,0-1 1 0 0,0 1-1 0 0,0-1 1 0 0,0 1-1 0 0,0 0 0 0 0,0 0 1 0 0,0 0-1 0 0,0 0 1 0 0,0-1-1 0 0,0 1 1 0 0,0 0-1 0 0,0 1 1 0 0,-1-1-1 0 0,-3 0-22 0 0,1 0 0 0 0,-1 0-1 0 0,1 1 1 0 0,0-1 0 0 0,-1 1-1 0 0,1 0 1 0 0,0 1 0 0 0,-1-1-1 0 0,-6 4 1 0 0,3 1-26 0 0,0 1 0 0 0,0 0 0 0 0,1 0 0 0 0,-11 13 1 0 0,-7 7-7 0 0,8-10-8 0 0,1 0 0 0 0,-18 25 0 0 0,28-33 15 0 0,1-1 0 0 0,-1 1 1 0 0,1 0-1 0 0,1 0 0 0 0,0 1 0 0 0,0-1 0 0 0,-4 17 0 0 0,8-24 16 0 0,-1 5-1 0 0,-1-1-1 0 0,2 1 0 0 0,-1 0 0 0 0,1 13 0 0 0,1-19 13 0 0,-1 0 0 0 0,0-1 0 0 0,0 1-1 0 0,0 0 1 0 0,0-1 0 0 0,0 1 0 0 0,1 0-1 0 0,-1-1 1 0 0,0 1 0 0 0,1 0 0 0 0,-1-1-1 0 0,0 1 1 0 0,1-1 0 0 0,-1 1-1 0 0,1-1 1 0 0,-1 1 0 0 0,1-1 0 0 0,-1 1-1 0 0,1-1 1 0 0,-1 1 0 0 0,1-1 0 0 0,-1 1-1 0 0,2-1 1 0 0,-1 0 14 0 0,1 1 1 0 0,-1-1-1 0 0,0-1 1 0 0,1 1-1 0 0,-1 0 1 0 0,0 0-1 0 0,1 0 1 0 0,-1-1-1 0 0,0 1 0 0 0,1-1 1 0 0,-1 1-1 0 0,0-1 1 0 0,0 1-1 0 0,0-1 1 0 0,1 0-1 0 0,-1 1 0 0 0,1-3 1 0 0,9-5 31 0 0,-2-1-1 0 0,1-1 1 0 0,-1 1 0 0 0,-1-2-1 0 0,0 1 1 0 0,0-1 0 0 0,-1 0 0 0 0,9-19-1 0 0,-6 12-43 0 0,1 0 0 0 0,15-18 0 0 0,-21 29-23 0 0,0 2-1 0 0,0-1 1 0 0,1 0-1 0 0,-1 1 1 0 0,1 0-1 0 0,1 1 1 0 0,-1-1-1 0 0,13-6 1 0 0,-16 10 4 0 0,0 0-1 0 0,0 0 1 0 0,1 1 0 0 0,-1-1-1 0 0,0 1 1 0 0,1-1 0 0 0,-1 1-1 0 0,0 0 1 0 0,1 0 0 0 0,-1 1-1 0 0,1-1 1 0 0,-1 1 0 0 0,0 0-1 0 0,0-1 1 0 0,1 1 0 0 0,-1 1-1 0 0,0-1 1 0 0,0 0 0 0 0,0 1-1 0 0,0 0 1 0 0,0-1 0 0 0,4 5-1 0 0,12 10-10 0 0,-1 2-1 0 0,0 0 1 0 0,-2 1-1 0 0,0 0 0 0 0,-1 2 1 0 0,22 37-1 0 0,13 18 32 0 0,-39-59 7 0 0,-10-13-58 0 0,1 0 1 0 0,0-1 0 0 0,0 1-1 0 0,0-1 1 0 0,1 0-1 0 0,-1 0 1 0 0,1 0-1 0 0,0 0 1 0 0,0 0 0 0 0,0 0-1 0 0,0-1 1 0 0,0 0-1 0 0,0 1 1 0 0,4 1-1 0 0,0-4-459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8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12659 0 0,'0'0'113'0'0,"25"0"-2341"0"0,-5-1 2451 0 0,1-2 0 0 0,-1 0 1 0 0,0-1-1 0 0,38-12 0 0 0,-39 9-105 0 0,0 1 1 0 0,29-5 0 0 0,-42 10-323 0 0,1 0 1 0 0,-1 1 0 0 0,1 0-1 0 0,-1 0 1 0 0,1 0-1 0 0,-1 1 1 0 0,0 0 0 0 0,1 0-1 0 0,-1 1 1 0 0,0 0 0 0 0,9 3-1 0 0,-7-1-1129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0 340 11154 0 0,'0'0'601'0'0,"3"-7"-1446"0"0,39-51-98 0 0,-30 44 1689 0 0,-1-1-1 0 0,19-31 1 0 0,-28 45-776 0 0,-1 0 1 0 0,1 0-1 0 0,0 0 1 0 0,-1 0-1 0 0,1 1 1 0 0,0-1-1 0 0,0 1 0 0 0,-1-1 1 0 0,1 1-1 0 0,0 0 1 0 0,0 0-1 0 0,0 0 1 0 0,0 0-1 0 0,0 0 0 0 0,-1 0 1 0 0,1 0-1 0 0,0 0 1 0 0,0 1-1 0 0,0-1 1 0 0,0 1-1 0 0,-1-1 0 0 0,3 2 1 0 0,2 3-35 0 0,0 0 0 0 0,-1 0 0 0 0,1 1 0 0 0,-1 0 0 0 0,-1 0 0 0 0,1 0 0 0 0,5 11-1 0 0,21 25 133 0 0,-29-40 13 0 0,0 0-1 0 0,0 0 1 0 0,0 0 0 0 0,0 0-1 0 0,1 0 1 0 0,-1 0-1 0 0,1-1 1 0 0,-1 0 0 0 0,1 1-1 0 0,0-1 1 0 0,-1 0 0 0 0,1 0-1 0 0,5 1 1 0 0,-4-2 30 0 0,-1 0 1 0 0,0-1-1 0 0,0 1 0 0 0,0-1 0 0 0,0 0 1 0 0,0 0-1 0 0,0 0 0 0 0,0 0 1 0 0,0 0-1 0 0,0-1 0 0 0,0 1 0 0 0,0-1 1 0 0,-1 0-1 0 0,1 0 0 0 0,-1 0 1 0 0,4-3-1 0 0,35-38 329 0 0,-41 42-436 0 0,46-56 207 0 0,-25 29-173 0 0,1 1 1 0 0,39-37 0 0 0,-53 56-62 0 0,1 2 1 0 0,-1-1 0 0 0,1 1 0 0 0,1 1 0 0 0,-1-1-1 0 0,1 2 1 0 0,0-1 0 0 0,0 1 0 0 0,0 1-1 0 0,0 0 1 0 0,1 0 0 0 0,16-2 0 0 0,2-1-4023 0 0,-25 3 2542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09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1296 0 0,'-1'9'62'0'0,"1"1"0"0"0,1 0 0 0 0,0 0 0 0 0,0-1 0 0 0,1 1 0 0 0,0-1 0 0 0,0 1 0 0 0,1-1 0 0 0,1 0 0 0 0,-1 0 0 0 0,9 14 0 0 0,7 12 460 0 0,22 37 42 0 0,-37-66-427 0 0,0 0 1 0 0,1-1 0 0 0,-1 1-1 0 0,1-1 1 0 0,1 0 0 0 0,-1 0 0 0 0,1 0-1 0 0,9 6 1 0 0,-11-9 98 0 0,0-1 1 0 0,0 1-1 0 0,0-1 0 0 0,0 0 0 0 0,0 0 1 0 0,0 0-1 0 0,0 0 0 0 0,0-1 1 0 0,1 1-1 0 0,-1-1 0 0 0,0 0 0 0 0,0-1 1 0 0,0 1-1 0 0,1-1 0 0 0,-1 1 1 0 0,0-1-1 0 0,0-1 0 0 0,0 1 0 0 0,0-1 1 0 0,0 1-1 0 0,-1-1 0 0 0,1 0 1 0 0,0 0-1 0 0,-1-1 0 0 0,1 1 0 0 0,-1-1 1 0 0,5-5-1 0 0,8-7 10 0 0,-1-2 0 0 0,0 0 0 0 0,-1 0 0 0 0,11-21 0 0 0,-13 21-312 0 0,-8 11-3 0 0,0 0 0 0 0,0 1 0 0 0,1 0 0 0 0,0 0 0 0 0,11-8 0 0 0,-16 12-69 0 0,1 1 0 0 0,0-1-1 0 0,0 1 1 0 0,-1-1 0 0 0,1 1 0 0 0,0-1 0 0 0,0 1 0 0 0,0 0 0 0 0,0-1-1 0 0,0 1 1 0 0,-1 0 0 0 0,1 0 0 0 0,0-1 0 0 0,0 1 0 0 0,0 0 0 0 0,0 0-1 0 0,0 0 1 0 0,0 0 0 0 0,0 0 0 0 0,0 0 0 0 0,0 1 0 0 0,0-1-1 0 0,0 0 1 0 0,0 0 0 0 0,0 1 0 0 0,-1-1 0 0 0,1 1 0 0 0,0-1 0 0 0,0 0-1 0 0,0 1 1 0 0,-1 0 0 0 0,1-1 0 0 0,0 1 0 0 0,0-1 0 0 0,-1 1 0 0 0,1 0-1 0 0,0-1 1 0 0,-1 1 0 0 0,1 0 0 0 0,-1 0 0 0 0,1 0 0 0 0,-1-1-1 0 0,0 1 1 0 0,1 0 0 0 0,-1 0 0 0 0,0 0 0 0 0,1 0 0 0 0,-1 0 0 0 0,0 0-1 0 0,0 0 1 0 0,0 0 0 0 0,0 1 0 0 0,3 7-1076 0 0,-2 0-85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2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9218 0 0,'8'13'-275'0'0,"-1"1"1"0"0,0 0-1 0 0,-1 1 1 0 0,5 19 0 0 0,1 1 164 0 0,10 26-6 0 0,25 61-202 0 0,-41-110 370 0 0,0 0 0 0 0,1 0-1 0 0,0-1 1 0 0,1 0 0 0 0,0 0 0 0 0,1 0 0 0 0,12 11-1 0 0,-17-19 188 0 0,-1 0-1 0 0,0-1 1 0 0,1 1-1 0 0,-1-1 0 0 0,1 0 1 0 0,0 0-1 0 0,0 0 1 0 0,0 0-1 0 0,0-1 1 0 0,0 0-1 0 0,0 1 0 0 0,0-1 1 0 0,0-1-1 0 0,8 1 1 0 0,-9-1-119 0 0,0 0 1 0 0,0-1 0 0 0,0 1-1 0 0,-1-1 1 0 0,1 0-1 0 0,0 0 1 0 0,0 0 0 0 0,0 0-1 0 0,-1 0 1 0 0,1-1 0 0 0,-1 1-1 0 0,1-1 1 0 0,-1 0-1 0 0,0 0 1 0 0,1 0 0 0 0,-1 0-1 0 0,0 0 1 0 0,0 0 0 0 0,-1 0-1 0 0,1-1 1 0 0,0 1-1 0 0,1-4 1 0 0,10-18 307 0 0,-2 0-1 0 0,0-1 1 0 0,14-50 0 0 0,10-85 508 0 0,-14 58-640 0 0,-1 32-449 0 0,0 24-6196 0 0,-16 39 4219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1 407 15515 0 0,'0'0'460'0'0,"3"1"-806"0"0,67 18-1103 0 0,-35-8 1341 0 0,1-2 0 0 0,0-1 0 0 0,43 3 0 0 0,-47-11 158 0 0,0 0 0 0 0,0-3 0 0 0,0 0 0 0 0,0-2 0 0 0,0-2 0 0 0,-1 0 0 0 0,0-3-1 0 0,0 0 1 0 0,-1-2 0 0 0,54-30 0 0 0,6-12-570 0 0,-4-4-1 0 0,82-72 1 0 0,-50 38-2052 0 0,-73 59 1050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5:53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730 154 4625 0 0,'-14'-6'2298'0'0,"-1"1"0"0"0,-28-6 0 0 0,-67-3-2946 0 0,50 8 1533 0 0,45 4-842 0 0,1 1 0 0 0,-1 0 0 0 0,0 1 0 0 0,1 1 1 0 0,-25 4-1 0 0,31-3-122 0 0,1 0 1 0 0,-1 0-1 0 0,1 1 1 0 0,0 0-1 0 0,0 1 1 0 0,0 0-1 0 0,0 0 1 0 0,1 0-1 0 0,0 1 1 0 0,0 0-1 0 0,0 0 1 0 0,-7 8-1 0 0,0 0-17 0 0,1 1 0 0 0,1 0 0 0 0,0 1 0 0 0,1 0 0 0 0,1 0 0 0 0,0 1 0 0 0,-10 27 0 0 0,-7 34 236 0 0,3 1 0 0 0,4 1-1 0 0,-18 156 1 0 0,29-169 91 0 0,3-29 117 0 0,2-1-1 0 0,1 60 1 0 0,6-61-198 0 0,1 1 0 0 0,1-1 0 0 0,3 0 0 0 0,22 62 0 0 0,-24-83-60 0 0,1 0-1 0 0,0 0 0 0 0,1-1 0 0 0,0 0 0 0 0,1-1 1 0 0,0 0-1 0 0,1 0 0 0 0,1-1 0 0 0,0 0 1 0 0,0-1-1 0 0,1-1 0 0 0,0 0 0 0 0,0-1 0 0 0,24 11 1 0 0,9 2 155 0 0,1-2 1 0 0,0-3 0 0 0,64 14 0 0 0,-89-25-16 0 0,-1-1-1 0 0,1-1 1 0 0,0-1-1 0 0,0-1 1 0 0,0-1-1 0 0,0-1 1 0 0,0-1-1 0 0,0-1 1 0 0,0-1-1 0 0,0-1 1 0 0,-1 0-1 0 0,33-14 1 0 0,-30 9 105 0 0,-1 0 0 0 0,-1-1 0 0 0,1-2 0 0 0,-2 0 0 0 0,34-27 0 0 0,-47 34-178 0 0,-1-2-1 0 0,1 1 1 0 0,-1-1 0 0 0,-1 0-1 0 0,1 0 1 0 0,-1-1 0 0 0,-1 0 0 0 0,0 0-1 0 0,0 0 1 0 0,-1-1 0 0 0,0 0-1 0 0,0 1 1 0 0,-1-1 0 0 0,0-1-1 0 0,-1 1 1 0 0,1-14 0 0 0,-3-13 207 0 0,-2 0 0 0 0,-1 0 0 0 0,-9-40 0 0 0,10 64-297 0 0,-26-112 277 0 0,8 53-252 0 0,-2-7 84 0 0,2 10-25 0 0,-17-32-38 0 0,-81-140 39 0 0,99 206-194 0 0,-2 0-1 0 0,-43-52 1 0 0,52 72-71 0 0,-1 1 0 0 0,-1 0 1 0 0,0 1-1 0 0,-1 1 0 0 0,-1 0 0 0 0,1 2 0 0 0,-31-17 1 0 0,-102-35-715 0 0,144 60 686 0 0,-1-1-1 0 0,0 2 1 0 0,1-1 0 0 0,-1 1 0 0 0,0-1 0 0 0,0 1 0 0 0,0 1 0 0 0,0-1-1 0 0,-1 1 1 0 0,-4 0 0 0 0,6 0-10 0 0,1 1-1 0 0,0 0 1 0 0,-1 1 0 0 0,1-1-1 0 0,0 0 1 0 0,0 1 0 0 0,-1 0-1 0 0,1 0 1 0 0,1 0 0 0 0,-1 0-1 0 0,0 0 1 0 0,0 0 0 0 0,1 1-1 0 0,-1-1 1 0 0,-3 7 0 0 0,-24 31 1 0 0,1 1 0 0 0,2 1 1 0 0,-33 73-1 0 0,-47 146 292 0 0,94-227-128 0 0,-6 12 71 0 0,8-18 90 0 0,0 1 0 0 0,-12 52 1 0 0,14-38-148 0 0,5-30-22 0 0,1-1 0 0 0,1 1 0 0 0,0 1 0 0 0,0-1 0 0 0,2 0 0 0 0,0 16 0 0 0,2-4 37 0 0,1 1 0 0 0,1-1 0 0 0,2 0 0 0 0,0-1 0 0 0,15 37 0 0 0,-8-27 11 0 0,-10-24-32 0 0,0-1 0 0 0,1 0 1 0 0,0 0-1 0 0,7 10 0 0 0,14 17 121 0 0,2-1-1 0 0,2-1 1 0 0,1-2 0 0 0,61 52-1 0 0,-85-79-124 0 0,33 28 279 0 0,63 40 1 0 0,-87-64-171 0 0,-1-1-1 0 0,1-1 0 0 0,0 0 1 0 0,0-1-1 0 0,1-1 0 0 0,0-1 1 0 0,0 0-1 0 0,28 3 0 0 0,-1-4 150 0 0,0-2-1 0 0,0-1 0 0 0,76-13 1 0 0,-92 8-150 0 0,1-1-1 0 0,-1-1 1 0 0,-1-2 0 0 0,1 0-1 0 0,-2-2 1 0 0,47-26 0 0 0,-67 33-11 0 0,0 1 0 0 0,-1-1 0 0 0,1 0 0 0 0,-1 0 0 0 0,0 0 0 0 0,0 0 0 0 0,0-1 0 0 0,-1 0-1 0 0,1 0 1 0 0,-1 0 0 0 0,0 0 0 0 0,-1 0 0 0 0,1 0 0 0 0,-1-1 0 0 0,0 0 0 0 0,2-9 0 0 0,-2 2 7 0 0,0-1 0 0 0,-1 0 0 0 0,0 1 0 0 0,-1-1 0 0 0,-1 0 0 0 0,-3-17 1 0 0,-7-30-792 0 0,-29-97 0 0 0,-33-55-6978 0 0,71 208 7375 0 0,-39-130-12104 0 0,34 110 9241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5:54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3093 0 2865 0 0,'0'0'278'0'0,"-20"26"8442"0"0,-4-23-13360 0 0,-59 20 1819 0 0,-80 17 1782 0 0,142-37-1244 0 0,0-2 3820 0 0,-47-4 12301 0 0,39 0-12753 0 0,-20-1-1115 0 0,-1 1 0 0 0,-64 6-1 0 0,-100 19 154 0 0,137-13-46 0 0,-729 134 522 0 0,359-55-162 0 0,122-27-104 0 0,-229 38 279 0 0,541-97-672 0 0,-2 1-73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5:55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 38 15203 0 0,'-1'0'4'0'0,"0"-1"0"0"0,0 1 0 0 0,0 0 0 0 0,0 0 0 0 0,0 0 0 0 0,0 0 0 0 0,0 0 0 0 0,0 0 0 0 0,-1 0 0 0 0,1 0 0 0 0,0 0 0 0 0,0 1 0 0 0,0-1 0 0 0,0 0 0 0 0,0 1 0 0 0,0-1 0 0 0,0 0 0 0 0,0 1 0 0 0,1-1 0 0 0,-1 1 0 0 0,0 0 0 0 0,0-1 0 0 0,0 1 0 0 0,0 0 0 0 0,1 0 0 0 0,-2 0 0 0 0,-2 2 6 0 0,-79 54-129 0 0,-41 25 658 0 0,40-36 240 0 0,-1-3 0 0 0,-155 53 862 0 0,248-96-2067 0 0,6 6 372 0 0,293 99-119 0 0,-246-85 404 0 0,-39-14-62 0 0,0 2 1 0 0,0 0-1 0 0,-1 1 0 0 0,29 17 0 0 0,-32-8 760 0 0,-17-15-826 0 0,1-1 0 0 0,0 0 1 0 0,0 0-1 0 0,1 0 0 0 0,-1 0 1 0 0,0 0-1 0 0,5 3 0 0 0,34 10 917 0 0,-39-13-949 0 0,1-1 0 0 0,0 1-1 0 0,0-1 1 0 0,-1 0 0 0 0,1 0-1 0 0,0 0 1 0 0,0 0 0 0 0,0 0 0 0 0,0 0-1 0 0,0-1 1 0 0,1 1 0 0 0,2-1 1714 0 0,-3-106-682 0 0,-3 77-990 0 0,-1 1-1 0 0,-2-1 1 0 0,-1 1-1 0 0,-9-32 1 0 0,4 10-20 0 0,7 36-95 0 0,0 1 0 0 0,-1-1 0 0 0,-6-15 0 0 0,8 27-8 0 0,1 0 1 0 0,-1 0-1 0 0,0-1 0 0 0,1 1 0 0 0,0 0 0 0 0,0 0 0 0 0,-1-1 0 0 0,1 1 0 0 0,1-4 1 0 0,-4-26 357 0 0,0 22-471 0 0,-2-10-432 0 0,1 1-1 0 0,-4-33 0 0 0,8 50 187 0 0,-1 0-1 0 0,1 0 1 0 0,-1 0-1 0 0,1 0 1 0 0,-1 0-1 0 0,0 0 1 0 0,0 0-1 0 0,0 0 1 0 0,0 0-1 0 0,0 0 1 0 0,-1 1 0 0 0,1-1-1 0 0,0 0 1 0 0,-1 1-1 0 0,-2-3 1 0 0,-30-20-1580 0 0,7 12 268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5:59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7682 0 0,'0'0'1444'0'0,"1"8"-1389"0"0,6 66-672 0 0,-6-47 608 0 0,2 0 0 0 0,0-1 1 0 0,2 0-1 0 0,15 50 0 0 0,-19-75 47 0 0,0 0 0 0 0,-1 1 0 0 0,1-1 0 0 0,0 0 0 0 0,-1 0 0 0 0,1 0 0 0 0,0 1 0 0 0,0-1 0 0 0,0 0 0 0 0,0 0 0 0 0,0 0 0 0 0,0-1 0 0 0,0 1 0 0 0,0 0 0 0 0,1 0 0 0 0,-1-1 0 0 0,0 1 0 0 0,0 0 0 0 0,1-1 0 0 0,-1 1 0 0 0,0-1 0 0 0,3 1 0 0 0,0-1 42 0 0,-1 0 0 0 0,1 0 1 0 0,-1 0-1 0 0,1 0 0 0 0,-1-1 1 0 0,1 0-1 0 0,-1 1 0 0 0,0-1 1 0 0,5-2-1 0 0,7-3 149 0 0,0-2 0 0 0,-1 1 0 0 0,15-12 0 0 0,-23 16-216 0 0,107-72-115 0 0,-4-5-1 0 0,102-97 0 0 0,-190 156-1201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00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16388 0 0,'15'4'-337'0'0,"0"1"1"0"0,-1 0-1 0 0,1 1 1 0 0,-1 1 0 0 0,-1 0-1 0 0,26 18 1 0 0,-23-15 289 0 0,-4-2 35 0 0,-1 0 1 0 0,0 1-1 0 0,0 0 1 0 0,-1 0-1 0 0,0 1 1 0 0,-1 1 0 0 0,0-1-1 0 0,9 16 1 0 0,-7-7-5 0 0,-1 1 0 0 0,0-1 0 0 0,-2 1 0 0 0,10 33 0 0 0,-17-50 13 0 0,-1 0 0 0 0,1 0 1 0 0,0 1-1 0 0,0-1 0 0 0,1 0 0 0 0,-1 0 0 0 0,1-1 1 0 0,-1 1-1 0 0,1 0 0 0 0,0 0 0 0 0,0-1 0 0 0,0 1 1 0 0,4 2-1 0 0,-5-4 5 0 0,1-1-1 0 0,0 1 1 0 0,0 0 0 0 0,1-1 0 0 0,-1 1 0 0 0,0-1 0 0 0,0 0-1 0 0,0 0 1 0 0,0 0 0 0 0,0 0 0 0 0,0 0 0 0 0,0 0-1 0 0,0-1 1 0 0,0 1 0 0 0,0-1 0 0 0,0 1 0 0 0,0-1 0 0 0,0 0-1 0 0,0 0 1 0 0,0 0 0 0 0,0 0 0 0 0,2-1 0 0 0,24-13 56 0 0,0-2 0 0 0,49-37 1 0 0,47-53-10 0 0,-66 55-61 0 0,173-154-2653 0 0,-178 162 986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00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6745 0 0,'-9'6'1200'0'0,"8"-5"-1140"0"0,0-1 1 0 0,0 1-1 0 0,-1 0 1 0 0,1 0 0 0 0,0-1-1 0 0,0 1 1 0 0,0 0-1 0 0,1 0 1 0 0,-1 0-1 0 0,0 0 1 0 0,0 0-1 0 0,1 1 1 0 0,-1-1-1 0 0,0 0 1 0 0,1 0-1 0 0,-1 0 1 0 0,1 1-1 0 0,-1-1 1 0 0,1 2-1 0 0,-2 7 36 0 0,1 1 1 0 0,1-1-1 0 0,0 1 0 0 0,1-1 0 0 0,-1 1 0 0 0,2-1 0 0 0,0 0 1 0 0,0 1-1 0 0,5 13 0 0 0,-4-15-34 0 0,0 0 1 0 0,0 0 0 0 0,0-1-1 0 0,1 1 1 0 0,1-1 0 0 0,8 12-1 0 0,-11-16-44 0 0,1-1 0 0 0,0 0-1 0 0,-1 0 1 0 0,1-1-1 0 0,1 1 1 0 0,-1 0 0 0 0,0-1-1 0 0,1 0 1 0 0,-1 0 0 0 0,1 0-1 0 0,0 0 1 0 0,-1-1 0 0 0,1 1-1 0 0,0-1 1 0 0,0 0 0 0 0,0 0-1 0 0,8 1 1 0 0,4-2 9 0 0,0-1-1 0 0,0 0 1 0 0,0 0-1 0 0,-1-2 1 0 0,1 0-1 0 0,-1-1 1 0 0,1 0-1 0 0,20-10 1 0 0,114-62-78 0 0,-144 73 46 0 0,88-52-357 0 0,6-7-1018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8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12003 0 0,'0'0'2092'0'0,"22"1"-2456"0"0,28 6 505 0 0,-40-5-104 0 0,1-1-1 0 0,0 0 1 0 0,0-1-1 0 0,0 0 1 0 0,0 0-1 0 0,0-1 1 0 0,12-3-1 0 0,7-3-226 0 0,0 2 0 0 0,1 2-1 0 0,-1 0 1 0 0,1 2 0 0 0,-1 2-1 0 0,40 4 1 0 0,-47-1-1490 0 0,-14-4-62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01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12323 0 0,'0'0'-155'0'0,"0"7"-825"0"0,-7 70 797 0 0,3-52 255 0 0,2 0-1 0 0,1 28 1 0 0,1-37-16 0 0,2 1 0 0 0,0-1 0 0 0,1 0 1 0 0,0 1-1 0 0,2-1 0 0 0,6 17 0 0 0,-9-28-27 0 0,0 0 0 0 0,0 0 1 0 0,1-1-1 0 0,0 1 0 0 0,0-1 0 0 0,0 1 0 0 0,1-1 0 0 0,-1 0 0 0 0,1 0 0 0 0,0-1 0 0 0,0 1 0 0 0,0-1 0 0 0,0 0 0 0 0,1 0 0 0 0,0 0 0 0 0,-1 0 0 0 0,1-1 0 0 0,0 0 0 0 0,0 0 0 0 0,0 0 0 0 0,0-1 1 0 0,1 0-1 0 0,5 1 0 0 0,0-1 9 0 0,1-1 1 0 0,0 0 0 0 0,-1-1 0 0 0,1 0-1 0 0,0-1 1 0 0,-1 0 0 0 0,0-1 0 0 0,14-5 0 0 0,12-6-52 0 0,40-22 1 0 0,7-9-732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1:56:02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24 10802,'-10'-17'5169,"-7"11"-3304,-10 19-369,-12 11 1705,-12 14-7482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26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4969 0 0,'-13'0'8238'0'0,"19"1"-8756"0"0,-2 0 479 0 0,0 0-1 0 0,0 0 0 0 0,0 1 0 0 0,0-1 1 0 0,-1 1-1 0 0,1 0 0 0 0,0 0 1 0 0,-1 1-1 0 0,0-1 0 0 0,1 1 0 0 0,-1 0 1 0 0,5 5-1 0 0,39 49 15 0 0,-26-30 94 0 0,277 339 1101 0 0,-258-319-1070 0 0,-21-27 123 0 0,-1 1 1 0 0,-1 1-1 0 0,25 43 2606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0:27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849 1 14643 0 0,'-2'0'-126'0'0,"0"0"0"0"0,0 0 1 0 0,0 1-1 0 0,0-1 0 0 0,0 0 0 0 0,0 1 0 0 0,1 0 0 0 0,-1-1 0 0 0,0 1 0 0 0,0 0 1 0 0,0 0-1 0 0,-2 2 0 0 0,-17 17 57 0 0,0 1 1 0 0,2 1-1 0 0,-22 31 1 0 0,40-52 67 0 0,-42 56-52 0 0,17-20 242 0 0,-1-2 0 0 0,-2 0 0 0 0,-1-2 0 0 0,-64 54 0 0 0,-220 133 1766 0 0,278-195-1927 0 0,22-15-10 0 0,0-1-1 0 0,0 2 1 0 0,1 0-1 0 0,0 0 1 0 0,1 1-1 0 0,1 1 1 0 0,-16 20-1 0 0,26-30 59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22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27 148 6761 0 0,'-7'-31'631'0'0,"1"10"252"0"0,1-2 0 0 0,2 1 0 0 0,-2-28 0 0 0,5 50-899 0 0,15 16-1806 0 0,6 31 1667 0 0,-2 0 0 0 0,17 63 0 0 0,16 104 252 0 0,-19-71-61 0 0,34 135 269 0 0,-59-250 517 0 0,-6-31-1061 0 0,8-13-190 0 0,-3-1-270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22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5745 0 0,'0'-1'51'0'0,"0"1"0"0"0,0 0 0 0 0,0-1 0 0 0,0 1 0 0 0,1-1 0 0 0,-1 1 0 0 0,0 0 0 0 0,0-1-1 0 0,0 1 1 0 0,1-1 0 0 0,-1 1 0 0 0,0 0 0 0 0,1-1 0 0 0,-1 1 0 0 0,0 0 0 0 0,1-1 0 0 0,-1 1 0 0 0,0 0 0 0 0,1 0 0 0 0,-1 0 0 0 0,1-1-1 0 0,-1 1 1 0 0,0 0 0 0 0,1 0 0 0 0,-1 0 0 0 0,1 0 0 0 0,-1 0 0 0 0,1-1 0 0 0,-1 1 0 0 0,1 0 0 0 0,-1 0 0 0 0,0 0 0 0 0,1 0-1 0 0,-1 0 1 0 0,1 1 0 0 0,-1-1 0 0 0,1 0 0 0 0,-1 0 0 0 0,1 0 0 0 0,-1 0 0 0 0,1 1 0 0 0,15 19 422 0 0,6 32-342 0 0,33 205 466 0 0,-48-279 4908 0 0,14-30-5664 0 0,-20 48 423 0 0,2-4-314 0 0,1-1-1 0 0,0 1 0 0 0,1 0 1 0 0,0 0-1 0 0,0 1 1 0 0,0-1-1 0 0,1 1 0 0 0,0 0 1 0 0,1 0-1 0 0,-1 1 0 0 0,1 0 1 0 0,10-6-1 0 0,-14 10-3 0 0,1-1 0 0 0,0 1-1 0 0,0 1 1 0 0,0-1 0 0 0,0 1-1 0 0,1-1 1 0 0,-1 1 0 0 0,0 1-1 0 0,1-1 1 0 0,-1 0 0 0 0,1 1-1 0 0,-1 0 1 0 0,0 0 0 0 0,1 0-1 0 0,-1 1 1 0 0,1 0 0 0 0,-1-1-1 0 0,0 2 1 0 0,0-1 0 0 0,1 0-1 0 0,-1 1 1 0 0,0 0 0 0 0,0 0-1 0 0,0 0 1 0 0,-1 0 0 0 0,1 0-1 0 0,4 5 1 0 0,-1-2 70 0 0,-1 0 1 0 0,0 1-1 0 0,0 0 0 0 0,0 0 1 0 0,-1 1-1 0 0,0 0 1 0 0,0 0-1 0 0,-1 0 0 0 0,1 0 1 0 0,4 14-1 0 0,-1 1 42 0 0,-2-1 0 0 0,6 36 0 0 0,-7-31-1431 0 0,15 45 0 0 0,-19-69 1138 0 0,0 0-234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2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7898 0 0,'9'1'464'0'0,"-5"1"-484"0"0,1 0 1 0 0,-1 0 0 0 0,0 0 0 0 0,0 1-1 0 0,0 0 1 0 0,0 0 0 0 0,0 0-1 0 0,0 0 1 0 0,-1 0 0 0 0,1 1 0 0 0,-1 0-1 0 0,0-1 1 0 0,0 1 0 0 0,0 0-1 0 0,-1 1 1 0 0,0-1 0 0 0,1 0-1 0 0,-2 1 1 0 0,1-1 0 0 0,1 6 0 0 0,5 14 91 0 0,-1-1 1 0 0,6 43 0 0 0,-4 19-12 0 0,-4 0 1 0 0,-8 122-1 0 0,4 72 531 0 0,-1-278-631 0 0,0-1 19 0 0,0 1 0 0 0,0-1 1 0 0,0 1-1 0 0,1-1 0 0 0,-1 1 0 0 0,0-1 1 0 0,0 1-1 0 0,0-1 0 0 0,0 1 0 0 0,0 0 1 0 0,0-1-1 0 0,0 1 0 0 0,0-1 0 0 0,-1 1 1 0 0,1-1-1 0 0,0 1 0 0 0,0-1 0 0 0,0 0 1 0 0,0 1-1 0 0,-1-1 0 0 0,1 1 1 0 0,-1 0-1 0 0,-11-3-692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23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10162 0 0,'12'5'504'0'0,"-6"-1"-301"0"0,1-1 0 0 0,0 0 0 0 0,0-1 1 0 0,0 1-1 0 0,12 1 0 0 0,204-2-74 0 0,-49-3-36 0 0,-154 1-92 0 0,-12 0-2 0 0,0 0 0 0 0,0 0 0 0 0,0 0 0 0 0,0 1 0 0 0,0 0 0 0 0,0 1-1 0 0,0 0 1 0 0,0 0 0 0 0,13 6 0 0 0,-20-7-5 0 0,0 0-1 0 0,0 0 0 0 0,-1 0 0 0 0,1 1 1 0 0,0-1-1 0 0,0 0 0 0 0,-1 0 1 0 0,1 1-1 0 0,-1-1 0 0 0,1 0 1 0 0,-1 1-1 0 0,0-1 0 0 0,1 1 0 0 0,-1-1 1 0 0,0 1-1 0 0,0-1 0 0 0,0 0 1 0 0,0 1-1 0 0,0 1 0 0 0,-6 35-8 0 0,3-20 16 0 0,-2 14 26 0 0,2-11-9 0 0,0 0 1 0 0,1 1-1 0 0,2 27 1 0 0,0-44-17 0 0,0-1 0 0 0,1 0 1 0 0,-1 1-1 0 0,1-1 0 0 0,0 0 0 0 0,0 0 0 0 0,1 1 1 0 0,-1-1-1 0 0,1 0 0 0 0,0 0 0 0 0,0-1 1 0 0,0 1-1 0 0,1 0 0 0 0,-1-1 0 0 0,1 1 1 0 0,0-1-1 0 0,0 0 0 0 0,0 0 0 0 0,0 0 1 0 0,0 0-1 0 0,1-1 0 0 0,4 4 0 0 0,-3-4 49 0 0,-1-1-1 0 0,1 1 1 0 0,-1-1-1 0 0,1 0 1 0 0,-1 0-1 0 0,1-1 0 0 0,0 1 1 0 0,-1-1-1 0 0,1 0 1 0 0,0 0-1 0 0,-1-1 1 0 0,1 1-1 0 0,0-1 1 0 0,-1 0-1 0 0,1 0 1 0 0,-1-1-1 0 0,1 1 0 0 0,-1-1 1 0 0,0 0-1 0 0,0 0 1 0 0,8-6-1 0 0,-7 5 84 0 0,-1 0-1 0 0,0 0 1 0 0,0 0-1 0 0,0-1 1 0 0,0 0 0 0 0,-1 0-1 0 0,1 0 1 0 0,-1 0-1 0 0,0 0 1 0 0,0-1-1 0 0,0 1 1 0 0,-1-1-1 0 0,0 0 1 0 0,0 0-1 0 0,0 0 1 0 0,0 0 0 0 0,-1 0-1 0 0,2-10 1 0 0,-3 7-47 0 0,0 0 0 0 0,-1 1 1 0 0,1-1-1 0 0,-1 1 0 0 0,-1-1 1 0 0,0 1-1 0 0,0-1 1 0 0,0 1-1 0 0,-1 0 0 0 0,0 0 1 0 0,0 0-1 0 0,-1 0 0 0 0,0 0 1 0 0,0 1-1 0 0,0 0 0 0 0,-1 0 1 0 0,0 0-1 0 0,0 0 1 0 0,-1 1-1 0 0,1 0 0 0 0,-1 0 1 0 0,-8-5-1 0 0,8 7-254 0 0,-1-1 0 0 0,0 1 0 0 0,1 0 0 0 0,-1 0 0 0 0,0 1 0 0 0,0 0 0 0 0,0 0 0 0 0,-1 1 1 0 0,1-1-1 0 0,0 2 0 0 0,0-1 0 0 0,-1 1 0 0 0,1 0 0 0 0,-15 3 0 0 0,-8 3-1420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49:24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17116 0 0,'2'-6'-1769'0'0,"5"5"-463"0"0,7 0 7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0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9154 0 0,'0'0'573'0'0,"-1"3"-283"0"0,-2 3-255 0 0,0 1 0 0 0,1-1 1 0 0,0 1-1 0 0,0-1 0 0 0,1 1 0 0 0,0 0 1 0 0,0 0-1 0 0,0 0 0 0 0,1 0 1 0 0,0 0-1 0 0,1 0 0 0 0,-1 0 0 0 0,3 9 1 0 0,0-3 25 0 0,0 0 0 0 0,1 0 0 0 0,0-1 0 0 0,0 1 0 0 0,2-1 0 0 0,9 17 0 0 0,-12-26-2 0 0,-1-1-1 0 0,0 1 0 0 0,1-1 1 0 0,0 0-1 0 0,0 0 0 0 0,-1 0 0 0 0,1 0 1 0 0,1-1-1 0 0,-1 1 0 0 0,0-1 1 0 0,0 1-1 0 0,0-1 0 0 0,1 0 0 0 0,-1-1 1 0 0,0 1-1 0 0,1 0 0 0 0,-1-1 1 0 0,1 0-1 0 0,-1 0 0 0 0,1 0 0 0 0,-1 0 1 0 0,1 0-1 0 0,-1-1 0 0 0,6-1 1 0 0,-2 1 82 0 0,1-1 0 0 0,-1 0 1 0 0,0 0-1 0 0,0 0 1 0 0,-1-1-1 0 0,1 0 0 0 0,0 0 1 0 0,-1-1-1 0 0,0 0 1 0 0,11-8-1 0 0,48-50 334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8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16484 0 0,'0'0'794'0'0,"5"2"-1326"0"0,8 2 413 0 0,-1 1 1 0 0,0 1-1 0 0,0 0 0 0 0,-1 1 0 0 0,1 0 1 0 0,-1 1-1 0 0,16 14 0 0 0,70 76 292 0 0,-56-53-203 0 0,14 6 82 0 0,87 64-1 0 0,-44-39 21 0 0,-63-49-90 0 0,15 14-296 0 0,-20-12-2869 0 0,-26-23 1730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4:11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25 355 12827 0 0,'-24'-14'1804'0'0,"23"14"-1803"0"0,9 6-1870 0 0,1 3 1836 0 0,-1-2 20 0 0,-1 0-1 0 0,1 0 1 0 0,1 0-1 0 0,9 5 1 0 0,-16-11 50 0 0,1 1 0 0 0,0-1 0 0 0,0 0 0 0 0,0 0 0 0 0,0 0 0 0 0,0 0 0 0 0,0 0 0 0 0,0-1 0 0 0,0 1 0 0 0,0-1 0 0 0,0 0 0 0 0,0 0 0 0 0,0 0 0 0 0,0 0 0 0 0,0 0 0 0 0,0-1 0 0 0,0 0 0 0 0,0 1 0 0 0,4-3 0 0 0,16-7 337 0 0,-2-1-1 0 0,0-1 1 0 0,0-2-1 0 0,35-29 1 0 0,70-75 31 0 0,-70 62-295 0 0,-19 20-68 0 0,-23 21-30 0 0,0 0 0 0 0,2 1 0 0 0,-1 1 0 0 0,1 0 0 0 0,33-18-1 0 0,-68 51-5758 0 0,5-15 5101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10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1408 460 12107 0 0,'-3'-9'840'0'0,"0"0"0"0"0,0 0 0 0 0,-1 0 0 0 0,-7-13 0 0 0,10 21-825 0 0,-15-19 440 0 0,12 15-448 0 0,-57-70 323 0 0,60 74-294 0 0,-14-14 813 0 0,-35-40 19 0 0,36 37-577 0 0,-2 0 0 0 0,0 1 0 0 0,-1 1 0 0 0,0 0 0 0 0,-2 1 0 0 0,-27-17 0 0 0,-71-24-419 0 0,96 47 32 0 0,-1 1 0 0 0,-1 2 0 0 0,1 0 0 0 0,-29-4 0 0 0,29 8-15 0 0,1 2 0 0 0,-1 0-1 0 0,0 2 1 0 0,0 0-1 0 0,-36 10 1 0 0,-99 39 230 0 0,93-27 248 0 0,16-9 162 0 0,30-11-592 0 0,1 2 0 0 0,-30 13 0 0 0,42-16-38 0 0,-1 1 0 0 0,1-1 0 0 0,-1 1-1 0 0,1 0 1 0 0,0 0 0 0 0,1 1 0 0 0,-1-1 0 0 0,1 1 0 0 0,0 0-1 0 0,0 1 1 0 0,-5 8 0 0 0,-97 209-743 0 0,57-112 861 0 0,44-101-26 0 0,-53 124-107 0 0,50-111 92 0 0,1 0-1 0 0,1 0 1 0 0,2 0-1 0 0,-3 27 0 0 0,4-26 18 0 0,2 0 0 0 0,0 0 0 0 0,2 1-1 0 0,1-1 1 0 0,1 0 0 0 0,1 0 0 0 0,1 0-1 0 0,1-1 1 0 0,1 0 0 0 0,1 0 0 0 0,14 28 0 0 0,-4-20 142 0 0,1 0 1 0 0,1-2 0 0 0,1 0-1 0 0,2-2 1 0 0,1 0 0 0 0,1-2-1 0 0,50 40 1 0 0,229 165 99 0 0,-275-213-131 0 0,0-2 1 0 0,2 0 0 0 0,0-2-1 0 0,1-2 1 0 0,0 0-1 0 0,0-2 1 0 0,1-2-1 0 0,0-1 1 0 0,1-1 0 0 0,-1-2-1 0 0,36-2 1 0 0,-34-4 126 0 0,1-2 0 0 0,48-12 0 0 0,-46 8-113 0 0,62-7 0 0 0,-90 16 30 0 0,0 0 0 0 0,1-1-1 0 0,-1-1 1 0 0,0 0-1 0 0,0 0 1 0 0,0-1 0 0 0,0 0-1 0 0,-1 0 1 0 0,19-11 0 0 0,-27 14-74 0 0,-1 0 1 0 0,0 0 0 0 0,0 0 0 0 0,1 0-1 0 0,-1 0 1 0 0,0-1 0 0 0,0 1-1 0 0,1 0 1 0 0,-1 0 0 0 0,0 0 0 0 0,0 0-1 0 0,0-1 1 0 0,0 1 0 0 0,1 0 0 0 0,-1 0-1 0 0,0-1 1 0 0,0 1 0 0 0,0 0-1 0 0,0 0 1 0 0,0-1 0 0 0,1 1 0 0 0,-1 0-1 0 0,0 0 1 0 0,0-1 0 0 0,0 1 0 0 0,0 0-1 0 0,0 0 1 0 0,0-1 0 0 0,0 1-1 0 0,0 0 1 0 0,0-1 0 0 0,0 1 0 0 0,1-16 437 0 0,5-37-118 0 0,0-64 1 0 0,-11 65-237 0 0,-2 0 1 0 0,-15-57-1 0 0,-19-22 334 0 0,-8-22-428 0 0,9 30-37 0 0,28 84-16 0 0,-1 0-1 0 0,-2 1 1 0 0,-1 1 0 0 0,-3 0 0 0 0,-27-41 0 0 0,16 35-247 0 0,30 42 35 0 0,-8 35-13322 0 0,7-16 10047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12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13 8578 0 0,'-6'-1'-78'0'0,"-1"-1"0"0"0,1 1 1 0 0,-1 0-1 0 0,0 1 0 0 0,1-1 0 0 0,-1 1 0 0 0,0 1 1 0 0,-12 1-1 0 0,-31 0 48 0 0,47-2 268 0 0,-1 1-1 0 0,1-1 0 0 0,0 1 1 0 0,-1 0-1 0 0,1-1 1 0 0,0 1-1 0 0,0 1 0 0 0,0-1 1 0 0,0 0-1 0 0,0 1 0 0 0,0 0 1 0 0,0-1-1 0 0,0 1 0 0 0,-4 5 1 0 0,4-5-26 0 0,-1 1 1 0 0,1-1-1 0 0,-1 1 1 0 0,1-1-1 0 0,-1 0 1 0 0,0 0-1 0 0,0-1 1 0 0,1 1-1 0 0,-7 0 1 0 0,66 10-101 0 0,582 34 257 0 0,-466-44 334 0 0,294-33 0 0 0,-256-1-146 0 0,186-19 98 0 0,-353 50 1303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1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10658 0 0,'0'0'9221'0'0,"7"2"-10648"0"0,12 7 1343 0 0,-1 0-1 0 0,0 1 1 0 0,26 20 0 0 0,34 20 145 0 0,-44-33 41 0 0,2-2 0 0 0,-1-2 1 0 0,2-1-1 0 0,0-2 0 0 0,47 7 0 0 0,-84-17-102 0 0,0 0 0 0 0,1 0 0 0 0,-1 0 0 0 0,0 0-1 0 0,0 0 1 0 0,0 0 0 0 0,0 0 0 0 0,1 0 0 0 0,-1 0 0 0 0,0 1-1 0 0,0-1 1 0 0,0 0 0 0 0,0 0 0 0 0,0 0 0 0 0,0 0-1 0 0,1 0 1 0 0,-1 0 0 0 0,0 0 0 0 0,0 0 0 0 0,0 1-1 0 0,0-1 1 0 0,0 0 0 0 0,0 0 0 0 0,0 0 0 0 0,0 0 0 0 0,0 0-1 0 0,0 1 1 0 0,1-1 0 0 0,-1 0 0 0 0,0 0 0 0 0,0 0-1 0 0,0 0 1 0 0,0 0 0 0 0,0 1 0 0 0,0-1 0 0 0,0 0 0 0 0,0 0-1 0 0,0 0 1 0 0,0 0 0 0 0,0 1 0 0 0,0-1 0 0 0,-1 0-1 0 0,1 0 1 0 0,0 0 0 0 0,-6 10-2 0 0,-8 5 3 0 0,14-15-1 0 0,-14 13 12 0 0,-1-1 1 0 0,0-1-1 0 0,-1-1 1 0 0,-28 15-1 0 0,-16 10 15 0 0,-253 193 134 0 0,190-135-116 0 0,67-53-32 0 0,20-16 121 0 0,-62 57 1028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1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1 316 16908 0 0,'0'0'364'0'0,"24"3"-1949"0"0,-8-1 1362 0 0,0-1 0 0 0,0-1 0 0 0,0-1 0 0 0,0 0 0 0 0,0-1 0 0 0,25-6-1 0 0,-1-4 571 0 0,50-23-1 0 0,30-11-18 0 0,2 6 0 0 0,234-46 1 0 0,262 8-373 0 0,-572 73 111 0 0,68-3 1904 0 0,-131 19-3028 0 0,-1-2 352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0 5937 0 0,'-2'63'-270'0'0,"-25"130"1221"0"0,2-23-728 0 0,-37 664 331 0 0,59-763-533 0 0,-3 213-13 0 0,6-282-535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5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41 502 8210 0 0,'-13'-48'478'0'0,"3"12"263"0"0,-7-45 0 0 0,17 75-696 0 0,0-1-1 0 0,0 1 1 0 0,0 0-1 0 0,1 0 1 0 0,0 0-1 0 0,0-1 1 0 0,1 1-1 0 0,0 0 1 0 0,0 1-1 0 0,0-1 1 0 0,1 0-1 0 0,-1 1 1 0 0,1-1 0 0 0,1 1-1 0 0,-1 0 1 0 0,1 0-1 0 0,0 0 1 0 0,7-7-1 0 0,8-6-36 0 0,1 1 1 0 0,1 0-1 0 0,24-14 0 0 0,-30 21 1 0 0,10-7-101 0 0,1 1-1 0 0,0 1 1 0 0,2 1-1 0 0,-1 2 1 0 0,2 1-1 0 0,0 0 0 0 0,0 3 1 0 0,0 0-1 0 0,59-6 1 0 0,-82 13 27 0 0,0 0 1 0 0,0 1-1 0 0,0 0 1 0 0,0 1-1 0 0,0-1 1 0 0,0 1-1 0 0,0 0 0 0 0,-1 1 1 0 0,1-1-1 0 0,0 1 1 0 0,-1 0-1 0 0,1 1 1 0 0,-1-1-1 0 0,1 1 1 0 0,-1 0-1 0 0,0 0 0 0 0,0 1 1 0 0,-1-1-1 0 0,1 1 1 0 0,-1 0-1 0 0,0 1 1 0 0,0-1-1 0 0,0 1 1 0 0,0 0-1 0 0,-1 0 0 0 0,0 0 1 0 0,0 0-1 0 0,0 0 1 0 0,-1 1-1 0 0,1-1 1 0 0,-1 1-1 0 0,-1-1 1 0 0,1 1-1 0 0,-1 0 0 0 0,0 0 1 0 0,0 7-1 0 0,-1 12 113 0 0,0 1-1 0 0,-2 0 1 0 0,-2-1-1 0 0,0 0 0 0 0,-1 1 1 0 0,-1-2-1 0 0,-15 38 1 0 0,2-16 135 0 0,-3-1 0 0 0,-51 83 1 0 0,49-96-323 0 0,-1 0 0 0 0,-1-2-1 0 0,-2-1 1 0 0,-1-2 0 0 0,-1 0 0 0 0,-2-2 0 0 0,0-1 0 0 0,-69 37 0 0 0,53-35-906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70 9442 0 0,'-6'2'-1036'0'0,"2"1"929"0"0,-1 0 0 0 0,1 1 1 0 0,-1 0-1 0 0,1 0 0 0 0,0 0 0 0 0,1 0 1 0 0,-1 1-1 0 0,1 0 0 0 0,0-1 0 0 0,0 1 0 0 0,-3 6 1 0 0,-29 67-554 0 0,31-69 571 0 0,-3 9 21 0 0,0 0-1 0 0,1 1 1 0 0,1-1-1 0 0,1 1 1 0 0,-3 21 0 0 0,7-34 68 0 0,0-1 1 0 0,0 1 0 0 0,0 0-1 0 0,1-1 1 0 0,-1 1 0 0 0,1 0-1 0 0,1-1 1 0 0,-1 1 0 0 0,4 7 0 0 0,-3-9 2 0 0,0-1 1 0 0,-1 0 0 0 0,1 0-1 0 0,1 0 1 0 0,-1-1-1 0 0,0 1 1 0 0,1 0 0 0 0,-1-1-1 0 0,1 0 1 0 0,0 1 0 0 0,0-1-1 0 0,0 0 1 0 0,0-1 0 0 0,0 1-1 0 0,0 0 1 0 0,6 1 0 0 0,6 1 55 0 0,-1 0 1 0 0,1-1 0 0 0,0-1-1 0 0,0-1 1 0 0,0 0 0 0 0,0 0-1 0 0,0-2 1 0 0,0 0 0 0 0,0-1-1 0 0,0 0 1 0 0,0-1 0 0 0,17-6 0 0 0,-10 2 185 0 0,0-1 1 0 0,0-1 0 0 0,-1-1 0 0 0,-1-1-1 0 0,1-1 1 0 0,-2 0 0 0 0,23-20 0 0 0,-34 26-22 0 0,-1-1 1 0 0,0 1 0 0 0,0-2 0 0 0,0 1 0 0 0,-1-1 0 0 0,-1 0 0 0 0,1 0 0 0 0,-1-1 0 0 0,-1 0 0 0 0,8-17 0 0 0,-11 20-138 0 0,1 1 0 0 0,-1-1 1 0 0,0 1-1 0 0,-1-1 0 0 0,0 1 1 0 0,1-1-1 0 0,-2 0 0 0 0,1 1 1 0 0,-1-1-1 0 0,1 0 0 0 0,-2 1 0 0 0,1-1 1 0 0,-1 1-1 0 0,1 0 0 0 0,-1-1 1 0 0,-1 1-1 0 0,1 0 0 0 0,-1 0 1 0 0,0 0-1 0 0,-5-6 0 0 0,-1 0-64 0 0,-1 1 1 0 0,0 0-1 0 0,0 1 0 0 0,-1 0 1 0 0,0 1-1 0 0,0 0 0 0 0,-1 0 0 0 0,0 2 1 0 0,-1-1-1 0 0,1 1 0 0 0,-1 1 1 0 0,0 1-1 0 0,-15-4 0 0 0,2 1-66 0 0,-1 2 0 0 0,1 1-1 0 0,-1 2 1 0 0,0 0 0 0 0,-49 4 0 0 0,64-1-54 0 0,0 1 0 0 0,0 0 0 0 0,1 1-1 0 0,-1 0 1 0 0,1 1 0 0 0,0 0 0 0 0,0 1 0 0 0,-17 10 0 0 0,25-14-18 0 0,0 1 1 0 0,1-1 0 0 0,-1 1-1 0 0,1 0 1 0 0,0 0-1 0 0,-1 0 1 0 0,1 0-1 0 0,0 1 1 0 0,0-1-1 0 0,0 0 1 0 0,1 1-1 0 0,-1-1 1 0 0,0 1-1 0 0,1 0 1 0 0,0 0-1 0 0,0-1 1 0 0,0 1-1 0 0,0 0 1 0 0,0 0-1 0 0,0 0 1 0 0,1 0-1 0 0,-1 0 1 0 0,1 0-1 0 0,0 0 1 0 0,0 0 0 0 0,0 0-1 0 0,0 0 1 0 0,1 0-1 0 0,-1 0 1 0 0,1 0-1 0 0,0 0 1 0 0,0 0-1 0 0,0 0 1 0 0,0 0-1 0 0,0 0 1 0 0,1-1-1 0 0,-1 1 1 0 0,3 3-1 0 0,9 11-912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 15835 0 0,'0'0'-532'0'0,"-7"7"-1368"0"0,2-3 1737 0 0,1 1 0 0 0,1 0 1 0 0,-1 0-1 0 0,1 1 0 0 0,0-1 0 0 0,0 1 1 0 0,1-1-1 0 0,-4 12 0 0 0,-16 63-110 0 0,18-62 186 0 0,-30 128 195 0 0,-25 252-1 0 0,56-347-219 0 0,2 1 0 0 0,2 0 0 0 0,11 68 0 0 0,0-89-3818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7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706 15 3985 0 0,'1'-1'1'0'0,"-1"-1"1"0"0,1 1-1 0 0,0 0 0 0 0,0 0 1 0 0,-1 0-1 0 0,1 0 1 0 0,0 1-1 0 0,0-1 0 0 0,0 0 1 0 0,0 0-1 0 0,0 0 0 0 0,1 1 1 0 0,-1-1-1 0 0,0 0 1 0 0,2 0-1 0 0,-2 2-27 0 0,1-1 0 0 0,-1 1 0 0 0,0-1-1 0 0,0 1 1 0 0,0-1 0 0 0,0 1 0 0 0,0 0 0 0 0,0 0 0 0 0,0-1 0 0 0,0 1-1 0 0,0 0 1 0 0,0 0 0 0 0,0 0 0 0 0,0 0 0 0 0,1 2 0 0 0,3 6 97 0 0,0 0 0 0 0,0 0 0 0 0,-1 0 0 0 0,0 1 0 0 0,-1-1 0 0 0,1 1 0 0 0,-2 0 0 0 0,0 0 0 0 0,0 0 0 0 0,0 15 0 0 0,6 20 235 0 0,0-6-96 0 0,-6-24-143 0 0,0 0-1 0 0,2-1 0 0 0,0 1 1 0 0,0-1-1 0 0,1 0 1 0 0,1 0-1 0 0,1 0 1 0 0,0-1-1 0 0,13 20 1 0 0,-19-32 5 0 0,0 1 1 0 0,0-1-1 0 0,1 0 1 0 0,-1 0 0 0 0,0 0-1 0 0,0 0 1 0 0,1 0-1 0 0,-1 0 1 0 0,0 0 0 0 0,1-1-1 0 0,-1 1 1 0 0,1 0-1 0 0,-1-1 1 0 0,1 1 0 0 0,-1-1-1 0 0,1 0 1 0 0,-1 1-1 0 0,1-1 1 0 0,0 0 0 0 0,-1 0-1 0 0,3 0 1 0 0,-1-1 89 0 0,1 1 0 0 0,-1-1 0 0 0,-1 0 0 0 0,1 0 0 0 0,0-1 0 0 0,0 1 0 0 0,0-1 0 0 0,-1 1 0 0 0,1-1 0 0 0,3-3 0 0 0,4-3 248 0 0,-1-1 0 0 0,0-1 1 0 0,-1 0-1 0 0,9-12 0 0 0,-6 3 25 0 0,0 0-1 0 0,-2-1 1 0 0,0 0 0 0 0,-1 0 0 0 0,-2 0-1 0 0,0-1 1 0 0,-1 0 0 0 0,4-32 0 0 0,-1 7 220 0 0,-7 45-645 0 0,0 58-2173 0 0,-3-4 1910 0 0,-9 67 0 0 0,0-9 294 0 0,3 26 19 0 0,-13 139 58 0 0,15-239-2 0 0,0 0 0 0 0,-3-1 0 0 0,-1-1 0 0 0,-2 1 0 0 0,-21 43 1 0 0,23-62 102 0 0,0 0 1 0 0,-2-1-1 0 0,1-1 1 0 0,-2 0-1 0 0,0 0 0 0 0,-1-1 1 0 0,-1-1-1 0 0,0-1 1 0 0,0 0-1 0 0,-1-1 1 0 0,-1 0-1 0 0,0-1 1 0 0,-29 12-1 0 0,-6-1 72 0 0,-1-3 0 0 0,-1-1 0 0 0,-82 13 1 0 0,95-22-511 0 0,0-3 0 0 0,0-1 0 0 0,0-2 0 0 0,-1-2 0 0 0,-75-9 0 0 0,104 7-741 0 0,0-1-1 0 0,-23-10 1 0 0,8 1-1238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9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7 14771 0 0,'-1'-1'-22'0'0,"1"0"1"0"0,-1 0-1 0 0,0 1 0 0 0,0-1 0 0 0,-1 1 1 0 0,1-1-1 0 0,0 1 0 0 0,0 0 1 0 0,0-1-1 0 0,0 1 0 0 0,0 0 0 0 0,0 0 1 0 0,-1-1-1 0 0,1 1 0 0 0,0 0 0 0 0,0 0 1 0 0,0 0-1 0 0,0 1 0 0 0,-1-1 0 0 0,1 0 1 0 0,0 0-1 0 0,0 1 0 0 0,0-1 0 0 0,0 0 1 0 0,0 1-1 0 0,0-1 0 0 0,0 1 0 0 0,0 0 1 0 0,0-1-1 0 0,0 1 0 0 0,0 0 0 0 0,0-1 1 0 0,0 1-1 0 0,0 0 0 0 0,0 0 1 0 0,0 1-1 0 0,-5 5-134 0 0,1 1 0 0 0,0-1 1 0 0,0 1-1 0 0,-4 9 0 0 0,-4 8 291 0 0,-22 30-102 0 0,-33 74-1 0 0,39-71 43 0 0,-47 71 0 0 0,62-111-20 0 0,-2 0 1 0 0,-34 31 0 0 0,15-16-305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49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78 3553 0 0,'-2'9'-1091'0'0,"-8"31"873"0"0,1 1 1 0 0,2-1-1 0 0,-3 63 1 0 0,2-23 275 0 0,4-54 1534 0 0,2-43 3471 0 0,4-23-585 0 0,-1 21-5973 0 0,4-8 1744 0 0,1 0 0 0 0,1 1 0 0 0,18-45 0 0 0,-18 54-242 0 0,1 0-1 0 0,1 1 1 0 0,0 1-1 0 0,1-1 0 0 0,1 1 1 0 0,19-20-1 0 0,-28 33-76 0 0,-1 0 0 0 0,0 1-1 0 0,1-1 1 0 0,0 1 0 0 0,-1-1 0 0 0,1 1-1 0 0,0 0 1 0 0,0 0 0 0 0,0 0-1 0 0,0 0 1 0 0,0 0 0 0 0,0 0-1 0 0,0 0 1 0 0,0 1 0 0 0,0-1 0 0 0,0 1-1 0 0,0 0 1 0 0,0-1 0 0 0,0 1-1 0 0,0 0 1 0 0,4 1 0 0 0,-3-1-6 0 0,-1 1 1 0 0,1 0-1 0 0,-1 1 1 0 0,0-1-1 0 0,1 0 1 0 0,-1 1-1 0 0,0-1 1 0 0,0 1-1 0 0,0 0 1 0 0,0 0-1 0 0,0 0 1 0 0,0 0-1 0 0,-1 0 1 0 0,1 0-1 0 0,1 3 1 0 0,5 10-60 0 0,0 0 1 0 0,-1 1-1 0 0,-1 0 0 0 0,6 22 1 0 0,-9-28 286 0 0,11 39 22 0 0,-3 0 0 0 0,10 83-1 0 0,-22-130-202 0 0,1 1-1 0 0,1-1 0 0 0,-1 0 0 0 0,0 0 1 0 0,0 0-1 0 0,1 0 0 0 0,-1 0 0 0 0,1 0 1 0 0,0 0-1 0 0,-1 0 0 0 0,1 0 0 0 0,0 0 1 0 0,0 0-1 0 0,0-1 0 0 0,1 1 0 0 0,-1 0 1 0 0,0-1-1 0 0,1 1 0 0 0,-1-1 0 0 0,1 1 1 0 0,-1-1-1 0 0,1 0 0 0 0,0 1 1 0 0,2 0-1 0 0,-1-1-94 0 0,-1-1 1 0 0,1 0-1 0 0,0 0 1 0 0,-1 0 0 0 0,1 0-1 0 0,0 0 1 0 0,-1-1-1 0 0,1 1 1 0 0,-1-1 0 0 0,1 1-1 0 0,0-1 1 0 0,-1 0-1 0 0,1 0 1 0 0,-1 0-1 0 0,0-1 1 0 0,1 1 0 0 0,-1 0-1 0 0,4-4 1 0 0,9-7-450 0 0,-1 0 0 0 0,0 0 0 0 0,0-2 0 0 0,-2 0 1 0 0,0 0-1 0 0,0-1 0 0 0,11-20 0 0 0,59-120-62 0 0,-75 141 705 0 0,51-129 4064 0 0,-64 164-5844 0 0,-6 18 1725 0 0,-12 75 0 0 0,21-94-41 0 0,1 0 0 0 0,1 1 0 0 0,1-1 0 0 0,1 0 0 0 0,6 34 0 0 0,-7-49 71 0 0,2 0 0 0 0,-1 0 0 0 0,1 0-1 0 0,-1 0 1 0 0,1 0 0 0 0,0 0 0 0 0,1-1 0 0 0,-1 1 0 0 0,1-1 0 0 0,0 0 0 0 0,0 0 0 0 0,1 0 0 0 0,-1 0 0 0 0,1 0 0 0 0,0-1 0 0 0,6 5 0 0 0,-7-6 198 0 0,1 0 0 0 0,0 0 0 0 0,0 0 0 0 0,0-1 1 0 0,1 0-1 0 0,-1 1 0 0 0,0-1 0 0 0,0-1 0 0 0,1 1 1 0 0,-1-1-1 0 0,0 0 0 0 0,1 0 0 0 0,-1 0 0 0 0,0 0 1 0 0,1-1-1 0 0,-1 1 0 0 0,0-1 0 0 0,1 0 0 0 0,6-3 1 0 0,-9 3-43 0 0,-1 0 1 0 0,1 0 0 0 0,0 1 0 0 0,0-1-1 0 0,0 0 1 0 0,-1-1 0 0 0,1 1-1 0 0,0 0 1 0 0,-1 0 0 0 0,1-1 0 0 0,-1 1-1 0 0,0-1 1 0 0,1 1 0 0 0,-1-1-1 0 0,0 0 1 0 0,0 1 0 0 0,0-1 0 0 0,0 0-1 0 0,0 0 1 0 0,-1 0 0 0 0,2-1-1 0 0,-2-2-1 0 0,1 1-1 0 0,0 0 0 0 0,-1-1 0 0 0,0 1 1 0 0,0 0-1 0 0,-1-1 0 0 0,1 1 0 0 0,-1 0 1 0 0,-1-7-1 0 0,-4-8-29 0 0,-1 0 1 0 0,-1 1-1 0 0,-14-25 1 0 0,18 36-103 0 0,-89-148-246 0 0,108 135-7844 0 0,-12 19 7345 0 0,9-3-682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0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0 268 4409 0 0,'6'7'-34'0'0,"0"1"1"0"0,0 0-1 0 0,-1 0 1 0 0,0 1-1 0 0,-1-1 1 0 0,0 1-1 0 0,0 0 1 0 0,-1 1-1 0 0,0-1 1 0 0,0 0-1 0 0,-1 1 1 0 0,0 0-1 0 0,-1-1 1 0 0,0 13 0 0 0,0 19 330 0 0,-9 81 0 0 0,7-106-301 0 0,-1 0-981 0 0,-1 33 7106 0 0,10-75-4714 0 0,0-4-832 0 0,1 0 1 0 0,2 1 0 0 0,14-33-1 0 0,-17 48-530 0 0,0 1 1 0 0,1 0-1 0 0,0 0 0 0 0,1 1 0 0 0,0 0 0 0 0,1 1 0 0 0,0 0 0 0 0,19-15 0 0 0,-27 23-97 0 0,1 1-1 0 0,-1 0 1 0 0,0 1-1 0 0,1-1 0 0 0,0 0 1 0 0,-1 1-1 0 0,1-1 1 0 0,0 1-1 0 0,0 0 0 0 0,0 0 1 0 0,0 0-1 0 0,0 1 1 0 0,0-1-1 0 0,0 0 0 0 0,0 1 1 0 0,0 0-1 0 0,0 0 1 0 0,0 0-1 0 0,0 0 0 0 0,0 1 1 0 0,0-1-1 0 0,0 1 1 0 0,0-1-1 0 0,0 1 1 0 0,0 0-1 0 0,4 2 0 0 0,-3 0-7 0 0,1 0-1 0 0,-1 1 0 0 0,-1-1 0 0 0,1 1 0 0 0,0 0 1 0 0,-1 0-1 0 0,0 0 0 0 0,0 0 0 0 0,0 0 0 0 0,0 1 1 0 0,-1-1-1 0 0,0 1 0 0 0,0 0 0 0 0,0 0 1 0 0,1 6-1 0 0,7 27 16 0 0,-2 1 1 0 0,3 48-1 0 0,5 23 252 0 0,-16-109-126 0 0,20-10 2296 0 0,-16 4-2228 0 0,0-1 0 0 0,0 0-1 0 0,0 0 1 0 0,-1 0 0 0 0,1 0 0 0 0,-2 0-1 0 0,1 0 1 0 0,3-13 0 0 0,2-3 51 0 0,24-67 316 0 0,-25 67-509 0 0,0 0-1 0 0,1 0 1 0 0,1 1-1 0 0,1 0 1 0 0,1 1-1 0 0,1 0 1 0 0,25-32-1 0 0,-30 44-86 0 0,1-1 0 0 0,1 1 0 0 0,-1 1 0 0 0,1 0 0 0 0,0 0 1 0 0,18-9-1 0 0,-24 14 42 0 0,-1 1 0 0 0,0 0 0 0 0,1 0 0 0 0,-1 0 0 0 0,1 1 1 0 0,-1-1-1 0 0,1 1 0 0 0,0-1 0 0 0,-1 1 0 0 0,1 0 0 0 0,-1 0 1 0 0,1 0-1 0 0,0 0 0 0 0,-1 0 0 0 0,1 1 0 0 0,-1-1 0 0 0,1 1 0 0 0,-1 0 1 0 0,1 0-1 0 0,-1 0 0 0 0,1 0 0 0 0,-1 0 0 0 0,0 0 0 0 0,1 1 1 0 0,-1-1-1 0 0,0 1 0 0 0,0-1 0 0 0,0 1 0 0 0,0 0 0 0 0,0 0 1 0 0,-1 0-1 0 0,1 0 0 0 0,-1 0 0 0 0,1 0 0 0 0,0 3 0 0 0,7 11-16 0 0,-2 0 0 0 0,0 0-1 0 0,-1 1 1 0 0,-1-1-1 0 0,0 2 1 0 0,-2-1-1 0 0,0 0 1 0 0,2 32 0 0 0,-3-28 1 0 0,0 0 0 0 0,1 0 1 0 0,2 0-1 0 0,0-1 0 0 0,12 31 1 0 0,-16-49-36 0 0,0 0 0 0 0,-1 0 0 0 0,1-1 0 0 0,0 1 0 0 0,0 0 0 0 0,0-1 0 0 0,0 1-1 0 0,0-1 1 0 0,0 1 0 0 0,1-1 0 0 0,-1 0 0 0 0,0 1 0 0 0,1-1 0 0 0,-1 0 0 0 0,1 0 0 0 0,0 0 0 0 0,-1 0 0 0 0,1 0 0 0 0,0 0 0 0 0,-1-1 0 0 0,1 1 0 0 0,0 0 0 0 0,3 0 0 0 0,-2-1-106 0 0,-1-1 1 0 0,1 1-1 0 0,-1-1 0 0 0,1 1 1 0 0,-1-1-1 0 0,1 0 0 0 0,-1 0 1 0 0,1 0-1 0 0,-1 0 1 0 0,0-1-1 0 0,1 1 0 0 0,-1-1 1 0 0,0 1-1 0 0,4-4 0 0 0,4-6-665 0 0,0 0-1 0 0,-1 0 0 0 0,0-1 0 0 0,14-23 0 0 0,39-81-473 0 0,-3-1 4756 0 0,-45 90-2097 0 0,-11 20-900 0 0,12-27 84 0 0,-14 81-2025 0 0,-7-9 1558 0 0,2 0 0 0 0,1 57 0 0 0,3-82 17 0 0,1 0 0 0 0,1 0 0 0 0,-1 0 0 0 0,2 0 0 0 0,0-1 1 0 0,1 1-1 0 0,0-1 0 0 0,0 0 0 0 0,2 0 0 0 0,-1 0 0 0 0,8 11 1 0 0,-10-19-64 0 0,1 0 0 0 0,-1-1 0 0 0,0 1 0 0 0,1-1 1 0 0,0 0-1 0 0,0 0 0 0 0,0 0 0 0 0,0-1 0 0 0,0 1 1 0 0,0-1-1 0 0,1 0 0 0 0,-1 0 0 0 0,1-1 0 0 0,-1 1 0 0 0,1-1 1 0 0,0 0-1 0 0,-1 0 0 0 0,1-1 0 0 0,0 1 0 0 0,0-1 1 0 0,0 0-1 0 0,0 0 0 0 0,-1-1 0 0 0,1 0 0 0 0,0 0 1 0 0,8-2-1 0 0,8-3-274 0 0,-1-1-1 0 0,1-1 1 0 0,-1-1 0 0 0,29-18 0 0 0,-26 13 332 0 0,-1-1 1 0 0,0-1-1 0 0,-2-1 1 0 0,1-1-1 0 0,-2-1 1 0 0,0 0-1 0 0,-2-2 1 0 0,0 0-1 0 0,-1-1 1 0 0,-1 0-1 0 0,-1-1 1 0 0,14-34-1 0 0,-27 55 86 0 0,1-1-1 0 0,-1 1 0 0 0,0-1 0 0 0,-1 0 0 0 0,1 0 0 0 0,0 1 0 0 0,-1-1 0 0 0,0 0 0 0 0,1 0 0 0 0,-1 0 0 0 0,0 0 0 0 0,0 0 0 0 0,-1 1 0 0 0,1-1 0 0 0,-1 0 0 0 0,1 0 0 0 0,-2-3 0 0 0,1 5-69 0 0,0-1-1 0 0,-1 1 1 0 0,1-1 0 0 0,0 1-1 0 0,-1 0 1 0 0,1-1-1 0 0,-1 1 1 0 0,1 0-1 0 0,-1 0 1 0 0,0 0 0 0 0,1 0-1 0 0,-1 0 1 0 0,0 0-1 0 0,0 1 1 0 0,0-1-1 0 0,1 1 1 0 0,-1-1 0 0 0,0 1-1 0 0,0-1 1 0 0,0 1-1 0 0,0 0 1 0 0,0 0-1 0 0,0 0 1 0 0,0 0 0 0 0,-2 1-1 0 0,-8 1-94 0 0,0 0 0 0 0,1 0 0 0 0,0 1 0 0 0,0 0 0 0 0,0 1 0 0 0,0 1 0 0 0,0 0 0 0 0,1 0 0 0 0,0 1 0 0 0,0 0 0 0 0,1 1 1 0 0,-1 0-1 0 0,1 0 0 0 0,1 1 0 0 0,0 0 0 0 0,0 1 0 0 0,0 0 0 0 0,1 0 0 0 0,0 1 0 0 0,1-1 0 0 0,0 1 0 0 0,1 1 0 0 0,0-1 0 0 0,0 1 0 0 0,1 0 0 0 0,1 0 0 0 0,0 0 0 0 0,0 1 0 0 0,1-1 0 0 0,-1 16 0 0 0,3-25 7 0 0,0 1 0 0 0,1 0 0 0 0,-1-1 0 0 0,0 1 0 0 0,1-1 0 0 0,0 1 0 0 0,-1-1 0 0 0,1 1 0 0 0,0-1 0 0 0,0 1 0 0 0,0-1 0 0 0,1 0 0 0 0,-1 0 0 0 0,1 1 0 0 0,-1-1 0 0 0,1 0 0 0 0,0 0 0 0 0,-1-1 0 0 0,1 1 0 0 0,4 3 0 0 0,-2-3 24 0 0,0 0 0 0 0,0 0 0 0 0,0 0 0 0 0,0 0-1 0 0,0-1 1 0 0,0 0 0 0 0,0 1 0 0 0,1-2 0 0 0,-1 1 0 0 0,0 0 0 0 0,9-1 0 0 0,-7 0 101 0 0,-1 0 1 0 0,1-1-1 0 0,-1 0 1 0 0,1 0-1 0 0,-1 0 0 0 0,1-1 1 0 0,-1 0-1 0 0,0 0 1 0 0,8-4-1 0 0,-10 5 39 0 0,-1-1 0 0 0,1 0 0 0 0,-1 0 0 0 0,1 0-1 0 0,-1 0 1 0 0,1 0 0 0 0,-1 0 0 0 0,0 0 0 0 0,0-1 0 0 0,0 1 0 0 0,-1-1 0 0 0,1 0 0 0 0,-1 1 0 0 0,1-1 0 0 0,-1 0-1 0 0,0 0 1 0 0,1-3 0 0 0,3-11 373 0 0,2-16 469 0 0,-7 32-779 0 0,5 6-1947 0 0,-3-2 1658 0 0,0-1 0 0 0,0 1 1 0 0,0 0-1 0 0,0 0 0 0 0,0 0 1 0 0,-1 0-1 0 0,1 1 1 0 0,1 4-1 0 0,1 2 32 0 0,1-1 52 0 0,0-1 0 0 0,1 0 0 0 0,0 1 0 0 0,0-2 0 0 0,1 1 0 0 0,0-1 0 0 0,0 0 0 0 0,0-1 0 0 0,1 1 0 0 0,10 5 0 0 0,-13-9 10 0 0,-1-1 0 0 0,1 1 1 0 0,0-1-1 0 0,1 0 0 0 0,-1-1 1 0 0,0 1-1 0 0,1-1 0 0 0,-1 0 1 0 0,0 0-1 0 0,1-1 0 0 0,-1 0 1 0 0,1 0-1 0 0,-1 0 0 0 0,1 0 1 0 0,-1-1-1 0 0,1 0 0 0 0,-1 0 1 0 0,0 0-1 0 0,10-5 0 0 0,-1 0 35 0 0,-1-2 0 0 0,-1 1 0 0 0,1-2 0 0 0,-1 0 0 0 0,0 0 0 0 0,-1-1 0 0 0,0 0 0 0 0,14-19 1 0 0,-9 9 43 0 0,0-1 1 0 0,-2 0-1 0 0,-1-1 1 0 0,14-29-1 0 0,-14 18 109 0 0,-1-1 0 0 0,-1 0 0 0 0,-2-1 0 0 0,-1 0-1 0 0,-2 0 1 0 0,-1-1 0 0 0,-2 0 0 0 0,-2-40 0 0 0,-1 75-241 0 0,-6 53-2792 0 0,2-4 2592 0 0,3 0-1 0 0,5 62 1 0 0,-1-83 274 0 0,1-1-1 0 0,1-1 0 0 0,1 1 1 0 0,1-1-1 0 0,1 0 1 0 0,2 0-1 0 0,21 41 0 0 0,-27-60-16 0 0,0 1 0 0 0,0-1 0 0 0,1 0 0 0 0,-1-1-1 0 0,1 1 1 0 0,1-1 0 0 0,-1 0 0 0 0,1 0 0 0 0,0-1-1 0 0,7 5 1 0 0,-10-7-18 0 0,0-1-1 0 0,0 1 1 0 0,0-1 0 0 0,0 0-1 0 0,0 0 1 0 0,0-1-1 0 0,1 1 1 0 0,-1-1-1 0 0,0 1 1 0 0,0-1-1 0 0,1 0 1 0 0,-1 0 0 0 0,0-1-1 0 0,0 1 1 0 0,0 0-1 0 0,1-1 1 0 0,-1 0-1 0 0,0 0 1 0 0,0 0-1 0 0,0 0 1 0 0,0-1 0 0 0,0 1-1 0 0,0-1 1 0 0,-1 1-1 0 0,4-4 1 0 0,3-1-424 0 0,-1-1 0 0 0,0 0 1 0 0,-1-1-1 0 0,11-14 0 0 0,0 0-876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1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18724 0 0,'-17'18'-752'0'0,"4"3"-224"0"0,4-1 175 0 0,2-1 177 0 0,4-4-328 0 0,0-4 192 0 0,4-2 64 0 0,8-8-32 0 0,3-1 248 0 0,6-6-729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1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12371 0 0,'5'12'-356'0'0,"0"0"0"0"0,-1 0 1 0 0,0 1-1 0 0,-1-1 1 0 0,-1 1-1 0 0,2 25 0 0 0,-5 79 689 0 0,0-93-448 0 0,-30 326 371 0 0,1-45 59 0 0,32-286-1286 0 0,6-36-1804 0 0,-2-1 1156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2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0 308 16700 0 0,'0'0'-357'0'0,"6"-5"-537"0"0,120-64 297 0 0,-24 15 582 0 0,-36 17-187 0 0,107-43 0 0 0,-5 26-4986 0 0,-127 46 3194 0 0,-23 8 1769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2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11338 0 0,'0'0'-442'0'0,"5"1"-401"0"0,3 2 911 0 0,0-1 0 0 0,0-1 0 0 0,-1 1 1 0 0,1-1-1 0 0,0-1 0 0 0,0 0 0 0 0,1 0 0 0 0,-1 0 1 0 0,0-1-1 0 0,-1 0 0 0 0,1 0 0 0 0,11-4 0 0 0,18-7 332 0 0,48-21 0 0 0,-33 12-338 0 0,-15 6-12 0 0,56-17 31 0 0,-83 29-91 0 0,-1 1 1 0 0,1 0-1 0 0,0 1 0 0 0,-1 0 1 0 0,1 1-1 0 0,0 0 0 0 0,17 2 1 0 0,-23-1-17 0 0,-1 0 0 0 0,0 1 1 0 0,0-1-1 0 0,1 0 0 0 0,-1 1 1 0 0,0 0-1 0 0,0 0 1 0 0,-1 0-1 0 0,1 0 0 0 0,0 0 1 0 0,-1 1-1 0 0,1-1 0 0 0,-1 1 1 0 0,0-1-1 0 0,0 1 1 0 0,0 0-1 0 0,0 0 0 0 0,0 0 1 0 0,1 4-1 0 0,5 10-79 0 0,-1 1-1 0 0,7 27 1 0 0,1 1 73 0 0,-11-36 26 0 0,1 0 0 0 0,0 0-1 0 0,0 0 1 0 0,1-1 0 0 0,0 0-1 0 0,1 0 1 0 0,14 15 0 0 0,-16-20 24 0 0,0 0-1 0 0,0-1 1 0 0,0 0 0 0 0,0 0 0 0 0,0 0 0 0 0,0 0-1 0 0,1-1 1 0 0,0 0 0 0 0,-1 0 0 0 0,1-1 0 0 0,0 1-1 0 0,0-1 1 0 0,0-1 0 0 0,0 1 0 0 0,0-1 0 0 0,8 0-1 0 0,1-2 62 0 0,0 0 0 0 0,0-1 0 0 0,0-1 0 0 0,-1-1 0 0 0,1 1 0 0 0,-1-2 0 0 0,0 0 0 0 0,-1-1 0 0 0,1-1-1 0 0,-1 1 1 0 0,-1-2 0 0 0,0 0 0 0 0,0-1 0 0 0,0 0 0 0 0,-1 0 0 0 0,-1-1 0 0 0,17-24 0 0 0,-24 31 81 0 0,0 0 0 0 0,0-1 0 0 0,-1 0 0 0 0,1 0 0 0 0,-1 0 0 0 0,0 0 0 0 0,-1 0 0 0 0,1 0 0 0 0,-1-1 0 0 0,0 1 0 0 0,-1 0 0 0 0,1-1 0 0 0,-1 1 0 0 0,0 0 0 0 0,-1-11 0 0 0,1 15 39 0 0,-2 22-2145 0 0,3-6 1934 0 0,1 1 0 0 0,0 0 0 0 0,2-1 0 0 0,0 1 0 0 0,0-1-1 0 0,2 0 1 0 0,-1 0 0 0 0,2-1 0 0 0,0 0 0 0 0,10 15 0 0 0,-14-25-21 0 0,-1 0 0 0 0,1 0 0 0 0,0-1-1 0 0,0 1 1 0 0,1-1 0 0 0,-1 1 0 0 0,1-1 0 0 0,0 0 0 0 0,-1 0 0 0 0,1-1 0 0 0,1 1 0 0 0,-1-1 0 0 0,8 3 0 0 0,-8-4-253 0 0,-1 0 1 0 0,1 0-1 0 0,0-1 1 0 0,-1 0-1 0 0,1 1 1 0 0,0-1-1 0 0,0 0 1 0 0,-1-1-1 0 0,1 1 0 0 0,0-1 1 0 0,-1 0-1 0 0,1 0 1 0 0,-1 0-1 0 0,1 0 1 0 0,-1-1-1 0 0,1 1 1 0 0,-1-1-1 0 0,4-2 1 0 0,7-5-1309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16 432 10090 0 0,'-3'5'-156'0'0,"1"1"1"0"0,0 0-1 0 0,0 0 0 0 0,0 0 0 0 0,1 0 1 0 0,0 0-1 0 0,0 0 0 0 0,0 0 1 0 0,1 0-1 0 0,0 1 0 0 0,1 7 0 0 0,12 75-31 0 0,-9-67 161 0 0,-3-11 39 0 0,0-8 25 0 0,-1 1-1 0 0,0 0 0 0 0,1-1 0 0 0,0 1 0 0 0,0 0 0 0 0,0-1 0 0 0,0 1 0 0 0,1-1 1 0 0,-1 0-1 0 0,6 7 2184 0 0,0-17-1305 0 0,13-34-474 0 0,-15 31-328 0 0,0-1-1 0 0,0 0 0 0 0,1 1 0 0 0,1 0 1 0 0,13-16-1 0 0,-16 21-164 0 0,0 1 0 0 0,1 1 0 0 0,-1-1 0 0 0,1 1 0 0 0,-1-1 0 0 0,1 1-1 0 0,0 0 1 0 0,0 1 0 0 0,1 0 0 0 0,-1-1 0 0 0,0 2 0 0 0,10-3 0 0 0,-12 3-4 0 0,0 1 1 0 0,1 0-1 0 0,-1 0 1 0 0,0 1-1 0 0,1-1 1 0 0,-1 1-1 0 0,0-1 0 0 0,0 1 1 0 0,1 0-1 0 0,-1 0 1 0 0,0 1-1 0 0,0-1 1 0 0,0 1-1 0 0,0-1 0 0 0,0 1 1 0 0,-1 0-1 0 0,1 0 1 0 0,0 0-1 0 0,-1 0 1 0 0,0 1-1 0 0,1-1 1 0 0,3 6-1 0 0,1 3 39 0 0,0 0 1 0 0,-1 0-1 0 0,0 1 1 0 0,-1 0-1 0 0,5 18 0 0 0,-7-20 27 0 0,0 0 0 0 0,1 0-1 0 0,0-1 1 0 0,0 0 0 0 0,1 1 0 0 0,1-2-1 0 0,-1 1 1 0 0,1 0 0 0 0,14 14-1 0 0,-15-20-253 0 0,-1 0-1 0 0,1-1 1 0 0,0 0-1 0 0,-1 0 0 0 0,1 0 1 0 0,0 0-1 0 0,1 0 1 0 0,-1-1-1 0 0,0 0 0 0 0,0 0 1 0 0,0-1-1 0 0,1 0 1 0 0,-1 0-1 0 0,0 0 0 0 0,1 0 1 0 0,-1-1-1 0 0,0 1 1 0 0,0-2-1 0 0,7-1 0 0 0,3-1-476 0 0,-1 0-1 0 0,0-2 0 0 0,0 1 0 0 0,0-2 0 0 0,20-12 1 0 0,-31 17 705 0 0,14-8-114 0 0,-1-1 0 0 0,-1-1-1 0 0,0 0 1 0 0,24-25 0 0 0,-36 33 239 0 0,0 1 0 0 0,0-1 0 0 0,0 0 1 0 0,-1 0-1 0 0,1 0 0 0 0,-1-1 0 0 0,0 1 1 0 0,0-1-1 0 0,-1 1 0 0 0,1-1 0 0 0,-1 1 1 0 0,0-1-1 0 0,0 0 0 0 0,-1 0 0 0 0,0 1 1 0 0,1-1-1 0 0,-1 0 0 0 0,-1 0 0 0 0,1 0 1 0 0,-1 1-1 0 0,0-1 0 0 0,0 0 0 0 0,0 0 1 0 0,-4-7-1 0 0,2 3 494 0 0,-1 0 1 0 0,-1 0 0 0 0,1 1-1 0 0,-2 0 1 0 0,1 0 0 0 0,-1 0-1 0 0,-9-10 1 0 0,13 16-554 0 0,0 1-1 0 0,0-1 1 0 0,0 0 0 0 0,0 1 0 0 0,0 0 0 0 0,-1-1-1 0 0,1 1 1 0 0,0 0 0 0 0,-1 0 0 0 0,1 0 0 0 0,-1 0-1 0 0,1 1 1 0 0,-1-1 0 0 0,1 1 0 0 0,-1-1 0 0 0,1 1-1 0 0,-1 0 1 0 0,1 0 0 0 0,-1 0 0 0 0,0 1 0 0 0,1-1-1 0 0,-1 0 1 0 0,1 1 0 0 0,-1 0 0 0 0,1-1-1 0 0,-1 1 1 0 0,1 0 0 0 0,0 0 0 0 0,-1 1 0 0 0,1-1-1 0 0,0 0 1 0 0,0 1 0 0 0,-2 1 0 0 0,-7 6-77 0 0,1 1 0 0 0,1 0 0 0 0,0 0 0 0 0,0 1 0 0 0,1 0 0 0 0,1 0 0 0 0,-1 1 0 0 0,2 0 0 0 0,0 1 0 0 0,0-1 0 0 0,1 1 0 0 0,1 0 0 0 0,0 0 0 0 0,1 1 0 0 0,0-1 0 0 0,1 1 0 0 0,1 0 0 0 0,0-1 0 0 0,2 25 0 0 0,-1-32 38 0 0,1-1 1 0 0,1 0 0 0 0,-1 1-1 0 0,1-1 1 0 0,0 0 0 0 0,0 0 0 0 0,1 0-1 0 0,-1-1 1 0 0,1 1 0 0 0,0 0-1 0 0,0-1 1 0 0,1 0 0 0 0,-1 0-1 0 0,1 0 1 0 0,0 0 0 0 0,0 0-1 0 0,0-1 1 0 0,1 0 0 0 0,-1 0-1 0 0,1 0 1 0 0,0 0 0 0 0,0-1 0 0 0,0 0-1 0 0,0 0 1 0 0,0 0 0 0 0,0 0-1 0 0,0-1 1 0 0,1 0 0 0 0,-1 0-1 0 0,6 0 1 0 0,3 0-39 0 0,0-1 0 0 0,1 0 0 0 0,-1-1 0 0 0,0 0 0 0 0,-1-1 0 0 0,1-1 0 0 0,0 0 1 0 0,-1-1-1 0 0,1-1 0 0 0,20-9 0 0 0,1-4-272 0 0,0-1 0 0 0,-2-2 0 0 0,60-49-1 0 0,-75 54 284 0 0,-1-1 0 0 0,0-1 0 0 0,-1-1 0 0 0,-1 0 0 0 0,-1-1 0 0 0,-1 0 0 0 0,17-36 0 0 0,-14 20-18 0 0,-1-1-1 0 0,-3 0 0 0 0,14-61 0 0 0,-21 73 573 0 0,-2 0 0 0 0,0 0 0 0 0,-2 0 0 0 0,-1 0-1 0 0,0-1 1 0 0,-8-40 0 0 0,7 59-22 0 0,-4-13-688 0 0,4 20 149 0 0,1 0-1 0 0,0-1 1 0 0,0 1 0 0 0,-1 0-1 0 0,1 0 1 0 0,0 0 0 0 0,-1-1-1 0 0,1 1 1 0 0,0 0 0 0 0,-1 0-1 0 0,1 0 1 0 0,0 0-1 0 0,0 0 1 0 0,-1 0 0 0 0,1 0-1 0 0,0 0 1 0 0,-1 0 0 0 0,1 0-1 0 0,0 0 1 0 0,-1 0 0 0 0,1 0-1 0 0,0 0 1 0 0,-1 0 0 0 0,1 0-1 0 0,0 0 1 0 0,-1 0-1 0 0,1 0 1 0 0,0 1 0 0 0,-1-1-1 0 0,1 0 1 0 0,0 0 0 0 0,0 0-1 0 0,-1 0 1 0 0,1 1 0 0 0,0-1-1 0 0,0 0 1 0 0,-1 0-1 0 0,1 1 1 0 0,0-1 0 0 0,0 0-1 0 0,0 0 1 0 0,-1 1 0 0 0,1-1-1 0 0,0 0 1 0 0,0 1 0 0 0,0-1-1 0 0,0 0 1 0 0,0 1-1 0 0,0-1 1 0 0,-7 12-50 0 0,0-1-1 0 0,1 1 1 0 0,1 1-1 0 0,0-1 1 0 0,1 1-1 0 0,0 0 1 0 0,-3 24-1 0 0,3-18 76 0 0,-16 97 93 0 0,5 0 0 0 0,1 130 0 0 0,12-207-64 0 0,-3 166-1085 0 0,3-193-758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3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15675 0 0,'1'-1'-11'0'0,"160"-27"-452"0"0,-127 24 268 0 0,-1 1 1 0 0,63 3 0 0 0,-93 0 164 0 0,0 1 0 0 0,0-1 0 0 0,1 1 1 0 0,-2 0-1 0 0,1 0 0 0 0,0 0 0 0 0,0 0 1 0 0,0 0-1 0 0,0 1 0 0 0,-1-1 0 0 0,1 1 0 0 0,0 0 1 0 0,-1 0-1 0 0,0 0 0 0 0,1 0 0 0 0,-1 0 0 0 0,0 0 1 0 0,0 1-1 0 0,0-1 0 0 0,-1 1 0 0 0,1-1 1 0 0,0 1-1 0 0,-1 0 0 0 0,0 0 0 0 0,0 0 0 0 0,0-1 1 0 0,0 1-1 0 0,0 0 0 0 0,0 0 0 0 0,-1 1 0 0 0,1-1 1 0 0,-1 0-1 0 0,0 4 0 0 0,1 10 20 0 0,-2-1 0 0 0,0 1 0 0 0,0 0 0 0 0,-8 28 0 0 0,-7 17 94 0 0,-3 0 0 0 0,-48 102 0 0 0,58-142-72 0 0,-3 10-6 0 0,11-30-23 0 0,0 0 0 0 0,1-1 0 0 0,-1 1 0 0 0,1 0 0 0 0,0 0-1 0 0,-1-1 1 0 0,1 1 0 0 0,0 0 0 0 0,0 0 0 0 0,0 0 0 0 0,0-1 0 0 0,0 1-1 0 0,1 0 1 0 0,-1 0 0 0 0,1 2 0 0 0,0-3-35 0 0,0-1 1 0 0,0 0-1 0 0,-1 1 1 0 0,1-1 0 0 0,0 0-1 0 0,0 0 1 0 0,-1 1-1 0 0,1-1 1 0 0,0 0-1 0 0,0 0 1 0 0,0 0-1 0 0,0 0 1 0 0,-1 0-1 0 0,1 0 1 0 0,0 0-1 0 0,0-1 1 0 0,0 1-1 0 0,0 0 1 0 0,-1 0-1 0 0,1-1 1 0 0,0 1 0 0 0,0 0-1 0 0,-1-1 1 0 0,1 1-1 0 0,0-1 1 0 0,-1 1-1 0 0,2-1 1 0 0,23-17-1387 0 0,-20 15 1075 0 0,110-92-5150 0 0,-90 72 5326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77 143 14531 0 0,'-10'13'-95'0'0,"1"1"1"0"0,1-1-1 0 0,0 1 0 0 0,1 1 0 0 0,-9 26 0 0 0,11-30 64 0 0,2 1 0 0 0,0 0 0 0 0,0 0 0 0 0,1 1 0 0 0,1-1 0 0 0,0 0 0 0 0,0 1 0 0 0,2 13 0 0 0,0-22 26 0 0,-1 1 0 0 0,1-1 0 0 0,1 1 0 0 0,-1-1 0 0 0,1 1 0 0 0,-1-1 0 0 0,1 0 0 0 0,0 0 0 0 0,1 0 0 0 0,-1 0 0 0 0,1 0 0 0 0,0 0 0 0 0,0 0 0 0 0,0-1 0 0 0,0 0 0 0 0,7 6 0 0 0,-4-5 16 0 0,0 0 0 0 0,0-1-1 0 0,1 0 1 0 0,-1 0 0 0 0,1-1-1 0 0,-1 1 1 0 0,1-1 0 0 0,0-1-1 0 0,0 1 1 0 0,9 0 0 0 0,-4-1 57 0 0,1-1 0 0 0,-1 0 1 0 0,1-1-1 0 0,-1 0 0 0 0,0 0 0 0 0,1-2 1 0 0,-1 0-1 0 0,0 0 0 0 0,0-1 0 0 0,-1 0 1 0 0,1-1-1 0 0,13-8 0 0 0,-20 10 45 0 0,0 0 0 0 0,-1-1 0 0 0,1 1 0 0 0,-1-1 0 0 0,0 0 0 0 0,0 0 0 0 0,0-1-1 0 0,0 1 1 0 0,-1-1 0 0 0,0 0 0 0 0,0 0 0 0 0,0 0 0 0 0,-1 0 0 0 0,1 0 0 0 0,-1 0 0 0 0,2-12 0 0 0,-3 9-33 0 0,0 0-1 0 0,0 0 1 0 0,-1 0 0 0 0,-1 0 0 0 0,1-1 0 0 0,-2 1-1 0 0,1 0 1 0 0,-1 0 0 0 0,0 0 0 0 0,-5-13 0 0 0,-5-5-56 0 0,-2 1 0 0 0,0 0 1 0 0,-1 1-1 0 0,-2 1 0 0 0,-32-37 0 0 0,42 52-66 0 0,-31-32-70 0 0,36 38 35 0 0,-1-1-1 0 0,1 1 1 0 0,-1 0-1 0 0,1 0 1 0 0,-1 1-1 0 0,0-1 1 0 0,0 1-1 0 0,0-1 1 0 0,0 1-1 0 0,0 0 1 0 0,0 0-1 0 0,0 0 1 0 0,-5 0-1 0 0,7 1 15 0 0,-1 0 0 0 0,1 1 0 0 0,-1-1 0 0 0,1 1 0 0 0,0-1 0 0 0,0 1 0 0 0,-1-1-1 0 0,1 1 1 0 0,0 0 0 0 0,0 0 0 0 0,0 0 0 0 0,0 0 0 0 0,0-1 0 0 0,0 1-1 0 0,0 1 1 0 0,0-1 0 0 0,0 0 0 0 0,0 0 0 0 0,1 0 0 0 0,-1 0 0 0 0,0 1-1 0 0,1-1 1 0 0,-1 0 0 0 0,1 0 0 0 0,-1 1 0 0 0,1-1 0 0 0,0 1 0 0 0,0-1-1 0 0,-1 0 1 0 0,1 3 0 0 0,-1 4-245 0 0,1-1-1 0 0,-1 1 0 0 0,1-1 0 0 0,1 11 1 0 0,0-12 190 0 0,0-1 0 0 0,-1 0 0 0 0,1 1 0 0 0,1-1 0 0 0,-1 0 0 0 0,1 0 0 0 0,0 0 0 0 0,0 0 0 0 0,1 0 1 0 0,-1-1-1 0 0,1 1 0 0 0,0-1 0 0 0,1 1 0 0 0,-1-1 0 0 0,0 0 0 0 0,1 0 0 0 0,0-1 0 0 0,0 1 0 0 0,0-1 0 0 0,1 0 0 0 0,-1 0 0 0 0,1 0 1 0 0,0-1-1 0 0,0 1 0 0 0,-1-1 0 0 0,1 0 0 0 0,9 2 0 0 0,7-1 165 0 0,1 0-1 0 0,1-1 1 0 0,-1-1 0 0 0,0-1 0 0 0,32-4-1 0 0,12 1 573 0 0,-61 3-611 0 0,-1 0 1 0 0,1 1 0 0 0,-1-1 0 0 0,0 1-1 0 0,1 0 1 0 0,-1 0 0 0 0,0 0 0 0 0,0 1-1 0 0,1-1 1 0 0,-1 1 0 0 0,-1 0 0 0 0,1 0-1 0 0,0 1 1 0 0,0-1 0 0 0,-1 1 0 0 0,1 0-1 0 0,-1 0 1 0 0,0 0 0 0 0,0 0 0 0 0,0 1-1 0 0,0-1 1 0 0,-1 1 0 0 0,1-1 0 0 0,-1 1-1 0 0,0 0 1 0 0,2 5 0 0 0,3 11 36 0 0,-1-1 0 0 0,0 2-1 0 0,-2-1 1 0 0,4 31 0 0 0,3 14 148 0 0,7 0 2817 0 0,-11-68-799 0 0,0-6-1920 0 0,0 0-1 0 0,-1-1 1 0 0,0 0-1 0 0,7-15 1 0 0,-6 10-100 0 0,2 0-1 0 0,15-22 1 0 0,-22 34-189 0 0,1 0-1 0 0,-1 0 1 0 0,1 0 0 0 0,0 1-1 0 0,0-1 1 0 0,0 1-1 0 0,0 0 1 0 0,0 0 0 0 0,1 0-1 0 0,-1 0 1 0 0,0 0-1 0 0,1 1 1 0 0,0-1 0 0 0,-1 1-1 0 0,1 0 1 0 0,5-1 0 0 0,-5 2-18 0 0,1 0 0 0 0,-1 1 1 0 0,0-1-1 0 0,1 1 0 0 0,-1 0 1 0 0,0 0-1 0 0,0 0 0 0 0,1 1 1 0 0,-1 0-1 0 0,0-1 0 0 0,0 1 1 0 0,-1 1-1 0 0,1-1 0 0 0,0 0 1 0 0,-1 1-1 0 0,1 0 0 0 0,-1 0 1 0 0,0 0-1 0 0,0 0 0 0 0,0 1 1 0 0,2 3-1 0 0,7 9-16 0 0,-1 0 1 0 0,-1 1-1 0 0,10 20 1 0 0,4 21 3 0 0,-16-39-238 0 0,0-1 0 0 0,17 29 0 0 0,-25-46-20 0 0,12-15-4804 0 0,-8 9 4514 0 0,-1-1 1 0 0,-1 1-1 0 0,1-1 0 0 0,-1 0 1 0 0,0 0-1 0 0,2-8 0 0 0,-1-5-563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5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16564 0 0,'0'0'-306'0'0,"21"0"-1864"0"0,-3-2 1968 0 0,-1 0-1 0 0,1-1 1 0 0,17-6-1 0 0,15-3-1439 0 0,0 3-761 0 0,-24 5 876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49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13 113 15115 0 0,'-2'-2'-10'0'0,"1"0"1"0"0,0 0-1 0 0,-1 0 0 0 0,1-1 0 0 0,0 1 0 0 0,0 0 0 0 0,0 0 0 0 0,1-1 1 0 0,-1 1-1 0 0,0 0 0 0 0,1-1 0 0 0,0 1 0 0 0,0-1 0 0 0,-1 1 1 0 0,1-1-1 0 0,1 1 0 0 0,-1-1 0 0 0,0 1 0 0 0,1 0 0 0 0,-1-1 0 0 0,1 1 1 0 0,-1-1-1 0 0,1 1 0 0 0,0 0 0 0 0,0 0 0 0 0,0-1 0 0 0,1 1 1 0 0,-1 0-1 0 0,0 0 0 0 0,1 0 0 0 0,-1 0 0 0 0,1 1 0 0 0,0-1 1 0 0,3-2-1 0 0,1-1-107 0 0,0 2 0 0 0,0-1 0 0 0,0 1 1 0 0,0 0-1 0 0,1 0 0 0 0,0 0 0 0 0,-1 1 1 0 0,1 0-1 0 0,0 1 0 0 0,0-1 0 0 0,10 0 1 0 0,-14 3 72 0 0,1-1 0 0 0,0 1 1 0 0,-1-1-1 0 0,1 1 1 0 0,0 0-1 0 0,-1 1 0 0 0,1-1 1 0 0,-1 0-1 0 0,0 1 1 0 0,0 0-1 0 0,1 0 1 0 0,-1 0-1 0 0,0 0 0 0 0,0 0 1 0 0,-1 1-1 0 0,1-1 1 0 0,0 1-1 0 0,-1 0 0 0 0,0 0 1 0 0,1 0-1 0 0,-1 0 1 0 0,-1 0-1 0 0,1 0 0 0 0,3 7 1 0 0,-2-3 65 0 0,0 1 0 0 0,0-1 0 0 0,0 1 0 0 0,-1-1 0 0 0,0 1 0 0 0,0 0 0 0 0,-1 0 0 0 0,0-1 1 0 0,0 1-1 0 0,-1 15 0 0 0,-2-17-23 0 0,0 1 0 0 0,0-1 0 0 0,-1 0 0 0 0,0 0 0 0 0,0 0 0 0 0,0-1 0 0 0,-1 1 1 0 0,0-1-1 0 0,0 1 0 0 0,0-1 0 0 0,0-1 0 0 0,-1 1 0 0 0,0 0 0 0 0,0-1 0 0 0,-10 6 0 0 0,-7 5 72 0 0,-1-1 0 0 0,-37 16 0 0 0,110-34 1419 0 0,71-11-1313 0 0,-19 3 202 0 0,-17 4-235 0 0,-44 5-3182 0 0,-33 2 1335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5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0 4473 0 0,'0'4'255'0'0,"-1"0"0"0"0,0 0 0 0 0,1 0 0 0 0,-1 0 0 0 0,-1 0-1 0 0,1-1 1 0 0,0 1 0 0 0,-1 0 0 0 0,0-1 0 0 0,0 1 0 0 0,0-1 0 0 0,0 0 0 0 0,-4 4 0 0 0,-40 40 1070 0 0,19-22-846 0 0,16-13-301 0 0,4-6-115 0 0,1 1 0 0 0,0-1 0 0 0,1 1-1 0 0,-1 0 1 0 0,1 1 0 0 0,-5 9 0 0 0,9-15-64 0 0,0 1 1 0 0,0-1 0 0 0,1 0-1 0 0,-1 1 1 0 0,1-1 0 0 0,0 1-1 0 0,0-1 1 0 0,-1 1 0 0 0,2-1-1 0 0,-1 0 1 0 0,0 1 0 0 0,0-1-1 0 0,1 1 1 0 0,-1-1 0 0 0,1 0-1 0 0,0 1 1 0 0,0-1 0 0 0,0 0-1 0 0,0 0 1 0 0,0 1 0 0 0,0-1-1 0 0,0 0 1 0 0,1 0 0 0 0,-1 0-1 0 0,1-1 1 0 0,0 1 0 0 0,3 3-1 0 0,5 4 39 0 0,1 0-1 0 0,23 13 0 0 0,-26-18-20 0 0,-1 0-1 0 0,1 0 0 0 0,-1 1 1 0 0,-1 0-1 0 0,1 1 0 0 0,-1-1 1 0 0,0 1-1 0 0,0 0 0 0 0,0 1 1 0 0,-1-1-1 0 0,8 14 0 0 0,-12-17-6 0 0,-1-1-1 0 0,0 0 0 0 0,1 0 1 0 0,-1 0-1 0 0,0 0 0 0 0,0 0 0 0 0,0 0 1 0 0,-1 0-1 0 0,1 0 0 0 0,0 0 1 0 0,-1 0-1 0 0,1 0 0 0 0,-1 0 1 0 0,0 0-1 0 0,0 0 0 0 0,0 0 0 0 0,0 0 1 0 0,0 0-1 0 0,0 0 0 0 0,0-1 1 0 0,-1 1-1 0 0,1-1 0 0 0,0 1 1 0 0,-1-1-1 0 0,1 1 0 0 0,-1-1 0 0 0,0 0 1 0 0,0 1-1 0 0,1-1 0 0 0,-1 0 1 0 0,-2 0-1 0 0,-7 6-253 0 0,0-2 0 0 0,0 1 0 0 0,-22 6-1 0 0,4-4-1821 0 0,-41 7 0 0 0,30-9-68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5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10570 0 0,'116'-10'1530'0'0,"202"6"0"0"0,-188 7-1750 0 0,1152-23-875 0 0,-1178 14 1077 0 0,1075-53 81 0 0,2 36 70 0 0,993 84 743 0 0,-1239-27 501 0 0,-480-19-731 0 0,866 25 929 0 0,-2-25-510 0 0,-813-31-776 0 0,641-103-1 0 0,-959 95-245 0 0,193-36-1342 0 0,-306 39-1248 0 0,-53 13 888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7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57 151 8962 0 0,'-28'-55'4937'0'0,"9"17"-2537"0"0,9 14-135 0 0,10-1 1256 0 0,10 16-5410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6:58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17716 0 0,'18'3'-488'0'0,"-7"1"-112"0"0,0 5 47 0 0,2 3-647 0 0,2 4-328 0 0,-2 4 584 0 0,0 6 952 0 0,-3-3-945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53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1824 0 0,'0'0'410'0'0,"10"0"831"0"0,39-4-416 0 0,1-3-1 0 0,-2-1 0 0 0,87-28 0 0 0,12-1-409 0 0,-143 37-402 0 0,-4 0 5 0 0,14 0-2495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4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3665 0 0,'0'0'3923'0'0,"6"5"-5754"0"0,-2 2 1640 0 0,-1 1 0 0 0,0-1 0 0 0,0 1 0 0 0,-1 0 0 0 0,0 0 1 0 0,2 15-1 0 0,1 59-269 0 0,-2-35 376 0 0,2 34 100 0 0,9 84 267 0 0,-9-135 4646 0 0,-3-35-3713 0 0,0-10-1011 0 0,0 0 1 0 0,-1 0-1 0 0,-1-1 1 0 0,-1-21-1 0 0,0-3-171 0 0,1 6-93 0 0,1 0 0 0 0,3 1-1 0 0,0-1 1 0 0,15-51 0 0 0,-15 71-5 0 0,0 1-1 0 0,2 0 1 0 0,0 0 0 0 0,0 1 0 0 0,16-24-1 0 0,-16 30-17 0 0,-1 0-1 0 0,0-1 1 0 0,1 2-1 0 0,0-1 0 0 0,1 1 1 0 0,-1 0-1 0 0,1 0 0 0 0,0 1 1 0 0,0-1-1 0 0,0 2 0 0 0,9-4 1 0 0,-13 6 0 0 0,-1 0 0 0 0,0 0 0 0 0,0 1-1 0 0,1 0 1 0 0,-1-1 0 0 0,1 1 0 0 0,-1 0 0 0 0,0 0 0 0 0,1 0 0 0 0,-1 0 0 0 0,0 0 0 0 0,1 1 0 0 0,-1-1 0 0 0,0 1 0 0 0,1 0 0 0 0,-1-1-1 0 0,0 1 1 0 0,3 2 0 0 0,-1-1-36 0 0,0 1 0 0 0,0 0 0 0 0,0 0 0 0 0,-1 0-1 0 0,1 1 1 0 0,-1-1 0 0 0,0 1 0 0 0,5 6 0 0 0,1 5-102 0 0,0 1 0 0 0,0 1 0 0 0,9 29 1 0 0,13 48 168 0 0,20 104 0 0 0,-32-114 202 0 0,-17-76-108 0 0,13 43 14 0 0,-15-49-17 0 0,1 0-1 0 0,0 0 0 0 0,0 0 1 0 0,0 0-1 0 0,0 0 1 0 0,0 0-1 0 0,0 0 1 0 0,1 0-1 0 0,-1 0 1 0 0,1 0-1 0 0,-1-1 0 0 0,1 1 1 0 0,0-1-1 0 0,-1 1 1 0 0,1-1-1 0 0,0 0 1 0 0,0 1-1 0 0,3 0 1 0 0,-3-2-77 0 0,0 0 0 0 0,0 0 1 0 0,0-1-1 0 0,0 1 0 0 0,0-1 1 0 0,0 1-1 0 0,0-1 0 0 0,-1 0 1 0 0,1 0-1 0 0,0 0 1 0 0,0 0-1 0 0,-1 0 0 0 0,1 0 1 0 0,0 0-1 0 0,1-2 0 0 0,0 0 63 0 0,6-5-146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42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17076 0 0,'33'43'-3869'0'0,"36"50"3614"0"0,18 53 315 0 0,24 37 37 0 0,-89-151-59 0 0,45 47 0 0 0,-25-31-9 0 0,-29-32-351 0 0,2 0 0 0 0,-1 0 0 0 0,28 21 1 0 0,-41-36 231 0 0,0-1 1 0 0,-1 0-1 0 0,1 1 1 0 0,0-1-1 0 0,-1 0 1 0 0,1 1-1 0 0,0-1 1 0 0,0 0-1 0 0,-1 0 1 0 0,1 0-1 0 0,0 0 1 0 0,0 0-1 0 0,0 0 1 0 0,-1 0-1 0 0,1 0 1 0 0,0 0-1 0 0,0 0 1 0 0,-1 0 0 0 0,1 0-1 0 0,0-1 1 0 0,0 1-1 0 0,-1 0 1 0 0,1 0-1 0 0,0-1 1 0 0,0 1-1 0 0,-1-1 1 0 0,1 1-1 0 0,0 0 1 0 0,-1-1-1 0 0,1 0 1 0 0,-1 1-1 0 0,2-2 1 0 0,4-6-491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42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12931 0 0,'0'0'1364'0'0,"-2"3"-1667"0"0,-8 12-71 0 0,2 1 0 0 0,0 0 0 0 0,-8 20 0 0 0,-4 8 393 0 0,-125 290 229 0 0,-3-5-42 0 0,139-313-626 0 0,2 1-1 0 0,0 0 0 0 0,-5 24 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5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25 528 0 0,'-21'8'127'0'0,"-11"1"-67"0"0,9-3 6992 0 0,51-2-6434 0 0,10 1-168 0 0,37-10 99 0 0,83-17 0 0 0,-110 9-249 0 0,-35 9 223 0 0,0 1 0 0 0,1-1 0 0 0,-1 2 0 0 0,21-2 1632 0 0,-32 4-2343 0 0,-2 0 272 0 0,1 0-200 0 0,-1 0 120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58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61 992 0 0,'0'0'727'0'0,"1"0"-596"0"0,-1-1 0 0 0,0 0 0 0 0,1 0 0 0 0,-1 1 0 0 0,0-1 0 0 0,0 0 0 0 0,0 0 0 0 0,0 1 0 0 0,0-1 0 0 0,0 0 0 0 0,0 0 0 0 0,0 1 0 0 0,0-1 0 0 0,0 0 0 0 0,0 0 0 0 0,0 0 0 0 0,-1 1 0 0 0,1-1 0 0 0,0 0-1 0 0,0 1 1 0 0,-1-1 0 0 0,1 0 0 0 0,-1-1 0 0 0,-1 0-118 0 0,1 0 1 0 0,0-1-1 0 0,0 1 0 0 0,-1 0 0 0 0,1 0 0 0 0,-1 0 0 0 0,0 0 0 0 0,0 0 0 0 0,0 0 1 0 0,0 0-1 0 0,0 0 0 0 0,0 1 0 0 0,0-1 0 0 0,0 1 0 0 0,-1 0 0 0 0,1 0 0 0 0,0-1 0 0 0,-1 2 1 0 0,1-1-1 0 0,-1 0 0 0 0,1 0 0 0 0,-1 1 0 0 0,-4-1 0 0 0,-16-2 245 0 0,0 2 0 0 0,0 0 0 0 0,0 1 0 0 0,0 2 0 0 0,-44 8-1 0 0,58-8-320 0 0,0 1 0 0 0,0 0 0 0 0,0 0 0 0 0,0 1 0 0 0,1 1 0 0 0,0-1 0 0 0,0 1 0 0 0,0 0 0 0 0,0 1 0 0 0,1 0 0 0 0,0 0 0 0 0,0 1 0 0 0,1 0-1 0 0,0 0 1 0 0,0 0 0 0 0,0 1 0 0 0,-5 10 0 0 0,5-6-45 0 0,0 1 1 0 0,0 0-1 0 0,1 1 0 0 0,1-1 0 0 0,0 1 0 0 0,1 0 1 0 0,0 0-1 0 0,1 0 0 0 0,0 24 0 0 0,2-34 125 0 0,-1 1-1 0 0,2-1 1 0 0,-1 1 0 0 0,1 0-1 0 0,-1-1 1 0 0,1 1 0 0 0,0-1-1 0 0,1 0 1 0 0,-1 1 0 0 0,1-1-1 0 0,0 0 1 0 0,0 0 0 0 0,0 0-1 0 0,1 0 1 0 0,-1 0-1 0 0,1 0 1 0 0,0-1 0 0 0,0 1-1 0 0,0-1 1 0 0,1 0 0 0 0,-1 0-1 0 0,1 0 1 0 0,0 0 0 0 0,0-1-1 0 0,0 0 1 0 0,0 1 0 0 0,0-2-1 0 0,0 1 1 0 0,0 0 0 0 0,1-1-1 0 0,-1 1 1 0 0,1-1-1 0 0,5 0 1 0 0,-2 0 247 0 0,0 0 0 0 0,1-1 0 0 0,-1 0 0 0 0,1-1 0 0 0,-1 0 0 0 0,0 0 0 0 0,1-1 0 0 0,-1 0 0 0 0,0 0 0 0 0,0-1-1 0 0,0 0 1 0 0,-1 0 0 0 0,1-1 0 0 0,-1 0 0 0 0,0 0 0 0 0,0-1 0 0 0,0 0 0 0 0,0 0 0 0 0,-1-1 0 0 0,0 0 0 0 0,0 0 0 0 0,-1 0 0 0 0,1-1 0 0 0,-1 1 0 0 0,-1-1 0 0 0,1 0 0 0 0,-1-1-1 0 0,-1 1 1 0 0,1-1 0 0 0,-1 0 0 0 0,0 0 0 0 0,-1 0 0 0 0,0 0 0 0 0,1-13 0 0 0,2-64 1459 0 0,-4 28-4153 0 0,12 88 1154 0 0,-7-10 1234 0 0,100 311 41 0 0,-67-241-484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0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33 9786 0 0,'-3'-1'3469'0'0,"71"-12"-1707"0"0,-45 7-1548 0 0,1 2-1 0 0,0 0 1 0 0,0 1-1 0 0,37 2 1 0 0,-43 2-239 0 0,0 1 1 0 0,28 7-1 0 0,-13 3-2754 0 0,-26-10 1526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7:58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12859 0 0,'0'0'691'0'0,"0"3"-543"0"0,6 54-159 0 0,3-1 0 0 0,2 0 0 0 0,25 73 0 0 0,-30-109-419 0 0,4 10 2174 0 0,-10-30-1725 0 0,0 0-1 0 0,0 0 1 0 0,0 0-1 0 0,0 0 1 0 0,0 0-1 0 0,0 0 1 0 0,0 0-1 0 0,0 0 1 0 0,0 0-1 0 0,0-1 0 0 0,0 1 1 0 0,0 0-1 0 0,0 0 1 0 0,0 0-1 0 0,0 0 1 0 0,0 0-1 0 0,0 0 1 0 0,0 0-1 0 0,1 0 1 0 0,-1 0-1 0 0,0 0 1 0 0,0 0-1 0 0,0 0 1 0 0,0 0-1 0 0,0 0 1 0 0,0 0-1 0 0,0 0 1 0 0,0 0-1 0 0,0 0 1 0 0,0 0-1 0 0,0 0 1 0 0,0 0-1 0 0,0 0 0 0 0,0 0 1 0 0,1 0-1 0 0,-1 0 1 0 0,0 0-1 0 0,0 0 1 0 0,0 0-1 0 0,0 0 1 0 0,0 0-1 0 0,0 0 1 0 0,0 0-1 0 0,0 0 1 0 0,0 0-1 0 0,0 0 1 0 0,0 0-1 0 0,0 0 1 0 0,0 0-1 0 0,0 0 1 0 0,1 0-1 0 0,-1 0 1 0 0,0 0-1 0 0,0 0 0 0 0,0-20 409 0 0,-2-15-494 0 0,3 0-1 0 0,0 0 1 0 0,3 0-1 0 0,7-36 0 0 0,-6 52-30 0 0,0-1 1 0 0,0 1-1 0 0,2 0 0 0 0,1 1 0 0 0,0 0 0 0 0,1 0 0 0 0,1 0 0 0 0,18-24 1 0 0,-24 38 1 0 0,-1 0 0 0 0,1 0 0 0 0,0 0 0 0 0,1 0 0 0 0,-1 1 0 0 0,1-1 0 0 0,-1 1 0 0 0,1 0 0 0 0,0 1 0 0 0,0-1 0 0 0,10-3 0 0 0,-12 5 36 0 0,0 1 1 0 0,0-1-1 0 0,0 1 0 0 0,0-1 0 0 0,0 1 0 0 0,0 0 1 0 0,0 0-1 0 0,0 1 0 0 0,0-1 0 0 0,1 1 1 0 0,-1-1-1 0 0,0 1 0 0 0,-1 0 0 0 0,1 0 1 0 0,0 0-1 0 0,0 0 0 0 0,0 1 0 0 0,0-1 1 0 0,-1 1-1 0 0,1 0 0 0 0,-1-1 0 0 0,5 5 1 0 0,2 4 13 0 0,1 1 0 0 0,-2 0 0 0 0,1 0 0 0 0,-1 1 0 0 0,-1 0 0 0 0,0 0 1 0 0,-1 1-1 0 0,8 22 0 0 0,1 14 108 0 0,11 55 0 0 0,7 28 51 0 0,-23-102-86 0 0,-8-19-4 0 0,1 0 0 0 0,1-1-1 0 0,0 1 1 0 0,0-1 0 0 0,1 0 0 0 0,1 0-1 0 0,-1-1 1 0 0,12 15 0 0 0,-15-23-284 0 0,1 1 0 0 0,-1 0 0 0 0,1-1 0 0 0,0 0 0 0 0,-1 1 0 0 0,1-1 0 0 0,0 0 0 0 0,0-1 0 0 0,0 1 0 0 0,0 0 0 0 0,0-1-1 0 0,0 0 1 0 0,0 1 0 0 0,0-1 0 0 0,-1 0 0 0 0,1-1 0 0 0,5 0 0 0 0,6-4-1986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02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11 2961 0 0,'-16'-10'6060'0'0,"21"10"-7913"0"0,-3 1 1777 0 0,0-1 1 0 0,-1 1-1 0 0,1 0 0 0 0,-1-1 0 0 0,1 1 0 0 0,0 0 0 0 0,-1 0 0 0 0,3 2 0 0 0,-3-3-18 0 0,10 8 32 0 0,0 0 1 0 0,-1 0 0 0 0,0 1-1 0 0,0 1 1 0 0,-1-1 0 0 0,0 2 0 0 0,-1-1-1 0 0,13 21 1 0 0,0 0 7 0 0,246 310 198 0 0,-237-305 56 0 0,21 26-345 0 0,-18-26 3564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02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0 15387 0 0,'0'0'-48'0'0,"-25"45"-3954"0"0,7-6 3919 0 0,-16 49 0 0 0,17-42 112 0 0,-35 69-1 0 0,33-83 39 0 0,-1-1 0 0 0,-1-1 0 0 0,-2-1 0 0 0,-38 38-1 0 0,49-61-440 0 0,-15 5-20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11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18 9642 0 0,'-4'-3'465'0'0,"-10"-11"2208"0"0,8 34-7492 0 0,3-2 4403 0 0,-1-1 1 0 0,2 1-1 0 0,1-1 1 0 0,0 30 0 0 0,0-10 354 0 0,-7 514 1515 0 0,8-521-1004 0 0,-18-43-3733 0 0,8 4 1504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12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12923 0 0,'14'-4'-394'0'0,"424"-123"165"0"0,-438 127 229 0 0,12-3 21 0 0,0 0-1 0 0,0 0 0 0 0,1 1 1 0 0,-1 1-1 0 0,1 0 0 0 0,18 1 1 0 0,-19 9-4977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12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1056 175 10730 0 0,'4'-2'-16'0'0,"0"-1"0"0"0,0 1 0 0 0,-1-1 0 0 0,1 1-1 0 0,-1-1 1 0 0,0-1 0 0 0,0 1 0 0 0,0 0 0 0 0,0-1 0 0 0,3-5-1 0 0,-5 8 5 0 0,-1-1-1 0 0,0 1 0 0 0,1-1 0 0 0,-1 1 0 0 0,0-1 0 0 0,0 0 0 0 0,0 1 0 0 0,0-1 0 0 0,0 1 0 0 0,0-1 0 0 0,0 0 0 0 0,0 1 0 0 0,-1-1 0 0 0,1 1 0 0 0,-1-1 0 0 0,1 1 0 0 0,-1-1 0 0 0,0 1 0 0 0,1-1 0 0 0,-1 1 0 0 0,0 0 0 0 0,0-1 0 0 0,0 1 0 0 0,0 0 0 0 0,0 0 1 0 0,0 0-1 0 0,-1 0 0 0 0,1 0 0 0 0,0 0 0 0 0,-1 0 0 0 0,1 0 0 0 0,-2-1 0 0 0,-13-9-33 0 0,-1 1-1 0 0,1 1 1 0 0,-2 1 0 0 0,0 0-1 0 0,0 1 1 0 0,0 0 0 0 0,0 2-1 0 0,-36-6 1 0 0,1 4 30 0 0,-105-1-1 0 0,104 9-67 0 0,0 2 0 0 0,0 3 0 0 0,0 2 0 0 0,1 2 0 0 0,0 3 0 0 0,1 2 0 0 0,1 2 0 0 0,-54 26 0 0 0,92-37 46 0 0,1 2 0 0 0,-1-1 0 0 0,1 1 0 0 0,1 1 0 0 0,0 0 1 0 0,0 1-1 0 0,1 0 0 0 0,-19 23 0 0 0,27-30-3 0 0,0 0 1 0 0,0 0-1 0 0,0 1 1 0 0,0-1 0 0 0,0 0-1 0 0,0 1 1 0 0,1-1-1 0 0,0 1 1 0 0,0 0 0 0 0,0-1-1 0 0,0 1 1 0 0,0 0-1 0 0,1 0 1 0 0,0-1-1 0 0,-1 1 1 0 0,1 0 0 0 0,1 0-1 0 0,-1 0 1 0 0,1-1-1 0 0,-1 1 1 0 0,1 0 0 0 0,0 0-1 0 0,0-1 1 0 0,1 1-1 0 0,-1-1 1 0 0,1 1-1 0 0,0-1 1 0 0,0 0 0 0 0,0 1-1 0 0,0-1 1 0 0,0 0-1 0 0,1 0 1 0 0,-1-1 0 0 0,1 1-1 0 0,0 0 1 0 0,0-1-1 0 0,0 0 1 0 0,5 3-1 0 0,2 1 145 0 0,0 0-1 0 0,0 0 1 0 0,1-1-1 0 0,-1-1 0 0 0,1 0 1 0 0,0 0-1 0 0,1-1 1 0 0,-1-1-1 0 0,1 0 0 0 0,-1 0 1 0 0,1-1-1 0 0,-1 0 1 0 0,1-1-1 0 0,0-1 0 0 0,-1 0 1 0 0,13-3-1 0 0,2-1 314 0 0,-1-1-1 0 0,1-1 1 0 0,-1-1 0 0 0,-1-2-1 0 0,0 0 1 0 0,26-16 0 0 0,-40 20-123 0 0,1-1 0 0 0,-1 0 0 0 0,0-1-1 0 0,0 0 1 0 0,-1-1 0 0 0,-1 0 0 0 0,1 0 0 0 0,-1-1 0 0 0,-1 0 0 0 0,0 0 0 0 0,0-1 0 0 0,6-14 618 0 0,-5 40-2544 0 0,-3-3 1558 0 0,0 1 0 0 0,0 0-1 0 0,-2 0 1 0 0,4 19-1 0 0,6 21 104 0 0,72 281-1444 0 0,-76-303-557 0 0,-4-19 669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13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13907 0 0,'0'0'799'0'0,"1"4"-619"0"0,49 332-16 0 0,-44-289-34 0 0,3 17-362 0 0,-7-51 3158 0 0,-5-55-2821 0 0,2 0-1 0 0,2 0 0 0 0,12-75 0 0 0,-10 96-229 0 0,2 0-1 0 0,0 1 1 0 0,2 0 0 0 0,0 0 0 0 0,1 1-1 0 0,1 0 1 0 0,1 0 0 0 0,0 1 0 0 0,20-25-1 0 0,-28 40 37 0 0,0 0 0 0 0,0 1 0 0 0,0-1 1 0 0,1 0-1 0 0,-1 1 0 0 0,1 0 0 0 0,0 0 0 0 0,0 0 0 0 0,-1 0 0 0 0,1 0 0 0 0,1 0 0 0 0,-1 1 0 0 0,0-1 0 0 0,0 1 0 0 0,6-1 0 0 0,-7 2 26 0 0,1 0 0 0 0,-1 0 0 0 0,0 1-1 0 0,1-1 1 0 0,-1 1 0 0 0,0-1 0 0 0,1 1 0 0 0,-1 0 0 0 0,0 0-1 0 0,0 0 1 0 0,0 0 0 0 0,0 1 0 0 0,0-1 0 0 0,0 1 0 0 0,0-1-1 0 0,-1 1 1 0 0,1-1 0 0 0,0 1 0 0 0,-1 0 0 0 0,0 0 0 0 0,1 0-1 0 0,-1 0 1 0 0,2 3 0 0 0,12 19-36 0 0,-2 1 0 0 0,0 1 0 0 0,-1 0 0 0 0,8 29 0 0 0,27 115 153 0 0,-25-81-82 0 0,-12-51 47 0 0,-7-22-8 0 0,2 1 0 0 0,0-1 1 0 0,0 0-1 0 0,10 17 1 0 0,-13-28-10 0 0,1 0 12 0 0,0-1-1 0 0,-1 1 1 0 0,1 0-1 0 0,-1 0 1 0 0,-1 1-1 0 0,3 6 1 0 0,-4-11 59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20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3625 0 0,'0'0'10009'0'0,"12"0"-9561"0"0,44-4-181 0 0,0-1 0 0 0,60-15 0 0 0,-114 19-349 0 0,1 0 351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24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30 1672 0 0,'0'0'1605'0'0,"0"-27"2925"0"0,-1 25-5186 0 0,-3 27 1022 0 0,1 0 0 0 0,1 0-1 0 0,1 0 1 0 0,3 30 0 0 0,-1-3 375 0 0,-4 17-59 0 0,1 0 3694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36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80 7658 0 0,'-9'-8'217'0'0,"0"0"0"0"0,0 0 0 0 0,0 1 0 0 0,-1 0 0 0 0,0 1 0 0 0,0 0 0 0 0,-1 1 0 0 0,0 0 0 0 0,1 0 0 0 0,-2 1 0 0 0,-11-2 0 0 0,16 4-325 0 0,-1 1 0 0 0,1 0 0 0 0,-1 1-1 0 0,0-1 1 0 0,1 1 0 0 0,-1 1 0 0 0,0 0-1 0 0,1 0 1 0 0,-1 0 0 0 0,1 1 0 0 0,-1 0-1 0 0,1 0 1 0 0,0 1 0 0 0,0 0 0 0 0,0 1-1 0 0,0-1 1 0 0,-12 9 0 0 0,8-2 12 0 0,0-1 0 0 0,1 1 0 0 0,0 1-1 0 0,1 0 1 0 0,0 0 0 0 0,1 0 0 0 0,0 2 0 0 0,1-1 0 0 0,0 1 0 0 0,-7 19 0 0 0,10-23 50 0 0,0 1 1 0 0,1-1 0 0 0,1 1-1 0 0,-1 0 1 0 0,2 0 0 0 0,-1 1-1 0 0,1-1 1 0 0,1 0-1 0 0,0 0 1 0 0,0 0 0 0 0,1 1-1 0 0,1-1 1 0 0,-1 0-1 0 0,2 0 1 0 0,3 13 0 0 0,-5-20 58 0 0,1 0 0 0 0,-1 1 0 0 0,1-1 0 0 0,-1 0 0 0 0,1 0 1 0 0,0 0-1 0 0,0 0 0 0 0,0 0 0 0 0,1-1 0 0 0,-1 1 0 0 0,1-1 1 0 0,-1 1-1 0 0,1-1 0 0 0,0 0 0 0 0,0 0 0 0 0,0 0 0 0 0,0-1 0 0 0,0 1 1 0 0,0-1-1 0 0,0 1 0 0 0,1-1 0 0 0,-1 0 0 0 0,1 0 0 0 0,-1-1 0 0 0,1 1 1 0 0,-1-1-1 0 0,1 1 0 0 0,-1-1 0 0 0,1 0 0 0 0,-1 0 0 0 0,1-1 1 0 0,-1 1-1 0 0,1-1 0 0 0,-1 0 0 0 0,0 0 0 0 0,1 0 0 0 0,5-3 0 0 0,1 0 301 0 0,1-1 0 0 0,-1-1 0 0 0,0 0 0 0 0,0-1 0 0 0,0 1 0 0 0,-1-2 0 0 0,0 1 0 0 0,-1-1 0 0 0,0-1 0 0 0,10-12 0 0 0,-12 13 91 0 0,0-1 0 0 0,-1 0 1 0 0,0 0-1 0 0,-1-1 1 0 0,1 1-1 0 0,-2-1 1 0 0,0 0-1 0 0,0 0 0 0 0,0 0 1 0 0,-1 0-1 0 0,-1 0 1 0 0,1-13 332 0 0,-2 28-2311 0 0,0 31 1253 0 0,7 166 67 0 0,-5-181 174 0 0,2-1 0 0 0,0-1 0 0 0,1 1 0 0 0,0 0 0 0 0,2-1 0 0 0,0 0 0 0 0,20 34 1 0 0,-24-48-137 0 0,0 1 0 0 0,1-1 1 0 0,-1-1-1 0 0,1 1 1 0 0,0-1-1 0 0,1 1 0 0 0,-1-1 1 0 0,1 0-1 0 0,0-1 1 0 0,10 7-1 0 0,5-2-732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1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72 17332 0 0,'0'0'1009'0'0,"0"0"-1010"0"0,-1 0 0 0 0,1 0 0 0 0,0 0 0 0 0,-1 0 0 0 0,1 0 0 0 0,0 0 0 0 0,-1 0 0 0 0,1 0 0 0 0,0-1 0 0 0,0 1 0 0 0,-1 0 0 0 0,1 0 0 0 0,0 0 0 0 0,0 0 0 0 0,-1-1 0 0 0,1 1 0 0 0,0 0 0 0 0,0 0 0 0 0,0-1 0 0 0,-1 1 0 0 0,1 0 0 0 0,0-1-1 0 0,0 1 1 0 0,0 0 0 0 0,0 0 0 0 0,0-1 0 0 0,-1 1 0 0 0,1 0 0 0 0,0-1 0 0 0,0 1 0 0 0,0 0 0 0 0,0-1 0 0 0,0 1 0 0 0,0 0 0 0 0,0-1 0 0 0,0 1 0 0 0,0 0 0 0 0,0-1 0 0 0,1 1 0 0 0,5-7-8 0 0,1 1-1 0 0,1 0 1 0 0,-1 1 0 0 0,1 0-1 0 0,0 0 1 0 0,0 1 0 0 0,0-1-1 0 0,1 2 1 0 0,-1-1 0 0 0,1 1-1 0 0,0 1 1 0 0,0 0 0 0 0,0 0-1 0 0,0 1 1 0 0,18-1 0 0 0,-25 2-6 0 0,1 1 0 0 0,-1-1 0 0 0,0 1 0 0 0,0 0 0 0 0,1 0 0 0 0,-1 0 0 0 0,0 0 0 0 0,0 0 0 0 0,0 1 0 0 0,0-1 0 0 0,0 0 0 0 0,-1 1 0 0 0,1 0 1 0 0,0-1-1 0 0,-1 1 0 0 0,1 0 0 0 0,1 3 0 0 0,0 0 7 0 0,0-1 0 0 0,-1 1 1 0 0,0 0-1 0 0,0 0 0 0 0,-1 1 1 0 0,1-1-1 0 0,0 8 0 0 0,0 5 18 0 0,-1 0 1 0 0,0 1-1 0 0,-5 28 0 0 0,3-31 2 0 0,-2-1 0 0 0,0 0 0 0 0,-1 1 0 0 0,0-2 0 0 0,-1 1 0 0 0,-1 0 0 0 0,0-1 0 0 0,-12 18 0 0 0,14-24-9 0 0,-1-1-1 0 0,0-1 1 0 0,0 1 0 0 0,-1-1-1 0 0,0 0 1 0 0,0 0 0 0 0,0 0-1 0 0,-1-1 1 0 0,0 0 0 0 0,0 0-1 0 0,0-1 1 0 0,0 0 0 0 0,-1 0 0 0 0,0-1-1 0 0,0 1 1 0 0,-15 2 0 0 0,-24 7 146 0 0,46-13 60 0 0,0 0-97 0 0,-4 0-99 0 0,8-9-203 0 0,-1 6 159 0 0,1 0 0 0 0,0 1 0 0 0,0-1 0 0 0,1 0 0 0 0,-1 1 0 0 0,0 0 0 0 0,1 0 0 0 0,-1 0 0 0 0,1 0 0 0 0,0 0 0 0 0,0 1 0 0 0,0 0 0 0 0,0 0 0 0 0,0 0 0 0 0,5-1 0 0 0,2 0 1 0 0,-3-1 2 0 0,-1 1 7 0 0,1-1 0 0 0,0 1 1 0 0,0 0-1 0 0,0 1 0 0 0,0 0 0 0 0,0 0 0 0 0,0 1 0 0 0,0 0 0 0 0,0 1 0 0 0,0-1 0 0 0,0 1 0 0 0,9 3 0 0 0,152 50-32 0 0,-132-49 56 0 0,-30-4 536 0 0,1 0-1 0 0,-1 0 1 0 0,0 0-1 0 0,0 1 1 0 0,12 4-1 0 0,-19-9 279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3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54 10610 0 0,'-4'-5'-32'0'0,"1"1"0"0"0,-1 0 0 0 0,0-1-1 0 0,-1 2 1 0 0,1-1 0 0 0,-1 0 0 0 0,1 1 0 0 0,-1 0-1 0 0,0 0 1 0 0,0 0 0 0 0,0 1 0 0 0,-1 0 0 0 0,1 0-1 0 0,-1 0 1 0 0,1 0 0 0 0,-9 0 0 0 0,7 1-31 0 0,-1 1-1 0 0,1 0 1 0 0,0 1 0 0 0,-1 0-1 0 0,1 0 1 0 0,0 0 0 0 0,-1 1 0 0 0,1 0-1 0 0,0 1 1 0 0,0-1 0 0 0,-8 6-1 0 0,-1 1-47 0 0,0 1 0 0 0,1 1-1 0 0,1 0 1 0 0,0 1 0 0 0,0 0-1 0 0,2 1 1 0 0,-1 0-1 0 0,2 1 1 0 0,-16 24 0 0 0,11-13 42 0 0,2 1 0 0 0,1 1 0 0 0,-11 31 0 0 0,20-47 49 0 0,0 0 1 0 0,1 0-1 0 0,0 1 0 0 0,1-1 1 0 0,1 1-1 0 0,0-1 0 0 0,0 1 1 0 0,1 0-1 0 0,0 0 0 0 0,5 22 1 0 0,-5-31 11 0 0,1 0 0 0 0,0 0-1 0 0,0-1 1 0 0,0 1 0 0 0,0 0 0 0 0,1 0 0 0 0,-1-1 0 0 0,1 1 0 0 0,-1-1 0 0 0,1 1 0 0 0,0-1 0 0 0,0 0 0 0 0,0 0 0 0 0,1 0 0 0 0,-1 0 0 0 0,0 0 0 0 0,1 0 0 0 0,-1-1-1 0 0,6 3 1 0 0,-3-2 14 0 0,0 0 0 0 0,0-1 0 0 0,0 0 0 0 0,0 0-1 0 0,1 0 1 0 0,-1-1 0 0 0,0 0 0 0 0,1 0 0 0 0,-1 0 0 0 0,8-1-1 0 0,7-3 36 0 0,0-1-1 0 0,0-1 0 0 0,0-1 0 0 0,30-14 1 0 0,-7-3-12 0 0,0-1 0 0 0,-2-2 1 0 0,46-39-1 0 0,-1 1 127 0 0,-84 64-137 0 0,0-1 0 0 0,1 0-1 0 0,-1 1 1 0 0,1-1 0 0 0,0 1 0 0 0,-1 0-1 0 0,1 0 1 0 0,5-2 0 0 0,-7 3-21 0 0,-1 0-1 0 0,1 1 1 0 0,0-1-1 0 0,-1 0 1 0 0,1 0-1 0 0,0 0 1 0 0,-1 1-1 0 0,1-1 1 0 0,0 0-1 0 0,-1 1 1 0 0,1-1 0 0 0,0 0-1 0 0,-1 1 1 0 0,1-1-1 0 0,-1 1 1 0 0,1-1-1 0 0,-1 1 1 0 0,1-1-1 0 0,-1 1 1 0 0,1-1-1 0 0,-1 1 1 0 0,0 0 0 0 0,1-1-1 0 0,-1 1 1 0 0,0 0-1 0 0,1-1 1 0 0,-1 1-1 0 0,0 0 1 0 0,0-1-1 0 0,0 1 1 0 0,0 0-1 0 0,0-1 1 0 0,1 1-1 0 0,-1 0 1 0 0,-1 0 0 0 0,1-1-1 0 0,0 1 1 0 0,0 0-1 0 0,0 0 1 0 0,2 34 6 0 0,-2-16 14 0 0,1 1 0 0 0,1-1 0 0 0,1 1 1 0 0,9 34-1 0 0,-10-49-6 0 0,-1-1 0 0 0,1 1 0 0 0,1-1 0 0 0,-1 1 0 0 0,1-1 0 0 0,-1 0 1 0 0,1 0-1 0 0,0 0 0 0 0,1 0 0 0 0,-1 0 0 0 0,1-1 0 0 0,-1 0 0 0 0,1 0 0 0 0,0 0 0 0 0,1 0 0 0 0,-1 0 0 0 0,0-1 1 0 0,1 1-1 0 0,-1-1 0 0 0,1-1 0 0 0,0 1 0 0 0,-1 0 0 0 0,1-1 0 0 0,6 1 0 0 0,-3-1 161 0 0,0-1-1 0 0,0 0 0 0 0,0 0 1 0 0,0 0-1 0 0,0-1 0 0 0,1 0 1 0 0,-1 0-1 0 0,-1-1 0 0 0,1 0 1 0 0,15-7-1 0 0,-21 8-12 0 0,1 0 0 0 0,-1 0 0 0 0,1 0 0 0 0,-1-1 0 0 0,0 1 0 0 0,0 0 1 0 0,0-1-1 0 0,0 0 0 0 0,0 0 0 0 0,0 0 0 0 0,0 1 0 0 0,0-2 0 0 0,-1 1 0 0 0,1 0 0 0 0,-1 0 0 0 0,0 0 0 0 0,1-1 0 0 0,-1 1 0 0 0,0-1 0 0 0,0 1 0 0 0,-1-1 0 0 0,1 1 0 0 0,0-1 0 0 0,-1 1 0 0 0,0-1 0 0 0,1 0 0 0 0,-1 1 0 0 0,0-1 0 0 0,0 0 1 0 0,-1 1-1 0 0,1-1 0 0 0,0 0 0 0 0,-1 1 0 0 0,0-1 0 0 0,0 1 0 0 0,-1-5 0 0 0,-7-17-11 0 0,-1 1 0 0 0,-1 0 0 0 0,-1 0 0 0 0,-1 1 1 0 0,-25-31-1 0 0,22 40-989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38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0 688 0 0,'1'1'57'0'0,"0"0"0"0"0,0 0 0 0 0,1-1-1 0 0,-1 1 1 0 0,0 0 0 0 0,0 0 0 0 0,0 0 0 0 0,0 0 0 0 0,0 0-1 0 0,0 1 1 0 0,0-1 0 0 0,0 0 0 0 0,0 0 0 0 0,-1 1-1 0 0,1-1 1 0 0,0 0 0 0 0,-1 1 0 0 0,1-1 0 0 0,0 3 0 0 0,7 34 643 0 0,-6-29-506 0 0,2 27 161 0 0,-1 0 1 0 0,-1-1-1 0 0,-6 54 0 0 0,1 1 7357 0 0,15-108-6933 0 0,-1-3-445 0 0,12-34 1 0 0,-17 39-326 0 0,0 0 1 0 0,2 0-1 0 0,17-28 1 0 0,-16 31-44 0 0,0-1 0 0 0,1 1 1 0 0,1 1-1 0 0,0 0 0 0 0,0 0 1 0 0,1 1-1 0 0,1 1 1 0 0,0 0-1 0 0,14-8 0 0 0,-27 18 10 0 0,1-1 0 0 0,-1 1-1 0 0,1 0 1 0 0,0 0-1 0 0,-1 0 1 0 0,1 0 0 0 0,-1-1-1 0 0,1 1 1 0 0,-1 0-1 0 0,1 0 1 0 0,-1 0 0 0 0,1 0-1 0 0,0 0 1 0 0,-1 0-1 0 0,1 1 1 0 0,-1-1-1 0 0,1 0 1 0 0,-1 0 0 0 0,1 0-1 0 0,-1 0 1 0 0,1 1-1 0 0,0-1 1 0 0,-1 0 0 0 0,1 1-1 0 0,-1-1 1 0 0,0 0-1 0 0,1 1 1 0 0,-1-1 0 0 0,1 0-1 0 0,-1 1 1 0 0,0-1-1 0 0,1 1 1 0 0,-1-1 0 0 0,0 1-1 0 0,1-1 1 0 0,-1 1-1 0 0,0-1 1 0 0,0 1-1 0 0,1 0 1 0 0,7 27-114 0 0,-7-23 91 0 0,4 22 110 0 0,1 39 1 0 0,-5-41-13 0 0,1 0 0 0 0,1 0 0 0 0,10 33 0 0 0,-12-52-72 0 0,1 0 1 0 0,1 0 0 0 0,-1 0-1 0 0,1 0 1 0 0,0-1 0 0 0,0 1 0 0 0,1-1-1 0 0,0 0 1 0 0,0 0 0 0 0,0 0-1 0 0,0 0 1 0 0,1-1 0 0 0,0 1-1 0 0,0-1 1 0 0,0 0 0 0 0,0-1-1 0 0,11 6 1 0 0,-12-7-96 0 0,-1-1-1 0 0,1 0 0 0 0,0 0 1 0 0,0 0-1 0 0,0 0 1 0 0,0-1-1 0 0,0 1 1 0 0,0-1-1 0 0,0 0 0 0 0,0 0 1 0 0,0-1-1 0 0,0 1 1 0 0,0-1-1 0 0,0 0 1 0 0,0 0-1 0 0,6-2 0 0 0,6-5-1096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39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 13387 0 0,'-1'0'-61'0'0,"-1"1"0"0"0,0-1 1 0 0,0 1-1 0 0,0 0 0 0 0,1-1 0 0 0,-1 1 0 0 0,0 0 1 0 0,1 0-1 0 0,-1 0 0 0 0,1 1 0 0 0,-1-1 1 0 0,1 0-1 0 0,0 1 0 0 0,-1-1 0 0 0,1 0 1 0 0,0 1-1 0 0,-1 2 0 0 0,-1-1-3 0 0,0 1 46 0 0,0-1 1 0 0,1 1-1 0 0,0 0 0 0 0,0 0 0 0 0,0 0 0 0 0,0 0 1 0 0,0 0-1 0 0,1 0 0 0 0,0 1 0 0 0,0-1 0 0 0,0 0 0 0 0,0 1 1 0 0,1-1-1 0 0,-1 0 0 0 0,1 1 0 0 0,0-1 0 0 0,1 1 1 0 0,-1-1-1 0 0,2 7 0 0 0,2 6-23 0 0,1-1-1 0 0,1 1 1 0 0,12 24-1 0 0,-4-10 18 0 0,-6-11 22 0 0,28 80 40 0 0,-33-91-22 0 0,-1 1-1 0 0,0 0 1 0 0,-1-1-1 0 0,0 1 1 0 0,0 0-1 0 0,-1 0 1 0 0,0 0-1 0 0,-3 13 1 0 0,2-18 48 0 0,0-1 1 0 0,0 1 0 0 0,-1-1 0 0 0,0 1 0 0 0,0-1-1 0 0,0 0 1 0 0,-1 0 0 0 0,1 0 0 0 0,-1 0 0 0 0,0 0-1 0 0,0-1 1 0 0,0 1 0 0 0,-1-1 0 0 0,1 0 0 0 0,-1 0-1 0 0,0 0 1 0 0,0 0 0 0 0,0 0 0 0 0,0-1 0 0 0,0 0 0 0 0,0 0-1 0 0,-1 0 1 0 0,1-1 0 0 0,-1 1 0 0 0,1-1 0 0 0,-1 0-1 0 0,0 0 1 0 0,-5 0 0 0 0,3-1-122 0 0,0 1 1 0 0,0-1-1 0 0,0 0 1 0 0,0-1-1 0 0,0 1 1 0 0,0-2-1 0 0,0 1 1 0 0,0-1-1 0 0,1 0 1 0 0,-1 0-1 0 0,0 0 1 0 0,1-1-1 0 0,0 0 1 0 0,0-1-1 0 0,0 1 1 0 0,0-1-1 0 0,0-1 1 0 0,-7-6-1 0 0,2-2-856 0 0,0-1-372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0 8618 0 0,'0'0'2136'0'0,"2"5"-2489"0"0,2 6 258 0 0,0 0 0 0 0,0 0 0 0 0,-1 1 1 0 0,-1-1-1 0 0,0 1 0 0 0,-1 0 0 0 0,0 0 0 0 0,0-1 1 0 0,-2 14-1 0 0,-15 116 503 0 0,9-97-430 0 0,-13 138 159 0 0,3 210 0 0 0,17-392-157 0 0,0 1 1 0 0,0-1 0 0 0,0 0-1 0 0,0 1 1 0 0,1-1-1 0 0,-1 0 1 0 0,0 1-1 0 0,0-1 1 0 0,0 0 0 0 0,0 1-1 0 0,0-1 1 0 0,0 0-1 0 0,0 1 1 0 0,0-1 0 0 0,0 1-1 0 0,0-1 1 0 0,0 0-1 0 0,0 1 1 0 0,0-1-1 0 0,-1 0 1 0 0,1 1 0 0 0,0-1-1 0 0,0 0 1 0 0,0 1-1 0 0,0-1 1 0 0,-1 0 0 0 0,1 1-1 0 0,0-1 1 0 0,0 0-1 0 0,0 0 1 0 0,-1 1-1 0 0,1-1 1 0 0,0 0 0 0 0,-1 0-1 0 0,1 1 1 0 0,-8-15-167 0 0,-4-29 7 0 0,3 7 148 0 0,-27-149 657 0 0,34 166-576 0 0,0 0 1 0 0,2 0-1 0 0,0 0 0 0 0,1 0 0 0 0,1 0 1 0 0,0 0-1 0 0,9-30 0 0 0,-6 37-123 0 0,0 1-1 0 0,1 0 1 0 0,0 1 0 0 0,0-1-1 0 0,1 1 1 0 0,1 0 0 0 0,0 1-1 0 0,0 0 1 0 0,1 0 0 0 0,0 1-1 0 0,0 0 1 0 0,1 0-1 0 0,0 1 1 0 0,0 0 0 0 0,1 1-1 0 0,0 0 1 0 0,13-4 0 0 0,-8 3-51 0 0,1 1 1 0 0,0 0 0 0 0,0 1-1 0 0,0 1 1 0 0,1 1 0 0 0,-1 0-1 0 0,1 2 1 0 0,0 0 0 0 0,0 0-1 0 0,-1 2 1 0 0,24 3 0 0 0,-29-1 11 0 0,-1 0 0 0 0,1 1 0 0 0,-1 0 0 0 0,0 1 0 0 0,0 0 0 0 0,0 0 0 0 0,-1 2 0 0 0,10 6 1 0 0,-14-8 112 0 0,1-1 1 0 0,-2 1 0 0 0,1 1-1 0 0,0-1 1 0 0,-1 1 0 0 0,0 0 0 0 0,-1 0-1 0 0,1 0 1 0 0,-1 1 0 0 0,0 0-1 0 0,-1-1 1 0 0,0 1 0 0 0,4 12 0 0 0,-7-19 160 0 0,0 1 0 0 0,-1 0 0 0 0,1-1 0 0 0,0 1 0 0 0,-1-1 0 0 0,1 1 0 0 0,0 0 0 0 0,-1-1 0 0 0,1 1 0 0 0,-1-1 0 0 0,1 1 0 0 0,-1-1 1 0 0,1 1-1 0 0,-1-1 0 0 0,1 1 0 0 0,-1-1 0 0 0,1 0 0 0 0,-1 1 0 0 0,1-1 0 0 0,-1 0 0 0 0,0 1 0 0 0,1-1 0 0 0,-1 0 0 0 0,0 0 0 0 0,1 0 0 0 0,-1 0 0 0 0,0 1 1 0 0,1-1-1 0 0,-1 0 0 0 0,-1 0 0 0 0,-24 4-849 0 0,23-4 1060 0 0,-33 4-141 0 0,32-4-253 0 0,0 0 1 0 0,-1 0-1 0 0,1 1 0 0 0,0 0 1 0 0,0-1-1 0 0,0 1 1 0 0,0 1-1 0 0,0-1 1 0 0,0 1-1 0 0,0-1 0 0 0,0 1 1 0 0,1 0-1 0 0,-1 0 1 0 0,1 1-1 0 0,-6 4 1 0 0,0 1-47 0 0,1 1 1 0 0,0-1-1 0 0,1 2 1 0 0,0-1 0 0 0,1 1-1 0 0,0 0 1 0 0,0 0 0 0 0,1 0-1 0 0,-7 19 1 0 0,10-22 44 0 0,-1 1 1 0 0,1-1-1 0 0,1 0 0 0 0,-1 1 1 0 0,1-1-1 0 0,1 1 1 0 0,-1 0-1 0 0,1-1 0 0 0,0 1 1 0 0,1 0-1 0 0,0-1 1 0 0,0 1-1 0 0,1-1 0 0 0,0 1 1 0 0,5 13-1 0 0,-6-19 20 0 0,0 0 0 0 0,0-1 0 0 0,0 1 0 0 0,0 0 0 0 0,0 0 0 0 0,1-1 0 0 0,-1 1-1 0 0,1-1 1 0 0,-1 1 0 0 0,1-1 0 0 0,-1 1 0 0 0,1-1 0 0 0,0 0 0 0 0,-1 0 0 0 0,1 0 0 0 0,0 0 0 0 0,0 0 0 0 0,0 0 0 0 0,0 0-1 0 0,0-1 1 0 0,3 1 0 0 0,-1 0 26 0 0,-1-1 0 0 0,1-1 0 0 0,-1 1 0 0 0,1 0 0 0 0,-1-1-1 0 0,1 0 1 0 0,-1 0 0 0 0,0 0 0 0 0,0 0 0 0 0,1 0 0 0 0,5-4 0 0 0,4-3 101 0 0,0-1 1 0 0,-1-1-1 0 0,0 0 1 0 0,17-18-1 0 0,-14 12-7 0 0,45-50 427 0 0,-54 59-285 0 0,-1 0-1 0 0,0 0 1 0 0,0-1 0 0 0,-1 0 0 0 0,0 0-1 0 0,0 0 1 0 0,3-13 0 0 0,-6 20 72 0 0,-1 7-1362 0 0,-3 68 863 0 0,1-42 245 0 0,2 44 0 0 0,1-68-94 0 0,0 0 0 0 0,0 0 0 0 0,0 0 0 0 0,1 0 0 0 0,0-1 0 0 0,1 1 0 0 0,0 0 1 0 0,0-1-1 0 0,0 0 0 0 0,8 11 0 0 0,-10-17-95 0 0,0 1 0 0 0,0-1-1 0 0,1 1 1 0 0,-1-1 0 0 0,1 0 0 0 0,-1 1 0 0 0,1-1 0 0 0,-1 0 0 0 0,1 0 0 0 0,0 0 0 0 0,-1 0 0 0 0,1-1 0 0 0,0 1 0 0 0,0 0-1 0 0,-1-1 1 0 0,5 1 0 0 0,4 0-1277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0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10522 0 0,'0'5'-134'0'0,"0"1"0"0"0,0 0 0 0 0,1-1 0 0 0,-1 1 0 0 0,1 0 0 0 0,3 9 0 0 0,1 5-79 0 0,5 41 499 0 0,30 99 547 0 0,-34-161 1418 0 0,1-4-2193 0 0,-1 0-1 0 0,1-1 1 0 0,-1 0-1 0 0,0 0 1 0 0,0-1-1 0 0,4-7 1 0 0,18-18-95 0 0,1 4-65 0 0,34-27 1 0 0,-51 46 48 0 0,-1 1 0 0 0,1 1 0 0 0,0 0 0 0 0,1 0 0 0 0,0 1 0 0 0,22-7 0 0 0,-32 12 42 0 0,-1 1-1 0 0,1-1 0 0 0,0 1 0 0 0,-1 0 0 0 0,1-1 0 0 0,0 1 1 0 0,-1 0-1 0 0,1 1 0 0 0,0-1 0 0 0,-1 0 0 0 0,1 1 0 0 0,-1 0 1 0 0,1 0-1 0 0,-1-1 0 0 0,1 1 0 0 0,-1 1 0 0 0,1-1 0 0 0,-1 0 1 0 0,0 0-1 0 0,1 1 0 0 0,-1 0 0 0 0,0-1 0 0 0,0 1 0 0 0,0 0 1 0 0,-1 0-1 0 0,1 0 0 0 0,0 0 0 0 0,-1 0 0 0 0,1 1 0 0 0,-1-1 1 0 0,0 0-1 0 0,0 1 0 0 0,0-1 0 0 0,1 4 0 0 0,4 9 65 0 0,-1 2 1 0 0,0-1-1 0 0,-2 0 0 0 0,3 22 0 0 0,-4-24-14 0 0,3 26 5 0 0,-3-15 64 0 0,8 34-1 0 0,-9-53-154 0 0,1 0-1 0 0,0-1 0 0 0,0 1 0 0 0,0-1 1 0 0,1 1-1 0 0,-1-1 0 0 0,1 0 1 0 0,0 0-1 0 0,1 0 0 0 0,-1-1 0 0 0,7 7 1 0 0,-9-10-96 0 0,1 0 0 0 0,-1 0 1 0 0,1 0-1 0 0,-1 0 0 0 0,1 0 1 0 0,0 0-1 0 0,-1-1 1 0 0,1 1-1 0 0,0-1 0 0 0,0 1 1 0 0,0-1-1 0 0,-1 1 0 0 0,1-1 1 0 0,0 0-1 0 0,0 0 0 0 0,0 0 1 0 0,0 0-1 0 0,-1 0 1 0 0,5-1-1 0 0,8-4-1105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0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58 8762 0 0,'3'-57'4762'0'0,"-12"82"-5281"0"0,-11 50 531 0 0,4 2 0 0 0,3 0 0 0 0,4 0 0 0 0,2 1 0 0 0,5 0-1 0 0,2 0 1 0 0,16 111 0 0 0,-1-105-1400 0 0,-12-71 262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1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14875 0 0,'7'0'1040'0'0,"5"-1"-1088"0"0,2-1-8 0 0,3 1 336 0 0,1-1-488 0 0,6 1 80 0 0,2-2 32 0 0,5 0 64 0 0,0 0 40 0 0,3 0-16 0 0,0 1-120 0 0,1-3-48 0 0,1 1-112 0 0,0-2-984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1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0 205 15307 0 0,'0'0'2989'0'0,"0"2"-2922"0"0,13 88-2243 0 0,2 30 2080 0 0,-13-57 121 0 0,2 37 87 0 0,26 157-1 0 0,-24-238-1 0 0,0-16 500 0 0,-5-4-562 0 0,0-1 1 0 0,-1 0 0 0 0,1 0 0 0 0,0 1 0 0 0,-1-1 0 0 0,1 0 0 0 0,-1 0 0 0 0,0 0 0 0 0,1 0-1 0 0,-1 0 1 0 0,0 0 0 0 0,0 0 0 0 0,0 0 0 0 0,-1-2 0 0 0,-4-98 74 0 0,14-166 0 0 0,-5 235-220 0 0,2-1 0 0 0,0 1 0 0 0,3 0-1 0 0,0 0 1 0 0,3 1 0 0 0,0 0 0 0 0,2 1 0 0 0,33-54 0 0 0,-45 82 73 0 0,10-15-115 0 0,0 0 0 0 0,17-17 0 0 0,-26 31 61 0 0,0 1-1 0 0,0 0 1 0 0,1 0-1 0 0,-1 0 1 0 0,0 0 0 0 0,1 1-1 0 0,0-1 1 0 0,-1 1-1 0 0,1 0 1 0 0,0 0-1 0 0,0 1 1 0 0,1-1-1 0 0,-1 1 1 0 0,0-1 0 0 0,0 2-1 0 0,1-1 1 0 0,5 0-1 0 0,-7 1 55 0 0,-1 1 0 0 0,0 0 0 0 0,0 0 0 0 0,0 0 0 0 0,0 0 0 0 0,0 0 0 0 0,0 0 0 0 0,0 0-1 0 0,0 1 1 0 0,0-1 0 0 0,0 1 0 0 0,0 0 0 0 0,-1-1 0 0 0,1 1 0 0 0,-1 0 0 0 0,0 0 0 0 0,1 0 0 0 0,-1 0 0 0 0,0 0 0 0 0,0 0-1 0 0,0 0 1 0 0,1 4 0 0 0,16 53 130 0 0,-17-54-92 0 0,13 68 155 0 0,-3 0 1 0 0,1 88-1 0 0,-9-92-68 0 0,3-1 0 0 0,27 124-1 0 0,-31-183-191 0 0,1 0-1 0 0,0 0 0 0 0,1 0 1 0 0,-1-1-1 0 0,2 0 1 0 0,9 14-1 0 0,-11-18-242 0 0,0 0-1 0 0,0-1 1 0 0,0 1 0 0 0,1-1-1 0 0,0 0 1 0 0,0 0 0 0 0,0-1-1 0 0,0 1 1 0 0,5 2 0 0 0,9 2-1823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2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20636 0 0,'0'0'517'0'0,"5"3"-1790"0"0,5 2 1165 0 0,-1-1-1 0 0,1 0 0 0 0,1 0 1 0 0,-1 0-1 0 0,0-2 0 0 0,1 1 0 0 0,0-1 1 0 0,-1-1-1 0 0,18 1 0 0 0,52-5-818 0 0,-29-3-1614 0 0,-34 3 595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2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0 157 20340 0 0,'0'12'855'0'0,"6"217"-2074"0"0,0 45-270 0 0,-5-290 1248 0 0,0 0 18 0 0,2 0 1 0 0,4-20-1 0 0,1 1-171 0 0,0-8-65 0 0,3 2-1 0 0,1-1 1 0 0,2 1 0 0 0,34-69 0 0 0,-33 81 302 0 0,2 1 0 0 0,0 1 0 0 0,2 0-1 0 0,2 2 1 0 0,0 0 0 0 0,1 1 0 0 0,26-21 0 0 0,-41 39 61 0 0,0 0 1 0 0,0 1-1 0 0,1 0 1 0 0,0 0-1 0 0,0 0 1 0 0,15-6-1 0 0,-21 11 74 0 0,0-1-1 0 0,0 1 0 0 0,0-1 1 0 0,0 1-1 0 0,0 0 0 0 0,1 0 0 0 0,-1 0 1 0 0,0 0-1 0 0,0 0 0 0 0,0 0 1 0 0,0 0-1 0 0,0 1 0 0 0,0-1 1 0 0,0 1-1 0 0,0-1 0 0 0,0 1 1 0 0,0 0-1 0 0,0 0 0 0 0,0 0 0 0 0,-1 0 1 0 0,1 0-1 0 0,0 0 0 0 0,0 1 1 0 0,-1-1-1 0 0,1 1 0 0 0,-1-1 1 0 0,1 1-1 0 0,-1-1 0 0 0,0 1 0 0 0,0 0 1 0 0,0-1-1 0 0,0 1 0 0 0,0 0 1 0 0,0 0-1 0 0,1 3 0 0 0,2 6 60 0 0,0 1 1 0 0,0 0-1 0 0,-1 0 0 0 0,-1 0 0 0 0,0 0 0 0 0,1 12 1 0 0,-2 79 400 0 0,-2-57-325 0 0,0 14 37 0 0,5 116 130 0 0,-2-157-278 0 0,1 0-1 0 0,0 0 1 0 0,2 0 0 0 0,0-1 0 0 0,1 0 0 0 0,16 35 0 0 0,-20-50-64 0 0,0 0 0 0 0,0 0-1 0 0,0 0 1 0 0,0 0 0 0 0,1 0 0 0 0,-1-1-1 0 0,1 1 1 0 0,0-1 0 0 0,0 1 0 0 0,0-1-1 0 0,0 0 1 0 0,5 2 0 0 0,7 3-911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2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14 9626 0 0,'-1'-2'-28'0'0,"-1"1"1"0"0,1 0-1 0 0,-1 0 1 0 0,1 0-1 0 0,0 0 0 0 0,-1 0 1 0 0,0 0-1 0 0,1 0 0 0 0,-1 1 1 0 0,1-1-1 0 0,-1 1 1 0 0,0-1-1 0 0,0 1 0 0 0,1-1 1 0 0,-1 1-1 0 0,0 0 0 0 0,0 0 1 0 0,1 0-1 0 0,-1 0 1 0 0,0 0-1 0 0,0 0 0 0 0,1 1 1 0 0,-1-1-1 0 0,0 0 0 0 0,0 1 1 0 0,1 0-1 0 0,-4 1 1 0 0,-3 2-152 0 0,0 1 0 0 0,0 0 0 0 0,1 0 1 0 0,-10 9-1 0 0,-8 5-84 0 0,19-16 165 0 0,0 1-1 0 0,1 0 1 0 0,-1 0-1 0 0,1 1 1 0 0,-1-1-1 0 0,2 1 1 0 0,-1 0-1 0 0,0 1 1 0 0,1-1 0 0 0,0 1-1 0 0,0 0 1 0 0,1 0-1 0 0,-1 0 1 0 0,1 0-1 0 0,1 0 1 0 0,-1 1-1 0 0,1 0 1 0 0,-2 7-1 0 0,-1 6 89 0 0,0 1 1 0 0,2 0-1 0 0,0 0 0 0 0,1 0 0 0 0,1 0 0 0 0,1 1 0 0 0,4 35 1 0 0,51 193 305 0 0,-26-128-131 0 0,-21-91-105 0 0,-2 0 1 0 0,-2 1-1 0 0,-1 0 0 0 0,-1 55 0 0 0,-3-72-7 0 0,-1-1 0 0 0,0 1-1 0 0,-1-1 1 0 0,-1 0-1 0 0,0 0 1 0 0,-1 0-1 0 0,0 0 1 0 0,-1-1-1 0 0,-1 0 1 0 0,0 0-1 0 0,-1-1 1 0 0,-14 19-1 0 0,14-22-29 0 0,1-1 0 0 0,-1 0 0 0 0,0 0 0 0 0,-1-1 0 0 0,1 0 0 0 0,-1-1 0 0 0,-20 11 0 0 0,10-9-261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3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21 16059 0 0,'-8'6'-30'0'0,"1"0"0"0"0,0 1 0 0 0,1 0 0 0 0,-1 0 0 0 0,2 0 0 0 0,-1 1 0 0 0,-5 9 0 0 0,-30 64-249 0 0,27-52 246 0 0,7-14-58 0 0,1 1-1 0 0,0 0 1 0 0,1 0-1 0 0,1 1 1 0 0,0-1 0 0 0,1 1-1 0 0,1 0 1 0 0,0 25-1 0 0,2-35 55 0 0,0 0 1 0 0,0 0-1 0 0,1-1 0 0 0,0 1 1 0 0,0 0-1 0 0,1-1 0 0 0,0 1 1 0 0,0-1-1 0 0,0 0 0 0 0,1 1 1 0 0,0-1-1 0 0,0 0 0 0 0,0-1 1 0 0,1 1-1 0 0,0 0 0 0 0,0-1 0 0 0,0 0 1 0 0,1 0-1 0 0,0 0 0 0 0,0-1 1 0 0,0 0-1 0 0,1 0 0 0 0,-1 0 1 0 0,8 4-1 0 0,-8-6 21 0 0,1-1 0 0 0,-1 1 1 0 0,0-1-1 0 0,1 0 0 0 0,-1 0 1 0 0,1-1-1 0 0,-1 1 0 0 0,1-1 0 0 0,-1 0 1 0 0,1-1-1 0 0,-1 1 0 0 0,1-1 0 0 0,-1-1 1 0 0,1 1-1 0 0,-1-1 0 0 0,0 1 1 0 0,0-2-1 0 0,0 1 0 0 0,0 0 0 0 0,0-1 1 0 0,0 0-1 0 0,0 0 0 0 0,-1 0 0 0 0,7-7 1 0 0,-5 5 161 0 0,0 0 0 0 0,-1-1 0 0 0,0 1 0 0 0,0-1 0 0 0,0 0 0 0 0,-1-1 0 0 0,0 1 0 0 0,0-1 1 0 0,0 1-1 0 0,-1-1 0 0 0,0 0 0 0 0,-1-1 0 0 0,1 1 0 0 0,-1 0 0 0 0,-1-1 0 0 0,1 1 0 0 0,0-13 0 0 0,-4 8-23 0 0,1 1 0 0 0,-2-1 0 0 0,0 0-1 0 0,0 0 1 0 0,-1 1 0 0 0,0 0 0 0 0,-1 0-1 0 0,0 0 1 0 0,-1 0 0 0 0,0 1 0 0 0,-1 0 0 0 0,-9-10-1 0 0,-6-7-247 0 0,-1 2 0 0 0,-53-45 0 0 0,-13 7-2781 0 0,79 57 2059 0 0,-5-4-1038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3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11947 0 0,'8'11'270'0'0,"-1"-1"0"0"0,2 1 0 0 0,16 15 0 0 0,-15-18-263 0 0,-1 2 1 0 0,0 0-1 0 0,-1 0 0 0 0,7 11 0 0 0,-9-11 2 0 0,-1 0 1 0 0,-1 0-1 0 0,0 0 0 0 0,0 0 1 0 0,-1 1-1 0 0,-1-1 0 0 0,3 15 1 0 0,-3 3 711 0 0,-1 42 0 0 0,-1-34 1415 0 0,11-75-780 0 0,-7 18-1386 0 0,0 0-1 0 0,1 1 1 0 0,1-1 0 0 0,1 1 0 0 0,1 1 0 0 0,1-1 0 0 0,1 2-1 0 0,0-1 1 0 0,1 1 0 0 0,15-17 0 0 0,-12 18-167 0 0,29-27 0 0 0,-38 39 95 0 0,0 1 0 0 0,0 0 0 0 0,1 0 0 0 0,-1 0 0 0 0,1 1 0 0 0,0 0 0 0 0,0 0 0 0 0,0 1 0 0 0,1-1 0 0 0,7-1-1 0 0,-12 4 78 0 0,0 0-1 0 0,0 1 0 0 0,0-1 0 0 0,0 0 1 0 0,0 1-1 0 0,-1-1 0 0 0,1 1 0 0 0,0 0 0 0 0,0-1 1 0 0,0 1-1 0 0,-1 0 0 0 0,1 0 0 0 0,-1 0 1 0 0,1 0-1 0 0,-1 1 0 0 0,1-1 0 0 0,-1 0 0 0 0,1 1 1 0 0,-1-1-1 0 0,0 1 0 0 0,0-1 0 0 0,0 1 0 0 0,0-1 1 0 0,0 1-1 0 0,0 0 0 0 0,0-1 0 0 0,-1 1 1 0 0,2 4-1 0 0,3 8 154 0 0,0 1-1 0 0,4 23 1 0 0,-6-26-152 0 0,20 103 228 0 0,-14-67-1062 0 0,1 1 0 0 0,28 74-1 0 0,-28-100-1027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5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0 164 17692 0 0,'0'0'608'0'0,"5"1"-1362"0"0,7 5 578 0 0,0 1 0 0 0,0 0 0 0 0,-1 0 0 0 0,1 2 0 0 0,-2-1 0 0 0,1 1 0 0 0,-1 1 0 0 0,-1 0 0 0 0,0 0 0 0 0,0 1 0 0 0,-1 0 0 0 0,0 0 0 0 0,8 17 0 0 0,3 10 327 0 0,-2 2 0 0 0,25 82 0 0 0,-35-161 1705 0 0,14-63-2567 0 0,-11 66 312 0 0,1 0 1 0 0,2 0-1 0 0,22-44 1 0 0,-24 59 222 0 0,1 0 0 0 0,0 1 0 0 0,2 0 0 0 0,1 1 1 0 0,0 0-1 0 0,23-21 0 0 0,-36 39 143 0 0,0-1 0 0 0,0 0 0 0 0,-1 0 0 0 0,1 1 0 0 0,1-1 0 0 0,-1 1 0 0 0,0 0 0 0 0,0-1 0 0 0,0 1 0 0 0,1 0-1 0 0,-1 0 1 0 0,1 1 0 0 0,-1-1 0 0 0,1 0 0 0 0,-1 1 0 0 0,1 0 0 0 0,-1-1 0 0 0,5 1 0 0 0,-5 1 10 0 0,0 0 0 0 0,-1-1-1 0 0,1 1 1 0 0,0 0 0 0 0,-1 0 0 0 0,1 1-1 0 0,-1-1 1 0 0,1 0 0 0 0,-1 0-1 0 0,1 1 1 0 0,-1-1 0 0 0,0 1 0 0 0,0-1-1 0 0,1 1 1 0 0,-1 0 0 0 0,0-1 0 0 0,-1 1-1 0 0,1 0 1 0 0,0 0 0 0 0,0 0-1 0 0,-1-1 1 0 0,1 1 0 0 0,-1 0 0 0 0,1 3-1 0 0,4 28 171 0 0,-1-1 0 0 0,-2 1 0 0 0,-1 0 0 0 0,-1 0 0 0 0,-5 35 0 0 0,0 55 66 0 0,5-102-200 0 0,1 0-1 0 0,1-1 1 0 0,1 1-1 0 0,1 0 1 0 0,1-1 0 0 0,10 26-1 0 0,-13-40-9 0 0,1 0 0 0 0,0-1 0 0 0,0 0 0 0 0,0 0 0 0 0,0 0 0 0 0,1 0 0 0 0,0 0 0 0 0,0-1 0 0 0,0 1 1 0 0,1-1-1 0 0,6 5 0 0 0,-7-7 18 0 0,0 0 1 0 0,0 0 0 0 0,0 0-1 0 0,0-1 1 0 0,1 1 0 0 0,-1-1-1 0 0,0 0 1 0 0,1 0 0 0 0,-1-1 0 0 0,1 1-1 0 0,-1-1 1 0 0,1 0 0 0 0,-1 0-1 0 0,1 0 1 0 0,-1-1 0 0 0,1 0-1 0 0,5-1 1 0 0,0-1 45 0 0,0-1 0 0 0,0 0-1 0 0,0-1 1 0 0,-1 0 0 0 0,0 0-1 0 0,0-1 1 0 0,0 0 0 0 0,0 0 0 0 0,-1-1-1 0 0,0 0 1 0 0,-1-1 0 0 0,0 0 0 0 0,0 0-1 0 0,10-15 1 0 0,-1-3 69 0 0,0-1 0 0 0,-2-1 1 0 0,19-51-1 0 0,-20 45 82 0 0,14-69 1 0 0,-24 89-31 0 0,-1-1 0 0 0,0 0-1 0 0,-1 0 1 0 0,-1 1 0 0 0,-1-1 0 0 0,0 0 0 0 0,-4-23 0 0 0,5 37-157 0 0,-1-1 0 0 0,1 0 0 0 0,-1 0 1 0 0,1 1-1 0 0,-1-1 0 0 0,1 0 0 0 0,-1 1 0 0 0,0-1 0 0 0,0 1 0 0 0,0-1 0 0 0,0 1 0 0 0,0-1 0 0 0,0 1 0 0 0,0 0 1 0 0,-1 0-1 0 0,1-1 0 0 0,0 1 0 0 0,-1 0 0 0 0,-1-1 0 0 0,2 2-33 0 0,-1-1-1 0 0,1 1 0 0 0,-1 0 1 0 0,1 0-1 0 0,0 0 1 0 0,-1-1-1 0 0,1 2 1 0 0,-1-1-1 0 0,1 0 1 0 0,0 0-1 0 0,-1 0 1 0 0,1 0-1 0 0,-1 1 1 0 0,1-1-1 0 0,0 1 1 0 0,-1-1-1 0 0,1 1 0 0 0,-2 1 1 0 0,-2 1-31 0 0,0 1 0 0 0,0-1 0 0 0,0 2 0 0 0,0-1 0 0 0,1 0-1 0 0,-1 1 1 0 0,1 0 0 0 0,-7 10 0 0 0,5-2 17 0 0,0 0-1 0 0,0 1 1 0 0,1 0-1 0 0,1-1 1 0 0,0 2 0 0 0,1-1-1 0 0,1 0 1 0 0,0 1-1 0 0,1-1 1 0 0,0 1-1 0 0,1-1 1 0 0,1 1-1 0 0,0-1 1 0 0,6 26 0 0 0,-4-29-41 0 0,0-1 1 0 0,0 0-1 0 0,1 0 1 0 0,0 0-1 0 0,1-1 1 0 0,0 1-1 0 0,0-1 0 0 0,1 0 1 0 0,9 10-1 0 0,-9-13-45 0 0,-1-1 0 0 0,1 0-1 0 0,0 0 1 0 0,0 0 0 0 0,0-1-1 0 0,1 0 1 0 0,-1 0 0 0 0,1 0-1 0 0,0-1 1 0 0,0 0 0 0 0,1 0-1 0 0,-1-1 1 0 0,14 2 0 0 0,-2-1-352 0 0,0-2 0 0 0,0-1 1 0 0,0 0-1 0 0,0-1 0 0 0,-1-1 1 0 0,1-1-1 0 0,0-1 0 0 0,-1 0 1 0 0,0-1-1 0 0,0-1 1 0 0,26-13-1 0 0,-21 8 137 0 0,0-2 1 0 0,0 0 0 0 0,-1-2-1 0 0,-1 0 1 0 0,-1-1-1 0 0,0-1 1 0 0,32-37 0 0 0,-44 45 582 0 0,-1-1 0 0 0,-1-1 0 0 0,0 1-1 0 0,0-1 1 0 0,-1 0 0 0 0,0 0 0 0 0,-1-1 0 0 0,0 1 0 0 0,2-15 0 0 0,-5 22-67 0 0,0 0 0 0 0,0-1 0 0 0,0 1 0 0 0,-1 0 0 0 0,0-1 0 0 0,0 1-1 0 0,0-1 1 0 0,0 1 0 0 0,-1-1 0 0 0,1 1 0 0 0,-1 0 0 0 0,-1-1 0 0 0,1 1 0 0 0,0 0 0 0 0,-1 0-1 0 0,0 0 1 0 0,0 0 0 0 0,0 0 0 0 0,0 0 0 0 0,-1 1 0 0 0,1-1 0 0 0,-1 1 0 0 0,0-1 0 0 0,0 1-1 0 0,-1 0 1 0 0,1 0 0 0 0,-7-4 0 0 0,6 5-216 0 0,0 0-1 0 0,0 0 1 0 0,0 0-1 0 0,0 1 1 0 0,-1 0-1 0 0,1 0 1 0 0,0 0-1 0 0,-1 0 1 0 0,1 1-1 0 0,0-1 1 0 0,-1 1-1 0 0,1 0 1 0 0,-1 1-1 0 0,1-1 0 0 0,0 1 1 0 0,-1 0-1 0 0,1 0 1 0 0,0 0-1 0 0,0 0 1 0 0,-1 1-1 0 0,1 0 1 0 0,0 0-1 0 0,1 0 1 0 0,-1 0-1 0 0,0 0 1 0 0,1 1-1 0 0,-1 0 1 0 0,-4 5-1 0 0,0 0-14 0 0,0 0 0 0 0,1 1 0 0 0,0 0 0 0 0,0 0 0 0 0,1 1-1 0 0,0-1 1 0 0,1 1 0 0 0,0 1 0 0 0,-7 20 0 0 0,7-10-13 0 0,0 0 0 0 0,1 0 1 0 0,-1 25-1 0 0,4-38-27 0 0,1 0 1 0 0,0 1-1 0 0,0-1 1 0 0,1 0-1 0 0,0 0 0 0 0,0 1 1 0 0,1-1-1 0 0,0 0 1 0 0,0 0-1 0 0,1-1 1 0 0,5 11-1 0 0,-7-17 53 0 0,-1 0 0 0 0,1 1 0 0 0,0-1 0 0 0,0 0 0 0 0,0 1 0 0 0,0-1-1 0 0,0 0 1 0 0,0 0 0 0 0,0 0 0 0 0,1 0 0 0 0,-1 0 0 0 0,0 0 0 0 0,0 0 0 0 0,1-1 0 0 0,-1 1 0 0 0,1 0 0 0 0,-1-1 0 0 0,0 1 0 0 0,1-1 0 0 0,-1 1-1 0 0,1-1 1 0 0,-1 0 0 0 0,4 0 0 0 0,-2 0 58 0 0,-1-1-1 0 0,1 1 1 0 0,-1-1-1 0 0,1 0 1 0 0,-1 0 0 0 0,0 0-1 0 0,1 0 1 0 0,-1 0-1 0 0,0 0 1 0 0,0-1-1 0 0,0 1 1 0 0,0-1-1 0 0,2-2 1 0 0,3-2 290 0 0,-1-1 0 0 0,1-1 0 0 0,-2 1 1 0 0,1-1-1 0 0,-1 0 0 0 0,7-14 0 0 0,-9 14 134 0 0,9-16-301 0 0,-9 22-490 0 0,-3 15 24 0 0,-16 154 40 0 0,-14 97 458 0 0,-27-12-94 0 0,44-206-54 0 0,-3-1-1 0 0,-1-1 1 0 0,-33 58-1 0 0,42-87 76 0 0,0-2-1 0 0,-2 1 1 0 0,0-1-1 0 0,0-1 1 0 0,-1 1-1 0 0,0-2 0 0 0,-1 0 1 0 0,-1 0-1 0 0,-21 13 1 0 0,29-20-30 0 0,-1-1 0 0 0,0 0 0 0 0,0-1 0 0 0,0 1 0 0 0,0-1 0 0 0,0 0 0 0 0,0 0 0 0 0,-1-1 0 0 0,1 0 0 0 0,0 0 1 0 0,-1-1-1 0 0,1 1 0 0 0,-1-2 0 0 0,1 1 0 0 0,-1-1 0 0 0,1 1 0 0 0,-1-2 0 0 0,1 1 0 0 0,0-1 0 0 0,0 0 0 0 0,-1 0 0 0 0,1-1 0 0 0,1 1 0 0 0,-1-2 1 0 0,0 1-1 0 0,-7-6 0 0 0,2 1-31 0 0,1-2 1 0 0,-1 1-1 0 0,2-1 1 0 0,-1-1-1 0 0,1 1 1 0 0,1-2-1 0 0,0 1 1 0 0,0-1 0 0 0,-8-19-1 0 0,7 10-161 0 0,1-1 0 0 0,1 0 0 0 0,0 0 0 0 0,2 0 1 0 0,-3-24-1 0 0,10 27-266 0 0,-1 18 344 0 0,-1 1 0 0 0,0-1 0 0 0,1 1 1 0 0,-1 0-1 0 0,0-1 0 0 0,1 1 1 0 0,-1 0-1 0 0,1-1 0 0 0,-1 1 1 0 0,0 0-1 0 0,1 0 0 0 0,-1-1 0 0 0,1 1 1 0 0,-1 0-1 0 0,1 0 0 0 0,-1 0 1 0 0,1-1-1 0 0,-1 1 0 0 0,1 0 1 0 0,-1 0-1 0 0,1 0 0 0 0,0 0 0 0 0,4 1-216 0 0,0 0-1 0 0,-1 0 0 0 0,1 0 0 0 0,-1 1 0 0 0,1-1 0 0 0,4 4 0 0 0,24 6-2271 0 0,-19-10 1377 0 0,2-1-247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5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1 20108 0 0,'-21'0'-373'0'0,"0"2"-1"0"0,0 1 0 0 0,0 0 1 0 0,0 2-1 0 0,1 0 1 0 0,-33 14-1 0 0,8 0-404 0 0,-73 45 1 0 0,116-63 764 0 0,-17 10-78 0 0,0 1-1 0 0,-22 19 1 0 0,37-28 48 0 0,1 0 0 0 0,-1 1 1 0 0,1-1-1 0 0,0 1 0 0 0,0-1 1 0 0,0 1-1 0 0,0 0 1 0 0,1 0-1 0 0,-1 0 0 0 0,1 1 1 0 0,0-1-1 0 0,0 0 0 0 0,1 1 1 0 0,-1-1-1 0 0,1 1 0 0 0,0 0 1 0 0,0 5-1 0 0,1-8 11 0 0,0 0 1 0 0,0-1-1 0 0,0 1 0 0 0,0-1 0 0 0,1 1 1 0 0,-1 0-1 0 0,0-1 0 0 0,1 1 0 0 0,0-1 1 0 0,-1 1-1 0 0,1-1 0 0 0,0 1 0 0 0,0-1 1 0 0,0 1-1 0 0,0-1 0 0 0,0 0 0 0 0,0 0 1 0 0,0 1-1 0 0,0-1 0 0 0,2 1 0 0 0,0 0-10 0 0,0 0-1 0 0,0-1 1 0 0,0 1-1 0 0,1-1 1 0 0,-1 0-1 0 0,0 0 1 0 0,1 0-1 0 0,-1 0 1 0 0,5 0-1 0 0,3 0-11 0 0,-1 0 0 0 0,0-1-1 0 0,1-1 1 0 0,-1 0 0 0 0,17-3 0 0 0,1-4 145 0 0,0-1 1 0 0,-1-2-1 0 0,0 0 1 0 0,40-24-1 0 0,-24 8 1550 0 0,72-58 0 0 0,-101 77-964 0 0,-8 10-254 0 0,-6 23-237 0 0,-1-16-272 0 0,-2 31 106 0 0,4 71-1 0 0,0-93-74 0 0,1 0 0 0 0,1 0 0 0 0,1-1 0 0 0,0 1 0 0 0,2-1 0 0 0,8 22 0 0 0,-12-35-87 0 0,0 0 1 0 0,0 0-1 0 0,0 0 1 0 0,1-1 0 0 0,-1 1-1 0 0,1-1 1 0 0,0 1 0 0 0,0-1-1 0 0,6 6 1 0 0,5-3-1037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6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1 18820 0 0,'0'0'463'0'0,"-4"2"-156"0"0,0 3-324 0 0,0-1 0 0 0,0 1 0 0 0,1 0 0 0 0,0 0 0 0 0,0 0 0 0 0,0 0 0 0 0,1 0 0 0 0,0 1 1 0 0,-3 7-1 0 0,-15 63-256 0 0,13-49 233 0 0,-21 97-1664 0 0,-15 152 0 0 0,10 128-2189 0 0,33-397 3514 0 0,-1 0-78 0 0,1-1 0 0 0,-1 0 0 0 0,0 0 1 0 0,0 0-1 0 0,-3 9 0 0 0,3-13 286 0 0,1 0 0 0 0,-1 0 0 0 0,0 0 0 0 0,0-1-1 0 0,0 1 1 0 0,-1 0 0 0 0,1 0 0 0 0,0-1-1 0 0,-1 1 1 0 0,1-1 0 0 0,-1 1 0 0 0,1-1 0 0 0,-1 0-1 0 0,0 0 1 0 0,0 0 0 0 0,0 0 0 0 0,1 0 0 0 0,-1 0-1 0 0,0 0 1 0 0,0 0 0 0 0,0-1 0 0 0,0 1 0 0 0,-3 0-1 0 0,-50 5-1229 0 0,52-6 1432 0 0,-1 0 0 0 0,0 0 0 0 0,1-1 0 0 0,-1 1 1 0 0,1-1-1 0 0,0 0 0 0 0,-1 0 0 0 0,1-1 0 0 0,0 1 1 0 0,-1-1-1 0 0,1 1 0 0 0,0-1 0 0 0,0 0 0 0 0,0 0 1 0 0,1 0-1 0 0,-4-3 0 0 0,-39-42 2525 0 0,39 40-2292 0 0,0-1 0 0 0,0-1 0 0 0,0 1 0 0 0,1-1 0 0 0,1 0 0 0 0,-1 0 1 0 0,1 0-1 0 0,1-1 0 0 0,0 1 0 0 0,0-1 0 0 0,1 0 0 0 0,0 0 0 0 0,1 0 0 0 0,0 0 1 0 0,0 0-1 0 0,2-15 0 0 0,1 13-189 0 0,0-1 0 0 0,1 1 1 0 0,0 0-1 0 0,1 0 0 0 0,0 0 1 0 0,1 0-1 0 0,0 1 0 0 0,1 0 1 0 0,0 0-1 0 0,1 0 0 0 0,0 1 1 0 0,16-18-1 0 0,-3 6 10 0 0,2 1 1 0 0,0 1 0 0 0,47-33-1 0 0,-60 47-54 0 0,1 0-1 0 0,-1 0 1 0 0,1 1-1 0 0,0 0 0 0 0,1 1 1 0 0,-1 0-1 0 0,1 1 1 0 0,-1 0-1 0 0,1 1 0 0 0,0 0 1 0 0,0 0-1 0 0,0 1 1 0 0,21 1-1 0 0,-26 1 1 0 0,0 0 0 0 0,-1 0 1 0 0,1 1-1 0 0,0 0 0 0 0,-1 0 0 0 0,0 0 1 0 0,1 1-1 0 0,-1 0 0 0 0,0 0 0 0 0,-1 0 1 0 0,1 0-1 0 0,0 1 0 0 0,-1 0 0 0 0,5 5 0 0 0,-2-2 44 0 0,-1 1 0 0 0,0 1-1 0 0,-1-1 1 0 0,0 1 0 0 0,0 0-1 0 0,-1 0 1 0 0,5 15-1 0 0,0 9 131 0 0,-2-1-1 0 0,-1 1 1 0 0,3 62-1 0 0,-9-72-104 0 0,0-1 0 0 0,-7 36 0 0 0,1-8-393 0 0,6-49 235 0 0,0 0 18 0 0,0-1 0 0 0,0 0 0 0 0,0 1 0 0 0,0-1 0 0 0,0 1 1 0 0,-1-1-1 0 0,1 1 0 0 0,0-1 0 0 0,0 0 0 0 0,0 1 0 0 0,0-1 0 0 0,0 1 0 0 0,1-1 0 0 0,-1 1 1 0 0,0-1-1 0 0,0 0 0 0 0,0 1 0 0 0,0-1 0 0 0,0 1 0 0 0,0-1 0 0 0,1 0 0 0 0,-1 1 0 0 0,0-1 1 0 0,0 0-1 0 0,1 1 0 0 0,-1-1 0 0 0,0 0 0 0 0,1 1 0 0 0,-1-1 0 0 0,0 0 0 0 0,1 1 0 0 0,-1-1 1 0 0,0 0-1 0 0,1 0 0 0 0,-1 0 0 0 0,0 1 0 0 0,1-1 0 0 0,4 0-829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6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15587 0 0,'-2'29'-121'0'0,"0"-1"-1"0"0,-10 39 0 0 0,6-37 193 0 0,-4 52-1 0 0,10-72-80 0 0,0 0-1 0 0,0-1 1 0 0,1 1-1 0 0,0-1 0 0 0,1 1 1 0 0,0-1-1 0 0,0 1 1 0 0,1-1-1 0 0,5 11 0 0 0,-6-16 11 0 0,0-1-1 0 0,0 0 1 0 0,0 0-1 0 0,0 1 1 0 0,1-2 0 0 0,-1 1-1 0 0,1 0 1 0 0,0 0-1 0 0,0-1 1 0 0,0 0-1 0 0,0 1 1 0 0,0-1-1 0 0,1 0 1 0 0,-1-1-1 0 0,0 1 1 0 0,1-1-1 0 0,0 1 1 0 0,-1-1-1 0 0,1 0 1 0 0,0 0-1 0 0,-1-1 1 0 0,1 1-1 0 0,0-1 1 0 0,0 1 0 0 0,0-1-1 0 0,4-1 1 0 0,-2 0 63 0 0,1 0 0 0 0,0 0 1 0 0,-1-1-1 0 0,1 0 0 0 0,-1 0 1 0 0,0 0-1 0 0,1-1 0 0 0,-1 0 1 0 0,-1 0-1 0 0,1-1 0 0 0,0 0 1 0 0,-1 0-1 0 0,1 0 0 0 0,-1-1 1 0 0,0 1-1 0 0,-1-1 0 0 0,1 0 1 0 0,-1-1-1 0 0,0 1 1 0 0,0-1-1 0 0,-1 1 0 0 0,0-1 1 0 0,0 0-1 0 0,0-1 0 0 0,-1 1 1 0 0,1 0-1 0 0,-2-1 0 0 0,1 0 1 0 0,-1 1-1 0 0,0-1 0 0 0,0-11 1 0 0,0-16-1554 0 0,-8-66 0 0 0,5 72-422 0 0,-1 5-10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6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4041 0 0,'2'8'290'0'0,"2"0"1"0"0,-1 0-1 0 0,1 0 0 0 0,0 0 1 0 0,0-1-1 0 0,1 0 1 0 0,0 0-1 0 0,1 0 0 0 0,-1 0 1 0 0,1-1-1 0 0,0 0 1 0 0,1 0-1 0 0,0-1 0 0 0,-1 0 1 0 0,2 0-1 0 0,-1 0 0 0 0,1-1 1 0 0,-1 0-1 0 0,1-1 1 0 0,0 1-1 0 0,11 2 0 0 0,-11-4-100 0 0,-1-1-1 0 0,1 0 1 0 0,0 0-1 0 0,0 0 1 0 0,-1-1-1 0 0,1 0 1 0 0,0 0-1 0 0,0-1 1 0 0,-1 0-1 0 0,1 0 1 0 0,0-1-1 0 0,-1 0 0 0 0,1 0 1 0 0,-1-1-1 0 0,0 0 1 0 0,0-1-1 0 0,0 1 1 0 0,0-1-1 0 0,-1 0 1 0 0,1-1-1 0 0,-1 0 1 0 0,0 0-1 0 0,10-11 1 0 0,-11 10 12 0 0,0-1 1 0 0,-1 0 0 0 0,0 0 0 0 0,0-1 0 0 0,0 1 0 0 0,-1-1 0 0 0,0 0 0 0 0,-1 0 0 0 0,0 0 0 0 0,0 0 0 0 0,0 0 0 0 0,-1 0 0 0 0,-1 0 0 0 0,1-9 0 0 0,-1 5 25 0 0,-1 0-1 0 0,0 1 1 0 0,0-1 0 0 0,-1 1-1 0 0,-1-1 1 0 0,0 1 0 0 0,-1 0-1 0 0,0 0 1 0 0,-7-15 0 0 0,10 25-239 0 0,1 0 0 0 0,0 1 0 0 0,0-1 0 0 0,-1 0 1 0 0,1 0-1 0 0,0 0 0 0 0,-1 1 0 0 0,1-1 0 0 0,-1 0 0 0 0,1 1 1 0 0,-1-1-1 0 0,1 0 0 0 0,-1 1 0 0 0,0-1 0 0 0,1 1 0 0 0,-1-1 1 0 0,0 1-1 0 0,1-1 0 0 0,-1 1 0 0 0,0-1 0 0 0,1 1 0 0 0,-1 0 1 0 0,0 0-1 0 0,0-1 0 0 0,0 1 0 0 0,1 0 0 0 0,-1 0 0 0 0,0 0 1 0 0,-1-1-1 0 0,1 2 1 0 0,0 0 0 0 0,0 0 1 0 0,0 0-1 0 0,0 0 1 0 0,0 0-1 0 0,0 0 0 0 0,0 0 1 0 0,0 0-1 0 0,0 0 0 0 0,1 0 1 0 0,-1 0-1 0 0,0 0 1 0 0,1 1-1 0 0,-1-1 0 0 0,1 0 1 0 0,-1 2-1 0 0,-2 9-42 0 0,0 0 0 0 0,-3 22 1 0 0,5-22 26 0 0,0 0 0 0 0,1 0 0 0 0,1 0 1 0 0,0 0-1 0 0,0 0 0 0 0,1 0 1 0 0,1 0-1 0 0,0-1 0 0 0,0 1 1 0 0,1-1-1 0 0,1 0 0 0 0,0 0 1 0 0,11 18-1 0 0,-12-23-20 0 0,1 1 0 0 0,0-1 0 0 0,0-1 0 0 0,1 1 0 0 0,-1-1 0 0 0,1 0 1 0 0,0 0-1 0 0,1-1 0 0 0,-1 1 0 0 0,1-1 0 0 0,0-1 0 0 0,0 1 0 0 0,0-1 0 0 0,0-1 0 0 0,1 1 0 0 0,-1-1 0 0 0,1 0 0 0 0,0-1 0 0 0,-1 0 0 0 0,1 0 0 0 0,0-1 0 0 0,11 0 1 0 0,-3-2-423 0 0,-1 0 0 0 0,1-1 1 0 0,0-1-1 0 0,-1 0 0 0 0,0-1 1 0 0,0-1-1 0 0,0 0 1 0 0,22-14-1 0 0,-5 3-1573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7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18388 0 0,'-4'1'1052'0'0,"3"-1"-821"0"0,0 5-83 0 0,0-2-211 0 0,1 0 0 0 0,-1 0 0 0 0,1 0 0 0 0,-1 0 0 0 0,1 0 0 0 0,0 0 0 0 0,0 0 0 0 0,1 0-1 0 0,-1 0 1 0 0,0 0 0 0 0,1 0 0 0 0,0 0 0 0 0,0 0 0 0 0,0-1 0 0 0,0 1 0 0 0,2 4 0 0 0,1-1-110 0 0,-1-2-1 0 0,1 1 1 0 0,-1 0-1 0 0,1-1 1 0 0,1 0-1 0 0,-1 0 1 0 0,1 0-1 0 0,5 4 1 0 0,1-1-353 0 0,0 0 1 0 0,1-1 0 0 0,0-1-1 0 0,0 0 1 0 0,0 0-1 0 0,0-1 1 0 0,21 4 0 0 0,-6-5-921 0 0,1-3-353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7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43 14675 0 0,'1'-3'125'0'0,"4"-32"2055"0"0,-7 30-1324 0 0,-5 20-912 0 0,-17 49 12 0 0,3 1 0 0 0,2 1 1 0 0,-12 90-1 0 0,18-54 167 0 0,0 157-1 0 0,13-253-120 0 0,2 31 12 0 0,-2-36-19 0 0,0 1 1 0 0,0-1-1 0 0,0 0 1 0 0,0 0-1 0 0,0 1 1 0 0,1-1 0 0 0,-1 0-1 0 0,1 0 1 0 0,-1 1-1 0 0,1-1 1 0 0,-1 0-1 0 0,1 0 1 0 0,0 0-1 0 0,0 0 1 0 0,-1 0 0 0 0,1 0-1 0 0,0 0 1 0 0,0 0-1 0 0,0 0 1 0 0,0 0-1 0 0,2 1 1 0 0,-2-2-35 0 0,0 0-1 0 0,1 0 1 0 0,-1 0 0 0 0,0 0 0 0 0,0 0-1 0 0,0-1 1 0 0,0 1 0 0 0,0 0 0 0 0,1-1-1 0 0,-1 1 1 0 0,0-1 0 0 0,0 1 0 0 0,0-1-1 0 0,0 1 1 0 0,0-1 0 0 0,0 0 0 0 0,-1 1-1 0 0,1-1 1 0 0,0 0 0 0 0,0 0 0 0 0,1-1-1 0 0,18-23-1014 0 0,-18 22 785 0 0,10-14-1189 0 0,-2 0-1 0 0,11-24 1 0 0,6-27-967 0 0,-14 31 1528 0 0,42-136-4017 0 0,-50 156 5038 0 0,1 1 0 0 0,17-30 0 0 0,26-37 3761 0 0,-49 83-3812 0 0,0-1 0 0 0,1 1-1 0 0,-1 0 1 0 0,0-1 0 0 0,0 1 0 0 0,0 0 0 0 0,0-1 0 0 0,1 1-1 0 0,-1 0 1 0 0,0 0 0 0 0,0-1 0 0 0,1 1 0 0 0,-1 0 0 0 0,0 0-1 0 0,0 0 1 0 0,1-1 0 0 0,-1 1 0 0 0,0 0 0 0 0,1 0 0 0 0,-1 0-1 0 0,0 0 1 0 0,0 0 0 0 0,1 0 0 0 0,-1-1 0 0 0,0 1 0 0 0,1 0-1 0 0,-1 0 1 0 0,0 0 0 0 0,1 0 0 0 0,-1 0 0 0 0,0 0 0 0 0,1 0-1 0 0,-1 0 1 0 0,0 1 0 0 0,1-1 0 0 0,-1 0 0 0 0,0 0 0 0 0,1 0-1 0 0,8 14 679 0 0,0 21-315 0 0,-8 14 110 0 0,-1 0-1 0 0,-3-1 1 0 0,-17 88-1 0 0,5-31-85 0 0,18-77-482 0 0,1-6 3026 0 0,11-71-1749 0 0,-6 4-1185 0 0,2 2 0 0 0,1-1 0 0 0,2 2 0 0 0,33-68 0 0 0,-43 101-107 0 0,1 1-1 0 0,0-1 1 0 0,0 1 0 0 0,1 0 0 0 0,0 1 0 0 0,8-8 0 0 0,-12 12 6 0 0,1 1-1 0 0,-1 0 1 0 0,0-1 0 0 0,1 1-1 0 0,0 1 1 0 0,-1-1 0 0 0,1 0 0 0 0,0 1-1 0 0,0-1 1 0 0,0 1 0 0 0,0 0-1 0 0,0 0 1 0 0,0 0 0 0 0,0 0-1 0 0,1 1 1 0 0,-1-1 0 0 0,0 1 0 0 0,0 0-1 0 0,0 0 1 0 0,1 0 0 0 0,5 1-1 0 0,-7 0 26 0 0,0 0 0 0 0,0 0-1 0 0,0 0 1 0 0,0 1-1 0 0,-1-1 1 0 0,1 1-1 0 0,-1-1 1 0 0,1 1-1 0 0,-1-1 1 0 0,1 1-1 0 0,-1 0 1 0 0,0 0 0 0 0,0 0-1 0 0,0 0 1 0 0,0 0-1 0 0,0 0 1 0 0,0 0-1 0 0,0 0 1 0 0,-1 0-1 0 0,1 3 1 0 0,8 48 151 0 0,-8-47-133 0 0,3 104 205 0 0,-5-86-234 0 0,1 0 0 0 0,1 0-1 0 0,2-1 1 0 0,0 1 0 0 0,10 38-1 0 0,-12-59-116 0 0,0-1 0 0 0,0 1 0 0 0,0-1-1 0 0,0 1 1 0 0,0-1 0 0 0,1 0 0 0 0,-1 0 0 0 0,0 0 0 0 0,1 1-1 0 0,0-1 1 0 0,0-1 0 0 0,-1 1 0 0 0,1 0 0 0 0,0 0 0 0 0,1-1-1 0 0,-1 1 1 0 0,0-1 0 0 0,0 0 0 0 0,0 1 0 0 0,1-1-1 0 0,-1 0 1 0 0,5 1 0 0 0,7-2-1526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8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0 15955 0 0,'0'0'379'0'0,"1"4"-323"0"0,-1 1-106 0 0,1 0-1 0 0,-1 1 1 0 0,0-1-1 0 0,0 1 0 0 0,-1-1 1 0 0,1 0-1 0 0,-1 1 1 0 0,-3 8-1 0 0,-17 52-148 0 0,10-32 197 0 0,-28 117 125 0 0,-21 174 0 0 0,32-157-52 0 0,9-37-2658 0 0,17-120 1294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9426 0 0,'1'-5'42'0'0,"0"0"1"0"0,1 0-1 0 0,-1 0 0 0 0,1 0 1 0 0,0 1-1 0 0,0-1 0 0 0,1 1 1 0 0,0 0-1 0 0,-1-1 0 0 0,1 1 1 0 0,1 1-1 0 0,-1-1 0 0 0,0 0 1 0 0,1 1-1 0 0,0-1 0 0 0,0 1 1 0 0,0 0-1 0 0,7-3 0 0 0,7-5-4 0 0,1 1 0 0 0,40-14 0 0 0,-31 17 33 0 0,1 1 0 0 0,0 1 0 0 0,0 1 1 0 0,0 1-1 0 0,56 3 0 0 0,-59 0 6 0 0,-10 1 8 0 0,-1-1 1 0 0,1 2 0 0 0,20 4 0 0 0,-33-6-146 0 0,0 1 0 0 0,1-1 0 0 0,-1 1 0 0 0,0 0 1 0 0,0 0-1 0 0,0 1 0 0 0,0-1 0 0 0,0 1 0 0 0,0-1 1 0 0,-1 1-1 0 0,1 0 0 0 0,0 0 0 0 0,-1 0 1 0 0,1 0-1 0 0,-1 0 0 0 0,0 1 0 0 0,0-1 0 0 0,0 1 1 0 0,0 0-1 0 0,0-1 0 0 0,0 1 0 0 0,1 5 0 0 0,0 1-697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8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0 311 18812 0 0,'0'0'-217'0'0,"3"2"-477"0"0,11 6 618 0 0,0-1-1 0 0,0 0 1 0 0,0-1-1 0 0,1 0 1 0 0,0-1-1 0 0,1-1 1 0 0,-1 0-1 0 0,1-1 1 0 0,-1-1-1 0 0,22 1 1 0 0,-17-5 130 0 0,0 0-1 0 0,0-1 1 0 0,0 0 0 0 0,0-2 0 0 0,-1-1 0 0 0,0 0 0 0 0,0-1 0 0 0,0-1-1 0 0,-1-1 1 0 0,0-1 0 0 0,-1 0 0 0 0,0-1 0 0 0,-1-1 0 0 0,0 0 0 0 0,-1-2-1 0 0,0 0 1 0 0,13-16 0 0 0,-23 24 50 0 0,-1-1-1 0 0,1 0 0 0 0,-2-1 1 0 0,7-13-1 0 0,-9 18-61 0 0,0 1 1 0 0,0-1-1 0 0,0 0 0 0 0,-1 0 1 0 0,1 0-1 0 0,-1 0 0 0 0,1 1 1 0 0,-1-1-1 0 0,0 0 0 0 0,0 0 1 0 0,-1 0-1 0 0,1 0 0 0 0,0 0 1 0 0,-1 0-1 0 0,0 0 0 0 0,0 1 1 0 0,-1-4-1 0 0,2 5-53 0 0,-1 0 0 0 0,0 0 0 0 0,0 0-1 0 0,1 0 1 0 0,-1 0 0 0 0,0 0 0 0 0,0 0 0 0 0,0 0-1 0 0,0 0 1 0 0,0 1 0 0 0,0-1 0 0 0,0 0 0 0 0,0 1-1 0 0,0-1 1 0 0,-1 1 0 0 0,1-1 0 0 0,0 1 0 0 0,0 0-1 0 0,0-1 1 0 0,-1 1 0 0 0,1 0 0 0 0,0 0 0 0 0,0 0-1 0 0,-1 0 1 0 0,1 0 0 0 0,0 0 0 0 0,0 0 0 0 0,-1 0-1 0 0,1 1 1 0 0,0-1 0 0 0,0 0 0 0 0,0 1 0 0 0,-1-1-1 0 0,1 1 1 0 0,0-1 0 0 0,0 1 0 0 0,0 0 0 0 0,0-1-1 0 0,0 1 1 0 0,0 0 0 0 0,-1 1 0 0 0,-3 2-37 0 0,0 0-1 0 0,0 0 1 0 0,0 1 0 0 0,0 0-1 0 0,1 0 1 0 0,-6 8 0 0 0,1 2 22 0 0,1 1 0 0 0,1 0-1 0 0,0 0 1 0 0,1 1 0 0 0,1 0 0 0 0,0 0 0 0 0,1 1 0 0 0,1-1-1 0 0,1 1 1 0 0,0 0 0 0 0,2-1 0 0 0,0 1 0 0 0,0 0 0 0 0,2 0-1 0 0,4 20 1 0 0,-5-33-3 0 0,1 0-1 0 0,-1-1 0 0 0,1 1 1 0 0,0 0-1 0 0,0-1 0 0 0,0 0 1 0 0,1 1-1 0 0,0-1 1 0 0,0 0-1 0 0,0 0 0 0 0,0-1 1 0 0,0 1-1 0 0,1-1 0 0 0,4 5 1 0 0,-5-7 43 0 0,0 1 1 0 0,0-1 0 0 0,0 0-1 0 0,-1 1 1 0 0,1-1 0 0 0,0-1-1 0 0,1 1 1 0 0,-1 0-1 0 0,0-1 1 0 0,0 0 0 0 0,0 1-1 0 0,0-1 1 0 0,0-1 0 0 0,0 1-1 0 0,0 0 1 0 0,0-1-1 0 0,0 1 1 0 0,1-1 0 0 0,-1 0-1 0 0,-1 0 1 0 0,1 0 0 0 0,0 0-1 0 0,3-3 1 0 0,4-1 103 0 0,-1-1 0 0 0,-1-1 0 0 0,15-12-1 0 0,-17 13-101 0 0,1 0 0 0 0,-1 1-1 0 0,1 0 1 0 0,-1 0-1 0 0,2 1 1 0 0,-1-1-1 0 0,13-4 1 0 0,-19 9-21 0 0,1 0 1 0 0,-1-1-1 0 0,0 1 1 0 0,1 0-1 0 0,-1 0 1 0 0,1 0-1 0 0,-1 0 1 0 0,0 1-1 0 0,1-1 1 0 0,-1 0-1 0 0,0 0 0 0 0,1 1 1 0 0,-1-1-1 0 0,0 1 1 0 0,1-1-1 0 0,-1 1 1 0 0,0 0-1 0 0,0 0 1 0 0,1-1-1 0 0,-1 1 1 0 0,0 0-1 0 0,0 0 1 0 0,0 0-1 0 0,0 0 0 0 0,0 0 1 0 0,-1 0-1 0 0,2 2 1 0 0,0-1 22 0 0,0 1 0 0 0,-1 0 1 0 0,1-1-1 0 0,-1 1 0 0 0,0 0 0 0 0,0 0 1 0 0,0 0-1 0 0,0 0 0 0 0,2 6 3006 0 0,6-52-2748 0 0,-4 10-247 0 0,3 0 1 0 0,0 0 0 0 0,15-34-1 0 0,-12 40-153 0 0,1 1-1 0 0,1 1 1 0 0,2 0-1 0 0,0 1 0 0 0,1 1 1 0 0,2 0-1 0 0,0 1 0 0 0,35-31 1 0 0,-52 52 86 0 0,-1 1 1 0 0,0-1 0 0 0,1 1-1 0 0,-1 0 1 0 0,1-1 0 0 0,-1 1-1 0 0,1 0 1 0 0,0-1 0 0 0,-1 1-1 0 0,1 0 1 0 0,-1-1 0 0 0,1 1 0 0 0,-1 0-1 0 0,1 0 1 0 0,0 0 0 0 0,-1 0-1 0 0,1 0 1 0 0,0 0 0 0 0,-1 0-1 0 0,1 0 1 0 0,0 0 0 0 0,-1 0-1 0 0,1 0 1 0 0,-1 0 0 0 0,1 0-1 0 0,0 0 1 0 0,-1 0 0 0 0,1 1-1 0 0,0-1 1 0 0,0 1 7 0 0,0 0 1 0 0,0 0 0 0 0,0 0-1 0 0,0 0 1 0 0,0 1 0 0 0,-1-1-1 0 0,1 0 1 0 0,0 0-1 0 0,-1 1 1 0 0,1-1 0 0 0,-1 0-1 0 0,1 1 1 0 0,-1 1 0 0 0,6 56 133 0 0,-5-43-144 0 0,8 10-1005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49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514 106 15307 0 0,'0'0'2053'0'0,"-10"-4"-2204"0"0,4 0 99 0 0,-1 1 0 0 0,0 0 1 0 0,0 0-1 0 0,-1 1 0 0 0,1-1 0 0 0,-1 1 0 0 0,1 1 1 0 0,-1 0-1 0 0,1 0 0 0 0,-1 0 0 0 0,0 1 0 0 0,1 0 0 0 0,-1 1 1 0 0,1 0-1 0 0,-1 0 0 0 0,0 0 0 0 0,1 1 0 0 0,0 0 1 0 0,-1 1-1 0 0,1-1 0 0 0,0 1 0 0 0,0 1 0 0 0,1-1 0 0 0,-1 1 1 0 0,1 1-1 0 0,-10 7 0 0 0,3 2-258 0 0,13-14 329 0 0,0 0 1 0 0,0 0 0 0 0,0 1-1 0 0,0-1 1 0 0,0 0 0 0 0,0 1-1 0 0,0-1 1 0 0,0 0 0 0 0,0 1-1 0 0,1-1 1 0 0,-1 0 0 0 0,0 0-1 0 0,0 1 1 0 0,0-1 0 0 0,0 0-1 0 0,0 1 1 0 0,1-1 0 0 0,-1 0-1 0 0,0 0 1 0 0,0 0 0 0 0,0 1-1 0 0,1-1 1 0 0,-1 0 0 0 0,0 0-1 0 0,0 0 1 0 0,1 1 0 0 0,-1-1-1 0 0,0 0 1 0 0,0 0 0 0 0,1 0-1 0 0,-1 0 1 0 0,0 0 0 0 0,1 0-1 0 0,-1 0 1 0 0,0 0 0 0 0,0 1-1 0 0,1-1 1 0 0,-1 0 0 0 0,0 0-1 0 0,1 0 1 0 0,-1 0 0 0 0,0-1-1 0 0,1 1 1 0 0,-1 0 0 0 0,0 0-1 0 0,0 0 1 0 0,1 0 0 0 0,-1 0-1 0 0,0 0 1 0 0,1 0 0 0 0,-1-1-1 0 0,1 1 71 0 0,0-37 158 0 0,4 7-224 0 0,-4 22 1 0 0,-1 7-4 0 0,0-1 0 0 0,-1 1 1 0 0,1-1-1 0 0,0 1 0 0 0,-1-1 1 0 0,1 1-1 0 0,-1-1 0 0 0,1 1 0 0 0,-1-1 1 0 0,0 1-1 0 0,0 0 0 0 0,1-1 0 0 0,-1 1 1 0 0,0 0-1 0 0,0 0 0 0 0,-2-2 0 0 0,-23-25-37 0 0,25 27 2 0 0,-1-1-1 0 0,0 1 0 0 0,-1 0 0 0 0,1-1 0 0 0,0 1 1 0 0,0 0-1 0 0,0 0 0 0 0,-1 1 0 0 0,1-1 0 0 0,0 0 0 0 0,-1 1 1 0 0,1-1-1 0 0,-1 1 0 0 0,1 0 0 0 0,-1 0 0 0 0,1 0 1 0 0,0 0-1 0 0,-4 1 0 0 0,-36 10-218 0 0,29-7 232 0 0,0 2 0 0 0,1-1 0 0 0,-1 2 0 0 0,2 0 0 0 0,-1 0 0 0 0,1 1 0 0 0,0 0 0 0 0,-13 13 0 0 0,20-16 2 0 0,-1 0 0 0 0,1 1 0 0 0,0 0 0 0 0,0 0 0 0 0,1 0-1 0 0,0 0 1 0 0,0 0 0 0 0,0 1 0 0 0,1-1 0 0 0,0 1 0 0 0,0 0 0 0 0,0 0-1 0 0,1-1 1 0 0,0 1 0 0 0,1 0 0 0 0,-1 0 0 0 0,2 0 0 0 0,0 9 0 0 0,0-5-10 0 0,1-1 0 0 0,0 0 1 0 0,1 0-1 0 0,0-1 1 0 0,1 1-1 0 0,0 0 1 0 0,0-1-1 0 0,1 0 1 0 0,0 0-1 0 0,1 0 1 0 0,0-1-1 0 0,0 0 0 0 0,1 0 1 0 0,0-1-1 0 0,0 1 1 0 0,1-1-1 0 0,0-1 1 0 0,0 0-1 0 0,1 0 1 0 0,-1 0-1 0 0,1-1 1 0 0,0 0-1 0 0,11 3 0 0 0,-11-4 70 0 0,0-1 0 0 0,0-1 0 0 0,0 1-1 0 0,0-1 1 0 0,0-1 0 0 0,0 1-1 0 0,0-2 1 0 0,1 1 0 0 0,-1-1 0 0 0,0-1-1 0 0,0 0 1 0 0,1 0 0 0 0,-1-1 0 0 0,0 0-1 0 0,0 0 1 0 0,0-1 0 0 0,-1 0-1 0 0,1-1 1 0 0,-1 0 0 0 0,1 0 0 0 0,-1-1-1 0 0,-1 0 1 0 0,1 0 0 0 0,-1-1 0 0 0,13-12-1 0 0,-8 4 82 0 0,0 0 0 0 0,-1 0 0 0 0,-1-1 0 0 0,0-1 0 0 0,12-28 0 0 0,-7 8 137 0 0,16-61 1 0 0,-29 74-429 0 0,-2 23 133 0 0,0 0-1 0 0,0-1 1 0 0,0 1-1 0 0,0 0 0 0 0,0-1 1 0 0,-1 1-1 0 0,1 0 1 0 0,0 0-1 0 0,0-1 1 0 0,0 1-1 0 0,0 0 0 0 0,-1 0 1 0 0,1-1-1 0 0,0 1 1 0 0,0 0-1 0 0,-1 0 1 0 0,1 0-1 0 0,0 0 0 0 0,0-1 1 0 0,-1 1-1 0 0,1 0 1 0 0,0 0-1 0 0,-1 0 1 0 0,1 0-1 0 0,0 0 0 0 0,-1 0 1 0 0,1 0-1 0 0,0 0 1 0 0,0 0-1 0 0,-1 0 1 0 0,1 0-1 0 0,0 0 0 0 0,-1 0 1 0 0,1 0-1 0 0,0 0 1 0 0,-1 0-1 0 0,1 0 1 0 0,0 0-1 0 0,-1 0 0 0 0,1 0 1 0 0,0 0-1 0 0,0 1 1 0 0,-1-1-1 0 0,1 0 1 0 0,0 0-1 0 0,0 0 0 0 0,-1 1 1 0 0,1-1-1 0 0,0 0 1 0 0,0 0-1 0 0,0 0 1 0 0,-1 1-1 0 0,1-1 0 0 0,0 0 1 0 0,0 1-1 0 0,0-1 1 0 0,-4 4-21 0 0,2-1 0 0 0,-1 1 0 0 0,0 0 0 0 0,1 0 1 0 0,-1 1-1 0 0,1-1 0 0 0,0 0 0 0 0,1 1 1 0 0,-3 5-1 0 0,-1 4 14 0 0,-16 48 22 0 0,2 2 1 0 0,3 0-1 0 0,-12 98 0 0 0,7-34 48 0 0,9-67-11 0 0,2 2 49 0 0,-3-1 0 0 0,-2 0 0 0 0,-35 86 0 0 0,46-139 37 0 0,-1-1 0 0 0,0 1 0 0 0,0-1 0 0 0,0 0 0 0 0,-1-1 0 0 0,-1 0 0 0 0,1 0 0 0 0,-1 0 0 0 0,0-1 0 0 0,-1 0 0 0 0,1 0 0 0 0,-1 0 0 0 0,-1-1 0 0 0,-14 7 0 0 0,18-10-80 0 0,0 0 1 0 0,0-1-1 0 0,0 1 0 0 0,0-1 0 0 0,0 0 0 0 0,0 0 0 0 0,0-1 0 0 0,0 1 0 0 0,-1-1 0 0 0,1 0 0 0 0,0-1 1 0 0,0 1-1 0 0,0-1 0 0 0,0 0 0 0 0,0-1 0 0 0,0 1 0 0 0,0-1 0 0 0,0 0 0 0 0,0 0 0 0 0,0 0 0 0 0,1-1 1 0 0,-1 1-1 0 0,1-1 0 0 0,0 0 0 0 0,0 0 0 0 0,0-1 0 0 0,0 0 0 0 0,-6-7 0 0 0,7 7-183 0 0,0-1 0 0 0,0 1 1 0 0,0-1-1 0 0,1 0 0 0 0,0 0 0 0 0,0-1 0 0 0,0 1 0 0 0,0 0 0 0 0,1-1 0 0 0,0 1 1 0 0,0-1-1 0 0,0 1 0 0 0,1-1 0 0 0,0 1 0 0 0,0-1 0 0 0,0 0 0 0 0,1 1 0 0 0,1-7 0 0 0,2-6-931 0 0,1 1 1 0 0,0 1-1 0 0,1-1 0 0 0,12-24 0 0 0,0 6-1337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50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0 306 10466 0 0,'7'1'665'0'0,"-1"0"-1"0"0,0 0 0 0 0,0 1 1 0 0,-1-1-1 0 0,1 1 1 0 0,9 5-1 0 0,-12-5-586 0 0,1 0 0 0 0,-1-1 0 0 0,1 1 0 0 0,0-1 0 0 0,0 0 0 0 0,-1 1 0 0 0,1-2 0 0 0,0 1 0 0 0,0 0 0 0 0,0-1 0 0 0,0 0-1 0 0,0 0 1 0 0,0 0 0 0 0,0 0 0 0 0,0-1 0 0 0,3 0 0 0 0,-3-1 6 0 0,-1 0 0 0 0,0 0 0 0 0,-1 0 1 0 0,1-1-1 0 0,0 1 0 0 0,-1-1 0 0 0,1 0 0 0 0,-1 1 0 0 0,0-1 0 0 0,0 0 0 0 0,0 0 0 0 0,2-5 0 0 0,18-44 266 0 0,-18 41-271 0 0,2-5-55 0 0,-1-1 1 0 0,0 0-1 0 0,-1 0 0 0 0,1-21 1 0 0,-4 29-19 0 0,-1 1 0 0 0,1 0 0 0 0,-2 0 0 0 0,1 0 1 0 0,-1 0-1 0 0,0 0 0 0 0,-1 0 0 0 0,0 0 0 0 0,0 1 1 0 0,-1-1-1 0 0,-4-9 0 0 0,7 16 0 0 0,-1-1 0 0 0,1 1 0 0 0,-1 0 0 0 0,1 0 0 0 0,-1 0 0 0 0,1 0 0 0 0,-1 0-1 0 0,1 0 1 0 0,-1 0 0 0 0,0 0 0 0 0,0 1 0 0 0,1-1 0 0 0,-1 0 0 0 0,0 0 0 0 0,0 0 0 0 0,0 1 0 0 0,0-1 0 0 0,0 1 0 0 0,0-1 0 0 0,0 1 0 0 0,0-1 0 0 0,0 1 0 0 0,0-1 0 0 0,0 1 0 0 0,0 0-1 0 0,-1-1 1 0 0,1 1 0 0 0,0 0 0 0 0,0 0 0 0 0,0 0 0 0 0,0 0 0 0 0,0 0 0 0 0,-1 0 0 0 0,1 1 0 0 0,0-1 0 0 0,0 0 0 0 0,0 0 0 0 0,0 1 0 0 0,0-1 0 0 0,0 1 0 0 0,0-1 0 0 0,0 1 0 0 0,0-1-1 0 0,0 1 1 0 0,0 0 0 0 0,0-1 0 0 0,0 1 0 0 0,0 0 0 0 0,0 0 0 0 0,1 0 0 0 0,-1 0 0 0 0,0 0 0 0 0,-1 1 0 0 0,-3 5-7 0 0,1 0 0 0 0,-1 0 0 0 0,1 1 0 0 0,0-1 0 0 0,-5 16 0 0 0,3-5-12 0 0,1 1 1 0 0,1 1 0 0 0,1-1 0 0 0,0 1-1 0 0,2-1 1 0 0,0 30 0 0 0,1-40-26 0 0,1-1 1 0 0,0 1-1 0 0,0-1 1 0 0,1 1-1 0 0,0-1 1 0 0,0 0 0 0 0,1 1-1 0 0,0-1 1 0 0,1-1-1 0 0,0 1 1 0 0,0 0-1 0 0,0-1 1 0 0,1 0-1 0 0,0 0 1 0 0,0 0-1 0 0,1-1 1 0 0,7 7-1 0 0,-7-8 48 0 0,0-1-1 0 0,1 0 0 0 0,-1 0 0 0 0,1-1 0 0 0,0 0 1 0 0,0 0-1 0 0,0-1 0 0 0,1 0 0 0 0,-1 0 0 0 0,0 0 1 0 0,1-1-1 0 0,-1 0 0 0 0,1-1 0 0 0,-1 1 0 0 0,1-2 1 0 0,-1 1-1 0 0,1-1 0 0 0,-1 0 0 0 0,14-4 0 0 0,-7 1 132 0 0,0-1-1 0 0,0 0 1 0 0,0-2-1 0 0,-1 1 1 0 0,0-2-1 0 0,0 1 1 0 0,-1-2-1 0 0,22-18 1 0 0,3-7 225 0 0,1-1 311 0 0,48-35 0 0 0,-86 70-676 0 0,1-1-1 0 0,0 0 1 0 0,0 1 0 0 0,0-1-1 0 0,0 1 1 0 0,0-1-1 0 0,0 1 1 0 0,0 0 0 0 0,0-1-1 0 0,0 1 1 0 0,0 0 0 0 0,0 0-1 0 0,0 0 1 0 0,0 0-1 0 0,0-1 1 0 0,0 1 0 0 0,0 1-1 0 0,0-1 1 0 0,0 0-1 0 0,0 0 1 0 0,0 0 0 0 0,0 0-1 0 0,0 1 1 0 0,0-1 0 0 0,0 0-1 0 0,0 1 1 0 0,0-1-1 0 0,0 1 1 0 0,0-1 0 0 0,-1 1-1 0 0,1 0 1 0 0,0-1-1 0 0,0 1 1 0 0,0 0 0 0 0,-1 0-1 0 0,1-1 1 0 0,0 2 0 0 0,4 5-26 0 0,-1-1 0 0 0,0 1 0 0 0,-1 0 1 0 0,5 10-1 0 0,10 18 153 0 0,-16-32-94 0 0,0-1-1 0 0,0 0 1 0 0,0 0-1 0 0,0 0 1 0 0,0 0-1 0 0,0 0 1 0 0,1 0-1 0 0,-1 0 1 0 0,1-1-1 0 0,-1 1 1 0 0,1-1-1 0 0,0 0 1 0 0,-1 0-1 0 0,1 0 1 0 0,0 0-1 0 0,0 0 1 0 0,0 0-1 0 0,0-1 1 0 0,-1 0-1 0 0,1 1 1 0 0,0-1-1 0 0,0 0 1 0 0,0 0-1 0 0,0-1 1 0 0,5 0-1 0 0,9-4-47 0 0,0 0-1 0 0,0-1 1 0 0,-1-1 0 0 0,1-1 0 0 0,-2 0-1 0 0,1-1 1 0 0,-1-1 0 0 0,0 0-1 0 0,-1-1 1 0 0,-1 0 0 0 0,1-1 0 0 0,-2-1-1 0 0,13-15 1 0 0,-13 10-1628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1:58:50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9 19900 0 0,'-13'-7'5441'0'0,"9"6"-5057"0"0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93 2825 0 0,'-21'-92'7206'0'0,"43"109"-8558"0"0,48 61 881 0 0,128 127 809 0 0,18-4-34 0 0,-210-193-154 0 0,-5-7-3 0 0,0 0 1 0 0,-1 0 0 0 0,1 0-1 0 0,0 0 1 0 0,0 1 0 0 0,0-1-1 0 0,0 0 1 0 0,0 0-1 0 0,0-1 1 0 0,0 1 0 0 0,0 0-1 0 0,0 0 1 0 0,1 0 0 0 0,-1-1-1 0 0,0 1 1 0 0,1-1 0 0 0,0 1-1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8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0 11418 0 0,'-4'4'198'0'0,"0"-1"-1"0"0,1 1 1 0 0,-1 0-1 0 0,1 0 1 0 0,0 0-1 0 0,1 0 1 0 0,-1 1-1 0 0,1-1 1 0 0,0 1-1 0 0,0 0 0 0 0,0 0 1 0 0,-1 5-1 0 0,-4 8-403 0 0,-11 20 254 0 0,-1-1 0 0 0,-2 0-1 0 0,-1-1 1 0 0,-2-2 0 0 0,-2 0 0 0 0,-1-2 0 0 0,-55 52 0 0 0,46-53-2375 0 0,30-25 574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8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16524 0 0,'0'0'125'0'0,"4"0"-757"0"0,322-40-656 0 0,-101 10 2864 0 0,-196 28-928 0 0,37 2-1 0 0,-27 1-2781 0 0,-27 0 647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2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86 9938 0 0,'-4'-24'981'0'0,"3"-12"1115"0"0,2 10-3188 0 0,16 36-250 0 0,-12-4 1210 0 0,0-1 0 0 0,0 1 0 0 0,0 1 0 0 0,-1-1 1 0 0,0 1-1 0 0,0 0 0 0 0,-1 0 0 0 0,1 0 0 0 0,3 14 0 0 0,8 13-261 0 0,0-7 500 0 0,2 0 1 0 0,1-1-1 0 0,42 47 1 0 0,76 59 1307 0 0,5 6-349 0 0,-118-115 3983 0 0,-24-28-5021 0 0,-19-98-4208 0 0,17 81 2745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2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612 57 968 0 0,'12'-56'10024'0'0,"-15"56"-10011"0"0,1 0 1 0 0,-1 1 0 0 0,1 0-1 0 0,-1-1 1 0 0,1 1-1 0 0,0 0 1 0 0,-1 0 0 0 0,1 0-1 0 0,0 1 1 0 0,0-1 0 0 0,-1 1-1 0 0,1-1 1 0 0,0 1 0 0 0,-1 1-1 0 0,-30 32-74 0 0,18-18 144 0 0,-119 115 653 0 0,55-57-271 0 0,-70 87-1 0 0,17-21 140 0 0,101-110 1615 0 0,30-37-2238 0 0,-10-59-2968 0 0,8 48 1569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3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9074 0 0,'0'0'463'0'0,"4"2"-322"0"0,14 9 71 0 0,2-2-1 0 0,-1 0 1 0 0,1-1-1 0 0,1-1 1 0 0,-1-1-1 0 0,1-1 1 0 0,0-1-1 0 0,23 2 1 0 0,-11-4 330 0 0,0-1-1 0 0,0-1 1 0 0,-1-2 0 0 0,57-9 0 0 0,-50 4-259 0 0,-18 4-81 0 0,0-1 0 0 0,0-1 0 0 0,0-1-1 0 0,30-13 604 0 0,-51 13-1377 0 0,0-1 0 0 0,-1 0 0 0 0,0 0 0 0 0,0 0 0 0 0,-1 0 0 0 0,0 1-1 0 0,-4-9 1 0 0,3 6-752 0 0,-2-3-215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3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4 15235 0 0,'0'0'14'0'0,"-4"-1"-569"0"0,-3 0 477 0 0,1 0 1 0 0,-1 1 0 0 0,1 0-1 0 0,-1 0 1 0 0,1 1-1 0 0,-1-1 1 0 0,1 1-1 0 0,0 1 1 0 0,-1-1 0 0 0,1 1-1 0 0,0 1 1 0 0,0-1-1 0 0,0 1 1 0 0,0 0-1 0 0,1 0 1 0 0,-1 0 0 0 0,-6 6-1 0 0,-6 4-21 0 0,1 1-1 0 0,0 0 0 0 0,-28 34 0 0 0,30-31 50 0 0,2 2 0 0 0,0 0 0 0 0,1 1 0 0 0,1 0-1 0 0,1 0 1 0 0,-9 25 0 0 0,13-28 0 0 0,1 0 0 0 0,0 0 0 0 0,1 1-1 0 0,1 0 1 0 0,1-1 0 0 0,1 1 0 0 0,0 0 0 0 0,2 24 0 0 0,0-35 59 0 0,0 0 0 0 0,1-1 0 0 0,-1 1 1 0 0,1-1-1 0 0,1 1 0 0 0,-1-1 0 0 0,1 0 1 0 0,0 0-1 0 0,0 0 0 0 0,1 0 1 0 0,0 0-1 0 0,0-1 0 0 0,0 0 0 0 0,1 0 1 0 0,-1 0-1 0 0,1 0 0 0 0,0-1 0 0 0,1 0 1 0 0,-1 0-1 0 0,1 0 0 0 0,10 5 0 0 0,5 0-245 0 0,0-1-1 0 0,1 0 0 0 0,0-2 0 0 0,1-1 0 0 0,23 4 0 0 0,-30-8-770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3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5089 0 0,'0'0'2021'0'0,"0"0"-2000"0"0,0 0 1 0 0,0 0 0 0 0,-1 0 0 0 0,1 0 0 0 0,0 0 0 0 0,0 0 0 0 0,-1 0-1 0 0,1 0 1 0 0,0 0 0 0 0,0 0 0 0 0,-1 0 0 0 0,1 0 0 0 0,0 0 0 0 0,0 0-1 0 0,-1 0 1 0 0,1 0 0 0 0,0 0 0 0 0,0 0 0 0 0,0 0 0 0 0,-1 0 0 0 0,1 0-1 0 0,0 0 1 0 0,0 1 0 0 0,-1-1 0 0 0,1 0 0 0 0,0 0 0 0 0,0 0 0 0 0,0 0-1 0 0,-1 1 1 0 0,1-1 0 0 0,0 0 0 0 0,0 0 0 0 0,0 0 0 0 0,0 1 0 0 0,0-1-1 0 0,-1 0 1 0 0,1 0 0 0 0,0 0 0 0 0,0 1 0 0 0,0-1 0 0 0,0 0 0 0 0,0 0-1 0 0,0 1 1 0 0,0-1 0 0 0,0 1 0 0 0,-5 7 34 0 0,1 0-1 0 0,-1 0 1 0 0,2 0 0 0 0,-1 1 0 0 0,1 0-1 0 0,1 0 1 0 0,-1 0 0 0 0,2 0-1 0 0,-1 0 1 0 0,0 18 0 0 0,2 13-110 0 0,6 52 0 0 0,-1-22 156 0 0,-1 143 609 0 0,-3-206-645 0 0,0 0 1 0 0,0 0-1 0 0,1-1 1 0 0,0 1-1 0 0,0-1 1 0 0,5 12-1 0 0,-3-12-938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2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7226 0 0,'0'0'480'0'0,"6"2"-988"0"0,-3 3 452 0 0,0 0 0 0 0,0 0 0 0 0,0 1 0 0 0,0-1 0 0 0,-1 0 0 0 0,0 1 0 0 0,0 0 0 0 0,0-1 0 0 0,-1 1 0 0 0,2 12 0 0 0,5 69-497 0 0,-8-77 541 0 0,16 491 344 0 0,-11-282-213 0 0,1-150 140 0 0,2 0 0 0 0,22 82 1 0 0,7 60-2584 0 0,-33-193 349 0 0,-1-13 836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218 369 11074 0 0,'-2'-54'908'0'0,"6"-61"0"0"0,-2 94-739 0 0,1 0 0 0 0,1 0 0 0 0,0 0 0 0 0,2 0 0 0 0,15-36 0 0 0,-20 55-182 0 0,0 0 0 0 0,0-1 0 0 0,0 1 0 0 0,0 0 0 0 0,0 0 0 0 0,1 0 0 0 0,-1 0 0 0 0,1 0 0 0 0,-1 0 0 0 0,1 0-1 0 0,0 1 1 0 0,0-1 0 0 0,0 1 0 0 0,0-1 0 0 0,0 1 0 0 0,0 0 0 0 0,0-1 0 0 0,0 1 0 0 0,1 0 0 0 0,-1 1 0 0 0,4-2 0 0 0,-4 2-5 0 0,1 0 1 0 0,-1 0 0 0 0,0 1-1 0 0,1-1 1 0 0,-1 1 0 0 0,0 0 0 0 0,1 0-1 0 0,-1-1 1 0 0,0 1 0 0 0,0 1-1 0 0,0-1 1 0 0,0 0 0 0 0,0 0-1 0 0,0 1 1 0 0,0-1 0 0 0,-1 1 0 0 0,1 0-1 0 0,0-1 1 0 0,-1 1 0 0 0,1 0-1 0 0,-1 0 1 0 0,2 4 0 0 0,7 10 20 0 0,-1 0 1 0 0,-1 1-1 0 0,0 0 1 0 0,10 36-1 0 0,13 76 17 0 0,-28-115-25 0 0,-1-5-47 0 0,-1 0-1 0 0,1 0 1 0 0,-1 0 0 0 0,-1 0-1 0 0,0 1 1 0 0,0-1 0 0 0,-1 0-1 0 0,-2 11 1 0 0,1-14 6 0 0,0 0 1 0 0,0 0-1 0 0,0 0 0 0 0,-1-1 1 0 0,0 1-1 0 0,0-1 1 0 0,-1 0-1 0 0,0 0 0 0 0,0 0 1 0 0,0 0-1 0 0,0 0 0 0 0,0-1 1 0 0,-7 4-1 0 0,-51 38 45 0 0,-2-4-1 0 0,-2-2 0 0 0,-78 34 1 0 0,139-71-270 0 0,-21 8-764 0 0,8-7-3338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3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1 397 12067 0 0,'0'22'-31'0'0,"0"0"1"0"0,2 0 0 0 0,0 0 0 0 0,2 0 0 0 0,0-1 0 0 0,2 0 0 0 0,0 0 0 0 0,12 27 0 0 0,-15-42 26 0 0,0 0 1 0 0,1 0 0 0 0,0 0-1 0 0,0 0 1 0 0,1 0-1 0 0,0-1 1 0 0,0 0 0 0 0,0 0-1 0 0,0 0 1 0 0,1-1-1 0 0,-1 0 1 0 0,1 0 0 0 0,1 0-1 0 0,-1-1 1 0 0,0 0-1 0 0,1 0 1 0 0,-1 0 0 0 0,1-1-1 0 0,0 0 1 0 0,0 0-1 0 0,0-1 1 0 0,0 0-1 0 0,0 0 1 0 0,0-1 0 0 0,0 0-1 0 0,10 0 1 0 0,-6-1 114 0 0,0 0 0 0 0,1-1 0 0 0,-1 0 0 0 0,0-1 1 0 0,-1 0-1 0 0,1-1 0 0 0,0 0 0 0 0,-1-1 0 0 0,0 0 0 0 0,0 0 1 0 0,0-1-1 0 0,-1 0 0 0 0,0-1 0 0 0,0 0 0 0 0,-1 0 0 0 0,10-11 1 0 0,-16 15-20 0 0,0-1 0 0 0,0 1 1 0 0,0-1-1 0 0,-1 0 0 0 0,1 1 1 0 0,-1-1-1 0 0,0 0 0 0 0,0 0 1 0 0,0 0-1 0 0,-1 0 1 0 0,1 0-1 0 0,-1 0 0 0 0,0 0 1 0 0,0 0-1 0 0,0 0 0 0 0,-1 0 1 0 0,1 0-1 0 0,-1 0 0 0 0,0 0 1 0 0,-2-6-1 0 0,-3-8 110 0 0,-1 1 0 0 0,-17-32 1 0 0,24 49-204 0 0,-10-17-17 0 0,0 0-1 0 0,-1 1 1 0 0,0 1-1 0 0,-2 0 0 0 0,0 0 1 0 0,0 1-1 0 0,-1 1 0 0 0,-20-15 1 0 0,23 20-217 0 0,-1 1 0 0 0,0-1 0 0 0,0 2 0 0 0,0 0 1 0 0,-1 0-1 0 0,0 1 0 0 0,0 1 0 0 0,0 0 0 0 0,-1 1 0 0 0,1 0 0 0 0,-1 1 1 0 0,-19 0-1 0 0,54 4-5556 0 0,-3-2 5809 0 0,1-2 0 0 0,0 0 0 0 0,-1-1 0 0 0,1-1 0 0 0,-1 0 0 0 0,0-2 0 0 0,27-12 1 0 0,-19 9 8 0 0,12-5 293 0 0,48-24 1 0 0,-76 33 85 0 0,-1 0 1 0 0,-1 0-1 0 0,1-1 1 0 0,-1 0-1 0 0,0 0 1 0 0,0-1-1 0 0,-1 0 1 0 0,0-1-1 0 0,0 0 1 0 0,11-16-1 0 0,-16 20-98 0 0,0-1-1 0 0,0 1 1 0 0,0-1 0 0 0,-1 0-1 0 0,0 1 1 0 0,0-1 0 0 0,0 0-1 0 0,-1 0 1 0 0,1-8 293 0 0,5 71-2986 0 0,2-4 2238 0 0,25 88 0 0 0,48 102 374 0 0,-74-224-534 0 0,2 0 0 0 0,0-1 1 0 0,0 0-1 0 0,2 0 1 0 0,1-1-1 0 0,14 18 1 0 0,-25-35 42 0 0,0 0 0 0 0,-1 0 0 0 0,1 0 0 0 0,1 0 0 0 0,-1 0 0 0 0,0 0 0 0 0,0-1 0 0 0,0 1 0 0 0,0 0 0 0 0,1-1 0 0 0,-1 1 0 0 0,0-1 0 0 0,0 1 0 0 0,1-1 0 0 0,-1 0 0 0 0,0 1 0 0 0,1-1 0 0 0,-1 0 0 0 0,2 0 0 0 0,1-2 65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3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89 112 10930 0 0,'5'4'-1232'0'0,"32"46"781"0"0,-29-38 494 0 0,0 0 0 0 0,1 0 0 0 0,20 20 0 0 0,-26-29 23 0 0,1 0 0 0 0,-1 0 0 0 0,1-1 0 0 0,0 1 0 0 0,0-1 0 0 0,0 0 0 0 0,0 0 0 0 0,0 0 0 0 0,1-1 0 0 0,-1 0 0 0 0,0 1 0 0 0,1-2 0 0 0,-1 1 0 0 0,1 0 0 0 0,-1-1 1 0 0,1 0-1 0 0,5 0 0 0 0,-5-1 89 0 0,0 1 1 0 0,-1-1 0 0 0,1 0 0 0 0,-1 0 0 0 0,1 0-1 0 0,-1-1 1 0 0,1 0 0 0 0,-1 0 0 0 0,0 0-1 0 0,0 0 1 0 0,0-1 0 0 0,0 0 0 0 0,0 1 0 0 0,0-1-1 0 0,-1-1 1 0 0,1 1 0 0 0,-1 0 0 0 0,0-1 0 0 0,0 0-1 0 0,-1 0 1 0 0,1 1 0 0 0,-1-2 0 0 0,1 1-1 0 0,-1 0 1 0 0,0 0 0 0 0,1-6 0 0 0,3-11 376 0 0,-1 0-1 0 0,-1-1 1 0 0,-1 1 0 0 0,1-33 0 0 0,0 10-97 0 0,0 73-1172 0 0,12 44 1 0 0,-2-14 729 0 0,1 0 20 0 0,2 0 1 0 0,3-2 0 0 0,30 60-1 0 0,-44-103-45 0 0,-1 1 1 0 0,0 0-1 0 0,0 0 0 0 0,-2 1 1 0 0,0-1-1 0 0,0 1 0 0 0,-2-1 0 0 0,0 1 1 0 0,-1 0-1 0 0,0 0 0 0 0,-1-1 0 0 0,-1 1 1 0 0,0 0-1 0 0,-2-1 0 0 0,-4 17 1 0 0,3-20 13 0 0,1-1 0 0 0,-2 1 0 0 0,0-1 0 0 0,0 0 0 0 0,-1 0 1 0 0,0 0-1 0 0,-1-1 0 0 0,0 0 0 0 0,0-1 0 0 0,-1 0 0 0 0,-1 0 1 0 0,1-1-1 0 0,-1 0 0 0 0,-1-1 0 0 0,1 0 0 0 0,-1 0 0 0 0,-1-1 1 0 0,1-1-1 0 0,-14 5 0 0 0,17-7-1 0 0,-32 11 239 0 0,-67 15 0 0 0,96-27-279 0 0,0 0 0 0 0,0 0 0 0 0,0-2 0 0 0,0 1 0 0 0,0-1 0 0 0,0-1 0 0 0,-1 0 0 0 0,1 0 0 0 0,0-2 0 0 0,0 1 0 0 0,-15-6 0 0 0,22 6-225 0 0,0 0-1 0 0,0-1 1 0 0,1 1 0 0 0,-1-1-1 0 0,1 1 1 0 0,-1-1-1 0 0,1 0 1 0 0,0 0-1 0 0,0-1 1 0 0,-5-6 0 0 0,-2-10-1325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4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18316 0 0,'11'81'-690'0'0,"-5"-48"685"0"0,1 35 0 0 0,3 19 466 0 0,-10-93-973 0 0,-1-56-782 0 0,2-64 489 0 0,0 111 851 0 0,1 0 0 0 0,0-1 1 0 0,1 1-1 0 0,1 0 0 0 0,1 1 1 0 0,6-17-1 0 0,-10 30-66 0 0,-1 0 0 0 0,1-1 0 0 0,-1 1 0 0 0,1 0 1 0 0,0 0-1 0 0,-1 0 0 0 0,1 0 0 0 0,0 0 0 0 0,0 0 0 0 0,0 0 0 0 0,0 0 0 0 0,0 0 0 0 0,0 0 0 0 0,0 0 0 0 0,0 0 1 0 0,0 1-1 0 0,0-1 0 0 0,0 0 0 0 0,1 1 0 0 0,-1-1 0 0 0,0 1 0 0 0,0 0 0 0 0,1-1 0 0 0,-1 1 0 0 0,2 0 1 0 0,0 0-14 0 0,-1 0 0 0 0,0 1 0 0 0,1-1 0 0 0,-1 1 0 0 0,0 0 0 0 0,1 0 0 0 0,-1 0 0 0 0,0 0 0 0 0,0 0 1 0 0,0 0-1 0 0,0 0 0 0 0,4 4 0 0 0,3 3-7 0 0,-1 0 1 0 0,0 0-1 0 0,0 1 1 0 0,10 17-1 0 0,4 12 85 0 0,-1 1 0 0 0,19 52 0 0 0,-13-27 10 0 0,-21-56 1580 0 0,-2-14-915 0 0,1-29-672 0 0,-3 11 78 0 0,3 0-164 0 0,1 1 0 0 0,1 0 0 0 0,1 0 0 0 0,1 0 0 0 0,1 1 0 0 0,1 0 0 0 0,0 1 0 0 0,23-30 0 0 0,-33 49 2 0 0,1 0 1 0 0,-1 0-1 0 0,0 0 0 0 0,1 1 1 0 0,0-1-1 0 0,-1 0 1 0 0,1 1-1 0 0,0-1 1 0 0,0 1-1 0 0,0 0 1 0 0,-1-1-1 0 0,2 1 1 0 0,-1 0-1 0 0,0 0 0 0 0,0 1 1 0 0,0-1-1 0 0,0 0 1 0 0,0 1-1 0 0,1-1 1 0 0,-1 1-1 0 0,0 0 1 0 0,1-1-1 0 0,-1 1 1 0 0,0 1-1 0 0,3-1 0 0 0,-2 1 12 0 0,0 1-1 0 0,0-1 0 0 0,0 1 0 0 0,0 0 0 0 0,0 0 0 0 0,0 0 1 0 0,-1 1-1 0 0,1-1 0 0 0,-1 0 0 0 0,1 1 0 0 0,-1 0 0 0 0,0 0 1 0 0,0-1-1 0 0,0 1 0 0 0,3 7 0 0 0,-4-8 45 0 0,1 1-1 0 0,0 0 1 0 0,-1 1 0 0 0,1-1-1 0 0,-1 0 1 0 0,0 0 0 0 0,0 0-1 0 0,-1 1 1 0 0,1-1-1 0 0,0 7 1469 0 0,-1-23-2932 0 0,-1 57 1335 0 0,-1-25 99 0 0,2 0 0 0 0,0 0 1 0 0,2 0-1 0 0,5 31 0 0 0,-6-44 1 0 0,1-1 0 0 0,0 1 1 0 0,0-1-1 0 0,0 0 0 0 0,1 0 1 0 0,0 0-1 0 0,0 0 1 0 0,0 0-1 0 0,1 0 0 0 0,-1-1 1 0 0,1 0-1 0 0,0 0 0 0 0,0 0 1 0 0,1 0-1 0 0,-1 0 0 0 0,1-1 1 0 0,0 0-1 0 0,0 0 0 0 0,0 0 1 0 0,7 2-1 0 0,-3-2 14 0 0,1 0 0 0 0,-1 0 0 0 0,1-1 0 0 0,0 0 0 0 0,-1-1 0 0 0,15 1 0 0 0,-19-2 68 0 0,0 0 0 0 0,0 0 0 0 0,0 0 0 0 0,0-1 0 0 0,0 0 0 0 0,0 0 0 0 0,0 0 0 0 0,0-1 0 0 0,0 1 0 0 0,0-1 1 0 0,-1 0-1 0 0,1-1 0 0 0,-1 1 0 0 0,6-5 0 0 0,-6 3 43 0 0,-1 0 0 0 0,0 0-1 0 0,0-1 1 0 0,-1 1 0 0 0,1-1 0 0 0,-1 0 0 0 0,0 1 0 0 0,0-1-1 0 0,0 0 1 0 0,-1-1 0 0 0,0 1 0 0 0,0 0 0 0 0,0 0 0 0 0,-1 0 0 0 0,0-11-1 0 0,0-9 150 0 0,-6-47 0 0 0,4 59-227 0 0,0 0-1 0 0,-1-1 1 0 0,-1 1 0 0 0,0 0 0 0 0,-1 0-1 0 0,0 1 1 0 0,-1-1 0 0 0,0 1-1 0 0,-12-17 1 0 0,15 25-91 0 0,-1 0-1 0 0,1-1 1 0 0,-1 1-1 0 0,0 0 1 0 0,-1 1-1 0 0,1-1 1 0 0,0 1-1 0 0,-1 0 1 0 0,0 0-1 0 0,0 0 1 0 0,0 1-1 0 0,0-1 1 0 0,0 1-1 0 0,0 1 1 0 0,0-1-1 0 0,-1 1 1 0 0,1 0-1 0 0,-1 0 1 0 0,1 0-1 0 0,-1 1 1 0 0,0 0-1 0 0,1 0 1 0 0,-1 0 0 0 0,1 1-1 0 0,-10 1 1 0 0,13-1 23 0 0,-62 16-126 0 0,60-15 70 0 0,1-1 0 0 0,-1 1 0 0 0,0 0-1 0 0,0 0 1 0 0,1 0 0 0 0,-1 0 0 0 0,1 1-1 0 0,0-1 1 0 0,0 1 0 0 0,0 0 0 0 0,0 0 0 0 0,0 0-1 0 0,-3 5 1 0 0,5-6-88 0 0,0-1 0 0 0,1 1-1 0 0,-1-1 1 0 0,1 1 0 0 0,-1-1 0 0 0,1 1 0 0 0,0-1-1 0 0,0 1 1 0 0,0-1 0 0 0,0 1 0 0 0,0 0-1 0 0,0-1 1 0 0,0 1 0 0 0,0-1 0 0 0,0 1-1 0 0,1-1 1 0 0,-1 1 0 0 0,1 0 0 0 0,-1-1-1 0 0,1 0 1 0 0,0 1 0 0 0,-1-1 0 0 0,1 1-1 0 0,0-1 1 0 0,0 0 0 0 0,0 1 0 0 0,2 1-1 0 0,0 0-602 0 0,1 1 0 0 0,0-1-1 0 0,0 0 1 0 0,0 0 0 0 0,0 0 0 0 0,0-1-1 0 0,8 4 1 0 0,5 1-1763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5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16892 0 0,'0'0'-280'0'0,"2"3"-373"0"0,9 12 562 0 0,0 0-1 0 0,-1 1 1 0 0,-1 1-1 0 0,13 33 0 0 0,11 18 152 0 0,-24-53 111 0 0,-4-14 584 0 0,-6-26 701 0 0,0 6-1687 0 0,0 1 274 0 0,1 0 1 0 0,1 1 0 0 0,1-1-1 0 0,6-25 1 0 0,-7 35-87 0 0,1 1-1 0 0,0 0 1 0 0,0 1 0 0 0,1-1-1 0 0,0 0 1 0 0,0 1 0 0 0,1-1-1 0 0,0 1 1 0 0,0 0 0 0 0,0 0 0 0 0,1 0-1 0 0,0 1 1 0 0,9-9 0 0 0,-11 12-30 0 0,-1 1 0 0 0,1-1 0 0 0,0 0 0 0 0,0 1 0 0 0,-1 0 0 0 0,1-1-1 0 0,0 1 1 0 0,0 0 0 0 0,1 1 0 0 0,-1-1 0 0 0,0 0 0 0 0,0 1 0 0 0,0 0 0 0 0,0 0 0 0 0,1 0 0 0 0,-1 0 0 0 0,6 1 0 0 0,-4 0 36 0 0,0 1 1 0 0,0 0-1 0 0,0 0 0 0 0,0 0 1 0 0,-1 1-1 0 0,1 0 1 0 0,-1-1-1 0 0,1 2 0 0 0,7 6 1 0 0,0 2 53 0 0,0 1 0 0 0,-1 1 1 0 0,0 0-1 0 0,-1 1 1 0 0,10 19-1 0 0,-13-20 1 0 0,-1 0 0 0 0,7 26 0 0 0,8 17 2023 0 0,-20-62-1599 0 0,21-73 29 0 0,-14 46-483 0 0,13-32 0 0 0,-17 53-24 0 0,1 1 0 0 0,0-1-1 0 0,1 1 1 0 0,0 0 0 0 0,1 1 0 0 0,13-17-1 0 0,-15 21-30 0 0,0 0-1 0 0,0 0 1 0 0,1 1 0 0 0,-1-1-1 0 0,1 1 1 0 0,0 0-1 0 0,0 1 1 0 0,1-1-1 0 0,-1 1 1 0 0,11-3-1 0 0,-15 5 50 0 0,1 1-1 0 0,0-1 0 0 0,-1 1 0 0 0,1 0 0 0 0,0 0 0 0 0,-1 0 0 0 0,1 0 0 0 0,0 0 0 0 0,0 1 0 0 0,-1-1 0 0 0,1 1 0 0 0,-1 0 1 0 0,1 0-1 0 0,-1 0 0 0 0,1 0 0 0 0,-1 0 0 0 0,1 0 0 0 0,-1 1 0 0 0,0-1 0 0 0,0 1 0 0 0,1-1 0 0 0,-1 1 0 0 0,0 0 0 0 0,-1 0 1 0 0,1 0-1 0 0,0 0 0 0 0,-1 0 0 0 0,1 1 0 0 0,-1-1 0 0 0,2 3 0 0 0,7 16 28 0 0,0 0 0 0 0,-1 0 0 0 0,-1 1 0 0 0,7 36 0 0 0,13 34 78 0 0,-27-88-264 0 0,1 1 1 0 0,0-1-1 0 0,0 0 1 0 0,0 0-1 0 0,1 0 0 0 0,-1 0 1 0 0,4 4-1 0 0,-5-7-15 0 0,0-1-1 0 0,0 1 0 0 0,-1 0 0 0 0,1-1 0 0 0,0 1 1 0 0,0-1-1 0 0,0 1 0 0 0,0-1 0 0 0,0 0 0 0 0,0 1 1 0 0,0-1-1 0 0,0 0 0 0 0,0 0 0 0 0,0 0 1 0 0,0 1-1 0 0,0-1 0 0 0,0 0 0 0 0,0 0 0 0 0,0-1 1 0 0,0 1-1 0 0,0 0 0 0 0,0 0 0 0 0,0 0 1 0 0,-1-1-1 0 0,1 1 0 0 0,0 0 0 0 0,0-1 0 0 0,0 1 1 0 0,0-1-1 0 0,0 1 0 0 0,0-1 0 0 0,0 1 0 0 0,-1-1 1 0 0,1 0-1 0 0,0 1 0 0 0,-1-1 0 0 0,1 0 1 0 0,0-1-1 0 0,10-5-1644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6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12915 0 0,'0'0'-96'0'0,"3"9"-911"0"0,12 26 1026 0 0,-3 0 1 0 0,14 57-1 0 0,-4-10 99 0 0,-18-68 50 0 0,-1-2-270 0 0,1 0 0 0 0,0-1 1 0 0,0 0-1 0 0,1 0 1 0 0,9 16-1 0 0,-12-25-51 0 0,0 0-1 0 0,-1 0 1 0 0,1 0-1 0 0,0 0 1 0 0,0 0 0 0 0,0 0-1 0 0,1 0 1 0 0,-1 0-1 0 0,0-1 1 0 0,1 1 0 0 0,-1-1-1 0 0,0 0 1 0 0,1 0 0 0 0,0 0-1 0 0,-1 0 1 0 0,1 0-1 0 0,0-1 1 0 0,-1 1 0 0 0,1-1-1 0 0,0 1 1 0 0,0-1-1 0 0,-1 0 1 0 0,1 0 0 0 0,0 0-1 0 0,0-1 1 0 0,0 1-1 0 0,-1-1 1 0 0,1 1 0 0 0,4-3-1 0 0,10-2-605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6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254 176 5401 0 0,'2'-2'413'0'0,"0"-1"-1"0"0,0 0 1 0 0,0 0-1 0 0,-1 0 1 0 0,1 0 0 0 0,-1 0-1 0 0,1 0 1 0 0,-1 0-1 0 0,0-1 1 0 0,0 1-1 0 0,-1 0 1 0 0,1-7 0 0 0,-1 8-352 0 0,0 1 0 0 0,0 0 0 0 0,-1 0 1 0 0,1-1-1 0 0,-1 1 0 0 0,1 0 0 0 0,-1 0 1 0 0,1 0-1 0 0,-1 0 0 0 0,0 0 0 0 0,0 0 1 0 0,1 0-1 0 0,-1 0 0 0 0,0 0 0 0 0,0 0 1 0 0,0 0-1 0 0,0 0 0 0 0,0 1 0 0 0,0-1 1 0 0,0 0-1 0 0,-1 1 0 0 0,1-1 0 0 0,0 1 1 0 0,0-1-1 0 0,0 1 0 0 0,-1-1 0 0 0,1 1 1 0 0,0 0-1 0 0,0 0 0 0 0,-1 0 0 0 0,1 0 1 0 0,0 0-1 0 0,-1 0 0 0 0,1 0 0 0 0,0 0 1 0 0,-2 1-1 0 0,-8-1-148 0 0,0 2-1 0 0,0-1 1 0 0,0 2 0 0 0,1-1 0 0 0,-1 2 0 0 0,1-1-1 0 0,0 1 1 0 0,0 1 0 0 0,0 0 0 0 0,1 0 0 0 0,-1 1-1 0 0,1 0 1 0 0,0 1 0 0 0,-11 11 0 0 0,13-12 92 0 0,0 0 0 0 0,1 1 0 0 0,0-1 0 0 0,1 1 0 0 0,-1 0 0 0 0,1 1 0 0 0,1 0 1 0 0,-1-1-1 0 0,1 1 0 0 0,1 1 0 0 0,-1-1 0 0 0,2 1 0 0 0,-1-1 0 0 0,1 1 0 0 0,0 0 0 0 0,1 0 0 0 0,-1 16 1 0 0,3-21-89 0 0,-1-1 1 0 0,1 0 0 0 0,0 0 0 0 0,0 1 0 0 0,0-1-1 0 0,0 0 1 0 0,1 0 0 0 0,2 3 0 0 0,-4-5 161 0 0,1 0 1 0 0,-1 0-1 0 0,1 0 1 0 0,-1-1-1 0 0,1 1 1 0 0,-1 0-1 0 0,1-1 0 0 0,0 1 1 0 0,0-1-1 0 0,-1 1 1 0 0,1 0-1 0 0,0-1 1 0 0,0 0-1 0 0,0 1 1 0 0,-1-1-1 0 0,1 1 0 0 0,13-6 5086 0 0,-12 4-5127 0 0,-1-1-1 0 0,0 0 1 0 0,0 0 0 0 0,0 1-1 0 0,0-1 1 0 0,0 0-1 0 0,-1 0 1 0 0,1 0-1 0 0,-1 0 1 0 0,1 0-1 0 0,-1 0 1 0 0,0 0-1 0 0,1-3 1 0 0,-1 0 47 0 0,1 2-17 0 0,0 0 0 0 0,-1-1 1 0 0,0 1-1 0 0,0 0 0 0 0,0-1 0 0 0,0 1 0 0 0,-1-5 0 0 0,0 6-45 0 0,1 0 0 0 0,0 0 0 0 0,0 0 0 0 0,0 0 0 0 0,0 0 1 0 0,0 0-1 0 0,0 0 0 0 0,0 0 0 0 0,0 0 0 0 0,1 0 0 0 0,-1 0 0 0 0,1 0 0 0 0,1-2 0 0 0,-2 4-104 0 0,13 15-1167 0 0,39 53 1040 0 0,-30-37 249 0 0,27 28 0 0 0,-41-50-7 0 0,0-1-1 0 0,1 0 0 0 0,0 0 0 0 0,0-1 0 0 0,15 9 0 0 0,-22-15-89 0 0,0 0 1 0 0,0 0-1 0 0,0 0 0 0 0,0 0 1 0 0,0-1-1 0 0,0 1 0 0 0,0-1 0 0 0,0 1 1 0 0,0-1-1 0 0,0 0 0 0 0,0 0 1 0 0,0 0-1 0 0,1 0 0 0 0,-1 0 1 0 0,0 0-1 0 0,0 0 0 0 0,0-1 1 0 0,0 1-1 0 0,0-1 0 0 0,0 0 0 0 0,0 0 1 0 0,0 1-1 0 0,0-1 0 0 0,0 0 1 0 0,0-1-1 0 0,0 1 0 0 0,-1 0 1 0 0,1 0-1 0 0,0-1 0 0 0,-1 1 1 0 0,1-1-1 0 0,-1 0 0 0 0,1 1 0 0 0,-1-1 1 0 0,0 0-1 0 0,0 0 0 0 0,1-2 1 0 0,6-9-713 0 0,-1-1 1 0 0,0-1 0 0 0,-2 1-1 0 0,1-1 1 0 0,3-19 0 0 0,12-82-2520 0 0,-9 39 1389 0 0,3-5 2009 0 0,5-21 8612 0 0,-14 112-9164 0 0,0 1 368 0 0,0-1-1 0 0,-1 1 1 0 0,-1 0 0 0 0,1 0 0 0 0,-2 1 0 0 0,1-1 0 0 0,-2 1 0 0 0,3 15 0 0 0,4 9 49 0 0,91 366-1486 0 0,-94-374 565 0 0,-1-6-284 0 0,-1-2-552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7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22309 0 0,'7'1'-1232'0'0,"5"8"135"0"0,2-1-303 0 0,10 5 96 0 0,2 2 87 0 0,5 1 25 0 0,2 1-464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7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90 7826 0 0,'-3'-2'130'0'0,"1"0"0"0"0,-1 0 0 0 0,1 0 0 0 0,0 0 0 0 0,-1 0 0 0 0,1 0 0 0 0,1-1 0 0 0,-1 1 1 0 0,0-1-1 0 0,0 1 0 0 0,1-1 0 0 0,0 0 0 0 0,-1 0 0 0 0,1 1 0 0 0,0-1 0 0 0,0 0 0 0 0,0-5 1 0 0,1 3 115 0 0,2-19 578 0 0,-1 24-825 0 0,-1-1-1 0 0,1 0 0 0 0,-1 0 1 0 0,1 1-1 0 0,0-1 1 0 0,-1 0-1 0 0,1 1 1 0 0,0-1-1 0 0,-1 0 0 0 0,1 1 1 0 0,0-1-1 0 0,0 1 1 0 0,-1-1-1 0 0,1 1 1 0 0,0-1-1 0 0,0 1 0 0 0,0 0 1 0 0,0 0-1 0 0,0-1 1 0 0,0 1-1 0 0,-1 0 1 0 0,1 0-1 0 0,0 0 0 0 0,0 0 1 0 0,0 0-1 0 0,2 0 1 0 0,-2 0-15 0 0,0 0 0 0 0,1 1 1 0 0,-1-1-1 0 0,0 1 0 0 0,1-1 1 0 0,-1 1-1 0 0,0-1 1 0 0,0 1-1 0 0,1 0 0 0 0,-1-1 1 0 0,0 1-1 0 0,0 0 0 0 0,0 0 1 0 0,0 0-1 0 0,0 0 0 0 0,0 0 1 0 0,0 0-1 0 0,-1 0 0 0 0,1 0 1 0 0,0 1-1 0 0,0 0 0 0 0,15 32-29 0 0,-12-25 31 0 0,21 62 59 0 0,-2 0 1 0 0,25 145-1 0 0,-27-111 49 0 0,-8-25-49 0 0,-1-2-48 0 0,-10-71-106 0 0,-1 0-1 0 0,0 0 1 0 0,-1 0 0 0 0,0 0 0 0 0,0 0 0 0 0,-1 10 0 0 0,-2 0-1189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3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15355 0 0,'10'2'423'0'0,"4"7"-503"0"0,-1 0-1 0 0,0 1 1 0 0,-1 1-1 0 0,0 0 1 0 0,0 1 0 0 0,15 20-1 0 0,-10-11 91 0 0,36 32 0 0 0,-12-23 14 0 0,48 28 0 0 0,-8-6 52 0 0,-78-50-123 0 0,-1 0-246 0 0,1 0 1 0 0,0-1-1 0 0,0 1 1 0 0,-1 1-1 0 0,0-1 1 0 0,1 0-1 0 0,-1 1 1 0 0,0-1-1 0 0,4 6 1 0 0,-5-4-1333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7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18724 0 0,'9'36'-348'0'0,"25"98"145"0"0,19 156 1 0 0,-49-245-510 0 0,-2-1 0 0 0,-6 73 1 0 0,1-86-1451 0 0,-2 0-1 0 0,-12 42 1 0 0,14-62 1383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18036 0 0,'12'-9'-86'0'0,"0"0"-1"0"0,1 1 1 0 0,0 0-1 0 0,1 1 1 0 0,-1 0 0 0 0,1 1-1 0 0,1 0 1 0 0,-1 2 0 0 0,1 0-1 0 0,26-5 1 0 0,1 4-483 0 0,1 1 0 0 0,68 3 0 0 0,-92 1-828 0 0,1 2 1 0 0,0 1-1 0 0,-1 0 0 0 0,28 9 0 0 0,-26-4 1164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8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15619 0 0,'0'0'-332'0'0,"1"6"-1101"0"0,1-4 1399 0 0,0 0 0 0 0,0 1 1 0 0,-1-1-1 0 0,1 0 1 0 0,1 0-1 0 0,-1 0 0 0 0,0-1 1 0 0,0 1-1 0 0,1 0 0 0 0,-1-1 1 0 0,1 1-1 0 0,-1-1 1 0 0,1 0-1 0 0,0 0 0 0 0,0 0 1 0 0,-1 0-1 0 0,1-1 1 0 0,0 1-1 0 0,0-1 0 0 0,0 1 1 0 0,0-1-1 0 0,-1 0 0 0 0,5-1 1 0 0,14 2 34 0 0,0-2 0 0 0,20-3 1 0 0,-36 3 8 0 0,48-6 58 0 0,42-5-28 0 0,-84 11-62 0 0,-1 1-1 0 0,1 0 1 0 0,-1 1-1 0 0,0 0 1 0 0,0 1 0 0 0,19 5-1 0 0,-25-6 13 0 0,0 1 1 0 0,0 0-1 0 0,0 0 0 0 0,0 0 1 0 0,0 1-1 0 0,-1-1 0 0 0,1 1 0 0 0,-1 0 1 0 0,0 0-1 0 0,0 0 0 0 0,0 0 1 0 0,4 6-1 0 0,0 2 12 0 0,-1 0 0 0 0,9 23 0 0 0,-12-27 12 0 0,-1 0 0 0 0,1 0 0 0 0,1 0-1 0 0,-1-1 1 0 0,1 1 0 0 0,0-1-1 0 0,1 0 1 0 0,-1 0 0 0 0,1 0 0 0 0,1-1-1 0 0,-1 1 1 0 0,7 3 0 0 0,-9-7 60 0 0,0 0 0 0 0,0-1 1 0 0,0 0-1 0 0,1 0 0 0 0,-1 0 1 0 0,0 0-1 0 0,1-1 0 0 0,-1 1 0 0 0,1-1 1 0 0,-1 0-1 0 0,0 0 0 0 0,1 0 1 0 0,-1 0-1 0 0,1 0 0 0 0,-1-1 1 0 0,1 0-1 0 0,-1 0 0 0 0,0 0 0 0 0,1 0 1 0 0,-1 0-1 0 0,0-1 0 0 0,0 1 1 0 0,0-1-1 0 0,0 0 0 0 0,0 0 0 0 0,4-4 1 0 0,-1 2 178 0 0,-1-1 1 0 0,0 1 0 0 0,0-1-1 0 0,0 0 1 0 0,-1-1 0 0 0,0 1 0 0 0,0-1-1 0 0,0 0 1 0 0,-1 0 0 0 0,1 0-1 0 0,-2-1 1 0 0,4-9 0 0 0,6-36 1545 0 0,-12 51-1602 0 0,2 8-1605 0 0,2 0 1355 0 0,70 127-105 0 0,-66-121-289 0 0,1-1 0 0 0,1 1 1 0 0,0-2-1 0 0,0 1 0 0 0,1-1 0 0 0,0-1 1 0 0,26 18-1 0 0,-35-27 230 0 0,-1 1 0 0 0,1-1 0 0 0,0 0 0 0 0,0 0 1 0 0,0 0-1 0 0,-1-1 0 0 0,1 1 0 0 0,0 0 0 0 0,0-1 0 0 0,0 1 0 0 0,0-1 1 0 0,0 0-1 0 0,0 0 0 0 0,1 1 0 0 0,-1-1 0 0 0,0 0 0 0 0,0-1 0 0 0,0 1 0 0 0,0 0 1 0 0,0-1-1 0 0,0 1 0 0 0,0-1 0 0 0,0 0 0 0 0,0 1 0 0 0,-1-1 0 0 0,1 0 1 0 0,0 0-1 0 0,0 0 0 0 0,-1 0 0 0 0,1-1 0 0 0,0 1 0 0 0,-1 0 0 0 0,1-1 1 0 0,-1 1-1 0 0,0-1 0 0 0,1 1 0 0 0,-1-1 0 0 0,0 0 0 0 0,0 0 0 0 0,0 1 0 0 0,0-1 1 0 0,0 0-1 0 0,0-3 0 0 0,4-8-1394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8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8866 0 0,'7'10'3749'0'0,"28"37"-3801"0"0,-30-40 76 0 0,7 11 75 0 0,1 1 1 0 0,25 26-1 0 0,-37-45-11 0 0,-1 0 0 0 0,1 0 0 0 0,0 0 0 0 0,-1 0 0 0 0,1 0 0 0 0,-1-1 0 0 0,1 1 0 0 0,0 0 0 0 0,-1 0 0 0 0,1-1 0 0 0,-1 1 0 0 0,1 0 0 0 0,-1-1 0 0 0,1 1 0 0 0,-1 0 0 0 0,1-1 0 0 0,-1 1 0 0 0,1-1 0 0 0,-1 1 0 0 0,0-1 0 0 0,1 1 0 0 0,-1-1 0 0 0,0 1 0 0 0,1-1 0 0 0,-1 1 0 0 0,0-1 0 0 0,0 1 0 0 0,1-1 0 0 0,-1 0 0 0 0,0 1 0 0 0,0-2 0 0 0,11-23-2 0 0,-5 9-38 0 0,0-2 27 0 0,1 1-1 0 0,1 0 1 0 0,10-18-1 0 0,-16 32-106 0 0,0-1 0 0 0,0 1 0 0 0,0 0 0 0 0,1 0 0 0 0,-1 1 0 0 0,1-1 0 0 0,-1 0 0 0 0,1 1-1 0 0,0-1 1 0 0,0 1 0 0 0,0 0 0 0 0,1 0 0 0 0,-1 0 0 0 0,0 0 0 0 0,1 1 0 0 0,-1 0 0 0 0,1-1 0 0 0,-1 1 0 0 0,1 0-1 0 0,0 1 1 0 0,5-2 0 0 0,-7 3 16 0 0,0-1 1 0 0,-1 0-1 0 0,1 1 0 0 0,0-1 0 0 0,-1 1 0 0 0,1-1 0 0 0,0 1 0 0 0,-1 0 1 0 0,1-1-1 0 0,-1 1 0 0 0,0 0 0 0 0,1 0 0 0 0,-1 0 0 0 0,1 0 0 0 0,-1 1 0 0 0,0-1 1 0 0,0 0-1 0 0,0 0 0 0 0,0 1 0 0 0,0-1 0 0 0,0 1 0 0 0,0-1 0 0 0,0 1 1 0 0,0 2-1 0 0,15 45 56 0 0,-11-30-34 0 0,-2-7-166 0 0,1 0 0 0 0,1 0 0 0 0,0-1-1 0 0,0 0 1 0 0,1 1 0 0 0,11 13 0 0 0,-14-21-120 0 0,0-1 0 0 0,0 1-1 0 0,1-1 1 0 0,-1 0 0 0 0,1 0-1 0 0,0-1 1 0 0,-1 1-1 0 0,1-1 1 0 0,1 1 0 0 0,-1-1-1 0 0,0 0 1 0 0,0-1-1 0 0,1 1 1 0 0,-1-1 0 0 0,1 0-1 0 0,-1 0 1 0 0,1 0 0 0 0,0-1-1 0 0,-1 0 1 0 0,9 0-1 0 0,3-1 135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9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108 344 13979 0 0,'-3'0'-62'0'0,"1"0"0"0"0,-1 0-1 0 0,1 0 1 0 0,-1 0 0 0 0,0 0 0 0 0,1 1-1 0 0,-1-1 1 0 0,1 1 0 0 0,-1-1 0 0 0,1 1-1 0 0,-1 0 1 0 0,1 0 0 0 0,-1 0 0 0 0,1 0 0 0 0,0 1-1 0 0,0-1 1 0 0,0 1 0 0 0,0-1 0 0 0,0 1-1 0 0,0 0 1 0 0,0 0 0 0 0,0-1 0 0 0,0 2 0 0 0,1-1-1 0 0,-1 0 1 0 0,-1 4 0 0 0,-4 4 44 0 0,1 0 0 0 0,0 0 0 0 0,1 1 0 0 0,-7 18 0 0 0,10-23 8 0 0,0-1 0 0 0,0 1 1 0 0,1 0-1 0 0,0-1 0 0 0,0 1 0 0 0,1 0 0 0 0,0 0 0 0 0,0 0 0 0 0,0 0 0 0 0,1 0 0 0 0,-1 0 1 0 0,1-1-1 0 0,1 1 0 0 0,-1 0 0 0 0,1 0 0 0 0,0-1 0 0 0,0 1 0 0 0,1-1 0 0 0,4 8 0 0 0,-2-6-13 0 0,1 0 0 0 0,0-1 0 0 0,0 0-1 0 0,1 0 1 0 0,-1 0 0 0 0,1 0 0 0 0,0-1-1 0 0,1-1 1 0 0,-1 1 0 0 0,1-1 0 0 0,0 0-1 0 0,13 4 1 0 0,-5-3 70 0 0,0-1 1 0 0,0-1-1 0 0,0 0 0 0 0,1-1 1 0 0,-1-1-1 0 0,1-1 0 0 0,-1 0 0 0 0,28-4 1 0 0,-19 0 45 0 0,0-1 0 0 0,-1 0 1 0 0,1-2-1 0 0,45-20 0 0 0,-63 23-30 0 0,0 1-1 0 0,0-1 1 0 0,0 0-1 0 0,-1 0 1 0 0,1-1-1 0 0,-1 0 0 0 0,0 0 1 0 0,0 0-1 0 0,-1-1 1 0 0,0 0-1 0 0,0 0 1 0 0,0-1-1 0 0,-1 1 0 0 0,0-1 1 0 0,0 0-1 0 0,0 0 1 0 0,-1 0-1 0 0,0 0 1 0 0,-1-1-1 0 0,0 1 0 0 0,0-1 1 0 0,0 0-1 0 0,-1 0 1 0 0,0 1-1 0 0,0-1 1 0 0,-2-9-1 0 0,-3-48 236 0 0,-2 0 1 0 0,-4 1-1 0 0,-32-113 1 0 0,27 117 796 0 0,15 59-949 0 0,-2 4-1122 0 0,0 1 927 0 0,1 0 0 0 0,-1 0-1 0 0,1-1 1 0 0,0 1 0 0 0,0 0 0 0 0,1 0 0 0 0,-1 0-1 0 0,1 0 1 0 0,0 0 0 0 0,0 0 0 0 0,0 0 0 0 0,1 5-1 0 0,0 6-21 0 0,-1 84 74 0 0,6 0 0 0 0,3 0-1 0 0,5-1 1 0 0,49 180 0 0 0,-60-265-245 0 0,-1-4-1050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19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18908 0 0,'31'-1'-117'0'0,"0"1"0"0"0,0 1 0 0 0,56 9 0 0 0,-26-2 96 0 0,-55-8 7 0 0,1 1 0 0 0,-1 0-1 0 0,1 0 1 0 0,-1 1 0 0 0,0 0 0 0 0,1 0 0 0 0,-1 0 0 0 0,0 1 0 0 0,9 5 0 0 0,-12-5 6 0 0,0-1 0 0 0,0 1 0 0 0,0 0 0 0 0,0 1 0 0 0,0-1-1 0 0,-1 0 1 0 0,1 1 0 0 0,-1-1 0 0 0,0 1 0 0 0,0 0 0 0 0,-1 0 0 0 0,1 0-1 0 0,-1 0 1 0 0,0 0 0 0 0,0 0 0 0 0,1 4 0 0 0,2 18 3 0 0,1 36 1 0 0,-5-44-10 0 0,1 0 0 0 0,1-1 1 0 0,1 1-1 0 0,0 0 1 0 0,7 19-1 0 0,-9-35-44 0 0,0 0-1 0 0,0 0 1 0 0,0 0-1 0 0,0 0 1 0 0,0 0-1 0 0,0 0 1 0 0,0 0 0 0 0,1 0-1 0 0,-1 0 1 0 0,1-1-1 0 0,-1 1 1 0 0,1-1-1 0 0,0 1 1 0 0,-1-1-1 0 0,1 1 1 0 0,0-1 0 0 0,0 0-1 0 0,0 0 1 0 0,0 0-1 0 0,0 0 1 0 0,4 1-1 0 0,-1-2-97 0 0,-1 1 0 0 0,0-1-1 0 0,0 0 1 0 0,0 0 0 0 0,0 0 0 0 0,1-1-1 0 0,-1 0 1 0 0,0 0 0 0 0,0 0 0 0 0,0 0-1 0 0,4-2 1 0 0,9-4-896 0 0,-1-2 0 0 0,1 0 0 0 0,-2-1 1 0 0,18-13-1 0 0,29-32-5063 0 0,-49 42 4257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0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47 11314 0 0,'0'0'681'0'0,"-13"0"623"0"0,10 1-1306 0 0,-1-1 0 0 0,1 1 1 0 0,-1 0-1 0 0,1-1 0 0 0,-1 2 1 0 0,1-1-1 0 0,-1 0 0 0 0,1 1 1 0 0,0-1-1 0 0,0 1 0 0 0,0 0 0 0 0,0 0 1 0 0,0 1-1 0 0,0-1 0 0 0,1 0 1 0 0,-1 1-1 0 0,1 0 0 0 0,0-1 1 0 0,-1 1-1 0 0,1 0 0 0 0,0 0 0 0 0,1 0 1 0 0,-1 1-1 0 0,1-1 0 0 0,-1 0 1 0 0,1 0-1 0 0,0 1 0 0 0,-1 3 0 0 0,1-2 1 0 0,1 1-1 0 0,-1-1 0 0 0,1 0 0 0 0,0 0 0 0 0,1 0 1 0 0,-1 0-1 0 0,1 0 0 0 0,0 0 0 0 0,0 0 0 0 0,1 0 1 0 0,-1 0-1 0 0,1 0 0 0 0,0 0 0 0 0,0-1 0 0 0,5 8 0 0 0,-2-5-43 0 0,1 0-1 0 0,-1-1 0 0 0,1 1 0 0 0,0-1 0 0 0,0-1 0 0 0,1 1 0 0 0,0-1 0 0 0,0 0 0 0 0,9 5 0 0 0,-6-6 69 0 0,-1 1 0 0 0,1-1 0 0 0,0-1 1 0 0,0 0-1 0 0,0 0 0 0 0,0-1 0 0 0,16 2 0 0 0,-20-3 136 0 0,1-1 0 0 0,-1 0 0 0 0,1-1 0 0 0,-1 1 0 0 0,1-1 0 0 0,-1 0 0 0 0,1-1 0 0 0,-1 1 0 0 0,0-1 0 0 0,1 0 0 0 0,9-6 0 0 0,-13 6-41 0 0,-1 1 0 0 0,1-1 1 0 0,-1 0-1 0 0,0 0 0 0 0,0 0 1 0 0,0 0-1 0 0,0 0 0 0 0,0-1 1 0 0,0 1-1 0 0,-1 0 0 0 0,1-1 1 0 0,-1 1-1 0 0,0-1 0 0 0,1 0 1 0 0,-1 1-1 0 0,0-1 0 0 0,-1 0 1 0 0,1 0-1 0 0,0 0 0 0 0,-1 0 1 0 0,0 0-1 0 0,0 1 0 0 0,0-1 1 0 0,0 0-1 0 0,0 0 0 0 0,0 0 1 0 0,-1 0-1 0 0,1 0 0 0 0,-1 0 1 0 0,0 1-1 0 0,-1-4 0 0 0,-1-4-130 0 0,-1 1 0 0 0,0-1 0 0 0,-1 1 0 0 0,0 0 0 0 0,0 1 0 0 0,-1-1 0 0 0,-11-12 0 0 0,2 6-73 0 0,0-1 0 0 0,-32-24 1 0 0,41 36-133 0 0,0 0 1 0 0,0 0 0 0 0,-1 0 0 0 0,1 1 0 0 0,-1 0 0 0 0,0 0-1 0 0,0 1 1 0 0,0-1 0 0 0,0 2 0 0 0,0-1 0 0 0,-15-1-1 0 0,22 4 138 0 0,1-1 0 0 0,-1 0 0 0 0,0 0 0 0 0,0 0 0 0 0,1 1 0 0 0,-1-1 0 0 0,0 0 0 0 0,0 1 0 0 0,0-1 0 0 0,1 0 0 0 0,-1 0 0 0 0,0 1 0 0 0,0-1 0 0 0,0 0 0 0 0,0 1 0 0 0,0-1 0 0 0,0 0 0 0 0,1 1 0 0 0,-1-1 0 0 0,0 0 0 0 0,0 1 0 0 0,0-1 0 0 0,0 0 0 0 0,0 1 0 0 0,-1-1 0 0 0,1 1 0 0 0,0-1 0 0 0,0 0 0 0 0,0 1 0 0 0,0-1 0 0 0,0 0 0 0 0,0 0 0 0 0,0 1 0 0 0,-1-1 0 0 0,1 0 0 0 0,0 1 0 0 0,0-1 0 0 0,0 0 0 0 0,-1 0 0 0 0,1 1 0 0 0,0-1 0 0 0,0 0 0 0 0,-1 0 0 0 0,1 1 0 0 0,0-1 0 0 0,-1 0 0 0 0,1 0 0 0 0,0 0 0 0 0,-1 0 0 0 0,1 0 0 0 0,0 1 0 0 0,-1-1 0 0 0,1 0 0 0 0,0 0 0 0 0,-1 0 0 0 0,1 0-1 0 0,0 0 1 0 0,-1 0 0 0 0,1 0 0 0 0,0 0 0 0 0,-1 0 0 0 0,1 0 0 0 0,0 0 0 0 0,-1-1 0 0 0,1 1 0 0 0,-1 0 0 0 0,23 16-2094 0 0,0-12 1851 0 0,0 0-1 0 0,0-2 0 0 0,1-1 0 0 0,-1 0 1 0 0,0-2-1 0 0,41-6 0 0 0,-29 4 377 0 0,5-1 112 0 0,-18 0 379 0 0,0 2 0 0 0,0 1 0 0 0,-1 1 1 0 0,39 3-1 0 0,-54-2-425 0 0,0 0 1 0 0,1 1 0 0 0,-1-1-1 0 0,0 1 1 0 0,-1 0-1 0 0,1 0 1 0 0,0 0-1 0 0,-1 1 1 0 0,1 0 0 0 0,-1 0-1 0 0,0 0 1 0 0,1 0-1 0 0,-2 1 1 0 0,1-1-1 0 0,0 1 1 0 0,-1 0 0 0 0,1 0-1 0 0,-1 0 1 0 0,-1 1-1 0 0,1-1 1 0 0,0 1-1 0 0,-1 0 1 0 0,0-1 0 0 0,2 8-1 0 0,2 5 6 0 0,0 1-1 0 0,-1 0 1 0 0,-1 1 0 0 0,2 33 4664 0 0,0-57-3964 0 0,1-4-721 0 0,0-2-95 0 0,0 0 0 0 0,1 1-1 0 0,1 0 1 0 0,0 0 0 0 0,0 1-1 0 0,1 0 1 0 0,0 1 0 0 0,0 0 0 0 0,1 1-1 0 0,22-12 1 0 0,-16 12-29 0 0,0 1 0 0 0,0 1 1 0 0,1 0-1 0 0,0 1 0 0 0,31-2 1 0 0,-42 5 7 0 0,0 1 1 0 0,0-1 0 0 0,1 1 0 0 0,-1 1 0 0 0,0 0-1 0 0,0 0 1 0 0,0 0 0 0 0,0 1 0 0 0,0 0 0 0 0,0 0-1 0 0,0 1 1 0 0,-1 0 0 0 0,1 0 0 0 0,-1 0-1 0 0,0 1 1 0 0,0 0 0 0 0,7 5 0 0 0,-5 1 36 0 0,-1 1 0 0 0,1-1 1 0 0,-2 1-1 0 0,1 0 0 0 0,-2 1 1 0 0,1-1-1 0 0,-1 1 0 0 0,4 19 1 0 0,15 32-1120 0 0,-20-55 330 0 0,0-1 0 0 0,0 0 0 0 0,0 0 0 0 0,1 0-1 0 0,11 12 1 0 0,1-6-853 0 0,-7-10 1433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0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20084 0 0,'-10'9'-58'0'0,"0"0"0"0"0,1 0 0 0 0,0 1 0 0 0,1 1 0 0 0,0-1 0 0 0,0 1 0 0 0,1 1 0 0 0,1-1 0 0 0,0 1 0 0 0,0 0 0 0 0,2 1 0 0 0,-1-1 0 0 0,1 1 0 0 0,1 0 0 0 0,-3 21 0 0 0,6-30 24 0 0,1 0 0 0 0,-1 0-1 0 0,1 0 1 0 0,0 1 0 0 0,0-1 0 0 0,0 0 0 0 0,1 0-1 0 0,-1 0 1 0 0,1 0 0 0 0,0-1 0 0 0,0 1 0 0 0,0 0-1 0 0,6 5 1 0 0,43 46-298 0 0,-25-30 304 0 0,-24-23 22 0 0,0 1-1 0 0,0-1 1 0 0,1 1 0 0 0,-1 0-1 0 0,-1-1 1 0 0,1 1 0 0 0,0 0-1 0 0,-1 0 1 0 0,1 0-1 0 0,-1 0 1 0 0,0 1 0 0 0,0-1-1 0 0,0 0 1 0 0,0 7-1 0 0,-1-8-7 0 0,-1-1-1 0 0,1 1 1 0 0,-1 0-1 0 0,1-1 1 0 0,-1 1-1 0 0,0-1 1 0 0,1 1-1 0 0,-1-1 0 0 0,0 1 1 0 0,0-1-1 0 0,0 0 1 0 0,0 1-1 0 0,-1-1 1 0 0,1 0-1 0 0,0 0 1 0 0,0 0-1 0 0,-1 0 1 0 0,1 0-1 0 0,-1 0 0 0 0,1 0 1 0 0,-1 0-1 0 0,1-1 1 0 0,-1 1-1 0 0,1 0 1 0 0,-1-1-1 0 0,0 1 1 0 0,1-1-1 0 0,-1 0 0 0 0,0 0 1 0 0,1 1-1 0 0,-4-1 1 0 0,-10 1-421 0 0,0 0 0 0 0,0-1-1 0 0,-1 0 1 0 0,1-1 0 0 0,0-1 0 0 0,-15-4 0 0 0,2 1-960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0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21085 0 0,'0'0'-793'0'0,"-3"19"-5488"0"0,-6-14 4625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2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0 694 16804 0 0,'0'0'769'0'0,"13"-2"-2043"0"0,53-1 603 0 0,170-16 648 0 0,1268-166 93 0 0,1030-1 216 0 0,-1657 137 34 0 0,438-30 358 0 0,234-14 223 0 0,772 20 67 0 0,-2275 71-929 0 0,-26 0 17 0 0,0 1 0 0 0,1 1 1 0 0,-1 1-1 0 0,30 5 2465 0 0,-50-6-2515 0 0,1 0-3 0 0,-1 0 1 0 0,1 0 74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3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13 8498 0 0,'0'-1'154'0'0,"0"1"0"0"0,0-1 0 0 0,0 1 0 0 0,0-1 0 0 0,0 1 0 0 0,0-1 1 0 0,0 1-1 0 0,0-1 0 0 0,0 1 0 0 0,-1 0 0 0 0,1-1 0 0 0,0 1 0 0 0,0-1 0 0 0,0 1 0 0 0,-2-3 925 0 0,1 3-925 0 0,1 0 0 0 0,-1 0 0 0 0,1-1 0 0 0,0 1 0 0 0,-1 0 1 0 0,1 0-1 0 0,-1 0 0 0 0,1-1 0 0 0,0 1 0 0 0,-1 0 0 0 0,1 0 0 0 0,-1 0 0 0 0,1 0 0 0 0,-1 0 0 0 0,0 0 1 0 0,-12 18-545 0 0,-17 40-19 0 0,0 2 411 0 0,-3-2 0 0 0,-49 68 1 0 0,-61 30-2587 0 0,137-151 1624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5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 4417 0 0,'0'-1'-23'0'0,"-1"1"-1"0"0,1-1 1 0 0,0 0 0 0 0,0 0 0 0 0,0 1-1 0 0,0-1 1 0 0,0 0 0 0 0,0 0-1 0 0,0 0 1 0 0,0 1 0 0 0,0-1 0 0 0,0 0-1 0 0,1 1 1 0 0,-1-1 0 0 0,0 0 0 0 0,0 0-1 0 0,1 1 1 0 0,-1-1 0 0 0,1 0-1 0 0,-1 1 1 0 0,0-1 0 0 0,1 0 0 0 0,0 0-1 0 0,10 12-673 0 0,8 31-288 0 0,-6 3 882 0 0,-1 2-1 0 0,-3-1 0 0 0,9 61 12275 0 0,-11-153-13508 0 0,-4 21 2033 0 0,0 11-701 0 0,0 1-1 0 0,1-1 1 0 0,0 1 0 0 0,1 0-1 0 0,0 0 1 0 0,1 0 0 0 0,1 1 0 0 0,0 0-1 0 0,10-13 1 0 0,-12 19-86 0 0,0 0 0 0 0,0 1 0 0 0,0 0 0 0 0,1 0 0 0 0,-1 0 0 0 0,1 0 0 0 0,0 1 0 0 0,1 0 0 0 0,-1 1 0 0 0,1-1-1 0 0,-1 1 1 0 0,1 1 0 0 0,0-1 0 0 0,0 1 0 0 0,0 0 0 0 0,1 1 0 0 0,-1-1 0 0 0,0 1 0 0 0,10 1 0 0 0,-13 0-3 0 0,1 1 0 0 0,-1 0-1 0 0,1 0 1 0 0,-1 1 0 0 0,0-1-1 0 0,1 1 1 0 0,-1 0 0 0 0,0 0 0 0 0,0 0-1 0 0,0 1 1 0 0,-1-1 0 0 0,1 1-1 0 0,0 0 1 0 0,-1 0 0 0 0,0 0-1 0 0,0 1 1 0 0,0-1 0 0 0,0 1 0 0 0,0 0-1 0 0,-1 0 1 0 0,4 6 0 0 0,2 5-39 0 0,-1 0 0 0 0,0 1 0 0 0,-1-1 0 0 0,7 27 0 0 0,36 130 409 0 0,-48-172-326 0 0,-1 0-1 0 0,0 1 1 0 0,1-1 0 0 0,-1 1-1 0 0,0-1 1 0 0,1 1 0 0 0,-1-1 0 0 0,0 0-1 0 0,1 1 1 0 0,-1-1 0 0 0,1 0-1 0 0,-1 1 1 0 0,1-1 0 0 0,-1 0 0 0 0,1 0-1 0 0,-1 0 1 0 0,1 1 0 0 0,-1-1-1 0 0,1 0 1 0 0,-1 0 0 0 0,1 0 0 0 0,-1 0-1 0 0,1 0 1 0 0,-1 0 0 0 0,1 0-1 0 0,0 0 1 0 0,-1 0 0 0 0,1 0-1 0 0,-1 0 1 0 0,1 0 0 0 0,-1 0 0 0 0,1-1-1 0 0,-1 1 1 0 0,1 0 0 0 0,-1 0-1 0 0,1 0 1 0 0,-1-1 0 0 0,1 1 0 0 0,-1-1-1 0 0,22-13-1052 0 0,-13 4 880 0 0,1-1-296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5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11 130 7754 0 0,'0'0'1893'0'0,"-10"21"-5517"0"0,9-4 3585 0 0,2 1 0 0 0,0-1-1 0 0,1 0 1 0 0,1 0 0 0 0,9 28 0 0 0,-10-38 95 0 0,1 0 0 0 0,-1-1 0 0 0,2 1 0 0 0,-1-1 0 0 0,1 0 0 0 0,0 0 0 0 0,0 0 0 0 0,1-1 0 0 0,-1 1 0 0 0,1-1 0 0 0,0 0 0 0 0,1 0 0 0 0,-1-1 0 0 0,1 0 0 0 0,0 0 0 0 0,12 6 0 0 0,-13-7 133 0 0,1-1 0 0 0,-1 0-1 0 0,1 0 1 0 0,0 0 0 0 0,-1 0 0 0 0,1-1 0 0 0,0 0-1 0 0,0 0 1 0 0,0-1 0 0 0,0 0 0 0 0,0 0-1 0 0,0 0 1 0 0,0-1 0 0 0,0 1 0 0 0,0-1-1 0 0,0-1 1 0 0,0 1 0 0 0,-1-1 0 0 0,1 0 0 0 0,0-1-1 0 0,-1 1 1 0 0,0-1 0 0 0,1 0 0 0 0,-1 0-1 0 0,-1-1 1 0 0,1 0 0 0 0,0 0 0 0 0,-1 0 0 0 0,0 0-1 0 0,0 0 1 0 0,0-1 0 0 0,0 0 0 0 0,-1 0-1 0 0,0 0 1 0 0,0 0 0 0 0,0 0 0 0 0,0-1-1 0 0,-1 1 1 0 0,0-1 0 0 0,0 0 0 0 0,-1 0 0 0 0,0 0-1 0 0,0 0 1 0 0,0 1 0 0 0,0-1 0 0 0,-1 0-1 0 0,0-1 1 0 0,0 1 0 0 0,-1 1 0 0 0,-2-12-1 0 0,0 4-142 0 0,-1 0 0 0 0,0 0-1 0 0,-1 0 1 0 0,-1 1-1 0 0,-10-19 1 0 0,-41-57-140 0 0,52 82 79 0 0,0-2-33 0 0,3 5-17 0 0,0-1-1 0 0,0 1 1 0 0,0 0-1 0 0,-1 0 0 0 0,1 0 1 0 0,-1 0-1 0 0,0 1 1 0 0,-3-3-1 0 0,6 4-125 0 0,-6 51-10355 0 0,6-49 10510 0 0,0-1 0 0 0,0 1 0 0 0,0-1 0 0 0,1 1 0 0 0,-1-1 0 0 0,0 1 0 0 0,1-1 0 0 0,-1 1 0 0 0,0-1 0 0 0,1 1 0 0 0,-1-1 0 0 0,0 0 0 0 0,1 1 0 0 0,-1-1 0 0 0,1 0 0 0 0,-1 1 0 0 0,1-1 0 0 0,-1 0 0 0 0,1 1 0 0 0,-1-1 0 0 0,1 0 0 0 0,0 1 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6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25 584 0 0,'1'31'208'0'0,"1"0"-1"0"0,1-1 1 0 0,2 1 0 0 0,1-1-1 0 0,2 0 1 0 0,10 25 6884 0 0,-21-68-3840 0 0,-12-75-3629 0 0,14 81 313 0 0,0-1 0 0 0,1 0 1 0 0,0 0-1 0 0,0 0 0 0 0,1 0 0 0 0,0 0 0 0 0,1 1 0 0 0,0-1 1 0 0,0 0-1 0 0,0 1 0 0 0,1-1 0 0 0,0 1 0 0 0,7-11 0 0 0,-8 15 53 0 0,0 0 0 0 0,0 0-1 0 0,0 0 1 0 0,1 0-1 0 0,0 0 1 0 0,-1 1 0 0 0,1-1-1 0 0,0 1 1 0 0,0-1 0 0 0,0 1-1 0 0,1 0 1 0 0,-1 0-1 0 0,0 1 1 0 0,1-1 0 0 0,-1 1-1 0 0,1 0 1 0 0,0-1 0 0 0,-1 2-1 0 0,1-1 1 0 0,0 0 0 0 0,0 1-1 0 0,-1-1 1 0 0,1 1-1 0 0,0 0 1 0 0,0 1 0 0 0,0-1-1 0 0,-1 1 1 0 0,1-1 0 0 0,6 3-1 0 0,2 1 24 0 0,0 0 0 0 0,0 1 1 0 0,0 0-1 0 0,-1 0 0 0 0,0 2 0 0 0,0-1 0 0 0,-1 1 0 0 0,18 16 0 0 0,-21-17-23 0 0,-1 1 0 0 0,0 0 0 0 0,-1 0-1 0 0,0 0 1 0 0,0 1 0 0 0,0-1 0 0 0,-1 1 0 0 0,0 0-1 0 0,-1 0 1 0 0,0 1 0 0 0,0-1 0 0 0,-1 1-1 0 0,2 11 1 0 0,5 28 68 0 0,26 82 0 0 0,-35-129-327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6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15115 0 0,'0'0'1204'0'0,"5"1"-1645"0"0,29 6 306 0 0,0-2 0 0 0,1-2 0 0 0,-1-1 1 0 0,1-1-1 0 0,0-2 0 0 0,51-8 0 0 0,-8-10-872 0 0,-27 5-4261 0 0,-42 12 3899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9554 0 0,'0'0'-185'0'0,"0"5"-297"0"0,-1 9 466 0 0,2 1 0 0 0,0-1-1 0 0,0 0 1 0 0,2 1 0 0 0,0-1-1 0 0,0 0 1 0 0,1 0 0 0 0,1-1-1 0 0,0 1 1 0 0,1-1 0 0 0,1 0 0 0 0,9 14-1 0 0,-13-22 73 0 0,0-1 0 0 0,1 1 0 0 0,-1-1-1 0 0,1 0 1 0 0,9 8 3551 0 0,-14-15-3377 0 0,-1-4-257 0 0,1 0 1 0 0,0 0-1 0 0,0-1 1 0 0,0 1 0 0 0,1 0-1 0 0,0 0 1 0 0,1 0-1 0 0,0 0 1 0 0,0 0-1 0 0,0 0 1 0 0,1 0 0 0 0,0 0-1 0 0,0 0 1 0 0,1 0-1 0 0,0 1 1 0 0,7-12-1 0 0,3-5-129 0 0,1 0 0 0 0,1 2 0 0 0,24-27 0 0 0,-32 39 100 0 0,0 1-1 0 0,1 1 1 0 0,0-1-1 0 0,1 2 0 0 0,0-1 1 0 0,0 1-1 0 0,0 0 1 0 0,0 1-1 0 0,1 0 1 0 0,0 0-1 0 0,12-3 1 0 0,-17 7 55 0 0,0 0 0 0 0,0 0 1 0 0,0 0-1 0 0,1 1 1 0 0,-1-1-1 0 0,0 1 0 0 0,1 0 1 0 0,-1 1-1 0 0,0 0 1 0 0,0-1-1 0 0,0 2 0 0 0,0-1 1 0 0,1 0-1 0 0,-1 1 1 0 0,-1 0-1 0 0,1 0 0 0 0,0 1 1 0 0,-1-1-1 0 0,1 1 1 0 0,-1 0-1 0 0,1 0 0 0 0,-1 1 1 0 0,-1-1-1 0 0,8 8 1 0 0,2 6 6 0 0,-1 1 1 0 0,0-1-1 0 0,-1 2 1 0 0,-1 0-1 0 0,9 24 1 0 0,-10-20 20 0 0,2-1 0 0 0,1 0 0 0 0,16 23 1 0 0,-25-41 1 0 0,1 1 0 0 0,0-1 0 0 0,0 0 0 0 0,0 0 0 0 0,0 0 1 0 0,1 0-1 0 0,-1-1 0 0 0,1 0 0 0 0,0 0 0 0 0,0 0 0 0 0,0-1 0 0 0,0 1 1 0 0,1-1-1 0 0,-1 0 0 0 0,1-1 0 0 0,-1 0 0 0 0,1 1 0 0 0,-1-2 0 0 0,1 1 0 0 0,0-1 1 0 0,-1 0-1 0 0,1 0 0 0 0,0 0 0 0 0,-1-1 0 0 0,1 0 0 0 0,0 0 0 0 0,-1 0 1 0 0,8-3-1 0 0,-5 1 42 0 0,1-1 1 0 0,-1 0-1 0 0,0 0 1 0 0,0-1-1 0 0,-1 0 1 0 0,1 0-1 0 0,-1 0 1 0 0,0-1-1 0 0,0-1 1 0 0,-1 1 0 0 0,0-1-1 0 0,0 0 1 0 0,-1 0-1 0 0,0 0 1 0 0,0-1-1 0 0,0 0 1 0 0,3-10-1 0 0,-5 9 60 0 0,0 0 0 0 0,0 0-1 0 0,-1 0 1 0 0,-1-1 0 0 0,1 1-1 0 0,-2-1 1 0 0,1 1 0 0 0,-1-1-1 0 0,-1 1 1 0 0,-1-12 0 0 0,1 15-99 0 0,0 0 0 0 0,-1 0 1 0 0,1 0-1 0 0,-1 0 1 0 0,-1 0-1 0 0,1 1 0 0 0,-1-1 1 0 0,0 1-1 0 0,0-1 1 0 0,0 1-1 0 0,-1 0 1 0 0,0 1-1 0 0,0-1 0 0 0,0 1 1 0 0,0-1-1 0 0,-9-5 1 0 0,12 9-124 0 0,-1 8-1121 0 0,-3 5 1169 0 0,0 0 1 0 0,1 0 0 0 0,0 1 0 0 0,1-1 0 0 0,0 1-1 0 0,1 0 1 0 0,0 0 0 0 0,1 0 0 0 0,1 0-1 0 0,0 0 1 0 0,3 22 0 0 0,-1-26 33 0 0,-1-1 1 0 0,1 1 0 0 0,0-1-1 0 0,1 0 1 0 0,0 0-1 0 0,0 0 1 0 0,1 0-1 0 0,0 0 1 0 0,0-1-1 0 0,1 0 1 0 0,0 0-1 0 0,0 0 1 0 0,1 0-1 0 0,-1-1 1 0 0,2 0-1 0 0,-1 0 1 0 0,1 0-1 0 0,-1-1 1 0 0,10 5 0 0 0,-8-6-24 0 0,-1-1 0 0 0,1 0 0 0 0,0-1 1 0 0,1 0-1 0 0,-1 0 0 0 0,0-1 1 0 0,1 0-1 0 0,-1 0 0 0 0,0 0 0 0 0,1-2 1 0 0,-1 1-1 0 0,1-1 0 0 0,-1 0 1 0 0,0 0-1 0 0,1-1 0 0 0,11-5 1 0 0,1 0 65 0 0,0-1 0 0 0,0-2 1 0 0,-1 0-1 0 0,36-25 1 0 0,-32 19 1 0 0,-2-1 0 0 0,0-1 0 0 0,23-24 0 0 0,-39 35 44 0 0,0 0 0 0 0,0 0 0 0 0,0 0-1 0 0,-1-1 1 0 0,-1 0 0 0 0,1 0 0 0 0,-1-1 0 0 0,-1 1 0 0 0,0-1 0 0 0,0 1 0 0 0,0-1 0 0 0,-1 0 0 0 0,1-15 0 0 0,-2 23-108 0 0,-1 1 0 0 0,0-1 0 0 0,1 0 0 0 0,-1 0 0 0 0,0 0 0 0 0,0 1-1 0 0,0-1 1 0 0,0 0 0 0 0,0 0 0 0 0,0 0 0 0 0,0 1 0 0 0,0-1 0 0 0,0 0 0 0 0,0 0 0 0 0,0 0 0 0 0,0 0 0 0 0,-1 1 0 0 0,1-1 0 0 0,0 0 0 0 0,-1 0 0 0 0,1 1 0 0 0,-1-1 0 0 0,1 0 0 0 0,0 1 0 0 0,-1-1 0 0 0,0 0 0 0 0,1 1 0 0 0,-1-1 0 0 0,1 1 0 0 0,-1-1 0 0 0,0 0 0 0 0,-1 2-6 0 0,1-1 0 0 0,-1 0 0 0 0,1 1 0 0 0,0 0-1 0 0,-1-1 1 0 0,1 1 0 0 0,0 0 0 0 0,-1 0 0 0 0,1 0 0 0 0,0 0 0 0 0,0 0 0 0 0,0 0 0 0 0,0 0 0 0 0,-2 2 0 0 0,-7 9-54 0 0,1 1 0 0 0,-11 17 1 0 0,18-27 71 0 0,0 0 0 0 0,1 0 1 0 0,-1 0-1 0 0,1 1 0 0 0,0-1 1 0 0,0 1-1 0 0,0-1 1 0 0,0 0-1 0 0,0 1 0 0 0,1 0 1 0 0,0-1-1 0 0,-1 1 0 0 0,1-1 1 0 0,1 1-1 0 0,-1-1 0 0 0,0 1 1 0 0,1 0-1 0 0,0-1 0 0 0,1 5 1 0 0,1-3-11 0 0,-1-1-1 0 0,0 0 1 0 0,1-1 0 0 0,-1 1 0 0 0,1 0-1 0 0,0-1 1 0 0,1 0 0 0 0,-1 0-1 0 0,0 0 1 0 0,1 0 0 0 0,0 0 0 0 0,-1-1-1 0 0,8 4 1 0 0,-3-2 35 0 0,0 0-1 0 0,1-1 1 0 0,-1 0-1 0 0,1 0 1 0 0,0-1 0 0 0,0 0-1 0 0,0 0 1 0 0,0-1-1 0 0,0-1 1 0 0,0 1-1 0 0,0-1 1 0 0,0-1-1 0 0,0 0 1 0 0,17-4 0 0 0,-13 1 123 0 0,-1-1 1 0 0,-1 0-1 0 0,1-1 1 0 0,21-15-1 0 0,-29 18 22 0 0,0 0-1 0 0,0 0 1 0 0,0-1 0 0 0,0 1-1 0 0,-1-1 1 0 0,1 0 0 0 0,-1 0-1 0 0,0 0 1 0 0,0 0-1 0 0,-1-1 1 0 0,1 0 0 0 0,-1 1-1 0 0,0-1 1 0 0,0 0 0 0 0,2-6-1 0 0,2 46-1006 0 0,14 41 0 0 0,-6-21 807 0 0,-4-18 50 0 0,-2 0 0 0 0,-2 1 0 0 0,-1 0 0 0 0,-2 1 0 0 0,-2 51 0 0 0,-2-75-9 0 0,-1 0 1 0 0,-1 0-1 0 0,0 1 1 0 0,0-2 0 0 0,-2 1-1 0 0,0 0 1 0 0,0-1-1 0 0,-2 0 1 0 0,1 0-1 0 0,-2-1 1 0 0,0 1-1 0 0,-1-2 1 0 0,0 1-1 0 0,0-1 1 0 0,-2-1-1 0 0,-13 13 1 0 0,8-12 212 0 0,0 0 0 0 0,-1-1 1 0 0,0-1-1 0 0,-1-1 0 0 0,0 0 0 0 0,0-1 1 0 0,-1-1-1 0 0,0-1 0 0 0,-1-1 0 0 0,1 0 1 0 0,-1-2-1 0 0,0 0 0 0 0,0-1 0 0 0,0-1 1 0 0,0-1-1 0 0,0 0 0 0 0,0-2 0 0 0,-25-5 1 0 0,36 5-177 0 0,-1-1-1 0 0,1 0 1 0 0,0-1 0 0 0,1 1 0 0 0,-1-2 0 0 0,0 1 0 0 0,1-1 0 0 0,0-1 0 0 0,0 1 0 0 0,-7-8-1 0 0,13 11-215 0 0,-1 0-1 0 0,1 0 1 0 0,0 0-1 0 0,0-1 1 0 0,0 1-1 0 0,0 0 0 0 0,1-1 1 0 0,-1 1-1 0 0,0-1 1 0 0,1 0-1 0 0,0 0 1 0 0,0 1-1 0 0,0-1 0 0 0,0 0 1 0 0,0 0-1 0 0,0 0 1 0 0,1 0-1 0 0,0 0 1 0 0,-1 0-1 0 0,1 0 0 0 0,0 0 1 0 0,0 0-1 0 0,1 0 1 0 0,-1 0-1 0 0,1 0 1 0 0,-1 0-1 0 0,1 0 0 0 0,0 0 1 0 0,0 0-1 0 0,0 0 1 0 0,1 1-1 0 0,-1-1 1 0 0,1 0-1 0 0,3-4 0 0 0,5-5 21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8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78 13923 0 0,'-11'-15'308'0'0,"9"10"-300"0"0,-1 1 1 0 0,1 0-1 0 0,-1 0 1 0 0,0 0 0 0 0,0 1-1 0 0,0-1 1 0 0,0 1-1 0 0,-1-1 1 0 0,1 1 0 0 0,-1 0-1 0 0,0 1 1 0 0,0-1-1 0 0,0 1 1 0 0,0-1 0 0 0,-1 1-1 0 0,1 0 1 0 0,-1 1-1 0 0,1-1 1 0 0,-1 1-1 0 0,-7-1 1 0 0,3 1-113 0 0,-1 1-1 0 0,0 0 1 0 0,0 0-1 0 0,1 1 1 0 0,-1 1 0 0 0,0 0-1 0 0,1 0 1 0 0,0 1-1 0 0,-1 0 1 0 0,1 0 0 0 0,0 1-1 0 0,1 0 1 0 0,-16 10-1 0 0,13-7 13 0 0,1 0 0 0 0,0 1 0 0 0,0 0 0 0 0,1 1 0 0 0,0 0 0 0 0,0 0 0 0 0,1 1 0 0 0,0 0 0 0 0,1 0 0 0 0,-8 14 0 0 0,14-22 72 0 0,0 0-1 0 0,-1 1 0 0 0,1-1 1 0 0,0 0-1 0 0,0 1 1 0 0,0-1-1 0 0,0 0 1 0 0,1 1-1 0 0,-1-1 0 0 0,1 1 1 0 0,0 0-1 0 0,-1-1 1 0 0,1 1-1 0 0,0-1 1 0 0,0 1-1 0 0,1-1 0 0 0,-1 1 1 0 0,1-1-1 0 0,-1 1 1 0 0,1-1-1 0 0,0 1 1 0 0,-1-1-1 0 0,1 0 0 0 0,1 1 1 0 0,-1-1-1 0 0,0 0 1 0 0,0 0-1 0 0,1 1 1 0 0,2 2-1 0 0,0-2 6 0 0,0-1 1 0 0,0 1-1 0 0,0-1 1 0 0,1 0-1 0 0,-1 0 1 0 0,0 0-1 0 0,1-1 1 0 0,-1 1-1 0 0,1-1 1 0 0,0 0-1 0 0,-1-1 1 0 0,1 1-1 0 0,0-1 1 0 0,0 0-1 0 0,6 0 1 0 0,7-3 263 0 0,0 0 1 0 0,-1-1 0 0 0,1-1 0 0 0,-1-1-1 0 0,0 0 1 0 0,-1-1 0 0 0,1-1 0 0 0,-1-1-1 0 0,-1 0 1 0 0,17-12 0 0 0,-28 16-51 0 0,1 0 1 0 0,-1 0-1 0 0,1 0 1 0 0,-1 0-1 0 0,-1-1 1 0 0,1 1-1 0 0,-1-1 1 0 0,3-7-1 0 0,-3 8-14 0 0,-3 4-99 0 0,2 2-194 0 0,0-1 64 0 0,-1 1 0 0 0,1-1 0 0 0,0 1 0 0 0,0 0 0 0 0,-1 0 0 0 0,1 0 0 0 0,0 0 0 0 0,-1 0 0 0 0,1 0 0 0 0,-1 0 0 0 0,1 0 0 0 0,-1 1 0 0 0,0-1 0 0 0,1 1 0 0 0,-1-1 0 0 0,0 1 0 0 0,0-1 0 0 0,0 1 0 0 0,1 2 0 0 0,21 44 70 0 0,-14-26-80 0 0,9 13 26 0 0,21 38 148 0 0,-35-66-237 0 0,1-1 1 0 0,0 1 0 0 0,0-1-1 0 0,1 0 1 0 0,-1 0-1 0 0,1-1 1 0 0,13 9 0 0 0,-18-13 20 0 0,0 0 0 0 0,0 0 1 0 0,1 0-1 0 0,-1-1 0 0 0,0 1 1 0 0,1-1-1 0 0,-1 1 0 0 0,1-1 1 0 0,-1 0-1 0 0,0 1 0 0 0,1-1 1 0 0,-1 0-1 0 0,1 0 0 0 0,-1 0 1 0 0,1 0-1 0 0,-1 0 0 0 0,1 0 1 0 0,-1 0-1 0 0,1-1 0 0 0,-1 1 1 0 0,0 0-1 0 0,1-1 0 0 0,-1 1 1 0 0,0-1-1 0 0,3-1 0 0 0,0-1-326 0 0,0-1-1 0 0,0 1 0 0 0,0-1 0 0 0,0 0 0 0 0,5-7 0 0 0,-8 10 405 0 0,9-11-95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8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13883 0 0,'0'0'1668'0'0,"7"43"-3900"0"0,1-2 2128 0 0,2-2-1 0 0,21 54 0 0 0,-12-36 128 0 0,12 21 80 0 0,8 27 189 0 0,-36-94-371 0 0,0 0 0 0 0,-1-1 1 0 0,0 1-1 0 0,-1 0 0 0 0,0 1 1 0 0,-1-1-1 0 0,-1 17 0 0 0,0-27 101 0 0,-5 26-2550 0 0,5-26 2395 0 0,1 0 0 0 0,-1-1 0 0 0,1 1 0 0 0,-1 0 0 0 0,1-1 0 0 0,-1 1 0 0 0,1 0 0 0 0,-1-1 0 0 0,0 1 0 0 0,1 0 0 0 0,-1-1 0 0 0,0 1 0 0 0,0-1 0 0 0,1 0 0 0 0,-1 1 0 0 0,0-1 0 0 0,0 0 1 0 0,0 1-1 0 0,1-1 0 0 0,-1 0 0 0 0,0 0 0 0 0,0 1 0 0 0,0-1 0 0 0,0 0 0 0 0,0 0 0 0 0,0 0 0 0 0,1 0 0 0 0,-2-1 0 0 0,-6 0-513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8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11618 0 0,'0'0'4351'0'0,"5"-4"-4946"0"0,6-2 498 0 0,0 1-1 0 0,0-1 1 0 0,1 2 0 0 0,0-1 0 0 0,0 2 0 0 0,0-1-1 0 0,0 2 1 0 0,18-3 0 0 0,1 2 29 0 0,0 1 0 0 0,44 4 0 0 0,-66-2 80 0 0,0 2 0 0 0,1-1 0 0 0,-1 1 0 0 0,0 0 0 0 0,0 1 0 0 0,-1 0 0 0 0,1 1 0 0 0,0 0 0 0 0,-1 0 0 0 0,0 1 0 0 0,0 0 0 0 0,0 0 0 0 0,-1 0 0 0 0,0 1 0 0 0,0 1 0 0 0,0-1 0 0 0,-1 1 0 0 0,0 0 0 0 0,0 0 0 0 0,9 17 0 0 0,1 6 4 0 0,-2 1 1 0 0,-1 0-1 0 0,-2 1 1 0 0,11 45-1 0 0,-19-67-17 0 0,-1-2-195 0 0,7 24 580 0 0,0-18-2893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9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9810 0 0,'0'0'2903'0'0,"1"5"-3621"0"0,20 35 513 0 0,-15-25 227 0 0,1 0 0 0 0,1 0 0 0 0,1-1 0 0 0,0 0 0 0 0,0-1 0 0 0,1 1 0 0 0,1-2 0 0 0,0 0 0 0 0,22 19 1 0 0,-20-22 65 0 0,0-1 1 0 0,1 0 0 0 0,25 10-1 0 0,-32-15 128 0 0,0-1-1 0 0,0 0 0 0 0,1 0 0 0 0,-1 0 1 0 0,1-1-1 0 0,-1 0 0 0 0,1-1 0 0 0,0 0 1 0 0,11-1-1 0 0,-16 0-40 0 0,1 0 1 0 0,-1 0 0 0 0,0 0-1 0 0,0 0 1 0 0,0-1-1 0 0,-1 0 1 0 0,1 1 0 0 0,0-1-1 0 0,0 0 1 0 0,-1-1-1 0 0,0 1 1 0 0,1 0 0 0 0,-1-1-1 0 0,0 1 1 0 0,0-1-1 0 0,0 1 1 0 0,0-1 0 0 0,-1 0-1 0 0,1 0 1 0 0,-1 0-1 0 0,0 0 1 0 0,1 0 0 0 0,-1 0-1 0 0,0-6 1 0 0,3-4 102 0 0,-2 0 0 0 0,1-1 0 0 0,-2 0 0 0 0,1-19 0 0 0,-5-31-262 0 0,1 35-366 0 0,1-1 0 0 0,4-34 0 0 0,-2 56-4 0 0,0 0-1 0 0,1-1 0 0 0,0 1 0 0 0,0 0 1 0 0,1 0-1 0 0,0 0 0 0 0,0 1 0 0 0,1-1 0 0 0,0 1 1 0 0,0 0-1 0 0,1 0 0 0 0,7-9 0 0 0,-11 15 168 0 0,0 0-1 0 0,1-1 0 0 0,-1 1 0 0 0,0 0 0 0 0,1 0 0 0 0,-1-1 0 0 0,1 1 0 0 0,-1 0 0 0 0,1 1 0 0 0,0-1 0 0 0,0 0 1 0 0,-1 0-1 0 0,1 1 0 0 0,0-1 0 0 0,0 1 0 0 0,-1-1 0 0 0,1 1 0 0 0,0 0 0 0 0,0 0 0 0 0,0 0 0 0 0,2 0 0 0 0,-1 1-50 0 0,1 0-1 0 0,-1 0 0 0 0,0 0 0 0 0,0 0 1 0 0,0 0-1 0 0,-1 1 0 0 0,1 0 0 0 0,0-1 0 0 0,0 1 1 0 0,-1 0-1 0 0,4 3 0 0 0,4 6-255 0 0,0 0-1 0 0,0 1 0 0 0,-1 0 1 0 0,7 14-1 0 0,-15-25 488 0 0,17 29-12 0 0,2 0 0 0 0,1-1 0 0 0,44 47 0 0 0,-57-68 383 0 0,1-1 1 0 0,-1 0-1 0 0,2 0 0 0 0,-1 0 1 0 0,1-1-1 0 0,0-1 0 0 0,0 0 1 0 0,1 0-1 0 0,-1-1 0 0 0,1 0 1 0 0,0-1-1 0 0,0 0 0 0 0,1-1 0 0 0,-1 0 1 0 0,0-1-1 0 0,13 0 0 0 0,-22-1-186 0 0,1 0 0 0 0,-1 0 0 0 0,1 0 0 0 0,-1 0 0 0 0,1-1 0 0 0,-1 1 0 0 0,1-1 0 0 0,-1 0 0 0 0,0 0 0 0 0,1 0 0 0 0,-1 0 0 0 0,0 0 0 0 0,0 0 0 0 0,1 0 0 0 0,-1-1 0 0 0,0 1 0 0 0,0-1 0 0 0,-1 0 0 0 0,1 0 0 0 0,0 1 0 0 0,1-4 0 0 0,0 1-6 0 0,-1 0 0 0 0,0 0 0 0 0,-1 0 0 0 0,1 0 0 0 0,-1 0 1 0 0,1-1-1 0 0,-1 1 0 0 0,-1 0 0 0 0,1-1 0 0 0,-1 1 0 0 0,1-6 0 0 0,-2-4-48 0 0,0-1 1 0 0,0 1-1 0 0,-2-1 0 0 0,0 1 1 0 0,0 0-1 0 0,-9-22 0 0 0,8 28-135 0 0,2 2 5 0 0,0 0-1 0 0,0 0 1 0 0,-1 0-1 0 0,0 0 1 0 0,0 1-1 0 0,-1-1 1 0 0,1 1-1 0 0,-1 0 1 0 0,-6-6-1 0 0,9 10-115 0 0,-8 3-1719 0 0,1 5 1795 0 0,0 1-1 0 0,1 0 1 0 0,0 0-1 0 0,0 0 1 0 0,1 1-1 0 0,0-1 1 0 0,-8 17-1 0 0,-5 5 30 0 0,17-27 9 0 0,0 0 0 0 0,-1 1 1 0 0,1-1-1 0 0,1 1 0 0 0,-1-1 1 0 0,0 1-1 0 0,1 0 0 0 0,0-1 1 0 0,0 1-1 0 0,0 0 0 0 0,0 0 1 0 0,1 0-1 0 0,0 0 0 0 0,-1 0 1 0 0,1 0-1 0 0,1 0 0 0 0,-1 0 1 0 0,1-1-1 0 0,-1 1 0 0 0,2 4 1 0 0,1-3-5 0 0,-1 0-1 0 0,1 0 1 0 0,0-1 0 0 0,0 1 0 0 0,0-1-1 0 0,0 0 1 0 0,1 0 0 0 0,0 0 0 0 0,0 0 0 0 0,0-1-1 0 0,0 1 1 0 0,1-1 0 0 0,-1 0 0 0 0,7 2 0 0 0,15 9 86 0 0,1-2 0 0 0,1-1 0 0 0,0-1 0 0 0,0-2 0 0 0,37 7 0 0 0,149 14 299 0 0,-195-27-356 0 0,23 0-747 0 0,-55-9-3821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3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0 24877 0 0,'0'0'-536'0'0,"-25"5"-9106"0"0,10 2 7930 0 0,-4 3 1736 0 0,-12 1-1769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4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14787 0 0,'0'0'14'0'0,"0"0"0"0"0,0 0 0 0 0,0 0 0 0 0,0 0 1 0 0,0 0-1 0 0,1 0 0 0 0,-1 1 0 0 0,0-1 0 0 0,0 0 0 0 0,0 0 0 0 0,0 0 0 0 0,0 0 0 0 0,0 0 0 0 0,0 0 0 0 0,0 0 0 0 0,0 0 0 0 0,0 0 0 0 0,0 0 1 0 0,0 0-1 0 0,0 0 0 0 0,1 0 0 0 0,-1 0 0 0 0,0 1 0 0 0,0-1 0 0 0,0 0 0 0 0,0 0 0 0 0,0 0 0 0 0,0 0 0 0 0,0 0 0 0 0,0 0 0 0 0,0 0 0 0 0,0 0 1 0 0,0 0-1 0 0,0 1 0 0 0,0-1 0 0 0,0 0 0 0 0,0 0 0 0 0,0 0 0 0 0,0 0 0 0 0,0 0 0 0 0,0 0 0 0 0,0 0 0 0 0,0 0 0 0 0,0 0 0 0 0,-1 0 1 0 0,1 1-1 0 0,0-1 0 0 0,0 0 0 0 0,0 0 0 0 0,0 0 0 0 0,0 0 0 0 0,0 0 0 0 0,0 0 0 0 0,0 0 0 0 0,0 0 0 0 0,0 0 0 0 0,0 0 0 0 0,0 0 0 0 0,0 0 1 0 0,-1 0-1 0 0,1 0 0 0 0,0 0 0 0 0,0 0 0 0 0,0 1 0 0 0,12 11-12 0 0,19 16-476 0 0,-27-25 609 0 0,18 17-118 0 0,-2-5-15 0 0,-1 2 0 0 0,-1 1 0 0 0,0 0 0 0 0,-1 1 0 0 0,-1 0 1 0 0,19 33-1 0 0,-24-32 4 0 0,-1 0 0 0 0,-1 0 0 0 0,-1 1 0 0 0,0 1 1 0 0,-2-1-1 0 0,4 25 0 0 0,-8-34 13 0 0,-1 0 0 0 0,0 0 1 0 0,-1 1-1 0 0,0-1 0 0 0,-1 0 0 0 0,-1 1 1 0 0,0-1-1 0 0,0 0 0 0 0,-1 0 0 0 0,-1 0 1 0 0,0-1-1 0 0,-9 20 0 0 0,-5 10 45 0 0,16-33-60 0 0,-1 0 0 0 0,0-1 0 0 0,0 0 0 0 0,-1 0 1 0 0,1 0-1 0 0,-2 0 0 0 0,1 0 0 0 0,-9 8 0 0 0,-13 13-383 0 0,18-19-202 0 0,-1 0 0 0 0,-17 14 1 0 0,-4 5-2613 0 0,18-23 1526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0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234 161 8802 0 0,'-15'-22'5955'0'0,"-2"-20"-3788"0"0,14 33-2204 0 0,0 0-1 0 0,-1-1 1 0 0,-9-15-1 0 0,11 22-67 0 0,0 0 1 0 0,-1-1-1 0 0,1 1 0 0 0,-1 0 0 0 0,1 1 1 0 0,-1-1-1 0 0,0 0 0 0 0,0 1 0 0 0,-1 0 1 0 0,1 0-1 0 0,0 0 0 0 0,-1 0 0 0 0,1 0 1 0 0,-1 1-1 0 0,0-1 0 0 0,1 1 0 0 0,-1 0 1 0 0,0 0-1 0 0,0 0 0 0 0,-4 1 0 0 0,2 0-246 0 0,-1 0 0 0 0,1 1 0 0 0,-1 0-1 0 0,1 0 1 0 0,-1 0 0 0 0,1 1 0 0 0,0 0-1 0 0,0 0 1 0 0,0 1 0 0 0,0 0 0 0 0,-8 5 0 0 0,-10 7-607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0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21677 0 0,'9'22'-2518'0'0,"3"20"2274"0"0,8 51 127 0 0,92 475 211 0 0,-112-567-95 0 0,5 41-85 0 0,2-1 1 0 0,2 0 0 0 0,1 0-1 0 0,24 59 1 0 0,-34-99-75 0 0,1 0 0 0 0,-1-1 1 0 0,0 1-1 0 0,0-1 0 0 0,0 1 0 0 0,0-1 1 0 0,1 1-1 0 0,-1 0 0 0 0,0-1 0 0 0,1 1 0 0 0,-1-1 1 0 0,0 1-1 0 0,1-1 0 0 0,-1 0 0 0 0,1 1 1 0 0,-1-1-1 0 0,0 1 0 0 0,1-1 0 0 0,-1 0 0 0 0,1 1 1 0 0,-1-1-1 0 0,1 0 0 0 0,0 1 0 0 0,-1-1 1 0 0,1 0-1 0 0,-1 0 0 0 0,1 0 0 0 0,-1 1 0 0 0,1-1 1 0 0,1 0-1 0 0,4-6-2721 0 0,-2-1 3887 0 0,1-7-1984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1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8306 0 0,'15'57'5447'0'0,"2"33"-4857"0"0,1 6-703 0 0,22 37 1318 0 0,-28-147-1134 0 0,-2-4-331 0 0,-2-1 0 0 0,0 1 1 0 0,-1-1-1 0 0,-1-1 0 0 0,-1 1 0 0 0,3-28 1 0 0,6-15-58 0 0,-8 37 354 0 0,-3 11 183 0 0,0 1 1 0 0,1-1-1 0 0,0 1 1 0 0,0 0-1 0 0,2 1 1 0 0,0-1 0 0 0,0 1-1 0 0,10-13 1 0 0,-16 24-217 0 0,1 1 0 0 0,-1-1 0 0 0,0 1 0 0 0,1-1 1 0 0,-1 1-1 0 0,1-1 0 0 0,-1 1 0 0 0,1 0 0 0 0,-1-1 1 0 0,1 1-1 0 0,-1 0 0 0 0,1 0 0 0 0,0-1 0 0 0,-1 1 1 0 0,1 0-1 0 0,-1 0 0 0 0,1 0 0 0 0,-1 0 0 0 0,1 0 1 0 0,0 0-1 0 0,-1 0 0 0 0,1 0 0 0 0,0 0 1 0 0,-1 0-1 0 0,1 0 0 0 0,-1 0 0 0 0,1 0 0 0 0,0 0 1 0 0,-1 0-1 0 0,2 1 0 0 0,15 16-114 0 0,6 27-35 0 0,-23-44 147 0 0,14 40 19 0 0,-2 0 0 0 0,12 66 0 0 0,-17-66-12 0 0,3 0 0 0 0,24 68-1 0 0,-32-103-120 0 0,0-1-1 0 0,1 1 1 0 0,-1-1-1 0 0,1 0 1 0 0,0 0-1 0 0,6 7 0 0 0,-7-10-10 0 0,-1 0-1 0 0,0 0 0 0 0,1 1 0 0 0,-1-1 0 0 0,0 0 0 0 0,1 0 0 0 0,-1-1 0 0 0,1 1 1 0 0,0 0-1 0 0,-1 0 0 0 0,1-1 0 0 0,0 1 0 0 0,-1-1 0 0 0,1 1 0 0 0,0-1 1 0 0,0 0-1 0 0,-1 0 0 0 0,1 0 0 0 0,0 0 0 0 0,0 0 0 0 0,-1 0 0 0 0,3-1 1 0 0,7-3-870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1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15739 0 0,'0'0'1111'0'0,"1"4"-1811"0"0,34 180 18 0 0,3 15 848 0 0,-23-112-287 0 0,27 91-1 0 0,-36-156-198 0 0,-5-18 79 0 0,4 24-1385 0 0,-4-28 1432 0 0,-1 1 0 0 0,0-1 0 0 0,0 1 1 0 0,0-1-1 0 0,0 1 0 0 0,0 0 0 0 0,0-1 1 0 0,0 1-1 0 0,-1-1 0 0 0,1 1 0 0 0,0-1 1 0 0,0 1-1 0 0,0-1 0 0 0,-1 1 0 0 0,1 0 1 0 0,0-1-1 0 0,0 1 0 0 0,-1-1 0 0 0,1 0 0 0 0,0 1 1 0 0,-4 2-1357 0 0,3-3 1356 0 0,1 0 0 0 0,-1 1 0 0 0,1-1 1 0 0,-1 0-1 0 0,1 0 0 0 0,-1 0 0 0 0,1 0 0 0 0,-1 0 1 0 0,0 0-1 0 0,0 0 0 0 0,-5 0-2162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2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0 227 14195 0 0,'61'-9'741'0'0,"120"-2"0"0"0,9-1-709 0 0,-164 8 45 0 0,0-1 0 0 0,0-1 0 0 0,-1-1 0 0 0,0-1 0 0 0,31-15 0 0 0,-43 17-15 0 0,-2 0-1 0 0,1-1 0 0 0,-1 0 1 0 0,0-1-1 0 0,14-11 1 0 0,-23 17-59 0 0,-1 1 0 0 0,1-1 0 0 0,-1 0 0 0 0,0 1 0 0 0,0-1 0 0 0,1 0 1 0 0,-1 0-1 0 0,0 0 0 0 0,0 1 0 0 0,-1-1 0 0 0,1 0 0 0 0,0 0 0 0 0,-1-1 0 0 0,1 1 1 0 0,-1 0-1 0 0,0 0 0 0 0,1-3 0 0 0,-2 3-23 0 0,1 0 0 0 0,-1 0 0 0 0,0-1 0 0 0,0 1 0 0 0,0 0-1 0 0,0 0 1 0 0,0 0 0 0 0,0 0 0 0 0,-1 0 0 0 0,1 0 0 0 0,-1 1 0 0 0,1-1 0 0 0,-1 0 0 0 0,0 1 0 0 0,1-1 0 0 0,-1 1-1 0 0,0 0 1 0 0,0-1 0 0 0,-4-1 0 0 0,5 2-5 0 0,0 1 1 0 0,0-1-1 0 0,0 0 1 0 0,0 0-1 0 0,0 1 0 0 0,0-1 1 0 0,-1 0-1 0 0,1 1 0 0 0,0-1 1 0 0,0 1-1 0 0,0-1 1 0 0,-1 1-1 0 0,1 0 0 0 0,0 0 1 0 0,-1-1-1 0 0,1 1 0 0 0,0 0 1 0 0,0 0-1 0 0,-1 0 0 0 0,1 0 1 0 0,0 1-1 0 0,-1-1 1 0 0,1 0-1 0 0,0 1 0 0 0,0-1 1 0 0,-1 0-1 0 0,1 1 0 0 0,0-1 1 0 0,0 1-1 0 0,0 0 0 0 0,0-1 1 0 0,-1 1-1 0 0,0 2 1 0 0,-1 1-38 0 0,0 1 0 0 0,1-1 0 0 0,0 1 0 0 0,0 0 0 0 0,0 0 0 0 0,0 0 0 0 0,0 8 0 0 0,1-10 119 0 0,-3 13-46 0 0,1 0 0 0 0,1 1-1 0 0,0 0 1 0 0,1 32 0 0 0,2-38-38 0 0,0 0-1 0 0,0-1 1 0 0,1 1-1 0 0,1-1 1 0 0,0 1-1 0 0,0-1 1 0 0,1 0-1 0 0,9 18 0 0 0,-10-24 3 0 0,1 1-1 0 0,-1-1 0 0 0,1 0 0 0 0,0-1 0 0 0,0 1 0 0 0,1-1 0 0 0,-1 0 0 0 0,1 0 0 0 0,-1 0 0 0 0,1 0 0 0 0,0-1 0 0 0,0 0 0 0 0,0 0 0 0 0,0 0 0 0 0,0-1 0 0 0,1 1 0 0 0,-1-1 0 0 0,0-1 0 0 0,1 1 0 0 0,-1-1 0 0 0,1 0 0 0 0,9-1 0 0 0,4 0 49 0 0,-1-2 0 0 0,0 0 0 0 0,0 0 1 0 0,0-2-1 0 0,25-9 0 0 0,-25 6-69 0 0,0 0 0 0 0,-1-2-1 0 0,0 0 1 0 0,0 0 0 0 0,-1-2 0 0 0,21-19 0 0 0,-28 23 4 0 0,-1 0 0 0 0,0 0 0 0 0,-1-1 0 0 0,0 0 0 0 0,0 0 0 0 0,-1 0 0 0 0,0-1 0 0 0,-1 0 0 0 0,0-1 0 0 0,0 1 0 0 0,-1-1 0 0 0,4-17 1 0 0,-8 25 92 0 0,1 0 0 0 0,-1 1 0 0 0,1-1 0 0 0,-1 0 0 0 0,0 0 0 0 0,0 0 0 0 0,0 1 0 0 0,-1-1 1 0 0,1 0-1 0 0,-1 0 0 0 0,1 1 0 0 0,-1-1 0 0 0,0 0 0 0 0,0 1 0 0 0,0-1 0 0 0,-1 1 0 0 0,1-1 1 0 0,0 1-1 0 0,-1-1 0 0 0,0 1 0 0 0,1 0 0 0 0,-1 0 0 0 0,0 0 0 0 0,0 0 0 0 0,0 0 0 0 0,-1 0 1 0 0,-2-2-1 0 0,1 2-43 0 0,0 1 0 0 0,0-1 0 0 0,0 1 0 0 0,0-1 0 0 0,-1 1 0 0 0,1 1 0 0 0,0-1 0 0 0,0 0 0 0 0,-1 1 0 0 0,1 0 0 0 0,0 0 0 0 0,-1 0 0 0 0,1 1 0 0 0,0 0 0 0 0,-1-1 0 0 0,1 1 0 0 0,-6 3 0 0 0,-1 0-35 0 0,0 1 0 0 0,0 1 0 0 0,0-1 0 0 0,1 2 0 0 0,0 0 0 0 0,0 0 0 0 0,0 0 0 0 0,1 2 0 0 0,0-1 0 0 0,-9 12 0 0 0,15-16 6 0 0,-1 0 0 0 0,1 0 0 0 0,0 0-1 0 0,1 1 1 0 0,-1-1 0 0 0,1 1-1 0 0,0-1 1 0 0,0 1 0 0 0,0 0 0 0 0,0 0-1 0 0,1 0 1 0 0,0 0 0 0 0,0 0-1 0 0,1 0 1 0 0,-1 0 0 0 0,1 0 0 0 0,0 0-1 0 0,0 1 1 0 0,1-1 0 0 0,-1 0-1 0 0,1 0 1 0 0,0 0 0 0 0,1 0 0 0 0,-1 0-1 0 0,1 0 1 0 0,4 8 0 0 0,-3-9-21 0 0,1 0 0 0 0,-1 0 0 0 0,1 0 0 0 0,0-1 0 0 0,-1 1 0 0 0,1-1 0 0 0,1 0 0 0 0,-1 0 0 0 0,0-1 0 0 0,1 1 0 0 0,0-1 0 0 0,-1 0 0 0 0,1 0 0 0 0,0 0 0 0 0,0-1 1 0 0,0 1-1 0 0,8 0 0 0 0,-9-2 118 0 0,0 1 0 0 0,0-1 0 0 0,0 1 0 0 0,0-1 0 0 0,0 0 0 0 0,0 0 0 0 0,0-1 0 0 0,0 1 0 0 0,-1-1 0 0 0,1 0 1 0 0,0 0-1 0 0,0 0 0 0 0,0-1 0 0 0,-1 1 0 0 0,1-1 0 0 0,-1 0 0 0 0,1 0 0 0 0,-1 0 0 0 0,0-1 0 0 0,0 1 0 0 0,0-1 0 0 0,0 1 0 0 0,5-7 1 0 0,-6 4 74 0 0,0 0 0 0 0,-1 0 0 0 0,1 0 0 0 0,-1-1 0 0 0,0 1 0 0 0,-1 0 0 0 0,1-1 0 0 0,-1 1 0 0 0,0 0 0 0 0,0-1 0 0 0,-1 1 0 0 0,0-1 0 0 0,0 1 0 0 0,0 0 0 0 0,0 0 0 0 0,-1 0-1 0 0,-3-9 1 0 0,4 13-175 0 0,6 9-2211 0 0,-4-5 2042 0 0,1 1 0 0 0,0 0 0 0 0,-1 0 0 0 0,2 8 0 0 0,-2-7 45 0 0,18 54 79 0 0,-3 2 0 0 0,-3-1 1 0 0,-3 2-1 0 0,4 79 0 0 0,-12-110 53 0 0,-3-1-1 0 0,0 0 1 0 0,-2 0 0 0 0,-1 1 0 0 0,-1-2-1 0 0,-2 1 1 0 0,-1-1 0 0 0,-1 0 0 0 0,-2 0-1 0 0,-26 50 1 0 0,31-70 151 0 0,0 1-1 0 0,-1-1 1 0 0,0-1-1 0 0,0 1 1 0 0,-1-1-1 0 0,0 0 1 0 0,-1-1-1 0 0,1 0 1 0 0,-1 0-1 0 0,-1-1 1 0 0,1 0-1 0 0,-1-1 1 0 0,0 0-1 0 0,-1 0 1 0 0,1-1-1 0 0,-1-1 1 0 0,1 0-1 0 0,-1 0 1 0 0,0-1-1 0 0,-1 0 1 0 0,1-1 0 0 0,0 0-1 0 0,0-1 1 0 0,0 0-1 0 0,-1-1 1 0 0,1 0-1 0 0,0-1 1 0 0,0 0-1 0 0,0-1 1 0 0,-19-7-1 0 0,18 5-104 0 0,0-1 0 0 0,0 0-1 0 0,1-1 1 0 0,0-1 0 0 0,0 0 0 0 0,0 0 0 0 0,1-1-1 0 0,1 0 1 0 0,-1-1 0 0 0,2 0 0 0 0,-1 0-1 0 0,-7-13 1 0 0,10 13-366 0 0,1 0 0 0 0,0 0 0 0 0,0 0 0 0 0,1-1 1 0 0,0 0-1 0 0,1 1 0 0 0,1-1 0 0 0,-1-1 0 0 0,2 1 0 0 0,-1 0 0 0 0,1 0 0 0 0,1-1 0 0 0,0 1 0 0 0,3-18 1 0 0,4 3-464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17124 0 0,'0'0'-526'0'0,"5"26"-2136"0"0,-2-3 2476 0 0,2 37 0 0 0,-4-33 282 0 0,8 44 0 0 0,-9-70-108 0 0,0 0 1 0 0,0 1-1 0 0,1-1 0 0 0,-1 0 0 0 0,0 0 0 0 0,1 0 1 0 0,-1 0-1 0 0,1 1 0 0 0,-1-1 0 0 0,1 0 0 0 0,0 0 0 0 0,-1 0 1 0 0,1 0-1 0 0,0 0 0 0 0,0 0 0 0 0,0 0 0 0 0,-1-1 0 0 0,1 1 1 0 0,0 0-1 0 0,0 0 0 0 0,0-1 0 0 0,1 1 0 0 0,-1-1 0 0 0,0 1 1 0 0,0-1-1 0 0,2 2 0 0 0,0-2 11 0 0,-1 0 1 0 0,1 0-1 0 0,0 0 1 0 0,-1-1-1 0 0,1 1 1 0 0,-1-1-1 0 0,1 1 0 0 0,-1-1 1 0 0,1 0-1 0 0,-1 0 1 0 0,0 0-1 0 0,4-2 1 0 0,5-3 55 0 0,0-1 0 0 0,-1-1 0 0 0,20-17 0 0 0,-24 19 27 0 0,0-1 0 0 0,0 0 0 0 0,-1 0 1 0 0,0-1-1 0 0,0 1 0 0 0,-1-1 1 0 0,0 0-1 0 0,0-1 0 0 0,-1 1 0 0 0,0 0 1 0 0,-1-1-1 0 0,0 0 0 0 0,2-13 1 0 0,-3 15 29 0 0,0 0 0 0 0,-1 1 0 0 0,0-1 0 0 0,0 0 0 0 0,-1 0 0 0 0,0 1 0 0 0,0-1 0 0 0,0 1 1 0 0,-1-1-1 0 0,0 1 0 0 0,0 0 0 0 0,-1-1 0 0 0,0 1 0 0 0,0 0 0 0 0,0 1 0 0 0,-1-1 0 0 0,0 0 1 0 0,-7-8-1 0 0,9 13-167 0 0,1 0 0 0 0,-1 0 1 0 0,1 0-1 0 0,-1 0 0 0 0,0 0 0 0 0,0 0 1 0 0,1 0-1 0 0,-1 0 0 0 0,0 1 1 0 0,0-1-1 0 0,0 1 0 0 0,0-1 1 0 0,0 1-1 0 0,0 0 0 0 0,0 0 0 0 0,0-1 1 0 0,1 2-1 0 0,-1-1 0 0 0,0 0 1 0 0,0 0-1 0 0,0 1 0 0 0,0-1 1 0 0,0 1-1 0 0,0-1 0 0 0,0 1 1 0 0,0 0-1 0 0,1-1 0 0 0,-1 1 0 0 0,0 0 1 0 0,1 0-1 0 0,-1 1 0 0 0,1-1 1 0 0,-2 2-1 0 0,-4 2-12 0 0,1 0 0 0 0,-1 1 0 0 0,2 0 0 0 0,-1 0 0 0 0,1 1 0 0 0,-6 8 0 0 0,4-4 54 0 0,1 1 1 0 0,0 0-1 0 0,1 0 0 0 0,0 0 0 0 0,1 0 1 0 0,0 1-1 0 0,1 0 0 0 0,1 0 0 0 0,0 0 1 0 0,0 0-1 0 0,2 0 0 0 0,0 13 0 0 0,0-19-32 0 0,1 0 0 0 0,-1 0-1 0 0,2 0 1 0 0,-1 0 0 0 0,1 0 0 0 0,0-1-1 0 0,0 1 1 0 0,1 0 0 0 0,0-1 0 0 0,0 0-1 0 0,1 0 1 0 0,-1 0 0 0 0,1 0 0 0 0,0 0-1 0 0,1-1 1 0 0,0 0 0 0 0,0 0-1 0 0,0 0 1 0 0,0 0 0 0 0,1-1 0 0 0,-1 0-1 0 0,1 0 1 0 0,10 4 0 0 0,-8-4 65 0 0,0-1 0 0 0,1 0 0 0 0,-1-1 0 0 0,0 0-1 0 0,1 0 1 0 0,-1-1 0 0 0,1 0 0 0 0,0-1 0 0 0,-1 0 0 0 0,1 0 0 0 0,0-1 0 0 0,-1 0 0 0 0,1 0 0 0 0,-1-1 0 0 0,1 0-1 0 0,-1-1 1 0 0,0 0 0 0 0,0 0 0 0 0,14-8 0 0 0,-14 6 104 0 0,0 0 1 0 0,0 0-1 0 0,0-1 0 0 0,-1-1 0 0 0,1 1 1 0 0,-2-1-1 0 0,1 0 0 0 0,-1-1 1 0 0,0 1-1 0 0,0-1 0 0 0,-1 0 0 0 0,0-1 1 0 0,-1 1-1 0 0,0-1 0 0 0,0 0 1 0 0,-1 0-1 0 0,3-14 0 0 0,16-54 782 0 0,-22 76-989 0 0,11 29-1528 0 0,-4-1 1539 0 0,4 35 1 0 0,-7-37 154 0 0,13 44 2995 0 0,-25-163-1257 0 0,0-19-1790 0 0,9 103-84 0 0,-1-1 0 0 0,1 1-1 0 0,1 0 1 0 0,0-1 0 0 0,0 1 0 0 0,1 0 0 0 0,0 0 0 0 0,6-12 0 0 0,-8 20-3 0 0,1-1 0 0 0,-1 0 0 0 0,1 1 0 0 0,0-1 0 0 0,-1 1 0 0 0,1-1 0 0 0,1 1 0 0 0,-1 0 0 0 0,0 0 0 0 0,0 0 0 0 0,1 0 0 0 0,-1 0 0 0 0,1 1 0 0 0,0-1 0 0 0,-1 1 0 0 0,1-1 0 0 0,0 1 0 0 0,0 0 0 0 0,0 0 0 0 0,0 1 0 0 0,0-1 0 0 0,0 0 0 0 0,0 1 1 0 0,4 0-1 0 0,-6 0 197 0 0,1 0 39 0 0,0 0-1 0 0,0 0 1 0 0,1 0 0 0 0,-1 0-1 0 0,0-1 1 0 0,0 1 0 0 0,1 0 0 0 0,-1-1-1 0 0,0 0 1 0 0,0 1 0 0 0,4-3-1 0 0,14-9-4672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3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21717 0 0,'0'0'-652'0'0,"0"5"-851"0"0,3 25 1319 0 0,-1 0 1 0 0,-2 1 0 0 0,-6 44 0 0 0,1 4 181 0 0,-3 103 14 0 0,-2 167 45 0 0,12-255-39 0 0,24 159 0 0 0,-7-78-648 0 0,-9-62 104 0 0,-8-101-682 0 0,-1-20-745 0 0,-1-6 1861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4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5 19908 0 0,'0'0'43'0'0,"6"-2"-1082"0"0,-1 1 957 0 0,0 0 0 0 0,0 1 0 0 0,0-1 0 0 0,0 1 0 0 0,-1 0 0 0 0,1 0 0 0 0,0 1 1 0 0,0-1-1 0 0,0 1 0 0 0,0 0 0 0 0,-1 1 0 0 0,1-1 0 0 0,0 1 0 0 0,-1 0 0 0 0,1 0 0 0 0,7 5 0 0 0,4 2 6 0 0,0 1 0 0 0,-1 1 1 0 0,20 18-1 0 0,-33-28 37 0 0,-1 0 0 0 0,0 0 1 0 0,0 0-1 0 0,0 0 0 0 0,0 1 0 0 0,0-1 1 0 0,0 0-1 0 0,0 1 0 0 0,0-1 1 0 0,-1 0-1 0 0,1 1 0 0 0,0-1 0 0 0,-1 1 1 0 0,1-1-1 0 0,-1 1 0 0 0,0-1 1 0 0,0 1-1 0 0,1-1 0 0 0,-1 1 0 0 0,0-1 1 0 0,0 1-1 0 0,0 0 0 0 0,0-1 1 0 0,-1 2-1 0 0,0 0-27 0 0,0 0-1 0 0,0 0 1 0 0,-1 0 0 0 0,1-1-1 0 0,-1 1 1 0 0,0 0-1 0 0,0-1 1 0 0,0 1 0 0 0,0-1-1 0 0,0 0 1 0 0,-4 3 0 0 0,-7 5-120 0 0,0 0-1 0 0,-1-2 1 0 0,-23 12 0 0 0,36-19 186 0 0,-42 19 50 0 0,0-2 1 0 0,-1-2-1 0 0,-47 10 1 0 0,74-22-92 0 0,0 0 0 0 0,-26 0 0 0 0,37-3-181 0 0,1-1-1 0 0,-1 0 1 0 0,1-1-1 0 0,0 1 1 0 0,-1-1-1 0 0,1 0 1 0 0,0 0 0 0 0,-1-1-1 0 0,1 1 1 0 0,0-1-1 0 0,0-1 1 0 0,-6-2 0 0 0,0-5-967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4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18204 0 0,'4'16'-355'0'0,"-1"-1"-1"0"0,3 31 1 0 0,5 24 237 0 0,-5-51-26 0 0,0 1 1 0 0,1-1-1 0 0,0 0 1 0 0,2-1-1 0 0,0 0 1 0 0,1 0-1 0 0,13 15 1 0 0,-19-27 120 0 0,0-1 0 0 0,0 0 0 0 0,0-1 0 0 0,1 1 1 0 0,0-1-1 0 0,0 0 0 0 0,0 0 0 0 0,1-1 1 0 0,-1 1-1 0 0,1-1 0 0 0,0 0 0 0 0,0-1 0 0 0,0 1 1 0 0,0-1-1 0 0,0 0 0 0 0,0-1 0 0 0,1 0 1 0 0,-1 0-1 0 0,0 0 0 0 0,1-1 0 0 0,-1 1 0 0 0,1-2 1 0 0,-1 1-1 0 0,1-1 0 0 0,-1 0 0 0 0,7-2 1 0 0,-9 3 87 0 0,-1-1 1 0 0,1 0 0 0 0,0-1 0 0 0,-1 1 0 0 0,1-1 0 0 0,-1 1 0 0 0,1-1 0 0 0,-1 0 0 0 0,0-1-1 0 0,0 1 1 0 0,0 0 0 0 0,0-1 0 0 0,0 0 0 0 0,0 1 0 0 0,-1-1 0 0 0,1 0 0 0 0,-1-1 0 0 0,3-5-1 0 0,-3 4 15 0 0,0 0 0 0 0,0 0 0 0 0,-1-1 0 0 0,1 1-1 0 0,-1-1 1 0 0,-1 0 0 0 0,1 1 0 0 0,-1-1 0 0 0,0 1 0 0 0,0-1-1 0 0,-2-9 1 0 0,-2-2-17 0 0,0 0-1 0 0,-1 1 0 0 0,-1-1 1 0 0,-1 1-1 0 0,0 0 0 0 0,-1 1 1 0 0,-14-22-1 0 0,-7-3-421 0 0,-3 2 0 0 0,-1 0 0 0 0,-50-43 0 0 0,82 80 188 0 0,0 0-1 0 0,0 0 1 0 0,0 0-1 0 0,0 1 1 0 0,0-1 0 0 0,0 0-1 0 0,0 0 1 0 0,0 1 0 0 0,0-1-1 0 0,0 1 1 0 0,0-1 0 0 0,0 1-1 0 0,-1 0 1 0 0,-1-1-1 0 0,3 1-23 0 0,-1 0 0 0 0,0 1 0 0 0,1-1-1 0 0,-1 0 1 0 0,1 0 0 0 0,-1 1 0 0 0,1-1-1 0 0,-1 1 1 0 0,1-1 0 0 0,-1 0 0 0 0,1 1-1 0 0,-1-1 1 0 0,1 1 0 0 0,0-1 0 0 0,-1 1-1 0 0,1-1 1 0 0,0 1 0 0 0,-1-1 0 0 0,1 1-1 0 0,0 0 1 0 0,0-1 0 0 0,0 1 0 0 0,-1-1-1 0 0,1 1 1 0 0,0 1 0 0 0,-2 10-1581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5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16892 0 0,'0'0'-234'0'0,"0"5"-153"0"0,3 30 295 0 0,2-1 0 0 0,2 1 0 0 0,0-1 0 0 0,3-1 0 0 0,13 34 0 0 0,-21-62 83 0 0,0-1 1 0 0,0 0-1 0 0,0 0 0 0 0,1 0 0 0 0,-1-1 0 0 0,1 1 0 0 0,0 0 0 0 0,0-1 0 0 0,0 0 1 0 0,1 0-1 0 0,-1 0 0 0 0,1 0 0 0 0,0 0 0 0 0,0-1 0 0 0,0 0 0 0 0,0 0 0 0 0,0 0 0 0 0,0 0 1 0 0,1 0-1 0 0,-1-1 0 0 0,0 0 0 0 0,1 0 0 0 0,-1 0 0 0 0,1 0 0 0 0,0-1 0 0 0,-1 0 1 0 0,1 0-1 0 0,-1 0 0 0 0,1 0 0 0 0,0-1 0 0 0,-1 0 0 0 0,1 0 0 0 0,-1 0 0 0 0,0-1 1 0 0,1 1-1 0 0,-1-1 0 0 0,0 0 0 0 0,0 0 0 0 0,0 0 0 0 0,0-1 0 0 0,0 1 0 0 0,-1-1 0 0 0,1 0 1 0 0,-1 0-1 0 0,1-1 0 0 0,-1 1 0 0 0,0-1 0 0 0,-1 1 0 0 0,5-7 0 0 0,5-13 343 0 0,-1-1 0 0 0,-2 0 0 0 0,0 0 0 0 0,-2-1 0 0 0,0 1 0 0 0,6-50 0 0 0,-10 55-276 0 0,-2 30-1495 0 0,2 29 922 0 0,6-4 558 0 0,-6-16-72 0 0,2 0 0 0 0,0-1 1 0 0,2 0-1 0 0,0 0 1 0 0,10 18-1 0 0,-15-32 54 0 0,1-1 0 0 0,0 0 0 0 0,0 0 0 0 0,0 0 0 0 0,0 0 0 0 0,1 0 0 0 0,-1-1 0 0 0,1 0 0 0 0,0 1 0 0 0,0-1-1 0 0,1-1 1 0 0,-1 1 0 0 0,0-1 0 0 0,1 1 0 0 0,0-1 0 0 0,-1-1 0 0 0,1 1 0 0 0,0-1 0 0 0,0 1 0 0 0,0-1 0 0 0,0-1-1 0 0,0 1 1 0 0,0-1 0 0 0,0 0 0 0 0,7 0 0 0 0,-8-1 119 0 0,0 1-1 0 0,0-1 1 0 0,0 1-1 0 0,0-1 1 0 0,-1-1 0 0 0,1 1-1 0 0,0 0 1 0 0,0-1-1 0 0,-1 0 1 0 0,1 0 0 0 0,0 0-1 0 0,-1 0 1 0 0,0-1-1 0 0,6-5 1 0 0,-4 3 71 0 0,-1 0-1 0 0,1-1 1 0 0,-1 0-1 0 0,-1 0 1 0 0,1 0-1 0 0,-1 0 1 0 0,0 0 0 0 0,2-8-1 0 0,0-2 66 0 0,0-1 1 0 0,-2 0-1 0 0,0 0 0 0 0,-1 0 0 0 0,-1 0 1 0 0,-1-22-1 0 0,0 25-461 0 0,-2 0 0 0 0,-5-27-1 0 0,-6 7-1842 0 0,11 31 1308 0 0,0 0-1 0 0,0 0 0 0 0,0 0 1 0 0,0 1-1 0 0,0-1 1 0 0,0 0-1 0 0,-4-2 0 0 0,3 3 291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8986 0 0,'0'0'3501'0'0,"12"1"-3999"0"0,29 13 450 0 0,-25-8 93 0 0,0-1-1 0 0,1 0 1 0 0,-1-2-1 0 0,34 4 1 0 0,-3-6 150 0 0,0-3-1 0 0,93-16 1 0 0,-35 1 130 0 0,9-1-3133 0 0,-107 18 1468 0 0,-1 3-519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6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315 371 15939 0 0,'0'0'745'0'0,"1"0"-699"0"0,0 0 0 0 0,0 0 0 0 0,1 0 0 0 0,-1 0 0 0 0,0 0 0 0 0,1 0 0 0 0,-1-1 0 0 0,0 1 0 0 0,0 0 0 0 0,1-1 0 0 0,-1 1 0 0 0,0 0 0 0 0,0-1 0 0 0,0 0 0 0 0,0 1 0 0 0,0-1 0 0 0,0 0 0 0 0,2-1 0 0 0,0 0-40 0 0,0 0-10 0 0,-1 0 1 0 0,1 0 0 0 0,-1 0 0 0 0,1 0 0 0 0,-1 0 0 0 0,0-1-1 0 0,0 1 1 0 0,0-1 0 0 0,0 1 0 0 0,-1-1 0 0 0,1 0 0 0 0,-1 1-1 0 0,1-1 1 0 0,-1 0 0 0 0,0 0 0 0 0,0 0 0 0 0,0 0 0 0 0,-1 0-1 0 0,1 0 1 0 0,0-4 0 0 0,-1-9-59 0 0,0 1 0 0 0,-2 0-1 0 0,1-1 1 0 0,-2 1 0 0 0,0 0 0 0 0,0 0-1 0 0,-11-24 1 0 0,12 34-24 0 0,0 0 0 0 0,-1 0 0 0 0,0 0 0 0 0,0 1-1 0 0,-1-1 1 0 0,1 1 0 0 0,-1 0 0 0 0,0 0 0 0 0,0 0 0 0 0,0 0 0 0 0,0 1 0 0 0,-1 0-1 0 0,0 0 1 0 0,1 0 0 0 0,-1 0 0 0 0,0 1 0 0 0,0 0 0 0 0,-1 0 0 0 0,1 0-1 0 0,0 0 1 0 0,-1 1 0 0 0,1 0 0 0 0,-1 0 0 0 0,-8 0 0 0 0,4 1 95 0 0,0 0 1 0 0,0 1-1 0 0,0 0 1 0 0,0 0-1 0 0,0 1 1 0 0,0 1-1 0 0,0-1 1 0 0,1 1 0 0 0,-1 1-1 0 0,1 0 1 0 0,0 0-1 0 0,0 1 1 0 0,0 0-1 0 0,1 1 1 0 0,0 0-1 0 0,0 0 1 0 0,0 1-1 0 0,1 0 1 0 0,0 0-1 0 0,-10 12 1 0 0,13-12-39 0 0,-1-1 0 0 0,1 1 1 0 0,1 0-1 0 0,-1 0 1 0 0,1 0-1 0 0,0 1 0 0 0,1-1 1 0 0,0 1-1 0 0,0 0 0 0 0,0-1 1 0 0,1 1-1 0 0,0 0 0 0 0,1 0 1 0 0,0 0-1 0 0,0 0 0 0 0,1-1 1 0 0,0 1-1 0 0,0 0 1 0 0,0 0-1 0 0,1-1 0 0 0,1 1 1 0 0,-1-1-1 0 0,1 1 0 0 0,0-1 1 0 0,1 0-1 0 0,7 11 0 0 0,-4-9 89 0 0,0 0 0 0 0,1 0 0 0 0,0-1 0 0 0,1 1 0 0 0,0-2 0 0 0,0 0 0 0 0,0 0 0 0 0,1 0 0 0 0,0-1 1 0 0,1-1-1 0 0,-1 0 0 0 0,1 0 0 0 0,0-1 0 0 0,0 0 0 0 0,1-1 0 0 0,-1 0 0 0 0,1-1 0 0 0,-1-1 0 0 0,1 1 0 0 0,0-2 0 0 0,0 0 0 0 0,-1 0 0 0 0,1-1 0 0 0,0 0 0 0 0,-1-1 0 0 0,1-1 0 0 0,-1 1 0 0 0,1-2 0 0 0,10-4 0 0 0,-2-3 130 0 0,0-1 1 0 0,0-1 0 0 0,-1 0-1 0 0,-1-1 1 0 0,18-19-1 0 0,12-8 200 0 0,-45 38-387 0 0,1 0 0 0 0,-1 0-1 0 0,1 0 1 0 0,0 1-1 0 0,0-1 1 0 0,0 1-1 0 0,0 0 1 0 0,1 0 0 0 0,-1 1-1 0 0,0-1 1 0 0,7-1-1 0 0,-8 4-23 0 0,0-1 0 0 0,-1 0 0 0 0,1 0 0 0 0,0 1 0 0 0,-1-1 0 0 0,1 1 0 0 0,-1 0 1 0 0,1 0-1 0 0,0 0 0 0 0,-1 0 0 0 0,0 0 0 0 0,1 1 0 0 0,-1-1 0 0 0,0 1 0 0 0,0 0 0 0 0,0-1 0 0 0,0 1 0 0 0,0 0 0 0 0,0 0 0 0 0,2 4 0 0 0,2 2 13 0 0,0 0-1 0 0,-1 0 1 0 0,0 0-1 0 0,0 1 1 0 0,-1 0-1 0 0,3 9 1 0 0,1 4 1666 0 0,-14-33-1188 0 0,-7-20 19 0 0,11 23-481 0 0,1-1 1 0 0,-1 1-1 0 0,2-1 1 0 0,-1 0-1 0 0,1 1 0 0 0,0-1 1 0 0,1 0-1 0 0,0 1 1 0 0,0-1-1 0 0,1 1 0 0 0,5-16 1 0 0,-2 11-1 0 0,1 1 0 0 0,0-1 0 0 0,1 2 0 0 0,0-1-1 0 0,1 1 1 0 0,0 0 0 0 0,10-10 0 0 0,-1 3-3 0 0,1 2 0 0 0,0 0-1 0 0,1 2 1 0 0,1 0 0 0 0,0 0-1 0 0,1 2 1 0 0,0 1 0 0 0,28-11 0 0 0,-49 22-5 0 0,63-20 100 0 0,-58 18-92 0 0,-1 1 0 0 0,1 0 1 0 0,0 1-1 0 0,0-1 0 0 0,0 1 0 0 0,0 0 0 0 0,0 0 1 0 0,0 0-1 0 0,0 1 0 0 0,9 1 0 0 0,-13-1-13 0 0,0-1 0 0 0,0 1 0 0 0,0 0 0 0 0,0-1 0 0 0,0 1-1 0 0,0 0 1 0 0,0 0 0 0 0,0 0 0 0 0,0-1 0 0 0,-1 1 0 0 0,1 0 0 0 0,0 0 0 0 0,0 0-1 0 0,-1 0 1 0 0,1 1 0 0 0,-1-1 0 0 0,1 0 0 0 0,-1 0 0 0 0,0 0 0 0 0,1 0-1 0 0,-1 0 1 0 0,0 1 0 0 0,0-1 0 0 0,1 0 0 0 0,-1 0 0 0 0,0 0 0 0 0,0 1-1 0 0,-1-1 1 0 0,1 0 0 0 0,0 0 0 0 0,0 0 0 0 0,-1 1 0 0 0,1 0 0 0 0,-8 21-2021 0 0,0-6-4841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6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 0 19244 0 0,'0'0'-337'0'0,"-5"4"-1216"0"0,-173 88 1048 0 0,174-90 504 0 0,1 1 1 0 0,0 0-1 0 0,1 0 1 0 0,-1 0-1 0 0,0 0 1 0 0,1 0-1 0 0,0 0 1 0 0,-1 1-1 0 0,2-1 1 0 0,-1 1-1 0 0,0 0 1 0 0,1-1-1 0 0,-1 1 1 0 0,1 0-1 0 0,0 0 1 0 0,0 0-1 0 0,1 0 0 0 0,-1 0 1 0 0,1 0-1 0 0,0 0 1 0 0,0 5-1 0 0,0 13-28 0 0,2 0 1 0 0,5 33-1 0 0,-5-49 19 0 0,1 11-4 0 0,-1-11-8 0 0,-1-1 0 0 0,0 0 0 0 0,0 1 0 0 0,0-1 0 0 0,-1 1 0 0 0,0-1 0 0 0,0 1 0 0 0,0-1 0 0 0,0 1 0 0 0,-3 7 0 0 0,2-12-3 0 0,0 1-1 0 0,0-1 1 0 0,0 0 0 0 0,0 0-1 0 0,0 0 1 0 0,0 0 0 0 0,0 0-1 0 0,-1-1 1 0 0,1 1 0 0 0,0 0-1 0 0,-1 0 1 0 0,1-1 0 0 0,0 1-1 0 0,-1-1 1 0 0,1 1 0 0 0,-1-1-1 0 0,1 0 1 0 0,-1 1 0 0 0,1-1-1 0 0,-1 0 1 0 0,1 0 0 0 0,-3 0-1 0 0,-39-3-851 0 0,33 2 562 0 0,-97-19-4189 0 0,61 11 3860 0 0,9 1-268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46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12107 0 0,'2'0'2624'0'0,"-2"1"-2768"0"0,13 18-248 0 0,-13-8 120 0 0,0 5 72 0 0,-3 4 112 0 0,-3 2 72 0 0,-7 6-848 0 0,-4 3 816 0 0,-5 4-168 0 0,-7 0 216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9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130 121 8298 0 0,'-29'-28'2460'0'0,"29"27"-2610"0"0,-24 33-1092 0 0,20-23 1171 0 0,0 0-1 0 0,1 0 1 0 0,0 0 0 0 0,-2 15 0 0 0,3-10 12 0 0,0 0 1 0 0,1 0-1 0 0,1 1 0 0 0,0-1 0 0 0,1 0 1 0 0,1 0-1 0 0,0 1 0 0 0,1-1 1 0 0,0-1-1 0 0,1 1 0 0 0,1 0 0 0 0,0-1 1 0 0,1 0-1 0 0,0 0 0 0 0,1-1 1 0 0,1 1-1 0 0,0-1 0 0 0,0-1 0 0 0,1 0 1 0 0,1 0-1 0 0,0-1 0 0 0,0 0 1 0 0,15 11-1 0 0,-13-11 159 0 0,1 0 0 0 0,0-1 0 0 0,1-1 0 0 0,0 0 0 0 0,0-1 0 0 0,1 0 0 0 0,0-1 0 0 0,0-1 0 0 0,0 0 0 0 0,0-1 1 0 0,1-1-1 0 0,0 0 0 0 0,0-1 0 0 0,0-1 0 0 0,0-1 0 0 0,0 0 0 0 0,0-1 0 0 0,-1 0 0 0 0,1-2 0 0 0,26-6 0 0 0,-17 0 282 0 0,-1-1 0 0 0,0-1-1 0 0,0-1 1 0 0,23-17 0 0 0,-36 23-86 0 0,-1-2 0 0 0,0 0-1 0 0,0 0 1 0 0,-1-1 0 0 0,0 0 0 0 0,0 0-1 0 0,-1-1 1 0 0,-1 0 0 0 0,0 0 0 0 0,10-19 0 0 0,-16 25-207 0 0,1 0 0 0 0,-1 0 0 0 0,0-1 0 0 0,-1 1 0 0 0,1 0 0 0 0,-1 0 0 0 0,0-1 0 0 0,0 1 1 0 0,0 0-1 0 0,0 0 0 0 0,-1-1 0 0 0,0 1 0 0 0,0 0 0 0 0,0 0 0 0 0,0 0 0 0 0,0 0 0 0 0,-1 0 1 0 0,0 0-1 0 0,0 0 0 0 0,0 1 0 0 0,0-1 0 0 0,-1 0 0 0 0,1 1 0 0 0,-7-6 0 0 0,-6-7-143 0 0,-1 1 0 0 0,0 1 0 0 0,-31-20-1 0 0,32 24 38 0 0,-27-20-77 0 0,-2 2 0 0 0,-1 2 0 0 0,-85-34 0 0 0,102 49 36 0 0,0 1 1 0 0,-1 2-1 0 0,0 1 1 0 0,0 1-1 0 0,-1 2 1 0 0,1 1 0 0 0,-60 1-1 0 0,85 2-14 0 0,0 0 0 0 0,1 1 0 0 0,-1-1 0 0 0,0 1 0 0 0,0 0 0 0 0,1 0 0 0 0,-1 0 0 0 0,0 0 0 0 0,1 0 0 0 0,-1 1 0 0 0,1 0 0 0 0,0 0 0 0 0,0 0 0 0 0,-1 0 0 0 0,1 0 0 0 0,1 1 0 0 0,-1-1 0 0 0,0 1 0 0 0,0 0 0 0 0,-3 6 0 0 0,3-4-222 0 0,0 1 1 0 0,1 0 0 0 0,0 0 0 0 0,0 1-1 0 0,1-1 1 0 0,-1 0 0 0 0,2 1-1 0 0,-1-1 1 0 0,1 1 0 0 0,-1-1 0 0 0,3 11-1 0 0,6 36-2288 0 0,-1-25 1119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13627 0 0,'0'0'644'0'0,"2"5"-1838"0"0,22 34 567 0 0,-17-30 673 0 0,-1 1 0 0 0,0 0-1 0 0,0 0 1 0 0,-1 0 0 0 0,0 1 0 0 0,-1 0-1 0 0,3 13 1 0 0,6 33 2651 0 0,10-116-2047 0 0,-19 46-657 0 0,1 0 0 0 0,0 0 0 0 0,0 1 1 0 0,14-22-1 0 0,-11 22-116 0 0,0 1-1 0 0,1 0 1 0 0,0 1 0 0 0,1 0 0 0 0,0 0-1 0 0,16-11 1 0 0,-24 19 81 0 0,1 0 0 0 0,0 1 1 0 0,0-1-1 0 0,0 1 0 0 0,0 0 0 0 0,0-1 0 0 0,0 1 0 0 0,0 1 0 0 0,0-1 0 0 0,1 0 1 0 0,-1 1-1 0 0,0 0 0 0 0,0-1 0 0 0,1 1 0 0 0,-1 0 0 0 0,0 1 0 0 0,1-1 0 0 0,-1 1 1 0 0,0-1-1 0 0,0 1 0 0 0,0 0 0 0 0,1 0 0 0 0,-1 1 0 0 0,0-1 0 0 0,-1 1 0 0 0,1-1 1 0 0,0 1-1 0 0,0 0 0 0 0,-1 0 0 0 0,1 0 0 0 0,-1 0 0 0 0,5 5 0 0 0,6 8 54 0 0,-1-1 0 0 0,0 2-1 0 0,-1 0 1 0 0,-1 0-1 0 0,0 1 1 0 0,11 27 0 0 0,35 116 245 0 0,-35-94-180 0 0,-21-65-138 0 0,-1-44-2993 0 0,-12-69 594 0 0,-16-41 979 0 0,-11-78 8439 0 0,40 231-6992 0 0,1 0 1 0 0,-1 0 0 0 0,0 0 0 0 0,0 0-1 0 0,0 1 1 0 0,0-1 0 0 0,0 0 0 0 0,0 0-1 0 0,0 0 1 0 0,0 0 0 0 0,0 0 0 0 0,0 0-1 0 0,1 0 1 0 0,-1 0 0 0 0,0 0 0 0 0,0 0-1 0 0,0 0 1 0 0,0 1 0 0 0,0-1-1 0 0,0 0 1 0 0,1 0 0 0 0,-1 0 0 0 0,0 0-1 0 0,0 0 1 0 0,0 0 0 0 0,0 0 0 0 0,0 0-1 0 0,0 0 1 0 0,1 0 0 0 0,-1 0 0 0 0,0 0-1 0 0,0 0 1 0 0,0 0 0 0 0,0 0 0 0 0,0-1-1 0 0,0 1 1 0 0,1 0 0 0 0,-1 0 0 0 0,0 0-1 0 0,0 0 1 0 0,0 0 0 0 0,0 0-1 0 0,0 0 1 0 0,0 0 0 0 0,0 0 0 0 0,1 0-1 0 0,-1 0 1 0 0,0-1 0 0 0,0 1 0 0 0,0 0-1 0 0,0 0 1 0 0,0 0 0 0 0,0 0 0 0 0,0 0-1 0 0,0 0 1 0 0,0-1 0 0 0,0 1 0 0 0,0 0-1 0 0,0 0 1 0 0,0 0 0 0 0,0 0 0 0 0,15 17-722 0 0,15 27 511 0 0,45 77 299 0 0,-43-72 40 0 0,-1 2 1 0 0,45 104-1 0 0,-70-138-66 0 0,9 25 123 0 0,2-1-1 0 0,25 45 0 0 0,-42-86-123 0 0,0 0-1 0 0,0 1 1 0 0,0-1-1 0 0,0 1 1 0 0,1-1-1 0 0,-1 0 1 0 0,0 1-1 0 0,0-1 1 0 0,0 0-1 0 0,0 1 1 0 0,1-1-1 0 0,-1 0 1 0 0,0 0-1 0 0,0 1 1 0 0,0-1-1 0 0,1 0 1 0 0,-1 0-1 0 0,0 1 1 0 0,1-1-1 0 0,-1 0 1 0 0,0 0-1 0 0,0 1 1 0 0,1-1-1 0 0,-1 0 1 0 0,0 0-1 0 0,1 0 1 0 0,-1 0-1 0 0,0 0 1 0 0,1 0-1 0 0,-1 0 1 0 0,1 1-1 0 0,-1-1 1 0 0,0 0-1 0 0,1 0 1 0 0,-1 0-1 0 0,0 0 1 0 0,1-1-1 0 0,-1 1 1 0 0,0 0-1 0 0,1 0 1 0 0,-1 0-1 0 0,0 0 1 0 0,1 0-1 0 0,0-1 1 0 0,7-19 170 0 0,-2-32-1292 0 0,-6 51 1020 0 0,0-110-4568 0 0,3-22 1677 0 0,-3 130 3121 0 0,0 0 0 0 0,1 0-1 0 0,-1 0 1 0 0,1 0-1 0 0,0 0 1 0 0,0 0 0 0 0,0 0-1 0 0,0 0 1 0 0,1 1 0 0 0,-1-1-1 0 0,1 0 1 0 0,3-4-1 0 0,-5 7-129 0 0,1-1 0 0 0,0 1 0 0 0,-1-1 0 0 0,1 1-1 0 0,-1 0 1 0 0,1-1 0 0 0,0 1 0 0 0,-1 0 0 0 0,1-1-1 0 0,0 1 1 0 0,0 0 0 0 0,-1 0 0 0 0,1-1 0 0 0,0 1-1 0 0,-1 0 1 0 0,1 0 0 0 0,0 0 0 0 0,0 0 0 0 0,-1 0-1 0 0,1 0 1 0 0,1 0 0 0 0,-1 1-45 0 0,1-1-1 0 0,-1 1 1 0 0,1 0-1 0 0,-1 0 1 0 0,1 0 0 0 0,-1 0-1 0 0,0 0 1 0 0,1 0-1 0 0,-1 0 1 0 0,0 0 0 0 0,0 0-1 0 0,0 0 1 0 0,2 3-1 0 0,8 13 55 0 0,-1 0 0 0 0,0 1 0 0 0,-1 0 0 0 0,-1 0 0 0 0,7 26-1 0 0,-8-21 101 0 0,1-2-1 0 0,2 1 1 0 0,16 28-1 0 0,-25-48-53 0 0,0 0 0 0 0,0 0 0 0 0,0 0 0 0 0,1-1-1 0 0,-1 1 1 0 0,0 0 0 0 0,1-1 0 0 0,0 1 0 0 0,-1-1 0 0 0,1 1 0 0 0,0-1-1 0 0,0 0 1 0 0,0 0 0 0 0,-1 0 0 0 0,1 0 0 0 0,0 0 0 0 0,1 0-1 0 0,-1 0 1 0 0,0-1 0 0 0,0 1 0 0 0,0-1 0 0 0,0 0 0 0 0,3 1-1 0 0,-2-2 45 0 0,1 0 0 0 0,-1 1 0 0 0,0-1-1 0 0,0 0 1 0 0,0-1 0 0 0,0 1-1 0 0,0 0 1 0 0,0-1 0 0 0,0 0-1 0 0,0 0 1 0 0,-1 0 0 0 0,1 0 0 0 0,3-4-1 0 0,6-6 260 0 0,-2-1-1 0 0,0 0 0 0 0,0-1 1 0 0,14-27-1 0 0,-17 26-71 0 0,-2 1 1 0 0,1-1 0 0 0,-2 0-1 0 0,0 0 1 0 0,-1 0 0 0 0,0-1-1 0 0,-2 1 1 0 0,1-20 0 0 0,-2 35-184 0 0,4 4-2006 0 0,-2-1 1813 0 0,-1-1-1 0 0,1 0 1 0 0,-1 1-1 0 0,0 0 1 0 0,0-1-1 0 0,1 1 1 0 0,0 5 0 0 0,-2-7 33 0 0,163 499 83 0 0,-126-378-48 0 0,-33-104 25 0 0,-1 0 0 0 0,-1 0-1 0 0,0 0 1 0 0,-2 36 0 0 0,-1-49 43 0 0,0 0 1 0 0,0 0-1 0 0,0-1 1 0 0,-1 1-1 0 0,1 0 0 0 0,-1-1 1 0 0,-1 1-1 0 0,1-1 1 0 0,-1 0-1 0 0,1 1 0 0 0,-1-1 1 0 0,0-1-1 0 0,-1 1 0 0 0,1 0 1 0 0,-1-1-1 0 0,1 1 1 0 0,-1-1-1 0 0,0 0 0 0 0,0-1 1 0 0,-1 1-1 0 0,1-1 1 0 0,0 1-1 0 0,-1-1 0 0 0,-5 1 1 0 0,-13 5 338 0 0,1-1-1 0 0,-2-1 1 0 0,-39 5 0 0 0,53-10-385 0 0,-124 14 632 0 0,85-12-274 0 0,-1 3 0 0 0,-96 24 0 0 0,136-27-350 0 0,2-1-37 0 0,-1 1-1 0 0,1 0 1 0 0,0 0 0 0 0,0 1 0 0 0,0-1 0 0 0,-11 9 0 0 0,17-7-60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4577 0 0,'0'0'5941'0'0,"2"5"-6676"0"0,31 56-837 0 0,43 110-1 0 0,-17-33 1374 0 0,127 261 8125 0 0,-186-417-5576 0 0,-6-41-3126 0 0,4 46 1417 0 0,-5-29-618 0 0,-3-39-39 0 0,9 74-38 0 0,1 0 0 0 0,0 0 0 0 0,1-1 0 0 0,-1 1 0 0 0,2 0 0 0 0,-1 0 0 0 0,1 0 0 0 0,3-10 0 0 0,-3 12-21 0 0,1 1 1 0 0,0 0 0 0 0,0 0-1 0 0,0 0 1 0 0,1 0-1 0 0,-1 0 1 0 0,1 1 0 0 0,0-1-1 0 0,0 1 1 0 0,0 0-1 0 0,1 0 1 0 0,-1 0 0 0 0,1 1-1 0 0,-1 0 1 0 0,1 0-1 0 0,0 0 1 0 0,0 0 0 0 0,0 1-1 0 0,0 0 1 0 0,0 0-1 0 0,0 0 1 0 0,0 0 0 0 0,0 1-1 0 0,8 0 1 0 0,-5 0-30 0 0,0 0 0 0 0,1 1 0 0 0,-1 0 0 0 0,1 0 0 0 0,-1 1 0 0 0,0 0 0 0 0,0 0 0 0 0,0 1 0 0 0,0 0 0 0 0,0 0 0 0 0,-1 1 0 0 0,1 0 0 0 0,-1 1 0 0 0,9 6 0 0 0,-8-3 58 0 0,0 0 0 0 0,-1 1 0 0 0,0 0 0 0 0,0 0 0 0 0,0 1 0 0 0,-2 0 0 0 0,1 0 0 0 0,4 12 0 0 0,2 12 67 0 0,11 45 0 0 0,-17-54 52 0 0,1 0 0 0 0,1-1 0 0 0,2 0-1 0 0,12 25 1 0 0,-21-46-106 0 0,0-1 1 0 0,1 0-1 0 0,-1 0 0 0 0,1 1 0 0 0,-1-1 0 0 0,1 0 0 0 0,0 0 0 0 0,0 0 0 0 0,0-1 0 0 0,0 1 1 0 0,0 0-1 0 0,0-1 0 0 0,0 1 0 0 0,1-1 0 0 0,-1 0 0 0 0,0 0 0 0 0,1 0 0 0 0,-1 0 0 0 0,1 0 1 0 0,-1 0-1 0 0,1-1 0 0 0,0 1 0 0 0,-1-1 0 0 0,1 0 0 0 0,3 0 0 0 0,-1-1-198 0 0,0 0-1 0 0,0 0 0 0 0,0 0 1 0 0,0-1-1 0 0,-1 0 1 0 0,1 0-1 0 0,0-1 0 0 0,-1 1 1 0 0,0-1-1 0 0,1 0 0 0 0,-1 0 1 0 0,4-4-1 0 0,4-5-551 0 0,0 1 0 0 0,-1-2 0 0 0,0 0 0 0 0,-1 0 0 0 0,-1 0 0 0 0,0-1 0 0 0,0-1 0 0 0,8-21 0 0 0,-12 23 1071 0 0,0-1 1 0 0,-1 1 0 0 0,-1-1-1 0 0,3-17 1 0 0,-5 21 760 0 0,0 1-1 0 0,-1-1 0 0 0,0 0 1 0 0,-1 0-1 0 0,0 0 1 0 0,-3-14-1 0 0,3 22-897 0 0,1 0 1 0 0,-1 0-1 0 0,0 0 0 0 0,0 0 0 0 0,1 0 1 0 0,-1 0-1 0 0,-1 0 0 0 0,1 0 0 0 0,0 0 1 0 0,0 1-1 0 0,-1-1 0 0 0,1 1 0 0 0,0-1 0 0 0,-1 1 1 0 0,0-1-1 0 0,1 1 0 0 0,-1 0 0 0 0,0 0 1 0 0,0 0-1 0 0,-3-2 0 0 0,1 2-113 0 0,1 0 0 0 0,0 0 0 0 0,-1 1 0 0 0,1-1-1 0 0,-1 1 1 0 0,1 0 0 0 0,0 0 0 0 0,-1 0 0 0 0,1 0 0 0 0,-1 1 0 0 0,1-1 0 0 0,-5 2-1 0 0,4-1-77 0 0,0 0-1 0 0,0 1 1 0 0,0-1-1 0 0,0 1 0 0 0,0 0 1 0 0,0 0-1 0 0,1 0 1 0 0,-1 0-1 0 0,0 1 1 0 0,1-1-1 0 0,0 1 0 0 0,0 0 1 0 0,0 0-1 0 0,0 0 1 0 0,0 1-1 0 0,0-1 0 0 0,1 1 1 0 0,0-1-1 0 0,0 1 1 0 0,0 0-1 0 0,-2 6 1 0 0,2-1-34 0 0,1 0 0 0 0,0-1 0 0 0,1 1 0 0 0,0 0 0 0 0,0 0 0 0 0,1 0 1 0 0,0 0-1 0 0,1 0 0 0 0,-1-1 0 0 0,2 1 0 0 0,-1-1 0 0 0,1 1 0 0 0,1-1 1 0 0,0 0-1 0 0,8 13 0 0 0,-12-20 83 0 0,0 0 1 0 0,1-1-1 0 0,-1 1 1 0 0,0 0-1 0 0,1-1 0 0 0,-1 1 1 0 0,1 0-1 0 0,-1-1 1 0 0,1 1-1 0 0,-1 0 1 0 0,1-1-1 0 0,0 1 0 0 0,-1-1 1 0 0,1 1-1 0 0,0-1 1 0 0,-1 1-1 0 0,1-1 1 0 0,0 0-1 0 0,0 1 0 0 0,-1-1 1 0 0,1 0-1 0 0,0 0 1 0 0,0 1-1 0 0,-1-1 0 0 0,1 0 1 0 0,0 0-1 0 0,0 0 1 0 0,0 0-1 0 0,0 0 1 0 0,1 0-1 0 0,-1-1 66 0 0,0 0 1 0 0,0 0-1 0 0,1 0 1 0 0,-1 0-1 0 0,0 0 0 0 0,0 0 1 0 0,0-1-1 0 0,0 1 1 0 0,0 0-1 0 0,-1-1 0 0 0,1 1 1 0 0,0 0-1 0 0,-1-1 1 0 0,2-2-1 0 0,1-5 280 0 0,0-1 1 0 0,-1 0-1 0 0,3-19 1 0 0,-5 14-193 0 0,6-43 267 0 0,-6 54-455 0 0,1 0-1 0 0,0 0 1 0 0,0 0 0 0 0,0 1 0 0 0,1-1 0 0 0,-1 0-1 0 0,1 1 1 0 0,0-1 0 0 0,0 1 0 0 0,0-1-1 0 0,3-3 1 0 0,-4 6-35 0 0,0 1 0 0 0,1-1 0 0 0,-1 0 0 0 0,0 1 0 0 0,0 0-1 0 0,0-1 1 0 0,0 1 0 0 0,0 0 0 0 0,0-1 0 0 0,1 1 0 0 0,-1 0 0 0 0,0 0-1 0 0,0 0 1 0 0,0 0 0 0 0,1 0 0 0 0,-1 0 0 0 0,0 0 0 0 0,0 1 0 0 0,0-1 0 0 0,1 0-1 0 0,-1 1 1 0 0,0-1 0 0 0,0 1 0 0 0,0-1 0 0 0,0 1 0 0 0,0-1 0 0 0,0 1-1 0 0,0 0 1 0 0,0 0 0 0 0,0-1 0 0 0,0 1 0 0 0,-1 0 0 0 0,2 1 0 0 0,32 35-114 0 0,-32-34 178 0 0,48 69 193 0 0,-40-54-140 0 0,0-2-1 0 0,2 0 1 0 0,0 0-1 0 0,1-1 1 0 0,23 22 0 0 0,-35-36-109 0 0,0 0 0 0 0,1 0 1 0 0,-1 0-1 0 0,0 0 0 0 0,0 0 1 0 0,0 0-1 0 0,1 0 0 0 0,-1-1 1 0 0,1 1-1 0 0,-1 0 0 0 0,0-1 1 0 0,1 1-1 0 0,-1-1 0 0 0,1 0 1 0 0,-1 1-1 0 0,1-1 1 0 0,0 0-1 0 0,-1 0 0 0 0,1 0 1 0 0,-1 0-1 0 0,1 0 0 0 0,-1 0 1 0 0,1-1-1 0 0,-1 1 0 0 0,1 0 1 0 0,-1-1-1 0 0,1 1 0 0 0,-1-1 1 0 0,1 0-1 0 0,-1 1 0 0 0,0-1 1 0 0,1 0-1 0 0,-1 0 0 0 0,0 0 1 0 0,0 0-1 0 0,2-2 0 0 0,3-5-716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3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9706 0 0,'13'3'2476'0'0,"1"8"-2883"0"0,-9-7 473 0 0,18 14-175 0 0,-1 1-1 0 0,-1 0 1 0 0,0 2-1 0 0,20 27 0 0 0,10 10 179 0 0,-14-17 11 0 0,-24-25-86 0 0,0-1 0 0 0,1 0-1 0 0,31 24 1 0 0,-30-61-2473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3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11755 0 0,'-12'31'102'0'0,"2"1"0"0"0,1 0 1 0 0,1 1-1 0 0,2 0 1 0 0,1 0-1 0 0,2 1 0 0 0,1-1 1 0 0,2 1-1 0 0,7 58 1 0 0,3-54-2366 0 0,-10-36 1848 0 0,1-1-1 0 0,0 1 1 0 0,0 0 0 0 0,0-1 0 0 0,0 1-1 0 0,1 0 1 0 0,-1-1 0 0 0,0 0-1 0 0,1 1 1 0 0,2 1 0 0 0,3 1-1444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46 110 14091 0 0,'0'11'-172'0'0,"1"-1"0"0"0,0 0-1 0 0,1-1 1 0 0,0 1 0 0 0,0 0 0 0 0,1 0-1 0 0,0-1 1 0 0,1 1 0 0 0,0-1 0 0 0,0 0 0 0 0,1 0-1 0 0,0-1 1 0 0,10 12 0 0 0,-15-19 162 0 0,1 0 0 0 0,-1 0 1 0 0,1-1-1 0 0,0 1 0 0 0,0 0 0 0 0,0 0 1 0 0,-1-1-1 0 0,1 1 0 0 0,0-1 0 0 0,0 1 1 0 0,0-1-1 0 0,0 1 0 0 0,0-1 0 0 0,0 0 0 0 0,0 1 1 0 0,0-1-1 0 0,0 0 0 0 0,0 0 0 0 0,0 0 1 0 0,0 0-1 0 0,0 0 0 0 0,0 0 0 0 0,0 0 1 0 0,0 0-1 0 0,0 0 0 0 0,0 0 0 0 0,0 0 1 0 0,1-1-1 0 0,0 0 47 0 0,0-1 1 0 0,-1 1-1 0 0,1 0 1 0 0,0-1-1 0 0,-1 1 0 0 0,0-1 1 0 0,1 0-1 0 0,-1 1 1 0 0,0-1-1 0 0,0 0 1 0 0,0 0-1 0 0,2-3 0 0 0,0-3 146 0 0,0 0 0 0 0,0 0 0 0 0,-1 1 0 0 0,0-1-1 0 0,-1-1 1 0 0,1-8 0 0 0,-2 8-111 0 0,-1 0-1 0 0,0 0 1 0 0,0 0 0 0 0,-1 1-1 0 0,-1-1 1 0 0,1 1 0 0 0,-1-1 0 0 0,0 1-1 0 0,-1 0 1 0 0,0 0 0 0 0,-1 0-1 0 0,1 1 1 0 0,-1 0 0 0 0,-1-1 0 0 0,1 2-1 0 0,-1-1 1 0 0,0 1 0 0 0,-1 0-1 0 0,0 0 1 0 0,0 0 0 0 0,-11-6-1 0 0,16 12-124 0 0,1 0 0 0 0,0 0 0 0 0,-1 0-1 0 0,1 0 1 0 0,0 0 0 0 0,0 1-1 0 0,-1-1 1 0 0,1 0 0 0 0,0 1-1 0 0,0-1 1 0 0,0 1 0 0 0,0-1 0 0 0,-1 1-1 0 0,1 0 1 0 0,0-1 0 0 0,0 1-1 0 0,0 0 1 0 0,0 0 0 0 0,0 0 0 0 0,1-1-1 0 0,-1 1 1 0 0,0 0 0 0 0,0 0-1 0 0,1 0 1 0 0,-1 1 0 0 0,0-1-1 0 0,1 0 1 0 0,-1 0 0 0 0,1 0 0 0 0,-1 2-1 0 0,-18 40-406 0 0,17-38 454 0 0,1 1-1 0 0,-1-1 1 0 0,1 1 0 0 0,-1-1-1 0 0,2 1 1 0 0,-1 0 0 0 0,1-1 0 0 0,-1 1-1 0 0,2 0 1 0 0,-1-1 0 0 0,1 1-1 0 0,-1 0 1 0 0,2-1 0 0 0,-1 1-1 0 0,1-1 1 0 0,-1 1 0 0 0,1-1 0 0 0,1 0-1 0 0,-1 0 1 0 0,1 0 0 0 0,0 0-1 0 0,0 0 1 0 0,0-1 0 0 0,1 1-1 0 0,0-1 1 0 0,0 0 0 0 0,0 0-1 0 0,0 0 1 0 0,1-1 0 0 0,-1 1 0 0 0,1-1-1 0 0,0 0 1 0 0,0 0 0 0 0,0-1-1 0 0,0 1 1 0 0,10 2 0 0 0,4 0 188 0 0,1 0 1 0 0,-1-1-1 0 0,1-1 1 0 0,0-1 0 0 0,0 0-1 0 0,1-2 1 0 0,-1 0 0 0 0,0-2-1 0 0,0 0 1 0 0,0-1-1 0 0,0-1 1 0 0,-1-1 0 0 0,1 0-1 0 0,31-15 1 0 0,-46 17-47 0 0,0 0-1 0 0,0 0 1 0 0,-1 0-1 0 0,1 0 1 0 0,-1-1 0 0 0,0 0-1 0 0,0 0 1 0 0,0 0 0 0 0,0 0-1 0 0,-1 0 1 0 0,0-1 0 0 0,0 0-1 0 0,4-7 1 0 0,-7 12-36 0 0,0-2-67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4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10610 0 0,'0'0'6316'0'0,"4"2"-7416"0"0,1 2 996 0 0,0-1-1 0 0,-1 1 1 0 0,0 0 0 0 0,0 1 0 0 0,0-1-1 0 0,0 1 1 0 0,-1 0 0 0 0,0-1-1 0 0,0 2 1 0 0,4 6 0 0 0,25 65 89 0 0,-25-57-19 0 0,37 112 167 0 0,49 250 1 0 0,-4-6 52 0 0,-79-346-153 0 0,5 24-2456 0 0,-17-70 2349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4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12923 0 0,'0'0'1160'0'0,"12"-1"92"0"0,48-5-1050 0 0,0 2 0 0 0,66 4-1 0 0,84-4-112 0 0,-144 1 11 0 0,-49 4 109 0 0,0-2 1 0 0,0 0 0 0 0,0-1-1 0 0,0 0 1 0 0,20-6-1 0 0,-28 5-85 0 0,-2 0 1697 0 0,-7-2-3285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4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15571 0 0,'0'-1'25'0'0,"0"-1"0"0"0,1 1 0 0 0,-1 0 0 0 0,1-1 0 0 0,-1 1 0 0 0,1 0 0 0 0,0 0 0 0 0,-1 0 0 0 0,1 0 1 0 0,0-1-1 0 0,0 1 0 0 0,0 0 0 0 0,0 0 0 0 0,0 1 0 0 0,0-1 0 0 0,0 0 0 0 0,0 0 0 0 0,0 0 0 0 0,0 1 0 0 0,1-1 0 0 0,-1 0 0 0 0,0 1 0 0 0,0-1 0 0 0,1 1 0 0 0,-1 0 0 0 0,0-1 0 0 0,3 1 0 0 0,45-8-1046 0 0,-36 6 1013 0 0,25-3-208 0 0,59 0 0 0 0,-83 5 148 0 0,1 0 0 0 0,-1 2 0 0 0,0 0 0 0 0,0 0 0 0 0,0 1 0 0 0,0 1 0 0 0,19 7 0 0 0,-31-10 40 0 0,0-1 1 0 0,-1 1-1 0 0,1 0 1 0 0,0-1-1 0 0,-1 1 1 0 0,1 0-1 0 0,0 0 1 0 0,-1 0-1 0 0,1 0 0 0 0,-1 0 1 0 0,0 1-1 0 0,1-1 1 0 0,-1 0-1 0 0,0 1 1 0 0,0-1-1 0 0,1 1 1 0 0,-1-1-1 0 0,-1 1 0 0 0,1-1 1 0 0,0 1-1 0 0,0 0 1 0 0,0-1-1 0 0,-1 1 1 0 0,1 0-1 0 0,-1 0 1 0 0,0 0-1 0 0,1-1 0 0 0,-1 1 1 0 0,0 0-1 0 0,0 0 1 0 0,0 0-1 0 0,0 0 1 0 0,0 0-1 0 0,-1-1 1 0 0,1 1-1 0 0,0 0 0 0 0,-1 0 1 0 0,0 0-1 0 0,1-1 1 0 0,-1 1-1 0 0,0 0 1 0 0,-2 2-1 0 0,-1 2 22 0 0,0 0 0 0 0,-1 0 0 0 0,0 0 0 0 0,-1-1 0 0 0,1 0 1 0 0,-1 0-1 0 0,0 0 0 0 0,0-1 0 0 0,-9 5 0 0 0,-1 1 162 0 0,0-2 1 0 0,-1 0-1 0 0,0 0 1 0 0,-21 5-1 0 0,31-12-257 0 0,1 0 0 0 0,0 0 1 0 0,-1 0-1 0 0,1-1 0 0 0,0 0 0 0 0,-1 0 0 0 0,1-1 0 0 0,-8-1 1 0 0,8 1-549 0 0,0-1 1 0 0,-1 0 0 0 0,1 0 0 0 0,1-1 0 0 0,-9-4 0 0 0,5 2 481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5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68 11170 0 0,'0'0'1071'0'0,"-1"14"-2854"0"0,-5 16 1469 0 0,3-16 264 0 0,0 0 1 0 0,0-1 0 0 0,2 2 0 0 0,-1-1 0 0 0,2 0-1 0 0,0 0 1 0 0,0 0 0 0 0,2 0 0 0 0,4 23-1 0 0,-4-30 60 0 0,1 0-1 0 0,0 0 0 0 0,0 0 0 0 0,0-1 1 0 0,1 1-1 0 0,0-1 0 0 0,0 0 0 0 0,6 6 1 0 0,-8-10 73 0 0,0 1 1 0 0,1-1 0 0 0,-1 1-1 0 0,1-1 1 0 0,0 0 0 0 0,0 0-1 0 0,0 0 1 0 0,0-1 0 0 0,0 1-1 0 0,0-1 1 0 0,0 0 0 0 0,0 1-1 0 0,0-1 1 0 0,1-1 0 0 0,-1 1-1 0 0,1 0 1 0 0,-1-1-1 0 0,0 0 1 0 0,7 0 0 0 0,-7 0 113 0 0,0-2 1 0 0,1 1-1 0 0,-1 0 1 0 0,0 0-1 0 0,0-1 1 0 0,0 0-1 0 0,0 0 1 0 0,0 0-1 0 0,0 0 1 0 0,-1 0-1 0 0,1 0 1 0 0,-1-1-1 0 0,1 1 1 0 0,-1-1-1 0 0,0 0 1 0 0,0 1-1 0 0,0-1 0 0 0,2-6 1 0 0,2-2 201 0 0,0 0 0 0 0,-1 0 0 0 0,6-23 0 0 0,-8 23-290 0 0,0 0 0 0 0,-2-1 1 0 0,1 1-1 0 0,-1-1 0 0 0,-1 0 1 0 0,0 1-1 0 0,-1-1 0 0 0,0 0 1 0 0,0 1-1 0 0,-5-15 0 0 0,4 18-151 0 0,-1 0-1 0 0,0 0 0 0 0,0 1 1 0 0,-1-1-1 0 0,0 1 0 0 0,0 0 1 0 0,-1 0-1 0 0,1 0 0 0 0,-2 0 1 0 0,1 1-1 0 0,-1 0 0 0 0,0 0 1 0 0,0 1-1 0 0,-1-1 0 0 0,-6-3 1 0 0,11 8-2 0 0,0 0 0 0 0,0 1 1 0 0,0 0-1 0 0,0-1 1 0 0,0 1-1 0 0,0 0 0 0 0,1 0 1 0 0,-1 0-1 0 0,0 0 0 0 0,0 0 1 0 0,0 0-1 0 0,0 1 0 0 0,0-1 1 0 0,0 1-1 0 0,0-1 1 0 0,1 1-1 0 0,-1 0 0 0 0,0-1 1 0 0,0 1-1 0 0,1 0 0 0 0,-1 0 1 0 0,1 0-1 0 0,-1 1 0 0 0,1-1 1 0 0,-1 0-1 0 0,1 0 1 0 0,-1 1-1 0 0,0 1 0 0 0,-9 8-293 0 0,0 1 1 0 0,-11 17-1 0 0,17-22-143 0 0,-15 31-2098 0 0,19-36 2268 0 0,0 0 0 0 0,1 0 1 0 0,-1 1-1 0 0,0-1 1 0 0,1 1-1 0 0,0-1 0 0 0,0 1 1 0 0,-1-1-1 0 0,1 0 1 0 0,1 1-1 0 0,-1-1 1 0 0,0 1-1 0 0,1-1 0 0 0,-1 1 1 0 0,2 1-1 0 0,4 5-1133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5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0 12435 0 0,'0'0'979'0'0,"-7"3"-475"0"0,-1 3-575 0 0,1 1 0 0 0,-1 0 1 0 0,1 0-1 0 0,1 0 1 0 0,-1 1-1 0 0,1 0 0 0 0,-6 12 1 0 0,-35 67 68 0 0,44-82-40 0 0,1 0 1 0 0,0 0 0 0 0,0 0-1 0 0,0 0 1 0 0,1 0-1 0 0,0 0 1 0 0,0 0-1 0 0,0 1 1 0 0,0-1-1 0 0,1 0 1 0 0,0 1 0 0 0,1 6-1 0 0,0-9-10 0 0,0 0 1 0 0,0-1-1 0 0,0 1 0 0 0,0 0 1 0 0,1 0-1 0 0,-1 0 0 0 0,1-1 0 0 0,0 1 1 0 0,0-1-1 0 0,0 1 0 0 0,0-1 1 0 0,0 0-1 0 0,1 0 0 0 0,-1 0 0 0 0,1 0 1 0 0,-1 0-1 0 0,1-1 0 0 0,-1 1 1 0 0,1-1-1 0 0,0 1 0 0 0,5 1 0 0 0,16 5-94 0 0,-17-6 124 0 0,0 0 0 0 0,-1 1 0 0 0,1 0 1 0 0,-1 0-1 0 0,1 0 0 0 0,-1 1 1 0 0,0-1-1 0 0,0 2 0 0 0,6 5 0 0 0,-11-9 18 0 0,0 0 0 0 0,-1 1 1 0 0,0-1-1 0 0,1 0 0 0 0,-1 0 0 0 0,0 0 0 0 0,1 1 0 0 0,-1-1 0 0 0,0 0 0 0 0,0 0 0 0 0,0 1 0 0 0,0-1 0 0 0,0 0 0 0 0,0 1 0 0 0,-1-1 0 0 0,1 0 0 0 0,0 0 0 0 0,-1 0 0 0 0,1 1 0 0 0,-1-1 0 0 0,1 0 0 0 0,-1 0 0 0 0,0 0 0 0 0,1 0 0 0 0,-1 0 0 0 0,0 0 0 0 0,0 0 0 0 0,1 0 0 0 0,-1 0 0 0 0,0 0 0 0 0,0 0 0 0 0,0-1 1 0 0,-2 2-1 0 0,-36 26 287 0 0,39-27-276 0 0,-19 10 380 0 0,-38 17 0 0 0,49-24-311 0 0,0-2 0 0 0,1 1-1 0 0,-1-1 1 0 0,0-1 0 0 0,0 1 0 0 0,0-1 0 0 0,0-1 0 0 0,-13 1 0 0 0,19-2-187 0 0,1 1-1 0 0,-1-1 1 0 0,0 1 0 0 0,0-1 0 0 0,0 0 0 0 0,0 0 0 0 0,0 1 0 0 0,1-1-1 0 0,-1 0 1 0 0,0-1 0 0 0,1 1 0 0 0,-1 0 0 0 0,1 0 0 0 0,-1-1-1 0 0,1 1 1 0 0,0-1 0 0 0,-1 1 0 0 0,1-1 0 0 0,0 0 0 0 0,0 1 0 0 0,0-1-1 0 0,-1-3 1 0 0,-3-6-989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6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11146 0 0,'9'20'54'0'0,"-1"0"0"0"0,-1 0 0 0 0,0 1 0 0 0,-2-1 0 0 0,0 2 0 0 0,2 32 0 0 0,-5-37 154 0 0,20 172 449 0 0,-22-187-413 0 0,0-2-270 0 0,0 0 1 0 0,0-1-1 0 0,0 1 0 0 0,0 0 1 0 0,0 0-1 0 0,0 0 1 0 0,0 0-1 0 0,0 0 1 0 0,0 0-1 0 0,0 0 0 0 0,1 0 1 0 0,-1 0-1 0 0,0 0 1 0 0,0 0-1 0 0,0 0 1 0 0,0-1-1 0 0,0 1 0 0 0,0 0 1 0 0,0 0-1 0 0,0 0 1 0 0,0 0-1 0 0,1 0 0 0 0,-1 0 1 0 0,0 0-1 0 0,0 0 1 0 0,0 0-1 0 0,0 0 1 0 0,0 0-1 0 0,0 0 0 0 0,0 0 1 0 0,0 0-1 0 0,0 0 1 0 0,1 0-1 0 0,-1 0 0 0 0,0 0 1 0 0,0 0-1 0 0,0 0 1 0 0,0 0-1 0 0,0 0 1 0 0,0 0-1 0 0,0 1 0 0 0,0-1 1 0 0,0 0-1 0 0,1 0 1 0 0,-1 0-1 0 0,0 0 0 0 0,0 0 1 0 0,0 0-1 0 0,0 0 1 0 0,0 0-1 0 0,0 0 1 0 0,0 0-1 0 0,0 0 0 0 0,0 0 1 0 0,0 1-1 0 0,0-1 1 0 0,0 0-1 0 0,15-11-241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6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14299 0 0,'0'0'783'0'0,"2"4"-851"0"0,3 14-167 0 0,-1 0 0 0 0,-1 0-1 0 0,0 0 1 0 0,-1 0 0 0 0,-1 20 0 0 0,3 22 252 0 0,8 192 214 0 0,-9-137-94 0 0,-2-87-192 0 0,1-16-282 0 0,-2 0 0 0 0,0 0-1 0 0,0 0 1 0 0,-4 23 0 0 0,-11-43-2144 0 0,5-5 2221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6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14043 0 0,'0'0'2358'0'0,"7"-1"-2621"0"0,38-5 84 0 0,-18 4 217 0 0,0-2 1 0 0,-1-2-1 0 0,35-10 1 0 0,-51 12-75 0 0,1 1 0 0 0,-1 0 0 0 0,1 0-1 0 0,-1 1 1 0 0,1 1 0 0 0,0 0 0 0 0,0 0 0 0 0,20 2 0 0 0,-26 0 14 0 0,0 0 0 0 0,0 0 0 0 0,0 0 0 0 0,0 1-1 0 0,0 0 1 0 0,0 0 0 0 0,-1 0 0 0 0,1 0 0 0 0,-1 1 0 0 0,1 0 0 0 0,-1 0-1 0 0,0 0 1 0 0,0 0 0 0 0,0 1 0 0 0,0 0 0 0 0,-1 0 0 0 0,0 0 0 0 0,0 0 0 0 0,0 0-1 0 0,4 7 1 0 0,5 14 11 0 0,-2 0 0 0 0,0 1 0 0 0,7 34 0 0 0,-10-34 100 0 0,1-1 1 0 0,0 0-1 0 0,21 39 1 0 0,-29-63-126 0 0,0-1 0 0 0,0 0 1 0 0,0 0-1 0 0,0 0 1 0 0,1 0-1 0 0,-1 0 0 0 0,0 0 1 0 0,0 1-1 0 0,0-1 0 0 0,0 0 1 0 0,0 0-1 0 0,0 0 1 0 0,0 0-1 0 0,0 0 0 0 0,0 0 1 0 0,1 0-1 0 0,-1 0 0 0 0,0 0 1 0 0,0 0-1 0 0,0 0 1 0 0,0 0-1 0 0,0 0 0 0 0,0 0 1 0 0,1 0-1 0 0,-1 1 0 0 0,0-1 1 0 0,0 0-1 0 0,0 0 1 0 0,0 0-1 0 0,0 0 0 0 0,0 0 1 0 0,1-1-1 0 0,-1 1 0 0 0,0 0 1 0 0,0 0-1 0 0,0 0 1 0 0,0 0-1 0 0,0 0 0 0 0,0 0 1 0 0,1 0-1 0 0,-1 0 1 0 0,0 0-1 0 0,0 0 0 0 0,0 0 1 0 0,0 0-1 0 0,0 0 0 0 0,0 0 1 0 0,0-1-1 0 0,0 1 1 0 0,0 0-1 0 0,1 0 0 0 0,-1 0 1 0 0,0 0-1 0 0,0 0 0 0 0,0 0 1 0 0,0 0-1 0 0,0-1 1 0 0,4-7 154 0 0,-3 6-305 0 0,3-9 109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7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10402 0 0,'0'0'1570'0'0,"6"7"-595"0"0,177 201-1589 0 0,-160-174 734 0 0,9 7 6687 0 0,-32-44-6678 0 0,1-1 1 0 0,0 1-1 0 0,0 0 1 0 0,1-1-1 0 0,-1 1 0 0 0,1 0 1 0 0,-1 0-1 0 0,4-4 0 0 0,8-19 147 0 0,69-256-1728 0 0,-75 267 1092 0 0,5 1-4564 0 0,-11 14 4705 0 0,0-1 0 0 0,0 1 1 0 0,0 0-1 0 0,0-1 0 0 0,0 1 1 0 0,-1 0-1 0 0,1 0 0 0 0,0 0 1 0 0,0 0-1 0 0,0 0 0 0 0,0 0 1 0 0,0 0-1 0 0,0 0 0 0 0,0 0 1 0 0,0 1-1 0 0,0-1 1 0 0,0 0-1 0 0,0 1 0 0 0,-1-1 1 0 0,1 0-1 0 0,0 1 0 0 0,0-1 1 0 0,0 1-1 0 0,-1-1 0 0 0,1 1 1 0 0,0 0-1 0 0,0-1 0 0 0,-1 1 1 0 0,1 0-1 0 0,-1-1 0 0 0,2 2 1 0 0,6 8-868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7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6113 0 0,'0'0'1017'0'0,"19"11"2241"0"0,-15-8-3097 0 0,1-1 1 0 0,0-1 0 0 0,0 1 0 0 0,-1-1 0 0 0,1 1 0 0 0,0-1 0 0 0,0-1-1 0 0,0 1 1 0 0,0-1 0 0 0,0 0 0 0 0,0 0 0 0 0,1 0 0 0 0,-1-1 0 0 0,0 0-1 0 0,-1 0 1 0 0,1 0 0 0 0,0 0 0 0 0,7-4 0 0 0,-4 2 99 0 0,-1-1 1 0 0,0-1-1 0 0,1 1 0 0 0,-2-1 1 0 0,1 0-1 0 0,0 0 0 0 0,-1-1 1 0 0,0 0-1 0 0,5-7 0 0 0,-8 9-166 0 0,0 0-1 0 0,-1 0 0 0 0,1 0 1 0 0,-1-1-1 0 0,0 1 0 0 0,0-1 1 0 0,-1 1-1 0 0,1-1 0 0 0,-1 0 1 0 0,0 1-1 0 0,0-1 0 0 0,-1 0 1 0 0,1 0-1 0 0,-1 0 0 0 0,0 0 0 0 0,-1-9 1 0 0,-1 6-72 0 0,1 0 0 0 0,-1 0 1 0 0,0 0-1 0 0,0 0 0 0 0,-1 0 1 0 0,-5-10-1 0 0,7 17-56 0 0,0 0 0 0 0,1-1 0 0 0,-1 1 1 0 0,0 0-1 0 0,0 0 0 0 0,0 0 0 0 0,0 0 0 0 0,0 0 1 0 0,-1 0-1 0 0,1 0 0 0 0,0 0 0 0 0,0 0 0 0 0,-1 1 1 0 0,1-1-1 0 0,0 0 0 0 0,-1 1 0 0 0,-1-1 0 0 0,1 1-27 0 0,0 0-1 0 0,0 0 0 0 0,0 0 0 0 0,0 0 1 0 0,0 0-1 0 0,0 1 0 0 0,1-1 1 0 0,-1 1-1 0 0,0-1 0 0 0,0 1 0 0 0,0 0 1 0 0,1 0-1 0 0,-1 0 0 0 0,0 0 1 0 0,1 0-1 0 0,-1 0 0 0 0,-1 2 0 0 0,-3 1 14 0 0,-10 8-117 0 0,1-1 0 0 0,1 2 1 0 0,0 0-1 0 0,0 1 0 0 0,-12 16 0 0 0,24-26 151 0 0,-1 0 0 0 0,1-1 0 0 0,0 1 0 0 0,0 0 0 0 0,0 0 0 0 0,1 0-1 0 0,-1 0 1 0 0,1 0 0 0 0,0 0 0 0 0,0 0 0 0 0,0 1 0 0 0,1-1 0 0 0,0 0 0 0 0,-1 1 0 0 0,1-1 0 0 0,1 0 0 0 0,-1 1 0 0 0,1-1 0 0 0,0 0-1 0 0,0 0 1 0 0,0 0 0 0 0,0 1 0 0 0,1-1 0 0 0,-1 0 0 0 0,1-1 0 0 0,0 1 0 0 0,0 0 0 0 0,5 5 0 0 0,1 3 146 0 0,1 0 0 0 0,1-1 0 0 0,0 0 0 0 0,0-1 0 0 0,1 0 0 0 0,0-1 0 0 0,15 10-1 0 0,-21-16-16 0 0,0 0 0 0 0,0 0-1 0 0,0-1 1 0 0,0 0-1 0 0,1 0 1 0 0,-1 0-1 0 0,1-1 1 0 0,-1 0 0 0 0,1 0-1 0 0,-1 0 1 0 0,1-1-1 0 0,0 1 1 0 0,-1-1-1 0 0,1-1 1 0 0,0 1 0 0 0,-1-1-1 0 0,1 0 1 0 0,-1 0-1 0 0,1-1 1 0 0,-1 1-1 0 0,9-5 1 0 0,8-7 74 0 0,0-1 1 0 0,0-1-1 0 0,-2-1 0 0 0,0-1 1 0 0,-1-1-1 0 0,26-31 0 0 0,34-30-212 0 0,-2 25-1101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8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 24501 0 0,'0'0'-152'0'0,"-32"-6"-10042"0"0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8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 22701 0 0,'-8'-8'1592'0'0,"3"4"-1768"0"0,2 1-256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5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18436 0 0,'0'0'-300'0'0,"18"14"-1223"0"0,188 160 1477 0 0,-203-171 45 0 0,92 67 40 0 0,38 31 6 0 0,-111-82-43 0 0,0 2 0 0 0,-1 0-1 0 0,27 37 1 0 0,-44-53-231 0 0,-1-1 0 0 0,0 1 0 0 0,0 0 0 0 0,0 0 0 0 0,-1 0 1 0 0,0 0-1 0 0,0 0 0 0 0,0 1 0 0 0,-1-1 0 0 0,2 9 0 0 0,-3-5-1283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09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12683 0 0,'9'4'3812'0'0,"8"12"-4686"0"0,3 20 503 0 0,-2 1 0 0 0,-1 0-1 0 0,24 77 1 0 0,16 126 459 0 0,-34-132-133 0 0,-7-24 38 0 0,7 30 294 0 0,-22-112-1014 0 0,-3-13-1250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0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10754 0 0,'0'0'86'0'0,"3"5"-177"0"0,7 12 30 0 0,-1 1-1 0 0,0 0 1 0 0,6 20 0 0 0,-7-16 141 0 0,2-1 1 0 0,16 30 0 0 0,-12-33-327 0 0,3-11 5100 0 0,5-57-4309 0 0,-17 35-527 0 0,2 0 0 0 0,0 1 0 0 0,0 0 0 0 0,1 0 0 0 0,12-14 0 0 0,-15 22-67 0 0,0 0 0 0 0,0 0 0 0 0,0 1 0 0 0,1 0-1 0 0,0 0 1 0 0,0 0 0 0 0,1 1 0 0 0,-1 0 0 0 0,1 0-1 0 0,10-4 1 0 0,-12 7 13 0 0,-1 0-1 0 0,1 0 0 0 0,-1 0 1 0 0,1 1-1 0 0,0-1 0 0 0,-1 1 1 0 0,1 0-1 0 0,0 1 0 0 0,-1-1 1 0 0,1 1-1 0 0,0 0 0 0 0,-1 0 1 0 0,1 0-1 0 0,-1 1 0 0 0,1-1 1 0 0,-1 1-1 0 0,0 0 0 0 0,6 4 1 0 0,-3-2-15 0 0,0 1 0 0 0,0 0 0 0 0,0 0 0 0 0,-1 1 0 0 0,0 0-1 0 0,0 0 1 0 0,0 0 0 0 0,-1 1 0 0 0,7 11 0 0 0,-1 1-68 0 0,-1 1-1 0 0,9 26 1 0 0,-11-23 195 0 0,24 42-1 0 0,-32-64-280 0 0,9 12 584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0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14427 0 0,'0'0'670'0'0,"-1"4"-1196"0"0,0 4 359 0 0,1-1-1 0 0,1 1 1 0 0,-1 0 0 0 0,1 0-1 0 0,0-1 1 0 0,1 1-1 0 0,4 14 1 0 0,3 15 76 0 0,10 90 180 0 0,-10-58 25 0 0,3 0 0 0 0,25 81 0 0 0,-30-129-301 0 0,-2 0 0 0 0,0 1 0 0 0,-1 0-1 0 0,1 36 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1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1 165 10330 0 0,'0'1'57'0'0,"1"1"0"0"0,-1-1 1 0 0,1 1-1 0 0,0-1 0 0 0,-1 1 0 0 0,1-1 0 0 0,0 1 0 0 0,0-1 0 0 0,0 0 0 0 0,0 1 1 0 0,0-1-1 0 0,0 0 0 0 0,0 0 0 0 0,1 0 0 0 0,-1 0 0 0 0,0 0 0 0 0,1 0 0 0 0,-1 0 0 0 0,1-1 1 0 0,-1 1-1 0 0,1 0 0 0 0,-1-1 0 0 0,1 1 0 0 0,1 0 0 0 0,42 11-257 0 0,-43-12 247 0 0,37 6 18 0 0,0-2 0 0 0,1-2 1 0 0,-1-1-1 0 0,1-3 0 0 0,-1-1 0 0 0,0-1 0 0 0,0-3 0 0 0,0-1 0 0 0,-1-2 0 0 0,0-1 1 0 0,70-32-1 0 0,-103 40 25 0 0,0 1 0 0 0,0-1 1 0 0,-1-1-1 0 0,1 1 1 0 0,-1-1-1 0 0,0 0 1 0 0,0 1-1 0 0,0-2 0 0 0,-1 1 1 0 0,1 0-1 0 0,-1-1 1 0 0,0 0-1 0 0,3-7 0 0 0,-5 10-92 0 0,0 0 0 0 0,0 1 0 0 0,-1-1 0 0 0,1 0 0 0 0,-1 0 0 0 0,0 0 0 0 0,1 0 0 0 0,-1 0 0 0 0,0 0 0 0 0,0 0 0 0 0,0 0 0 0 0,0 0 0 0 0,-1 0 0 0 0,1 1 0 0 0,0-1 0 0 0,-1 0 0 0 0,0 0 0 0 0,1 0 0 0 0,-1 0 0 0 0,0 0 0 0 0,0 1 0 0 0,0-1 0 0 0,0 0 0 0 0,0 1 0 0 0,0-1 0 0 0,0 1-1 0 0,-1-1 1 0 0,1 1 0 0 0,0 0 0 0 0,-1-1 0 0 0,1 1 0 0 0,-1 0 0 0 0,0 0 0 0 0,1 0 0 0 0,-1 0 0 0 0,0 0 0 0 0,0 1 0 0 0,1-1 0 0 0,-1 0 0 0 0,0 1 0 0 0,-3-1 0 0 0,2 0-89 0 0,0 0 0 0 0,0 0 0 0 0,0 1 0 0 0,1-1 0 0 0,-1 1 0 0 0,0 0 1 0 0,0-1-1 0 0,0 1 0 0 0,0 1 0 0 0,0-1 0 0 0,0 0 0 0 0,0 1 0 0 0,0-1 0 0 0,0 1 0 0 0,0 0 0 0 0,0 0 1 0 0,0 0-1 0 0,-3 3 0 0 0,2-2 24 0 0,0 1 0 0 0,1 0 0 0 0,-1 0 0 0 0,0 1 0 0 0,1-1 1 0 0,0 1-1 0 0,0 0 0 0 0,0 0 0 0 0,0 0 0 0 0,-2 6 0 0 0,-1 3 55 0 0,0 0 0 0 0,1 0 0 0 0,1 0 0 0 0,1 1 0 0 0,0-1 0 0 0,-3 27 0 0 0,5-31 32 0 0,1-1 1 0 0,-1 0-1 0 0,2 1 1 0 0,-1-1-1 0 0,1 1 1 0 0,0-1 0 0 0,1 0-1 0 0,0 0 1 0 0,0 0-1 0 0,1 0 1 0 0,0 0-1 0 0,0 0 1 0 0,1-1-1 0 0,0 0 1 0 0,0 1-1 0 0,1-1 1 0 0,0-1 0 0 0,0 1-1 0 0,1-1 1 0 0,0 0-1 0 0,0 0 1 0 0,0 0-1 0 0,0-1 1 0 0,1 0-1 0 0,0-1 1 0 0,0 1-1 0 0,1-1 1 0 0,-1 0 0 0 0,1-1-1 0 0,0 0 1 0 0,8 2-1 0 0,6 1 8 0 0,0-1 0 0 0,1-1 0 0 0,-1-1 0 0 0,1 0 0 0 0,0-2 0 0 0,0-1 0 0 0,32-4 0 0 0,-43 3 11 0 0,0-1-1 0 0,-1 0 0 0 0,1-1 1 0 0,-1 0-1 0 0,1-1 0 0 0,-1 0 1 0 0,0-1-1 0 0,0 0 0 0 0,-1-1 1 0 0,0 0-1 0 0,0-1 0 0 0,0 0 1 0 0,-1 0-1 0 0,0-1 0 0 0,15-16 1 0 0,-22 20-17 0 0,1 1 0 0 0,-1-1 1 0 0,0 1-1 0 0,0-1 0 0 0,-1 0 0 0 0,1 0 1 0 0,-1 0-1 0 0,0 0 0 0 0,0 0 1 0 0,0 0-1 0 0,-1 0 0 0 0,1 0 1 0 0,-1 0-1 0 0,0-1 0 0 0,0 1 0 0 0,0 0 1 0 0,-1 0-1 0 0,0 0 0 0 0,1 0 1 0 0,-1 0-1 0 0,-1 0 0 0 0,1 0 1 0 0,-1 0-1 0 0,1 0 0 0 0,-1 1 0 0 0,0-1 1 0 0,-5-6-1 0 0,4 6-61 0 0,0 0-1 0 0,0 0 1 0 0,0 0 0 0 0,-1 0-1 0 0,0 1 1 0 0,1 0 0 0 0,-1 0-1 0 0,0 0 1 0 0,-1 0 0 0 0,1 0-1 0 0,-1 1 1 0 0,1 0 0 0 0,-1 0 0 0 0,1 0-1 0 0,-1 0 1 0 0,0 1 0 0 0,0 0-1 0 0,0 0 1 0 0,0 0 0 0 0,0 0-1 0 0,0 1 1 0 0,-8 0 0 0 0,10 1-1 0 0,0 0-1 0 0,0 0 1 0 0,0 0 0 0 0,0 0 0 0 0,1 1 0 0 0,-1-1 0 0 0,0 1 0 0 0,1 0 0 0 0,-1 0 0 0 0,1 0 0 0 0,-1 0 0 0 0,1 0 0 0 0,0 0 0 0 0,0 1-1 0 0,0-1 1 0 0,0 1 0 0 0,0-1 0 0 0,1 1 0 0 0,-1 0 0 0 0,1-1 0 0 0,0 1 0 0 0,0 0 0 0 0,0 0 0 0 0,0 0 0 0 0,-1 6 0 0 0,-1 5 61 0 0,1-1 0 0 0,0 0 0 0 0,1 0 0 0 0,1 22 0 0 0,0-30-17 0 0,0 0-1 0 0,0-1 0 0 0,1 1 0 0 0,0-1 0 0 0,0 1 0 0 0,0-1 0 0 0,0 1 0 0 0,1-1 0 0 0,-1 0 0 0 0,1 0 0 0 0,0 0 1 0 0,1 0-1 0 0,-1 0 0 0 0,1 0 0 0 0,-1 0 0 0 0,1-1 0 0 0,0 1 0 0 0,1-1 0 0 0,-1 0 0 0 0,0 0 0 0 0,5 3 0 0 0,-4-4 48 0 0,1 0 0 0 0,-1 0-1 0 0,1-1 1 0 0,0 1-1 0 0,0-1 1 0 0,0 0-1 0 0,-1 0 1 0 0,1 0-1 0 0,0-1 1 0 0,0 0-1 0 0,0 0 1 0 0,0 0 0 0 0,0-1-1 0 0,0 1 1 0 0,0-1-1 0 0,0 0 1 0 0,0-1-1 0 0,-1 1 1 0 0,6-3-1 0 0,-2 0 204 0 0,0 0-1 0 0,0 0 0 0 0,0-1 0 0 0,-1 1 1 0 0,0-2-1 0 0,0 1 0 0 0,9-10 0 0 0,-12 11-127 0 0,-1 1-1 0 0,0-1 1 0 0,0 0-1 0 0,0 0 0 0 0,0 0 1 0 0,-1 0-1 0 0,1 0 1 0 0,-1-1-1 0 0,0 1 1 0 0,-1-1-1 0 0,1 1 0 0 0,-1-1 1 0 0,0 0-1 0 0,0 1 1 0 0,0-7-1 0 0,-1 10-122 0 0,3 3-1029 0 0,-2-1 950 0 0,1 0 1 0 0,-1 0-1 0 0,0 0 1 0 0,0 0-1 0 0,0 0 0 0 0,0 1 1 0 0,0-1-1 0 0,0 1 1 0 0,0-1-1 0 0,0 0 1 0 0,1 3-1 0 0,-2-3-24 0 0,9 15-59 0 0,-1-1 0 0 0,0 2-1 0 0,10 33 1 0 0,-10-26 102 0 0,17 46-164 0 0,18 86 0 0 0,-38-134 167 0 0,-1 0-1 0 0,-2 0 1 0 0,0 1 0 0 0,-1-1 0 0 0,-1 0 0 0 0,-1 0-1 0 0,-1 1 1 0 0,-8 33 0 0 0,8-48 80 0 0,-1-1 0 0 0,1 1 0 0 0,-2-1 0 0 0,1 0 0 0 0,-1 1 0 0 0,0-2 0 0 0,0 1 1 0 0,-1 0-1 0 0,0-1 0 0 0,0 0 0 0 0,-1 0 0 0 0,1 0 0 0 0,-14 9 0 0 0,9-8 101 0 0,0-1-1 0 0,-1-1 1 0 0,0 1 0 0 0,0-1 0 0 0,0-1-1 0 0,-1 0 1 0 0,1-1 0 0 0,-20 3 0 0 0,7-3 11 0 0,1-1 0 0 0,-1-1 0 0 0,1-1 0 0 0,-1-2 1 0 0,1 0-1 0 0,-1-1 0 0 0,1-2 0 0 0,0 0 0 0 0,-24-9 0 0 0,26 6-228 0 0,1-1 0 0 0,-31-17-1 0 0,42 21-270 0 0,1 0-1 0 0,0-1 1 0 0,1 0 0 0 0,-1-1-1 0 0,1 0 1 0 0,0 0 0 0 0,1 0-1 0 0,-8-11 1 0 0,2-2-1309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0 157 10282 0 0,'10'18'-176'0'0,"-1"1"-1"0"0,-1 1 1 0 0,10 37-1 0 0,-6-18 366 0 0,-12-39-136 0 0,0 1 0 0 0,0 0 0 0 0,0-1-1 0 0,1 1 1 0 0,-1-1 0 0 0,0 1 0 0 0,0 0 0 0 0,0-1 0 0 0,1 1 0 0 0,-1-1 0 0 0,0 1 0 0 0,1-1 0 0 0,-1 1 0 0 0,0-1 0 0 0,1 1 0 0 0,-1-1 0 0 0,1 1-1 0 0,-1-1 1 0 0,1 0 0 0 0,-1 1 0 0 0,1-1 0 0 0,-1 0 0 0 0,1 1 0 0 0,-1-1 0 0 0,1 0 0 0 0,-1 0 0 0 0,1 1 0 0 0,-1-1 0 0 0,1 0 0 0 0,0 0 0 0 0,-1 0-1 0 0,1 0 1 0 0,-1 0 0 0 0,1 0 0 0 0,0 0 0 0 0,0 0 0 0 0,1-1 6 0 0,0 0 0 0 0,0 0 0 0 0,0 0 0 0 0,0 0 0 0 0,-1 0 0 0 0,1-1 0 0 0,-1 1 0 0 0,1-1 0 0 0,-1 1 0 0 0,1-1 0 0 0,1-2 0 0 0,3-4 26 0 0,-1-1 0 0 0,0 1 1 0 0,0-1-1 0 0,5-13 0 0 0,-2-12-40 0 0,-1 0-1 0 0,-1 0 1 0 0,-2-1-1 0 0,-2 1 1 0 0,-2-43-1 0 0,-4 81-764 0 0,-2 2 702 0 0,1 1 0 0 0,0 0 0 0 0,1 0 0 0 0,-1 0 0 0 0,1 0 0 0 0,1 1 0 0 0,-1-1 0 0 0,1 1 0 0 0,1 0 0 0 0,-1 0 0 0 0,2 0 0 0 0,-1 1 0 0 0,1-1 0 0 0,0 0 1 0 0,0 0-1 0 0,1 1 0 0 0,0-1 0 0 0,1 1 0 0 0,0-1 0 0 0,0 0 0 0 0,4 13 0 0 0,-1-8 86 0 0,0 0 0 0 0,0 0 1 0 0,1 0-1 0 0,1 0 1 0 0,0-1-1 0 0,1 0 0 0 0,0-1 1 0 0,1 1-1 0 0,0-1 0 0 0,1-1 1 0 0,0 1-1 0 0,20 16 0 0 0,-26-25-43 0 0,-1 1-1 0 0,1-1 0 0 0,0 0 0 0 0,0-1 0 0 0,0 1 0 0 0,0 0 0 0 0,0-1 0 0 0,0 1 1 0 0,0-1-1 0 0,1 0 0 0 0,-1 0 0 0 0,0-1 0 0 0,1 1 0 0 0,-1-1 0 0 0,1 1 1 0 0,-1-1-1 0 0,1 0 0 0 0,5-1 0 0 0,-4-1 54 0 0,-1 1 1 0 0,0-1-1 0 0,1 0 1 0 0,-1 0-1 0 0,0-1 1 0 0,0 1-1 0 0,-1-1 1 0 0,1 0 0 0 0,-1 0-1 0 0,1 0 1 0 0,-1 0-1 0 0,0-1 1 0 0,5-6-1 0 0,71-108 580 0 0,-55 79-393 0 0,-23 38-277 0 0,0 0 0 0 0,-1 0 1 0 0,1 0-1 0 0,0-1 0 0 0,0 1 1 0 0,-1 0-1 0 0,1 0 0 0 0,0 0 0 0 0,0 0 1 0 0,0 0-1 0 0,0 0 0 0 0,1 1 0 0 0,-1-1 1 0 0,0 0-1 0 0,0 0 0 0 0,0 1 0 0 0,1-1 1 0 0,-1 1-1 0 0,0-1 0 0 0,1 1 1 0 0,-1 0-1 0 0,0-1 0 0 0,1 1 0 0 0,-1 0 1 0 0,0 0-1 0 0,3 0 0 0 0,-2 1-19 0 0,1 0 1 0 0,-1 0-1 0 0,0 0 0 0 0,0 0 1 0 0,1 0-1 0 0,-1 0 0 0 0,0 1 1 0 0,0-1-1 0 0,0 1 1 0 0,-1 0-1 0 0,1-1 0 0 0,0 1 1 0 0,2 4-1 0 0,5 7-109 0 0,-1 0 1 0 0,0 1 0 0 0,9 22-1 0 0,-16-35 140 0 0,9 21 78 0 0,22 37 3813 0 0,-31-64-2967 0 0,4-14-719 0 0,-2 1 0 0 0,0 0 0 0 0,1-27 0 0 0,-3 26-219 0 0,0-1 0 0 0,2 1-1 0 0,0 0 1 0 0,9-27 0 0 0,-10 41-32 0 0,0 0 0 0 0,0 0 1 0 0,1 0-1 0 0,-1 0 0 0 0,1 1 0 0 0,1-1 1 0 0,-1 1-1 0 0,1-1 0 0 0,-1 1 1 0 0,1 0-1 0 0,0 1 0 0 0,1-1 1 0 0,-1 1-1 0 0,0 0 0 0 0,1 0 0 0 0,0 0 1 0 0,0 0-1 0 0,0 1 0 0 0,0 0 1 0 0,6-2-1 0 0,-2 1-313 0 0,0 0 0 0 0,0 1 0 0 0,0 1 0 0 0,0-1 1 0 0,1 1-1 0 0,-1 1 0 0 0,1 0 0 0 0,-1 0 0 0 0,12 2 0 0 0,-4 1-1797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3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0 225 15643 0 0,'2'6'-177'0'0,"-1"0"0"0"0,1 0 1 0 0,0 1-1 0 0,1-1 0 0 0,-1 0 0 0 0,1-1 0 0 0,0 1 0 0 0,1 0 0 0 0,-1-1 0 0 0,8 9 0 0 0,-8-12 197 0 0,0 1 0 0 0,1-1 0 0 0,-1 0 0 0 0,1 0 1 0 0,-1 0-1 0 0,1 0 0 0 0,-1-1 0 0 0,1 0 0 0 0,0 1 0 0 0,0-1 0 0 0,0-1 0 0 0,0 1 0 0 0,-1 0 0 0 0,1-1 1 0 0,0 0-1 0 0,0 0 0 0 0,0 0 0 0 0,7-2 0 0 0,0 1 109 0 0,0 0 0 0 0,0-1 1 0 0,0-1-1 0 0,-1 1 0 0 0,1-2 0 0 0,-1 0 0 0 0,11-5 0 0 0,-17 7-12 0 0,0-1-1 0 0,0 1 1 0 0,0-1-1 0 0,0 0 0 0 0,-1 0 1 0 0,1-1-1 0 0,-1 1 1 0 0,0-1-1 0 0,0 0 0 0 0,0 1 1 0 0,0-1-1 0 0,-1-1 0 0 0,1 1 1 0 0,-1 0-1 0 0,0-1 1 0 0,0 1-1 0 0,-1-1 0 0 0,2-6 1 0 0,0-3-127 0 0,-1 0 0 0 0,-1 0 0 0 0,0 0 0 0 0,-1 0 0 0 0,0 0 1 0 0,-1 0-1 0 0,-1 0 0 0 0,0 0 0 0 0,-1 0 0 0 0,-1 1 0 0 0,0-1 1 0 0,-10-22-1 0 0,14 35-68 0 0,-1 0 0 0 0,1 0 1 0 0,0 1-1 0 0,-1-1 1 0 0,1 0-1 0 0,-1 1 0 0 0,1-1 1 0 0,-1 1-1 0 0,1-1 0 0 0,-1 0 1 0 0,1 1-1 0 0,-1-1 1 0 0,1 1-1 0 0,-1-1 0 0 0,0 1 1 0 0,1 0-1 0 0,-1-1 0 0 0,0 1 1 0 0,1 0-1 0 0,-1-1 0 0 0,0 1 1 0 0,1 0-1 0 0,-1 0 1 0 0,0-1-1 0 0,0 1 0 0 0,1 0 1 0 0,-1 0-1 0 0,0 0 0 0 0,0 0 1 0 0,0 0-1 0 0,1 0 1 0 0,-2 1-1 0 0,0 0-33 0 0,0 0 0 0 0,0 0 0 0 0,0 0 0 0 0,0 0 0 0 0,0 1 0 0 0,1-1 0 0 0,-1 1 0 0 0,0-1 0 0 0,1 1 0 0 0,0 0 0 0 0,-2 2 0 0 0,-4 6-18 0 0,1 1-1 0 0,0 0 0 0 0,-5 13 0 0 0,5-10 189 0 0,1 1 0 0 0,1 0 0 0 0,0-1 0 0 0,1 1 0 0 0,1 1 0 0 0,1-1 0 0 0,0 30 0 0 0,1-38-30 0 0,1-1 0 0 0,0 1 0 0 0,0-1 0 0 0,0 1 0 0 0,1-1 0 0 0,0 1 0 0 0,0-1 0 0 0,1 0 0 0 0,0 0 0 0 0,0 0 0 0 0,0-1 0 0 0,1 1 0 0 0,-1-1 0 0 0,1 1 0 0 0,1-1 0 0 0,-1-1 0 0 0,1 1 0 0 0,0 0 0 0 0,0-1 0 0 0,10 6 0 0 0,-5-3 123 0 0,2-2-1 0 0,-1 1 1 0 0,1-1-1 0 0,0-1 0 0 0,0 0 1 0 0,0-1-1 0 0,0 0 1 0 0,1-1-1 0 0,-1 0 0 0 0,1-1 1 0 0,-1 0-1 0 0,1-1 1 0 0,0-1-1 0 0,-1 0 0 0 0,1-1 1 0 0,-1 0-1 0 0,17-5 1 0 0,-10 1 21 0 0,0-2 1 0 0,-1 0 0 0 0,0 0 0 0 0,0-2 0 0 0,-1 0-1 0 0,-1-2 1 0 0,0 1 0 0 0,0-2 0 0 0,-1 0 0 0 0,16-19-1 0 0,-17 16-104 0 0,-10 11-34 0 0,0 0 0 0 0,1 0 1 0 0,-1 0-1 0 0,11-8 0 0 0,-14 12-45 0 0,1 0 0 0 0,-1 1 0 0 0,0-1 0 0 0,1 0-1 0 0,-1 1 1 0 0,1-1 0 0 0,-1 1 0 0 0,1-1 0 0 0,-1 1-1 0 0,1-1 1 0 0,-1 1 0 0 0,1 0 0 0 0,-1 0 0 0 0,1 0-1 0 0,0 0 1 0 0,-1 0 0 0 0,1 0 0 0 0,-1 1 0 0 0,1-1-1 0 0,-1 0 1 0 0,1 1 0 0 0,-1-1 0 0 0,1 1 0 0 0,-1 0 0 0 0,3 1-1 0 0,42 28-174 0 0,65 54-1 0 0,-67-48 308 0 0,61 39 1 0 0,-100-73-164 0 0,-1 1 1 0 0,1-1-1 0 0,-1 0 1 0 0,1 0-1 0 0,9 3 1 0 0,-13-5-162 0 0,0 0 0 0 0,0 0 0 0 0,1 0 0 0 0,-1 1 0 0 0,0-1 0 0 0,1-1 0 0 0,-1 1 0 0 0,0 0 0 0 0,1 0 0 0 0,-1 0 0 0 0,0-1 0 0 0,0 1 0 0 0,1 0 0 0 0,-1-1 0 0 0,0 1 0 0 0,0-1 0 0 0,0 0 0 0 0,0 1 0 0 0,0-1 0 0 0,0 0-1 0 0,0 0 1 0 0,0 0 0 0 0,0 0 0 0 0,0 0 0 0 0,0 0 0 0 0,1-1 0 0 0,3-6-2085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3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0 12939 0 0,'-10'16'-253'0'0,"1"0"0"0"0,1 0 1 0 0,0 1-1 0 0,-9 32 0 0 0,-5 9 325 0 0,-16 26 78 0 0,11-29 91 0 0,-28 89 0 0 0,51-133-531 0 0,1 0 0 0 0,1 0 0 0 0,0 1 0 0 0,-1 15 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4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16876 0 0,'44'533'-1249'0'0,"-71"-100"1548"0"0,14-289-240 0 0,11-141-1453 0 0,-4-15 438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4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15251 0 0,'2'-3'45'0'0,"0"-1"0"0"0,-1 1 0 0 0,1-1 0 0 0,1 1 0 0 0,-1 0 0 0 0,0 0 0 0 0,1 0-1 0 0,0 0 1 0 0,-1 0 0 0 0,1 0 0 0 0,0 1 0 0 0,0-1 0 0 0,1 1 0 0 0,-1 0 0 0 0,7-3 0 0 0,-2 2-86 0 0,-1 0 0 0 0,0 1 1 0 0,1 0-1 0 0,-1 1 1 0 0,1-1-1 0 0,0 2 0 0 0,13-1 1 0 0,1 2-68 0 0,0 1 0 0 0,0 1 0 0 0,-1 1 1 0 0,42 14-1 0 0,-59-17 61 0 0,0 1-1 0 0,1-1 1 0 0,-1 1 0 0 0,0 0 0 0 0,0 1 0 0 0,0-1-1 0 0,-1 1 1 0 0,1 0 0 0 0,0 0 0 0 0,-1 0-1 0 0,0 0 1 0 0,0 0 0 0 0,0 1 0 0 0,0 0 0 0 0,0-1-1 0 0,-1 1 1 0 0,0 0 0 0 0,1 0 0 0 0,1 6-1 0 0,-3-7-34 0 0,0 1 0 0 0,-1 0 1 0 0,1 0-1 0 0,0 0 0 0 0,-1 1 0 0 0,0-1 0 0 0,0 0 0 0 0,0 0 0 0 0,-1 0 0 0 0,1 0 0 0 0,-1 0 0 0 0,0 0 0 0 0,0 0 0 0 0,-1 0 0 0 0,1-1 0 0 0,-1 1 0 0 0,0 0 0 0 0,0-1 0 0 0,0 1 1 0 0,0-1-1 0 0,-5 6 0 0 0,-2 2 15 0 0,-1-1 0 0 0,0 0 1 0 0,-1-1-1 0 0,0-1 1 0 0,0 1-1 0 0,-1-2 0 0 0,0 1 1 0 0,-14 5-1 0 0,15-8 180 0 0,1-1 0 0 0,-1 0-1 0 0,0-1 1 0 0,0 0 0 0 0,0 0 0 0 0,0-1 0 0 0,0-1 0 0 0,-1 0-1 0 0,1 0 1 0 0,-18-2 0 0 0,26 0-137 0 0,0 0 0 0 0,0 0 0 0 0,0 0 0 0 0,0 0 0 0 0,0-1 0 0 0,0 1 0 0 0,0-1 0 0 0,0 0-1 0 0,0 0 1 0 0,1 0 0 0 0,-1 0 0 0 0,1 0 0 0 0,-1 0 0 0 0,1-1 0 0 0,0 1 0 0 0,0-1 0 0 0,0 0 0 0 0,0 1 0 0 0,-1-6 0 0 0,-3-5-1173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4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13243 0 0,'0'0'9'0'0,"2"2"-132"0"0,8 12 1 0 0,-1 0-1 0 0,0 0 0 0 0,-1 1 1 0 0,10 25-1 0 0,-8-17 270 0 0,21 34 1 0 0,-27-51-105 0 0,0 0 0 0 0,0 0-1 0 0,1-1 1 0 0,-1 0 0 0 0,1 0 0 0 0,0 0-1 0 0,1-1 1 0 0,-1 1 0 0 0,1-1 0 0 0,8 4 0 0 0,-10-6 91 0 0,-1 0 0 0 0,1-1 0 0 0,1 1 0 0 0,-1-1 0 0 0,0 0 0 0 0,0 0 0 0 0,0 0 0 0 0,1-1 0 0 0,-1 1 0 0 0,0-1 0 0 0,1 0 0 0 0,-1 0 0 0 0,0-1 0 0 0,1 1 0 0 0,-1-1 0 0 0,0 0 0 0 0,0 0 0 0 0,0 0 0 0 0,1-1 0 0 0,-1 0 0 0 0,-1 1 0 0 0,1-1 0 0 0,0-1 0 0 0,0 1 0 0 0,-1 0 0 0 0,1-1 0 0 0,-1 0 0 0 0,0 0 0 0 0,0 0 0 0 0,0 0 0 0 0,0 0 0 0 0,0-1 0 0 0,-1 0 0 0 0,0 1 1 0 0,1-1-1 0 0,-1 0 0 0 0,-1 0 0 0 0,1 0 0 0 0,-1 0 0 0 0,1 0 0 0 0,0-7 0 0 0,-1 1-110 0 0,0 0 0 0 0,-1 0 0 0 0,0 0 0 0 0,0 0 0 0 0,-1 0 1 0 0,-1 0-1 0 0,0 0 0 0 0,0 0 0 0 0,-1 0 0 0 0,0 1 0 0 0,-1 0 1 0 0,-4-10-1 0 0,1 6-216 0 0,0 0 1 0 0,-1 0-1 0 0,0 1 1 0 0,-1 0-1 0 0,-1 1 1 0 0,1 0 0 0 0,-19-16-1 0 0,26 25 37 0 0,-1 0 0 0 0,1 0 0 0 0,0 1 0 0 0,-1-1 1 0 0,1 1-1 0 0,-1-1 0 0 0,1 1 0 0 0,-1 0 0 0 0,0 0 0 0 0,1 0 0 0 0,-1 0 0 0 0,0 1 0 0 0,0-1 0 0 0,0 1 0 0 0,0-1 1 0 0,0 1-1 0 0,0 0 0 0 0,1 0 0 0 0,-1 0 0 0 0,0 1 0 0 0,0-1 0 0 0,0 1 0 0 0,0 0 0 0 0,-3 1 0 0 0,3-1-195 0 0,-1 1 0 0 0,1 0-1 0 0,0 1 1 0 0,-1-1-1 0 0,1 1 1 0 0,1-1 0 0 0,-1 1-1 0 0,0 0 1 0 0,0 0 0 0 0,1 0-1 0 0,0 0 1 0 0,0 1-1 0 0,0-1 1 0 0,0 1 0 0 0,0-1-1 0 0,1 1 1 0 0,-2 5 0 0 0,-1 1-915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5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4 16468 0 0,'-4'-4'-210'0'0,"-1"14"66"0"0,-7 30 16 0 0,2-7 149 0 0,-46 102 79 0 0,-89 156-1 0 0,133-269-90 0 0,-4 4 6 0 0,2 1 1 0 0,-20 55-1 0 0,33-80-176 0 0,-5 20 472 0 0,6-10-3481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5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4497 0 0,'9'-2'113'0'0,"14"-4"444"0"0,0 2 0 0 0,-1 0-1 0 0,1 2 1 0 0,32 0 0 0 0,-49 2-454 0 0,-1 1 1 0 0,1-1 0 0 0,-1 1 0 0 0,1 0 0 0 0,-1 1 0 0 0,0-1 0 0 0,0 1-1 0 0,1 0 1 0 0,-1 0 0 0 0,0 1 0 0 0,-1-1 0 0 0,1 1 0 0 0,0 0 0 0 0,-1 1-1 0 0,1-1 1 0 0,-1 1 0 0 0,0 0 0 0 0,-1 0 0 0 0,1 0 0 0 0,0 0 0 0 0,-1 1-1 0 0,0-1 1 0 0,4 10 0 0 0,9 23 165 0 0,-3 1 0 0 0,10 42 0 0 0,3 9 5417 0 0,-14-108-4820 0 0,-5 2-849 0 0,0 0 1 0 0,-1-1-1 0 0,7-29 1 0 0,4-16-376 0 0,-9 42 155 0 0,1 0 0 0 0,0 0-1 0 0,24-36 1 0 0,-27 49 139 0 0,-1 0-1 0 0,1 1 1 0 0,0 0-1 0 0,0 0 1 0 0,1 0-1 0 0,0 1 1 0 0,0 0-1 0 0,1 0 1 0 0,0 1-1 0 0,-1 0 1 0 0,2 1-1 0 0,10-5 1 0 0,-16 7 43 0 0,0 1 0 0 0,0 1 0 0 0,0-1 1 0 0,0 0-1 0 0,1 1 0 0 0,-1 0 0 0 0,0 0 0 0 0,0 0 1 0 0,0 0-1 0 0,1 0 0 0 0,-1 0 0 0 0,0 1 0 0 0,0 0 1 0 0,0 0-1 0 0,0 0 0 0 0,0 0 0 0 0,0 0 0 0 0,0 0 0 0 0,0 1 1 0 0,0-1-1 0 0,0 1 0 0 0,-1 0 0 0 0,1 0 0 0 0,-1 0 1 0 0,1 0-1 0 0,-1 0 0 0 0,0 1 0 0 0,0-1 0 0 0,0 1 1 0 0,0-1-1 0 0,0 1 0 0 0,-1 0 0 0 0,3 5 0 0 0,5 10 1 0 0,-2 1 0 0 0,0 0 0 0 0,-1 0 0 0 0,5 27 0 0 0,-5-21-11 0 0,6 27 37 0 0,13 48 124 0 0,-22-91-95 0 0,1 0-1 0 0,0 0 1 0 0,0-1 0 0 0,0 1 0 0 0,1-1 0 0 0,0 0 0 0 0,1 0 0 0 0,8 8 0 0 0,-12-14-129 0 0,1 0 0 0 0,-1 0 0 0 0,1 0 0 0 0,0 0 0 0 0,-1-1 0 0 0,1 0 0 0 0,0 1 0 0 0,0-1 0 0 0,0 0 0 0 0,0 0 1 0 0,0 0-1 0 0,0-1 0 0 0,0 1 0 0 0,0-1 0 0 0,0 0 0 0 0,0 0 0 0 0,0 0 0 0 0,1 0 0 0 0,-1 0 0 0 0,0-1 0 0 0,0 1 1 0 0,0-1-1 0 0,5-1 0 0 0,5-4-887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6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53 9298 0 0,'0'0'1795'0'0,"-8"6"-2275"0"0,0 3 467 0 0,1 0 0 0 0,0 0 1 0 0,1 1-1 0 0,0 0 0 0 0,1 0 0 0 0,0 1 1 0 0,0 0-1 0 0,1-1 0 0 0,1 1 0 0 0,-5 20 1 0 0,7-24 44 0 0,-1 0 1 0 0,1 0 0 0 0,0 0 0 0 0,1 1 0 0 0,0-1-1 0 0,0 0 1 0 0,0 0 0 0 0,1 1 0 0 0,0-1 0 0 0,1 0-1 0 0,-1 0 1 0 0,1 0 0 0 0,1 0 0 0 0,-1-1 0 0 0,1 1-1 0 0,0 0 1 0 0,1-1 0 0 0,8 12 0 0 0,-11-17 36 0 0,0 1-1 0 0,0-1 1 0 0,0 0 0 0 0,1 1 0 0 0,-1-1 0 0 0,1 0 0 0 0,-1 0 0 0 0,1 0 0 0 0,-1 0-1 0 0,1 0 1 0 0,0 0 0 0 0,-1 0 0 0 0,1 0 0 0 0,0-1 0 0 0,0 1 0 0 0,-1-1 0 0 0,1 1-1 0 0,0-1 1 0 0,0 0 0 0 0,3 0 0 0 0,-3 0 54 0 0,0-1 0 0 0,0 1 0 0 0,-1-1-1 0 0,1 0 1 0 0,0 0 0 0 0,0 0 0 0 0,-1 0 0 0 0,1 0 0 0 0,-1 0 0 0 0,1 0-1 0 0,-1 0 1 0 0,0-1 0 0 0,1 1 0 0 0,-1-1 0 0 0,0 1 0 0 0,2-3 0 0 0,2-5 165 0 0,-1 1-1 0 0,0 0 1 0 0,0-1 0 0 0,-1 0 0 0 0,0 0 0 0 0,3-17 0 0 0,-1-4-153 0 0,-1-1 0 0 0,-1-36 1 0 0,-3 54-200 0 0,-1 1 0 0 0,0 0 0 0 0,0-1 1 0 0,-1 1-1 0 0,-1 0 0 0 0,0 0 1 0 0,-1 0-1 0 0,-7-14 0 0 0,11 25-61 0 0,-10 4-2113 0 0,4 3 2220 0 0,0 0-1 0 0,0 0 1 0 0,0 1 0 0 0,1 0 0 0 0,0 0-1 0 0,0 1 1 0 0,1-1 0 0 0,0 1-1 0 0,0 0 1 0 0,1 0 0 0 0,0 1-1 0 0,0-1 1 0 0,-1 11 0 0 0,0-2 84 0 0,1 1 1 0 0,0 0-1 0 0,1 0 1 0 0,1 0-1 0 0,3 32 1 0 0,-1-41-50 0 0,1 0 1 0 0,0 0 0 0 0,0 0-1 0 0,1 0 1 0 0,1 0-1 0 0,-1-1 1 0 0,1 0 0 0 0,0 0-1 0 0,1 0 1 0 0,0 0-1 0 0,0 0 1 0 0,1-1 0 0 0,0 0-1 0 0,0 0 1 0 0,1-1-1 0 0,0 0 1 0 0,0 0 0 0 0,0-1-1 0 0,1 1 1 0 0,12 5-1 0 0,-14-8-4 0 0,1 0 0 0 0,-1 0 0 0 0,1 0-1 0 0,0-1 1 0 0,0-1 0 0 0,0 1 0 0 0,0-1-1 0 0,0 0 1 0 0,1-1 0 0 0,-1 1-1 0 0,0-1 1 0 0,0-1 0 0 0,1 1 0 0 0,-1-1-1 0 0,0-1 1 0 0,0 1 0 0 0,0-1 0 0 0,0-1-1 0 0,-1 1 1 0 0,1-1 0 0 0,0 0 0 0 0,-1-1-1 0 0,0 1 1 0 0,0-1 0 0 0,0 0-1 0 0,7-7 1 0 0,-1 0-16 0 0,0-1 0 0 0,-2 0-1 0 0,1-1 1 0 0,-1 0 0 0 0,-1 0-1 0 0,-1-1 1 0 0,0 0 0 0 0,7-18-1 0 0,1-9 27 0 0,18-76 0 0 0,-32 106 124 0 0,2-2-2305 0 0,-3 56 1579 0 0,-1-21 533 0 0,1-1 0 0 0,0 1-1 0 0,10 40 1 0 0,-6-45 538 0 0,8 30-1158 0 0,-10-28 7411 0 0,15-104-6295 0 0,6-24-610 0 0,-20 96 109 0 0,0 1-1 0 0,1 0 1 0 0,0 0 0 0 0,1 0 0 0 0,0 1 0 0 0,9-13 0 0 0,-13 21-6 0 0,0 0 1 0 0,0 1 0 0 0,0-1-1 0 0,0 1 1 0 0,1-1-1 0 0,-1 1 1 0 0,1 0 0 0 0,0 0-1 0 0,-1 0 1 0 0,1 0-1 0 0,0 0 1 0 0,0 1 0 0 0,0 0-1 0 0,0-1 1 0 0,0 1 0 0 0,1 0-1 0 0,-1 0 1 0 0,0 1-1 0 0,1-1 1 0 0,4 0 0 0 0,-5 2 15 0 0,0-1 1 0 0,0 1 0 0 0,0 0 0 0 0,0 0 0 0 0,0 0-1 0 0,0 0 1 0 0,0 1 0 0 0,0-1 0 0 0,-1 1 0 0 0,1-1 0 0 0,-1 1-1 0 0,1 0 1 0 0,-1 0 0 0 0,0 0 0 0 0,0 1 0 0 0,1-1-1 0 0,-2 0 1 0 0,1 1 0 0 0,0-1 0 0 0,0 1 0 0 0,-1 0-1 0 0,2 3 1 0 0,13 29 5 0 0,-1 1 0 0 0,17 68 0 0 0,1 5 178 0 0,-27-93-100 0 0,-5-11-18 0 0,1 0 1 0 0,-1-1 0 0 0,1 1-1 0 0,0-1 1 0 0,0 1-1 0 0,1-1 1 0 0,-1 0-1 0 0,1 0 1 0 0,3 5-1 0 0,-5-9-50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6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18844 0 0,'0'0'-303'0'0,"2"7"-525"0"0,13 48 374 0 0,9 60-1 0 0,7 30 543 0 0,17 92 37 0 0,-1 0 270 0 0,-39-207-679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17164 0 0,'0'0'1295'0'0,"2"-2"-1205"0"0,2 0-95 0 0,-1 0-1 0 0,1 0 1 0 0,0 1-1 0 0,-1-1 1 0 0,1 1-1 0 0,0 0 1 0 0,0 0-1 0 0,0 0 1 0 0,0 0-1 0 0,0 1 1 0 0,6-1-1 0 0,57 2-502 0 0,-32 1 439 0 0,361-22 21 0 0,-325 10 70 0 0,-21 2-56 0 0,71-2 1 0 0,-120 10-56 0 0,-10 2-3373 0 0,8-1 3360 0 0,-1-1 1 0 0,0 1 0 0 0,1 0 0 0 0,-1 0 0 0 0,1 0 0 0 0,-1 0 0 0 0,-2 2 0 0 0,1-1-34 0 0,-3 1 148 0 0,1 0 1 0 0,-1 0-1 0 0,1 0 1 0 0,0 1-1 0 0,1 0 1 0 0,-1 0-1 0 0,1 0 1 0 0,-1 0 0 0 0,1 1-1 0 0,0-1 1 0 0,1 1-1 0 0,-1 0 1 0 0,1 0-1 0 0,-3 8 1 0 0,4-9-6 0 0,0 1-1 0 0,1 0 1 0 0,0 0 0 0 0,0 0 0 0 0,0 0-1 0 0,0 0 1 0 0,1 0 0 0 0,0 0-1 0 0,0 0 1 0 0,1 0 0 0 0,-1 0 0 0 0,1 0-1 0 0,0 0 1 0 0,0-1 0 0 0,1 1 0 0 0,3 9-1 0 0,2-2-62 0 0,0 1-1 0 0,0-1 0 0 0,2 0 1 0 0,14 17-1 0 0,-14-19 76 0 0,0 0 0 0 0,-1 1 1 0 0,-1 0-1 0 0,0 1 0 0 0,8 17 0 0 0,-14-27-20 0 0,0 0-1 0 0,-1 0 1 0 0,1 0 0 0 0,-1 0 0 0 0,0 0-1 0 0,1 0 1 0 0,-1 0 0 0 0,0 0-1 0 0,0 0 1 0 0,0 0 0 0 0,-1 0 0 0 0,1 0-1 0 0,0 0 1 0 0,-1 0 0 0 0,1 0-1 0 0,-1-1 1 0 0,0 1 0 0 0,0 0 0 0 0,0 0-1 0 0,-1 2 1 0 0,-1 0-3 0 0,0 0-1 0 0,0-1 1 0 0,0 1 0 0 0,-1-1 0 0 0,1 0-1 0 0,-1 0 1 0 0,0 0 0 0 0,-6 3-1 0 0,-4 2 12 0 0,-1-1 0 0 0,-1-1 0 0 0,1 0 0 0 0,-17 3 0 0 0,30-8-7 0 0,-24 6-188 0 0,-35 4 1 0 0,28-8-490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7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11971 0 0,'0'0'-47'0'0,"3"-9"-3265"0"0,4-10 4162 0 0,-6 18-826 0 0,0-1-1 0 0,0 1 1 0 0,0-1 0 0 0,0 1-1 0 0,0-1 1 0 0,1 1 0 0 0,-1 0-1 0 0,0-1 1 0 0,1 1 0 0 0,-1 0-1 0 0,1 0 1 0 0,-1 0 0 0 0,1 0-1 0 0,0 0 1 0 0,-1 1 0 0 0,1-1-1 0 0,0 0 1 0 0,-1 1 0 0 0,1-1-1 0 0,4 0 1 0 0,29 3-210 0 0,-29-2 264 0 0,-6 0-67 0 0,1 0-1 0 0,0 0 1 0 0,-1 0-1 0 0,1 0 1 0 0,0 0-1 0 0,-1 0 0 0 0,1 0 1 0 0,0 0-1 0 0,-1 0 1 0 0,1 1-1 0 0,-1-1 1 0 0,1 0-1 0 0,0 0 0 0 0,-1 0 1 0 0,1 1-1 0 0,-1-1 1 0 0,1 0-1 0 0,-1 1 1 0 0,1-1-1 0 0,-1 1 0 0 0,1-1 1 0 0,-1 1-1 0 0,1-1 1 0 0,-1 0-1 0 0,1 1 1 0 0,-1 0-1 0 0,0-1 0 0 0,1 1 1 0 0,-1-1-1 0 0,0 1 1 0 0,1-1-1 0 0,-1 1 1 0 0,0 0-1 0 0,0-1 0 0 0,0 1 1 0 0,0 0-1 0 0,1 0 1 0 0,1 7 22 0 0,0-3-46 0 0,0 0 0 0 0,-1 0 0 0 0,1 1 0 0 0,-1-1 0 0 0,0 1 0 0 0,-1-1 0 0 0,1 1 0 0 0,-1-1 0 0 0,0 1 0 0 0,0-1 0 0 0,-1 1 0 0 0,0-1 0 0 0,0 1 0 0 0,0-1 0 0 0,-3 9 0 0 0,1-7 148 0 0,0 0 0 0 0,-1 0 0 0 0,1 0 0 0 0,-1-1 0 0 0,-1 1 0 0 0,1-1 0 0 0,-1 0 0 0 0,0 0 0 0 0,0 0 0 0 0,-1-1 0 0 0,0 0 0 0 0,0 0 0 0 0,0 0 0 0 0,0-1 0 0 0,-14 7 0 0 0,14-10-249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18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21269 0 0,'0'-5'7529'0'0,"0"4"-8073"0"0,17-45-3297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3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9914 0 0,'0'0'1310'0'0,"8"6"-3797"0"0,7 8 2554 0 0,-1 0 0 0 0,-1 1 1 0 0,0 0-1 0 0,-1 1 1 0 0,19 35-1 0 0,44 101 469 0 0,-47-91-512 0 0,12 26 188 0 0,51 98 873 0 0,-90-182-575 0 0,-5-6 226 0 0,-8-13-1338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4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93 13011 0 0,'0'0'-407'0'0,"27"-1"-1691"0"0,-18-1 2029 0 0,1-1 0 0 0,-1 0 0 0 0,1 0 0 0 0,-1-1 0 0 0,0 0 0 0 0,9-7 0 0 0,-6 4-25 0 0,-1 0-1 0 0,1 1 0 0 0,1 1 1 0 0,-1-1-1 0 0,1 2 0 0 0,0 0 1 0 0,21-4-1 0 0,-26 7 193 0 0,0-1 0 0 0,1 0 0 0 0,-1 0 0 0 0,11-5 685 0 0,-18 14-654 0 0,-2 3-66 0 0,-1-1-1 0 0,0 0 1 0 0,0 0-1 0 0,-1 0 0 0 0,0 0 1 0 0,0 0-1 0 0,-1 0 1 0 0,0-1-1 0 0,-1 0 0 0 0,0 0 1 0 0,-11 14-1 0 0,-10 9 536 0 0,-45 42-1 0 0,8-9-132 0 0,-7 21-5 0 0,-28 32 409 0 0,94-114-1625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4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16820 0 0,'18'-4'-1379'0'0,"437"-46"673"0"0,-159 24 1710 0 0,-222 21 195 0 0,-79 3-2207 0 0,-26-14-590 0 0,21 10 29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0:5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13419 0 0,'0'0'-51'0'0,"1"23"-1995"0"0,5 19 2201 0 0,-6-40-137 0 0,0 0-1 0 0,1 1 1 0 0,-1-1-1 0 0,1 0 1 0 0,-1 0-1 0 0,1 0 1 0 0,0 1 0 0 0,0-1-1 0 0,0 0 1 0 0,0 0-1 0 0,2 2 1 0 0,1 4 14 0 0,14 43 424 0 0,-2 1 0 0 0,15 94 0 0 0,-3 104 390 0 0,-18-143 117 0 0,-8-69-271 0 0,-2-26-295 0 0,0 0 0 0 0,2 0 1 0 0,-1 0-1 0 0,5 16 1674 0 0,-29-3-9998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6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16 116 6353 0 0,'-1'-3'641'0'0,"-1"-1"0"0"0,1 1 1 0 0,-1-1-1 0 0,1 1 0 0 0,0-1 0 0 0,1 0 0 0 0,-1 1 0 0 0,1-1 0 0 0,-1 0 0 0 0,2-5 0 0 0,-1 7-623 0 0,0 1-1 0 0,1-1 1 0 0,-1 1 0 0 0,1-1 0 0 0,0 1-1 0 0,-1-1 1 0 0,1 1 0 0 0,0-1-1 0 0,0 1 1 0 0,0 0 0 0 0,0-1 0 0 0,0 1-1 0 0,0 0 1 0 0,0 0 0 0 0,1 0-1 0 0,-1 0 1 0 0,0 0 0 0 0,1 0 0 0 0,-1 0-1 0 0,0 0 1 0 0,1 0 0 0 0,-1 1-1 0 0,1-1 1 0 0,0 1 0 0 0,1-1 0 0 0,4-2-75 0 0,-1 0 0 0 0,1 0 0 0 0,-1-1 0 0 0,8-6 0 0 0,6-3-204 0 0,-19 12 237 0 0,0 1 0 0 0,1-1-1 0 0,-1 1 1 0 0,1-1 0 0 0,-1 1-1 0 0,0-1 1 0 0,1 1 0 0 0,-1 0-1 0 0,1 0 1 0 0,-1-1 0 0 0,1 1 0 0 0,-1 0-1 0 0,1 1 1 0 0,-1-1 0 0 0,1 0-1 0 0,-1 0 1 0 0,0 0 0 0 0,1 1-1 0 0,-1-1 1 0 0,1 1 0 0 0,-1-1 0 0 0,0 1-1 0 0,1 0 1 0 0,-1 0 0 0 0,0-1-1 0 0,0 1 1 0 0,1 0 0 0 0,-1 0-1 0 0,0 0 1 0 0,0 0 0 0 0,0 0 0 0 0,0 0-1 0 0,0 1 1 0 0,-1-1 0 0 0,2 2-1 0 0,1 1-57 0 0,-1 0 1 0 0,0 0-1 0 0,0 0 0 0 0,0 0 0 0 0,0 0 0 0 0,-1 1 0 0 0,1-1 0 0 0,-1 1 0 0 0,1 8 0 0 0,-1 7 141 0 0,0 1-1 0 0,-1 0 1 0 0,-1 0-1 0 0,-1 0 0 0 0,-6 24 1 0 0,6-39-41 0 0,0 0 0 0 0,0 0 0 0 0,0 0 1 0 0,0 0-1 0 0,-1-1 0 0 0,0 1 0 0 0,0-1 1 0 0,-1 0-1 0 0,0 1 0 0 0,0-2 1 0 0,0 1-1 0 0,0 0 0 0 0,0-1 0 0 0,-1 0 1 0 0,0 0-1 0 0,0 0 0 0 0,0-1 1 0 0,-1 0-1 0 0,1 0 0 0 0,-1 0 0 0 0,-10 4 1 0 0,13-7 76 0 0,0 1 1 0 0,0 0-1 0 0,0-1 1 0 0,-1 0-1 0 0,1 0 1 0 0,0 0-1 0 0,0 0 1 0 0,0 0 0 0 0,0-1-1 0 0,0 1 1 0 0,0-1-1 0 0,0 0 1 0 0,0 0-1 0 0,0 0 1 0 0,1 0-1 0 0,-7-4 482 0 0,9 5-559 0 0,1-1-1 0 0,-1 0 0 0 0,0 0 1 0 0,0 0-1 0 0,0 0 0 0 0,1 1 1 0 0,-1-1-1 0 0,0 0 0 0 0,1 0 1 0 0,-1 1-1 0 0,1-1 0 0 0,-1 0 1 0 0,1 0-1 0 0,-1 1 0 0 0,1-1 1 0 0,-1 1-1 0 0,1-1 1 0 0,0 0-1 0 0,-1 1 0 0 0,1-1 1 0 0,0 1-1 0 0,1-1 0 0 0,1-2-48 0 0,1 0 1 0 0,0 0-1 0 0,0 1 0 0 0,0-1 0 0 0,0 1 1 0 0,0 0-1 0 0,1 0 0 0 0,-1 0 0 0 0,1 0 0 0 0,-1 1 1 0 0,1 0-1 0 0,0 0 0 0 0,8 0 0 0 0,-2 0-64 0 0,24-2 391 0 0,1 1 0 0 0,0 2-1 0 0,0 1 1 0 0,64 11-1 0 0,-87-8-1168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1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87 3889 0 0,'3'-21'6072'0'0,"1"3"-4993"0"0,16 2-1445 0 0,78-4 214 0 0,-84 16 131 0 0,38-4-198 0 0,-52 8 114 0 0,2 1-175 0 0,-1 0 260 0 0,0 1 0 0 0,0-1 0 0 0,0 0 0 0 0,0 1 0 0 0,0-1-1 0 0,0 0 1 0 0,0 1 0 0 0,-1-1 0 0 0,1 1 0 0 0,0-1 0 0 0,-1 1 0 0 0,1-1 0 0 0,-1 1 0 0 0,1 2 0 0 0,-1-1-18 0 0,2 2 70 0 0,-1 0 0 0 0,0 0 0 0 0,0 0 0 0 0,-1 1 0 0 0,0-1 0 0 0,0 0 0 0 0,0 1 0 0 0,0-1 0 0 0,-1 0 0 0 0,0 0 0 0 0,0 1 0 0 0,0-1 0 0 0,-1 0 0 0 0,1 0 0 0 0,-1 0 0 0 0,-1 0 0 0 0,-2 4 0 0 0,-5 9 255 0 0,-1-1 0 0 0,-1-1-1 0 0,-15 16 1 0 0,17-20-164 0 0,-128 163 553 0 0,113-138-606 0 0,1 1-1 0 0,-36 81 1 0 0,55-109-34 0 0,-5 16 141 0 0,-1-1 1 0 0,-2 0-1 0 0,-22 33 1 0 0,43-80-1285 0 0,0 6-35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1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 16716 0 0,'-2'-2'855'0'0,"-6"-1"-1447"0"0,10 15-1779 0 0,3-2 2326 0 0,0-1-1 0 0,0 0 0 0 0,1 0 0 0 0,0 0 0 0 0,1 0 0 0 0,0-1 0 0 0,0 0 0 0 0,14 11 0 0 0,77 55 480 0 0,-70-54-395 0 0,274 167 777 0 0,-177-113 65 0 0,-104-62-741 0 0,-8-5-5 0 0,0 1 0 0 0,0 1 1 0 0,21 17-1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6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81 129 2897 0 0,'-33'-45'3616'0'0,"27"38"-2831"0"0,0-1-1 0 0,0 1 1 0 0,1-1 0 0 0,0 0-1 0 0,0-1 1 0 0,1 1 0 0 0,0-1-1 0 0,-3-10 1 0 0,7 18-658 0 0,16 8-1964 0 0,-8 0 1637 0 0,-1 1-1 0 0,0 0 0 0 0,0 0 1 0 0,0 1-1 0 0,-1 0 1 0 0,6 11-1 0 0,-1-3 174 0 0,36 64 122 0 0,-3 2-1 0 0,40 105 0 0 0,11 25-31 0 0,32 3 7546 0 0,-113-259-4177 0 0,-6-30-2650 0 0,-4 25-607 0 0,3-4-142 0 0,17-121-57 0 0,61-231 1 0 0,-82 395-59 0 0,-1 0 1 0 0,0 0 0 0 0,0 0 0 0 0,0-14 0 0 0,-2 21-248 0 0,-13 19-3288 0 0,-30 67-1180 0 0,30-56 2945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6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35 325 9682 0 0,'20'-24'1162'0'0,"42"-43"0"0"0,-39 45-725 0 0,35-45 0 0 0,-56 64-357 0 0,0 0 1 0 0,-1 0-1 0 0,1 0 1 0 0,-1 0-1 0 0,1 0 1 0 0,-1-1-1 0 0,0 1 0 0 0,-1 0 1 0 0,1-1-1 0 0,0 1 1 0 0,-1-1-1 0 0,0 1 0 0 0,0-1 1 0 0,0 1-1 0 0,0-1 1 0 0,0 1-1 0 0,-1 0 0 0 0,1-1 1 0 0,-1 1-1 0 0,0-1 1 0 0,0 1-1 0 0,-1 0 1 0 0,-1-4-1 0 0,1 2-69 0 0,-1 0 0 0 0,0 1 1 0 0,0-1-1 0 0,0 1 0 0 0,-1-1 0 0 0,1 1 0 0 0,-1 0 1 0 0,0 1-1 0 0,0-1 0 0 0,-1 1 0 0 0,1-1 0 0 0,-1 1 0 0 0,1 1 1 0 0,-7-4-1 0 0,10 6-91 0 0,-1 0 0 0 0,1 0 0 0 0,-1 0 1 0 0,1 0-1 0 0,0 0 0 0 0,-1 0 0 0 0,1 0 0 0 0,-1 0 1 0 0,1 0-1 0 0,-1 1 0 0 0,1-1 0 0 0,0 1 0 0 0,-1-1 1 0 0,1 1-1 0 0,0-1 0 0 0,0 1 0 0 0,-1 0 0 0 0,1 0 0 0 0,0 0 1 0 0,0-1-1 0 0,0 1 0 0 0,0 0 0 0 0,0 0 0 0 0,-2 2 1 0 0,-24 32-904 0 0,23-29 830 0 0,-7 10-14 0 0,0 0 1 0 0,1 2 0 0 0,-14 34-1 0 0,20-41 130 0 0,1-1-1 0 0,-1 1 0 0 0,2 0 1 0 0,0 0-1 0 0,0 0 0 0 0,1 0 1 0 0,0 0-1 0 0,1 16 0 0 0,1-22 5 0 0,0 0 0 0 0,0 0 0 0 0,1-1 0 0 0,-1 1 0 0 0,1-1 0 0 0,0 1 0 0 0,0-1 0 0 0,0 0-1 0 0,1 0 1 0 0,0 0 0 0 0,0 0 0 0 0,0 0 0 0 0,0-1 0 0 0,0 1 0 0 0,1-1 0 0 0,-1 0 0 0 0,1 0 0 0 0,8 5 0 0 0,-5-4 215 0 0,0 0 0 0 0,1 0 0 0 0,-1-1 1 0 0,1 0-1 0 0,-1-1 0 0 0,1 1 1 0 0,0-2-1 0 0,0 1 0 0 0,0-1 0 0 0,12 0 1 0 0,-17-1-45 0 0,0-1 1 0 0,0 1 0 0 0,1-1 0 0 0,-1 0 0 0 0,0 0-1 0 0,0-1 1 0 0,-1 1 0 0 0,1-1 0 0 0,0 1 0 0 0,0-1-1 0 0,-1 0 1 0 0,1 0 0 0 0,-1 0 0 0 0,1 0 0 0 0,-1 0-1 0 0,0-1 1 0 0,0 1 0 0 0,0-1 0 0 0,0 0 0 0 0,0 1-1 0 0,1-4 1 0 0,3-5 41 0 0,-1 1-1 0 0,0 0 1 0 0,-1-1 0 0 0,5-17-1 0 0,-2-1 285 0 0,-1 1-1 0 0,-2-1 0 0 0,2-42 1 0 0,-6 69-433 0 0,1 6-1154 0 0,50 139 497 0 0,-41-119 608 0 0,2 0 0 0 0,0-1 0 0 0,1-1 0 0 0,17 21-1 0 0,-27-38-249 0 0,1-1 0 0 0,0 1 0 0 0,0-1-1 0 0,0 0 1 0 0,1 0 0 0 0,0 0 0 0 0,-1-1-1 0 0,1 0 1 0 0,0 0 0 0 0,1 0-1 0 0,10 4 1 0 0,-1-4-1750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8082 0 0,'3'24'777'0'0,"34"129"-315"0"0,-17-85 6997 0 0,-20-82-4430 0 0,3-42-3517 0 0,-2 34 1091 0 0,-1 9-663 0 0,1 0 0 0 0,0 0-1 0 0,1 1 1 0 0,6-24 0 0 0,-6 32-52 0 0,-1 0 1 0 0,1 1-1 0 0,0-1 0 0 0,0 1 1 0 0,0 0-1 0 0,0-1 1 0 0,1 1-1 0 0,-1 0 1 0 0,1 0-1 0 0,0 1 0 0 0,-1-1 1 0 0,1 1-1 0 0,1-1 1 0 0,-1 1-1 0 0,0 0 1 0 0,1 0-1 0 0,-1 0 0 0 0,1 1 1 0 0,-1-1-1 0 0,5-1 1 0 0,154-34-684 0 0,-70 18 780 0 0,-62 11 118 0 0,-29 7 0 0 0,6 6-257 0 0,0 3 133 0 0,-1 0 0 0 0,0 1 0 0 0,-1 0-1 0 0,0 0 1 0 0,0 0 0 0 0,-1 0 0 0 0,4 14 0 0 0,21 80 177 0 0,-12-33-84 0 0,-8-41-220 0 0,-1 0 367 0 0,17 41-1 0 0,-23-64-445 0 0,1 0-1 0 0,0 1 1 0 0,1-1-1 0 0,-1-1 1 0 0,1 1-1 0 0,1 0 1 0 0,-1-1-1 0 0,1 0 1 0 0,0 0-1 0 0,0 0 0 0 0,0-1 1 0 0,6 4-1 0 0,4-1-1593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7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4 17532 0 0,'-5'-1'-72'0'0,"0"0"0"0"0,-1 0 0 0 0,1 1 0 0 0,-1 0 0 0 0,1 0 1 0 0,-1 0-1 0 0,1 1 0 0 0,0-1 0 0 0,-1 2 0 0 0,1-1 0 0 0,0 0 0 0 0,-1 1 1 0 0,1 0-1 0 0,0 0 0 0 0,0 1 0 0 0,1-1 0 0 0,-1 1 0 0 0,0 0 0 0 0,-7 7 1 0 0,3-3 52 0 0,-1 1 0 0 0,2 0 1 0 0,-1 1-1 0 0,1 0 1 0 0,0 0-1 0 0,1 1 1 0 0,0 0-1 0 0,-5 11 0 0 0,9-14-39 0 0,0 0 0 0 0,1 0 0 0 0,0 0 1 0 0,0 1-1 0 0,1-1 0 0 0,-1 1 0 0 0,2-1 0 0 0,-1 1 0 0 0,1-1 0 0 0,1 1 0 0 0,-1 0 0 0 0,1-1 0 0 0,0 1 0 0 0,1-1 0 0 0,0 0 0 0 0,4 10 0 0 0,-5-13 37 0 0,0-1 0 0 0,0 0 0 0 0,1 0 1 0 0,-1 0-1 0 0,1 0 0 0 0,0-1 0 0 0,0 1 0 0 0,0 0 1 0 0,0-1-1 0 0,1 1 0 0 0,-1-1 0 0 0,1 0 0 0 0,-1 0 1 0 0,1 0-1 0 0,0 0 0 0 0,0 0 0 0 0,0-1 0 0 0,0 1 0 0 0,0-1 1 0 0,0 0-1 0 0,0 0 0 0 0,0 0 0 0 0,1 0 0 0 0,-1 0 1 0 0,0-1-1 0 0,1 1 0 0 0,-1-1 0 0 0,0 0 0 0 0,1 0 1 0 0,-1 0-1 0 0,0-1 0 0 0,1 1 0 0 0,-1-1 0 0 0,0 0 0 0 0,0 0 1 0 0,1 0-1 0 0,5-3 0 0 0,0 0 156 0 0,0-1-1 0 0,1 0 1 0 0,-2 0 0 0 0,1-1-1 0 0,-1-1 1 0 0,0 1-1 0 0,10-11 1 0 0,0-3 933 0 0,26-36 0 0 0,-44 56-1072 0 0,0-1 1 0 0,1 1-1 0 0,-1 0 1 0 0,0 0-1 0 0,1-1 0 0 0,-1 1 1 0 0,0 0-1 0 0,1 0 1 0 0,-1-1-1 0 0,0 1 1 0 0,1 0-1 0 0,-1 0 1 0 0,1 0-1 0 0,-1 0 1 0 0,0 0-1 0 0,1-1 1 0 0,-1 1-1 0 0,1 0 0 0 0,-1 0 1 0 0,1 0-1 0 0,-1 0 1 0 0,0 0-1 0 0,1 0 1 0 0,-1 0-1 0 0,1 1 1 0 0,-1-1-1 0 0,0 0 1 0 0,1 0-1 0 0,-1 0 1 0 0,1 0-1 0 0,-1 0 0 0 0,0 1 1 0 0,1-1-1 0 0,-1 0 1 0 0,0 0-1 0 0,1 1 1 0 0,-1-1-1 0 0,0 0 1 0 0,1 0-1 0 0,-1 1 1 0 0,0-1-1 0 0,0 0 1 0 0,1 1-1 0 0,-1-1 0 0 0,0 1 1 0 0,0-1-1 0 0,0 0 1 0 0,0 1-1 0 0,1-1 1 0 0,-1 0-1 0 0,0 1 1 0 0,0-1-1 0 0,0 1 1 0 0,13 29-46 0 0,-11-25 29 0 0,8 22-80 0 0,28 59 349 0 0,-34-77-481 0 0,0-1 1 0 0,1 0-1 0 0,1-1 1 0 0,-1 1-1 0 0,1-1 1 0 0,1 0-1 0 0,10 10 1 0 0,-3-9-767 0 0,1-1-426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15283 0 0,'0'0'712'0'0,"13"22"-5577"0"0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8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18364 0 0,'0'0'1370'0'0,"1"4"-978"0"0,43 104-1239 0 0,17 50 861 0 0,-20-36 56 0 0,-19-60 13 0 0,16 78 1 0 0,-34-119-238 0 0,0 1 1 0 0,-1 37 0 0 0,-3-49-528 0 0,-1 1 0 0 0,0-1 1 0 0,0 0-1 0 0,-5 15 0 0 0,-2-6-1874 0 0,3-12 678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9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15707 0 0,'1'-3'14'0'0,"1"1"-1"0"0,-1-1 1 0 0,0 1-1 0 0,1 0 1 0 0,-1-1-1 0 0,1 1 0 0 0,0 0 1 0 0,-1 0-1 0 0,1 0 1 0 0,0 0-1 0 0,0 1 1 0 0,1-1-1 0 0,-1 0 1 0 0,0 1-1 0 0,0 0 1 0 0,1-1-1 0 0,-1 1 0 0 0,1 0 1 0 0,-1 0-1 0 0,1 0 1 0 0,4 0-1 0 0,10-3-300 0 0,0 0 1 0 0,23-1-1 0 0,-17 2 305 0 0,0-1-109 0 0,52-6-121 0 0,-68 10 160 0 0,0 0 0 0 0,0 0 0 0 0,0 0 0 0 0,0 1 1 0 0,-1 0-1 0 0,1 0 0 0 0,0 1 0 0 0,8 3 0 0 0,-12-4 44 0 0,-1 0 1 0 0,0 1-1 0 0,0 0 0 0 0,0-1 1 0 0,0 1-1 0 0,0 0 0 0 0,0 0 1 0 0,0 0-1 0 0,0 1 0 0 0,-1-1 1 0 0,1 0-1 0 0,-1 0 0 0 0,1 1 1 0 0,-1-1-1 0 0,0 1 0 0 0,0-1 1 0 0,0 1-1 0 0,-1 0 0 0 0,1-1 1 0 0,-1 1-1 0 0,1 0 0 0 0,-1 0 1 0 0,0-1-1 0 0,0 1 0 0 0,0 5 1 0 0,-2 8 83 0 0,1 0 1 0 0,-2 0 0 0 0,-5 20 0 0 0,4-21-76 0 0,0 2 13 0 0,-4 15 47 0 0,2 0 0 0 0,1 1 0 0 0,-1 37 0 0 0,5-63-83 0 0,1 0 0 0 0,0 0 1 0 0,0 0-1 0 0,1 0 0 0 0,0 0 1 0 0,1 0-1 0 0,-1 0 1 0 0,1 0-1 0 0,0-1 0 0 0,1 1 1 0 0,0-1-1 0 0,0 1 0 0 0,0-1 1 0 0,1 0-1 0 0,0 0 0 0 0,0 0 1 0 0,0-1-1 0 0,1 1 0 0 0,0-1 1 0 0,10 8-1 0 0,-12-11-81 0 0,0 0-1 0 0,0-1 1 0 0,0 1 0 0 0,0-1 0 0 0,0 0-1 0 0,1 0 1 0 0,-1 0 0 0 0,0 0-1 0 0,1 0 1 0 0,5 0 0 0 0,9-1-1125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9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49 16339 0 0,'-1'1'-28'0'0,"0"0"0"0"0,0-1 0 0 0,0 1 0 0 0,0 0 0 0 0,0 0 0 0 0,0-1-1 0 0,1 1 1 0 0,-1 0 0 0 0,0 0 0 0 0,0 0 0 0 0,1 0 0 0 0,-1 0 0 0 0,1 0-1 0 0,-1 0 1 0 0,1 0 0 0 0,-1 0 0 0 0,1 0 0 0 0,0 0 0 0 0,0 1 0 0 0,-1-1-1 0 0,1 0 1 0 0,0 0 0 0 0,0 0 0 0 0,0 0 0 0 0,0 0 0 0 0,0 1-1 0 0,1-1 1 0 0,-1 0 0 0 0,0 0 0 0 0,0 0 0 0 0,1 1 0 0 0,11 36-302 0 0,-7-26 232 0 0,0 0 0 0 0,1-1 1 0 0,1 0-1 0 0,0 0 1 0 0,0-1-1 0 0,1 0 1 0 0,0 0-1 0 0,1-1 1 0 0,12 11-1 0 0,-15-15 80 0 0,1 0 0 0 0,1-1 0 0 0,-1 1 0 0 0,1-1 0 0 0,0-1 0 0 0,0 1-1 0 0,0-1 1 0 0,0-1 0 0 0,0 0 0 0 0,1 0 0 0 0,-1 0 0 0 0,1-1 0 0 0,-1 0 0 0 0,15-1 0 0 0,-12-1 91 0 0,0 0 1 0 0,0 0 0 0 0,0-1-1 0 0,0-1 1 0 0,0 0-1 0 0,-1 0 1 0 0,1-1 0 0 0,12-7-1 0 0,-18 9 12 0 0,-1 0 0 0 0,1-1 0 0 0,-1 0 0 0 0,0 0-1 0 0,1-1 1 0 0,-1 1 0 0 0,-1-1 0 0 0,1 0 0 0 0,-1 0 0 0 0,1 0-1 0 0,-1 0 1 0 0,0-1 0 0 0,-1 1 0 0 0,1-1 0 0 0,-1 0 0 0 0,0 1-1 0 0,0-1 1 0 0,0 0 0 0 0,1-9 0 0 0,-3 10-68 0 0,0 0 1 0 0,0 0-1 0 0,-1 0 0 0 0,1 0 1 0 0,-1 0-1 0 0,0 1 0 0 0,0-1 1 0 0,0 0-1 0 0,-1 0 1 0 0,1 1-1 0 0,-1-1 0 0 0,0 1 1 0 0,0-1-1 0 0,0 1 0 0 0,0 0 1 0 0,-1 0-1 0 0,1 0 0 0 0,-1 0 1 0 0,0 0-1 0 0,0 0 1 0 0,0 1-1 0 0,0-1 0 0 0,0 1 1 0 0,-6-3-1 0 0,-8-5-245 0 0,1 1 0 0 0,-2 1-1 0 0,-29-11 1 0 0,16 10-822 0 0,-55-10-1 0 0,85 19 1028 0 0,-18-3-1328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6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12107 0 0,'0'0'2299'0'0,"13"-2"-2621"0"0,5-3 367 0 0,0 2 0 0 0,0 0 0 0 0,0 1 0 0 0,31 0 0 0 0,83 9 297 0 0,-87-3-150 0 0,-9-11 64 0 0,-35 7-198 0 0,10 0 682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29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13299 0 0,'27'92'401'0'0,"-15"-54"-332"0"0,-1 1-1 0 0,5 41 1 0 0,-9-27 3815 0 0,-8-58-3309 0 0,-2-12-509 0 0,0-1 0 0 0,1 1-1 0 0,0-1 1 0 0,1 0-1 0 0,3-24 1 0 0,-2 35-94 0 0,1 0 0 0 0,0 0 0 0 0,0 0-1 0 0,0 1 1 0 0,1-1 0 0 0,0 0 0 0 0,0 1 0 0 0,1-1 0 0 0,0 1-1 0 0,0 0 1 0 0,1-1 0 0 0,-1 2 0 0 0,1-1 0 0 0,1 0-1 0 0,-1 1 1 0 0,1 0 0 0 0,5-5 0 0 0,-8 8-22 0 0,1 1-1 0 0,-1-1 1 0 0,1 1 0 0 0,-1 0-1 0 0,1-1 1 0 0,-1 1 0 0 0,1 1-1 0 0,0-1 1 0 0,0 0 0 0 0,-1 1-1 0 0,1-1 1 0 0,0 1 0 0 0,0 0-1 0 0,0 0 1 0 0,-1 0 0 0 0,1 0 0 0 0,0 0-1 0 0,4 2 1 0 0,-1 0 28 0 0,-1 0 1 0 0,1 0-1 0 0,0 0 1 0 0,-1 1-1 0 0,1 0 0 0 0,-1 0 1 0 0,0 1-1 0 0,5 4 1 0 0,8 7 74 0 0,-2 2 1 0 0,0 0-1 0 0,18 25 1 0 0,-34-42-54 0 0,20 24-13 0 0,-2 2 0 0 0,-1 0 0 0 0,-1 0 0 0 0,-1 2 0 0 0,-2 0 0 0 0,-1 0 0 0 0,11 38 0 0 0,-19-53-946 0 0,1-1 1 0 0,0 1-1 0 0,10 17 1 0 0,-10-24-569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30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 17132 0 0,'0'0'1009'0'0,"-2"3"-1905"0"0,-8 12 801 0 0,1 1-1 0 0,1 0 1 0 0,-8 22 0 0 0,12-29 80 0 0,1 1 1 0 0,0-1 0 0 0,0 1 0 0 0,1-1 0 0 0,1 1 0 0 0,0 0-1 0 0,0 19 1 0 0,2-26-22 0 0,-1 1 0 0 0,1-1 0 0 0,1 0 0 0 0,-1 0 0 0 0,0 1-1 0 0,1-1 1 0 0,0 0 0 0 0,-1 0 0 0 0,1-1 0 0 0,0 1 0 0 0,1 0 0 0 0,-1-1-1 0 0,0 1 1 0 0,1-1 0 0 0,0 0 0 0 0,-1 1 0 0 0,1-1 0 0 0,0-1 0 0 0,0 1-1 0 0,0 0 1 0 0,3 1 0 0 0,10 4-107 0 0,0-1-1 0 0,33 9 1 0 0,-38-12 116 0 0,80 17-89 0 0,-67-16 85 0 0,1 1 0 0 0,-1 0 0 0 0,0 2-1 0 0,-1 1 1 0 0,37 18 0 0 0,-59-26 25 0 0,0 1 0 0 0,0 0 0 0 0,1-1 0 0 0,-1 1 0 0 0,0 0 0 0 0,0 0 0 0 0,0 0 0 0 0,0-1 0 0 0,0 1 0 0 0,0 0 0 0 0,-1 0 0 0 0,1 0 0 0 0,0 1 0 0 0,0-1 0 0 0,-1 0 0 0 0,1 0 0 0 0,-1 0 0 0 0,1 1 0 0 0,-1-1 0 0 0,1 0 0 0 0,-1 0 0 0 0,0 1 0 0 0,1 1 0 0 0,-1-1 5 0 0,-1 0-1 0 0,1 0 1 0 0,-1 0 0 0 0,0-1-1 0 0,1 1 1 0 0,-1 0 0 0 0,0 0-1 0 0,0-1 1 0 0,0 1 0 0 0,0-1 0 0 0,0 1-1 0 0,0-1 1 0 0,-1 1 0 0 0,-2 1-1 0 0,-6 6 40 0 0,-1-1 0 0 0,-1 0 0 0 0,-21 10 0 0 0,24-13-2 0 0,-65 34-343 0 0,-2-5-1 0 0,-88 28 0 0 0,112-45-609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3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18380 0 0,'0'0'1296'0'0,"-20"15"-4496"0"0,10-1 447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3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34 15155 0 0,'-74'-28'1938'0'0,"73"28"-1955"0"0,106-3-3247 0 0,46 1 3235 0 0,356 44-259 0 0,-130-8 276 0 0,755 16 453 0 0,-151-11 54 0 0,-978-38-494 0 0,527 31 437 0 0,265 22 1074 0 0,-168 5-542 0 0,-580-54-818 0 0,-46-5 176 0 0,-15 8-3217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31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16195 0 0,'0'0'719'0'0,"-1"5"-684"0"0,1 17-209 0 0,1 0 0 0 0,1 1 1 0 0,1-1-1 0 0,11 43 0 0 0,36 86 256 0 0,-41-125-165 0 0,-6-17-151 0 0,0 0-1 0 0,0-1 0 0 0,0 1 0 0 0,1-1 0 0 0,0 0 0 0 0,1 0 0 0 0,5 7 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3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243 168 15931 0 0,'-6'0'27'0'0,"0"-1"1"0"0,0 1-1 0 0,0 0 0 0 0,-1 0 0 0 0,1 1 0 0 0,0 0 0 0 0,0 0 0 0 0,0 1 0 0 0,0-1 0 0 0,0 1 0 0 0,0 1 1 0 0,1-1-1 0 0,-1 1 0 0 0,1 0 0 0 0,-9 6 0 0 0,4-1-91 0 0,2 0 0 0 0,-1 0-1 0 0,1 1 1 0 0,0 0 0 0 0,0 1 0 0 0,2 0 0 0 0,-8 13-1 0 0,3-4 32 0 0,1 0 0 0 0,2 1-1 0 0,0 0 1 0 0,0 1 0 0 0,2 0 0 0 0,1 0-1 0 0,1 0 1 0 0,0 1 0 0 0,2-1-1 0 0,0 1 1 0 0,2 0 0 0 0,0 0-1 0 0,1-1 1 0 0,2 1 0 0 0,5 26 0 0 0,-4-32-14 0 0,0 0 1 0 0,1-1 0 0 0,1 1 0 0 0,0-1-1 0 0,2 0 1 0 0,-1-1 0 0 0,2 0-1 0 0,-1 0 1 0 0,2-1 0 0 0,0 0 0 0 0,1 0-1 0 0,0-1 1 0 0,1-1 0 0 0,0 0 0 0 0,0 0-1 0 0,2-2 1 0 0,-1 1 0 0 0,1-2 0 0 0,0 1-1 0 0,28 10 1 0 0,-41-19 43 0 0,14 6 27 0 0,-1 0 0 0 0,1-1 0 0 0,0-1 0 0 0,1-1 0 0 0,-1 0 0 0 0,1-1 0 0 0,-1 0 0 0 0,31-2 0 0 0,46-5 498 0 0,-72 2-382 0 0,-1 0 0 0 0,1-2 0 0 0,-1 0 0 0 0,0-1 1 0 0,0-1-1 0 0,0 0 0 0 0,29-18 0 0 0,-32 16-13 0 0,1 0 48 0 0,-1-2 0 0 0,0 0 0 0 0,0-1 0 0 0,-1-1 0 0 0,-1 0 0 0 0,0-1 0 0 0,-1 0 0 0 0,0-1 0 0 0,-1-1 0 0 0,-1 0 0 0 0,-1-1 0 0 0,12-23 0 0 0,-13 21 118 0 0,0-1 0 0 0,-1-1 0 0 0,-1 1 1 0 0,-1-1-1 0 0,-1 0 0 0 0,-1-1 0 0 0,-1 1 0 0 0,-1-1 1 0 0,0 0-1 0 0,-4-42 0 0 0,-1 46-122 0 0,-1 0 0 0 0,-1 1 0 0 0,0-1 0 0 0,-1 1 0 0 0,-1 1 0 0 0,-1-1 0 0 0,-15-24 0 0 0,-2 3-66 0 0,-53-63 0 0 0,70 92-134 0 0,0 0 0 0 0,0 1 0 0 0,-1 0 0 0 0,0 1 0 0 0,0 0 1 0 0,-1 1-1 0 0,0 0 0 0 0,0 0 0 0 0,0 1 0 0 0,-1 0 0 0 0,1 1 1 0 0,-1 0-1 0 0,0 0 0 0 0,-1 2 0 0 0,1-1 0 0 0,-20-1 0 0 0,16 4-329 0 0,1 0 0 0 0,-1 1 0 0 0,1 1 0 0 0,-1 0 0 0 0,1 1 0 0 0,0 1 0 0 0,0 0 0 0 0,0 0 0 0 0,0 2 0 0 0,1 0 0 0 0,0 0 0 0 0,-23 16 0 0 0,12-6-1269 0 0,-1 3-374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7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53 158 9730 0 0,'-3'-2'55'0'0,"0"0"1"0"0,0 1-1 0 0,0-1 1 0 0,0-1-1 0 0,0 1 0 0 0,0 0 1 0 0,1-1-1 0 0,-1 1 0 0 0,1-1 1 0 0,0 0-1 0 0,-1 0 0 0 0,1 0 1 0 0,-2-4-1 0 0,4 5-13 0 0,-1-1 0 0 0,1 1 0 0 0,0-1-1 0 0,0 0 1 0 0,0 1 0 0 0,0-1 0 0 0,0 1-1 0 0,0-1 1 0 0,1 1 0 0 0,-1-1 0 0 0,1 1-1 0 0,0 0 1 0 0,0-1 0 0 0,0 1 0 0 0,0 0 0 0 0,0-1-1 0 0,0 1 1 0 0,1 0 0 0 0,-1 0 0 0 0,2-2-1 0 0,1-1-47 0 0,0-1-1 0 0,1 1 1 0 0,-1 0 0 0 0,1 0-1 0 0,0 1 1 0 0,0 0-1 0 0,0 0 1 0 0,1 0-1 0 0,0 0 1 0 0,-1 1-1 0 0,1 0 1 0 0,1 0-1 0 0,-1 0 1 0 0,0 1-1 0 0,1 0 1 0 0,-1 0-1 0 0,1 1 1 0 0,-1 0-1 0 0,1 0 1 0 0,0 0-1 0 0,-1 1 1 0 0,1 0-1 0 0,0 1 1 0 0,0-1 0 0 0,-1 1-1 0 0,1 0 1 0 0,-1 1-1 0 0,1 0 1 0 0,-1 0-1 0 0,1 0 1 0 0,-1 1-1 0 0,0-1 1 0 0,0 2-1 0 0,0-1 1 0 0,-1 1-1 0 0,1-1 1 0 0,-1 2-1 0 0,0-1 1 0 0,0 1-1 0 0,0-1 1 0 0,5 8-1 0 0,-6-6-3 0 0,0 0-1 0 0,0 0 0 0 0,0 0 0 0 0,-1 1 0 0 0,0-1 0 0 0,0 1 0 0 0,0 0 1 0 0,-1 0-1 0 0,0 0 0 0 0,-1 0 0 0 0,1 1 0 0 0,-1-1 0 0 0,-1 0 0 0 0,1 1 0 0 0,-1-1 1 0 0,-1 0-1 0 0,1 1 0 0 0,-1-1 0 0 0,-1 0 0 0 0,1 0 0 0 0,-1 1 0 0 0,-5 10 1 0 0,3-9 94 0 0,0 0 1 0 0,-1 0-1 0 0,0 0 0 0 0,-1-1 1 0 0,0 0-1 0 0,0 0 1 0 0,-1 0-1 0 0,0-1 1 0 0,-1 0-1 0 0,1-1 1 0 0,-1 1-1 0 0,0-1 1 0 0,-1-1-1 0 0,0 1 0 0 0,-17 7 1 0 0,13-8 60 0 0,-1 0 1 0 0,1-1-1 0 0,-1 0 1 0 0,-17 2-1 0 0,27-5-76 0 0,0-1 1 0 0,0 1-1 0 0,0-1 0 0 0,0 0 0 0 0,0 0 1 0 0,0-1-1 0 0,0 1 0 0 0,0-1 1 0 0,0 0-1 0 0,0 0 0 0 0,0 0 0 0 0,0-1 1 0 0,0 1-1 0 0,1-1 0 0 0,-1 0 0 0 0,0 0 1 0 0,1 0-1 0 0,0 0 0 0 0,-4-4 0 0 0,6 6-33 0 0,0-1-1 0 0,1 0 0 0 0,-1 0 1 0 0,0 0-1 0 0,0 0 0 0 0,1 0 1 0 0,-1 1-1 0 0,1-1 0 0 0,-1 0 0 0 0,1 0 1 0 0,-1-1-1 0 0,1 1 0 0 0,-1 0 1 0 0,1 0-1 0 0,0 0 0 0 0,0 0 1 0 0,-1 0-1 0 0,1 0 0 0 0,0 0 1 0 0,0 0-1 0 0,0-1 0 0 0,0 1 1 0 0,0 0-1 0 0,1-1 0 0 0,0 0-22 0 0,0 0-1 0 0,0 0 1 0 0,0 1-1 0 0,0-1 0 0 0,0 0 1 0 0,0 1-1 0 0,0-1 1 0 0,1 1-1 0 0,-1-1 1 0 0,1 1-1 0 0,-1 0 1 0 0,4-2-1 0 0,1-1-62 0 0,0 0 0 0 0,1 0 0 0 0,0 1 0 0 0,0 0 0 0 0,0 1 0 0 0,10-3 0 0 0,-7 3-3 0 0,0 1 0 0 0,0 0 0 0 0,-1 1 1 0 0,1 0-1 0 0,0 0 0 0 0,0 1 0 0 0,0 0 0 0 0,0 1 0 0 0,0 0 0 0 0,12 4 0 0 0,3 5-2 0 0,0 0 0 0 0,32 20 0 0 0,-13-7 153 0 0,-38-21-222 0 0,-1 0 180 0 0,-1-1 0 0 0,1 1 0 0 0,0-1 0 0 0,-1 0 0 0 0,10 2 1 0 0,-13-4-166 0 0,0 0 0 0 0,0 0 1 0 0,0 0-1 0 0,0 0 1 0 0,0 0-1 0 0,-1 0 1 0 0,1 0-1 0 0,0-1 0 0 0,0 1 1 0 0,0 0-1 0 0,0 0 1 0 0,0-1-1 0 0,0 1 1 0 0,0 0-1 0 0,-1-1 0 0 0,1 1 1 0 0,0-1-1 0 0,0 1 1 0 0,-1-1-1 0 0,1 0 1 0 0,0 1-1 0 0,-1-1 0 0 0,1 0 1 0 0,0 1-1 0 0,-1-1 1 0 0,1 0-1 0 0,-1 0 1 0 0,1 1-1 0 0,-1-1 0 0 0,0 0 1 0 0,1 0-1 0 0,-1 0 1 0 0,0 0-1 0 0,1 0 1 0 0,-1 1-1 0 0,0-1 0 0 0,0-2 1 0 0,3-8-639 0 0,0-2 575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8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455 221 7578 0 0,'-13'-6'1789'0'0,"0"1"0"0"0,-23-6 0 0 0,25 8-1357 0 0,-1 1 0 0 0,1 1-1 0 0,-19-1 1 0 0,21 3-477 0 0,0-1 0 0 0,-1 1 0 0 0,1 1 0 0 0,0 0-1 0 0,0 0 1 0 0,0 1 0 0 0,1 0 0 0 0,-1 0 0 0 0,1 1 0 0 0,-1 0 0 0 0,-14 10 0 0 0,3 1-15 0 0,0 0 0 0 0,1 1 0 0 0,1 0 0 0 0,0 2 0 0 0,1 0 1 0 0,1 1-1 0 0,-24 38 0 0 0,34-47 40 0 0,1 0-1 0 0,0 1 1 0 0,0 0 0 0 0,1 0 0 0 0,0 0 0 0 0,1 0-1 0 0,1 1 1 0 0,0-1 0 0 0,0 1 0 0 0,1 0 0 0 0,0 0-1 0 0,1-1 1 0 0,1 1 0 0 0,0 0 0 0 0,0-1 0 0 0,1 1 0 0 0,0 0-1 0 0,7 15 1 0 0,-3-8 43 0 0,2 0-1 0 0,0 0 1 0 0,1-1-1 0 0,1-1 1 0 0,1 1-1 0 0,0-2 1 0 0,1 1-1 0 0,1-2 1 0 0,0 0 0 0 0,1 0-1 0 0,1-1 1 0 0,0-1-1 0 0,1 0 1 0 0,1-1-1 0 0,0-1 1 0 0,0-1-1 0 0,1 0 1 0 0,0-1-1 0 0,26 8 1 0 0,-18-9 66 0 0,0-1 1 0 0,0-1-1 0 0,1-1 0 0 0,0-1 1 0 0,-1-2-1 0 0,1-1 0 0 0,1-1 1 0 0,-1-1-1 0 0,-1-1 0 0 0,37-8 1 0 0,-42 5 57 0 0,0-1 0 0 0,-1-1 0 0 0,0-1 0 0 0,0-1 1 0 0,0 0-1 0 0,-1-2 0 0 0,-1 0 0 0 0,0-1 0 0 0,-1-1 1 0 0,0-1-1 0 0,0 0 0 0 0,-2-1 0 0 0,20-24 0 0 0,-23 23 2 0 0,-1 0 0 0 0,0 0 0 0 0,-2-1 0 0 0,0 0 0 0 0,-1-1 0 0 0,0 1 0 0 0,-2-2 0 0 0,0 1 0 0 0,-1-1 0 0 0,-1 0 0 0 0,0 0 0 0 0,-2 0 0 0 0,0 0 0 0 0,-2-1 0 0 0,0 1-1 0 0,0-1 1 0 0,-2 1 0 0 0,-1 0 0 0 0,0 0 0 0 0,-1 0 0 0 0,-1 0 0 0 0,-1 1 0 0 0,-1 0 0 0 0,0 0 0 0 0,-2 0 0 0 0,0 1 0 0 0,0 0 0 0 0,-19-24 0 0 0,9 17-198 0 0,0 0 1 0 0,-1 1-1 0 0,-2 1 0 0 0,0 0 1 0 0,-40-28-1 0 0,51 42-28 0 0,-1 0-1 0 0,0 1 1 0 0,0 1-1 0 0,-1 0 1 0 0,0 0-1 0 0,0 1 1 0 0,0 1-1 0 0,0 0 1 0 0,-1 1-1 0 0,0 1 1 0 0,1 0 0 0 0,-1 1-1 0 0,0 0 1 0 0,-23 2-1 0 0,29 0-6 0 0,0 1-1 0 0,0 0 0 0 0,0 1 1 0 0,0 0-1 0 0,1 0 0 0 0,0 0 1 0 0,-1 1-1 0 0,1 0 0 0 0,0 1 1 0 0,1-1-1 0 0,-1 1 1 0 0,1 1-1 0 0,0-1 0 0 0,0 1 1 0 0,1 0-1 0 0,-1 0 0 0 0,1 1 1 0 0,1 0-1 0 0,-1 0 0 0 0,-3 8 1 0 0,-2 5-365 0 0,0 1 1 0 0,2 0-1 0 0,0 1 1 0 0,2 0-1 0 0,0 0 1 0 0,-2 24-1 0 0,6-35 98 0 0,1-1-1 0 0,1 1 0 0 0,0 0 1 0 0,0 0-1 0 0,1 0 1 0 0,0-1-1 0 0,1 1 0 0 0,1 0 1 0 0,-1-1-1 0 0,2 1 1 0 0,-1-1-1 0 0,1 0 1 0 0,1 0-1 0 0,0-1 0 0 0,0 1 1 0 0,1-1-1 0 0,0 0 1 0 0,11 11-1 0 0,5 4-702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8346 0 0,'10'-193'2482'0'0,"3"235"-7471"0"0,3 125 4290 0 0,60 394 2356 0 0,-72-542-1243 0 0,1 1-1 0 0,1 0 1 0 0,0-1-1 0 0,1 0 1 0 0,11 20-1 0 0,-17-38-271 0 0,-1-1-1 0 0,1 1 1 0 0,-1 0-1 0 0,1 0 1 0 0,-1 0-1 0 0,1-1 1 0 0,-1 1-1 0 0,1 0 1 0 0,0 0-1 0 0,-1-1 1 0 0,1 1-1 0 0,0-1 1 0 0,0 1 0 0 0,0 0-1 0 0,-1-1 1 0 0,1 0-1 0 0,0 1 1 0 0,0-1-1 0 0,0 1 1 0 0,0-1-1 0 0,0 0 1 0 0,0 0-1 0 0,0 0 1 0 0,0 1 0 0 0,0-1-1 0 0,0 0 1 0 0,-1 0-1 0 0,1 0 1 0 0,0 0-1 0 0,2-1 1 0 0,24-16 3259 0 0,-12 6-4183 0 0,24-13 767 0 0,63-29 1 0 0,-85 46-14 0 0,1 1 0 0 0,0 0 0 0 0,1 2 0 0 0,-1 0 0 0 0,1 0-1 0 0,27 0 1 0 0,-22 3-244 0 0,1 1 0 0 0,-1 2 0 0 0,1 0 0 0 0,27 6 0 0 0,-50-7 70 0 0,0-1 1 0 0,0-1-1 0 0,1 1 1 0 0,-1 0-1 0 0,0 0 0 0 0,0-1 1 0 0,0 1-1 0 0,0-1 0 0 0,0 0 1 0 0,0 0-1 0 0,0 0 0 0 0,0 0 1 0 0,0 0-1 0 0,-1 0 0 0 0,1 0 1 0 0,0 0-1 0 0,0-1 0 0 0,-1 1 1 0 0,1-1-1 0 0,-1 1 1 0 0,3-4-1 0 0,-3 3 268 0 0,11-9-705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2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12579 0 0,'37'188'-3162'0'0,"17"61"4270"0"0,-52-241-1093 0 0,1 1 11 0 0,0 1-1 0 0,1-1 0 0 0,-1 0 0 0 0,7 10 0 0 0,-9-18-125 0 0,-1 0 1 0 0,1 1-1 0 0,0-1 1 0 0,0 0-1 0 0,0 0 0 0 0,-1 0 1 0 0,1 1-1 0 0,0-1 1 0 0,1 0-1 0 0,-1 0 1 0 0,0-1-1 0 0,0 1 1 0 0,0 0-1 0 0,1 0 1 0 0,-1 0-1 0 0,0-1 0 0 0,1 1 1 0 0,-1-1-1 0 0,0 1 1 0 0,1-1-1 0 0,-1 0 1 0 0,1 1-1 0 0,-1-1 1 0 0,1 0-1 0 0,-1 0 0 0 0,1 0 1 0 0,-1 0-1 0 0,1 0 1 0 0,-1 0-1 0 0,0-1 1 0 0,1 1-1 0 0,-1 0 1 0 0,1-1-1 0 0,2 0 1 0 0,7-5-33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65 14955 0 0,'-1'-7'808'0'0,"1"6"-808"0"0,-1 0 0 0 0,1 0 1 0 0,0-1-1 0 0,-1 1 0 0 0,1 0 1 0 0,0 0-1 0 0,0 0 0 0 0,0 0 1 0 0,0 0-1 0 0,0 0 1 0 0,0 0-1 0 0,1 0 0 0 0,-1 0 1 0 0,0 0-1 0 0,0 0 0 0 0,1 0 1 0 0,-1 0-1 0 0,0 0 1 0 0,1 0-1 0 0,-1 0 0 0 0,1 0 1 0 0,0 0-1 0 0,0-1 0 0 0,6-2-45 0 0,0 0 0 0 0,0 0-1 0 0,1 0 1 0 0,-1 1-1 0 0,1 0 1 0 0,0 1 0 0 0,-1 0-1 0 0,1 0 1 0 0,0 1 0 0 0,0-1-1 0 0,1 2 1 0 0,-1-1-1 0 0,0 1 1 0 0,0 1 0 0 0,0-1-1 0 0,0 1 1 0 0,0 1 0 0 0,0-1-1 0 0,0 1 1 0 0,0 1-1 0 0,-1 0 1 0 0,1 0 0 0 0,-1 0-1 0 0,1 1 1 0 0,-1 0-1 0 0,0 0 1 0 0,-1 1 0 0 0,1 0-1 0 0,-1 0 1 0 0,0 0 0 0 0,0 1-1 0 0,-1 0 1 0 0,1 0-1 0 0,4 8 1 0 0,-5-3 68 0 0,1 0 0 0 0,-2 0 0 0 0,1 1 0 0 0,-2 0 0 0 0,1 0 0 0 0,-2 0 0 0 0,0 0 0 0 0,0 0-1 0 0,-1 1 1 0 0,0 15 0 0 0,-2-12-1 0 0,0 0-1 0 0,-1 0 0 0 0,0 0 0 0 0,-1-1 0 0 0,-1 1 0 0 0,0-1 0 0 0,-12 25 0 0 0,13-35-13 0 0,0 0 0 0 0,0-1 0 0 0,0 1 0 0 0,-1-1 0 0 0,1 0 0 0 0,-1 0 0 0 0,0 0 0 0 0,-1 0 0 0 0,1-1 0 0 0,-1 0 0 0 0,1 0 0 0 0,-1 0-1 0 0,0 0 1 0 0,0-1 0 0 0,0 0 0 0 0,-1 0 0 0 0,1 0 0 0 0,0-1 0 0 0,-1 0 0 0 0,1 0 0 0 0,-8 1 0 0 0,3-1 34 0 0,1-1 0 0 0,0 0 0 0 0,-1 0 0 0 0,1 0 0 0 0,0-1 0 0 0,0-1 0 0 0,-1 0 0 0 0,1 0 0 0 0,0-1 0 0 0,1 0 0 0 0,-17-8 0 0 0,24 11-38 0 0,1 0 0 0 0,0 0 1 0 0,0 0-1 0 0,-1 0 0 0 0,1 0 0 0 0,0 0 0 0 0,0 0 0 0 0,-1 0 0 0 0,1-1 0 0 0,0 1 1 0 0,0 0-1 0 0,-1 0 0 0 0,1 0 0 0 0,0 0 0 0 0,0-1 0 0 0,0 1 0 0 0,-1 0 0 0 0,1 0 0 0 0,0-1 1 0 0,0 1-1 0 0,0 0 0 0 0,0 0 0 0 0,-1 0 0 0 0,1-1 0 0 0,0 1 0 0 0,0 0 0 0 0,0-1 0 0 0,0 1 1 0 0,0 0-1 0 0,0 0 0 0 0,0-1 0 0 0,0 1 0 0 0,0 0 0 0 0,0-1 0 0 0,0 1 0 0 0,0 0 0 0 0,0 0 1 0 0,0-1-1 0 0,0 1 0 0 0,0 0 0 0 0,0-1 0 0 0,14-5-12 0 0,20 0-89 0 0,496-5 1490 0 0,-503 11-1216 0 0,-14 0 32 0 0,0 0 0 0 0,0 1 0 0 0,25 4 0 0 0,-23 2-2052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2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12171 0 0,'0'0'685'0'0,"2"3"-665"0"0,69 184-658 0 0,-15-40 945 0 0,-47-129-414 0 0,0-11 3111 0 0,5-99-3636 0 0,-12 71 391 0 0,1 0-1 0 0,0 0 0 0 0,2 0 0 0 0,0 0 0 0 0,2 1 0 0 0,14-34 0 0 0,-16 44 159 0 0,1 1-1 0 0,0 1 0 0 0,0-1 0 0 0,1 1 0 0 0,0 0 0 0 0,1 1 0 0 0,-1-1 1 0 0,1 2-1 0 0,10-8 0 0 0,-15 12 30 0 0,0 0-1 0 0,0 0 1 0 0,0 1 0 0 0,0-1 0 0 0,1 1 0 0 0,-1 0 0 0 0,0-1-1 0 0,0 1 1 0 0,1 1 0 0 0,-1-1 0 0 0,1 0 0 0 0,-1 1 0 0 0,1 0-1 0 0,-1 0 1 0 0,1 0 0 0 0,-1 0 0 0 0,1 1 0 0 0,-1-1 0 0 0,0 1-1 0 0,1 0 1 0 0,-1 0 0 0 0,0 0 0 0 0,1 0 0 0 0,-1 0 0 0 0,0 1-1 0 0,0 0 1 0 0,0 0 0 0 0,0-1 0 0 0,0 2 0 0 0,4 3 0 0 0,3 4 113 0 0,-1 1 0 0 0,0 0 1 0 0,0 1-1 0 0,-1 0 0 0 0,-1 0 1 0 0,0 1-1 0 0,8 21 0 0 0,29 102 305 0 0,-17-44-262 0 0,-22-78-87 0 0,26 65 103 0 0,-28-73-103 0 0,1 1 0 0 0,0-1 0 0 0,0 0 0 0 0,0 0 0 0 0,0 0 0 0 0,1 0 0 0 0,0-1 0 0 0,0 0 0 0 0,7 5 0 0 0,-12-9-64 0 0,1-1 0 0 0,0 1 0 0 0,-1-1 0 0 0,1 1 0 0 0,0-1 0 0 0,0 1 1 0 0,-1-1-1 0 0,1 0 0 0 0,0 0 0 0 0,0 1 0 0 0,0-1 0 0 0,0 0 0 0 0,-1 0 1 0 0,1 0-1 0 0,0 0 0 0 0,0 0 0 0 0,0 0 0 0 0,0 0 0 0 0,0 0 0 0 0,-1 0 1 0 0,1 0-1 0 0,0 0 0 0 0,0-1 0 0 0,0 1 0 0 0,0 0 0 0 0,-1-1 0 0 0,1 1 1 0 0,0 0-1 0 0,1-2 0 0 0,16-20-2124 0 0,-14 16 2100 0 0,5-7-28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3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5 217 6905 0 0,'1'-7'801'0'0,"3"8"-414"0"0,8 19-413 0 0,8 33-145 0 0,-16-40 197 0 0,1 1 0 0 0,0-1 0 0 0,11 21 0 0 0,-15-32 25 0 0,0 0 1 0 0,1 1 0 0 0,-1-1 0 0 0,0 0-1 0 0,1 1 1 0 0,-1-1 0 0 0,1 0 0 0 0,0 0-1 0 0,0 0 1 0 0,0-1 0 0 0,0 1 0 0 0,0 0-1 0 0,0-1 1 0 0,0 1 0 0 0,1-1 0 0 0,-1 0-1 0 0,0 0 1 0 0,1 0 0 0 0,-1 0-1 0 0,1 0 1 0 0,0 0 0 0 0,-1-1 0 0 0,1 1-1 0 0,-1-1 1 0 0,1 0 0 0 0,4 0 0 0 0,-5-1 78 0 0,1 0 0 0 0,-1 0 0 0 0,1 0 0 0 0,-1-1 0 0 0,0 1 0 0 0,0-1 0 0 0,0 0 1 0 0,0 0-1 0 0,0 0 0 0 0,0 1 0 0 0,0-2 0 0 0,-1 1 0 0 0,1 0 0 0 0,-1 0 0 0 0,0 0 0 0 0,1-1 0 0 0,-1 1 1 0 0,0-1-1 0 0,0 1 0 0 0,-1-1 0 0 0,1 1 0 0 0,0-6 0 0 0,3-8 318 0 0,-1 0 0 0 0,1-21 1 0 0,-4 36-433 0 0,1-22 45 0 0,-1 0 1 0 0,-1 0-1 0 0,-1 0 1 0 0,-1 0 0 0 0,-1 1-1 0 0,-1-1 1 0 0,-1 1 0 0 0,-1 0-1 0 0,-12-26 1 0 0,18 47-92 0 0,1 0 1 0 0,0-1 0 0 0,-1 1 0 0 0,0 0-1 0 0,1-1 1 0 0,-1 1 0 0 0,0 0-1 0 0,0 0 1 0 0,1 0 0 0 0,-1 0-1 0 0,0 0 1 0 0,0 0 0 0 0,0 0 0 0 0,0 0-1 0 0,-1 0 1 0 0,1 0 0 0 0,0 1-1 0 0,0-1 1 0 0,0 0 0 0 0,-1 1 0 0 0,1-1-1 0 0,0 1 1 0 0,-1-1 0 0 0,1 1-1 0 0,-2-1 1 0 0,1 2-47 0 0,0-1 0 0 0,0 1 0 0 0,0-1 0 0 0,0 1 0 0 0,0 0 0 0 0,0-1 0 0 0,0 1 0 0 0,1 0 0 0 0,-1 0 0 0 0,0 0 0 0 0,1 1 0 0 0,-1-1 0 0 0,1 0 0 0 0,-1 1 0 0 0,-1 2-1 0 0,-3 3-100 0 0,0 1 0 0 0,1-1-1 0 0,0 2 1 0 0,0-1-1 0 0,1 0 1 0 0,-5 13-1 0 0,-1 12 39 0 0,1 0 0 0 0,-6 52 0 0 0,13-71 145 0 0,1-1 0 0 0,0 1 0 0 0,2 0 0 0 0,-1 0 0 0 0,2 0 1 0 0,-1-1-1 0 0,2 1 0 0 0,0-1 0 0 0,6 16 0 0 0,-6-22-1 0 0,0 0-1 0 0,0-1 1 0 0,1 1-1 0 0,0-1 1 0 0,1 0-1 0 0,-1 0 1 0 0,1 0-1 0 0,0-1 1 0 0,1 1-1 0 0,-1-1 1 0 0,1-1-1 0 0,9 7 1 0 0,-5-5 9 0 0,0-1 0 0 0,0 0 1 0 0,0-1-1 0 0,1 0 0 0 0,0-1 0 0 0,-1 0 0 0 0,21 2 1 0 0,-8-3 5 0 0,0-1 0 0 0,0-1 0 0 0,0-1 0 0 0,0-1 0 0 0,-1-1 0 0 0,1-1 0 0 0,36-11 0 0 0,-47 11-164 0 0,0-1 0 0 0,0 0-1 0 0,0-1 1 0 0,-1 0-1 0 0,0-1 1 0 0,0 0 0 0 0,-1-1-1 0 0,0 0 1 0 0,0 0-1 0 0,-1-1 1 0 0,0-1 0 0 0,-1 0-1 0 0,0 0 1 0 0,0 0-1 0 0,-1-1 1 0 0,10-19 0 0 0,-9 12-59 0 0,0-2 1 0 0,-1 1-1 0 0,-1-1 1 0 0,-1 0-1 0 0,-1 0 1 0 0,0 0-1 0 0,-2-1 1 0 0,0 1-1 0 0,-2-36 1 0 0,0 54 347 0 0,1 0 0 0 0,-1 0 0 0 0,0 0 0 0 0,-1 0 0 0 0,1 0 0 0 0,0 0 0 0 0,-1 0 0 0 0,1 0 1 0 0,-1 0-1 0 0,1 0 0 0 0,-1 0 0 0 0,0 0 0 0 0,0 0 0 0 0,0 0 0 0 0,0 0 0 0 0,0 1 0 0 0,0-1 0 0 0,-1 0 0 0 0,1 1 0 0 0,0-1 1 0 0,-1 1-1 0 0,1-1 0 0 0,-1 1 0 0 0,0 0 0 0 0,1 0 0 0 0,-1 0 0 0 0,0 0 0 0 0,0 0 0 0 0,0 0 0 0 0,0 0 0 0 0,-3-1 1 0 0,1 2-147 0 0,1 0 1 0 0,-1 0-1 0 0,1 1 1 0 0,-1-1-1 0 0,1 1 1 0 0,-1 0-1 0 0,1 0 1 0 0,-1 0 0 0 0,1 0-1 0 0,0 0 1 0 0,0 1-1 0 0,0-1 1 0 0,0 1-1 0 0,0 0 1 0 0,0 0-1 0 0,0 0 1 0 0,0 1 0 0 0,-2 2-1 0 0,-4 5-23 0 0,0 0-1 0 0,1 1 1 0 0,0 0 0 0 0,1 1-1 0 0,0-1 1 0 0,0 1 0 0 0,2 1-1 0 0,-1-1 1 0 0,2 1 0 0 0,-1 0-1 0 0,2 0 1 0 0,-3 17 0 0 0,5-22 18 0 0,0-1 0 0 0,1 1 0 0 0,0 0 0 0 0,0-1 0 0 0,0 1 0 0 0,1 0 0 0 0,0-1 0 0 0,1 1 0 0 0,0-1 0 0 0,3 10 0 0 0,-3-12 15 0 0,1-1-1 0 0,-1 0 0 0 0,1 1 1 0 0,0-1-1 0 0,0 0 0 0 0,0 0 1 0 0,0 0-1 0 0,1-1 0 0 0,0 1 1 0 0,-1-1-1 0 0,1 0 0 0 0,0 0 1 0 0,1 0-1 0 0,-1-1 0 0 0,0 1 1 0 0,10 2-1 0 0,-12-4 72 0 0,0 0 1 0 0,1 0-1 0 0,-1 0 1 0 0,1 0-1 0 0,-1-1 1 0 0,1 1-1 0 0,-1-1 1 0 0,1 1-1 0 0,-1-1 0 0 0,1 0 1 0 0,-1 0-1 0 0,1 0 1 0 0,0-1-1 0 0,-1 1 1 0 0,1-1-1 0 0,-1 1 0 0 0,1-1 1 0 0,-1 0-1 0 0,0 0 1 0 0,1 0-1 0 0,-1 0 1 0 0,0 0-1 0 0,0 0 1 0 0,1-1-1 0 0,-1 1 0 0 0,0-1 1 0 0,0 0-1 0 0,-1 0 1 0 0,1 1-1 0 0,0-1 1 0 0,0 0-1 0 0,-1 0 0 0 0,0-1 1 0 0,1 1-1 0 0,-1 0 1 0 0,0 0-1 0 0,0-1 1 0 0,0 1-1 0 0,0 0 1 0 0,0-1-1 0 0,0-3 0 0 0,2-5 120 0 0,-1-1 0 0 0,0 1 0 0 0,0-1 0 0 0,-1 1 0 0 0,-1-1 0 0 0,0 0 0 0 0,-3-21 0 0 0,-1-2-58 0 0,4 24-31 0 0,-1 0 1 0 0,-1 0 0 0 0,-4-15 0 0 0,6 25-156 0 0,8 22-2488 0 0,18 43 1730 0 0,45 102 714 0 0,-59-142-100 0 0,1-1 1 0 0,0-1 0 0 0,2 0 0 0 0,31 34-1 0 0,-42-52-14 0 0,0 0-1 0 0,0-1 1 0 0,0 1-1 0 0,1-1 0 0 0,0 0 1 0 0,-1 0-1 0 0,1-1 1 0 0,6 3-1 0 0,5-1-349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4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17644 0 0,'0'4'-97'0'0,"46"173"-1691"0"0,-38-152 1817 0 0,1 0-1 0 0,2-1 0 0 0,1 0 0 0 0,26 40 1 0 0,-38-64-11 0 0,0 1 0 0 0,0-1 0 0 0,0 0 0 0 0,0 0 0 0 0,0 1 0 0 0,0-1 0 0 0,0 0 0 0 0,0 0 0 0 0,0 0 0 0 0,0 0 1 0 0,0 1-1 0 0,0-1 0 0 0,1 0 0 0 0,-1 0 0 0 0,0 0 0 0 0,0 0 0 0 0,0 1 0 0 0,0-1 0 0 0,1 0 0 0 0,-1 0 0 0 0,0 0 0 0 0,0 0 0 0 0,0 0 0 0 0,0 0 1 0 0,1 1-1 0 0,-1-1 0 0 0,0 0 0 0 0,0 0 0 0 0,0 0 0 0 0,1 0 0 0 0,-1 0 0 0 0,0 0 0 0 0,0 0 0 0 0,1 0 0 0 0,-1 0 0 0 0,0 0 0 0 0,0 0 0 0 0,0 0 1 0 0,1 0-1 0 0,-1 0 0 0 0,0 0 0 0 0,0 0 0 0 0,0-1 0 0 0,1 1 0 0 0,-1 0 0 0 0,0 0 0 0 0,0 0 0 0 0,0 0 0 0 0,0 0 0 0 0,1 0 0 0 0,-1-1 0 0 0,0 1 1 0 0,0 0-1 0 0,0 0 0 0 0,0 0 0 0 0,1 0 0 0 0,-1-1 0 0 0,0 1 0 0 0,0 0 0 0 0,4-21 145 0 0,-3-29-522 0 0,-15-59 42 0 0,8 76 533 0 0,2 0-1 0 0,1 0 1 0 0,2-50-1 0 0,1 81-230 0 0,0-1 0 0 0,0 0 0 0 0,1 1 0 0 0,-1-1-1 0 0,1 0 1 0 0,0 1 0 0 0,-1-1 0 0 0,1 0 0 0 0,0 1 0 0 0,1-1-1 0 0,-1 1 1 0 0,0 0 0 0 0,1-1 0 0 0,-1 1 0 0 0,1 0 0 0 0,0 0-1 0 0,0 0 1 0 0,0 0 0 0 0,0 0 0 0 0,3-2 0 0 0,-2 3-31 0 0,-1 0 0 0 0,0 0 1 0 0,1 1-1 0 0,-1-1 0 0 0,1 1 0 0 0,-1-1 1 0 0,1 1-1 0 0,-1 0 0 0 0,1 0 1 0 0,-1 0-1 0 0,1 0 0 0 0,-1 1 1 0 0,1-1-1 0 0,-1 1 0 0 0,1-1 1 0 0,-1 1-1 0 0,0 0 0 0 0,1 0 1 0 0,-1 0-1 0 0,0 0 0 0 0,0 0 0 0 0,4 3 1 0 0,9 5 285 0 0,1-1 1 0 0,-1 0 0 0 0,24 8 372 0 0,-38-16-581 0 0,-1 0 1 0 0,1 0 0 0 0,-1 0-1 0 0,0 0 1 0 0,1 0-1 0 0,-1 0 1 0 0,1 0 0 0 0,-1 0-1 0 0,1 0 1 0 0,-1-1-1 0 0,1 1 1 0 0,-1 0 0 0 0,1 0-1 0 0,-1 0 1 0 0,0 0-1 0 0,1-1 1 0 0,-1 1 0 0 0,1 0-1 0 0,-1 0 1 0 0,0-1 0 0 0,1 1-1 0 0,-1 0 1 0 0,0-1-1 0 0,1 1 1 0 0,-1 0 0 0 0,0-1-1 0 0,0 1 1 0 0,1-1-1 0 0,-1 1 1 0 0,0 0 0 0 0,0-1-1 0 0,1 0 1 0 0,0-1-111 0 0,0 1 1 0 0,0-1 0 0 0,0 0-1 0 0,0 0 1 0 0,0 1-1 0 0,0-1 1 0 0,0 0-1 0 0,-1 0 1 0 0,1 0-1 0 0,-1 0 1 0 0,1 0-1 0 0,-1 0 1 0 0,0 0-1 0 0,0 0 1 0 0,0-1-1 0 0,0 1 1 0 0,0 0-1 0 0,0 0 1 0 0,0 0 0 0 0,-1 0-1 0 0,1 0 1 0 0,-1 0-1 0 0,0 0 1 0 0,1 0-1 0 0,-1 0 1 0 0,0 1-1 0 0,0-1 1 0 0,0 0-1 0 0,-1 0 1 0 0,1 1-1 0 0,0-1 1 0 0,-3-2-1 0 0,-10-7-18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4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21845 0 0,'0'0'-1353'0'0,"25"8"-6800"0"0,-9 1 6544 0 0,3 1-23 0 0,4-1-48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290 111 15915 0 0,'-8'-14'192'0'0,"0"1"0"0"0,-1 1-1 0 0,0-1 1 0 0,-1 2 0 0 0,-16-16-1 0 0,24 25-271 0 0,0 0 0 0 0,0 0 0 0 0,-1 0 0 0 0,1 1 0 0 0,0-1-1 0 0,-1 1 1 0 0,1-1 0 0 0,-1 1 0 0 0,1 0 0 0 0,-1 0 0 0 0,0 0 0 0 0,1 0-1 0 0,-1 1 1 0 0,0-1 0 0 0,0 1 0 0 0,1-1 0 0 0,-1 1 0 0 0,0 0 0 0 0,0 0 0 0 0,0 1-1 0 0,0-1 1 0 0,1 0 0 0 0,-1 1 0 0 0,0 0 0 0 0,0-1 0 0 0,1 1 0 0 0,-1 0 0 0 0,1 1-1 0 0,-1-1 1 0 0,1 0 0 0 0,-1 1 0 0 0,1-1 0 0 0,0 1 0 0 0,-1 0 0 0 0,1 0 0 0 0,0 0-1 0 0,-2 3 1 0 0,-5 5-130 0 0,0 2 0 0 0,1-1 0 0 0,1 1 0 0 0,0 0 0 0 0,1 0 0 0 0,0 1 0 0 0,-8 24 0 0 0,-19 96-233 0 0,24-77 424 0 0,2 1 0 0 0,2 0 0 0 0,3 0 0 0 0,3 0 0 0 0,9 75-1 0 0,5-36 122 0 0,3-2 0 0 0,42 124 0 0 0,-52-194-91 0 0,19 72 153 0 0,-24-86-146 0 0,-2 0 1 0 0,1 1-1 0 0,-1-1 1 0 0,-1 0-1 0 0,0 0 1 0 0,0 1-1 0 0,-3 13 1 0 0,3-23-49 0 0,-1 0 0 0 0,1 0 0 0 0,0 0 0 0 0,0 0 0 0 0,-1 0 0 0 0,1-1 0 0 0,0 1 0 0 0,-1 0 0 0 0,1 0 0 0 0,-1 0 0 0 0,1 0 0 0 0,-1 0 0 0 0,1-1 1 0 0,-1 1-1 0 0,0 0 0 0 0,1-1 0 0 0,-1 1 0 0 0,0 0 0 0 0,0-1 0 0 0,1 1 0 0 0,-1-1 0 0 0,0 1 0 0 0,0-1 0 0 0,0 1 0 0 0,0-1 0 0 0,0 0 0 0 0,0 1 0 0 0,0-1 0 0 0,0 0 1 0 0,0 0-1 0 0,1 0 0 0 0,-1 1 0 0 0,0-1 0 0 0,0 0 0 0 0,0 0 0 0 0,0-1 0 0 0,-2 1 0 0 0,-10-2-17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5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11114 0 0,'1'-4'649'0'0,"0"0"-1"0"0,1 0 0 0 0,0 0 0 0 0,-1 1 0 0 0,2-1 0 0 0,-1 1 0 0 0,0-1 0 0 0,1 1 1 0 0,2-3-1 0 0,1 0-476 0 0,0 1 0 0 0,0 0 0 0 0,1 1 0 0 0,-1-1 0 0 0,1 1 0 0 0,0 1 0 0 0,10-5 0 0 0,8-1-725 0 0,0 1 0 0 0,42-7 0 0 0,-65 15 673 0 0,22-5-179 0 0,1 1 0 0 0,-1 2-1 0 0,1 0 1 0 0,-1 1 0 0 0,1 2 0 0 0,24 3 0 0 0,-38-2 37 0 0,0 0 0 0 0,0 1 0 0 0,0 0 0 0 0,-1 0 0 0 0,1 2 0 0 0,-1-1 1 0 0,0 1-1 0 0,0 0 0 0 0,-1 1 0 0 0,1 0 0 0 0,-2 1 0 0 0,1 0 0 0 0,0 0 1 0 0,-1 1-1 0 0,10 13 0 0 0,-8-8-3 0 0,-2 0 1 0 0,0 0-1 0 0,0 0 0 0 0,-1 1 1 0 0,8 23-1 0 0,14 74 157 0 0,-17-61 2623 0 0,-11-72-1757 0 0,1-6-1029 0 0,0 0 0 0 0,2-1 1 0 0,1 2-1 0 0,14-46 0 0 0,-17 64-41 0 0,1 1-1 0 0,0 0 1 0 0,1 0-1 0 0,-1 0 1 0 0,2 1-1 0 0,-1-1 0 0 0,1 1 1 0 0,0 0-1 0 0,0 0 1 0 0,1 1-1 0 0,0-1 1 0 0,0 1-1 0 0,1 1 1 0 0,0-1-1 0 0,0 1 1 0 0,0 0-1 0 0,0 1 0 0 0,1-1 1 0 0,9-2-1 0 0,-11 5 24 0 0,0 1 0 0 0,-1 0 0 0 0,1 1 0 0 0,0-1 0 0 0,0 1 0 0 0,0 0 0 0 0,0 1 0 0 0,0 0 0 0 0,-1 0 0 0 0,1 0 0 0 0,0 0 0 0 0,-1 1-1 0 0,1 0 1 0 0,0 0 0 0 0,-1 0 0 0 0,0 1 0 0 0,0 0 0 0 0,0 0 0 0 0,0 0 0 0 0,0 1 0 0 0,6 6 0 0 0,-1-2 47 0 0,-1 1 0 0 0,0 1 1 0 0,0-1-1 0 0,-1 1 0 0 0,-1 1 1 0 0,1 0-1 0 0,-2 0 0 0 0,11 21 0 0 0,-6 3 210 0 0,16 71 0 0 0,-8-23-3800 0 0,-10-62 396 0 0,-7-15 2232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6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11739 0 0,'0'0'4235'0'0,"7"0"-5171"0"0,20 1 1236 0 0,1-1 0 0 0,0-1 0 0 0,40-8 0 0 0,15 0-144 0 0,-47 7-81 0 0,-6 1 346 0 0,0-1-1 0 0,-1-1 0 0 0,57-15 1 0 0,-70 12-2759 0 0,-41 14-1966 0 0,9-3 2013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8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 19 15579 0 0,'-5'-3'-126'0'0,"-1"0"-1"0"0,0 1 0 0 0,0-1 1 0 0,0 1-1 0 0,0 1 1 0 0,-1-1-1 0 0,1 1 0 0 0,-1 0 1 0 0,1 0-1 0 0,0 1 0 0 0,-1 0 1 0 0,1 0-1 0 0,-9 2 0 0 0,5 0 23 0 0,-1 0 0 0 0,1 1-1 0 0,0 1 1 0 0,0-1 0 0 0,0 2 0 0 0,1-1-1 0 0,-15 10 1 0 0,7-1 18 0 0,0 0 0 0 0,0 0 0 0 0,1 2 1 0 0,1 0-1 0 0,1 1 0 0 0,0 0 0 0 0,-18 29 0 0 0,23-29 17 0 0,0-1 0 0 0,1 1-1 0 0,1 1 1 0 0,0 0-1 0 0,2 0 1 0 0,0 0 0 0 0,0 0-1 0 0,2 1 1 0 0,0 0-1 0 0,1 0 1 0 0,1 0 0 0 0,1 21-1 0 0,1-30 71 0 0,0 0 0 0 0,0 0 0 0 0,1 0 1 0 0,0 0-1 0 0,0 0 0 0 0,1-1 0 0 0,1 1 0 0 0,-1-1 0 0 0,1 0 0 0 0,0 0 0 0 0,1 0 0 0 0,0 0 0 0 0,0-1 0 0 0,1 0 0 0 0,0 0 0 0 0,0-1 0 0 0,1 1 0 0 0,-1-1 0 0 0,1-1 0 0 0,1 1 0 0 0,-1-1 0 0 0,1 0 0 0 0,0-1 0 0 0,0 0 0 0 0,16 6 0 0 0,-7-5 138 0 0,0-1 0 0 0,0-1 0 0 0,0 0 0 0 0,1-1 0 0 0,0-1 0 0 0,-1 0 0 0 0,1-2 0 0 0,-1 0 0 0 0,1-1 0 0 0,-1 0 0 0 0,1-2 0 0 0,-1 0 0 0 0,0-1-1 0 0,-1-1 1 0 0,1 0 0 0 0,22-13 0 0 0,-29 13 67 0 0,0-2 0 0 0,-1 1-1 0 0,1-1 1 0 0,-2-1 0 0 0,1 0-1 0 0,-1 0 1 0 0,-1 0 0 0 0,1-1-1 0 0,-2 0 1 0 0,1-1 0 0 0,-1 0-1 0 0,-1 1 1 0 0,0-2 0 0 0,-1 1-1 0 0,0-1 1 0 0,-1 1-1 0 0,3-15 1 0 0,-4 16-140 0 0,-1 0-1 0 0,0-1 1 0 0,0 1 0 0 0,-1-1-1 0 0,0 1 1 0 0,-1 0-1 0 0,0-1 1 0 0,-1 1 0 0 0,0 0-1 0 0,-1 0 1 0 0,0 0 0 0 0,0 0-1 0 0,-1 0 1 0 0,0 1-1 0 0,-1 0 1 0 0,0 0 0 0 0,0 0-1 0 0,-1 0 1 0 0,0 1-1 0 0,-9-9 1 0 0,0 4-180 0 0,0 0-1 0 0,0 2 1 0 0,-1 0-1 0 0,-1 0 1 0 0,0 2-1 0 0,0 0 1 0 0,-1 1-1 0 0,-26-8 1 0 0,20 8-819 0 0,-1 2 0 0 0,0 0 0 0 0,0 2 0 0 0,0 1-1 0 0,0 1 1 0 0,-26 1 0 0 0,32 2-539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9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10434 0 0,'30'37'265'0'0,"1"-1"-1"0"0,2-2 1 0 0,2-1 0 0 0,1-2-1 0 0,1-1 1 0 0,52 32 0 0 0,-41-33 178 0 0,58 45 0 0 0,-91-62-373 0 0,-1 2-1 0 0,0-1 1 0 0,-1 2-1 0 0,0 0 1 0 0,-1 0 0 0 0,-1 1-1 0 0,14 25 1 0 0,-11-12 244 0 0,18 52 691 0 0,-25-104-2496 0 0,5-41-3863 0 0,-8 39 2607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49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10530 0 0,'0'0'2850'0'0,"2"8"-3909"0"0,11 25 995 0 0,1-1 0 0 0,1 0 0 0 0,25 39 0 0 0,-32-60 142 0 0,-1 1 0 0 0,2-1 0 0 0,-1-1 0 0 0,1 0 0 0 0,1 0-1 0 0,0-1 1 0 0,0 0 0 0 0,1-1 0 0 0,0 0 0 0 0,1 0 0 0 0,0-1 0 0 0,12 5-1 0 0,-21-11 60 0 0,-1 0 0 0 0,1 0-1 0 0,-1 0 1 0 0,1 0-1 0 0,-1-1 1 0 0,1 1 0 0 0,0-1-1 0 0,-1 0 1 0 0,1 0-1 0 0,0 0 1 0 0,-1 0 0 0 0,1 0-1 0 0,0 0 1 0 0,-1-1-1 0 0,1 1 1 0 0,-1-1 0 0 0,1 0-1 0 0,-1 0 1 0 0,1 0-1 0 0,-1 0 1 0 0,1 0 0 0 0,1-2-1 0 0,0 0 29 0 0,-1 0 1 0 0,0 0-1 0 0,0 0 0 0 0,0-1 1 0 0,-1 1-1 0 0,1-1 0 0 0,-1 0 1 0 0,0 0-1 0 0,0 0 0 0 0,0 0 1 0 0,-1 0-1 0 0,2-5 0 0 0,2-11 185 0 0,-1-1-1 0 0,-1 1 0 0 0,-1-1 1 0 0,-1-31-1 0 0,-2 7-529 0 0,-2 0 1 0 0,-13-66-1 0 0,31 133-5931 0 0,15 10 4064 0 0,-18-21 1645 0 0,1-1 0 0 0,-1 1 0 0 0,20 10 0 0 0,-11-12 91 0 0,0 0-1 0 0,0-2 1 0 0,0 0 0 0 0,1-1-1 0 0,1-2 1 0 0,37 5-1 0 0,-28-7 678 0 0,0-1-1 0 0,0-2 1 0 0,0-1 0 0 0,36-7-1 0 0,-67 9-190 0 0,1 0 0 0 0,0 0 0 0 0,-1 0-1 0 0,1-1 1 0 0,0 1 0 0 0,-1 0 0 0 0,1-1 0 0 0,0 1 0 0 0,-1-1-1 0 0,1 0 1 0 0,-1 0 0 0 0,1 1 0 0 0,-1-1 0 0 0,3-2-1 0 0,-5 3 0 0 0,0-1-1 0 0,1 0 0 0 0,-1 1 0 0 0,1-1 0 0 0,-1 1 0 0 0,0-1 0 0 0,0 1 0 0 0,1 0 0 0 0,-1-1 0 0 0,0 1 0 0 0,0 0 0 0 0,1-1 0 0 0,-1 1 0 0 0,0 0 0 0 0,0 0 0 0 0,0 0 0 0 0,0 0 0 0 0,1 0 0 0 0,-2 0 0 0 0,-32-3 2004 0 0,6 4-3402 0 0,20 1 1141 0 0,0 0-1 0 0,0 1 1 0 0,0 0 0 0 0,0 1-1 0 0,1 0 1 0 0,-1 0-1 0 0,1 1 1 0 0,0-1 0 0 0,0 1-1 0 0,1 1 1 0 0,-1 0 0 0 0,1-1-1 0 0,1 2 1 0 0,-1-1 0 0 0,-5 9-1 0 0,8-10 38 0 0,0 0 1 0 0,0 0-1 0 0,0 0 0 0 0,1 0 0 0 0,0 0 0 0 0,0 1 0 0 0,1-1 0 0 0,-1 1 0 0 0,1-1 0 0 0,0 1 0 0 0,1 0 0 0 0,-1-1 0 0 0,1 1 0 0 0,0 0 0 0 0,1-1 0 0 0,-1 1 0 0 0,1-1 0 0 0,0 1 0 0 0,0 0 0 0 0,1-1 0 0 0,0 0 0 0 0,0 1 0 0 0,5 9 0 0 0,-5-12 26 0 0,0 0-1 0 0,-1 0 0 0 0,1 0 1 0 0,0 0-1 0 0,1 0 0 0 0,-1-1 0 0 0,0 1 1 0 0,1-1-1 0 0,0 1 0 0 0,-1-1 1 0 0,1 0-1 0 0,0 0 0 0 0,0 0 1 0 0,0 0-1 0 0,1-1 0 0 0,-1 1 0 0 0,0-1 1 0 0,1 0-1 0 0,-1 0 0 0 0,5 1 1 0 0,-2-2 37 0 0,-1 0-1 0 0,0 0 1 0 0,0-1 0 0 0,1 1 0 0 0,-1-1 0 0 0,0-1 0 0 0,0 1 0 0 0,0-1 0 0 0,0 1-1 0 0,0-2 1 0 0,0 1 0 0 0,-1 0 0 0 0,7-5 0 0 0,7-5 73 0 0,-1 0 0 0 0,1-2 0 0 0,-2 0 0 0 0,19-20 0 0 0,50-71 492 0 0,-83 103-564 0 0,-1 1-37 0 0,2-3-26 0 0,-1 1-1 0 0,1-1 1 0 0,0 1-1 0 0,-1 0 0 0 0,2 0 1 0 0,-1 0-1 0 0,0 0 1 0 0,6-3-1 0 0,0 24-532 0 0,-1 6 456 0 0,10 45 0 0 0,-16-54 141 0 0,1-1-1 0 0,1-1 1 0 0,0 1 0 0 0,0 0 0 0 0,2-1-1 0 0,-1 0 1 0 0,2 0 0 0 0,14 21 0 0 0,-16-27-206 0 0,0-1 0 0 0,0 0 1 0 0,1-1-1 0 0,8 8 1 0 0,-12-12 89 0 0,0 1 1 0 0,0-1 0 0 0,0 0 0 0 0,0 0-1 0 0,1 0 1 0 0,-1 0 0 0 0,0 0 0 0 0,1-1-1 0 0,-1 1 1 0 0,1-1 0 0 0,-1 1 0 0 0,1-1-1 0 0,-1 0 1 0 0,1 0 0 0 0,-1 0 0 0 0,1 0-1 0 0,4-1 1 0 0,8-3 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0 515 8210 0 0,'21'-11'440'0'0,"1"0"-1"0"0,-1 2 1 0 0,2 0 0 0 0,44-10 0 0 0,-37 11-281 0 0,-15 4-75 0 0,0 0-422 0 0,1-1 1 0 0,-1 0-1 0 0,-1-1 0 0 0,22-11 0 0 0,-31 14 153 0 0,-1 0 0 0 0,-1 1 0 0 0,1-2 0 0 0,0 1 0 0 0,-1 0 0 0 0,1-1 0 0 0,-1 0 0 0 0,0 1 0 0 0,0-1 0 0 0,-1-1 0 0 0,1 1 0 0 0,-1 0 1 0 0,0-1-1 0 0,0 1 0 0 0,0-1 0 0 0,-1 1 0 0 0,1-1 0 0 0,-1 0 0 0 0,0-5 0 0 0,2-14-16 0 0,-1 0 0 0 0,-3-38 0 0 0,-2 28 1322 0 0,-2-1-1 0 0,-16-59 1 0 0,11 45-686 0 0,10 48-531 0 0,2 3-563 0 0,1 0 651 0 0,-1 1 0 0 0,0-1 0 0 0,0 1 0 0 0,0-1 0 0 0,0 1 0 0 0,0 0 1 0 0,0-1-1 0 0,-1 1 0 0 0,2 4 0 0 0,-2-6 6 0 0,36 81 241 0 0,48 151 0 0 0,16 39-56 0 0,-60-181 2987 0 0,-39-122-1796 0 0,-2 15-1345 0 0,1 0 0 0 0,1-1-1 0 0,0 1 1 0 0,1 0 0 0 0,1 0 0 0 0,1 1 0 0 0,0-1 0 0 0,1 1 0 0 0,12-23 0 0 0,-12 28-43 0 0,0 0 1 0 0,0 1 0 0 0,1 0 0 0 0,0 0 0 0 0,0 1 0 0 0,1 0 0 0 0,1 0 0 0 0,-1 1 0 0 0,1 0 0 0 0,0 0 0 0 0,0 1 0 0 0,1 1 0 0 0,0-1 0 0 0,0 2 0 0 0,11-5 0 0 0,-13 7 6 0 0,1 1 0 0 0,-1 0 0 0 0,0 0 0 0 0,0 1 1 0 0,0 0-1 0 0,1 0 0 0 0,-1 1 0 0 0,0 0 0 0 0,0 1 0 0 0,0-1 1 0 0,0 2-1 0 0,0-1 0 0 0,0 1 0 0 0,-1 0 0 0 0,1 1 0 0 0,-1 0 1 0 0,9 5-1 0 0,-2 0-106 0 0,0 1 0 0 0,0 0 0 0 0,0 1 1 0 0,-2 0-1 0 0,1 1 0 0 0,-1 1 0 0 0,13 19 0 0 0,-9-15-3193 0 0,-7-12 1468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8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9570 0 0,'14'-4'-547'0'0,"-13"3"534"0"0,1 1 0 0 0,-1 0-1 0 0,1-1 1 0 0,-1 1 0 0 0,1 0-1 0 0,-1 0 1 0 0,0 0 0 0 0,1 0-1 0 0,-1 0 1 0 0,1 0 0 0 0,-1 0-1 0 0,1 1 1 0 0,-1-1 0 0 0,0 0-1 0 0,1 1 1 0 0,-1-1 0 0 0,0 1-1 0 0,1 0 1 0 0,-1-1 0 0 0,0 1-1 0 0,3 2 1 0 0,-2 0-16 0 0,0-1-1 0 0,0 1 1 0 0,-1 1 0 0 0,1-1-1 0 0,-1 0 1 0 0,1 0 0 0 0,-1 1-1 0 0,0-1 1 0 0,0 0-1 0 0,0 6 1 0 0,4 19 51 0 0,2 38 0 0 0,-6-42 55 0 0,9 46 0 0 0,-7-61-53 0 0,-1 0-1 0 0,1 0 1 0 0,1-1-1 0 0,-1 1 1 0 0,2-1-1 0 0,-1 0 1 0 0,1 0-1 0 0,10 12 1 0 0,-4-5 43 0 0,-9-11-180 0 0,0-1 1 0 0,1 1-1 0 0,-1-1 1 0 0,1 0 0 0 0,0 0-1 0 0,0 0 1 0 0,6 5-1 0 0,-2-6-621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0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120 581 11618 0 0,'-3'1'515'0'0,"-1"0"-1"0"0,1 0 0 0 0,-1 0 1 0 0,1 1-1 0 0,0-1 0 0 0,0 1 0 0 0,-5 3 1 0 0,-21 21 322 0 0,19-14-1170 0 0,0 1 1 0 0,-13 22 0 0 0,20-31 152 0 0,1 0 1 0 0,0-1 0 0 0,1 1 0 0 0,-1 0 0 0 0,1 0-1 0 0,-1 0 1 0 0,1 0 0 0 0,0 0 0 0 0,1 0-1 0 0,-1 0 1 0 0,1 1 0 0 0,-1-1 0 0 0,2 6 0 0 0,-1-8 113 0 0,1-1 1 0 0,-1 1-1 0 0,1 0 1 0 0,0-1-1 0 0,0 1 1 0 0,0-1-1 0 0,0 1 1 0 0,0-1 0 0 0,0 1-1 0 0,0-1 1 0 0,0 0-1 0 0,1 1 1 0 0,-1-1-1 0 0,0 0 1 0 0,1 0-1 0 0,-1 0 1 0 0,1 0-1 0 0,-1 0 1 0 0,1 0 0 0 0,-1-1-1 0 0,1 1 1 0 0,0 0-1 0 0,0-1 1 0 0,-1 0-1 0 0,1 1 1 0 0,0-1-1 0 0,0 0 1 0 0,-1 0-1 0 0,1 0 1 0 0,0 0 0 0 0,0 0-1 0 0,2 0 1 0 0,12-1 105 0 0,0 0 0 0 0,0-1 0 0 0,-1-1 1 0 0,1 0-1 0 0,-1-1 0 0 0,0-1 0 0 0,0 0 1 0 0,0-1-1 0 0,24-13 0 0 0,-31 14 90 0 0,-1 1 0 0 0,1-1-1 0 0,-1-1 1 0 0,0 1 0 0 0,0-1 0 0 0,0-1 0 0 0,-1 1-1 0 0,0-1 1 0 0,0 0 0 0 0,-1 0 0 0 0,0-1 0 0 0,0 0-1 0 0,-1 1 1 0 0,0-2 0 0 0,0 1 0 0 0,-1 0 0 0 0,0-1-1 0 0,2-11 1 0 0,0-11 13 0 0,-3-1 1 0 0,0 1-1 0 0,-2-1 0 0 0,-1 0 0 0 0,-2 1 0 0 0,-1 0 0 0 0,-15-61 0 0 0,11 66 179 0 0,-1 1 0 0 0,-1 0 0 0 0,-1 0 0 0 0,-1 1 0 0 0,-1 0 0 0 0,-1 1 0 0 0,-2 1 0 0 0,0 0 0 0 0,-30-31 0 0 0,45 52-210 0 0,-1 6-1781 0 0,1-4 1585 0 0,1 1 0 0 0,-1-1 0 0 0,1 1 1 0 0,0-1-1 0 0,-1 1 0 0 0,1-1 0 0 0,0 1 0 0 0,0 0 0 0 0,0-1 0 0 0,0 1 1 0 0,0-1-1 0 0,0 1 0 0 0,1 3 0 0 0,40 156-69 0 0,82 205 1 0 0,-77-261 215 0 0,-18-47 10 0 0,-26-52-663 0 0,8 17 1370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1 159 19020 0 0,'179'245'-784'0'0,"-201"-317"2442"0"0,21 70-1667 0 0,-8-20-150 0 0,1-1 1 0 0,1 0-1 0 0,0 0 1 0 0,-2-25-1 0 0,8 42 81 0 0,0 1 0 0 0,1 0-1 0 0,0-1 1 0 0,0 1-1 0 0,0 0 1 0 0,0-1-1 0 0,1 1 1 0 0,0 0 0 0 0,0 0-1 0 0,1-1 1 0 0,-1 1-1 0 0,1 0 1 0 0,0 0-1 0 0,0 1 1 0 0,1-1 0 0 0,0 0-1 0 0,-1 1 1 0 0,2-1-1 0 0,-1 1 1 0 0,0 0-1 0 0,1 0 1 0 0,0 0 0 0 0,0 1-1 0 0,7-6 1 0 0,5 0-78 0 0,1 0 1 0 0,0 1 0 0 0,0 1-1 0 0,1 1 1 0 0,0 0 0 0 0,0 1-1 0 0,0 1 1 0 0,28-2 0 0 0,-5 2-5 0 0,0 3 1 0 0,74 6-1 0 0,-106-5 141 0 0,0 1 0 0 0,0 0 1 0 0,0 1-1 0 0,0 0 0 0 0,0 0 0 0 0,-1 1 0 0 0,1 0 0 0 0,-1 1 0 0 0,0 0 0 0 0,0 0 0 0 0,12 9 479 0 0,-22-13-456 0 0,1 0-1 0 0,0 0 0 0 0,-1 1 0 0 0,1-1 1 0 0,0 0-1 0 0,-1 1 0 0 0,1 0 0 0 0,0-1 1 0 0,0 1-1 0 0,-1 0 0 0 0,1-1 0 0 0,-2 3 1 0 0,-13 6-17 0 0,3-6-29 0 0,0 1 0 0 0,1 0 0 0 0,-1 1 0 0 0,1 1 1 0 0,0 0-1 0 0,1 1 0 0 0,0 0 0 0 0,0 0 0 0 0,0 1 1 0 0,1 1-1 0 0,0 0 0 0 0,1 0 0 0 0,0 1 0 0 0,0 0 0 0 0,1 1 1 0 0,-13 21-1 0 0,19-29 33 0 0,1 0 1 0 0,-1 0-1 0 0,1 0 1 0 0,0 0 0 0 0,1 0-1 0 0,-1 0 1 0 0,0 0-1 0 0,1 1 1 0 0,0-1-1 0 0,-1 0 1 0 0,1 0-1 0 0,1 0 1 0 0,-1 0 0 0 0,0 1-1 0 0,1-1 1 0 0,0 0-1 0 0,-1 0 1 0 0,1 0-1 0 0,0 0 1 0 0,1 0-1 0 0,-1 0 1 0 0,0 0-1 0 0,1-1 1 0 0,0 1 0 0 0,0 0-1 0 0,2 2 1 0 0,-1-2 57 0 0,-1-1 0 0 0,1 0 0 0 0,0 1 0 0 0,0-2 0 0 0,0 1 0 0 0,0 0 0 0 0,0 0 0 0 0,0-1 0 0 0,1 0 0 0 0,-1 0 0 0 0,1 0 0 0 0,-1 0 0 0 0,1 0 0 0 0,-1 0 0 0 0,1-1 0 0 0,-1 0 0 0 0,1 0 0 0 0,-1 0 0 0 0,1 0 0 0 0,-1 0 0 0 0,1-1 0 0 0,-1 0 0 0 0,6-1 0 0 0,4-3 94 0 0,-1-1 1 0 0,0 0-1 0 0,0-1 1 0 0,0 0-1 0 0,0-1 0 0 0,-1 0 1 0 0,-1 0-1 0 0,0-2 1 0 0,0 1-1 0 0,0-1 0 0 0,-1-1 1 0 0,-1 1-1 0 0,0-1 1 0 0,0-1-1 0 0,-1 0 0 0 0,6-13 1 0 0,-13 24-128 0 0,2 3-588 0 0,0 0 538 0 0,-1 0 1 0 0,1 0 0 0 0,-1 1-1 0 0,0-1 1 0 0,0 0 0 0 0,0 1-1 0 0,0-1 1 0 0,0 1 0 0 0,1 4-1 0 0,0 0 17 0 0,38 121-16 0 0,-34-111 42 0 0,1-1-1 0 0,1 0 0 0 0,0-1 1 0 0,2 1-1 0 0,16 20 0 0 0,-25-34-145 0 0,1 0 0 0 0,0 0-1 0 0,0 0 1 0 0,0 0-1 0 0,-1-1 1 0 0,2 1-1 0 0,-1 0 1 0 0,0-1 0 0 0,0 0-1 0 0,0 0 1 0 0,1 0-1 0 0,-1 0 1 0 0,1 0-1 0 0,-1 0 1 0 0,1 0 0 0 0,-1-1-1 0 0,1 1 1 0 0,-1-1-1 0 0,1 0 1 0 0,3 0-1 0 0,3-3-831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1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15723 0 0,'0'0'4976'0'0,"3"5"-5963"0"0,12 24 886 0 0,-2 1 0 0 0,-1 0 1 0 0,-2 1-1 0 0,9 42 0 0 0,-7-31 98 0 0,-1-3 27 0 0,111 354 167 0 0,-119-387-429 0 0,-1 0 0 0 0,0 0 0 0 0,-1 0 0 0 0,1 0 0 0 0,0 9 0 0 0,-7-15-1676 0 0,0-1 1596 0 0,1-1 0 0 0,-1 1-1 0 0,1 0 1 0 0,-1-1 0 0 0,1 0 0 0 0,0 0 0 0 0,0-1-1 0 0,0 1 1 0 0,-4-4 0 0 0,-8-5-519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2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6657 0 0,'4'-21'6024'0'0,"3"-4"-2728"0"0,-6 20-3236 0 0,0 1 0 0 0,1 0 0 0 0,0-1 0 0 0,0 1 0 0 0,0 0 0 0 0,0 0 0 0 0,1 1 0 0 0,-1-1 0 0 0,1 0 0 0 0,0 1 0 0 0,6-6 0 0 0,2 1-76 0 0,-1 0 0 0 0,1 0-1 0 0,0 2 1 0 0,1-1 0 0 0,-1 1 0 0 0,1 1 0 0 0,0 0 0 0 0,1 1-1 0 0,-1 0 1 0 0,1 1 0 0 0,0 1 0 0 0,0-1 0 0 0,0 2-1 0 0,0 0 1 0 0,0 1 0 0 0,0 0 0 0 0,0 1 0 0 0,0 0 0 0 0,0 1-1 0 0,18 5 1 0 0,-3 1 41 0 0,-1 0 0 0 0,0 2 0 0 0,-1 2 0 0 0,0 0-1 0 0,0 1 1 0 0,-1 2 0 0 0,-1 0 0 0 0,30 27 0 0 0,-46-36-30 0 0,-1 1 1 0 0,0 0-1 0 0,0 1 0 0 0,0 0 1 0 0,-1 0-1 0 0,0 0 1 0 0,-1 1-1 0 0,0 0 0 0 0,0 0 1 0 0,-1 0-1 0 0,5 16 0 0 0,-5-12 61 0 0,-1 1-1 0 0,-1-1 0 0 0,0 1 0 0 0,-1-1 0 0 0,-1 1 1 0 0,0 0-1 0 0,0-1 0 0 0,-4 15 0 0 0,7-55 5131 0 0,0-61-4973 0 0,-2 63-297 0 0,1 0 1 0 0,1 0-1 0 0,1 1 0 0 0,1-1 1 0 0,14-38-1 0 0,-19 61 39 0 0,1 0 0 0 0,-1-1-1 0 0,1 1 1 0 0,0 0 0 0 0,0 0 0 0 0,0 0-1 0 0,0 0 1 0 0,0 1 0 0 0,0-1-1 0 0,1 0 1 0 0,-1 0 0 0 0,1 1 0 0 0,-1-1-1 0 0,1 1 1 0 0,0-1 0 0 0,-1 1-1 0 0,1 0 1 0 0,0-1 0 0 0,0 1-1 0 0,0 0 1 0 0,0 0 0 0 0,0 1 0 0 0,0-1-1 0 0,0 0 1 0 0,0 1 0 0 0,1-1-1 0 0,3 0 1 0 0,-2 2-8 0 0,-1-1 0 0 0,1 1 1 0 0,-1 0-1 0 0,1 0 0 0 0,-1 1 0 0 0,0-1 1 0 0,1 1-1 0 0,-1-1 0 0 0,0 1 0 0 0,0 0 0 0 0,0 0 1 0 0,0 0-1 0 0,-1 1 0 0 0,1-1 0 0 0,0 1 0 0 0,2 3 1 0 0,15 20 50 0 0,-2 1 0 0 0,0 1 0 0 0,-2 0 0 0 0,-1 1 0 0 0,14 40 0 0 0,12 21 88 0 0,-26-58-14 0 0,12 41-1 0 0,-27-73-90 0 0,5-18-7770 0 0,-4 5 5628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3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29 187 21797 0 0,'-5'-7'114'0'0,"2"0"1"0"0,-1-1 0 0 0,1 1 0 0 0,0-1-1 0 0,0 0 1 0 0,1 1 0 0 0,0-1 0 0 0,1 0-1 0 0,-1-14 1 0 0,2 18-290 0 0,0 0 0 0 0,1 0-1 0 0,0 0 1 0 0,0 0 0 0 0,0 0 0 0 0,0 0-1 0 0,1 0 1 0 0,-1 0 0 0 0,1 1 0 0 0,0-1-1 0 0,0 1 1 0 0,0-1 0 0 0,1 1 0 0 0,-1 0 0 0 0,1-1-1 0 0,0 1 1 0 0,0 1 0 0 0,0-1 0 0 0,0 0-1 0 0,7-4 1 0 0,-7 5-221 0 0,0 0 0 0 0,-1 0 0 0 0,1 0 0 0 0,1 1 0 0 0,-1-1 0 0 0,0 1 0 0 0,0 0-1 0 0,0-1 1 0 0,1 1 0 0 0,-1 1 0 0 0,0-1 0 0 0,1 0 0 0 0,-1 1 0 0 0,1 0 0 0 0,-1 0 0 0 0,1 0 0 0 0,-1 0 0 0 0,1 0 0 0 0,-1 1-1 0 0,1 0 1 0 0,-1 0 0 0 0,0-1 0 0 0,4 3 0 0 0,7 4-1608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3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215 117 8210 0 0,'0'0'871'0'0,"0"-29"5754"0"0,0-10-5866 0 0,-2 36-746 0 0,1 0 0 0 0,-1 1 0 0 0,0 0 0 0 0,1-1 0 0 0,-1 1 0 0 0,0 0 0 0 0,-1 0 0 0 0,1 0 0 0 0,0 0 0 0 0,0 0 0 0 0,-5-2 0 0 0,3 2-84 0 0,0-1 0 0 0,0 1 0 0 0,0 0 1 0 0,0 0-1 0 0,0 0 0 0 0,0 1 0 0 0,-1-1 0 0 0,1 1 1 0 0,-1 0-1 0 0,1 1 0 0 0,-1-1 0 0 0,1 1 0 0 0,-1 0 0 0 0,0 0 1 0 0,1 0-1 0 0,-1 0 0 0 0,1 1 0 0 0,-1 0 0 0 0,1 0 1 0 0,-1 0-1 0 0,1 1 0 0 0,0-1 0 0 0,0 1 0 0 0,-1 0 1 0 0,1 0-1 0 0,0 0 0 0 0,1 1 0 0 0,-1 0 0 0 0,0-1 0 0 0,1 1 1 0 0,-1 1-1 0 0,1-1 0 0 0,0 0 0 0 0,0 1 0 0 0,1-1 1 0 0,-1 1-1 0 0,0 0 0 0 0,1 0 0 0 0,-3 6 0 0 0,0 2 33 0 0,1 0 0 0 0,-1 0 0 0 0,2 1 0 0 0,0-1 0 0 0,0 1 0 0 0,1 0 0 0 0,1-1 0 0 0,0 1 0 0 0,0 0 0 0 0,2 0 0 0 0,0 0 0 0 0,0 0-1 0 0,6 21 1 0 0,-5-23 62 0 0,1-1-1 0 0,1 0 0 0 0,0-1 1 0 0,0 1-1 0 0,1-1 0 0 0,0 0 1 0 0,0 0-1 0 0,1 0 0 0 0,1-1 0 0 0,-1 1 1 0 0,1-2-1 0 0,1 1 0 0 0,-1-1 1 0 0,1 0-1 0 0,1-1 0 0 0,-1 1 1 0 0,12 5-1 0 0,-17-11 84 0 0,0 1 1 0 0,1-1-1 0 0,-1 0 0 0 0,1 0 1 0 0,-1 0-1 0 0,1 0 0 0 0,-1-1 1 0 0,1 1-1 0 0,-1-1 1 0 0,1 0-1 0 0,0 0 0 0 0,-1 0 1 0 0,1 0-1 0 0,0-1 0 0 0,-1 0 1 0 0,1 0-1 0 0,-1 0 0 0 0,0 0 1 0 0,1 0-1 0 0,-1-1 1 0 0,0 1-1 0 0,1-1 0 0 0,-1 0 1 0 0,0 0-1 0 0,0 0 0 0 0,-1 0 1 0 0,1 0-1 0 0,0-1 0 0 0,-1 0 1 0 0,1 1-1 0 0,1-5 1 0 0,5-3 278 0 0,-1-2-1 0 0,0 1 1 0 0,-1-1 0 0 0,0 0 0 0 0,-1 0 0 0 0,8-24 0 0 0,-10 24-975 0 0,8 12-1106 0 0,31 8-848 0 0,17 2-4107 0 0,-35-8 3988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3 18132 0 0,'-10'-1'9'0'0,"-1"0"0"0"0,1 1 0 0 0,0 0 0 0 0,-1 1 0 0 0,1 0 0 0 0,0 0-1 0 0,0 1 1 0 0,0 1 0 0 0,0 0 0 0 0,0 0 0 0 0,0 1 0 0 0,1 0 0 0 0,0 0 0 0 0,-1 1 0 0 0,2 1 0 0 0,-1-1 0 0 0,1 1 0 0 0,0 1 0 0 0,-11 10 0 0 0,7-5-107 0 0,0 1 0 0 0,1 0-1 0 0,0 1 1 0 0,1 0 0 0 0,1 1 0 0 0,0 0 0 0 0,1 0 0 0 0,1 1 0 0 0,0 0 0 0 0,-8 29 0 0 0,7-4 28 0 0,1 0 0 0 0,2 1 0 0 0,2-1 0 0 0,4 83 0 0 0,36 167 110 0 0,-21-184-94 0 0,-13-89-21 0 0,0 1-291 0 0,-1-1 1 0 0,0 1 0 0 0,-2 23-1 0 0,0-42 288 0 0,0 1-1 0 0,0 0 0 0 0,0-1 1 0 0,0 1-1 0 0,0 0 0 0 0,0-1 0 0 0,-1 1 1 0 0,1-1-1 0 0,0 1 0 0 0,0-1 1 0 0,0 1-1 0 0,-1 0 0 0 0,1-1 1 0 0,0 1-1 0 0,-1-1 0 0 0,1 1 1 0 0,-1-1-1 0 0,1 0 0 0 0,-1 1 1 0 0,1-1-1 0 0,-1 1 0 0 0,1-1 1 0 0,-1 0-1 0 0,1 1 0 0 0,-1-1 1 0 0,1 0-1 0 0,-1 1 0 0 0,1-1 0 0 0,-1 0 1 0 0,0 0-1 0 0,1 0 0 0 0,-1 0 1 0 0,1 0-1 0 0,-1 0 0 0 0,0 1 1 0 0,1-1-1 0 0,-1 0 0 0 0,0-1 1 0 0,1 1-1 0 0,-1 0 0 0 0,1 0 1 0 0,-2 0-1 0 0,-9-4-82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4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16900 0 0,'9'-8'-66'0'0,"1"0"0"0"0,0 1 0 0 0,0 0 0 0 0,0 0 0 0 0,1 2 0 0 0,0-1 0 0 0,0 1 0 0 0,1 1 1 0 0,-1 0-1 0 0,20-4 0 0 0,-20 5 2 0 0,0 1 1 0 0,0 1-1 0 0,0 0 1 0 0,0 0-1 0 0,0 1 1 0 0,0 1-1 0 0,0-1 1 0 0,0 2-1 0 0,0 0 1 0 0,0 0-1 0 0,21 8 1 0 0,-23-6 65 0 0,0 1 1 0 0,0 1-1 0 0,-1 0 1 0 0,0 0-1 0 0,0 1 1 0 0,0 0-1 0 0,-1 0 1 0 0,0 0-1 0 0,0 1 1 0 0,0 0-1 0 0,-1 1 1 0 0,-1 0-1 0 0,7 12 1 0 0,0 5 142 0 0,0 0 0 0 0,-3 0 0 0 0,12 46 3432 0 0,-19-104-3062 0 0,-2 14-650 0 0,1 0-1 0 0,1 0 1 0 0,1 0 0 0 0,0 1 0 0 0,1-1-1 0 0,1 0 1 0 0,11-25 0 0 0,-13 38 71 0 0,-1 0 1 0 0,1 0-1 0 0,0 0 0 0 0,0 0 1 0 0,1 1-1 0 0,-1-1 1 0 0,1 1-1 0 0,0 0 1 0 0,1 0-1 0 0,-1 0 0 0 0,0 1 1 0 0,6-4-1 0 0,-6 5 13 0 0,0 1-1 0 0,0-1 0 0 0,0 1 0 0 0,0 0 1 0 0,1 0-1 0 0,-1 0 0 0 0,0 0 1 0 0,0 1-1 0 0,1 0 0 0 0,-1 0 0 0 0,0 0 1 0 0,1 0-1 0 0,-1 1 0 0 0,0-1 1 0 0,0 1-1 0 0,0 0 0 0 0,1 1 0 0 0,3 1 1 0 0,2 1 71 0 0,-1 0 1 0 0,0 1 0 0 0,0 0 0 0 0,-1 1 0 0 0,1 0 0 0 0,-1 0-1 0 0,0 1 1 0 0,-1 0 0 0 0,0 1 0 0 0,0-1 0 0 0,7 12-1 0 0,7 11 28 0 0,29 59-1 0 0,-43-75-46 0 0,-1-1-116 0 0,-1 0-1 0 0,-1 0 1 0 0,0 1-1 0 0,3 15 1 0 0,8 29-3672 0 0,-15-57 3601 0 0,0 0 0 0 0,1 0 0 0 0,-1 0 0 0 0,1 0 0 0 0,-1 0 0 0 0,1 0-1 0 0,-1 0 1 0 0,1-1 0 0 0,0 1 0 0 0,-1 0 0 0 0,1 0 0 0 0,0 0 0 0 0,0-1-1 0 0,-1 1 1 0 0,1 0 0 0 0,0-1 0 0 0,0 1 0 0 0,0-1 0 0 0,0 1 0 0 0,0-1-1 0 0,0 1 1 0 0,0-1 0 0 0,0 0 0 0 0,0 0 0 0 0,1 1 0 0 0,5-1-766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6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61 3033 0 0,'0'0'169'0'0,"-12"25"174"0"0,-11 5-179 0 0,23-29 9 0 0,0-1 1 0 0,-1 1-1 0 0,1 0 1 0 0,-1-1-1 0 0,1 1 0 0 0,-1-1 1 0 0,1 1-1 0 0,-1 0 1 0 0,1-1-1 0 0,-1 1 1 0 0,1-1-1 0 0,-1 0 0 0 0,0 1 1 0 0,1-1-1 0 0,-1 0 1 0 0,0 1-1 0 0,1-1 1 0 0,-1 0-1 0 0,0 1 1 0 0,0-1-1 0 0,1 0 0 0 0,-1 0 1 0 0,0 0-1 0 0,0 0 1 0 0,1 0-1 0 0,-1 0 1 0 0,0 0-1 0 0,0 0 0 0 0,1 0 1 0 0,-1 0-1 0 0,0-1 1 0 0,0 1-1 0 0,1 0 1 0 0,-2-1-1 0 0,1 0 64 0 0,-1 0 0 0 0,1 0 0 0 0,-1 0 0 0 0,1-1 1 0 0,-1 1-1 0 0,1-1 0 0 0,0 1 0 0 0,0-1 0 0 0,0 1 0 0 0,0-1 0 0 0,0 0 0 0 0,-1-2 0 0 0,-12-31-49 0 0,14 34-179 0 0,0-1 0 0 0,0 1 0 0 0,0 0-1 0 0,0-1 1 0 0,0 1 0 0 0,1 0-1 0 0,-1-1 1 0 0,0 1 0 0 0,1 0 0 0 0,-1-1-1 0 0,1 1 1 0 0,-1 0 0 0 0,1 0 0 0 0,-1 0-1 0 0,1-1 1 0 0,0 1 0 0 0,0 0-1 0 0,0 0 1 0 0,0 0 0 0 0,0 0 0 0 0,0 0-1 0 0,0 0 1 0 0,1-1 0 0 0,24-15-57 0 0,-26 17 46 0 0,6-3-45 0 0,0 0-1 0 0,0 1 0 0 0,0-1 1 0 0,0 1-1 0 0,0 0 0 0 0,0 1 0 0 0,1-1 1 0 0,-1 1-1 0 0,0 1 0 0 0,1-1 1 0 0,-1 1-1 0 0,8 0 0 0 0,-10 1 18 0 0,0 0 0 0 0,0 0 0 0 0,-1 0 1 0 0,1 1-1 0 0,0-1 0 0 0,0 1 0 0 0,-1 0 0 0 0,1 0 0 0 0,-1 0 0 0 0,0 0 0 0 0,1 1 0 0 0,-1-1 0 0 0,0 1 1 0 0,0 0-1 0 0,-1 0 0 0 0,1 0 0 0 0,-1 0 0 0 0,1 0 0 0 0,-1 1 0 0 0,3 4 0 0 0,0 4 41 0 0,0-1-1 0 0,-1 1 0 0 0,0 0 1 0 0,-1 0-1 0 0,0 0 1 0 0,0 1-1 0 0,-2-1 0 0 0,0 1 1 0 0,0-1-1 0 0,-1 1 0 0 0,-2 15 1 0 0,2-22 59 0 0,-1 0 1 0 0,0-1-1 0 0,-1 1 0 0 0,0-1 1 0 0,1 1-1 0 0,-2-1 0 0 0,1 0 1 0 0,-1 1-1 0 0,1-1 0 0 0,-1-1 1 0 0,-7 9-1 0 0,7-10 34 0 0,0 0 0 0 0,0 0 1 0 0,0-1-1 0 0,-1 1 0 0 0,1-1 1 0 0,-1 0-1 0 0,0 0 0 0 0,1 0 1 0 0,-1-1-1 0 0,0 1 0 0 0,0-1 0 0 0,0 0 1 0 0,0 0-1 0 0,0 0 0 0 0,-1-1 1 0 0,1 1-1 0 0,-8-1 696 0 0,12-1-819 0 0,0-1-1 0 0,1 1 0 0 0,-1-1 1 0 0,0 1-1 0 0,1 0 0 0 0,-1 0 1 0 0,1-1-1 0 0,-1 1 0 0 0,1 0 1 0 0,-1 0-1 0 0,1-1 0 0 0,0 1 0 0 0,0 0 1 0 0,0 0-1 0 0,0 0 0 0 0,0 0 1 0 0,0 0-1 0 0,0 0 0 0 0,0 0 1 0 0,0 0-1 0 0,0 1 0 0 0,0-1 1 0 0,0 0-1 0 0,1 1 0 0 0,-1-1 1 0 0,0 1-1 0 0,2-1 0 0 0,39-12-368 0 0,-38 12 334 0 0,14-3-62 0 0,2 1 1 0 0,-1 1 0 0 0,0 0 0 0 0,33 3-1 0 0,-40-1 100 0 0,-1 2-1 0 0,0-1 0 0 0,1 1 1 0 0,-1 1-1 0 0,0 0 0 0 0,0 1 1 0 0,0 0-1 0 0,0 1 1 0 0,10 5-1 0 0,-20-9 27 0 0,0-1 0 0 0,0 1 0 0 0,0 0 0 0 0,0-1 0 0 0,0 1 0 0 0,0 0 0 0 0,0 0 0 0 0,0 0 0 0 0,0-1 0 0 0,0 1 0 0 0,-1 0 0 0 0,1 0 0 0 0,0 0 0 0 0,-1 0 0 0 0,1 0 0 0 0,0 0 0 0 0,-1 1 0 0 0,1-1 0 0 0,-1 0 0 0 0,0 0 0 0 0,1 0 0 0 0,-1 0 0 0 0,0 1 0 0 0,0-1 0 0 0,0 0 1 0 0,0 0-1 0 0,0 1 0 0 0,0-1 0 0 0,0 0 0 0 0,0 0 0 0 0,0 0 0 0 0,-1 1 0 0 0,1-1 0 0 0,0 0 0 0 0,-1 0 0 0 0,1 0 0 0 0,-1 0 0 0 0,1 0 0 0 0,-1 0 0 0 0,0 0 0 0 0,1 0 0 0 0,-1 0 0 0 0,-1 1 0 0 0,-4 5 165 0 0,0-1 0 0 0,-1 1 0 0 0,0-2 0 0 0,-14 10 0 0 0,10-7-51 0 0,-3 2 81 0 0,-1-1 0 0 0,0-1-1 0 0,-1 0 1 0 0,0-1 0 0 0,0-1-1 0 0,-26 7 1 0 0,-6-2 389 0 0,-51 6 0 0 0,81-14-498 0 0,11-1-79 0 0,0-1 1 0 0,1 0 0 0 0,-1 0-1 0 0,0-1 1 0 0,0 1 0 0 0,0-2 0 0 0,-11 0-1 0 0,17 0-123 0 0,0-15-2432 0 0,1 12 2206 0 0,0 1 0 0 0,0 0-1 0 0,0 0 1 0 0,0-1-1 0 0,0 1 1 0 0,1 0-1 0 0,-1 0 1 0 0,1 0 0 0 0,0-1-1 0 0,0 1 1 0 0,0 0-1 0 0,1 0 1 0 0,-1 0-1 0 0,1 1 1 0 0,-1-1 0 0 0,4-4-1 0 0,6-9-1351 0 0,2-2-113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6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542 114 9386 0 0,'-28'-4'1566'0'0,"0"1"0"0"0,-37 1-1 0 0,41 3-1471 0 0,-1 1 0 0 0,1 1-1 0 0,0 1 1 0 0,0 2-1 0 0,1 0 1 0 0,0 1-1 0 0,0 2 1 0 0,0 0 0 0 0,-29 17-1 0 0,36-18-46 0 0,0 2 0 0 0,1-1-1 0 0,0 2 1 0 0,1 0 0 0 0,-18 18-1 0 0,27-23-54 0 0,0 0 0 0 0,0 0 0 0 0,1 1 0 0 0,0 0 0 0 0,0 0 0 0 0,0 0 0 0 0,1 0 0 0 0,0 0 0 0 0,1 1-1 0 0,0-1 1 0 0,0 1 0 0 0,0 0 0 0 0,1 0 0 0 0,0-1 0 0 0,0 10 0 0 0,1 0 20 0 0,1-1-1 0 0,1 1 1 0 0,0 0 0 0 0,1 0 0 0 0,0-1 0 0 0,2 0-1 0 0,0 0 1 0 0,1 0 0 0 0,0 0 0 0 0,1-1 0 0 0,1 0-1 0 0,1 0 1 0 0,0-1 0 0 0,0 0 0 0 0,16 17-1 0 0,-5-11 15 0 0,1 0-1 0 0,0-1 1 0 0,1-1-1 0 0,1-1 1 0 0,1-1-1 0 0,1-1 0 0 0,0-1 1 0 0,35 14-1 0 0,-29-15 6 0 0,2-1 0 0 0,-1-2 0 0 0,1-1 0 0 0,0-1-1 0 0,41 3 1 0 0,-50-9 35 0 0,1-2 0 0 0,-1 0-1 0 0,0-2 1 0 0,0 0 0 0 0,0-2-1 0 0,0 0 1 0 0,-1-2 0 0 0,26-10-1 0 0,-27 8 56 0 0,-1-1-1 0 0,0-1 0 0 0,0 0 1 0 0,-1-2-1 0 0,-1-1 0 0 0,0 0 0 0 0,-1-1 1 0 0,28-28-1 0 0,-35 30-6 0 0,-1 0 0 0 0,0-1 0 0 0,-1 0 0 0 0,0-1 0 0 0,-1 1 0 0 0,-1-2 0 0 0,0 1 0 0 0,-1-1 0 0 0,0 0 1 0 0,-2 0-1 0 0,1-1 0 0 0,-2 0 0 0 0,2-20 0 0 0,-4 15 17 0 0,0 0 0 0 0,-2 0 1 0 0,-1 0-1 0 0,-1 0 0 0 0,0 1 1 0 0,-2-1-1 0 0,0 1 0 0 0,-1 0 1 0 0,-1 0-1 0 0,-1 0 0 0 0,-1 1 1 0 0,-1 0-1 0 0,0 1 0 0 0,-1 0 1 0 0,-1 1-1 0 0,-1 0 0 0 0,-1 1 1 0 0,-27-26-1 0 0,28 31-144 0 0,0 0-1 0 0,-1 1 1 0 0,0 0 0 0 0,0 1-1 0 0,-1 1 1 0 0,0 0 0 0 0,-1 1-1 0 0,0 1 1 0 0,0 0 0 0 0,-23-4-1 0 0,25 7-64 0 0,-1 1 0 0 0,1 1-1 0 0,-1 0 1 0 0,0 1 0 0 0,1 1-1 0 0,-1 1 1 0 0,1-1 0 0 0,-1 2 0 0 0,1 0-1 0 0,0 1 1 0 0,0 1 0 0 0,0 0-1 0 0,-15 8 1 0 0,9-3-146 0 0,0 0 0 0 0,1 2 1 0 0,0 1-1 0 0,1 0 0 0 0,0 1 0 0 0,1 1 0 0 0,1 1 1 0 0,0 0-1 0 0,1 1 0 0 0,1 1 0 0 0,0 0 0 0 0,2 1 1 0 0,0 0-1 0 0,1 1 0 0 0,1 0 0 0 0,1 1 0 0 0,1 0 1 0 0,0 0-1 0 0,2 1 0 0 0,1 0 0 0 0,-4 31 0 0 0,6-26-698 0 0,2-1 0 0 0,0 0 0 0 0,7 51 0 0 0,-4-63 466 0 0,1 0-1 0 0,1 0 1 0 0,0-1-1 0 0,0 1 1 0 0,1-1 0 0 0,1 0-1 0 0,1-1 1 0 0,-1 1-1 0 0,11 12 1 0 0,6 5 242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8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194 104 18452 0 0,'-6'-1'-46'0'0,"0"0"1"0"0,-1 0-1 0 0,0 0 0 0 0,1 1 1 0 0,-1 0-1 0 0,1 0 1 0 0,-1 1-1 0 0,1 0 0 0 0,-1 0 1 0 0,1 1-1 0 0,-1-1 1 0 0,1 1-1 0 0,0 1 0 0 0,0-1 1 0 0,0 1-1 0 0,0 0 0 0 0,0 0 1 0 0,1 1-1 0 0,-1 0 1 0 0,1 0-1 0 0,0 0 0 0 0,0 0 1 0 0,1 1-1 0 0,-1 0 0 0 0,1 0 1 0 0,0 0-1 0 0,0 1 1 0 0,1-1-1 0 0,0 1 0 0 0,0 0 1 0 0,0 0-1 0 0,0 0 1 0 0,-2 13-1 0 0,1-4 6 0 0,1 1 0 0 0,0 0 1 0 0,2 0-1 0 0,0 0 0 0 0,0 1 1 0 0,3 20-1 0 0,18 98-65 0 0,-15-112 88 0 0,0-2-12 0 0,0 0 0 0 0,2 0 0 0 0,1 0 1 0 0,1-1-1 0 0,0 0 0 0 0,2-1 0 0 0,0 0 0 0 0,1 0 1 0 0,1-1-1 0 0,17 18 0 0 0,-11-15-24 0 0,0-2-1 0 0,1 0 0 0 0,1-1 1 0 0,1-1-1 0 0,0-1 1 0 0,1-1-1 0 0,44 20 0 0 0,-53-29 36 0 0,-1-1-1 0 0,1 0 0 0 0,-1-1 1 0 0,1-1-1 0 0,0 0 1 0 0,1-1-1 0 0,-1-1 0 0 0,0 0 1 0 0,1 0-1 0 0,25-4 0 0 0,-29 1 84 0 0,1 0-1 0 0,-1-1 1 0 0,0-1-1 0 0,0 1 1 0 0,-1-2-1 0 0,1 1 1 0 0,-1-2 0 0 0,0 1-1 0 0,0-1 1 0 0,-1-1-1 0 0,0 0 1 0 0,0 0-1 0 0,0-1 1 0 0,12-15-1 0 0,-8 7 169 0 0,0-2-1 0 0,-2 0 1 0 0,0 0-1 0 0,-1-1 0 0 0,-1 0 1 0 0,-1 0-1 0 0,0-1 1 0 0,-2-1-1 0 0,6-24 1 0 0,-9 15-103 0 0,-1 0 0 0 0,-1 0 0 0 0,-2 0 0 0 0,0 0 0 0 0,-3 0 0 0 0,-12-54 0 0 0,11 62-82 0 0,-2 0 1 0 0,0 1-1 0 0,-1 0 1 0 0,-2 0 0 0 0,0 1-1 0 0,-1 0 1 0 0,-1 1 0 0 0,-1 0-1 0 0,-26-29 1 0 0,23 32-69 0 0,-1 0-1 0 0,0 1 1 0 0,-2 1-1 0 0,-19-12 1 0 0,28 20-94 0 0,0 1 1 0 0,0 0-1 0 0,0 0 1 0 0,-1 1-1 0 0,0 0 1 0 0,0 1-1 0 0,0 1 1 0 0,0-1-1 0 0,0 2 1 0 0,-13-1-1 0 0,17 2-78 0 0,1 1 0 0 0,0 0 0 0 0,0 0 0 0 0,0 0 0 0 0,0 1 0 0 0,0 0 0 0 0,1 0 0 0 0,-1 0 0 0 0,0 1 0 0 0,-8 5 0 0 0,1 1-796 0 0,0 1-1 0 0,-22 21 1 0 0,4-1-860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7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49 15587 0 0,'-8'-6'-66'0'0,"0"0"-1"0"0,-1 1 0 0 0,0 0 0 0 0,0 1 1 0 0,0 0-1 0 0,0 0 0 0 0,-1 1 0 0 0,1 0 1 0 0,-1 0-1 0 0,0 1 0 0 0,0 1 0 0 0,0 0 1 0 0,0 0-1 0 0,0 1 0 0 0,0 0 1 0 0,0 0-1 0 0,0 1 0 0 0,-18 5 0 0 0,10-1-33 0 0,1 1 0 0 0,-1 1 0 0 0,2 0 0 0 0,-1 1-1 0 0,1 1 1 0 0,0 1 0 0 0,1 0 0 0 0,0 1 0 0 0,-19 19 0 0 0,13-10 144 0 0,1 0 1 0 0,0 1 0 0 0,2 1 0 0 0,1 1 0 0 0,0 0 0 0 0,-19 40-1 0 0,28-47-20 0 0,1 1 0 0 0,1 0-1 0 0,0 0 1 0 0,2 0-1 0 0,0 1 1 0 0,0-1-1 0 0,2 1 1 0 0,0 0-1 0 0,1 0 1 0 0,1 0-1 0 0,4 28 1 0 0,-2-25 11 0 0,2 0 0 0 0,1 0 0 0 0,1 0 0 0 0,1 0 0 0 0,0-1 0 0 0,1 0 0 0 0,2 0 0 0 0,0-1 0 0 0,1-1 0 0 0,1 1 0 0 0,15 18 0 0 0,-19-28 25 0 0,0-1 0 0 0,0 0 0 0 0,1 0 0 0 0,0-1 0 0 0,0 0 0 0 0,0 0 0 0 0,1-1 0 0 0,0 0 0 0 0,1-1 0 0 0,-1 0 0 0 0,1-1 0 0 0,0 0 1 0 0,0-1-1 0 0,0 0 0 0 0,1 0 0 0 0,-1-2 0 0 0,1 1 0 0 0,-1-1 0 0 0,1-1 0 0 0,-1 0 0 0 0,1-1 0 0 0,14-2 0 0 0,-7 0 26 0 0,0-1 1 0 0,0-1-1 0 0,-1-1 0 0 0,1 0 0 0 0,-2-2 0 0 0,1 0 0 0 0,-1-1 0 0 0,0 0 0 0 0,-1-1 0 0 0,0-1 0 0 0,0-1 0 0 0,-2 0 0 0 0,1-1 1 0 0,-2-1-1 0 0,1 0 0 0 0,-2-1 0 0 0,0 0 0 0 0,-1-1 0 0 0,16-29 0 0 0,-10 9 72 0 0,-3 9 28 0 0,-1-1 0 0 0,15-51 0 0 0,-28 78-244 0 0,3 26-1044 0 0,2 34 936 0 0,-3-24 182 0 0,1-1 0 0 0,15 67 0 0 0,-16-94-8 0 0,0 1-1 0 0,1-1 1 0 0,-1 1 0 0 0,1-1 0 0 0,1 0 0 0 0,0 0 0 0 0,0 0 0 0 0,0-1 0 0 0,1 0 0 0 0,-1 1 0 0 0,1-1 0 0 0,1-1-1 0 0,-1 1 1 0 0,1-1 0 0 0,0 0 0 0 0,1-1 0 0 0,-1 1 0 0 0,11 5 0 0 0,-13-8 44 0 0,1-1-1 0 0,-1 1 1 0 0,1-1-1 0 0,-1 1 1 0 0,1-1 0 0 0,0 0-1 0 0,0-1 1 0 0,-1 1 0 0 0,1-1-1 0 0,0 0 1 0 0,0 0-1 0 0,-1-1 1 0 0,1 1 0 0 0,0-1-1 0 0,-1 0 1 0 0,9-3-1 0 0,-7 1 52 0 0,-1 0 0 0 0,1 0 0 0 0,-1 0 0 0 0,1-1-1 0 0,-1 0 1 0 0,0 0 0 0 0,0 0 0 0 0,-1-1-1 0 0,1 1 1 0 0,-1-1 0 0 0,4-7 0 0 0,0 1 32 0 0,-2-1 0 0 0,1 0 0 0 0,-1 0 0 0 0,-1-1-1 0 0,0 1 1 0 0,-1-1 0 0 0,0 0 0 0 0,-1-1 0 0 0,-1 1 0 0 0,0-1 0 0 0,0-14 0 0 0,-1-10 134 0 0,-2 1 0 0 0,-2-1 0 0 0,-11-57 0 0 0,14 94-302 0 0,1 7-924 0 0,0 0 866 0 0,1 0-1 0 0,0 0 1 0 0,0 0-1 0 0,0 0 1 0 0,1 0-1 0 0,4 7 1 0 0,3 7 32 0 0,39 106 64 0 0,17 39 28 0 0,-52-129-109 0 0,-11-27 20 0 0,0 1 1 0 0,1-1-1 0 0,8 13 1 0 0,-11-21-127 0 0,7-12-3495 0 0,-3 3 2785 0 0,-1 0-1 0 0,-1 0 0 0 0,1 0 1 0 0,-1-1-1 0 0,0 0 1 0 0,2-12-1 0 0,-1 5 869 0 0,4-16-1365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8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10154 0 0,'-1'0'6610'0'0,"-1"3"-7767"0"0,2 21 993 0 0,2 0 0 0 0,0 0-1 0 0,6 27 1 0 0,-3-16 303 0 0,16 98 107 0 0,52 182 0 0 0,-73-315-207 0 0,0 1 1 0 0,0-1 0 0 0,0 0-1 0 0,0 1 1 0 0,0-1 0 0 0,0 0-1 0 0,1 1 1 0 0,-1-1 0 0 0,0 0-1 0 0,0 0 1 0 0,0 1 0 0 0,0-1-1 0 0,0 0 1 0 0,1 0-1 0 0,-1 1 1 0 0,0-1 0 0 0,0 0-1 0 0,0 0 1 0 0,1 1 0 0 0,-1-1-1 0 0,0 0 1 0 0,0 0 0 0 0,1 0-1 0 0,-1 0 1 0 0,0 1 0 0 0,1-1-1 0 0,-1 0 1 0 0,0 0 0 0 0,0 0-1 0 0,1 0 1 0 0,-1 0 0 0 0,0 0-1 0 0,1 0 1 0 0,-1 0 0 0 0,0 0-1 0 0,1 0 1 0 0,-1 0 0 0 0,1 0-1 0 0,11-10 538 0 0,14-30-575 0 0,-19 28 180 0 0,1 0-234 0 0,0 0 0 0 0,1 0 0 0 0,1 1 0 0 0,0 0 1 0 0,0 1-1 0 0,1 0 0 0 0,1 1 0 0 0,-1 0 0 0 0,20-11 0 0 0,-26 17 11 0 0,1 1 1 0 0,-1-1-1 0 0,0 1 0 0 0,1 0 0 0 0,0 0 0 0 0,-1 1 1 0 0,1 0-1 0 0,0 0 0 0 0,0 0 0 0 0,0 0 0 0 0,-1 1 1 0 0,1 0-1 0 0,0 1 0 0 0,0-1 0 0 0,0 1 0 0 0,0 0 1 0 0,-1 0-1 0 0,1 1 0 0 0,0 0 0 0 0,-1 0 0 0 0,1 0 1 0 0,-1 1-1 0 0,0 0 0 0 0,0 0 0 0 0,0 0 0 0 0,6 5 0 0 0,-6-3 31 0 0,0 0 0 0 0,0 1 0 0 0,0 0 0 0 0,-1 0 0 0 0,0 0 0 0 0,0 0 0 0 0,0 1 0 0 0,-1-1 0 0 0,0 1 0 0 0,0 0 0 0 0,0 0 0 0 0,-1 0 0 0 0,0 1-1 0 0,-1-1 1 0 0,2 14 0 0 0,-3-15 98 0 0,1 1 0 0 0,-1 0-1 0 0,0 0 1 0 0,-1 0-1 0 0,1-1 1 0 0,-1 1 0 0 0,-1 0-1 0 0,1 0 1 0 0,-1-1 0 0 0,0 1-1 0 0,-1-1 1 0 0,1 0 0 0 0,-1 0-1 0 0,-1 0 1 0 0,1 0-1 0 0,-1 0 1 0 0,-7 9 0 0 0,8-14 3 0 0,1 1 1 0 0,0 0-1 0 0,-1 0 1 0 0,0-1-1 0 0,1 1 0 0 0,-1-1 1 0 0,0 0-1 0 0,0 0 1 0 0,1 0-1 0 0,-1 0 1 0 0,0 0-1 0 0,0-1 1 0 0,0 1-1 0 0,0-1 1 0 0,0 0-1 0 0,0 0 0 0 0,0 0 1 0 0,0 0-1 0 0,0-1 1 0 0,0 1-1 0 0,-5-2 1 0 0,3 0-22 0 0,0 1 1 0 0,-1-1-1 0 0,1 0 1 0 0,0 0 0 0 0,0-1-1 0 0,0 0 1 0 0,1 0 0 0 0,-1 0-1 0 0,1 0 1 0 0,-7-7-1 0 0,1-1-177 0 0,1 0 0 0 0,0-1 0 0 0,1 0 0 0 0,1 0 0 0 0,-11-24-1 0 0,15 29-83 0 0,0 0 0 0 0,0-1 0 0 0,1 1 0 0 0,0 0-1 0 0,0-1 1 0 0,1 0 0 0 0,0 1 0 0 0,1-1 0 0 0,-1 0-1 0 0,1 0 1 0 0,1 1 0 0 0,1-12 0 0 0,0 15 92 0 0,-1 1 1 0 0,1-1-1 0 0,0 1 0 0 0,0-1 1 0 0,0 1-1 0 0,1 0 1 0 0,-1 0-1 0 0,1 0 1 0 0,0 0-1 0 0,0 0 0 0 0,0 0 1 0 0,0 1-1 0 0,5-4 1 0 0,48-24-520 0 0,-24 15 533 0 0,2 2 1 0 0,0 1-1 0 0,0 1 1 0 0,1 2-1 0 0,1 2 0 0 0,38-4 1 0 0,-69 11 83 0 0,-1 0 1 0 0,1 1 0 0 0,-1-1-1 0 0,0 1 1 0 0,1 0-1 0 0,-1 0 1 0 0,0 0-1 0 0,1 1 1 0 0,-1-1 0 0 0,0 1-1 0 0,0 0 1 0 0,0 0-1 0 0,-1 1 1 0 0,1-1 0 0 0,0 1-1 0 0,-1 0 1 0 0,0 0-1 0 0,1 0 1 0 0,-1 0-1 0 0,-1 0 1 0 0,1 1 0 0 0,0-1-1 0 0,-1 1 1 0 0,1 0-1 0 0,-1 0 1 0 0,2 6 0 0 0,5 11 105 0 0,-2 1 0 0 0,-1 0 1 0 0,0-1-1 0 0,2 27 0 0 0,1-3 5 0 0,-6-30-81 0 0,2 9 21 0 0,1-1 0 0 0,1 0-1 0 0,1-1 1 0 0,11 23 0 0 0,-18-44-342 0 0,17-14-3397 0 0,-8 3 2111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10 11747 0 0,'0'0'2283'0'0,"14"16"-2545"0"0,0 0 4489 0 0,-20-22-4210 0 0,1 2-74 0 0,-1 0 1 0 0,1 0-1 0 0,-1 1 1 0 0,0-1 0 0 0,0 2-1 0 0,0-1 1 0 0,0 1-1 0 0,-1-1 1 0 0,1 2-1 0 0,-1-1 1 0 0,1 1-1 0 0,-1 0 1 0 0,-7 0-1 0 0,10 1 7 0 0,1 0 0 0 0,-1 0 0 0 0,1 0-1 0 0,-1 1 1 0 0,1 0 0 0 0,-1-1 0 0 0,1 1 0 0 0,-1 1-1 0 0,1-1 1 0 0,0 0 0 0 0,-1 1 0 0 0,1 0 0 0 0,0-1-1 0 0,0 1 1 0 0,0 0 0 0 0,1 1 0 0 0,-1-1 0 0 0,0 0-1 0 0,1 1 1 0 0,-1 0 0 0 0,1 0 0 0 0,0-1-1 0 0,0 1 1 0 0,0 0 0 0 0,0 1 0 0 0,1-1 0 0 0,-3 6-1 0 0,1-2 62 0 0,0 1-1 0 0,0 1 0 0 0,1-1 1 0 0,0 0-1 0 0,1 0 1 0 0,0 1-1 0 0,0-1 0 0 0,1 1 1 0 0,0-1-1 0 0,0 1 0 0 0,1-1 1 0 0,0 0-1 0 0,0 1 1 0 0,1-1-1 0 0,0 0 0 0 0,1 0 1 0 0,0 0-1 0 0,0 0 0 0 0,0 0 1 0 0,1-1-1 0 0,8 12 0 0 0,-4-8 59 0 0,2-1 0 0 0,0 0 0 0 0,0 0 0 0 0,1-1 0 0 0,0 0 0 0 0,0-1 0 0 0,1 0 0 0 0,0-1 0 0 0,17 7 0 0 0,-22-11-14 0 0,0 0 1 0 0,-1-1-1 0 0,1 1 1 0 0,0-2-1 0 0,0 1 0 0 0,1-1 1 0 0,-1 0-1 0 0,0-1 1 0 0,0 1-1 0 0,1-1 0 0 0,-1-1 1 0 0,0 0-1 0 0,0 0 1 0 0,0 0-1 0 0,0-1 1 0 0,0 0-1 0 0,0 0 0 0 0,0 0 1 0 0,11-7-1 0 0,-2-1-101 0 0,-1 0-1 0 0,1-1 1 0 0,-2-1 0 0 0,0-1-1 0 0,0 0 1 0 0,13-17-1 0 0,-19 20-468 0 0,-1 1-1 0 0,0-1 0 0 0,-1-1 0 0 0,0 1 0 0 0,-1-1 1 0 0,0 0-1 0 0,0 0 0 0 0,-1 0 0 0 0,-1-1 0 0 0,4-21 1 0 0,-6 7 306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9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 21141 0 0,'-7'-4'-4936'0'0,"77"43"-1743"0"0,-51-32 6192 0 0,3 2 378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1:59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363 256 4665 0 0,'0'-19'312'0'0,"3"-1"-656"0"0,-1 0 104 0 0,-2-2 1112 0 0,-2 1-1704 0 0,1 0 0 0 0,-5 1 48 0 0</inkml:trace>
  <inkml:trace contextRef="#ctx0" brushRef="#br0" timeOffset="1">239 8 4665 0 0,'-11'-3'664'0'0,"0"1"0"0"0,-1 1 0 0 0,1 0 1 0 0,0 0-1 0 0,-1 1 0 0 0,-12 2 0 0 0,19-1-602 0 0,1 0 1 0 0,-1 0-1 0 0,1 1 1 0 0,-1-1-1 0 0,1 1 0 0 0,-1 0 1 0 0,1 0-1 0 0,0 1 1 0 0,0-1-1 0 0,0 1 0 0 0,0 0 1 0 0,0 0-1 0 0,1 0 0 0 0,-1 0 1 0 0,1 1-1 0 0,0-1 1 0 0,-3 6-1 0 0,-4 8-22 0 0,0 0 0 0 0,2 1 1 0 0,0-1-1 0 0,1 2 0 0 0,0-1 0 0 0,2 1 0 0 0,0 0 1 0 0,2 0-1 0 0,0 0 0 0 0,-1 28 0 0 0,3 22 564 0 0,11 105 0 0 0,30 155 153 0 0,-13-119-541 0 0,-24-187-212 0 0,0-13-19 0 0,-2 1 0 0 0,1-1 1 0 0,-2 1-1 0 0,1-1 0 0 0,-1 1 0 0 0,-1-1 0 0 0,0 1 1 0 0,-3 13-1 0 0,4-23-15 0 0,0-1 1 0 0,0 0 0 0 0,0 1 0 0 0,0-1-1 0 0,-1 1 1 0 0,1-1 0 0 0,0 0-1 0 0,0 1 1 0 0,0-1 0 0 0,0 0-1 0 0,0 0 1 0 0,-1 1 0 0 0,1-1-1 0 0,0 0 1 0 0,0 1 0 0 0,-1-1 0 0 0,1 0-1 0 0,0 0 1 0 0,0 1 0 0 0,-1-1-1 0 0,1 0 1 0 0,0 0 0 0 0,-1 0-1 0 0,1 1 1 0 0,0-1 0 0 0,0 0 0 0 0,-1 0-1 0 0,1 0 1 0 0,0 0 0 0 0,-1 0-1 0 0,1 0 1 0 0,-1 0 0 0 0,1 0-1 0 0,0 0 1 0 0,-1 0 0 0 0,1 0-1 0 0,0 0 1 0 0,-1 0 0 0 0,1 0 0 0 0,0 0-1 0 0,-1 0 1 0 0,1 0 0 0 0,0 0-1 0 0,-1 0 1 0 0,1-1 0 0 0,0 1-1 0 0,-1 0 1 0 0,1 0 0 0 0,-1-1 0 0 0,-11-13-760 0 0,2-2 698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0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13267 0 0,'1'-3'123'0'0,"1"0"0"0"0,0 1 1 0 0,-1-1-1 0 0,1 1 0 0 0,1-1 1 0 0,-1 1-1 0 0,0 0 0 0 0,1 0 1 0 0,-1-1-1 0 0,1 2 0 0 0,-1-1 0 0 0,1 0 1 0 0,0 1-1 0 0,0-1 0 0 0,0 1 1 0 0,3-1-1 0 0,53-15-572 0 0,-50 15 489 0 0,9-2-107 0 0,1 0 0 0 0,-1 1 0 0 0,1 1 0 0 0,25 1 0 0 0,-39 1 56 0 0,0 1-1 0 0,0-1 0 0 0,0 1 1 0 0,0 0-1 0 0,0 0 1 0 0,0 0-1 0 0,0 1 0 0 0,0 0 1 0 0,0 0-1 0 0,-1 0 0 0 0,1 0 1 0 0,0 1-1 0 0,-1 0 1 0 0,0 0-1 0 0,0 0 0 0 0,0 1 1 0 0,0-1-1 0 0,-1 1 0 0 0,1 0 1 0 0,4 6-1 0 0,6 16 80 0 0,-2 0 0 0 0,0 1 0 0 0,-2 1 0 0 0,-1-1 0 0 0,8 40-1 0 0,-3-11 73 0 0,-4-35 4531 0 0,-14-52-4318 0 0,1 6-381 0 0,2-1 0 0 0,0 1 0 0 0,2 0 0 0 0,1 0 0 0 0,1-1 1 0 0,1 1-1 0 0,15-47 0 0 0,-18 69-13 0 0,1 0 0 0 0,0 0 0 0 0,0 0 0 0 0,0 0-1 0 0,0 0 1 0 0,0 0 0 0 0,1 0 0 0 0,0 1 0 0 0,-1-1 0 0 0,1 1 0 0 0,0 0 0 0 0,0 0 0 0 0,0 0 0 0 0,0 0-1 0 0,0 0 1 0 0,1 1 0 0 0,-1-1 0 0 0,0 1 0 0 0,1 0 0 0 0,-1 0 0 0 0,1 0 0 0 0,0 0 0 0 0,-1 1 0 0 0,1 0 0 0 0,0-1-1 0 0,-1 1 1 0 0,1 1 0 0 0,-1-1 0 0 0,1 0 0 0 0,5 2 0 0 0,-2-1 59 0 0,0 1 0 0 0,0 0 0 0 0,0 0 0 0 0,-1 0 0 0 0,1 1 1 0 0,0 0-1 0 0,-1 0 0 0 0,0 1 0 0 0,0 0 0 0 0,0 0 0 0 0,0 0 0 0 0,-1 1 0 0 0,0 0 0 0 0,0 0 1 0 0,6 6-1 0 0,0 7 44 0 0,-1 0-1 0 0,0 0 1 0 0,-1 1 0 0 0,-1 1 0 0 0,9 30 0 0 0,17 107-2905 0 0,-23-102-1975 0 0,-9-33 2479 0 0,-2-12 2071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0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98 14251 0 0,'-13'-7'1378'0'0,"11"3"-559"0"0,27-4-334 0 0,-21 7-489 0 0,98-21 1186 0 0,178-15-1 0 0,-141 22 562 0 0,-133 13-1051 0 0,-2 0-1586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0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23293 0 0,'55'-20'-48'0'0,"15"1"0"0"0,3-1 8 0 0,1 3-232 0 0,7 1-464 0 0,4 3-473 0 0,1 4-439 0 0,-12 2 48 0 0,-16 0-857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16355 0 0,'0'0'4097'0'0,"3"18"-7577"0"0,0-5 2071 0 0,0 1 169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18172 0 0,'0'0'1264'0'0,"-4"19"-1944"0"0,7-6-248 0 0,1 1-488 0 0,0 4-577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6:59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66 10554 0 0,'-2'-1'164'0'0,"1"0"0"0"0,0-1 0 0 0,0 1 0 0 0,0 0-1 0 0,0-1 1 0 0,0 0 0 0 0,0 1 0 0 0,0-1 0 0 0,0 0 0 0 0,0 1 0 0 0,1-1-1 0 0,-1 0 1 0 0,1 0 0 0 0,-1 1 0 0 0,1-1 0 0 0,0 0 0 0 0,0 0-1 0 0,0 0 1 0 0,0 0 0 0 0,0 1 0 0 0,0-1 0 0 0,0 0 0 0 0,1 0-1 0 0,-1 0 1 0 0,1 0 0 0 0,-1 1 0 0 0,2-4 0 0 0,0 4-226 0 0,-1-1 1 0 0,1 1 0 0 0,-1 0-1 0 0,1-1 1 0 0,0 1 0 0 0,-1 0-1 0 0,1 0 1 0 0,0 0 0 0 0,0 0-1 0 0,0 1 1 0 0,0-1 0 0 0,0 0-1 0 0,0 1 1 0 0,0-1 0 0 0,0 1-1 0 0,0 0 1 0 0,0 0 0 0 0,0 0-1 0 0,0 0 1 0 0,0 0 0 0 0,0 0-1 0 0,0 0 1 0 0,0 1 0 0 0,3 0-1 0 0,3 1 21 0 0,0 1-1 0 0,-1 0 0 0 0,1 0 1 0 0,-1 0-1 0 0,0 1 1 0 0,0 0-1 0 0,-1 0 1 0 0,1 1-1 0 0,-1 0 0 0 0,0 0 1 0 0,0 1-1 0 0,0-1 1 0 0,-1 1-1 0 0,0 1 0 0 0,0-1 1 0 0,-1 1-1 0 0,0-1 1 0 0,0 1-1 0 0,3 8 0 0 0,0-2 25 0 0,-2 1 0 0 0,0-1 0 0 0,-1 1 0 0 0,0 0-1 0 0,-1 0 1 0 0,-1 0 0 0 0,0 0 0 0 0,-1 0-1 0 0,0 27 1 0 0,-3-33 54 0 0,1 0 1 0 0,-1-1-1 0 0,0 1 0 0 0,-1 0 0 0 0,1 0 1 0 0,-2-1-1 0 0,1 0 0 0 0,-1 1 1 0 0,0-1-1 0 0,-1-1 0 0 0,1 1 1 0 0,-1-1-1 0 0,-1 1 0 0 0,1-2 0 0 0,-1 1 1 0 0,0 0-1 0 0,0-1 0 0 0,-1 0 1 0 0,1-1-1 0 0,-1 1 0 0 0,0-2 0 0 0,-1 1 1 0 0,1 0-1 0 0,-1-1 0 0 0,1-1 1 0 0,-17 4-1 0 0,24-6 6 0 0,0 0 0 0 0,0 0 1 0 0,0 0-1 0 0,0 0 0 0 0,0 0 0 0 0,0 0 0 0 0,-1 0 1 0 0,1 0-1 0 0,0 0 0 0 0,0 0 0 0 0,0 0 0 0 0,0 0 1 0 0,0 0-1 0 0,0 0 0 0 0,-1 0 0 0 0,0-1 476 0 0,1 1-476 0 0,0 0 0 0 0,0 0 1 0 0,0 0-1 0 0,0 0 0 0 0,0 0 0 0 0,0 0 0 0 0,0-1 1 0 0,0 1-1 0 0,0 0 0 0 0,0 0 0 0 0,0 0 0 0 0,0 0 1 0 0,0 0-1 0 0,0 0 0 0 0,0-1 0 0 0,0 1 1 0 0,0 0-1 0 0,0 0 0 0 0,0 0 0 0 0,0 0 0 0 0,0 0 1 0 0,0 0-1 0 0,0-1 0 0 0,0 1 0 0 0,0 0 0 0 0,11-9-756 0 0,1 7 629 0 0,0 1 0 0 0,-1-1-1 0 0,1 2 1 0 0,0 0 0 0 0,0 0-1 0 0,0 1 1 0 0,21 5-1 0 0,6 1 78 0 0,38 4-248 0 0,-71-11-27 0 0,1 0 0 0 0,0 0 0 0 0,0 0 0 0 0,0-1-1 0 0,-1 0 1 0 0,1 0 0 0 0,0-1 0 0 0,9-3 0 0 0,-8 0-895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7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17460 0 0,'0'0'-56'0'0,"-5"20"-2337"0"0,10-10 825 0 0,3 2-281 0 0</inkml:trace>
  <inkml:trace contextRef="#ctx0" brushRef="#br0" timeOffset="1">115 611 13387 0 0,'0'0'1064'0'0,"0"2"-688"0"0,1 15-184 0 0,0-7-752 0 0,2 2-168 0 0,2 1-264 0 0,0 3-1273 0 0</inkml:trace>
  <inkml:trace contextRef="#ctx0" brushRef="#br0" timeOffset="2">256 1078 10538 0 0,'0'8'120'0'0,"0"-1"-8"0"0,0 4 0 0 0,0-1 8 0 0,2 1-64 0 0,-1 1 8 0 0,0-1-8 0 0,2 1-592 0 0,2 1-448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07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11042 0 0,'-5'4'897'0'0,"1"6"-873"0"0,3 1 104 0 0,-2 0 240 0 0,0 2-208 0 0,3 4-160 0 0,-2 1-576 0 0,4 3-545 0 0</inkml:trace>
  <inkml:trace contextRef="#ctx0" brushRef="#br0" timeOffset="1">201 622 15403 0 0,'0'0'1065'0'0</inkml:trace>
  <inkml:trace contextRef="#ctx0" brushRef="#br0" timeOffset="2">1 908 10194 0 0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0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133 112 8498 0 0,'45'-30'2713'0'0,"-38"24"-2671"0"0,1 1 1 0 0,0-1-1 0 0,0 1 0 0 0,0 1 1 0 0,0 0-1 0 0,11-4 1 0 0,12-2 301 0 0,0 1-1 0 0,1 1 1 0 0,1 2 0 0 0,-1 1 0 0 0,56 0 0 0 0,-83 5-359 0 0,0 0 1 0 0,0 1-1 0 0,1-1 1 0 0,-1 1 0 0 0,0 0-1 0 0,-1 1 1 0 0,1-1-1 0 0,0 1 1 0 0,0 0-1 0 0,-1 0 1 0 0,1 1-1 0 0,-1 0 1 0 0,1-1-1 0 0,-1 1 1 0 0,0 0-1 0 0,0 1 1 0 0,-1-1-1 0 0,1 1 1 0 0,5 7-1 0 0,-6-6-108 0 0,0 1-1 0 0,0 0 0 0 0,0 1 0 0 0,-1-1 0 0 0,0 0 0 0 0,0 1 0 0 0,0 0 0 0 0,-1-1 0 0 0,0 1 0 0 0,-1 0 0 0 0,1-1 0 0 0,-1 1 0 0 0,0 0 0 0 0,-2 9 0 0 0,-14 85-89 0 0,-33 110-1 0 0,-9 46 359 0 0,52-216-66 0 0,1 0 1 0 0,3 0-1 0 0,1 0 1 0 0,6 56-1 0 0,-3-82-58 0 0,0 0 0 0 0,2 0 0 0 0,0 0 0 0 0,0 0 1 0 0,2 0-1 0 0,0-1 0 0 0,0 0 0 0 0,1 0 0 0 0,1-1 0 0 0,18 24 0 0 0,-12-20 131 0 0,1-1 1 0 0,1-1-1 0 0,0 0 1 0 0,2-1-1 0 0,-1-1 1 0 0,36 21-1 0 0,-12-13 317 0 0,0-2 1 0 0,64 21-1 0 0,83 14 786 0 0,-99-35 1479 0 0,-94-16-3475 0 0,-9 7 539 0 0,2 0-1 0 0,0 1 1 0 0,0 0 0 0 0,1 1 0 0 0,0 0 0 0 0,-17 26 0 0 0,-50 95-356 0 0,70-120 485 0 0,-28 59-70 0 0,2 2-1 0 0,4 2 1 0 0,3 0 0 0 0,-22 103-1 0 0,-39 326 539 0 0,71-389-158 0 0,-64 813 1528 0 0,68 4 442 0 0,12-595-1490 0 0,-5 982 2502 0 0,31-680-2269 0 0,48-3-1035 0 0,-44-409 248 0 0,-11 1-1 0 0,-9 1 0 0 0,-23 249 0 0 0,6-408 10 0 0,-3-1 0 0 0,-4-1 0 0 0,-2 0 0 0 0,-3 0 0 0 0,-3-2 0 0 0,-3-1 0 0 0,-3-1 0 0 0,-3-1 0 0 0,-2-2 0 0 0,-53 71 0 0 0,66-104-101 0 0,-1-1 1 0 0,-2-2-1 0 0,-34 32 1 0 0,48-50-196 0 0,-1 1 1 0 0,1-1-1 0 0,-2-1 1 0 0,1 0-1 0 0,-1 0 1 0 0,0-1-1 0 0,-1-1 1 0 0,1 0-1 0 0,-1 0 1 0 0,0-1-1 0 0,-26 3 1 0 0,-44-3-2714 0 0,31-1-609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13483 0 0,'0'0'2223'0'0,"-7"46"-6735"0"0,6 27 3240 0 0,0-5 1073 0 0,-16 133 361 0 0,-7 192 737 0 0,24-392-865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5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12051 0 0,'0'0'2964'0'0,"0"5"-4324"0"0,-1 1 1305 0 0,1 0 0 0 0,0 1 1 0 0,0-1-1 0 0,1 0 0 0 0,0 1 0 0 0,0-1 0 0 0,1 0 1 0 0,-1 0-1 0 0,1 0 0 0 0,0 0 0 0 0,1 0 1 0 0,0 0-1 0 0,0 0 0 0 0,0-1 0 0 0,1 1 0 0 0,-1-1 1 0 0,7 6-1 0 0,2 4 13 0 0,1-1-1 0 0,1-1 1 0 0,0 0 0 0 0,27 19-1 0 0,37 16-25 0 0,-45-29 83 0 0,36 27-1 0 0,-58-37-9 0 0,-1-1 1 0 0,-1 1-1 0 0,0 1 0 0 0,0-1 0 0 0,-1 2 1 0 0,0-1-1 0 0,9 16 0 0 0,-8-10-2 0 0,-2 1 0 0 0,1-1 1 0 0,-2 1-1 0 0,0 1 0 0 0,-1-1 0 0 0,-1 1 1 0 0,0 0-1 0 0,-2 0 0 0 0,0 0 0 0 0,-1 0 0 0 0,-1 26 1 0 0,-1-32 13 0 0,-1 1 0 0 0,0-1 0 0 0,-1 0 1 0 0,0 0-1 0 0,-1 0 0 0 0,0 0 1 0 0,-1-1-1 0 0,-1 0 0 0 0,1 0 0 0 0,-2 0 1 0 0,0 0-1 0 0,0-1 0 0 0,0 0 0 0 0,-1-1 1 0 0,-1 0-1 0 0,0 0 0 0 0,-13 10 0 0 0,3-4 99 0 0,-1-1 1 0 0,1-2-1 0 0,-2 0 0 0 0,-27 12 0 0 0,40-21-124 0 0,0 0 0 0 0,0-1 1 0 0,0 0-1 0 0,0 0 0 0 0,0-1 0 0 0,-16 1 1 0 0,19-2-143 0 0,1-1 0 0 0,-1 1 0 0 0,1-1 0 0 0,-1 0 0 0 0,1 0 0 0 0,0 0 0 0 0,0-1 0 0 0,0 1 1 0 0,-1-1-1 0 0,1 0 0 0 0,1 0 0 0 0,-1-1 0 0 0,-7-4 0 0 0,-2-6-1557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6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13179 0 0,'15'15'71'0'0,"1"0"0"0"0,1-1 0 0 0,29 19 0 0 0,-41-30-55 0 0,0 0 0 0 0,0 0-1 0 0,0 0 1 0 0,1-1 0 0 0,-1 0 0 0 0,1 0-1 0 0,-1 0 1 0 0,1 0 0 0 0,0-1 0 0 0,0 0 0 0 0,0-1-1 0 0,0 1 1 0 0,-1-1 0 0 0,1 0 0 0 0,0 0 0 0 0,0-1-1 0 0,0 0 1 0 0,8-2 0 0 0,-7 0 9 0 0,0-1-1 0 0,0 0 1 0 0,-1-1 0 0 0,1 1 0 0 0,-1-1-1 0 0,0 0 1 0 0,-1-1 0 0 0,1 0 0 0 0,-1 0-1 0 0,0 0 1 0 0,0 0 0 0 0,-1-1 0 0 0,7-12-1 0 0,-3 4 0 0 0,-1 0-1 0 0,-1-1 1 0 0,0 1-1 0 0,-1-1 0 0 0,5-24 1 0 0,-10 35-25 0 0,0 0 1 0 0,0 0-1 0 0,0 0 1 0 0,0 0-1 0 0,-1 0 1 0 0,0 1-1 0 0,0-1 1 0 0,0 0-1 0 0,0 1 1 0 0,-1-1-1 0 0,0 0 1 0 0,0 1-1 0 0,0 0 1 0 0,0-1-1 0 0,-1 1 1 0 0,0 0-1 0 0,0 0 1 0 0,0 1-1 0 0,-6-7 1 0 0,6 8 14 0 0,1-1 1 0 0,-1 1 0 0 0,0 0 0 0 0,0 0 0 0 0,1 0 0 0 0,-2 0-1 0 0,1 0 1 0 0,0 1 0 0 0,0-1 0 0 0,0 1 0 0 0,-1 0 0 0 0,1 0-1 0 0,-1 0 1 0 0,1 1 0 0 0,-1-1 0 0 0,1 1 0 0 0,-1 0 0 0 0,1 0 0 0 0,-1 0-1 0 0,1 0 1 0 0,-1 1 0 0 0,1-1 0 0 0,-1 1 0 0 0,1 0 0 0 0,0 0-1 0 0,-1 0 1 0 0,-5 3 0 0 0,6-2-25 0 0,0 0 0 0 0,0 0-1 0 0,0 0 1 0 0,1 0 0 0 0,-1 1 0 0 0,1-1-1 0 0,-1 1 1 0 0,1-1 0 0 0,0 1 0 0 0,0 0-1 0 0,0 0 1 0 0,0 0 0 0 0,1 0 0 0 0,-1 0-1 0 0,-1 5 1 0 0,1-2 6 0 0,1 1 0 0 0,-1-1-1 0 0,1 1 1 0 0,1-1 0 0 0,-1 1 0 0 0,1-1 0 0 0,1 12-1 0 0,1-5-35 0 0,0 0-1 0 0,1 0 0 0 0,0 0 0 0 0,1 0 0 0 0,1-1 1 0 0,0 0-1 0 0,11 19 0 0 0,-9-20 22 0 0,1-1 0 0 0,0 0 0 0 0,0-1 0 0 0,1 0 0 0 0,1 0 0 0 0,-1-1 0 0 0,1 0-1 0 0,1-1 1 0 0,-1 0 0 0 0,1 0 0 0 0,0-2 0 0 0,1 1 0 0 0,0-1 0 0 0,0-1 0 0 0,0 0 0 0 0,0 0 0 0 0,0-2 0 0 0,1 1 0 0 0,-1-2 0 0 0,1 1-1 0 0,0-2 1 0 0,-1 0 0 0 0,19-2 0 0 0,-15 1-8 0 0,-1-1 0 0 0,1 0-1 0 0,-1-2 1 0 0,0 0-1 0 0,0 0 1 0 0,0-1 0 0 0,0-1-1 0 0,-1-1 1 0 0,0 0 0 0 0,0-1-1 0 0,-1 0 1 0 0,0-1 0 0 0,0 0-1 0 0,-1-1 1 0 0,0-1 0 0 0,-1 0-1 0 0,0 0 1 0 0,14-20-1 0 0,-18 20 87 0 0,-1 1 0 0 0,0-1 0 0 0,-1-1 0 0 0,6-15 0 0 0,-10 23-14 0 0,0 0 0 0 0,0 0 0 0 0,0 0 1 0 0,0 0-1 0 0,-1 0 0 0 0,1 0 0 0 0,-1 0 0 0 0,0 0 0 0 0,-1 0 0 0 0,1-1 0 0 0,0 1 0 0 0,-1 0 0 0 0,0 0 0 0 0,0 0 0 0 0,0 1 0 0 0,-1-1 0 0 0,-1-4 0 0 0,1 7-73 0 0,1-1 0 0 0,0 1-1 0 0,0-1 1 0 0,0 1 0 0 0,-1 0 0 0 0,1 0-1 0 0,-1 0 1 0 0,1 0 0 0 0,-1 0 0 0 0,1 0-1 0 0,-1 0 1 0 0,0 0 0 0 0,1 1 0 0 0,-1-1-1 0 0,0 1 1 0 0,0-1 0 0 0,0 1 0 0 0,1 0 0 0 0,-1-1-1 0 0,0 1 1 0 0,0 0 0 0 0,0 0 0 0 0,1 0-1 0 0,-1 1 1 0 0,0-1 0 0 0,0 0 0 0 0,0 1-1 0 0,1-1 1 0 0,-1 1 0 0 0,0 0 0 0 0,1-1-1 0 0,-1 1 1 0 0,0 0 0 0 0,-2 2 0 0 0,-5 2-132 0 0,1 0 1 0 0,0 0 0 0 0,0 1-1 0 0,0 0 1 0 0,-7 8 0 0 0,9-7 114 0 0,0 1 0 0 0,0 0 0 0 0,0 0 0 0 0,1 1 1 0 0,1-1-1 0 0,-1 1 0 0 0,1 0 0 0 0,1 1 0 0 0,0-1 0 0 0,-4 18 1 0 0,6-22 19 0 0,0 0 0 0 0,0 0 0 0 0,0 1 0 0 0,1-1 0 0 0,0 0 0 0 0,0 1 0 0 0,0-1 0 0 0,0 0 0 0 0,1 1 0 0 0,0-1 0 0 0,0 0 0 0 0,1 0 0 0 0,-1 1 0 0 0,1-1 0 0 0,0 0 0 0 0,1-1 0 0 0,-1 1 0 0 0,1 0 0 0 0,0-1 0 0 0,0 1 0 0 0,5 4 0 0 0,-6-7 26 0 0,1 0 1 0 0,-1 0-1 0 0,1 0 1 0 0,-1-1-1 0 0,1 1 1 0 0,0-1-1 0 0,-1 0 0 0 0,1 0 1 0 0,0 0-1 0 0,0 0 1 0 0,0 0-1 0 0,0 0 1 0 0,0-1-1 0 0,0 0 1 0 0,6 1-1 0 0,-3-2 41 0 0,0 1-1 0 0,0-1 0 0 0,-1-1 1 0 0,1 1-1 0 0,0-1 0 0 0,0 0 1 0 0,8-4-1 0 0,1-2 197 0 0,0-1 1 0 0,0-1-1 0 0,-1 0 0 0 0,19-17 0 0 0,-29 23-75 0 0,-3 3-168 0 0,0 0 1 0 0,0 0-1 0 0,0 0 1 0 0,0 0-1 0 0,0 0 1 0 0,1 0-1 0 0,-1 0 1 0 0,0 0-1 0 0,0 0 1 0 0,1 1-1 0 0,-1-1 1 0 0,0 1-1 0 0,1-1 1 0 0,1 0-1 0 0,-2 2-15 0 0,0 0 0 0 0,0 0 0 0 0,0-1 0 0 0,1 1-1 0 0,-1 0 1 0 0,-1 0 0 0 0,1 0 0 0 0,0 0 0 0 0,0 1 0 0 0,0-1-1 0 0,-1 0 1 0 0,1 0 0 0 0,0 0 0 0 0,-1 1 0 0 0,1-1 0 0 0,-1 0 0 0 0,1 1-1 0 0,-1 1 1 0 0,15 35 40 0 0,-3 1 0 0 0,-1 0-1 0 0,-2 1 1 0 0,-1 0-1 0 0,-2 1 1 0 0,0 47 0 0 0,-6-64 22 0 0,-2 1 1 0 0,0-1-1 0 0,-2 0 1 0 0,0 0-1 0 0,-2 0 1 0 0,0-1 0 0 0,-2 0-1 0 0,-1 0 1 0 0,0 0-1 0 0,-15 23 1 0 0,19-39 62 0 0,0 0-1 0 0,0 0 1 0 0,0-1 0 0 0,-1 0-1 0 0,0 0 1 0 0,0 0 0 0 0,-1-1 0 0 0,1 0-1 0 0,-1 0 1 0 0,0-1 0 0 0,-1 0-1 0 0,1 0 1 0 0,-1 0 0 0 0,0-1 0 0 0,1 0-1 0 0,-1-1 1 0 0,-9 2 0 0 0,11-3-112 0 0,-1 0 1 0 0,1 0-1 0 0,-1 0 1 0 0,1-1-1 0 0,-1 0 0 0 0,1-1 1 0 0,0 1-1 0 0,-1-1 1 0 0,1-1-1 0 0,-1 1 0 0 0,1-1 1 0 0,0 0-1 0 0,0 0 1 0 0,0-1-1 0 0,0 0 1 0 0,0 0-1 0 0,1 0 0 0 0,-1 0 1 0 0,1-1-1 0 0,0 0 1 0 0,0-1-1 0 0,-5-4 1 0 0,-6-12-740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6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11690 0 0,'12'15'-92'0'0,"0"1"0"0"0,-1 0 0 0 0,0 1 0 0 0,-2 1-1 0 0,0-1 1 0 0,-1 1 0 0 0,6 21 0 0 0,1 15 302 0 0,10 66 0 0 0,-18-84-194 0 0,0-19 4212 0 0,-7-17-4171 0 0,1 0 1 0 0,-1 0-1 0 0,0 0 1 0 0,1-1 0 0 0,-1 1-1 0 0,1 0 1 0 0,-1 0 0 0 0,0 0-1 0 0,1-1 1 0 0,-1 1-1 0 0,0 0 1 0 0,1-1 0 0 0,-1 1-1 0 0,0 0 1 0 0,0-1 0 0 0,1 1-1 0 0,-1 0 1 0 0,0-1 0 0 0,0 1-1 0 0,0 0 1 0 0,1-1-1 0 0,-1 1 1 0 0,0-1 0 0 0,0 1-1 0 0,0-1 1 0 0,0 0 0 0 0,13-47-195 0 0,-10 35 519 0 0,12-44-365 0 0,28-71 0 0 0,-36 111-87 0 0,0 1 1 0 0,1 0-1 0 0,1 1 0 0 0,0 0 1 0 0,1 1-1 0 0,1 0 0 0 0,0 0 1 0 0,25-23-1 0 0,-33 35-60 0 0,0-1 0 0 0,0 1 0 0 0,1 0-1 0 0,-1 0 1 0 0,1 0 0 0 0,-1 0 0 0 0,1 1 0 0 0,0 0 0 0 0,-1 0 0 0 0,1 0 0 0 0,0 0 0 0 0,0 0-1 0 0,0 1 1 0 0,5-1 0 0 0,-7 1-142 0 0,1 0 0 0 0,-1 1 0 0 0,1-1 0 0 0,-1 1 0 0 0,0-1 0 0 0,1 1 0 0 0,-1 0 0 0 0,0 0 0 0 0,0 0 0 0 0,0 0 0 0 0,0 0 0 0 0,0 0 0 0 0,0 1 0 0 0,0-1 0 0 0,0 1 0 0 0,0-1 0 0 0,-1 1 0 0 0,1 0 0 0 0,0-1 0 0 0,-1 1 0 0 0,0 0-1 0 0,1 0 1 0 0,-1 0 0 0 0,1 3 0 0 0,6 11-1727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7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1 465 4073 0 0,'12'-1'8198'0'0,"-6"0"-8071"0"0,0-1 1 0 0,-1 1 0 0 0,1-1 0 0 0,-1-1 0 0 0,0 1-1 0 0,0-1 1 0 0,0 1 0 0 0,0-1 0 0 0,0-1-1 0 0,0 1 1 0 0,5-6 0 0 0,-1-1-18 0 0,0 1 1 0 0,-1-1-1 0 0,0 0 0 0 0,12-21 0 0 0,-7 8-23 0 0,-2-1-1 0 0,-1-1 0 0 0,0 0 1 0 0,9-42-1 0 0,-14 46-12 0 0,10-51 263 0 0,-14 65-250 0 0,-1 0 0 0 0,1 0-1 0 0,-1 0 1 0 0,0 0 0 0 0,-1 0 0 0 0,0 0 0 0 0,-3-14 0 0 0,4 20-77 0 0,-1-1 1 0 0,1 1-1 0 0,-1-1 1 0 0,1 0-1 0 0,-1 1 1 0 0,0 0 0 0 0,0-1-1 0 0,0 1 1 0 0,1-1-1 0 0,-1 1 1 0 0,-1 0-1 0 0,1 0 1 0 0,0-1-1 0 0,0 1 1 0 0,0 0-1 0 0,-1 0 1 0 0,1 0 0 0 0,-2-1-1 0 0,1 2-39 0 0,1 0-1 0 0,0 0 0 0 0,0-1 1 0 0,0 1-1 0 0,-1 0 1 0 0,1 0-1 0 0,0 0 1 0 0,0 0-1 0 0,0 1 1 0 0,-1-1-1 0 0,1 0 0 0 0,0 0 1 0 0,0 1-1 0 0,0-1 1 0 0,0 1-1 0 0,0-1 1 0 0,0 1-1 0 0,-1-1 1 0 0,0 2-1 0 0,-2 1-49 0 0,0 0 0 0 0,0 1 1 0 0,0 0-1 0 0,0 0 0 0 0,1 0 0 0 0,-1 0 0 0 0,1 1 0 0 0,0-1 1 0 0,-3 8-1 0 0,-1 5 63 0 0,1 0-1 0 0,1 0 1 0 0,0 0 0 0 0,1 1-1 0 0,2 0 1 0 0,-1 0 0 0 0,2 0 0 0 0,0 0-1 0 0,1 0 1 0 0,1 0 0 0 0,1 0-1 0 0,1-1 1 0 0,0 1 0 0 0,1 0 0 0 0,1-1-1 0 0,0 0 1 0 0,2 0 0 0 0,8 17-1 0 0,-12-30 9 0 0,-1 0-1 0 0,1 0 1 0 0,0 0-1 0 0,0 0 0 0 0,0 0 1 0 0,0-1-1 0 0,1 1 1 0 0,0-1-1 0 0,0 0 1 0 0,-1 0-1 0 0,2 0 0 0 0,-1-1 1 0 0,0 0-1 0 0,0 1 1 0 0,1-1-1 0 0,-1-1 0 0 0,7 2 1 0 0,-3-1 14 0 0,-1-1-1 0 0,1 0 1 0 0,0-1 0 0 0,0 0 0 0 0,0 0 0 0 0,-1-1 0 0 0,1 1-1 0 0,0-2 1 0 0,-1 1 0 0 0,9-4 0 0 0,0 0-43 0 0,-1-1 1 0 0,0-1-1 0 0,0 0 1 0 0,-1-1-1 0 0,0 0 1 0 0,-1-1-1 0 0,1-1 0 0 0,-2 0 1 0 0,22-23-1 0 0,-22 18 61 0 0,-1-1 0 0 0,-1-1 0 0 0,0 0 0 0 0,-1 0 0 0 0,-1-1 0 0 0,10-34 0 0 0,-17 52-5 0 0,2 3-1337 0 0,3 3 1334 0 0,0 0-1 0 0,0 0 0 0 0,0-1 1 0 0,0 0-1 0 0,1-1 0 0 0,11 7 0 0 0,-14-10 12 0 0,0 1-1 0 0,1-1 1 0 0,-1 0-1 0 0,0 0 0 0 0,0-1 1 0 0,0 1-1 0 0,1-1 1 0 0,-1 0-1 0 0,0 0 0 0 0,0-1 1 0 0,1 1-1 0 0,-1-1 1 0 0,0 0-1 0 0,0 0 0 0 0,6-2 1 0 0,0-1 31 0 0,0-1 1 0 0,-1 1-1 0 0,0-1 1 0 0,0-1-1 0 0,0 0 1 0 0,0 0-1 0 0,-1 0 1 0 0,0-1-1 0 0,0-1 1 0 0,-1 1-1 0 0,9-13 1 0 0,-13 16 2 0 0,0 0-1 0 0,0 0 1 0 0,0-1 0 0 0,0 1 0 0 0,-1-1-1 0 0,0 0 1 0 0,0 1 0 0 0,0-1 0 0 0,-1 0-1 0 0,1 0 1 0 0,-1-1 0 0 0,0 1-1 0 0,-1 0 1 0 0,1 0 0 0 0,-1 0 0 0 0,0 0-1 0 0,0-1 1 0 0,-1 1 0 0 0,0 0 0 0 0,0 0-1 0 0,0 0 1 0 0,0 0 0 0 0,-1 0 0 0 0,-4-9-1 0 0,6 12-76 0 0,-2 0-1 0 0,1 0 0 0 0,0 0 0 0 0,0 0 1 0 0,-1 0-1 0 0,1 0 0 0 0,-1 0 0 0 0,1 0 1 0 0,-1 1-1 0 0,0-1 0 0 0,0 0 1 0 0,0 1-1 0 0,1 0 0 0 0,-2-1 0 0 0,1 1 1 0 0,0 0-1 0 0,0 0 0 0 0,0 0 0 0 0,0 1 1 0 0,-1-1-1 0 0,1 0 0 0 0,0 1 0 0 0,-1-1 1 0 0,1 1-1 0 0,0 0 0 0 0,-1 0 1 0 0,1 0-1 0 0,-1 0 0 0 0,1 0 0 0 0,0 1 1 0 0,-1-1-1 0 0,1 1 0 0 0,-5 1 0 0 0,3 0-22 0 0,-1 0-1 0 0,1 0 0 0 0,0 1 0 0 0,0 0 0 0 0,0 0 1 0 0,0 0-1 0 0,0 0 0 0 0,0 0 0 0 0,1 1 0 0 0,0 0 1 0 0,-1 0-1 0 0,2 0 0 0 0,-1 0 0 0 0,0 0 1 0 0,-2 6-1 0 0,-1 3 34 0 0,1 1 0 0 0,0 1 0 0 0,1-1 0 0 0,0 1 0 0 0,1-1 0 0 0,1 1 0 0 0,0 0 1 0 0,1 0-1 0 0,1 0 0 0 0,2 26 0 0 0,-1-33 13 0 0,1-1 1 0 0,-1 1-1 0 0,1-1 1 0 0,0 0-1 0 0,1 1 1 0 0,0-1-1 0 0,0-1 1 0 0,0 1-1 0 0,1 0 0 0 0,0-1 1 0 0,1 0-1 0 0,-1 0 1 0 0,1 0-1 0 0,0 0 1 0 0,0-1-1 0 0,1 0 1 0 0,0 0-1 0 0,0 0 1 0 0,0-1-1 0 0,0 1 0 0 0,1-2 1 0 0,12 6-1 0 0,-12-5 119 0 0,-1-2 0 0 0,1 1-1 0 0,0-1 1 0 0,0 0-1 0 0,0 0 1 0 0,0-1 0 0 0,1 0-1 0 0,-1 0 1 0 0,0-1 0 0 0,0 0-1 0 0,1 0 1 0 0,-1-1-1 0 0,0 0 1 0 0,0 0 0 0 0,14-4-1 0 0,0-5 612 0 0,20-5-379 0 0,-37 15-355 0 0,-4 0-14 0 0,10 0-321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8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282 235 18628 0 0,'0'0'1094'0'0,"0"0"-1122"0"0,0 0 1 0 0,0-1-1 0 0,0 1 1 0 0,0-1-1 0 0,-1 1 0 0 0,1 0 1 0 0,0-1-1 0 0,0 1 1 0 0,0-1-1 0 0,-1 1 1 0 0,1 0-1 0 0,0-1 1 0 0,0 1-1 0 0,-1 0 1 0 0,1-1-1 0 0,0 1 1 0 0,-1 0-1 0 0,1 0 1 0 0,0-1-1 0 0,-1 1 1 0 0,1 0-1 0 0,-1 0 1 0 0,1 0-1 0 0,0-1 1 0 0,-1 1-1 0 0,1 0 1 0 0,-1 0-1 0 0,1 0 1 0 0,-1 0-1 0 0,1 0 1 0 0,0 0-1 0 0,-1 0 1 0 0,1 0-1 0 0,-1 0 1 0 0,-7 0-142 0 0,0-1 0 0 0,0 2 0 0 0,1-1 0 0 0,-1 1 0 0 0,0 0 0 0 0,1 1 0 0 0,-1-1 0 0 0,1 2 0 0 0,0-1 0 0 0,-14 7 0 0 0,3-1 1 0 0,0 0 1 0 0,0 1-1 0 0,1 1 1 0 0,1 0-1 0 0,-21 18 1 0 0,32-25 98 0 0,1 1 1 0 0,0 0-1 0 0,0 0 1 0 0,1 0 0 0 0,-1 0-1 0 0,1 1 1 0 0,0-1 0 0 0,0 1-1 0 0,1 0 1 0 0,-1 0 0 0 0,1 0-1 0 0,0 0 1 0 0,0 1 0 0 0,1-1-1 0 0,0 0 1 0 0,0 1 0 0 0,0-1-1 0 0,0 1 1 0 0,1-1-1 0 0,0 1 1 0 0,0-1 0 0 0,1 1-1 0 0,-1-1 1 0 0,2 6 0 0 0,-1-7 29 0 0,0-1 0 0 0,0 1 0 0 0,0-1 0 0 0,1 0 1 0 0,-1 1-1 0 0,1-1 0 0 0,0 0 0 0 0,0 0 0 0 0,0 0 1 0 0,0-1-1 0 0,0 1 0 0 0,1 0 0 0 0,-1-1 0 0 0,1 1 0 0 0,0-1 1 0 0,5 4-1 0 0,-3-4 37 0 0,0 1 1 0 0,0-1-1 0 0,1 0 1 0 0,-1 0-1 0 0,0-1 1 0 0,1 0-1 0 0,0 0 1 0 0,-1 0-1 0 0,11 0 1 0 0,-3-2 91 0 0,0 0 1 0 0,0 0 0 0 0,0-1 0 0 0,0-1-1 0 0,0 0 1 0 0,-1-1 0 0 0,1 0-1 0 0,17-9 1 0 0,-23 9-16 0 0,0 0 0 0 0,0-1-1 0 0,0 1 1 0 0,0-2 0 0 0,-1 1 0 0 0,0-1 0 0 0,0 1-1 0 0,0-2 1 0 0,-1 1 0 0 0,0-1 0 0 0,0 0 0 0 0,-1 0-1 0 0,0 0 1 0 0,0 0 0 0 0,0-1 0 0 0,-1 1-1 0 0,-1-1 1 0 0,1 0 0 0 0,-1 0 0 0 0,0 0 0 0 0,-1-1-1 0 0,0 1 1 0 0,0 0 0 0 0,-1-10 0 0 0,0 4-99 0 0,-2 0 0 0 0,1 0 0 0 0,-2 1 1 0 0,0 0-1 0 0,0-1 0 0 0,-1 1 0 0 0,-1 0 0 0 0,0 1 0 0 0,-1-1 1 0 0,-1 1-1 0 0,1 0 0 0 0,-2 0 0 0 0,-17-20 0 0 0,22 29 9 0 0,0-1-1 0 0,0 1 0 0 0,0-1 0 0 0,1 0 1 0 0,-1 1-1 0 0,1-1 0 0 0,0 0 0 0 0,0-1 1 0 0,-1-3-1 0 0,3 6-23 0 0,-1 1 0 0 0,2 0 0 0 0,-1-1 1 0 0,0 1-1 0 0,0 0 0 0 0,0-1 0 0 0,1 1 1 0 0,-1 0-1 0 0,0 0 0 0 0,1-1 0 0 0,-1 1 0 0 0,1 0 1 0 0,0 0-1 0 0,-1 0 0 0 0,1 0 0 0 0,0 0 0 0 0,0 0 1 0 0,0 0-1 0 0,0 0 0 0 0,-1 0 0 0 0,1 0 1 0 0,1 0-1 0 0,-1 0 0 0 0,0 1 0 0 0,0-1 0 0 0,0 0 1 0 0,0 1-1 0 0,0-1 0 0 0,1 1 0 0 0,-1-1 1 0 0,0 1-1 0 0,0 0 0 0 0,1-1 0 0 0,1 1 0 0 0,29-8-205 0 0,1 1 0 0 0,0 2 0 0 0,0 2 0 0 0,46 0 0 0 0,-16 0 144 0 0,75 0 1259 0 0,-150 6-1631 0 0,1 0 362 0 0,0 0 0 0 0,0 2 0 0 0,0-1 0 0 0,1 1 0 0 0,0 1 0 0 0,0 0 0 0 0,0 0 0 0 0,1 1 0 0 0,0 0 0 0 0,-12 12 0 0 0,7 1 22 0 0,2 1 0 0 0,0 0 0 0 0,1 0 0 0 0,1 1 0 0 0,-13 42 0 0 0,-24 124 221 0 0,35-134-136 0 0,-8 63 113 0 0,4 1 0 0 0,6 1 0 0 0,4 124 0 0 0,7-201-81 0 0,-4 92 101 0 0,2-122-104 0 0,-1 0 0 0 0,0 0 0 0 0,-1 1 0 0 0,0-1 0 0 0,-1-1 0 0 0,0 1 0 0 0,-1-1 0 0 0,-8 14 0 0 0,13-23-67 0 0,-1-1-1 0 0,0 0 1 0 0,0 1-1 0 0,0-1 1 0 0,0 0 0 0 0,0 1-1 0 0,0-1 1 0 0,0 0-1 0 0,-1 0 1 0 0,1 0 0 0 0,0 0-1 0 0,-1 0 1 0 0,1 0-1 0 0,0-1 1 0 0,-1 1 0 0 0,1 0-1 0 0,-1-1 1 0 0,0 1-1 0 0,1-1 1 0 0,-1 0-1 0 0,1 1 1 0 0,-1-1 0 0 0,0 0-1 0 0,1 0 1 0 0,-1 0-1 0 0,1 0 1 0 0,-1 0 0 0 0,0 0-1 0 0,1 0 1 0 0,-1-1-1 0 0,1 1 1 0 0,-1-1 0 0 0,0 1-1 0 0,1-1 1 0 0,-1 0-1 0 0,1 1 1 0 0,-3-3-1 0 0,-7-6-1362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8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7050 0 0,'0'-9'316'0'0,"1"1"1"0"0,0 0-1 0 0,1 0 1 0 0,0 0-1 0 0,0-1 1 0 0,1 2-1 0 0,-1-1 1 0 0,2 0 0 0 0,-1 1-1 0 0,1-1 1 0 0,0 1-1 0 0,1 0 1 0 0,0 0-1 0 0,6-6 1 0 0,-4 6-102 0 0,1 0 1 0 0,-1 1-1 0 0,2 0 0 0 0,-1 0 1 0 0,0 1-1 0 0,1 0 0 0 0,0 1 1 0 0,0 0-1 0 0,1 0 0 0 0,-1 1 0 0 0,15-3 1 0 0,1 0-15 0 0,105-22 930 0 0,-110 25-1330 0 0,0 1-1 0 0,0 0 0 0 0,0 2 0 0 0,31 2 0 0 0,-41 1-504 0 0,0-2-296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00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16700 0 0,'-9'1'-17'0'0,"1"0"0"0"0,-1 0 0 0 0,1 1 1 0 0,-1 0-1 0 0,1 0 0 0 0,0 1 1 0 0,0 0-1 0 0,0 1 0 0 0,0-1 0 0 0,1 2 1 0 0,-1-1-1 0 0,1 1 0 0 0,0 0 1 0 0,1 0-1 0 0,-1 1 0 0 0,1 0 0 0 0,0 0 1 0 0,0 0-1 0 0,1 1 0 0 0,-7 11 1 0 0,-2 4-25 0 0,1 0 0 0 0,2 0 1 0 0,0 1-1 0 0,2 1 0 0 0,-13 43 1 0 0,16-42-55 0 0,1 1 0 0 0,1 0 0 0 0,1 0 0 0 0,1 0 0 0 0,2 0 0 0 0,0 0 0 0 0,2 1 0 0 0,1-1 1 0 0,0 0-1 0 0,3-1 0 0 0,0 1 0 0 0,1-1 0 0 0,1 0 0 0 0,16 32 0 0 0,-14-38 66 0 0,1 1 1 0 0,1-1-1 0 0,0-1 1 0 0,1 0-1 0 0,1-1 0 0 0,1-1 1 0 0,0 0-1 0 0,1 0 0 0 0,1-2 1 0 0,0 0-1 0 0,1-1 0 0 0,1-1 1 0 0,0-1-1 0 0,0 0 1 0 0,1-2-1 0 0,0 0 0 0 0,30 9 1 0 0,-18-10 128 0 0,1-1 1 0 0,0-1 0 0 0,0-2 0 0 0,0-1-1 0 0,0-2 1 0 0,1-1 0 0 0,-1-1 0 0 0,0-2-1 0 0,0-2 1 0 0,60-15 0 0 0,-78 15 76 0 0,0 0 0 0 0,-1-1 0 0 0,1-1 0 0 0,-1 0 0 0 0,0-1 0 0 0,-1-1-1 0 0,0 0 1 0 0,0-1 0 0 0,-1 0 0 0 0,-1-1 0 0 0,12-12 0 0 0,-15 13-29 0 0,0 0 1 0 0,0-1-1 0 0,-1 0 0 0 0,-1 0 0 0 0,0 0 0 0 0,0-1 1 0 0,-1 0-1 0 0,-1 0 0 0 0,0 0 0 0 0,0-1 1 0 0,-1 1-1 0 0,-1-1 0 0 0,2-24 0 0 0,-5 26-82 0 0,0-1 0 0 0,0 1 0 0 0,-2 0 0 0 0,1 0 0 0 0,-1 0 0 0 0,-1 0 0 0 0,1 0 0 0 0,-2 1 0 0 0,0 0-1 0 0,0 0 1 0 0,-7-10 0 0 0,-10-12 9 0 0,-47-54-1 0 0,32 46-312 0 0,-2 2-1 0 0,-75-58 1 0 0,-101-48-5441 0 0,179 123 3616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19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421 134 12539 0 0,'0'-4'-74'0'0,"0"0"1"0"0,-1 0-1 0 0,1-1 1 0 0,-1 1-1 0 0,0 0 0 0 0,0 0 1 0 0,0 0-1 0 0,-1 0 1 0 0,0 1-1 0 0,0-1 1 0 0,0 0-1 0 0,0 1 1 0 0,0-1-1 0 0,0 1 1 0 0,-4-4-1 0 0,0 1 41 0 0,1 1 0 0 0,-1 0 0 0 0,0 0 0 0 0,-1 1 0 0 0,1 0 0 0 0,-1 0 0 0 0,-13-6 0 0 0,6 5 29 0 0,0 0 1 0 0,-1 1-1 0 0,0 0 1 0 0,0 1-1 0 0,0 1 1 0 0,0 0-1 0 0,0 1 1 0 0,-15 1-1 0 0,20 2-64 0 0,0 0 0 0 0,1 0-1 0 0,0 1 1 0 0,-1 0 0 0 0,1 1-1 0 0,0 0 1 0 0,1 0-1 0 0,-1 1 1 0 0,1 0 0 0 0,0 0-1 0 0,0 1 1 0 0,0 0 0 0 0,1 0-1 0 0,0 1 1 0 0,-8 10-1 0 0,11-13 65 0 0,0 0 0 0 0,0 1 0 0 0,1 0 0 0 0,-1 0 0 0 0,1 0 0 0 0,0 0-1 0 0,1 0 1 0 0,-1 0 0 0 0,1 1 0 0 0,0-1 0 0 0,1 1 0 0 0,-1 0 0 0 0,1-1 0 0 0,0 1-1 0 0,1 0 1 0 0,-1 0 0 0 0,1 0 0 0 0,0-1 0 0 0,0 1 0 0 0,1 0 0 0 0,0 0-1 0 0,0 0 1 0 0,0-1 0 0 0,1 1 0 0 0,0 0 0 0 0,3 7 0 0 0,-4-12 77 0 0,0 0 0 0 0,-1 0 1 0 0,1 0-1 0 0,0 0 0 0 0,0 0 1 0 0,0 0-1 0 0,0 0 0 0 0,0 0 1 0 0,0 0-1 0 0,0 0 0 0 0,0 0 1 0 0,0-1-1 0 0,0 1 0 0 0,0-1 1 0 0,1 1-1 0 0,-1-1 0 0 0,0 1 0 0 0,0-1 1 0 0,1 1-1 0 0,-1-1 0 0 0,0 0 1 0 0,1 0-1 0 0,-1 0 0 0 0,0 0 1 0 0,1 0-1 0 0,-1 0 0 0 0,0 0 1 0 0,1 0-1 0 0,-1 0 0 0 0,0-1 1 0 0,0 1-1 0 0,1-1 0 0 0,-1 1 0 0 0,0-1 1 0 0,0 1-1 0 0,0-1 0 0 0,0 1 1 0 0,1-1-1 0 0,-1 0 0 0 0,0 0 1 0 0,0 0-1 0 0,1-1 0 0 0,1 0 190 0 0,-1 0-1 0 0,1 0 0 0 0,-1 0 0 0 0,0-1 0 0 0,0 1 0 0 0,0-1 1 0 0,0 1-1 0 0,0-1 0 0 0,0 0 0 0 0,-1 0 0 0 0,1 0 0 0 0,-1 0 1 0 0,0 0-1 0 0,0 0 0 0 0,0 0 0 0 0,1-6 0 0 0,0-8 1032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289 319 8258 0 0,'13'-18'3176'0'0,"10"-13"-3305"0"0,-20 28 87 0 0,-1-1 1 0 0,1 0-1 0 0,-1 0 0 0 0,0-1 0 0 0,-1 1 1 0 0,1 0-1 0 0,-1-1 0 0 0,1 1 1 0 0,-2 0-1 0 0,1-1 0 0 0,0 0 0 0 0,-1 1 1 0 0,0-1-1 0 0,0 1 0 0 0,0-1 0 0 0,0 1 1 0 0,-1-1-1 0 0,0 1 0 0 0,0-1 1 0 0,-3-8-1 0 0,-1-2 361 0 0,-2 1 0 0 0,0 0 0 0 0,0 0 0 0 0,-11-15 0 0 0,13 21-269 0 0,0 1 0 0 0,-1-1 1 0 0,0 1-1 0 0,0 0 0 0 0,0 1 0 0 0,-1-1 0 0 0,0 1 1 0 0,0 0-1 0 0,-11-5 0 0 0,15 9-91 0 0,0 0 0 0 0,-1 1 0 0 0,1 0 0 0 0,-1-1 0 0 0,1 2 1 0 0,-1-1-1 0 0,1 0 0 0 0,-1 1 0 0 0,0-1 0 0 0,1 1 0 0 0,-1 0 0 0 0,0 0 0 0 0,1 0 0 0 0,-1 1 0 0 0,0 0 0 0 0,1-1 1 0 0,-1 1-1 0 0,1 0 0 0 0,-1 1 0 0 0,1-1 0 0 0,0 0 0 0 0,-1 1 0 0 0,1 0 0 0 0,0 0 0 0 0,-5 4 0 0 0,-3 2 5 0 0,1 0-1 0 0,0 0 1 0 0,1 1-1 0 0,0 0 0 0 0,0 1 1 0 0,1 0-1 0 0,0 0 0 0 0,1 1 1 0 0,0 0-1 0 0,1 0 0 0 0,0 0 1 0 0,1 1-1 0 0,0 0 1 0 0,1 0-1 0 0,0 0 0 0 0,-3 19 1 0 0,7-28 23 0 0,0 0 0 0 0,0 0 0 0 0,0 0 0 0 0,0-1 0 0 0,0 1 0 0 0,1 0 0 0 0,-1 0 1 0 0,1-1-1 0 0,0 1 0 0 0,0 0 0 0 0,0-1 0 0 0,0 1 0 0 0,0-1 0 0 0,0 1 0 0 0,1-1 0 0 0,-1 0 1 0 0,1 1-1 0 0,0-1 0 0 0,0 0 0 0 0,0 0 0 0 0,0 0 0 0 0,0 0 0 0 0,0-1 0 0 0,0 1 0 0 0,1 0 1 0 0,3 1-1 0 0,-4-2 137 0 0,1 1 0 0 0,0-1 0 0 0,-1 0 0 0 0,1 0 0 0 0,0-1 0 0 0,0 1 1 0 0,0 0-1 0 0,0-1 0 0 0,0 0 0 0 0,0 1 0 0 0,-1-1 0 0 0,1 0 0 0 0,0-1 0 0 0,0 1 1 0 0,0-1-1 0 0,0 1 0 0 0,0-1 0 0 0,0 0 0 0 0,0 0 0 0 0,-1 0 0 0 0,1 0 1 0 0,0 0-1 0 0,-1-1 0 0 0,5-2 0 0 0,2-5 280 0 0,-1 0 1 0 0,0 0 0 0 0,0 0-1 0 0,-1-1 1 0 0,9-16-1 0 0,23-30-159 0 0,-35 52-231 0 0,-1 1 0 0 0,1-1-1 0 0,0 0 1 0 0,0 1-1 0 0,0 0 1 0 0,1 0 0 0 0,-1 0-1 0 0,1 1 1 0 0,0-1-1 0 0,6-1 1 0 0,-10 3-23 0 0,1 1 1 0 0,0 0-1 0 0,-1-1 1 0 0,1 1 0 0 0,-1 0-1 0 0,1 0 1 0 0,0 0-1 0 0,-1 0 1 0 0,1 1-1 0 0,0-1 1 0 0,-1 0-1 0 0,1 1 1 0 0,-1-1-1 0 0,1 1 1 0 0,-1 0-1 0 0,1-1 1 0 0,-1 1 0 0 0,1 0-1 0 0,-1 0 1 0 0,0 0-1 0 0,0 0 1 0 0,1 0-1 0 0,-1 0 1 0 0,0 0-1 0 0,0 0 1 0 0,0 1-1 0 0,0-1 1 0 0,0 0 0 0 0,0 1-1 0 0,0-1 1 0 0,-1 1-1 0 0,2 1 1 0 0,3 7 6 0 0,-1 1 0 0 0,1 0 1 0 0,3 16-1 0 0,-5-14 14 0 0,12 42 28 0 0,13 38 122 0 0,-25-84-203 0 0,1 0 0 0 0,0-1 0 0 0,1 1 0 0 0,0-1 0 0 0,0 0 0 0 0,1 0 0 0 0,9 11 0 0 0,-3-9-355 0 0,2-2-590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0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16203 0 0,'0'0'1246'0'0,"1"3"-1038"0"0,15 85-26 0 0,-4 1 1 0 0,0 91-1 0 0,-13 187-175 0 0,-1-237 67 0 0,1-82-158 0 0,-1 239-250 0 0,7-97-3018 0 0,-4-169 405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0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 17828 0 0,'0'0'-234'0'0,"5"-1"-312"0"0,4 1 407 0 0,0 0 1 0 0,0 0-1 0 0,0 1 1 0 0,-1 0-1 0 0,1 0 1 0 0,0 1-1 0 0,-1 1 1 0 0,0-1-1 0 0,1 1 0 0 0,-1 0 1 0 0,0 1-1 0 0,0 0 1 0 0,-1 0-1 0 0,1 1 1 0 0,-1 0-1 0 0,12 10 1 0 0,-9-6 113 0 0,1 0 1 0 0,-1 1 0 0 0,-1 0-1 0 0,0 0 1 0 0,0 1-1 0 0,-1 0 1 0 0,0 0 0 0 0,-1 1-1 0 0,-1 0 1 0 0,8 19-1 0 0,-13-28 10 0 0,1 0 0 0 0,-1 0 0 0 0,0 0 0 0 0,0 1 0 0 0,0-1 0 0 0,-1 0 0 0 0,1 1 0 0 0,-1-1 0 0 0,0 1 0 0 0,0-1 0 0 0,0 1 0 0 0,0-1-1 0 0,-1 0 1 0 0,1 1 0 0 0,-1-1 0 0 0,0 1 0 0 0,0-1 0 0 0,0 0 0 0 0,-1 0 0 0 0,1 0 0 0 0,-1 0 0 0 0,1 0 0 0 0,-1 0 0 0 0,0 0 0 0 0,0 0 0 0 0,0-1 0 0 0,-1 1-1 0 0,1-1 1 0 0,-1 1 0 0 0,1-1 0 0 0,-1 0 0 0 0,0 0 0 0 0,0 0 0 0 0,0 0 0 0 0,0-1 0 0 0,0 1 0 0 0,0-1 0 0 0,0 0 0 0 0,-5 1 0 0 0,-3 2-26 0 0,-1 0 1 0 0,0-1 0 0 0,0 0 0 0 0,0-1-1 0 0,0-1 1 0 0,0 1 0 0 0,0-2-1 0 0,0 0 1 0 0,-1-1 0 0 0,1 0 0 0 0,0 0-1 0 0,0-1 1 0 0,0-1 0 0 0,0 0-1 0 0,1-1 1 0 0,-1 0 0 0 0,1-1 0 0 0,0 0-1 0 0,0-1 1 0 0,0 0 0 0 0,1 0 0 0 0,0-1-1 0 0,0-1 1 0 0,-14-14 0 0 0,8 5-892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1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8386 0 0,'3'3'51'0'0,"0"0"0"0"0,0-1 0 0 0,0 1 0 0 0,-1 0 0 0 0,1 0 1 0 0,-1 0-1 0 0,0 1 0 0 0,0-1 0 0 0,0 0 0 0 0,0 1 0 0 0,0 0 0 0 0,-1-1 0 0 0,2 5 1 0 0,5 52 352 0 0,-3-17-251 0 0,1-12-33 0 0,-4-13-61 0 0,2 0-1 0 0,0 0 0 0 0,1-1 0 0 0,0 1 1 0 0,10 19-1 0 0,-13-33 17 0 0,1 0 1 0 0,-1 0-1 0 0,1 0 0 0 0,0 0 0 0 0,0 0 1 0 0,1-1-1 0 0,-1 1 0 0 0,1-1 1 0 0,-1 0-1 0 0,1 0 0 0 0,0 0 1 0 0,0-1-1 0 0,0 1 0 0 0,1-1 1 0 0,-1 0-1 0 0,0 0 0 0 0,1-1 1 0 0,0 1-1 0 0,-1-1 0 0 0,1 0 1 0 0,0 0-1 0 0,-1 0 0 0 0,1-1 1 0 0,8 0-1 0 0,-2-1 132 0 0,-1 0 0 0 0,1-1 0 0 0,-1 0 0 0 0,0-1-1 0 0,1 0 1 0 0,-1-1 0 0 0,-1 0 0 0 0,1 0 0 0 0,-1-1 0 0 0,1 0 0 0 0,-1-1 0 0 0,-1 0 0 0 0,1 0 0 0 0,-1-1 0 0 0,0 0 0 0 0,-1-1 0 0 0,1 1-1 0 0,-2-1 1 0 0,1-1 0 0 0,9-15 0 0 0,-12 17-59 0 0,0 0-1 0 0,-1 0 1 0 0,0 0-1 0 0,0-1 1 0 0,-1 1 0 0 0,0-1-1 0 0,0 1 1 0 0,0-1-1 0 0,-1 0 1 0 0,0 0-1 0 0,-1 0 1 0 0,0-12-1 0 0,-1 13-138 0 0,-1 1 0 0 0,1-1 0 0 0,-1 1 0 0 0,0 0 0 0 0,-1-1 0 0 0,1 1 0 0 0,-1 0 0 0 0,0 0 0 0 0,-1 1 0 0 0,1-1 0 0 0,-1 1 0 0 0,0 0 0 0 0,-1 0 0 0 0,1 0 0 0 0,-1 0 0 0 0,-8-6 0 0 0,6 6-138 0 0,-1 1 1 0 0,1 0-1 0 0,-1 0 1 0 0,0 1-1 0 0,0 0 1 0 0,0 0-1 0 0,-1 1 0 0 0,1 0 1 0 0,-1 0-1 0 0,1 1 1 0 0,-1 0-1 0 0,0 0 1 0 0,1 1-1 0 0,-1 0 1 0 0,1 1-1 0 0,-1 0 0 0 0,0 1 1 0 0,1-1-1 0 0,0 1 1 0 0,-1 1-1 0 0,1 0 1 0 0,0 0-1 0 0,0 0 0 0 0,0 1 1 0 0,1 1-1 0 0,0-1 1 0 0,-1 1-1 0 0,1 0 1 0 0,-11 12-1 0 0,16-15-214 0 0,0 0-1 0 0,0 1 1 0 0,0-1-1 0 0,1 1 1 0 0,-1-1-1 0 0,1 1 1 0 0,0 0-1 0 0,0-1 1 0 0,0 1-1 0 0,-1 5 1 0 0,2 3-1512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1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74 168 17108 0 0,'-3'-29'138'0'0,"-7"-44"206"0"0,9 66-331 0 0,-1 0 1 0 0,1 1-1 0 0,-2-1 1 0 0,1 1-1 0 0,-1-1 0 0 0,0 1 1 0 0,-7-11-1 0 0,10 16-43 0 0,0 1 0 0 0,0 0 0 0 0,0 0 0 0 0,-1 0 0 0 0,1 0 0 0 0,0 0 0 0 0,0-1 0 0 0,0 1 0 0 0,0 0 0 0 0,0 0 1 0 0,-1 0-1 0 0,1 0 0 0 0,0 0 0 0 0,0 0 0 0 0,0 0 0 0 0,0 0 0 0 0,-1 0 0 0 0,1-1 0 0 0,0 1 0 0 0,0 0 0 0 0,0 0 0 0 0,-1 0 0 0 0,1 0 0 0 0,0 0 0 0 0,0 0 0 0 0,0 0 0 0 0,0 0 0 0 0,-1 0 0 0 0,1 1 0 0 0,0-1 0 0 0,0 0 0 0 0,0 0 0 0 0,-1 0 0 0 0,1 0 0 0 0,0 0 0 0 0,0 0 0 0 0,0 0 0 0 0,0 0 1 0 0,0 0-1 0 0,-1 0 0 0 0,1 1 0 0 0,-7 9-260 0 0,-2 17 203 0 0,1 49 105 0 0,4 0 0 0 0,4 0-1 0 0,2 0 1 0 0,4 0 0 0 0,3-1-1 0 0,28 109 1 0 0,-28-133 27 0 0,-6-30-193 0 0,2-1 0 0 0,8 29 0 0 0,-11-51-224 0 0,0 0-1 0 0,-1 0 0 0 0,0 0 1 0 0,1 0-1 0 0,-1 0 0 0 0,0 0 1 0 0,0 0-1 0 0,0 0 1 0 0,0 0-1 0 0,0-1 0 0 0,-1 1 1 0 0,1 0-1 0 0,0-3 0 0 0,2-12-1171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2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80 5433 0 0,'2'-5'489'0'0,"0"1"0"0"0,0-1 0 0 0,0 1-1 0 0,1 0 1 0 0,0 0 0 0 0,-1 0 0 0 0,7-5 0 0 0,-9 8-434 0 0,1 0 0 0 0,0 1 0 0 0,0-1 0 0 0,0 1 0 0 0,0-1 0 0 0,0 1 0 0 0,0-1 0 0 0,0 1 0 0 0,0 0 0 0 0,0-1 0 0 0,0 1 1 0 0,0 0-1 0 0,0 0 0 0 0,0 0 0 0 0,0 0 0 0 0,0 0 0 0 0,0 0 0 0 0,0 0 0 0 0,0 0 0 0 0,0 0 0 0 0,0 1 0 0 0,0-1 0 0 0,0 0 0 0 0,0 1 0 0 0,0-1 1 0 0,0 0-1 0 0,0 1 0 0 0,0-1 0 0 0,-1 1 0 0 0,1 0 0 0 0,0-1 0 0 0,0 1 0 0 0,0 0 0 0 0,-1-1 0 0 0,1 1 0 0 0,0 0 0 0 0,-1 0 0 0 0,1 0 0 0 0,0 1 0 0 0,35 46 266 0 0,-29-37-258 0 0,0-2-1 0 0,0 1 0 0 0,1-1 1 0 0,0 0-1 0 0,12 10 1 0 0,-17-16 35 0 0,1-1 0 0 0,0 1 0 0 0,0-1 0 0 0,1 0-1 0 0,-1 0 1 0 0,0-1 0 0 0,1 1 0 0 0,-1-1 0 0 0,1 0 0 0 0,-1 0 0 0 0,1 0 0 0 0,0-1 0 0 0,-1 0 0 0 0,1 0 0 0 0,0 0 0 0 0,-1 0-1 0 0,9-2 1 0 0,-8 1 96 0 0,0 0-1 0 0,1 0 0 0 0,-1-1 0 0 0,0 0 1 0 0,0 0-1 0 0,0 0 0 0 0,-1-1 0 0 0,1 1 1 0 0,-1-1-1 0 0,1 0 0 0 0,-1 0 1 0 0,0-1-1 0 0,5-4 0 0 0,-2 0 118 0 0,-1 0 1 0 0,-1 0-1 0 0,1 0 0 0 0,-1-1 1 0 0,-1 1-1 0 0,5-11 0 0 0,20-57 1119 0 0,-29 75-1363 0 0,1 20-1725 0 0,9 93 1624 0 0,24 110 0 0 0,-18-133 34 0 0,-15-82 6 0 0,7 39 12 0 0,-1 1 0 0 0,-3 0 0 0 0,-2 85 1 0 0,-3-117-6 0 0,-1-1 0 0 0,-1 0 0 0 0,0 0-1 0 0,-1 0 1 0 0,0 0 0 0 0,-2-1 0 0 0,-7 16 0 0 0,8-20 11 0 0,0-1 0 0 0,-1 1 0 0 0,0-1 0 0 0,0-1-1 0 0,-1 1 1 0 0,0-1 0 0 0,-1 0 0 0 0,1-1 0 0 0,-1 0-1 0 0,0 0 1 0 0,-14 7 0 0 0,12-8-17 0 0,-1-1-1 0 0,1 0 0 0 0,-1 0 1 0 0,0-1-1 0 0,0-1 1 0 0,0 0-1 0 0,0 0 1 0 0,0-1-1 0 0,-1-1 1 0 0,1 0-1 0 0,0 0 0 0 0,-1-1 1 0 0,1 0-1 0 0,0-1 1 0 0,0-1-1 0 0,0 0 1 0 0,1 0-1 0 0,-21-9 1 0 0,15 4-420 0 0,0 0-1 0 0,1-1 1 0 0,0 0 0 0 0,0-1 0 0 0,1-1 0 0 0,1 0 0 0 0,0-1 0 0 0,0-1 0 0 0,1 0 0 0 0,1 0 0 0 0,-14-22 0 0 0,8 5-1582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3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13211 0 0,'4'1'-28'0'0,"0"0"-1"0"0,0 1 1 0 0,-1-1 0 0 0,1 1 0 0 0,0 0 0 0 0,-1 1-1 0 0,1-1 1 0 0,-1 0 0 0 0,0 1 0 0 0,0 0 0 0 0,0 0-1 0 0,0 0 1 0 0,0 0 0 0 0,-1 0 0 0 0,1 0 0 0 0,1 4-1 0 0,0 0 30 0 0,-1 1-1 0 0,0-1 0 0 0,0 1 1 0 0,-1-1-1 0 0,0 1 1 0 0,0 0-1 0 0,1 14 0 0 0,-2 7 97 0 0,-1 0-1 0 0,-2 0 1 0 0,-7 42-1 0 0,-1-15 6 0 0,4-25 75 0 0,2-1 0 0 0,-2 38 3557 0 0,13-86-2728 0 0,4-21-577 0 0,8-40 0 0 0,-16 57-469 0 0,2 1-1 0 0,0-1 1 0 0,1 1-1 0 0,2 0 1 0 0,0 1 0 0 0,1-1-1 0 0,17-27 1 0 0,-18 37-64 0 0,0 0 1 0 0,1 1 0 0 0,1 0 0 0 0,-1 1 0 0 0,2-1-1 0 0,21-14 1 0 0,-28 21 24 0 0,1 0 0 0 0,-1 1-1 0 0,0 0 1 0 0,1-1 0 0 0,-1 1 0 0 0,1 1 0 0 0,0-1-1 0 0,0 1 1 0 0,0 0 0 0 0,0 0 0 0 0,0 0-1 0 0,0 1 1 0 0,0-1 0 0 0,0 1 0 0 0,0 1-1 0 0,0-1 1 0 0,-1 1 0 0 0,1-1 0 0 0,0 1-1 0 0,0 1 1 0 0,9 3 0 0 0,-11-3 20 0 0,1 0 1 0 0,-1 0-1 0 0,0 1 1 0 0,0-1-1 0 0,0 1 1 0 0,-1 0-1 0 0,1-1 1 0 0,0 1-1 0 0,-1 1 1 0 0,0-1-1 0 0,0 0 1 0 0,3 6-1 0 0,16 49 68 0 0,-9-25 47 0 0,1 9 4 0 0,0 0-1 0 0,-3 0 1 0 0,7 62 0 0 0,-13-76-50 0 0,-3-22-17 0 0,0-1 0 0 0,0 0 1 0 0,0 1-1 0 0,1-1 0 0 0,0 0 0 0 0,0 0 0 0 0,0 0 0 0 0,1 0 1 0 0,-1 0-1 0 0,1-1 0 0 0,1 1 0 0 0,-1-1 0 0 0,0 0 0 0 0,1 0 1 0 0,8 7-1 0 0,-9-9-48 0 0,-1 0 0 0 0,1-1 1 0 0,0 1-1 0 0,0-1 0 0 0,0 0 1 0 0,1 0-1 0 0,-1 0 0 0 0,0-1 1 0 0,0 1-1 0 0,0-1 0 0 0,1 1 1 0 0,-1-1-1 0 0,0 0 0 0 0,1 0 1 0 0,-1-1-1 0 0,0 1 0 0 0,0-1 1 0 0,0 1-1 0 0,1-1 0 0 0,-1 0 0 0 0,0 0 1 0 0,0 0-1 0 0,0-1 0 0 0,0 1 1 0 0,0-1-1 0 0,-1 0 0 0 0,5-2 1 0 0,2-3-64 0 0,0 0 0 0 0,-1-1 0 0 0,0 0 1 0 0,0 0-1 0 0,-1-1 0 0 0,0 1 0 0 0,0-2 0 0 0,-1 1 1 0 0,0-1-1 0 0,7-17 0 0 0,2-9 338 0 0,17-65 1 0 0,-27 84-138 0 0,-3 10 114 0 0,0-1 0 0 0,0 1 0 0 0,-1 0 1 0 0,0 0-1 0 0,0-1 0 0 0,0 1 0 0 0,-1-1 0 0 0,0 1 1 0 0,-3-15-1 0 0,3 21 26 0 0,-2 2-369 0 0,0 0 84 0 0,-1-1 0 0 0,1 1 0 0 0,0 0 1 0 0,0 0-1 0 0,0 0 0 0 0,0 0 0 0 0,0 0 0 0 0,0 1 1 0 0,0-1-1 0 0,1 1 0 0 0,-1-1 0 0 0,0 1 0 0 0,1 0 1 0 0,-1-1-1 0 0,1 1 0 0 0,0 0 0 0 0,-1 0 0 0 0,1 0 1 0 0,0 0-1 0 0,0 0 0 0 0,0 0 0 0 0,1 1 0 0 0,-1-1 1 0 0,0 0-1 0 0,0 5 0 0 0,-2 7 76 0 0,0-1 1 0 0,0 2-1 0 0,1 14 1 0 0,1-16-15 0 0,0 1 0 0 0,2-1 1 0 0,-1 1-1 0 0,2-1 0 0 0,0 1 1 0 0,0-1-1 0 0,1 0 0 0 0,10 25 0 0 0,-11-33 25 0 0,1 0-1 0 0,0 0 0 0 0,-1 0 0 0 0,1-1 1 0 0,1 1-1 0 0,-1-1 0 0 0,1 0 0 0 0,0 0 0 0 0,0 0 1 0 0,0 0-1 0 0,0-1 0 0 0,0 0 0 0 0,1 0 0 0 0,0 0 1 0 0,0 0-1 0 0,0-1 0 0 0,0 1 0 0 0,0-1 0 0 0,0-1 1 0 0,0 1-1 0 0,1-1 0 0 0,-1 0 0 0 0,0 0 1 0 0,11 0-1 0 0,-4 0 70 0 0,-3 0 125 0 0,1-1-1 0 0,-1 0 1 0 0,1-1 0 0 0,15-2-1 0 0,-22 3-135 0 0,-1-1-1 0 0,0 0 0 0 0,1 0 1 0 0,-1 0-1 0 0,1 0 0 0 0,-1 0 1 0 0,0 0-1 0 0,0-1 0 0 0,0 1 0 0 0,0-1 1 0 0,0 1-1 0 0,0-1 0 0 0,0 0 1 0 0,0 0-1 0 0,-1 0 0 0 0,1 0 1 0 0,-1 0-1 0 0,1 0 0 0 0,-1 0 1 0 0,0-1-1 0 0,0 1 0 0 0,2-4 0 0 0,0-8 32 0 0,0 1-1 0 0,0-1 1 0 0,-1 0-1 0 0,-1 1 0 0 0,0-1 1 0 0,-1 0-1 0 0,0 0 0 0 0,-1 0 1 0 0,-1 0-1 0 0,0 0 0 0 0,-1 1 1 0 0,-9-27-1 0 0,9 31-209 0 0,-1-1 0 0 0,0 1 0 0 0,-1 0 0 0 0,1 0 0 0 0,-2 1 0 0 0,1 0 0 0 0,-1 0 0 0 0,-1 0 1 0 0,1 0-1 0 0,-1 1 0 0 0,0 0 0 0 0,-1 1 0 0 0,0 0 0 0 0,0 0 0 0 0,0 0 0 0 0,-1 1 0 0 0,1 0 0 0 0,-20-6 0 0 0,22 9-86 0 0,1 0 0 0 0,-1 1 0 0 0,0 0-1 0 0,-1 0 1 0 0,1 1 0 0 0,0-1 0 0 0,0 1 0 0 0,0 1-1 0 0,0-1 1 0 0,0 1 0 0 0,0 0 0 0 0,-8 2 0 0 0,10-1-289 0 0,-1 0 1 0 0,1 0 0 0 0,0 0-1 0 0,-1 0 1 0 0,1 1-1 0 0,0 0 1 0 0,1-1-1 0 0,-1 1 1 0 0,0 1 0 0 0,-3 3-1 0 0,1 0-1029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4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1 279 2793 0 0,'12'0'795'0'0,"1"-1"121"0"0,1 1 0 0 0,-1 1 0 0 0,0 0 0 0 0,0 1 0 0 0,19 4 0 0 0,-28-4-848 0 0,0-1 0 0 0,-1 1 0 0 0,1 0 0 0 0,0 0 0 0 0,-1 0 0 0 0,1 0 0 0 0,-1 1 0 0 0,0 0 0 0 0,0-1 0 0 0,0 1 0 0 0,0 0 0 0 0,0 0 0 0 0,-1 1 0 0 0,1-1 0 0 0,-1 1 0 0 0,0-1 0 0 0,0 1 0 0 0,0 0 0 0 0,-1-1 0 0 0,1 1 0 0 0,1 7 0 0 0,2 15 124 0 0,-1-1 0 0 0,-1 1 1 0 0,-1-1-1 0 0,-3 45 0 0 0,1-28 4378 0 0,2-48-3395 0 0,33-91 249 0 0,7-20-1302 0 0,-37 105-198 0 0,1 0-1 0 0,1 1 1 0 0,0-1 0 0 0,0 2-1 0 0,1-1 1 0 0,0 1 0 0 0,12-11-1 0 0,-19 20 11 0 0,0-1-1 0 0,1 1 1 0 0,-1 0-1 0 0,0 0 1 0 0,1 0 0 0 0,-1 0-1 0 0,0 0 1 0 0,1 0-1 0 0,-1 0 1 0 0,1 0-1 0 0,0 1 1 0 0,-1-1-1 0 0,1 1 1 0 0,0-1 0 0 0,-1 1-1 0 0,1-1 1 0 0,0 1-1 0 0,-1 0 1 0 0,1 0-1 0 0,0 0 1 0 0,0 0-1 0 0,-1 0 1 0 0,1 0 0 0 0,2 1-1 0 0,-2 0 0 0 0,0 1-1 0 0,0-1 1 0 0,0 0 0 0 0,0 1-1 0 0,0 0 1 0 0,0-1 0 0 0,0 1-1 0 0,0 0 1 0 0,-1 0 0 0 0,1 0-1 0 0,-1 0 1 0 0,1 0 0 0 0,-1 0-1 0 0,2 4 1 0 0,2 8 28 0 0,0 0 0 0 0,0 0 0 0 0,-1 1 0 0 0,2 17 0 0 0,3 35 145 0 0,-8-46-19 0 0,2-1 0 0 0,0 0 0 0 0,1-1-1 0 0,1 1 1 0 0,0-1 0 0 0,10 20 2046 0 0,-4-76-778 0 0,-4 19-1129 0 0,5-22-75 0 0,-8 21-160 0 0,2 0 1 0 0,0 1-1 0 0,1-1 1 0 0,1 1-1 0 0,1 1 1 0 0,0-1-1 0 0,13-16 1 0 0,-17 28-20 0 0,13-17-150 0 0,1 1-1 0 0,37-32 1 0 0,-49 49 99 0 0,0-1-1 0 0,-1 2 1 0 0,2-1 0 0 0,-1 1-1 0 0,1 0 1 0 0,-1 0 0 0 0,1 1-1 0 0,0 0 1 0 0,0 1 0 0 0,0 0-1 0 0,1 0 1 0 0,-1 0 0 0 0,17 0-1 0 0,-22 3 57 0 0,0-1 0 0 0,0 1 0 0 0,0-1 0 0 0,0 1 0 0 0,-1 0 0 0 0,1 0 0 0 0,0 1 0 0 0,0-1 0 0 0,-1 1 0 0 0,1-1-1 0 0,-1 1 1 0 0,1 0 0 0 0,-1 0 0 0 0,0 0 0 0 0,0 0 0 0 0,0 0 0 0 0,0 0 0 0 0,0 1 0 0 0,0-1 0 0 0,0 1 0 0 0,-1-1 0 0 0,1 1 0 0 0,-1 0 0 0 0,0-1-1 0 0,0 1 1 0 0,0 0 0 0 0,1 6 0 0 0,3 8 60 0 0,-1 1-1 0 0,-1 0 0 0 0,1 23 0 0 0,-3-35-39 0 0,2 52 54 0 0,7 55 86 0 0,-9-103-146 0 0,1 0 0 0 0,1 0 0 0 0,0 0 0 0 0,0 0 0 0 0,1-1 0 0 0,0 1 0 0 0,1-1 0 0 0,8 13 0 0 0,-13-21-69 0 0,1 0 1 0 0,0 0 0 0 0,-1 0 0 0 0,1 0-1 0 0,0 0 1 0 0,0 0 0 0 0,0-1-1 0 0,0 1 1 0 0,0 0 0 0 0,0 0 0 0 0,0-1-1 0 0,0 1 1 0 0,0 0 0 0 0,0-1-1 0 0,1 1 1 0 0,-1-1 0 0 0,0 0-1 0 0,0 1 1 0 0,1-1 0 0 0,-1 0 0 0 0,0 0-1 0 0,0 0 1 0 0,1 0 0 0 0,-1 0-1 0 0,0 0 1 0 0,2 0 0 0 0,0-1-190 0 0,-1 0 0 0 0,1 0 0 0 0,0 0 1 0 0,0-1-1 0 0,-1 1 0 0 0,1-1 0 0 0,-1 1 1 0 0,0-1-1 0 0,1 0 0 0 0,3-4 0 0 0,4-6-1021 0 0,-1 1 0 0 0,0-2 0 0 0,10-16 0 0 0,-19 29 1269 0 0,18-33-2379 0 0,19-53 1 0 0,-22 49 2343 0 0,20-36 1 0 0,26-27 7608 0 0,-74 136-3315 0 0,7-12-4238 0 0,2 1 1 0 0,1-1-1 0 0,-1 25 1 0 0,4-31 15 0 0,1 1 1 0 0,1-1 0 0 0,1 0-1 0 0,0 0 1 0 0,1 0 0 0 0,1 0-1 0 0,1-1 1 0 0,1 1 0 0 0,0-1-1 0 0,17 28 1 0 0,-18-36 6 0 0,0 0 0 0 0,1-1 0 0 0,-1 1 0 0 0,1-2 0 0 0,1 1 0 0 0,0-1 0 0 0,0 0 0 0 0,0-1 0 0 0,1 0 0 0 0,-1 0 0 0 0,2 0 0 0 0,-1-2 0 0 0,0 1 0 0 0,1-1 0 0 0,0 0 0 0 0,0-1 0 0 0,0 0 0 0 0,1-1 1 0 0,-1 0-1 0 0,13 1 0 0 0,-2-3-1 0 0,0 0 0 0 0,0-2 0 0 0,-1 0 0 0 0,1-1 1 0 0,-1-1-1 0 0,1-1 0 0 0,-1-1 0 0 0,-1 0 1 0 0,1-2-1 0 0,-1 0 0 0 0,30-19 0 0 0,-36 19 4 0 0,0 0-1 0 0,-1-1 0 0 0,0 0 1 0 0,-1-1-1 0 0,0-1 1 0 0,0 0-1 0 0,-1 0 0 0 0,-1-1 1 0 0,0 0-1 0 0,0 0 0 0 0,-2-1 1 0 0,1-1-1 0 0,-2 1 1 0 0,1-1-1 0 0,-2 0 0 0 0,7-26 1 0 0,-11 38-34 0 0,0-1-1 0 0,-1 0 1 0 0,1 0 0 0 0,-1 0 0 0 0,0 0 0 0 0,1 0-1 0 0,-1 0 1 0 0,-1 0 0 0 0,1 0 0 0 0,0 0 0 0 0,-1 0-1 0 0,0 0 1 0 0,1 0 0 0 0,-1 0 0 0 0,0 0 0 0 0,0 1-1 0 0,-1-1 1 0 0,1 0 0 0 0,-1 1 0 0 0,1-1 0 0 0,-1 1-1 0 0,0-1 1 0 0,0 1 0 0 0,0 0 0 0 0,0 0 0 0 0,0 0-1 0 0,-1 0 1 0 0,1 0 0 0 0,0 0 0 0 0,-1 1 0 0 0,0-1 0 0 0,1 1-1 0 0,-1 0 1 0 0,0 0 0 0 0,0 0 0 0 0,1 0 0 0 0,-1 0-1 0 0,0 0 1 0 0,0 1 0 0 0,0 0 0 0 0,-4-1 0 0 0,-2 0-9 0 0,1 1-1 0 0,-1 0 1 0 0,0 0 0 0 0,1 1 0 0 0,-1 0 0 0 0,1 0 0 0 0,0 1 0 0 0,-1 0 0 0 0,1 1 0 0 0,0 0 0 0 0,0 0 0 0 0,0 0 0 0 0,-12 9 0 0 0,11-5 20 0 0,0 1 1 0 0,0 1-1 0 0,1-1 1 0 0,1 1-1 0 0,-1 1 0 0 0,1 0 1 0 0,1 0-1 0 0,0 0 0 0 0,-8 18 1 0 0,11-21-32 0 0,0 1 1 0 0,0 0 0 0 0,0-1-1 0 0,1 1 1 0 0,0 0 0 0 0,1 0-1 0 0,0 1 1 0 0,0-1-1 0 0,1 0 1 0 0,0 0 0 0 0,0 0-1 0 0,1 1 1 0 0,0-1 0 0 0,3 14-1 0 0,-3-20 36 0 0,-1-1 0 0 0,1 1 0 0 0,-1 0 0 0 0,1-1 0 0 0,0 1 0 0 0,0 0 0 0 0,0-1 0 0 0,0 1 0 0 0,0-1 0 0 0,0 1 0 0 0,0-1 1 0 0,0 0-1 0 0,0 1 0 0 0,1-1 0 0 0,-1 0 0 0 0,0 0 0 0 0,1 0 0 0 0,-1 0 0 0 0,1 0 0 0 0,0 0 0 0 0,-1 0 0 0 0,1-1 0 0 0,2 2 0 0 0,-2-2 59 0 0,0 0 0 0 0,0 0 0 0 0,1-1 0 0 0,-1 1 0 0 0,0 0 0 0 0,1-1 0 0 0,-1 1 0 0 0,0-1 0 0 0,0 0 0 0 0,0 0 0 0 0,0 0 0 0 0,0 0 0 0 0,0 0 0 0 0,0 0 0 0 0,3-3 0 0 0,5-4 264 0 0,0-1 0 0 0,0-1-1 0 0,-1 0 1 0 0,14-19 0 0 0,3-15 61 0 0,-22 36-376 0 0,0 0 0 0 0,0 0 0 0 0,1 0 0 0 0,0 1 0 0 0,0 0-1 0 0,1 0 1 0 0,0 0 0 0 0,0 1 0 0 0,1 0 0 0 0,7-6 0 0 0,-13 11-32 0 0,0 1 1 0 0,0 0 0 0 0,0 0 0 0 0,0-1 0 0 0,0 1-1 0 0,1 0 1 0 0,-1 0 0 0 0,0 0 0 0 0,0 0-1 0 0,0 0 1 0 0,0 0 0 0 0,0 0 0 0 0,0 1 0 0 0,0-1-1 0 0,0 0 1 0 0,0 0 0 0 0,0 1 0 0 0,0-1-1 0 0,0 1 1 0 0,0-1 0 0 0,0 1 0 0 0,0-1 0 0 0,0 1-1 0 0,0 0 1 0 0,-1-1 0 0 0,1 1 0 0 0,0 0-1 0 0,0 0 1 0 0,-1-1 0 0 0,1 1 0 0 0,0 0 0 0 0,0 2-1 0 0,20 34-516 0 0,-17-30 498 0 0,5 14 99 0 0,2-1 0 0 0,1 0 0 0 0,27 35 0 0 0,-35-50-50 0 0,1 0 0 0 0,0 0 0 0 0,0 0 0 0 0,1-1 1 0 0,-1 0-1 0 0,1 0 0 0 0,0 0 0 0 0,0-1 0 0 0,1 0 1 0 0,-1 0-1 0 0,1 0 0 0 0,-1-1 0 0 0,1 0 0 0 0,0 0 1 0 0,0-1-1 0 0,0 0 0 0 0,9 1 0 0 0,-2-2 49 0 0,0-1 0 0 0,-1 0 1 0 0,1-1-1 0 0,0 0 0 0 0,-1-1 0 0 0,0 0 0 0 0,0-2 0 0 0,0 1 0 0 0,0-1 0 0 0,-1-1 1 0 0,1-1-1 0 0,-1 1 0 0 0,-1-2 0 0 0,0 0 0 0 0,0 0 0 0 0,0-1 0 0 0,15-16 0 0 0,-9 6-11 0 0,-1-1 0 0 0,-1-1-1 0 0,0 0 1 0 0,-2-1-1 0 0,0 0 1 0 0,-2-1 0 0 0,0 0-1 0 0,11-39 1 0 0,-11 24-33 0 0,12-74-1 0 0,-21 94-10 0 0,0 0 0 0 0,-1 0 0 0 0,-1 0-1 0 0,-1 0 1 0 0,-1 0 0 0 0,-5-25 0 0 0,7 42-29 0 0,0 1 0 0 0,1 0 1 0 0,-1-1-1 0 0,0 1 0 0 0,0-1 1 0 0,-1 1-1 0 0,1 0 1 0 0,0-1-1 0 0,0 1 0 0 0,0 0 1 0 0,0-1-1 0 0,0 1 0 0 0,0 0 1 0 0,0-1-1 0 0,0 1 1 0 0,-1 0-1 0 0,1-1 0 0 0,0 1 1 0 0,0 0-1 0 0,0 0 0 0 0,-1-1 1 0 0,1 1-1 0 0,0 0 1 0 0,-1 0-1 0 0,1-1 0 0 0,0 1 1 0 0,0 0-1 0 0,-1 0 0 0 0,1 0 1 0 0,0 0-1 0 0,-1-1 0 0 0,1 1 1 0 0,0 0-1 0 0,-1 0 1 0 0,1 0-1 0 0,0 0 0 0 0,-1 0 1 0 0,1 0-1 0 0,0 0 0 0 0,-1 0 1 0 0,1 0-1 0 0,0 0 1 0 0,-1 0-1 0 0,1 0 0 0 0,-1 0 1 0 0,1 0-1 0 0,0 0 0 0 0,-1 0 1 0 0,1 1-1 0 0,0-1 0 0 0,-1 0 1 0 0,1 0-1 0 0,0 0 1 0 0,0 1-1 0 0,-1-1 0 0 0,1 0 1 0 0,0 0-1 0 0,0 0 0 0 0,-1 1 1 0 0,1-1-1 0 0,0 0 1 0 0,0 1-1 0 0,-1-1 0 0 0,1 0 1 0 0,0 0-1 0 0,0 1 0 0 0,0-1 1 0 0,0 1-1 0 0,-14 26-168 0 0,6 8 168 0 0,2-1 1 0 0,2 1 0 0 0,0 0 0 0 0,3 0 0 0 0,1 0-1 0 0,1 0 1 0 0,3 0 0 0 0,0 0 0 0 0,2 0-1 0 0,2-1 1 0 0,18 51 0 0 0,-19-64 28 0 0,1 0 0 0 0,0 0 0 0 0,2-1 0 0 0,1 0 0 0 0,0 0 0 0 0,17 20 0 0 0,-19-29-105 0 0,1 0 0 0 0,1 0 1 0 0,0-1-1 0 0,0 0 0 0 0,1-1 1 0 0,0-1-1 0 0,0 0 0 0 0,1 0 1 0 0,0-1-1 0 0,19 7 0 0 0,-10-7-520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5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26662 0 0,'0'0'-176'0'0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00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1005 1 12587 0 0,'0'0'488'0'0,"-2"3"-1268"0"0,-5 9 460 0 0,0 1 1 0 0,1 0-1 0 0,-9 26 1 0 0,-3 4 284 0 0,-13 22 111 0 0,-3-2-1 0 0,-3-1 0 0 0,-3-2 0 0 0,-72 85 0 0 0,38-64 6 0 0,-3-3 0 0 0,-113 87 0 0 0,-94 48 111 0 0,214-164-168 0 0,70-49-73 0 0,2 2-767 0 0,2 1 774 0 0,1 0 0 0 0,-1-1 0 0 0,1 0 0 0 0,-1 0 1 0 0,1 0-1 0 0,0 0 0 0 0,0-1 0 0 0,0 1 0 0 0,10 0 0 0 0,55 2-122 0 0,-8 0 96 0 0,131 31 54 0 0,65 9-56 0 0,316 16 109 0 0,-476-51 456 0 0,219 29 2560 0 0,-268-24-1278 0 0,-54-13-2026 0 0,-5-2-490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519 143 8834 0 0,'-1'-9'646'0'0,"-1"-1"1"0"0,0 1-1 0 0,0 0 1 0 0,-1 0-1 0 0,-6-16 1 0 0,7 21-667 0 0,0 1 0 0 0,-1-1 0 0 0,1 1-1 0 0,-1 0 1 0 0,0 0 0 0 0,0 0 0 0 0,0 0 0 0 0,0 0 0 0 0,-1 1 0 0 0,1-1-1 0 0,-1 1 1 0 0,0 0 0 0 0,1 0 0 0 0,-1 0 0 0 0,-7-2 0 0 0,-4-1 21 0 0,0 0 1 0 0,-1 1-1 0 0,1 0 1 0 0,-1 1-1 0 0,0 1 1 0 0,0 1-1 0 0,-20 0 1 0 0,30 1-8 0 0,0 1 0 0 0,-1-1 1 0 0,1 2-1 0 0,0-1 0 0 0,0 0 1 0 0,1 1-1 0 0,-1 0 0 0 0,0 1 0 0 0,1-1 1 0 0,-1 1-1 0 0,1 0 0 0 0,0 0 1 0 0,0 1-1 0 0,0 0 0 0 0,0 0 1 0 0,0 0-1 0 0,1 0 0 0 0,0 1 0 0 0,0-1 1 0 0,0 1-1 0 0,-5 10 0 0 0,-2 7 8 0 0,1 0 0 0 0,2 0 0 0 0,0 1 0 0 0,1 1 0 0 0,1-1 0 0 0,2 1 0 0 0,-3 32-1 0 0,1 173 66 0 0,7-215-58 0 0,6 139 92 0 0,0 38 10 0 0,-8-148-45 0 0,-1 1 0 0 0,-11 56-1 0 0,11-92-75 0 0,1-1-1 0 0,-1 1 1 0 0,0-1-1 0 0,-1 1 1 0 0,0-1-1 0 0,0 0 1 0 0,-8 12-1 0 0,9-16-141 0 0,1-1 0 0 0,-1 0-1 0 0,0-1 1 0 0,0 1 0 0 0,0 0 0 0 0,0 0-1 0 0,0-1 1 0 0,0 1 0 0 0,0-1 0 0 0,0 0-1 0 0,-1 0 1 0 0,1 0 0 0 0,-1 0-1 0 0,1 0 1 0 0,-1 0 0 0 0,1 0 0 0 0,-1-1-1 0 0,1 0 1 0 0,-1 1 0 0 0,1-1-1 0 0,-1 0 1 0 0,0 0 0 0 0,1 0 0 0 0,-1-1-1 0 0,0 1 1 0 0,-2-1 0 0 0,-13-3-1773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7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14 229 7074 0 0,'-3'-10'449'0'0,"0"0"1"0"0,1 0 0 0 0,0 0 0 0 0,0 0-1 0 0,1 0 1 0 0,0-1 0 0 0,1-16 0 0 0,1 23-324 0 0,0 0 0 0 0,0 0 1 0 0,0 0-1 0 0,0 0 1 0 0,1 0-1 0 0,-1 0 0 0 0,1 0 1 0 0,0 1-1 0 0,0-1 1 0 0,0 1-1 0 0,1-1 0 0 0,-1 1 1 0 0,1 0-1 0 0,0 0 1 0 0,0 0-1 0 0,0 0 0 0 0,0 1 1 0 0,0-1-1 0 0,1 1 0 0 0,-1 0 1 0 0,8-4-1 0 0,9-3 29 0 0,1 1 0 0 0,0 1 0 0 0,0 1 0 0 0,1 1-1 0 0,35-4 1 0 0,114-1 76 0 0,-134 10-758 0 0,1 2-1 0 0,42 7 0 0 0,-54-5-835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5 18804 0 0,'-3'-1'-64'0'0,"0"0"-1"0"0,0 0 1 0 0,0 0-1 0 0,-1 1 1 0 0,1 0 0 0 0,0-1-1 0 0,0 1 1 0 0,-1 0 0 0 0,1 1-1 0 0,0-1 1 0 0,0 1-1 0 0,-1-1 1 0 0,1 1 0 0 0,0 0-1 0 0,0 0 1 0 0,0 0-1 0 0,0 0 1 0 0,0 1 0 0 0,0-1-1 0 0,0 1 1 0 0,1 0-1 0 0,-1 0 1 0 0,0 0 0 0 0,1 0-1 0 0,0 0 1 0 0,-1 1-1 0 0,1-1 1 0 0,-2 4 0 0 0,-8 8-4 0 0,1 2 1 0 0,1-1-1 0 0,-14 28 0 0 0,20-37 79 0 0,-3 8-27 0 0,1-1 1 0 0,0 1-1 0 0,1-1 0 0 0,1 2 1 0 0,0-1-1 0 0,0 0 0 0 0,2 1 1 0 0,0 0-1 0 0,0-1 0 0 0,2 1 1 0 0,0 0-1 0 0,0 0 0 0 0,1-1 1 0 0,1 1-1 0 0,1 0 0 0 0,0-1 1 0 0,1 0-1 0 0,0 1 0 0 0,1-1 1 0 0,1-1-1 0 0,0 1 0 0 0,0-1 1 0 0,2 0-1 0 0,0-1 0 0 0,0 0 1 0 0,19 21-1 0 0,-25-30-123 0 0,1 0 0 0 0,0 0 0 0 0,0-1-1 0 0,0 1 1 0 0,1-1 0 0 0,-1 0 0 0 0,0 0 0 0 0,1 0-1 0 0,-1 0 1 0 0,1 0 0 0 0,0-1 0 0 0,0 1 0 0 0,0-1-1 0 0,-1 0 1 0 0,1-1 0 0 0,0 1 0 0 0,0-1 0 0 0,0 1-1 0 0,0-1 1 0 0,0 0 0 0 0,0-1 0 0 0,0 1 0 0 0,6-2-1 0 0,-1-3-1563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9754 0 0,'13'16'5716'0'0,"20"8"-4616"0"0,-11-8-1228 0 0,32 31 200 0 0,-2 2 1 0 0,-3 2-1 0 0,-1 3 0 0 0,57 85 1 0 0,-96-125-106 0 0,-3-5-67 0 0,0 0 0 0 0,0 0-1 0 0,1 0 1 0 0,0-1 0 0 0,14 13 0 0 0,-12-19-1013 0 0</inkml:trace>
  <inkml:trace contextRef="#ctx0" brushRef="#br0" timeOffset="1">455 6 14531 0 0,'-10'8'158'0'0,"-1"1"0"0"0,1 0-1 0 0,0 0 1 0 0,1 1 0 0 0,0 1-1 0 0,-12 18 1 0 0,-41 77-240 0 0,27-43 210 0 0,24-46-151 0 0,2 1 0 0 0,0 0 1 0 0,1 0-1 0 0,-7 24 0 0 0,13-33-750 0 0,0-1-1 0 0,1 1 1 0 0,-1 16-1 0 0,2-17-1321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8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15387 0 0,'0'0'935'0'0,"5"0"-696"0"0,0 1-282 0 0,0 1 1 0 0,0-1-1 0 0,0 1 1 0 0,-1 0-1 0 0,1 0 0 0 0,0 1 1 0 0,-1-1-1 0 0,1 1 1 0 0,-1 0-1 0 0,0 0 1 0 0,0 1-1 0 0,0-1 0 0 0,-1 1 1 0 0,7 7-1 0 0,8 11 136 0 0,20 32 0 0 0,-34-49-84 0 0,38 59 238 0 0,60 121 0 0 0,-91-161-198 0 0,-1 0 1 0 0,-1 1 0 0 0,-1 0 0 0 0,-2 0-1 0 0,0 1 1 0 0,-2 0 0 0 0,-1 0 0 0 0,1 50-1 0 0,-5-64-22 0 0,-1-1 0 0 0,0 1 0 0 0,0-1 0 0 0,-1 0 0 0 0,0 0 0 0 0,-1 0-1 0 0,0 0 1 0 0,-1-1 0 0 0,-7 12 0 0 0,9-17-51 0 0,0 0 0 0 0,0-1 1 0 0,-1 1-1 0 0,0-1 0 0 0,0 1 0 0 0,0-1 0 0 0,0 0 0 0 0,0-1 1 0 0,-1 1-1 0 0,0-1 0 0 0,0 0 0 0 0,0 0 0 0 0,0 0 0 0 0,0-1 0 0 0,-1 1 1 0 0,1-1-1 0 0,-1-1 0 0 0,1 1 0 0 0,-11 1 0 0 0,2-6-1853 0 0,10-3-21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9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17628 0 0,'0'0'1685'0'0,"49"-1"-1521"0"0,-23-3-234 0 0,1-2 0 0 0,35-11 0 0 0,26-6-4159 0 0,-69 19 2066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29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20772 0 0,'0'0'-121'0'0,"6"1"-1459"0"0,0 0 1512 0 0,1 0 1 0 0,0 0 0 0 0,0-1-1 0 0,-1 0 1 0 0,1 0 0 0 0,0-1 0 0 0,12-2-1 0 0,57-18-40 0 0,-29 8-93 0 0,20 0-689 0 0,-34 8-872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6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209 314 544 0 0,'43'-19'395'0'0,"-32"15"154"0"0,-1 0 0 0 0,1-1 1 0 0,-1 0-1 0 0,0-1 0 0 0,-1 0 1 0 0,1 0-1 0 0,-1-1 0 0 0,0 0 1 0 0,12-13-1 0 0,-18 15-199 0 0,0 0 0 0 0,-1 0 1 0 0,1 0-1 0 0,-1 0 0 0 0,0 0 0 0 0,-1 0 0 0 0,1-1 0 0 0,-1 1 1 0 0,0 0-1 0 0,0-1 0 0 0,-1 0 0 0 0,1 1 0 0 0,-1-1 0 0 0,0 1 1 0 0,-1-1-1 0 0,0 1 0 0 0,1-1 0 0 0,-2 1 0 0 0,1 0 0 0 0,-1-1 0 0 0,-4-9 1 0 0,4 8-325 0 0,-1 1 0 0 0,0 0 0 0 0,0-1 0 0 0,-1 1 0 0 0,0 0-1 0 0,0 1 1 0 0,0-1 0 0 0,0 1 0 0 0,-1 0 0 0 0,0 0 0 0 0,0 0 0 0 0,-1 0 0 0 0,1 1 0 0 0,-1 0 0 0 0,0 0 0 0 0,0 1 0 0 0,-7-3 0 0 0,10 5-112 0 0,0 0-1 0 0,1 1 1 0 0,-1 0 0 0 0,1 0-1 0 0,-1 0 1 0 0,0 0 0 0 0,1 0-1 0 0,-1 0 1 0 0,1 0 0 0 0,-1 1-1 0 0,0 0 1 0 0,1-1-1 0 0,-1 1 1 0 0,1 0 0 0 0,0 0-1 0 0,-1 0 1 0 0,1 1 0 0 0,0-1-1 0 0,-1 0 1 0 0,1 1 0 0 0,-3 3-1 0 0,-5 4-133 0 0,0 1-1 0 0,1 0 0 0 0,-8 12 1 0 0,2-4 43 0 0,-13 17 110 0 0,1 1 0 0 0,2 1 0 0 0,-39 78 0 0 0,61-108 50 0 0,-1 0 1 0 0,2 1-1 0 0,-1 0 0 0 0,1 0 1 0 0,0 0-1 0 0,1 0 0 0 0,-1 0 1 0 0,2 0-1 0 0,-1 0 1 0 0,1 0-1 0 0,0 0 0 0 0,1 0 1 0 0,0 1-1 0 0,4 13 0 0 0,-4-18 12 0 0,1 1 0 0 0,0-1 0 0 0,0 1 0 0 0,1-1 0 0 0,-1 1 1 0 0,1-1-1 0 0,0 0 0 0 0,0 0 0 0 0,1-1 0 0 0,-1 1 0 0 0,1-1 0 0 0,-1 1 0 0 0,1-1 0 0 0,0 0 0 0 0,1 0 0 0 0,-1-1 0 0 0,0 1 0 0 0,1-1 0 0 0,-1 0 0 0 0,1 0 0 0 0,0-1 0 0 0,-1 1 0 0 0,1-1 0 0 0,0 0 0 0 0,6 0 0 0 0,-5 0 143 0 0,0 0 1 0 0,0-1-1 0 0,1 0 1 0 0,-1 0-1 0 0,0 0 1 0 0,0-1-1 0 0,1 1 1 0 0,-1-2-1 0 0,0 1 1 0 0,0-1-1 0 0,0 0 1 0 0,0 0-1 0 0,0 0 0 0 0,-1-1 1 0 0,1 0-1 0 0,7-5 1 0 0,-7 2-15 0 0,1 0 1 0 0,-1 0-1 0 0,0 0 0 0 0,0-1 1 0 0,-1 0-1 0 0,0 0 0 0 0,0 0 1 0 0,-1-1-1 0 0,0 0 0 0 0,5-13 1 0 0,0-5 70 0 0,-2-1 0 0 0,-1-1 0 0 0,0 1-1 0 0,-2-1 1 0 0,-2 0 0 0 0,0-35 0 0 0,-9-80 1048 0 0,7 143-1291 0 0,6 18-2196 0 0,41 96 2102 0 0,99 171 1 0 0,-139-271 130 0 0,16 28 62 0 0,-14-23 5 0 0,0 0 1 0 0,2 0-1 0 0,0-1 0 0 0,1-1 1 0 0,1 0-1 0 0,1-1 1 0 0,17 18-1 0 0,-15-20-1816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6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17092 0 0,'20'10'-1255'0'0,"139"113"370"0"0,-46-32 942 0 0,107 83 55 0 0,-18-13 246 0 0,-201-160-443 0 0,6-14-4195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6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0 17164 0 0,'0'0'1015'0'0,"-2"6"-1047"0"0,-23 50-51 0 0,-2-1 0 0 0,-3-1 0 0 0,-2-2 1 0 0,-50 63-1 0 0,-62 94 189 0 0,66-91-48 0 0,75-114-220 0 0,1-1-80 0 0,0-1-1 0 0,1 1 0 0 0,-1-1 0 0 0,1 1 0 0 0,-1 0 0 0 0,1-1 1 0 0,-2 7-1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7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354 132 3569 0 0,'5'-12'720'0'0,"0"-1"1"0"0,1 1-1 0 0,0 1 0 0 0,0-1 1 0 0,15-17-1 0 0,-21 28-714 0 0,1 1-1 0 0,-1-1 1 0 0,1 0-1 0 0,-1 1 1 0 0,1-1-1 0 0,-1 1 1 0 0,0-1 0 0 0,1 0-1 0 0,-1 1 1 0 0,0-1-1 0 0,0 0 1 0 0,1 0-1 0 0,-1 1 1 0 0,0-1 0 0 0,0 0-1 0 0,0 1 1 0 0,0-1-1 0 0,0 0 1 0 0,0 0-1 0 0,0 1 1 0 0,0-1 0 0 0,0 0-1 0 0,0 0 1 0 0,-1 1-1 0 0,1-1 1 0 0,0 0 0 0 0,0 1-1 0 0,-1-1 1 0 0,1 0-1 0 0,0 1 1 0 0,-1-1-1 0 0,1 0 1 0 0,-1 1 0 0 0,1-1-1 0 0,-1 1 1 0 0,1-1-1 0 0,-1 0 1 0 0,-2-1-7 0 0,0 1 0 0 0,0-1 0 0 0,0 1 0 0 0,0-1 0 0 0,-1 1 0 0 0,1 0 0 0 0,0 0 0 0 0,-1 1 0 0 0,-2-1 0 0 0,-14-2-38 0 0,1 2 0 0 0,-22 1 0 0 0,22 1-14 0 0,0 1-1 0 0,1 0 0 0 0,-1 2 1 0 0,1 0-1 0 0,-1 1 0 0 0,1 0 1 0 0,1 2-1 0 0,-23 11 0 0 0,33-15 13 0 0,1 1-1 0 0,-1 0 1 0 0,1 0-1 0 0,0 0 1 0 0,0 1-1 0 0,1 0 1 0 0,-1 0-1 0 0,1 0 1 0 0,0 1-1 0 0,0 0 1 0 0,1 0-1 0 0,0 0 1 0 0,0 0-1 0 0,0 1 1 0 0,1 0-1 0 0,0-1 1 0 0,0 1-1 0 0,1 1 1 0 0,0-1-1 0 0,0 0 1 0 0,0 0-1 0 0,1 1 1 0 0,0 11-1 0 0,1-15 33 0 0,0 0-1 0 0,0-1 1 0 0,1 1-1 0 0,-1 0 0 0 0,1 0 1 0 0,0-1-1 0 0,0 1 0 0 0,0-1 1 0 0,1 1-1 0 0,-1-1 1 0 0,1 1-1 0 0,0-1 0 0 0,0 0 1 0 0,0 0-1 0 0,0 0 0 0 0,4 4 1 0 0,-2-3 21 0 0,1-1 1 0 0,-1 1-1 0 0,1-1 0 0 0,0 0 1 0 0,0 0-1 0 0,0 0 1 0 0,0-1-1 0 0,1 0 0 0 0,10 3 1 0 0,-4-2 76 0 0,0-1 0 0 0,0 0 0 0 0,0-1 0 0 0,1 0 1 0 0,-1-1-1 0 0,1 0 0 0 0,-1-1 0 0 0,0-1 0 0 0,17-4 1 0 0,-28 6-57 0 0,0 0 0 0 0,1 0 1 0 0,-1 0-1 0 0,0 0 1 0 0,0 0-1 0 0,0-1 1 0 0,0 1-1 0 0,0 0 1 0 0,0-1-1 0 0,0 1 1 0 0,0-1-1 0 0,0 0 1 0 0,0 1-1 0 0,0-1 1 0 0,0 0-1 0 0,0 1 0 0 0,-1-1 1 0 0,1 0-1 0 0,0 0 1 0 0,0 0-1 0 0,-1 1 1 0 0,1-1-1 0 0,-1 0 1 0 0,1 0-1 0 0,0 0 1 0 0,-1 0-1 0 0,0 0 1 0 0,1 0-1 0 0,-1-1 0 0 0,0 1 1 0 0,1 0-1 0 0,-1 0 1 0 0,0 0-1 0 0,0 0 1 0 0,0 0-1 0 0,0 0 1 0 0,0 0-1 0 0,0-1 1 0 0,-1-1-1 0 0,0 2 16 0 0,0-1 1 0 0,0 1-1 0 0,0-1 0 0 0,0 1 1 0 0,0-1-1 0 0,0 1 0 0 0,-1 0 1 0 0,1 0-1 0 0,0-1 0 0 0,-1 1 0 0 0,1 0 1 0 0,-1 0-1 0 0,1 1 0 0 0,-1-1 1 0 0,0 0-1 0 0,1 0 0 0 0,-1 1 1 0 0,0-1-1 0 0,0 1 0 0 0,1-1 1 0 0,-1 1-1 0 0,0 0 0 0 0,0 0 0 0 0,-3 0 1 0 0,1 0-48 0 0,0 0 1 0 0,0 0-1 0 0,1 1 1 0 0,-1 0-1 0 0,0 0 1 0 0,0 0-1 0 0,1 0 1 0 0,-1 0-1 0 0,0 1 1 0 0,1-1-1 0 0,-1 1 1 0 0,1 0-1 0 0,0 0 1 0 0,0 1-1 0 0,0-1 1 0 0,0 1-1 0 0,0-1 1 0 0,0 1-1 0 0,1 0 1 0 0,-1 0-1 0 0,1 0 1 0 0,0 0-1 0 0,0 0 1 0 0,0 1-1 0 0,0-1 1 0 0,0 1-1 0 0,1-1 1 0 0,0 1-1 0 0,-1 0 1 0 0,2 0-1 0 0,-1-1 1 0 0,-1 8-1 0 0,1-3-7 0 0,0 1-1 0 0,1-1 1 0 0,0 1-1 0 0,0-1 1 0 0,1 1 0 0 0,0-1-1 0 0,0 1 1 0 0,1-1-1 0 0,0 0 1 0 0,0 0 0 0 0,1 0-1 0 0,0 0 1 0 0,1 0 0 0 0,5 9-1 0 0,-3-7 21 0 0,1-1 0 0 0,0-1 1 0 0,0 1-1 0 0,1-1 0 0 0,-1-1 0 0 0,2 1 0 0 0,-1-1 0 0 0,19 11 0 0 0,-22-16-2 0 0,1 1-1 0 0,0-1 0 0 0,-1 0 0 0 0,1 0 0 0 0,0 0 0 0 0,1-1 0 0 0,-1 0 0 0 0,0 0 1 0 0,0-1-1 0 0,0 1 0 0 0,1-1 0 0 0,-1-1 0 0 0,0 1 0 0 0,0-1 0 0 0,0 0 1 0 0,0-1-1 0 0,7-2 0 0 0,9-3-121 0 0,0-1 0 0 0,-1-1 1 0 0,-1-2-1 0 0,0 1 0 0 0,0-2 1 0 0,-1-1-1 0 0,0 0 0 0 0,-1-2 1 0 0,20-20-1 0 0,-31 27-399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7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14331 0 0,'0'0'728'0'0,"0"5"-984"0"0,49 547-1328 0 0,-29-176 1925 0 0,-25-340 62 0 0,4-35-335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8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17700 0 0,'2'0'80'0'0,"-1"0"0"0"0,1 0 0 0 0,-1-1 0 0 0,1 1 0 0 0,-1-1 0 0 0,1 1 0 0 0,-1-1 0 0 0,1 0 0 0 0,-1 1 0 0 0,1-1 0 0 0,-1 0 0 0 0,0 0 0 0 0,2-1 0 0 0,16-9-195 0 0,39-4-159 0 0,0 3 1 0 0,82-7-1 0 0,-16 3 363 0 0,100-27 172 0 0,-139 26-259 0 0,-79 16-31 0 0,1-1 0 0 0,0 2 0 0 0,-1-1 0 0 0,1 1-1 0 0,0 0 1 0 0,-1 0 0 0 0,1 0 0 0 0,0 1 0 0 0,-1 0 0 0 0,8 3 0 0 0,-13-4-47 0 0,9 1-3673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2:58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 15483 0 0,'-1'5'1053'0'0,"-5"60"-995"0"0,3 100 0 0 0,1-17 14 0 0,-12 25 0 0 0,5-91 17 0 0,3 161-1 0 0,14-209-127 0 0,0 5 1744 0 0,12-82-665 0 0,-15 25-1071 0 0,0-1 0 0 0,2 1 0 0 0,0 0 0 0 0,1 1 0 0 0,1 0 0 0 0,19-29 0 0 0,-22 39-52 0 0,-1 0 1 0 0,2 0-1 0 0,-1 1 0 0 0,1 0 0 0 0,0 0 0 0 0,0 0 0 0 0,1 1 0 0 0,-1 0 0 0 0,1 1 0 0 0,0 0 0 0 0,1 0 0 0 0,-1 0 0 0 0,1 1 0 0 0,0 1 0 0 0,-1-1 0 0 0,15-1 0 0 0,-7 3-28 0 0,0 0 0 0 0,1 0 0 0 0,-1 2 1 0 0,0 0-1 0 0,1 1 0 0 0,-1 0 0 0 0,0 1 1 0 0,0 1-1 0 0,-1 1 0 0 0,1 0 0 0 0,18 10 0 0 0,-25-11 90 0 0,-1 0 0 0 0,1 1 0 0 0,-1 0 0 0 0,0 0 0 0 0,-1 1-1 0 0,1 0 1 0 0,-1 1 0 0 0,-1-1 0 0 0,1 1 0 0 0,-1 1 0 0 0,0-1 0 0 0,0 1-1 0 0,-1 0 1 0 0,0 0 0 0 0,-1 1 0 0 0,0 0 0 0 0,0-1 0 0 0,-1 1-1 0 0,0 0 1 0 0,3 17 0 0 0,-5-21 58 0 0,-1 0 0 0 0,1 1 0 0 0,-1-1 0 0 0,0 0 1 0 0,-1 0-1 0 0,1 0 0 0 0,-1 0 0 0 0,0 0 0 0 0,0 0 0 0 0,-1 0 0 0 0,0 0 0 0 0,0 0 0 0 0,0 0 0 0 0,0-1 0 0 0,-6 9 1 0 0,3-6 31 0 0,0-1 0 0 0,-1 0 1 0 0,0 0-1 0 0,0-1 0 0 0,-1 0 1 0 0,1 0-1 0 0,-1 0 0 0 0,0-1 1 0 0,-9 5-1 0 0,-5 0 134 0 0,-1-1 0 0 0,1-1 0 0 0,-2 0 0 0 0,1-2 0 0 0,-1 0 1 0 0,-27 1-1 0 0,-19-1 405 0 0,-82-4 0 0 0,119-3-304 0 0,-1-2 0 0 0,1 0 0 0 0,0-3 0 0 0,-53-16 0 0 0,80 21-168 0 0,0 0 0 0 0,0 0 0 0 0,1 0 0 0 0,-1 0 0 0 0,1-1 0 0 0,-4-3 0 0 0,6 5-103 0 0,1 0-1 0 0,0-1 1 0 0,-1 1-1 0 0,1 0 0 0 0,0-1 1 0 0,0 1-1 0 0,0-1 1 0 0,0 0-1 0 0,1 1 1 0 0,-1-1-1 0 0,0 1 1 0 0,1-1-1 0 0,-1 0 0 0 0,1 0 1 0 0,-1 1-1 0 0,1-1 1 0 0,0 0-1 0 0,0-3 1 0 0,0 4-289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0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248 246 2192 0 0,'4'-3'521'0'0,"0"0"-1"0"0,-1-1 0 0 0,1 1 0 0 0,-1-1 0 0 0,1 0 1 0 0,-1 0-1 0 0,-1 0 0 0 0,1-1 0 0 0,0 1 0 0 0,-1 0 1 0 0,0-1-1 0 0,3-9 0 0 0,-3 7-219 0 0,-1 1 0 0 0,0-1 0 0 0,0 1 1 0 0,-1 0-1 0 0,1-1 0 0 0,-1 1 0 0 0,-1-1 0 0 0,-1-9 1 0 0,-12-28 1028 0 0,11 38-1220 0 0,-1 0 0 0 0,1 1 1 0 0,-1-1-1 0 0,-1 1 0 0 0,1-1 0 0 0,-1 1 0 0 0,0 1 0 0 0,0-1 0 0 0,0 1 0 0 0,-6-4 1 0 0,9 6-159 0 0,0 1 1 0 0,0 0 0 0 0,0 0-1 0 0,0-1 1 0 0,0 1-1 0 0,0 1 1 0 0,0-1 0 0 0,0 0-1 0 0,0 0 1 0 0,0 1 0 0 0,-1-1-1 0 0,1 1 1 0 0,0 0 0 0 0,0 0-1 0 0,-1 0 1 0 0,1 0-1 0 0,0 0 1 0 0,-1 0 0 0 0,1 0-1 0 0,0 1 1 0 0,0-1 0 0 0,0 1-1 0 0,-1 0 1 0 0,1 0 0 0 0,0 0-1 0 0,0 0 1 0 0,0 0 0 0 0,0 0-1 0 0,0 0 1 0 0,1 0-1 0 0,-1 1 1 0 0,0-1 0 0 0,-2 4-1 0 0,-6 8-54 0 0,0 2 0 0 0,1-1 0 0 0,0 1 0 0 0,1 0 0 0 0,1 1 0 0 0,1 0 0 0 0,0 0 0 0 0,1 1 0 0 0,1-1 0 0 0,-4 26 0 0 0,1 21 245 0 0,0 94-1 0 0,7-119-194 0 0,-1 182 125 0 0,-4 121 261 0 0,5-340-302 0 0,0 5-99 0 0,0 1 1 0 0,-1-1-1 0 0,0 1 1 0 0,0-1-1 0 0,-2 7 1 0 0,2-12 6 0 0,1 0 1 0 0,0-1 0 0 0,-1 1-1 0 0,1 0 1 0 0,0-1-1 0 0,-1 1 1 0 0,1 0 0 0 0,0-1-1 0 0,-1 1 1 0 0,1-1 0 0 0,-1 1-1 0 0,0-1 1 0 0,1 1-1 0 0,-1-1 1 0 0,1 1 0 0 0,-1-1-1 0 0,0 1 1 0 0,1-1 0 0 0,-1 0-1 0 0,0 0 1 0 0,0 1-1 0 0,0-1-39 0 0,0 0 0 0 0,-1 0 0 0 0,1 0 0 0 0,0 0 0 0 0,0-1 0 0 0,0 1 0 0 0,0 0 0 0 0,-1-1 0 0 0,1 1 0 0 0,0-1 0 0 0,0 1 0 0 0,0-1 0 0 0,0 0 0 0 0,0 1 0 0 0,0-1 0 0 0,0 0 0 0 0,-1-1 0 0 0,-8-7-22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14379 0 0,'0'0'2143'0'0,"5"0"-2608"0"0,24 1 350 0 0,38 8 1 0 0,20 2 387 0 0,-14-10-123 0 0,-46-2-763 0 0,1 2 0 0 0,-1 0 0 0 0,35 8 0 0 0,-40-4-5494 0 0,-13-5 3256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0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 17092 0 0,'-15'1'2490'0'0,"-1"13"-3277"0"0,13-11 1033 0 0,-6 9-367 0 0,0 0 0 0 0,1 1 0 0 0,0 0 0 0 0,1 0 0 0 0,0 0-1 0 0,1 1 1 0 0,1 0 0 0 0,0 0 0 0 0,1 1 0 0 0,1-1 0 0 0,0 1 0 0 0,-2 18-1 0 0,4-25 64 0 0,1-1 0 0 0,-1 1 0 0 0,1-1 0 0 0,0 0 0 0 0,1 1 0 0 0,0-1 0 0 0,0 1 0 0 0,1-1-1 0 0,0 0 1 0 0,0 0 0 0 0,0 0 0 0 0,1 0 0 0 0,0 0 0 0 0,0 0 0 0 0,1-1 0 0 0,0 1 0 0 0,0-1-1 0 0,1 0 1 0 0,-1-1 0 0 0,1 1 0 0 0,1-1 0 0 0,-1 0 0 0 0,1 0 0 0 0,0 0 0 0 0,0-1 0 0 0,0 0-1 0 0,0 0 1 0 0,1 0 0 0 0,0-1 0 0 0,0 0 0 0 0,-1-1 0 0 0,2 1 0 0 0,-1-1 0 0 0,13 2 0 0 0,-5-2-351 0 0,1 1 1 0 0,0-2 0 0 0,0 0-1 0 0,22-2 1 0 0,-28 0-239 0 0,0 0-1 0 0,0 0 1 0 0,0-2-1 0 0,-1 1 1 0 0,1-1 0 0 0,-1 0-1 0 0,1-1 1 0 0,9-6-1 0 0,-6 2 430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1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12187 0 0,'0'0'1483'0'0,"5"3"272"0"0,16 15-1707 0 0,0 1 1 0 0,-1 1-1 0 0,-1 1 0 0 0,-1 1 1 0 0,20 31-1 0 0,64 130 167 0 0,-93-165-299 0 0,18 35-9 0 0,-25-50-302 0 0,1 1-1 0 0,-1-1 1 0 0,1 1-1 0 0,-1-1 1 0 0,1 0-1 0 0,0 0 1 0 0,0 0-1 0 0,1 0 0 0 0,-1-1 1 0 0,7 4-1 0 0,-3-2-1092 0 0</inkml:trace>
  <inkml:trace contextRef="#ctx0" brushRef="#br0" timeOffset="1">231 22 17588 0 0,'1'73'825'0'0,"-3"106"-1543"0"0,0-156-436 0 0,-1-1 0 0 0,-1 1 0 0 0,-1-1 0 0 0,-1 1-1 0 0,-13 33 1 0 0,16-49 796 0 0,0-1-1 0 0,-1 0 1 0 0,1 0-1 0 0,-1 0 1 0 0,-9 9-1 0 0,-8 6 118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1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19548 0 0,'0'0'1127'0'0,"0"0"-1167"0"0,0 0 0 0 0,0 0 1 0 0,0-1-1 0 0,0 1 0 0 0,0 0 0 0 0,0 0 0 0 0,0-1 0 0 0,0 1 1 0 0,0 0-1 0 0,0 0 0 0 0,0-1 0 0 0,0 1 0 0 0,0 0 0 0 0,0 0 0 0 0,0-1 1 0 0,0 1-1 0 0,0 0 0 0 0,0 0 0 0 0,1-1 0 0 0,-1 1 0 0 0,0 0 1 0 0,0 0-1 0 0,0 0 0 0 0,0-1 0 0 0,0 1 0 0 0,1 0 0 0 0,-1 0 0 0 0,0 0 1 0 0,0 0-1 0 0,0-1 0 0 0,1 1 0 0 0,5 4-102 0 0,0 0-1 0 0,0 0 1 0 0,0 0 0 0 0,-1 1-1 0 0,0 0 1 0 0,0 0 0 0 0,7 9-1 0 0,6 5 71 0 0,34 28 68 0 0,138 138 80 0 0,-179-173-63 0 0,0 1-1 0 0,-1 0 1 0 0,-1 0-1 0 0,0 1 1 0 0,-1 0-1 0 0,0 0 0 0 0,-1 1 1 0 0,-1 0-1 0 0,6 19 1 0 0,-10-25 5 0 0,-1-1 1 0 0,1 1-1 0 0,-1 0 1 0 0,-1 0-1 0 0,0 0 0 0 0,0-1 1 0 0,0 1-1 0 0,-1 0 1 0 0,-1 0-1 0 0,1-1 1 0 0,-1 1-1 0 0,-1-1 0 0 0,0 1 1 0 0,0-1-1 0 0,0 0 1 0 0,-1 0-1 0 0,-1-1 1 0 0,-7 12-1 0 0,4-8-60 0 0,-1-1 0 0 0,0 1 0 0 0,-1-2 0 0 0,0 0 0 0 0,-1 0 0 0 0,-17 11 0 0 0,-5 0-2315 0 0,-1-2-3286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1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18604 0 0,'0'0'499'0'0,"3"-2"-419"0"0,7-2-167 0 0,1 1 0 0 0,-1 0 1 0 0,1 0-1 0 0,0 1 0 0 0,0 1 0 0 0,0-1 0 0 0,0 2 1 0 0,17 1-1 0 0,20-3 100 0 0,26-9 21 0 0,103-27 1 0 0,3-2-3901 0 0,-139 37 1139 0 0,-24 3 1094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2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18820 0 0,'0'0'32'0'0,"4"0"-958"0"0,57 1 821 0 0,1-3 0 0 0,-1-3-1 0 0,80-15 1 0 0,91-8-5000 0 0,-199 27 3347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8858 0 0,'0'-4'709'0'0,"6"-19"2781"0"0,2 22-3126 0 0,5 12-1010 0 0,40 45 77 0 0,77 87 314 0 0,-83-89 437 0 0,3-3 0 0 0,1-1 0 0 0,72 51 0 0 0,-116-95-114 0 0,0-1 1 0 0,1 0 0 0 0,15 6 0 0 0,-21-10-192 0 0,1 0 0 0 0,-1 0 0 0 0,1 0 0 0 0,0 0 0 0 0,-1 0 0 0 0,1-1 0 0 0,0 1 0 0 0,0-1 0 0 0,0 0 0 0 0,-1 0 0 0 0,1 0 0 0 0,0 0 0 0 0,0-1 0 0 0,-1 1 1 0 0,1-1-1 0 0,3 0 0 0 0,4-10-1978 0 0,-8 8 1606 0 0,4-6-1188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2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427 166 13371 0 0,'-1'-10'638'0'0,"-2"0"0"0"0,1 0 1 0 0,-1 1-1 0 0,-1-1 0 0 0,1 1 0 0 0,-2 0 1 0 0,-8-15-1 0 0,8 18-721 0 0,1 1 0 0 0,-1 0-1 0 0,0 0 1 0 0,0 1 0 0 0,0-1 0 0 0,-1 1 0 0 0,0 0 0 0 0,1 0-1 0 0,-1 1 1 0 0,-1 0 0 0 0,1 0 0 0 0,-8-2 0 0 0,2 1 9 0 0,1 0 0 0 0,-1 1 0 0 0,0 1 0 0 0,0 0 0 0 0,0 0 0 0 0,0 1 0 0 0,-1 1 0 0 0,1 0 1 0 0,-16 2-1 0 0,20-1 43 0 0,1 1 0 0 0,0-1 0 0 0,0 1 0 0 0,0 1 0 0 0,0-1 0 0 0,0 1 0 0 0,0 1 0 0 0,1-1 1 0 0,-1 1-1 0 0,1 0 0 0 0,0 0 0 0 0,0 1 0 0 0,1 0 0 0 0,-1 0 0 0 0,1 0 0 0 0,-7 10 0 0 0,4-3 16 0 0,0 1-1 0 0,1 1 0 0 0,0-1 0 0 0,1 1 0 0 0,1 0 0 0 0,0 1 0 0 0,1-1 0 0 0,-4 23 0 0 0,7-29 1 0 0,0-1 0 0 0,0 1 0 0 0,0-1 0 0 0,1 1 0 0 0,0 0 0 0 0,1-1 0 0 0,0 1 0 0 0,0-1 0 0 0,0 1-1 0 0,1-1 1 0 0,0 1 0 0 0,1-1 0 0 0,0 0 0 0 0,0 0 0 0 0,0 0 0 0 0,1 0 0 0 0,0-1 0 0 0,7 10 0 0 0,-6-12 24 0 0,-1-1 1 0 0,1 1-1 0 0,0-1 0 0 0,0 0 1 0 0,0 0-1 0 0,1 0 0 0 0,-1-1 1 0 0,1 0-1 0 0,-1 0 0 0 0,1 0 1 0 0,0-1-1 0 0,0 0 0 0 0,0 0 1 0 0,-1 0-1 0 0,1-1 0 0 0,0 0 1 0 0,0 0-1 0 0,0-1 0 0 0,0 1 1 0 0,6-3-1 0 0,9 0 79 0 0,-1-2 0 0 0,0-1-1 0 0,0 0 1 0 0,26-13 0 0 0,-27 10-37 0 0,-1 0 1 0 0,0-1-1 0 0,-1-2 0 0 0,0 1 1 0 0,-1-2-1 0 0,20-19 0 0 0,-11 5 655 0 0,0-2 1 0 0,34-53-1 0 0,-59 81-714 0 0,13 17-386 0 0,-9-8 369 0 0,0-1 1 0 0,-1 1-1 0 0,1 0 0 0 0,-2 0 0 0 0,3 9 0 0 0,4 12 36 0 0,14 21 32 0 0,46 74 1 0 0,-42-80-78 0 0,-3 1 1 0 0,23 56-1 0 0,-39-82-353 0 0,-5-12-207 0 0,0 0 0 0 0,0 0 1 0 0,-1 0-1 0 0,1 0 0 0 0,-2 1 1 0 0,1-1-1 0 0,-1 0 0 0 0,1 10 1 0 0,-4-12 401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3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15011 0 0,'5'0'1619'0'0,"7"3"-1319"0"0,1 0-1 0 0,0 1 1 0 0,-1 0-1 0 0,0 1 1 0 0,0 0-1 0 0,0 1 1 0 0,16 11-1 0 0,79 60-966 0 0,-88-63 888 0 0,54 44-210 0 0,102 103 0 0 0,-142-126-22 0 0,-2 2 0 0 0,-1 1 0 0 0,-3 1 0 0 0,43 79 0 0 0,-56-89-120 0 0,-4-8-982 0 0,1 1 0 0 0,23 33 0 0 0,-32-84-8355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3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 14931 0 0,'-3'5'-256'0'0,"-76"182"-96"0"0,10-21 560 0 0,18-53-95 0 0,-41 133-1 0 0,48-138-1797 0 0,39-97 443 0 0,4-10 1143 0 0,-8 10-1126 0 0,1-9 1082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18268 0 0,'3'-5'-16'0'0,"0"-1"1"0"0,1 1-1 0 0,0 0 0 0 0,0 0 0 0 0,0 1 1 0 0,1 0-1 0 0,0-1 0 0 0,0 1 1 0 0,0 1-1 0 0,0-1 0 0 0,0 1 1 0 0,1 0-1 0 0,-1 0 0 0 0,1 0 1 0 0,0 1-1 0 0,10-3 0 0 0,12-3-374 0 0,0 2-1 0 0,35-4 0 0 0,-62 9 399 0 0,6 0-26 0 0,1 0-69 0 0,0 0 0 0 0,-1 0 0 0 0,1 0 0 0 0,0 1 0 0 0,0 1 0 0 0,14 1 0 0 0,-20-1 48 0 0,0-1 1 0 0,0 1 0 0 0,-1 0-1 0 0,1 0 1 0 0,0 0-1 0 0,-1 0 1 0 0,1 0-1 0 0,-1 0 1 0 0,1 0 0 0 0,-1 0-1 0 0,0 1 1 0 0,1-1-1 0 0,-1 1 1 0 0,0-1-1 0 0,0 1 1 0 0,0-1 0 0 0,0 1-1 0 0,0 0 1 0 0,0-1-1 0 0,-1 1 1 0 0,1 0-1 0 0,0 0 1 0 0,-1 0 0 0 0,1 0-1 0 0,-1-1 1 0 0,0 1-1 0 0,0 0 1 0 0,0 0-1 0 0,0 0 1 0 0,0 0-1 0 0,0 0 1 0 0,0 0 0 0 0,-1 3-1 0 0,-1 5-40 0 0,0-1-1 0 0,0 1 1 0 0,-1-1-1 0 0,0 0 1 0 0,-1 0-1 0 0,0 0 1 0 0,0 0 0 0 0,-11 16-1 0 0,-53 63 55 0 0,61-79 25 0 0,-63 64 77 0 0,48-51 483 0 0,0 1 0 0 0,-30 41 1870 0 0,71-65-2300 0 0,0-1-1 0 0,-1-1 0 0 0,1-1 1 0 0,21-7-1 0 0,11-3-83 0 0,61-10 23 0 0,0 5-1 0 0,130-5 1 0 0,-136 25-138 0 0,-105-1-59 0 0,-15 11-5971 0 0,13-10 5834 0 0,-1-1 0 0 0,1 0 0 0 0,0 1 0 0 0,-3-1 0 0 0,-12 3-1857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4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20420 0 0,'10'1'-76'0'0,"-1"0"-1"0"0,0 0 0 0 0,0-1 1 0 0,1 0-1 0 0,-1 0 0 0 0,0-1 1 0 0,0-1-1 0 0,15-3 0 0 0,-3 1 62 0 0,207-55 98 0 0,-37 8-38 0 0,-160 44-207 0 0,0 2 0 0 0,0 2 0 0 0,1 1 0 0 0,38 2 0 0 0,-50 4-383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4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18820 0 0,'14'100'208'0'0,"-5"0"0"0"0,-4 1-1 0 0,-4 0 1 0 0,-16 126 0 0 0,5-75-1914 0 0,3-41-3275 0 0,7-94 4084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4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20148 0 0,'29'85'1631'0'0,"40"133"-2313"0"0,16 221-1155 0 0,-84-432 1851 0 0,8 35-14 0 0,-9-40 30 0 0,1 0 1 0 0,-1 0-1 0 0,1 0 0 0 0,0 1 0 0 0,0-1 0 0 0,0 0 0 0 0,0-1 0 0 0,0 1 0 0 0,0 0 1 0 0,0 0-1 0 0,1 0 0 0 0,-1-1 0 0 0,1 1 0 0 0,-1-1 0 0 0,3 3 370 0 0,2-8 241 0 0,5-7-559 0 0,-1-1 0 0 0,-1-1-1 0 0,0 0 1 0 0,-1 0 0 0 0,7-16 0 0 0,-7 14-161 0 0,0 1 0 0 0,1-1 0 0 0,0 1 0 0 0,1 1 0 0 0,17-18 0 0 0,-18 24-10 0 0,1-1-1 0 0,0 2 1 0 0,1-1-1 0 0,-1 1 1 0 0,1 1-1 0 0,0 0 1 0 0,1 0-1 0 0,-1 1 1 0 0,1 1-1 0 0,0 0 1 0 0,0 0-1 0 0,0 1 1 0 0,22-1-1 0 0,-20 3 21 0 0,0 0 0 0 0,0 1 0 0 0,0 0 0 0 0,-1 1-1 0 0,1 1 1 0 0,0 0 0 0 0,-1 0 0 0 0,0 2 0 0 0,0 0 0 0 0,0 0-1 0 0,24 15 1 0 0,-33-18 69 0 0,0 0-1 0 0,0 1 1 0 0,-1 0 0 0 0,1 0-1 0 0,-1 0 1 0 0,1 0-1 0 0,-1 1 1 0 0,0-1-1 0 0,0 1 1 0 0,-1 0-1 0 0,1-1 1 0 0,-1 1-1 0 0,0 1 1 0 0,0-1 0 0 0,0 0-1 0 0,0 0 1 0 0,-1 1-1 0 0,0-1 1 0 0,0 1-1 0 0,0-1 1 0 0,0 1-1 0 0,-1 0 1 0 0,0-1 0 0 0,0 1-1 0 0,0-1 1 0 0,0 1-1 0 0,-1 0 1 0 0,0-1-1 0 0,0 1 1 0 0,0-1-1 0 0,0 1 1 0 0,-1-1-1 0 0,-3 8 1 0 0,-2 1 73 0 0,0-1 0 0 0,0 0 1 0 0,-1-1-1 0 0,-1 0 0 0 0,0 0 0 0 0,0 0 0 0 0,-1-2 0 0 0,-1 1 0 0 0,1-1 1 0 0,-13 8-1 0 0,11-9-46 0 0,-1-1-1 0 0,1 0 1 0 0,-1-1 0 0 0,-1 0-1 0 0,1-1 1 0 0,-1 0 0 0 0,0-1-1 0 0,0-1 1 0 0,0 0 0 0 0,0-1-1 0 0,-1-1 1 0 0,1 0 0 0 0,-24-2 0 0 0,26 0-276 0 0,-1-1 0 0 0,1 0 1 0 0,0-1-1 0 0,-1-1 0 0 0,2 0 1 0 0,-21-9-1 0 0,21 7-405 0 0,0-1 0 0 0,1 1 1 0 0,0-2-1 0 0,0 1 0 0 0,1-1 0 0 0,0-1 0 0 0,-11-12 0 0 0,1-3-436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5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13635 0 0,'123'121'4230'0'0,"42"78"-3574"0"0,24 24-645 0 0,-173-204-105 0 0,9 10-624 0 0,-7-16-4066 0 0,-17-23 1754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5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1 21725 0 0,'-79'148'-176'0'0,"-9"14"-12"0"0,-12-18-1185 0 0,45-67-1284 0 0,4 1-3354 0 0,43-63 4189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6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0 157 6489 0 0,'1'-5'687'0'0,"0"1"0"0"0,0 0 0 0 0,1 0-1 0 0,0 1 1 0 0,-1-1 0 0 0,1 0 0 0 0,0 0-1 0 0,1 1 1 0 0,-1-1 0 0 0,1 1 0 0 0,0 0-1 0 0,3-4 1 0 0,0 2-362 0 0,0 0-1 0 0,1 1 1 0 0,-1-1-1 0 0,1 1 1 0 0,0 0-1 0 0,7-2 1 0 0,9-2-228 0 0,-1 0 1 0 0,1 2 0 0 0,31-4 0 0 0,32-1 345 0 0,102 1 1 0 0,-8 0-2861 0 0,-146 4-1964 0 0,-27 4 2390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442 79 10562 0 0,'-2'-13'162'0'0,"1"7"40"0"0,0 0-1 0 0,0 0 0 0 0,-1 0 0 0 0,0 0 0 0 0,0 0 1 0 0,-5-8-1 0 0,6 13-179 0 0,0 0 1 0 0,1 0-1 0 0,-2 0 1 0 0,1 0-1 0 0,0-1 0 0 0,0 1 1 0 0,0 1-1 0 0,0-1 1 0 0,-1 0-1 0 0,1 0 1 0 0,0 0-1 0 0,-1 1 0 0 0,1-1 1 0 0,0 0-1 0 0,-1 1 1 0 0,1 0-1 0 0,-1-1 1 0 0,1 1-1 0 0,-1 0 1 0 0,1 0-1 0 0,-1-1 0 0 0,1 1 1 0 0,-1 1-1 0 0,1-1 1 0 0,-1 0-1 0 0,0 0 1 0 0,1 0-1 0 0,-1 1 0 0 0,1-1 1 0 0,0 1-1 0 0,-3 0 1 0 0,-9 4-110 0 0,1 1 0 0 0,-1 0-1 0 0,1 1 1 0 0,1 0 0 0 0,0 1 0 0 0,-11 8 0 0 0,-62 62-132 0 0,53-48 204 0 0,4-6 15 0 0,1 2 0 0 0,-36 47 1 0 0,55-63-44 0 0,1 1 0 0 0,-1-1 0 0 0,2 1-1 0 0,0 1 1 0 0,0-1 0 0 0,1 1 0 0 0,0 0 0 0 0,1 0 0 0 0,0 0 0 0 0,1 0 0 0 0,-1 20-1 0 0,3-15-698 0 0,0-1 0 0 0,4 27-1 0 0,-2-34-111 0 0,0 0 1 0 0,0 0-1 0 0,1 0 0 0 0,0 0 1 0 0,1-1-1 0 0,5 11 0 0 0,-1-7-945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6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17468 0 0,'104'435'2039'0'0,"-59"-156"-2210"0"0,-45-277 140 0 0,4 24-1899 0 0,-2-9-2210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6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41 17964 0 0,'-3'-8'1859'0'0,"-1"5"-1952"0"0,1-1 0 0 0,-1 1 0 0 0,0 0 0 0 0,0 1-1 0 0,-1-1 1 0 0,1 1 0 0 0,0 0 0 0 0,-1 0 0 0 0,1 0 0 0 0,-1 0 0 0 0,0 1 0 0 0,0 0 0 0 0,0 0 0 0 0,1 0 0 0 0,-1 1 0 0 0,0 0-1 0 0,0-1 1 0 0,0 2 0 0 0,-5 0 0 0 0,-6 0-3 0 0,1 2 0 0 0,-1 0 0 0 0,1 1 0 0 0,0 0 0 0 0,0 1-1 0 0,0 1 1 0 0,1 1 0 0 0,0 0 0 0 0,0 0 0 0 0,1 1 0 0 0,0 1 0 0 0,0 1-1 0 0,-18 17 1 0 0,24-20 91 0 0,1 0 0 0 0,0 1 0 0 0,0-1 0 0 0,0 1 0 0 0,1 1-1 0 0,1-1 1 0 0,-1 1 0 0 0,1-1 0 0 0,1 1 0 0 0,0 0 0 0 0,0 1-1 0 0,0-1 1 0 0,1 0 0 0 0,1 1 0 0 0,0-1 0 0 0,0 1 0 0 0,1 0-1 0 0,0-1 1 0 0,0 1 0 0 0,1 0 0 0 0,1-1 0 0 0,-1 1 0 0 0,5 12 0 0 0,-2-10 17 0 0,0 0 1 0 0,1-1 0 0 0,0 1-1 0 0,1-1 1 0 0,0-1-1 0 0,1 1 1 0 0,0-1 0 0 0,1 0-1 0 0,0 0 1 0 0,0-1 0 0 0,18 14-1 0 0,-12-12 92 0 0,0-1-1 0 0,0-1 0 0 0,1-1 1 0 0,1 0-1 0 0,-1-1 0 0 0,1 0 1 0 0,31 7-1 0 0,-15-7 103 0 0,2-1-1 0 0,-1-2 1 0 0,0-1 0 0 0,1-2 0 0 0,-1-1-1 0 0,1-2 1 0 0,-1-1 0 0 0,45-10-1 0 0,-26 1 313 0 0,0-2 0 0 0,-1-2 0 0 0,-1-2 0 0 0,0-3 0 0 0,72-41 0 0 0,-77 36 1093 0 0,-43 26-2004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252 153 9018 0 0,'0'-9'609'0'0,"0"1"-1"0"0,-1 0 1 0 0,0 0 0 0 0,-1 0-1 0 0,-2-10 1 0 0,2 13-596 0 0,0-1 0 0 0,0 1 0 0 0,-1 0 0 0 0,1 1 0 0 0,-1-1 0 0 0,0 0 0 0 0,0 1 1 0 0,-1 0-1 0 0,1 0 0 0 0,-1 0 0 0 0,-8-7 0 0 0,6 7 15 0 0,1 0 1 0 0,-1 1-1 0 0,0 0 0 0 0,0 0 1 0 0,0 0-1 0 0,-10-2 0 0 0,11 3-56 0 0,1 1-1 0 0,-1 0 0 0 0,0 0 0 0 0,0 0 0 0 0,0 1 0 0 0,0-1 0 0 0,1 1 0 0 0,-1 0 0 0 0,0 0 1 0 0,0 1-1 0 0,0 0 0 0 0,0 0 0 0 0,-5 2 0 0 0,6-2-39 0 0,0 1 1 0 0,1 0-1 0 0,-1 1 1 0 0,1-1-1 0 0,-1 1 0 0 0,1-1 1 0 0,0 1-1 0 0,0 0 1 0 0,0 0-1 0 0,1 1 0 0 0,-1-1 1 0 0,1 0-1 0 0,0 1 1 0 0,0 0-1 0 0,0-1 0 0 0,-2 5 1 0 0,-1 6-22 0 0,0 1 1 0 0,1-1-1 0 0,0 1 0 0 0,1 0 1 0 0,1-1-1 0 0,-1 20 0 0 0,4 92 85 0 0,-1-123 5 0 0,5 53 50 0 0,2 0 1 0 0,23 85-1 0 0,-6-34-11 0 0,-5 27 133 0 0,-17-113-254 0 0,-2-1-1 0 0,0 1 0 0 0,-1-1 0 0 0,-6 33 0 0 0,5-49-121 0 0,1 1 0 0 0,-1 0-1 0 0,0 0 1 0 0,0 0 0 0 0,0-1-1 0 0,-1 1 1 0 0,1-1 0 0 0,-6 6 0 0 0,-2 2-1060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9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13811 0 0,'1'-4'113'0'0,"0"1"1"0"0,0 0-1 0 0,1 0 0 0 0,0 0 0 0 0,-1 0 1 0 0,1 0-1 0 0,0 0 0 0 0,1 0 1 0 0,-1 0-1 0 0,0 1 0 0 0,1-1 0 0 0,-1 1 1 0 0,1 0-1 0 0,0 0 0 0 0,0 0 1 0 0,0 0-1 0 0,0 0 0 0 0,0 1 0 0 0,4-2 1 0 0,11-5-137 0 0,-1 1 1 0 0,21-5 0 0 0,-36 11 38 0 0,82-22-223 0 0,0 4-1 0 0,1 3 1 0 0,1 4-1 0 0,131-1 1 0 0,-193 14-436 0 0,-2 2-300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0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16988 0 0,'-4'-1'36'0'0,"1"1"0"0"0,0 0 1 0 0,0 0-1 0 0,-1 1 0 0 0,1-1 1 0 0,0 1-1 0 0,0-1 0 0 0,0 1 1 0 0,-1 0-1 0 0,1 0 0 0 0,0 1 1 0 0,0-1-1 0 0,0 1 0 0 0,1-1 1 0 0,-1 1-1 0 0,0 0 0 0 0,1 0 1 0 0,-1 0-1 0 0,1 0 0 0 0,-1 0 1 0 0,1 1-1 0 0,0-1 0 0 0,0 1 1 0 0,0 0-1 0 0,-3 5 0 0 0,-3 6-132 0 0,0 1 1 0 0,1-1-1 0 0,-9 27 0 0 0,10-25 56 0 0,1 1 1 0 0,1-1-1 0 0,1 1 0 0 0,0 0 0 0 0,1-1 0 0 0,1 1 1 0 0,0 0-1 0 0,1 0 0 0 0,1 0 0 0 0,4 19 1 0 0,-3-23-23 0 0,2-1 0 0 0,0 1 1 0 0,0-1-1 0 0,1 1 1 0 0,0-1-1 0 0,1-1 1 0 0,1 1-1 0 0,0-1 1 0 0,0 0-1 0 0,1 0 1 0 0,1-1-1 0 0,-1 0 1 0 0,17 13-1 0 0,-14-14-256 0 0,0 0 0 0 0,0 0 0 0 0,1-1-1 0 0,1-1 1 0 0,-1 0 0 0 0,1-1 0 0 0,0 0 0 0 0,1-1-1 0 0,15 4 1 0 0,-7-5-979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0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16700 0 0,'0'0'942'0'0,"6"8"-388"0"0,147 140-1289 0 0,-54-45 804 0 0,95 103-39 0 0,-188-199-69 0 0,9 11-1224 0 0,32 27 0 0 0,-36-35-409 0 0</inkml:trace>
  <inkml:trace contextRef="#ctx0" brushRef="#br0" timeOffset="1">274 38 16436 0 0,'-2'0'83'0'0,"0"1"1"0"0,-1 0 0 0 0,1-1 0 0 0,0 1-1 0 0,-1 0 1 0 0,1 0 0 0 0,0 0 0 0 0,0 1 0 0 0,0-1-1 0 0,0 1 1 0 0,0-1 0 0 0,0 1 0 0 0,0-1 0 0 0,0 1-1 0 0,1 0 1 0 0,-1 0 0 0 0,1 0 0 0 0,-1 0 0 0 0,1 0-1 0 0,0 0 1 0 0,0 0 0 0 0,0 1 0 0 0,-1 1 0 0 0,-5 11-172 0 0,2 0 0 0 0,-6 20 0 0 0,9-29 93 0 0,-78 298-3209 0 0,55-208-424 0 0,20-77 2106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0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18460 0 0,'0'0'-361'0'0,"20"13"-558"0"0,-1-1 858 0 0,0 1 1 0 0,0 0 0 0 0,-1 2 0 0 0,-1 0-1 0 0,-1 1 1 0 0,0 1 0 0 0,-1 0-1 0 0,-1 1 1 0 0,0 1 0 0 0,-1 0 0 0 0,-2 0-1 0 0,0 2 1 0 0,-1-1 0 0 0,10 29-1 0 0,-10-18 78 0 0,-1 1 0 0 0,-1-1-1 0 0,-2 2 1 0 0,-1-1 0 0 0,-2 1-1 0 0,-1-1 1 0 0,-1 1 0 0 0,-2 0 0 0 0,-7 46-1 0 0,0-26-181 0 0,-19 62-1 0 0,2-46-3864 0 0,19-55 1927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0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21197 0 0,'0'0'-95'0'0,"24"1"-300"0"0,2 4 378 0 0,1-1 0 0 0,0-1 1 0 0,0-1-1 0 0,0-2 0 0 0,1-1 0 0 0,-1-1 0 0 0,0-1 0 0 0,0-1 0 0 0,-1-1 1 0 0,45-16-1 0 0,-56 17-870 0 0,0 0 0 0 0,0 0 0 0 0,25-1 0 0 0,-27 5-748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18836 0 0,'0'0'1108'0'0,"7"1"-378"0"0,59 1-922 0 0,0-3 0 0 0,0-2 0 0 0,102-19 1 0 0,-82 10-1396 0 0,-22 8-1946 0 0,-43 4 1877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1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248 379 11835 0 0,'4'-1'106'0'0,"1"0"1"0"0,-1 0 0 0 0,1-1 0 0 0,-1 0 0 0 0,0 1-1 0 0,1-1 1 0 0,-1-1 0 0 0,0 1 0 0 0,0-1 0 0 0,-1 1-1 0 0,1-1 1 0 0,0 0 0 0 0,-1 0 0 0 0,0-1 0 0 0,6-6-1 0 0,-6 4-17 0 0,0 1-1 0 0,0-1 1 0 0,0 0 0 0 0,0 0-1 0 0,-1 0 1 0 0,0 0-1 0 0,-1-1 1 0 0,1 1-1 0 0,-1-1 1 0 0,0-8-1 0 0,0 2 41 0 0,-1 0 0 0 0,-1 0-1 0 0,0 0 1 0 0,-1 0 0 0 0,-1 0-1 0 0,0 1 1 0 0,0-1 0 0 0,-1 1-1 0 0,-1-1 1 0 0,-10-19 0 0 0,11 24-122 0 0,-1 1 0 0 0,-1-1 0 0 0,1 1-1 0 0,-1 0 1 0 0,0 0 0 0 0,-1 1 0 0 0,1-1 0 0 0,-1 2 0 0 0,-1-1 0 0 0,1 1 0 0 0,-1 0 0 0 0,-15-7 0 0 0,19 10-57 0 0,-1 0 0 0 0,0 1 1 0 0,0 0-1 0 0,0 0 1 0 0,0 0-1 0 0,0 0 0 0 0,0 1 1 0 0,0 0-1 0 0,0 0 0 0 0,1 0 1 0 0,-1 1-1 0 0,0 0 1 0 0,0 0-1 0 0,0 0 0 0 0,0 0 1 0 0,0 1-1 0 0,1-1 0 0 0,-1 1 1 0 0,1 1-1 0 0,-1-1 1 0 0,1 1-1 0 0,0-1 0 0 0,0 1 1 0 0,0 0-1 0 0,-4 4 0 0 0,0 2 0 0 0,0 0 0 0 0,1 0 0 0 0,0 1 0 0 0,0-1 0 0 0,1 2-1 0 0,0-1 1 0 0,1 1 0 0 0,0 0 0 0 0,1 0 0 0 0,0 0 0 0 0,1 0-1 0 0,0 1 1 0 0,0-1 0 0 0,0 24 0 0 0,1-23 40 0 0,2-1-1 0 0,0 1 1 0 0,0 0 0 0 0,1-1 0 0 0,1 1 0 0 0,0-1-1 0 0,0 1 1 0 0,1-1 0 0 0,1 0 0 0 0,0 0-1 0 0,0 0 1 0 0,1 0 0 0 0,0-1 0 0 0,1 1 0 0 0,8 9-1 0 0,-11-16 38 0 0,1 0 0 0 0,0 0 0 0 0,0 0 0 0 0,0 0-1 0 0,1-1 1 0 0,-1 1 0 0 0,1-1 0 0 0,0 0 0 0 0,0-1-1 0 0,0 1 1 0 0,0-1 0 0 0,0 0 0 0 0,1-1 0 0 0,-1 1-1 0 0,1-1 1 0 0,-1 0 0 0 0,1 0 0 0 0,-1 0 0 0 0,1-1-1 0 0,0 0 1 0 0,-1 0 0 0 0,1-1 0 0 0,-1 1 0 0 0,1-1-1 0 0,-1 0 1 0 0,1-1 0 0 0,6-2 0 0 0,-1 0 51 0 0,-1-1 0 0 0,1 0-1 0 0,-1 0 1 0 0,0-1 0 0 0,-1 0 0 0 0,1-1 0 0 0,-1 0 0 0 0,0 0 0 0 0,-1-1 0 0 0,0-1 0 0 0,0 1-1 0 0,8-14 1 0 0,-6 6 72 0 0,-1-1-1 0 0,-1-1 1 0 0,-1 0-1 0 0,0 0 1 0 0,-2 0-1 0 0,6-30 1 0 0,14-41 593 0 0,-25 89-755 0 0,0-1-1 0 0,0 1 1 0 0,0 0 0 0 0,0 0-1 0 0,0-1 1 0 0,1 1 0 0 0,-1 0 0 0 0,0 0-1 0 0,0 0 1 0 0,0-1 0 0 0,0 1-1 0 0,0 0 1 0 0,0 0 0 0 0,0-1-1 0 0,1 1 1 0 0,-1 0 0 0 0,0 0-1 0 0,0 0 1 0 0,0 0 0 0 0,0-1-1 0 0,1 1 1 0 0,-1 0 0 0 0,0 0 0 0 0,0 0-1 0 0,0 0 1 0 0,1 0 0 0 0,-1 0-1 0 0,0 0 1 0 0,0-1 0 0 0,1 1-1 0 0,-1 0 1 0 0,0 0 0 0 0,0 0-1 0 0,1 0 1 0 0,-1 0 0 0 0,0 0 0 0 0,0 0-1 0 0,1 0 1 0 0,-1 0 0 0 0,0 0-1 0 0,0 0 1 0 0,1 0 0 0 0,-1 1-1 0 0,0-1 1 0 0,0 0 0 0 0,0 0-1 0 0,1 0 1 0 0,-1 0 0 0 0,0 0-1 0 0,0 0 1 0 0,1 1 0 0 0,-1-1 0 0 0,0 0-1 0 0,0 0 1 0 0,0 0 0 0 0,14 20-209 0 0,6 26 207 0 0,37 157 244 0 0,-17-54-168 0 0,25 38-1120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8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438 157 10178 0 0,'-10'-35'799'0'0,"9"30"-754"0"0,0 1 1 0 0,0-1-1 0 0,0 0 0 0 0,-1 1 1 0 0,0-1-1 0 0,0 1 0 0 0,0 0 1 0 0,0-1-1 0 0,0 1 0 0 0,-1 0 1 0 0,0 0-1 0 0,0 1 0 0 0,0-1 1 0 0,0 0-1 0 0,-1 1 0 0 0,1 0 1 0 0,-1 0-1 0 0,0 0 1 0 0,0 0-1 0 0,-7-3 0 0 0,-4-1-87 0 0,-1 1 1 0 0,0 1-1 0 0,0 0 0 0 0,-1 1 0 0 0,1 1 1 0 0,-1 0-1 0 0,0 1 0 0 0,1 1 0 0 0,-1 1 1 0 0,0 0-1 0 0,0 1 0 0 0,0 1 0 0 0,0 1 1 0 0,1 0-1 0 0,-21 7 0 0 0,32-7 0 0 0,-1 0 0 0 0,1 0 0 0 0,0 0 0 0 0,0 1 0 0 0,0 0 0 0 0,1 0 0 0 0,-1 0 0 0 0,1 0 0 0 0,0 1 0 0 0,0 0 0 0 0,0 0 0 0 0,1 0-1 0 0,0 0 1 0 0,0 1 0 0 0,0-1 0 0 0,1 1 0 0 0,-1-1 0 0 0,2 1 0 0 0,-1 0 0 0 0,-2 12 0 0 0,3-13 58 0 0,0 0 0 0 0,1 0 0 0 0,-1 1 1 0 0,1-1-1 0 0,0 0 0 0 0,0 1 0 0 0,1-1 0 0 0,0 0 0 0 0,0 0 0 0 0,0 1 0 0 0,0-1 0 0 0,1 0 1 0 0,0 0-1 0 0,0 0 0 0 0,0-1 0 0 0,1 1 0 0 0,-1 0 0 0 0,1-1 0 0 0,0 0 0 0 0,1 1 1 0 0,-1-1-1 0 0,1-1 0 0 0,0 1 0 0 0,7 5 0 0 0,-9-7 9 0 0,0-1 1 0 0,0-1-1 0 0,-1 1 1 0 0,2 0-1 0 0,-1 0 0 0 0,0-1 1 0 0,0 1-1 0 0,0-1 1 0 0,0 0-1 0 0,0 1 0 0 0,0-1 1 0 0,0 0-1 0 0,1 0 1 0 0,-1-1-1 0 0,0 1 0 0 0,0 0 1 0 0,0-1-1 0 0,0 1 1 0 0,0-1-1 0 0,0 0 0 0 0,0 1 1 0 0,0-1-1 0 0,0 0 0 0 0,0 0 1 0 0,0-1-1 0 0,-1 1 1 0 0,1 0-1 0 0,3-3 0 0 0,5-5 92 0 0,-1-1 0 0 0,1 0 0 0 0,12-17 0 0 0,-5 6 77 0 0,52-64 1262 0 0,-69 84-1441 0 0,1 0-1 0 0,-1 0 1 0 0,1 1 0 0 0,-1-1-1 0 0,1 0 1 0 0,0 0 0 0 0,0 1-1 0 0,-1-1 1 0 0,1 0 0 0 0,0 1-1 0 0,0-1 1 0 0,0 1 0 0 0,0-1-1 0 0,0 1 1 0 0,0-1 0 0 0,0 1 0 0 0,0 0-1 0 0,0-1 1 0 0,0 1 0 0 0,0 0-1 0 0,0 0 1 0 0,0 0 0 0 0,0 0-1 0 0,0 0 1 0 0,0 0 0 0 0,0 0-1 0 0,0 0 1 0 0,0 0 0 0 0,0 0-1 0 0,0 0 1 0 0,0 1 0 0 0,0-1-1 0 0,0 1 1 0 0,0-1 0 0 0,0 0 0 0 0,0 1-1 0 0,-1-1 1 0 0,1 1 0 0 0,1 1-1 0 0,2 2-25 0 0,-1 0-1 0 0,0 1 0 0 0,-1 0 1 0 0,1-1-1 0 0,-1 1 0 0 0,3 8 1 0 0,0-1 90 0 0,16 49 52 0 0,-17-46-212 0 0,1-1-1 0 0,0 0 1 0 0,1 0-1 0 0,0 0 0 0 0,1-1 1 0 0,0 0-1 0 0,13 16 1 0 0,-7-18-1326 0 0,-9-7 445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18516 0 0,'0'0'152'0'0,"4"2"-127"0"0,21 13-108 0 0,-1 2 1 0 0,-1 0-1 0 0,-1 2 0 0 0,28 29 0 0 0,76 96 204 0 0,-46-48-94 0 0,-41-52 9 0 0,8 6 0 0 0,-2 3 0 0 0,70 109 0 0 0,-86-100-778 0 0,-28-61 401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2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480 0 18900 0 0,'-13'1'224'0'0,"11"-1"-250"0"0,-1 0 0 0 0,1 0 1 0 0,-1 1-1 0 0,1 0 0 0 0,0-1 0 0 0,-1 1 0 0 0,1 0 0 0 0,0 0 1 0 0,0 0-1 0 0,0 0 0 0 0,0 0 0 0 0,0 1 0 0 0,-3 2 0 0 0,0 1-48 0 0,0 0 0 0 0,1 0-1 0 0,0 1 1 0 0,-6 9 0 0 0,-59 110-116 0 0,-78 201 1 0 0,58-121 261 0 0,8 6-2382 0 0,67-185-340 0 0,10-16 816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2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14539 0 0,'0'-8'-47'0'0,"0"0"0"0"0,0 1 0 0 0,1-1 0 0 0,0 0 0 0 0,0 1 0 0 0,1-1 0 0 0,0 1-1 0 0,0 0 1 0 0,1 0 0 0 0,0 0 0 0 0,0 0 0 0 0,1 0 0 0 0,0 0 0 0 0,0 1 0 0 0,0 0 0 0 0,1 0 0 0 0,0 0 0 0 0,6-6 0 0 0,-1 2 106 0 0,0 0 1 0 0,1 1 0 0 0,0 0 0 0 0,0 0 0 0 0,1 1 0 0 0,1 1-1 0 0,-1 0 1 0 0,27-10 0 0 0,-36 16-68 0 0,1-1 0 0 0,0 1 0 0 0,0 0 1 0 0,0 0-1 0 0,0 0 0 0 0,0 1 0 0 0,0 0 0 0 0,0-1 0 0 0,0 1 0 0 0,0 1 0 0 0,0-1 1 0 0,0 1-1 0 0,0-1 0 0 0,0 1 0 0 0,0 0 0 0 0,0 0 0 0 0,0 1 0 0 0,-1-1 1 0 0,1 1-1 0 0,0 0 0 0 0,-1 0 0 0 0,6 4 0 0 0,-5-2-18 0 0,-1 0 0 0 0,0-1 0 0 0,0 1 0 0 0,-1 0-1 0 0,1 1 1 0 0,-1-1 0 0 0,0 0 0 0 0,0 1 0 0 0,0-1 0 0 0,0 1 0 0 0,-1 0-1 0 0,0-1 1 0 0,0 1 0 0 0,0 0 0 0 0,-1 0 0 0 0,1 0 0 0 0,-1 0 0 0 0,-1 6 0 0 0,0 1 52 0 0,-1-1 1 0 0,0 1-1 0 0,-1-1 1 0 0,0 0-1 0 0,-1 0 1 0 0,0 0-1 0 0,0 0 1 0 0,-1-1-1 0 0,-10 15 1 0 0,12-19 12 0 0,-1-1-1 0 0,1 1 1 0 0,-1-1 0 0 0,-1 0-1 0 0,1 0 1 0 0,-1 0 0 0 0,0-1-1 0 0,0 0 1 0 0,0 0 0 0 0,0 0-1 0 0,-1 0 1 0 0,0-1 0 0 0,0 0-1 0 0,0 0 1 0 0,0-1 0 0 0,0 1-1 0 0,-13 2 1 0 0,19-5-24 0 0,0 0-1 0 0,-1 0 1 0 0,1 0-1 0 0,0 0 1 0 0,-1-1-1 0 0,1 1 1 0 0,0 0 0 0 0,0 0-1 0 0,-1 0 1 0 0,1 0-1 0 0,0 0 1 0 0,-1 0-1 0 0,1-1 1 0 0,0 1 0 0 0,0 0-1 0 0,0 0 1 0 0,-1 0-1 0 0,1-1 1 0 0,0 1-1 0 0,0 0 1 0 0,-1 0-1 0 0,1-1 1 0 0,0 1 0 0 0,0 0-1 0 0,0-1 1 0 0,0 1-1 0 0,0 0 1 0 0,0 0-1 0 0,-1-1 1 0 0,1 1-1 0 0,0 0 1 0 0,0-1 0 0 0,0 1-1 0 0,0 0 1 0 0,0-1-1 0 0,0 1 1 0 0,0 0-1 0 0,0-1 1 0 0,0 1 0 0 0,0 0-1 0 0,1-1 1 0 0,-1 1-1 0 0,0 0 1 0 0,0 0-1 0 0,0-1 1 0 0,0 1-1 0 0,0 0 1 0 0,0-1 0 0 0,1 1-1 0 0,-1 0 1 0 0,7-17-136 0 0,-7 16 153 0 0,1-1-44 0 0,1 0 1 0 0,-1 0 0 0 0,1 1 0 0 0,0-1 0 0 0,-1 0 0 0 0,1 1-1 0 0,0-1 1 0 0,0 1 0 0 0,0-1 0 0 0,0 1 0 0 0,0 0 0 0 0,0 0 0 0 0,0 0-1 0 0,1 0 1 0 0,-1 0 0 0 0,4-1 0 0 0,37-6-161 0 0,-40 8 155 0 0,11-2-28 0 0,-1 2 1 0 0,0 0-1 0 0,1 0 1 0 0,-1 1-1 0 0,0 1 1 0 0,0 0-1 0 0,0 1 1 0 0,0 1-1 0 0,0 0 0 0 0,-1 0 1 0 0,1 1-1 0 0,21 13 1 0 0,-28-15 54 0 0,0 1 0 0 0,0 0 1 0 0,-1 0-1 0 0,1 1 0 0 0,-1-1 0 0 0,0 1 1 0 0,0 0-1 0 0,0 1 0 0 0,-1-1 1 0 0,0 1-1 0 0,0 0 0 0 0,0 0 0 0 0,-1 1 1 0 0,0-1-1 0 0,0 1 0 0 0,-1-1 0 0 0,1 1 1 0 0,-2 0-1 0 0,1 0 0 0 0,-1 0 0 0 0,0 0 1 0 0,0 0-1 0 0,-1 0 0 0 0,1 0 1 0 0,-2 9-1 0 0,0-13 51 0 0,1 0 0 0 0,-1 0 0 0 0,0 1 1 0 0,0-2-1 0 0,0 1 0 0 0,0 0 0 0 0,0 0 1 0 0,-1 0-1 0 0,1 0 0 0 0,-1-1 0 0 0,0 1 1 0 0,0-1-1 0 0,0 1 0 0 0,0-1 0 0 0,-4 4 1 0 0,1-2 58 0 0,0-1 0 0 0,-1 0 1 0 0,1 0-1 0 0,0 0 1 0 0,-1 0-1 0 0,0-1 1 0 0,-9 3-1 0 0,-6-1 254 0 0,0 0 0 0 0,-1-1 0 0 0,-30-1 0 0 0,50-2-359 0 0,-40 1 599 0 0,-52-6 0 0 0,78 4-481 0 0,0-2-1 0 0,1 0 1 0 0,-1-1-1 0 0,1 0 1 0 0,-1-1 0 0 0,-20-11-1 0 0,5-4 149 0 0,24 10-3500 0 0,23 2 396 0 0,-6 9 731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3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17092 0 0,'9'4'62'0'0,"0"1"1"0"0,-1-1-1 0 0,1 0 1 0 0,0-1-1 0 0,1 0 1 0 0,-1-1 0 0 0,1 1-1 0 0,18 0 1 0 0,9 0-120 0 0,37-4 1 0 0,-49 0 120 0 0,201-21 64 0 0,-159 12-121 0 0,-1 3 1 0 0,83 2-1 0 0,-125 10-367 0 0,0 0-4047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3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20756 0 0,'6'13'-424'0'0,"9"28"335"0"0,-1 1-1 0 0,-3 0 1 0 0,-1 1-1 0 0,-2 0 0 0 0,-2 0 1 0 0,0 64-1 0 0,-7-24 155 0 0,-3 0 0 0 0,-23 119 0 0 0,19-167-39 0 0,5-23-38 0 0,0-1-1 0 0,1 1 0 0 0,-1 14 0 0 0,3-25-67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4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15795 0 0,'-1'5'3719'0'0,"-1"9"-3808"0"0,0 1 1 0 0,1-1 0 0 0,1 0 0 0 0,0 1 0 0 0,1-1 0 0 0,3 20 0 0 0,0 2 147 0 0,0 88-6 0 0,-16 183 0 0 0,7-232-20 0 0,1 36 487 0 0,23-148-948 0 0,-8 19 245 0 0,0 1 0 0 0,1 1 1 0 0,0 0-1 0 0,2 1 0 0 0,0 0 0 0 0,0 1 1 0 0,22-16-1 0 0,-28 24 126 0 0,1 1-1 0 0,-1 0 1 0 0,1 0-1 0 0,0 1 1 0 0,1 0 0 0 0,-1 1-1 0 0,0 0 1 0 0,1 0-1 0 0,0 1 1 0 0,0 0-1 0 0,-1 1 1 0 0,1 0 0 0 0,0 1-1 0 0,0 0 1 0 0,0 0-1 0 0,0 1 1 0 0,10 2 0 0 0,-11 0 32 0 0,0 0 0 0 0,0 0 0 0 0,-1 1 0 0 0,1 0 0 0 0,-1 0 0 0 0,0 1 0 0 0,0 0 1 0 0,0 1-1 0 0,-1-1 0 0 0,0 1 0 0 0,0 1 0 0 0,0 0 0 0 0,-1 0 0 0 0,0 0 1 0 0,-1 0-1 0 0,1 1 0 0 0,-1 0 0 0 0,-1 0 0 0 0,0 0 0 0 0,6 16 0 0 0,-8-18 44 0 0,0-1 0 0 0,0 0 0 0 0,-1 0 0 0 0,1 1 0 0 0,-1-1 0 0 0,-1 1 0 0 0,1-1 1 0 0,-1 1-1 0 0,0-1 0 0 0,0 1 0 0 0,-1-1 0 0 0,1 1 0 0 0,-1-1 0 0 0,-1 1 0 0 0,1-1 0 0 0,-1 0 0 0 0,1 1 0 0 0,-2-1 0 0 0,1 0 0 0 0,0 0 0 0 0,-1 0 0 0 0,0-1 0 0 0,0 1 0 0 0,-1-1 0 0 0,1 0 0 0 0,-1 0 0 0 0,0 0 0 0 0,0 0 0 0 0,0 0 0 0 0,-1-1 0 0 0,1 0 0 0 0,-1 0 0 0 0,0 0 0 0 0,0 0 0 0 0,-9 3 0 0 0,3-2 86 0 0,0-1 0 0 0,0 0 0 0 0,-1-1 0 0 0,1 0 0 0 0,-1 0 0 0 0,0-1 0 0 0,0-1 0 0 0,1 0 0 0 0,-1 0 0 0 0,0-1 0 0 0,1-1 0 0 0,-1 0 0 0 0,-20-7-1 0 0,15 3-563 0 0,0 0-1 0 0,0-1 1 0 0,1-1-1 0 0,0-1 0 0 0,0 0 1 0 0,1-1-1 0 0,0-1 1 0 0,-17-16-1 0 0,19 15-1084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4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18748 0 0,'6'0'-11'0'0,"0"1"0"0"0,-1 0 0 0 0,1 0-1 0 0,-1 1 1 0 0,1 0 0 0 0,-1-1 0 0 0,1 2 0 0 0,-1-1 0 0 0,0 1 0 0 0,0 0-1 0 0,9 6 1 0 0,5 6-77 0 0,26 26-1 0 0,-27-24 72 0 0,12 16 317 0 0,-1 0 0 0 0,-2 2 0 0 0,43 73 0 0 0,8 9 211 0 0,-57-86-356 0 0,-12-18-175 0 0,0 0-1 0 0,1 0 1 0 0,0-1-1 0 0,0 0 1 0 0,2-1-1 0 0,16 14 1 0 0,-26-24-211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574 1 20156 0 0,'-25'13'-81'0'0,"1"2"-1"0"0,1 1 1 0 0,0 0-1 0 0,-29 30 0 0 0,-76 87-204 0 0,54-53 43 0 0,-56 58 339 0 0,49-42-2571 0 0,71-78 135 0 0,7-12 819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5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18020 0 0,'2'0'59'0'0,"0"-1"1"0"0,0 1 0 0 0,0 0-1 0 0,0 0 1 0 0,0 0-1 0 0,0 0 1 0 0,0 0 0 0 0,0 1-1 0 0,0-1 1 0 0,0 0-1 0 0,0 1 1 0 0,0 0-1 0 0,-1-1 1 0 0,1 1 0 0 0,0 0-1 0 0,0 0 1 0 0,0 0-1 0 0,-1 0 1 0 0,4 3 0 0 0,-2-1-90 0 0,0 0 1 0 0,0 0 0 0 0,-1 0-1 0 0,1 1 1 0 0,-1 0-1 0 0,0-1 1 0 0,0 1 0 0 0,3 8-1 0 0,0 3-71 0 0,0 0-1 0 0,-2 0 1 0 0,0 0-1 0 0,1 18 1 0 0,-1 39 169 0 0,-3 0-1 0 0,-15 110 1 0 0,1-19 29 0 0,12-109-17 0 0,2-1 1 0 0,6 57-1 0 0,-5-105-1477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5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20924 0 0,'0'0'2102'0'0,"8"-1"-3074"0"0,104-12 889 0 0,-107 12 81 0 0,0 1 1 0 0,-1 0-1 0 0,1 0 0 0 0,0 0 0 0 0,-1 0 0 0 0,1 1 0 0 0,0 0 0 0 0,4 1 0 0 0,17 3-39 0 0,70 2 271 0 0,0-5 1 0 0,140-14 0 0 0,-209 9-224 0 0,65-4-322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8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45 13971 0 0,'0'-1'24'0'0,"-1"1"-1"0"0,0 0 1 0 0,0 0 0 0 0,0-1 0 0 0,0 1-1 0 0,0 0 1 0 0,0 0 0 0 0,0 0 0 0 0,0 0-1 0 0,0 0 1 0 0,0 0 0 0 0,0 1 0 0 0,0-1-1 0 0,0 0 1 0 0,0 0 0 0 0,0 1 0 0 0,1-1-1 0 0,-1 0 1 0 0,0 1 0 0 0,0-1 0 0 0,0 1-1 0 0,0-1 1 0 0,1 1 0 0 0,-2 0 0 0 0,1 1-27 0 0,-1 0 1 0 0,1-1 0 0 0,0 1 0 0 0,0 0-1 0 0,0 0 1 0 0,1 0 0 0 0,-1 0-1 0 0,0 0 1 0 0,1 0 0 0 0,-1 0 0 0 0,1 2-1 0 0,-2 9-64 0 0,2-1-1 0 0,0 0 1 0 0,2 16-1 0 0,-2-20 189 0 0,1 13-87 0 0,0-3 13 0 0,1 1 0 0 0,0-1 1 0 0,9 36-1 0 0,-5-28 11 0 0,-6-23-51 0 0,0-1 1 0 0,0 1-1 0 0,0 0 1 0 0,1 0-1 0 0,-1 0 1 0 0,1-1-1 0 0,0 1 1 0 0,0 0-1 0 0,0 0 1 0 0,0-1-1 0 0,0 1 1 0 0,1-1-1 0 0,-1 1 1 0 0,1-1 0 0 0,-1 0-1 0 0,1 0 1 0 0,0 1-1 0 0,0-1 1 0 0,3 2-1 0 0,-4-4 1 0 0,0 0 0 0 0,0 0 0 0 0,-1 0-1 0 0,1 0 1 0 0,0 0 0 0 0,0 0 0 0 0,0 0 0 0 0,0 0 0 0 0,0 0-1 0 0,0 0 1 0 0,-1-1 0 0 0,1 1 0 0 0,0 0 0 0 0,0-1 0 0 0,0 1-1 0 0,0-1 1 0 0,-1 1 0 0 0,1-1 0 0 0,0 1 0 0 0,-1-1 0 0 0,1 1-1 0 0,0-1 1 0 0,-1 1 0 0 0,1-1 0 0 0,0 0 0 0 0,-1 0 0 0 0,1 1-1 0 0,-1-1 1 0 0,0 0 0 0 0,1 0 0 0 0,-1 0 0 0 0,1-1 0 0 0,12-27 108 0 0,-13 29-115 0 0,7-24 58 0 0,5-35-1 0 0,-10 44-61 0 0,1 0 1 0 0,0 1 0 0 0,1 0-1 0 0,0 0 1 0 0,1 0-1 0 0,0 0 1 0 0,14-22 0 0 0,-18 33-22 0 0,1 1 1 0 0,0-1 0 0 0,-1 1 0 0 0,1 0-1 0 0,0-1 1 0 0,0 1 0 0 0,0 0-1 0 0,1 0 1 0 0,-1 1 0 0 0,0-1 0 0 0,1 0-1 0 0,-1 1 1 0 0,1-1 0 0 0,-1 1 0 0 0,1 0-1 0 0,0 0 1 0 0,0 0 0 0 0,-1 0 0 0 0,1 1-1 0 0,0-1 1 0 0,0 1 0 0 0,0-1-1 0 0,4 1 1 0 0,-2 1-31 0 0,-1 0 0 0 0,0 1 0 0 0,0-1 0 0 0,1 1 0 0 0,-1 0 0 0 0,0 0 0 0 0,-1 0 0 0 0,1 1 0 0 0,0-1 0 0 0,-1 1 0 0 0,1 0 0 0 0,-1 0 0 0 0,0 0 0 0 0,6 7 0 0 0,15 22 3 0 0,-2 0-1 0 0,28 52 1 0 0,26 39 391 0 0,-74-142 1075 0 0,-6-22-1444 0 0,3 28 135 0 0,0 1-92 0 0,-2-66 17 0 0,4 71-35 0 0,0-1 0 0 0,0 1 0 0 0,1 0 0 0 0,-1-1 0 0 0,2 1-1 0 0,-1 0 1 0 0,1 0 0 0 0,5-8 0 0 0,-1 3-16 0 0,0 0 0 0 0,1 1 1 0 0,1 1-1 0 0,0-1 0 0 0,1 1 0 0 0,0 1 1 0 0,12-10-1 0 0,-17 15-13 0 0,0 0 1 0 0,1 0-1 0 0,0 0 0 0 0,0 1 1 0 0,0 0-1 0 0,0 0 0 0 0,0 0 1 0 0,1 1-1 0 0,-1 0 0 0 0,1 0 1 0 0,0 1-1 0 0,-1 0 0 0 0,1 0 1 0 0,0 1-1 0 0,0-1 0 0 0,7 2 1 0 0,-10 0 9 0 0,0 0 0 0 0,0 0 0 0 0,0 1 1 0 0,0 0-1 0 0,0-1 0 0 0,-1 1 0 0 0,1 1 1 0 0,-1-1-1 0 0,1 0 0 0 0,-1 1 0 0 0,0 0 1 0 0,0 0-1 0 0,0 0 0 0 0,-1 0 0 0 0,1 0 1 0 0,-1 0-1 0 0,1 1 0 0 0,2 6 0 0 0,4 8 20 0 0,0 0 0 0 0,9 33-1 0 0,-6-17 28 0 0,2 6 53 0 0,-11-29-184 0 0,1 1 1 0 0,0-1-1 0 0,1 0 1 0 0,0 0 0 0 0,12 19-1 0 0,-16-29-10 0 0,-1-1 0 0 0,1 1 0 0 0,0 0 0 0 0,0-1 0 0 0,0 1 0 0 0,-1-1 0 0 0,1 1 0 0 0,0-1 0 0 0,0 1 0 0 0,0-1 0 0 0,0 1 0 0 0,0-1 0 0 0,0 0 0 0 0,0 1 0 0 0,0-1 0 0 0,0 0 0 0 0,0 0 0 0 0,0 0 0 0 0,0 0 0 0 0,0 0 0 0 0,0 0 0 0 0,0 0 0 0 0,0 0 0 0 0,0 0 0 0 0,0-1 0 0 0,0 1 0 0 0,0 0 0 0 0,0-1 0 0 0,0 1 0 0 0,0 0 0 0 0,0-1 0 0 0,-1 1 0 0 0,1-1 0 0 0,0 0 0 0 0,0 1 0 0 0,0-1 0 0 0,-1 0 0 0 0,1 1 0 0 0,0-1 0 0 0,-1 0 0 0 0,1 0 0 0 0,0 0 0 0 0,-1 1 0 0 0,1-3 0 0 0,9-8-60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6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98 104 18188 0 0,'0'0'309'0'0,"10"-26"-278"0"0,-5 18-22 0 0,1 0 0 0 0,0 0 1 0 0,0 0-1 0 0,1 1 0 0 0,0 0 0 0 0,13-9 1 0 0,-18 14-54 0 0,0 0 0 0 0,0 1 1 0 0,0-1-1 0 0,1 1 0 0 0,-1 0 0 0 0,1-1 1 0 0,-1 1-1 0 0,1 0 0 0 0,-1 1 1 0 0,1-1-1 0 0,0 0 0 0 0,-1 1 1 0 0,1-1-1 0 0,0 1 0 0 0,0 0 1 0 0,-1 0-1 0 0,1 0 0 0 0,0 0 1 0 0,-1 1-1 0 0,1-1 0 0 0,0 1 1 0 0,-1-1-1 0 0,1 1 0 0 0,0 0 1 0 0,-1 0-1 0 0,1 0 0 0 0,-1 1 1 0 0,0-1-1 0 0,1 0 0 0 0,-1 1 1 0 0,0 0-1 0 0,0-1 0 0 0,4 5 1 0 0,-1 0-13 0 0,0 1 0 0 0,0 1 0 0 0,0-1 0 0 0,-1 1 0 0 0,0 0 0 0 0,0 0 0 0 0,-1 0 0 0 0,0 0 1 0 0,0 1-1 0 0,-1 0 0 0 0,0-1 0 0 0,-1 1 0 0 0,0 0 0 0 0,0-1 0 0 0,-1 19 0 0 0,0-17 53 0 0,-1 1 0 0 0,0-1 0 0 0,-1 0 0 0 0,1 1 0 0 0,-2-1 0 0 0,0 0 0 0 0,0 0 0 0 0,-1 0 0 0 0,0-1 0 0 0,-1 1 0 0 0,1-1 0 0 0,-2 0 0 0 0,-7 10 0 0 0,4-11 16 0 0,0 0-1 0 0,0 0 0 0 0,0-1 1 0 0,-1-1-1 0 0,0 1 0 0 0,-1-1 1 0 0,1-1-1 0 0,-19 7 0 0 0,23-10 57 0 0,-1 1 0 0 0,1-1-1 0 0,-1 0 1 0 0,1-1 0 0 0,-1 0 0 0 0,0 0-1 0 0,1 0 1 0 0,-1-1 0 0 0,0 0-1 0 0,0 0 1 0 0,1-1 0 0 0,-1 1 0 0 0,0-2-1 0 0,1 1 1 0 0,-1-1 0 0 0,-11-4-1 0 0,16 4-26 0 0,0 1 0 0 0,0-1 0 0 0,1 0 0 0 0,-1 0 0 0 0,1 0 0 0 0,-1 0 0 0 0,1 0 0 0 0,0 0 0 0 0,0 0 0 0 0,0 0 0 0 0,0-1-1 0 0,0 1 1 0 0,0 0 0 0 0,1-1 0 0 0,-1 1 0 0 0,1 0 0 0 0,0-1 0 0 0,0 1 0 0 0,-1-1 0 0 0,2 1 0 0 0,-1-1 0 0 0,0 1 0 0 0,0 0 0 0 0,1-1-1 0 0,-1 1 1 0 0,1-1 0 0 0,0 1 0 0 0,0 0 0 0 0,0 0 0 0 0,0-1 0 0 0,0 1 0 0 0,0 0 0 0 0,0 0 0 0 0,1 0 0 0 0,-1 0 0 0 0,1 0 0 0 0,0 1-1 0 0,3-4 1 0 0,3 2-71 0 0,0 0 0 0 0,1 1 0 0 0,-1 0 0 0 0,1 0 0 0 0,0 0 0 0 0,-1 1 0 0 0,1 1-1 0 0,0 0 1 0 0,0 0 0 0 0,9 1 0 0 0,14 4 307 0 0,46 12 0 0 0,-14-1 264 0 0,102 6 1573 0 0,-152-22-2046 0 0,5-1-46 0 0,-4 7-4178 0 0,19 14 308 0 0,-24-15 1253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7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16516 0 0,'0'0'4699'0'0,"3"1"-4840"0"0,21 4 38 0 0,1-2 0 0 0,-1-1 0 0 0,1-1 0 0 0,-1-1 0 0 0,35-4 0 0 0,-36 3 81 0 0,135-13-1521 0 0,-119 11-8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7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538 130 18092 0 0,'0'0'1068'0'0,"0"-5"-848"0"0,-1 0-336 0 0,0 1-1 0 0,1-1 1 0 0,-2 0-1 0 0,1 1 1 0 0,-1 0 0 0 0,1-1-1 0 0,-1 1 1 0 0,0 0-1 0 0,-1 0 1 0 0,1 0-1 0 0,-1 0 1 0 0,0 0 0 0 0,0 1-1 0 0,0-1 1 0 0,0 1-1 0 0,0 0 1 0 0,-5-3-1 0 0,0 0-116 0 0,-1 1-1 0 0,0 0 1 0 0,0 0-1 0 0,0 1 1 0 0,-1 0 0 0 0,1 1-1 0 0,-13-3 1 0 0,9 2 260 0 0,1 2 0 0 0,0 0 0 0 0,-1 0 0 0 0,1 1 0 0 0,-1 1 1 0 0,1 0-1 0 0,-1 0 0 0 0,1 1 0 0 0,-1 1 0 0 0,1 0 0 0 0,-1 1 0 0 0,1 0 1 0 0,0 1-1 0 0,1 1 0 0 0,-1-1 0 0 0,1 2 0 0 0,-1 0 0 0 0,2 0 1 0 0,-1 1-1 0 0,1 0 0 0 0,0 1 0 0 0,0 0 0 0 0,1 0 0 0 0,-13 16 0 0 0,8-8 17 0 0,1 0-1 0 0,0 0 0 0 0,2 2 1 0 0,0-1-1 0 0,-11 24 0 0 0,18-33 2 0 0,1 1 0 0 0,-1-1 0 0 0,1 1 0 0 0,1 0 0 0 0,0-1 0 0 0,0 1 0 0 0,1 1 0 0 0,0-1 0 0 0,0 0 0 0 0,1 0 0 0 0,0 0 0 0 0,1 0 0 0 0,0 0 0 0 0,2 12 0 0 0,1-12 23 0 0,0-1-1 0 0,0 1 0 0 0,0-1 1 0 0,1 0-1 0 0,0-1 0 0 0,1 1 1 0 0,-1-1-1 0 0,2 0 0 0 0,-1 0 0 0 0,1-1 1 0 0,0 0-1 0 0,0 0 0 0 0,0-1 1 0 0,1 0-1 0 0,0 0 0 0 0,0 0 1 0 0,1-1-1 0 0,11 4 0 0 0,-5-2 111 0 0,1-1 0 0 0,1 0-1 0 0,-1-1 1 0 0,1-1-1 0 0,-1-1 1 0 0,1 0 0 0 0,0-1-1 0 0,0-1 1 0 0,21-2 0 0 0,-22-1 39 0 0,0-1 0 0 0,-1-1 0 0 0,0 0 0 0 0,0-1 0 0 0,0 0 0 0 0,-1-1 0 0 0,0-1 0 0 0,14-10 0 0 0,17-9-99 0 0,-41 26-145 0 0,0-1-1 0 0,-1 1 1 0 0,1 0 0 0 0,0 0 0 0 0,0 0-1 0 0,-1 0 1 0 0,1 1 0 0 0,0-1 0 0 0,0 1 0 0 0,0 0-1 0 0,0 0 1 0 0,0 0 0 0 0,0 1 0 0 0,-1 0 0 0 0,6 1-1 0 0,-3-1-30 0 0,1 1-11 0 0,0 1 0 0 0,0 0 0 0 0,0 1 0 0 0,0-1 0 0 0,-1 1 0 0 0,0 1 0 0 0,1-1 0 0 0,-1 1 0 0 0,6 6 0 0 0,23 17-764 0 0,-4-5-600 0 0,-25-17-232 0 0,1-1 1 0 0,-1 0 0 0 0,1 0-1 0 0,16 7 1 0 0,-17-9-519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8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19748 0 0,'0'0'1319'0'0,"11"8"-1506"0"0,119 84-464 0 0,-109-74 513 0 0,0 0 1 0 0,-2 2-1 0 0,32 38 1 0 0,144 202 285 0 0,-129-157-619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0 15371 0 0,'0'0'4552'0'0,"-2"2"-5359"0"0,-33 33 254 0 0,-30 39 0 0 0,15-16 548 0 0,-155 143 156 0 0,167-165-91 0 0,-45 51-50 0 0,60-62-676 0 0,8-12-1353 0 0,11-8 217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9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15547 0 0,'0'0'5912'0'0,"2"3"-5857"0"0,7 18-220 0 0,-1-1 0 0 0,0 1 0 0 0,-2 0-1 0 0,0 0 1 0 0,-2 1 0 0 0,4 38 0 0 0,-8 138 293 0 0,-3-115-65 0 0,2 0 0 0 0,20 150 0 0 0,-14-196-56 0 0,-4-26-60 0 0,0 1 1 0 0,1-1 0 0 0,0 1 0 0 0,8 21-1 0 0,-3-23-2499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19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19468 0 0,'0'0'1762'0'0,"5"2"-1866"0"0,4 1 53 0 0,1 0 1 0 0,-1-1-1 0 0,0 0 0 0 0,1-1 1 0 0,-1 0-1 0 0,1 0 0 0 0,-1-1 1 0 0,14-1-1 0 0,87-13 89 0 0,-77 8 9 0 0,8 0 23 0 0,-20 2-94 0 0,0 0-1 0 0,1 1 0 0 0,-1 1 1 0 0,0 2-1 0 0,1 0 0 0 0,-1 1 0 0 0,1 1 1 0 0,26 6-1 0 0,60 16-535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20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376 704 16516 0 0,'0'0'1005'0'0,"-4"-10"-475"0"0,-2 3-750 0 0,-1-1 1 0 0,0 1 0 0 0,0 0 0 0 0,0 1 0 0 0,0 0 0 0 0,-1 0 0 0 0,0 1 0 0 0,-1-1 0 0 0,1 2 0 0 0,-1-1 0 0 0,0 1-1 0 0,0 1 1 0 0,0 0 0 0 0,-1 0 0 0 0,-11-2 0 0 0,12 3 273 0 0,-1 0 0 0 0,1 1 0 0 0,-1 0 0 0 0,0 0 0 0 0,0 1-1 0 0,1 0 1 0 0,-1 1 0 0 0,0 0 0 0 0,0 1 0 0 0,1 0 0 0 0,-1 0 0 0 0,1 1 0 0 0,0 0 0 0 0,0 1-1 0 0,-15 8 1 0 0,19-9-40 0 0,0 0 1 0 0,1 0-1 0 0,0 1 0 0 0,0-1 0 0 0,0 1 0 0 0,0 0 0 0 0,0 0 0 0 0,1 0 0 0 0,0 0 1 0 0,-1 1-1 0 0,2 0 0 0 0,-1-1 0 0 0,1 1 0 0 0,-1 0 0 0 0,1 0 0 0 0,1 0 1 0 0,-1 0-1 0 0,1 1 0 0 0,0-1 0 0 0,0 0 0 0 0,0 1 0 0 0,1-1 0 0 0,-1 1 0 0 0,2-1 1 0 0,-1 0-1 0 0,0 1 0 0 0,1-1 0 0 0,0 1 0 0 0,0-1 0 0 0,1 0 0 0 0,0 0 0 0 0,0 0 1 0 0,0 0-1 0 0,0 0 0 0 0,1 0 0 0 0,-1 0 0 0 0,1-1 0 0 0,1 1 0 0 0,-1-1 1 0 0,1 0-1 0 0,-1 0 0 0 0,1 0 0 0 0,0-1 0 0 0,0 1 0 0 0,1-1 0 0 0,9 6 0 0 0,2-1 0 0 0,0-1 0 0 0,1 0 0 0 0,0-1-1 0 0,0-1 1 0 0,1-1 0 0 0,-1 0-1 0 0,1-1 1 0 0,0-1 0 0 0,0-1 0 0 0,0 0-1 0 0,0-1 1 0 0,0-1 0 0 0,0-1-1 0 0,0-1 1 0 0,0 0 0 0 0,-1-1-1 0 0,1-1 1 0 0,-1-1 0 0 0,0 0 0 0 0,-1-1-1 0 0,1-1 1 0 0,-1-1 0 0 0,-1 0-1 0 0,19-15 1 0 0,-21 12-44 0 0,-1-1 1 0 0,0 0-1 0 0,-1-1 0 0 0,-1-1 0 0 0,0 0 0 0 0,-1 0 1 0 0,0 0-1 0 0,-1-1 0 0 0,-1-1 0 0 0,-1 1 1 0 0,0-1-1 0 0,-1 0 0 0 0,4-28 0 0 0,-2-2 77 0 0,-2-1-1 0 0,-2 0 1 0 0,-5-88-1 0 0,-4 87 602 0 0,-16-68 0 0 0,-1-9 2588 0 0,64 551-2217 0 0,-32-327-968 0 0,30 216 213 0 0,-30-264-203 0 0,2-1 0 0 0,3 0 0 0 0,1-1 0 0 0,27 55 0 0 0,-37-94-351 0 0,-1 0-1 0 0,2 0 1 0 0,-1 0-1 0 0,1-1 1 0 0,8 9-1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2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29534 0 0,'0'0'-456'0'0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20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65 23181 0 0,'-32'-17'-744'0'0,"0"-1"-64"0"0,-1 4-1 0 0,-3-2-2287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8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14667 0 0,'0'0'-97'0'0,"3"5"-223"0"0,12 20 232 0 0,0 1 1 0 0,-1 0-1 0 0,-2 1 1 0 0,-1 0-1 0 0,0 0 1 0 0,9 47 0 0 0,-13-36 207 0 0,-2 0 1 0 0,0 47 707 0 0,-6-85-800 0 0,-1-1-1 0 0,1 1 0 0 0,0-1 1 0 0,0 1-1 0 0,-1-1 0 0 0,1 0 1 0 0,0 1-1 0 0,0-1 0 0 0,0 0 1 0 0,0 0-1 0 0,0 0 0 0 0,0 0 1 0 0,0 1-1 0 0,0-1 1 0 0,0-1-1 0 0,0 1 0 0 0,1 0 1 0 0,-1 0-1 0 0,0 0 0 0 0,1 0 1 0 0,-1-1-1 0 0,1 1 0 0 0,-1 0 1 0 0,1 0-1 0 0,-1-2 0 0 0,-9-40-29 0 0,9 34 63 0 0,-2-7-133 0 0,0 0 0 0 0,1 0 0 0 0,1 0 0 0 0,1 0 0 0 0,0 0 1 0 0,1-1-1 0 0,1 1 0 0 0,1 0 0 0 0,0 0 0 0 0,1 1 0 0 0,0-1 1 0 0,13-28-1 0 0,-10 31-395 0 0,1-1 0 0 0,0 1 0 0 0,0 1 0 0 0,1-1 0 0 0,1 1 0 0 0,0 1 0 0 0,1 0 0 0 0,18-15 0 0 0,-9 9-1207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9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13195 0 0,'0'0'22'0'0,"1"3"-484"0"0,4 84-26 0 0,-5-57 496 0 0,7 46 1 0 0,-5-65-12 0 0,54 271 322 0 0,-13-115-2033 0 0,-36-154-1082 0 0,-8-21 2100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7274 0 0,'3'8'1619'0'0,"8"21"-1392"0"0,11 29-792 0 0,0-11 636 0 0,2-2 0 0 0,2-1 0 0 0,1-2 0 0 0,54 64 0 0 0,-81-105-17 0 0,1-1 0 0 0,-1 1 0 0 0,0-1 0 0 0,0 1 0 0 0,1-1 0 0 0,-1 1 0 0 0,0-1 0 0 0,1 0 0 0 0,-1 1 0 0 0,0-1 0 0 0,1 0 0 0 0,-1 1-1 0 0,1-1 1 0 0,-1 0 0 0 0,1 0 0 0 0,-1 1 0 0 0,0-1 0 0 0,1 0 0 0 0,-1 0 0 0 0,1 0 0 0 0,-1 1 0 0 0,1-1 0 0 0,-1 0 0 0 0,1 0 0 0 0,0 0 0 0 0,-1 0 0 0 0,1 0 0 0 0,-1 0 0 0 0,1 0 0 0 0,-1 0 0 0 0,1 0 0 0 0,-1-1 0 0 0,1 1 0 0 0,-1 0 0 0 0,1 0 0 0 0,0 0 0 0 0,0-2-97 0 0,0 1 0 0 0,-1-1 0 0 0,1 1 0 0 0,0 0 0 0 0,0-1 0 0 0,-1 1 1 0 0,1-1-1 0 0,-1 0 0 0 0,0 1 0 0 0,1-1 0 0 0,-1 1 0 0 0,0-3 0 0 0,1-66-3944 0 0,-1 53 3095 0 0,1-4 783 0 0,2-1 0 0 0,0 1-1 0 0,1 0 1 0 0,10-31-1 0 0,-6 26 2922 0 0,8-51-1 0 0,-17 77-2753 0 0,1-1 0 0 0,0 1 0 0 0,0 0 0 0 0,0 0 0 0 0,-1-1 0 0 0,1 1 0 0 0,0 0 0 0 0,-1 0 0 0 0,1 0-1 0 0,0-1 1 0 0,-1 1 0 0 0,1 0 0 0 0,0 0 0 0 0,-1 0 0 0 0,1 0 0 0 0,0 0 0 0 0,-1-1 0 0 0,1 1 0 0 0,0 0 0 0 0,-1 0 0 0 0,1 0-1 0 0,-1 0 1 0 0,1 0 0 0 0,0 0 0 0 0,-1 0 0 0 0,1 0 0 0 0,0 1 0 0 0,-1-1 0 0 0,1 0 0 0 0,0 0 0 0 0,-1 0 0 0 0,1 0 0 0 0,0 0 0 0 0,-1 1-1 0 0,1-1 1 0 0,0 0 0 0 0,-1 0 0 0 0,1 0 0 0 0,0 1 0 0 0,0-1 0 0 0,-1 1 0 0 0,-19 10-577 0 0,-145 145-148 0 0,150-140 707 0 0,5-6-428 0 0,-2 1-1 0 0,1-1 0 0 0,-1-1 1 0 0,-1 0-1 0 0,0-1 0 0 0,-16 8 1 0 0,17-10 285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5393 0 0,'0'0'5284'0'0,"7"3"-4687"0"0,4 0-463 0 0,1 0 1 0 0,-1-1-1 0 0,1 0 0 0 0,0-1 0 0 0,-1-1 0 0 0,1 1 0 0 0,0-2 0 0 0,0 0 0 0 0,-1 0 0 0 0,17-5 0 0 0,21-6-567 0 0,53-21 1 0 0,-62 20-980 0 0,5-4-1418 0 0,-25 8 1053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9490 0 0,'0'5'1359'0'0,"0"56"3702"0"0,-4 137-5617 0 0,3-173 564 0 0,-6 255 43 0 0,9-234-38 0 0,2 0 0 0 0,1-1-1 0 0,3 0 1 0 0,14 48 0 0 0,-20-86-81 0 0,-1-2-50 0 0,0-1 0 0 0,0 0 0 0 0,0 0 0 0 0,1 1 0 0 0,-1-1 0 0 0,1 0 0 0 0,0-1 0 0 0,0 1 0 0 0,1 0 0 0 0,-1-1 0 0 0,1 1-1 0 0,0-1 1 0 0,4 5 0 0 0,-6-8 17 0 0,-1 0-1 0 0,1 0 1 0 0,-1 0-1 0 0,1 0 1 0 0,-1 0-1 0 0,1 0 1 0 0,-1 0-1 0 0,1 0 1 0 0,0 0-1 0 0,-1-1 1 0 0,1 1-1 0 0,-1 0 1 0 0,1 0-1 0 0,-1 0 1 0 0,1-1-1 0 0,-1 1 1 0 0,1 0-1 0 0,-1-1 1 0 0,1 1-1 0 0,-1 0 1 0 0,0-1-1 0 0,1 1 1 0 0,-1-1-1 0 0,0 1 1 0 0,1 0-1 0 0,-1-1 1 0 0,0 1-1 0 0,1-1 1 0 0,-1 0-1 0 0,11-17-1049 0 0,-10 15 1001 0 0,6-11-2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3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8218 0 0,'16'-10'903'0'0,"0"2"-368"0"0,-15 8-539 0 0,0 1 1 0 0,0-1-1 0 0,0 1 0 0 0,0-1 0 0 0,-1 1 0 0 0,1 0 0 0 0,0-1 0 0 0,0 1 0 0 0,-1 0 0 0 0,1 0 0 0 0,0-1 0 0 0,-1 1 0 0 0,1 0 0 0 0,0 0 1 0 0,-1 0-1 0 0,0 0 0 0 0,1 0 0 0 0,-1 0 0 0 0,1 0 0 0 0,-1 0 0 0 0,0 2 0 0 0,7 19-5 0 0,-2 0 0 0 0,-1 0 1 0 0,-1 0-1 0 0,2 41 0 0 0,2 20 110 0 0,-5-61-58 0 0,-2-16-2 0 0,0 0 1 0 0,0 0 0 0 0,1 0-1 0 0,0-1 1 0 0,0 1-1 0 0,1 0 1 0 0,-1 0 0 0 0,1-1-1 0 0,0 1 1 0 0,6 8 384 0 0,-6-19-1055 0 0,23-48-830 0 0,-13 33 1373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4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5441 0 0,'0'0'144'0'0,"0"-1"0"0"0,1 1 0 0 0,-1-1 0 0 0,1 1-1 0 0,-1-1 1 0 0,1 1 0 0 0,-1-1 0 0 0,1 1 0 0 0,0-1 0 0 0,-1 1 0 0 0,1 0-1 0 0,-1-1 1 0 0,1 1 0 0 0,0 0 0 0 0,-1-1 0 0 0,1 1 0 0 0,0 0-1 0 0,0 0 1 0 0,-1 0 0 0 0,1 0 0 0 0,0 0 0 0 0,-1 0 0 0 0,1 0 0 0 0,0 0-1 0 0,0 0 1 0 0,-1 0 0 0 0,1 0 0 0 0,0 0 0 0 0,-1 0 0 0 0,1 0 0 0 0,0 1-1 0 0,-1-1 1 0 0,1 0 0 0 0,0 1 0 0 0,1 1-36 0 0,0-1-1 0 0,-1 1 1 0 0,1 0 0 0 0,-1 0 0 0 0,0 0 0 0 0,0 0-1 0 0,0 0 1 0 0,0 0 0 0 0,0 0 0 0 0,0 1 0 0 0,0 1-1 0 0,3 13-279 0 0,0 1 0 0 0,1 20 0 0 0,-5-33 441 0 0,5 46-196 0 0,-3-22 52 0 0,10 54-1 0 0,-7-80 1911 0 0,3-9-1587 0 0,5-14-191 0 0,24-82 278 0 0,11-26-576 0 0,-41 113-10 0 0,1 0 1 0 0,0 0-1 0 0,1 1 0 0 0,1 1 1 0 0,0-1-1 0 0,13-12 0 0 0,-22 25 27 0 0,0-1 0 0 0,0 1 0 0 0,1-1-1 0 0,-1 1 1 0 0,0-1 0 0 0,1 1 0 0 0,-1 0-1 0 0,1 0 1 0 0,0 0 0 0 0,-1 0 0 0 0,1 0 0 0 0,0 0-1 0 0,0 0 1 0 0,-1 0 0 0 0,1 1 0 0 0,0-1 0 0 0,0 1-1 0 0,0-1 1 0 0,0 1 0 0 0,0 0 0 0 0,0 0 0 0 0,0 0-1 0 0,0 0 1 0 0,0 0 0 0 0,0 0 0 0 0,0 0 0 0 0,2 1-1 0 0,-1 2 11 0 0,0-1-1 0 0,0 0 1 0 0,-1 0-1 0 0,0 1 1 0 0,1 0-1 0 0,-1-1 0 0 0,0 1 1 0 0,0 0-1 0 0,0 0 1 0 0,-1 0-1 0 0,1 0 1 0 0,-1 0-1 0 0,0 1 1 0 0,2 5-1 0 0,5 18 2 0 0,-2 0 0 0 0,-1 0 0 0 0,2 47 0 0 0,-5-49 12 0 0,0-1 1 0 0,1 1-1 0 0,2-1 1 0 0,1 0 0 0 0,10 29-1 0 0,-14-48 1 0 0,0 0-1 0 0,0-1 1 0 0,1 1-1 0 0,0 0 1 0 0,0-1-1 0 0,0 1 1 0 0,1-1-1 0 0,-1 0 1 0 0,1 0-1 0 0,0 0 0 0 0,0-1 1 0 0,0 1-1 0 0,1-1 1 0 0,-1 0-1 0 0,1-1 1 0 0,-1 1-1 0 0,1-1 1 0 0,0 1-1 0 0,0-1 1 0 0,1-1-1 0 0,-1 1 1 0 0,11 1-1 0 0,-9-3 35 0 0,0 1-1 0 0,1-2 1 0 0,-1 1-1 0 0,1-1 1 0 0,-1 0 0 0 0,0 0-1 0 0,1-1 1 0 0,-1 0-1 0 0,0-1 1 0 0,0 1 0 0 0,0-1-1 0 0,-1-1 1 0 0,1 1-1 0 0,-1-1 1 0 0,1 0-1 0 0,6-6 1 0 0,-2 0 78 0 0,0-1-1 0 0,-1 0 1 0 0,0 0 0 0 0,0-1 0 0 0,-1 0-1 0 0,-1 0 1 0 0,0-1 0 0 0,-1 0-1 0 0,0-1 1 0 0,-1 0 0 0 0,-1 0 0 0 0,0 0-1 0 0,0-1 1 0 0,-2 1 0 0 0,0-1-1 0 0,-1 0 1 0 0,0 0 0 0 0,-1 0-1 0 0,-1 0 1 0 0,0 0 0 0 0,-1 0 0 0 0,0 0-1 0 0,-2 0 1 0 0,-5-20 0 0 0,8 32-115 0 0,-1 1 0 0 0,0-1 0 0 0,0 0 1 0 0,-1 1-1 0 0,1-1 0 0 0,0 1 0 0 0,-1-1 0 0 0,0 1 1 0 0,1 0-1 0 0,-1 0 0 0 0,0 0 0 0 0,-3-3 1 0 0,4 4-47 0 0,0 1 0 0 0,-1-1 1 0 0,1 0-1 0 0,-1 0 0 0 0,1 1 0 0 0,-1-1 1 0 0,1 1-1 0 0,-1-1 0 0 0,1 1 1 0 0,-1 0-1 0 0,1-1 0 0 0,-1 1 1 0 0,1 0-1 0 0,-1 0 0 0 0,0 0 0 0 0,-2 1 1 0 0,0 0-36 0 0,0 0 0 0 0,-1 1 0 0 0,1-1 0 0 0,0 1 0 0 0,0 0 1 0 0,1 1-1 0 0,-1-1 0 0 0,0 1 0 0 0,1-1 0 0 0,-1 1 0 0 0,1 0 0 0 0,0 0 1 0 0,0 1-1 0 0,-2 3 0 0 0,-8 9 66 0 0,0 2-1 0 0,2-1 1 0 0,0 2 0 0 0,2-1 0 0 0,-1 1 0 0 0,2 1-1 0 0,1 0 1 0 0,1 0 0 0 0,0 0 0 0 0,1 1-1 0 0,2-1 1 0 0,0 1 0 0 0,1 0 0 0 0,1 27-1 0 0,1-44 0 0 0,1 1 0 0 0,0-1-1 0 0,0 1 1 0 0,1-1-1 0 0,0 1 1 0 0,-1-1-1 0 0,1 0 1 0 0,1 0-1 0 0,-1 0 1 0 0,0 0 0 0 0,1 0-1 0 0,0-1 1 0 0,0 1-1 0 0,0-1 1 0 0,0 1-1 0 0,1-1 1 0 0,-1 0-1 0 0,1-1 1 0 0,0 1-1 0 0,0 0 1 0 0,0-1 0 0 0,0 0-1 0 0,0 0 1 0 0,1 0-1 0 0,5 1 1 0 0,5 2-20 0 0,-1-1 0 0 0,1-1 0 0 0,0-1 0 0 0,0 0 0 0 0,0 0 0 0 0,22-2 0 0 0,-25 0 77 0 0,-1-1 1 0 0,1 0 0 0 0,-1 0-1 0 0,1-2 1 0 0,-1 1-1 0 0,0-1 1 0 0,0-1 0 0 0,0 0-1 0 0,-1 0 1 0 0,1-1-1 0 0,-1-1 1 0 0,0 0 0 0 0,0 0-1 0 0,-1-1 1 0 0,0 0 0 0 0,0 0-1 0 0,-1-1 1 0 0,1-1-1 0 0,-2 1 1 0 0,1-1 0 0 0,-1 0-1 0 0,-1-1 1 0 0,0 0 0 0 0,8-17-1 0 0,-6 11 86 0 0,-2 0-1 0 0,0 0 1 0 0,-1 0-1 0 0,0 0 1 0 0,-2-1-1 0 0,0 0 1 0 0,0 0 0 0 0,-2 0-1 0 0,0 0 1 0 0,-3-27-1 0 0,2 42-113 0 0,0-1 1 0 0,0 1-1 0 0,-1 0 0 0 0,1 0 0 0 0,-1-1 1 0 0,0 1-1 0 0,0 0 0 0 0,0 0 0 0 0,0 0 1 0 0,0 0-1 0 0,0 0 0 0 0,0 0 0 0 0,-1 0 1 0 0,1 0-1 0 0,-1 1 0 0 0,1-1 0 0 0,-1 0 1 0 0,0 1-1 0 0,1-1 0 0 0,-4-1 0 0 0,3 2-37 0 0,-1 1-1 0 0,1-1 0 0 0,0 1 0 0 0,0-1 0 0 0,-1 1 1 0 0,1 0-1 0 0,-1 0 0 0 0,1 0 0 0 0,0 0 1 0 0,-1 0-1 0 0,1 1 0 0 0,0-1 0 0 0,0 1 0 0 0,-1-1 1 0 0,1 1-1 0 0,-3 2 0 0 0,-6 2-76 0 0,0 1 1 0 0,1 0-1 0 0,-1 1 0 0 0,2 0 1 0 0,-1 1-1 0 0,-11 12 0 0 0,12-10 71 0 0,1 0 0 0 0,-1 0 0 0 0,2 1 0 0 0,-1 0 0 0 0,2 1 1 0 0,-1 0-1 0 0,2 0 0 0 0,-9 24 0 0 0,12-31 18 0 0,1 0 0 0 0,-1 1 1 0 0,1-1-1 0 0,0 0 0 0 0,0 1 1 0 0,1-1-1 0 0,0 1 0 0 0,0-1 1 0 0,0 1-1 0 0,0-1 1 0 0,1 1-1 0 0,0-1 0 0 0,0 0 1 0 0,0 1-1 0 0,1-1 0 0 0,0 0 1 0 0,0 0-1 0 0,0 0 0 0 0,1 0 1 0 0,0 0-1 0 0,-1-1 0 0 0,2 1 1 0 0,-1-1-1 0 0,5 6 0 0 0,-5-8 11 0 0,-1 0-1 0 0,1 0 1 0 0,0 0-1 0 0,0 0 0 0 0,-1 0 1 0 0,1-1-1 0 0,0 1 1 0 0,1-1-1 0 0,-1 0 0 0 0,0 0 1 0 0,0 0-1 0 0,0 0 0 0 0,1 0 1 0 0,-1-1-1 0 0,0 1 1 0 0,1-1-1 0 0,5-1 0 0 0,-3 1 84 0 0,-1-2 0 0 0,1 1 0 0 0,-1 0 0 0 0,1-1-1 0 0,-1 0 1 0 0,0-1 0 0 0,0 1 0 0 0,0-1-1 0 0,9-6 1 0 0,-4 1 110 0 0,0-1-1 0 0,0 0 1 0 0,-1 0 0 0 0,0-1-1 0 0,-1 0 1 0 0,0 0-1 0 0,0-1 1 0 0,8-18-1 0 0,-4 1 497 0 0,0-1-1 0 0,10-47 1 0 0,-22 75-490 0 0,2 4-1130 0 0,5 14 852 0 0,0 0 0 0 0,-1 0 0 0 0,-1 1 0 0 0,3 18-1 0 0,-4-16 102 0 0,1 0-1 0 0,1-1 1 0 0,11 26 0 0 0,-12-35-60 0 0,1 1 1 0 0,0-1-1 0 0,12 14 1 0 0,-17-22-131 0 0,1 0 1 0 0,0 0-1 0 0,-1 0 0 0 0,1 0 1 0 0,0 0-1 0 0,0-1 0 0 0,0 1 1 0 0,1-1-1 0 0,-1 1 0 0 0,0-1 1 0 0,1 0-1 0 0,-1 0 0 0 0,0 0 1 0 0,1 0-1 0 0,-1 0 0 0 0,1 0 1 0 0,0-1-1 0 0,-1 1 0 0 0,1-1 1 0 0,0 0-1 0 0,4 0 0 0 0,-6 0-47 0 0,1-1-1 0 0,-1 0 1 0 0,0 1-1 0 0,0-1 1 0 0,0 0-1 0 0,0 0 1 0 0,1 0-1 0 0,-1 1 1 0 0,0-1-1 0 0,-1 0 0 0 0,1-1 1 0 0,0 1-1 0 0,0 0 1 0 0,0 0-1 0 0,-1 0 1 0 0,1 0-1 0 0,0-1 1 0 0,0-1-1 0 0,9-26-3778 0 0,-10 27 3755 0 0,4-12-1648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3897 0 0,'1'-2'232'0'0,"1"0"-1"0"0,0 0 1 0 0,0 1 0 0 0,0-1 0 0 0,0 0 0 0 0,0 1 0 0 0,0-1-1 0 0,0 1 1 0 0,1 0 0 0 0,-1 0 0 0 0,0 0 0 0 0,1 0-1 0 0,-1 0 1 0 0,1 0 0 0 0,-1 0 0 0 0,1 1 0 0 0,2-1 0 0 0,-3 2-157 0 0,0-1 0 0 0,0 1 0 0 0,-1 0 0 0 0,1 0 0 0 0,0-1 1 0 0,0 1-1 0 0,-1 0 0 0 0,1 0 0 0 0,-1 1 0 0 0,1-1 1 0 0,-1 0-1 0 0,0 0 0 0 0,1 1 0 0 0,-1-1 0 0 0,0 1 1 0 0,0-1-1 0 0,0 1 0 0 0,0 0 0 0 0,0-1 0 0 0,0 1 1 0 0,0 0-1 0 0,-1 0 0 0 0,2 3 0 0 0,6 21 27 0 0,0 2-1 0 0,-2-1 0 0 0,-1 1 1 0 0,2 42-1 0 0,8 44 76 0 0,-15-112-534 0 0,12 29 8548 0 0,-10-52-6413 0 0,0-7-1674 0 0,1 0 0 0 0,1 1 0 0 0,1 0 0 0 0,16-49 0 0 0,-18 65-187 0 0,2 1-1 0 0,-1 0 1 0 0,1 1-1 0 0,1-1 1 0 0,0 1-1 0 0,0 0 1 0 0,1 0 0 0 0,0 1-1 0 0,0 0 1 0 0,1 0-1 0 0,0 1 1 0 0,1 0-1 0 0,-1 0 1 0 0,1 1-1 0 0,12-6 1 0 0,-3 4 7 0 0,0 0 1 0 0,0 2 0 0 0,1 0-1 0 0,0 1 1 0 0,33-4-1 0 0,-4 4 177 0 0,54 1 0 0 0,-101 4-113 0 0,-15-9-4389 0 0,1 4 2473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5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25581 0 0,'0'0'-680'0'0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8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26 100 7906 0 0,'-1'0'168'0'0,"0"0"1"0"0,0 0-1 0 0,0 0 1 0 0,-1 0-1 0 0,1 0 0 0 0,0-1 1 0 0,0 1-1 0 0,0 0 1 0 0,0-1-1 0 0,0 1 1 0 0,0-1-1 0 0,0 1 1 0 0,0-1-1 0 0,0 1 1 0 0,0-1-1 0 0,0 0 1 0 0,0 0-1 0 0,0 1 1 0 0,0-1-1 0 0,0 0 1 0 0,1 0-1 0 0,-1 0 0 0 0,0 0 1 0 0,1 0-1 0 0,-1 0 1 0 0,0-1-1 0 0,1 1-130 0 0,1-1 0 0 0,-1 1 0 0 0,0 0-1 0 0,1-1 1 0 0,-1 1 0 0 0,1 0 0 0 0,-1 0 0 0 0,1 0-1 0 0,-1-1 1 0 0,1 1 0 0 0,0 0 0 0 0,0 0-1 0 0,0 0 1 0 0,0 0 0 0 0,0 0 0 0 0,0 0 0 0 0,0 0-1 0 0,1 0 1 0 0,7-6-122 0 0,0 1 1 0 0,0 0-1 0 0,0 1 0 0 0,14-6 0 0 0,-8 5 34 0 0,0 2-1 0 0,0 0 0 0 0,1 0 0 0 0,-1 1 0 0 0,1 1 0 0 0,28 0 0 0 0,-35 1-1374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11354 0 0,'0'0'78'0'0,"1"9"-1076"0"0,10 74-61 0 0,0 88 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9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 8890 0 0,'0'0'4461'0'0,"3"6"-5801"0"0,1-3 1240 0 0,0 1 1 0 0,1-1 0 0 0,0 0 0 0 0,-1-1 0 0 0,1 1 0 0 0,0-1 0 0 0,0 0 0 0 0,0 0 0 0 0,1 0 0 0 0,-1 0 0 0 0,0-1-1 0 0,1 0 1 0 0,-1-1 0 0 0,1 1 0 0 0,-1-1 0 0 0,1 0 0 0 0,-1 0 0 0 0,1 0 0 0 0,-1-1 0 0 0,1 0 0 0 0,-1 0 0 0 0,8-3-1 0 0,3-3-1045 0 0</inkml:trace>
  <inkml:trace contextRef="#ctx0" brushRef="#br0" timeOffset="1">127 1 10026 0 0,'-6'4'672'0'0,"-2"5"-200"0"0,2 4-528 0 0,-1 0 2609 0 0,0 1-2809 0 0,1 5-24 0 0,2 3-72 0 0,-1 1-24 0 0,4-1-56 0 0,1 1-825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9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7 178 11122 0 0,'-1'-3'63'0'0,"-1"-1"0"0"0,2 1-1 0 0,-1-1 1 0 0,0 1-1 0 0,1 0 1 0 0,-1-1 0 0 0,1 1-1 0 0,0-1 1 0 0,0 1 0 0 0,0-1-1 0 0,1 1 1 0 0,-1-1-1 0 0,1 1 1 0 0,0-1 0 0 0,0 1-1 0 0,0 0 1 0 0,0-1-1 0 0,1 1 1 0 0,-1 0 0 0 0,1 0-1 0 0,0 0 1 0 0,0 0 0 0 0,4-5-1 0 0,1 2-88 0 0,0 0 0 0 0,1 0 0 0 0,-1 0 0 0 0,1 1-1 0 0,0 0 1 0 0,1 1 0 0 0,16-7 0 0 0,67-27-149 0 0,-91 37 165 0 0,0 0 1 0 0,1 0-1 0 0,-1 1 0 0 0,0-1 0 0 0,1 1 0 0 0,-1-1 0 0 0,1 1 0 0 0,-1 0 1 0 0,1-1-1 0 0,-1 1 0 0 0,1 0 0 0 0,0 0 0 0 0,-1 0 0 0 0,1 0 1 0 0,-1 1-1 0 0,1-1 0 0 0,-1 0 0 0 0,1 0 0 0 0,-1 1 0 0 0,1-1 0 0 0,-1 1 1 0 0,0 0-1 0 0,1-1 0 0 0,-1 1 0 0 0,0 0 0 0 0,1 0 0 0 0,-1 0 0 0 0,0 0 1 0 0,0 0-1 0 0,0 0 0 0 0,0 0 0 0 0,0 0 0 0 0,0 0 0 0 0,0 0 1 0 0,0 1-1 0 0,0-1 0 0 0,0 0 0 0 0,-1 1 0 0 0,1-1 0 0 0,-1 1 0 0 0,1-1 1 0 0,-1 1-1 0 0,1 2 0 0 0,0 1-10 0 0,0 0-1 0 0,0 1 1 0 0,0-1 0 0 0,-1 0-1 0 0,0 0 1 0 0,0 1-1 0 0,-1-1 1 0 0,1 0 0 0 0,-1 0-1 0 0,0 0 1 0 0,-4 10 0 0 0,-15 37 132 0 0,14-34-30 0 0,-1-1 0 0 0,-1 0 0 0 0,0 0 1 0 0,-16 23-1 0 0,-3-6-566 0 0,15-20-3971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3:59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47 15683 0 0,'-1'-4'163'0'0,"-1"0"0"0"0,1 1 0 0 0,-1-1-1 0 0,0 1 1 0 0,0-1 0 0 0,-1 1 0 0 0,1-1 0 0 0,-1 1-1 0 0,0 0 1 0 0,-3-3 0 0 0,4 5-216 0 0,1 0 0 0 0,-1 1 0 0 0,0-1 0 0 0,1 0 0 0 0,-1 1 0 0 0,0-1 0 0 0,0 1 1 0 0,1 0-1 0 0,-1-1 0 0 0,0 1 0 0 0,0 0 0 0 0,1 0 0 0 0,-1 0 0 0 0,0 0 0 0 0,0 1 0 0 0,0-1 0 0 0,1 0 0 0 0,-1 1 0 0 0,0-1 1 0 0,0 1-1 0 0,1-1 0 0 0,-1 1 0 0 0,0 0 0 0 0,1 0 0 0 0,-3 1 0 0 0,-25 15-224 0 0,0 1 0 0 0,0 1 0 0 0,2 1 0 0 0,1 1-1 0 0,0 2 1 0 0,-23 26 0 0 0,39-37 252 0 0,1-1 0 0 0,1 2-1 0 0,0-1 1 0 0,0 1-1 0 0,1 1 1 0 0,-10 27 0 0 0,14-31-18 0 0,0 0 0 0 0,1 0 0 0 0,1 0 0 0 0,-1 1 0 0 0,2-1 0 0 0,-1 0 0 0 0,1 1 0 0 0,1-1 0 0 0,0 0 0 0 0,0 1 0 0 0,4 10 1 0 0,-3-15 3 0 0,-1 0 0 0 0,1 0 0 0 0,1 0 0 0 0,-1-1 1 0 0,1 1-1 0 0,0-1 0 0 0,1 0 0 0 0,-1 1 1 0 0,1-2-1 0 0,0 1 0 0 0,0 0 0 0 0,0-1 0 0 0,1 1 1 0 0,-1-1-1 0 0,8 4 0 0 0,-4-3 15 0 0,0-1 0 0 0,1 0 1 0 0,-1 0-1 0 0,1-1 0 0 0,0 0 0 0 0,0 0 0 0 0,0-1 0 0 0,1-1 0 0 0,12 2 1 0 0,-2-2 75 0 0,-1-2 0 0 0,1 1 1 0 0,0-2-1 0 0,0-1 0 0 0,0-1 0 0 0,-1 0 1 0 0,0-1-1 0 0,36-15 0 0 0,-35 11 110 0 0,-2-1-1 0 0,1 0 0 0 0,-1-1 0 0 0,-1-1 0 0 0,0-1 0 0 0,-1-1 0 0 0,0 0 0 0 0,-1-1 1 0 0,0 0-1 0 0,-2-1 0 0 0,0-1 0 0 0,-1 0 0 0 0,0-1 0 0 0,-1 0 0 0 0,15-37 0 0 0,-24 49-58 0 0,0 1 0 0 0,0-1 0 0 0,-1 0 0 0 0,0 0-1 0 0,0 1 1 0 0,0-1 0 0 0,-1 0 0 0 0,0 0 0 0 0,0 0-1 0 0,0 0 1 0 0,-1 0 0 0 0,0 0 0 0 0,0 1 0 0 0,0-1-1 0 0,-1 0 1 0 0,0 1 0 0 0,0-1 0 0 0,-5-9 0 0 0,2 9-89 0 0,1 0 1 0 0,0 1-1 0 0,-1 0 1 0 0,0 0-1 0 0,-1 0 1 0 0,1 0-1 0 0,-1 1 1 0 0,1 0-1 0 0,-1 0 1 0 0,-1 0-1 0 0,1 1 1 0 0,0 0 0 0 0,-1 1-1 0 0,0-1 1 0 0,-10-2-1 0 0,5 2-114 0 0,-1 0 1 0 0,0 1-1 0 0,1 1 0 0 0,-1 0 0 0 0,0 0 0 0 0,0 1 0 0 0,1 1 1 0 0,-1 0-1 0 0,0 1 0 0 0,0 0 0 0 0,1 1 0 0 0,-15 5 1 0 0,22-6 56 0 0,-1 1 0 0 0,0-1 0 0 0,1 1 0 0 0,-1 1 0 0 0,1-1 0 0 0,0 1 0 0 0,0 0 1 0 0,0 0-1 0 0,1 0 0 0 0,-1 1 0 0 0,1 0 0 0 0,0-1 0 0 0,0 2 0 0 0,1-1 0 0 0,0 0 1 0 0,0 1-1 0 0,0-1 0 0 0,0 1 0 0 0,1 0 0 0 0,0 0 0 0 0,0 0 0 0 0,1 0 0 0 0,-1 0 1 0 0,1 0-1 0 0,1 1 0 0 0,-1 7 0 0 0,1 20-24 0 0,2 1 0 0 0,1 0 1 0 0,2-1-1 0 0,2 0 0 0 0,0 0 0 0 0,3-1 0 0 0,0 0 1 0 0,3-1-1 0 0,0 0 0 0 0,24 40 0 0 0,-32-64 220 0 0,-1 0-1 0 0,1 0 1 0 0,-2 0 0 0 0,1 1-1 0 0,-1 0 1 0 0,0 0 0 0 0,-1 0-1 0 0,2 14 3695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0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4585 0 0,'0'0'10022'0'0,"10"4"-11457"0"0,3 6 1446 0 0,0 0-1 0 0,14 16 1 0 0,-17-15 64 0 0,1-1 1 0 0,0 0-1 0 0,1-1 0 0 0,18 11 1 0 0,-26-17 24 0 0,1-1 1 0 0,-1-1-1 0 0,0 1 1 0 0,1 0 0 0 0,-1-1-1 0 0,1 0 1 0 0,0 0 0 0 0,-1-1-1 0 0,1 1 1 0 0,0-1 0 0 0,-1 0-1 0 0,1 0 1 0 0,0-1-1 0 0,-1 1 1 0 0,1-1 0 0 0,-1 0-1 0 0,1 0 1 0 0,7-3 0 0 0,2-2 113 0 0,-1-1 0 0 0,0 0 1 0 0,0 0-1 0 0,-1-1 0 0 0,0-1 1 0 0,0 0-1 0 0,-1-1 0 0 0,-1 0 1 0 0,1 0-1 0 0,11-17 0 0 0,-16 20-122 0 0,-1-1-1 0 0,0 1 0 0 0,0-1 0 0 0,-1 0 0 0 0,0 0 0 0 0,-1 0 0 0 0,0-1 0 0 0,0 1 0 0 0,-1-1 1 0 0,1 0-1 0 0,-2 0 0 0 0,0 0 0 0 0,0 0 0 0 0,0 0 0 0 0,-1 0 0 0 0,-1 0 0 0 0,1 0 0 0 0,-3-10 1 0 0,3 16-116 0 0,-1 1 1 0 0,1 0 0 0 0,-1 0 0 0 0,0-1-1 0 0,1 1 1 0 0,-1 0 0 0 0,0 0 0 0 0,0 0-1 0 0,-1 0 1 0 0,1 0 0 0 0,0 0 0 0 0,-1 0 0 0 0,1 1-1 0 0,-1-1 1 0 0,1 0 0 0 0,-1 1 0 0 0,0-1-1 0 0,0 1 1 0 0,1 0 0 0 0,-1-1 0 0 0,0 1-1 0 0,0 0 1 0 0,-1 0 0 0 0,1 0 0 0 0,0 1-1 0 0,-4-2 1 0 0,4 2-123 0 0,0 0-1 0 0,-1 0 0 0 0,1 1 0 0 0,0-1 1 0 0,0 1-1 0 0,-1-1 0 0 0,1 1 0 0 0,0 0 1 0 0,0 0-1 0 0,0 0 0 0 0,0 0 1 0 0,0 0-1 0 0,0 0 0 0 0,0 0 0 0 0,1 1 1 0 0,-1-1-1 0 0,0 1 0 0 0,1-1 0 0 0,-1 1 1 0 0,1 0-1 0 0,-1 0 0 0 0,1-1 0 0 0,0 1 1 0 0,0 0-1 0 0,0 0 0 0 0,-2 5 1 0 0,1-4-308 0 0,0 1 1 0 0,1 0-1 0 0,-1 0 1 0 0,1 0-1 0 0,0 0 1 0 0,0 0 0 0 0,1 1-1 0 0,-1-1 1 0 0,1 0-1 0 0,-1 0 1 0 0,2 1-1 0 0,-1-1 1 0 0,1 8 0 0 0,3-1-1279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1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90 534 584 0 0,'26'-10'1176'0'0,"45"-20"1594"0"0,-66 27-2335 0 0,-1 1 0 0 0,1-1 0 0 0,0 0 0 0 0,-1 0 0 0 0,0-1 0 0 0,0 1-1 0 0,0-1 1 0 0,0 0 0 0 0,-1 0 0 0 0,6-8 0 0 0,-7 10-221 0 0,-1 0 1 0 0,-1 0-1 0 0,1 0 0 0 0,0 0 0 0 0,0 0 1 0 0,-1 0-1 0 0,1 0 0 0 0,-1 0 1 0 0,1 0-1 0 0,-1 0 0 0 0,0 0 0 0 0,0 0 1 0 0,0 0-1 0 0,0 0 0 0 0,0 0 1 0 0,0 0-1 0 0,-1 0 0 0 0,1 0 0 0 0,-1 0 1 0 0,1 0-1 0 0,-1 0 0 0 0,-1-3 1 0 0,0 2-72 0 0,-1 0 0 0 0,1 0 0 0 0,0 1 0 0 0,-1-1 0 0 0,0 1 0 0 0,1-1 1 0 0,-1 1-1 0 0,0 0 0 0 0,0 0 0 0 0,0 0 0 0 0,-7-3 0 0 0,1 1-125 0 0,0 1 1 0 0,0 0-1 0 0,0 0 0 0 0,-1 1 0 0 0,1 0 0 0 0,-1 1 0 0 0,0 0 0 0 0,-18 1 0 0 0,24 0-62 0 0,-1 1-1 0 0,1 0 0 0 0,0 0 1 0 0,0 0-1 0 0,0 1 0 0 0,0 0 1 0 0,0-1-1 0 0,0 2 0 0 0,1-1 0 0 0,-1 0 1 0 0,0 1-1 0 0,1-1 0 0 0,0 1 1 0 0,0 0-1 0 0,0 0 0 0 0,0 0 1 0 0,-4 5-1 0 0,4-2-20 0 0,-1 0 0 0 0,1 0 1 0 0,0 0-1 0 0,0 0 0 0 0,0 1 1 0 0,1-1-1 0 0,0 1 0 0 0,1 0 1 0 0,-1-1-1 0 0,0 12 0 0 0,2-11 18 0 0,0-1 0 0 0,0 1 0 0 0,0 0 0 0 0,1-1 0 0 0,0 1 0 0 0,0-1 0 0 0,1 1 1 0 0,0-1-1 0 0,0 1 0 0 0,5 10 0 0 0,-5-13 35 0 0,0-1-1 0 0,1 1 1 0 0,-1-1 0 0 0,1 0 0 0 0,-1 1 0 0 0,1-1 0 0 0,0-1 0 0 0,0 1 0 0 0,0 0-1 0 0,1-1 1 0 0,-1 1 0 0 0,1-1 0 0 0,-1 0 0 0 0,1 0 0 0 0,0-1 0 0 0,-1 1-1 0 0,9 1 1 0 0,-8-2 113 0 0,0 0 1 0 0,0-1-1 0 0,0 1 0 0 0,0-1 0 0 0,0 0 0 0 0,0 0 0 0 0,0-1 1 0 0,-1 1-1 0 0,1-1 0 0 0,0 0 0 0 0,0 0 0 0 0,0 0 0 0 0,-1-1 1 0 0,1 1-1 0 0,0-1 0 0 0,-1 0 0 0 0,0 0 0 0 0,1 0 0 0 0,-1 0 1 0 0,0-1-1 0 0,0 1 0 0 0,3-5 0 0 0,0 2 124 0 0,-1-2 1 0 0,-1 1-1 0 0,1 0 0 0 0,-1-1 0 0 0,0 0 1 0 0,0 0-1 0 0,-1 0 0 0 0,0-1 1 0 0,4-14-1 0 0,23 86-2143 0 0,-27-57 1819 0 0,1-1 0 0 0,0 1-1 0 0,0-1 1 0 0,0 0 0 0 0,1 0-1 0 0,-1-1 1 0 0,2 1 0 0 0,-1-1 0 0 0,0 0-1 0 0,1-1 1 0 0,0 1 0 0 0,0-1-1 0 0,1 0 1 0 0,-1-1 0 0 0,1 1 0 0 0,0-1-1 0 0,9 3 1 0 0,-7-4-246 0 0,0-1 0 0 0,0 1 1 0 0,0-1-1 0 0,0-1 0 0 0,0 0 1 0 0,0 0-1 0 0,0-1 0 0 0,0 0 0 0 0,0 0 1 0 0,0-1-1 0 0,0 0 0 0 0,0-1 1 0 0,16-7-1 0 0,-12 4 153 0 0,0 0 1 0 0,0-2 0 0 0,0 1-1 0 0,-1-2 1 0 0,0 0 0 0 0,0 0 0 0 0,-1-1-1 0 0,-1 0 1 0 0,15-18 0 0 0,-21 23 473 0 0,0 0 1 0 0,0 0 0 0 0,-1-1-1 0 0,0 1 1 0 0,0-1-1 0 0,-1 0 1 0 0,0 0 0 0 0,0 0-1 0 0,0 0 1 0 0,0 0 0 0 0,-1 0-1 0 0,0 0 1 0 0,0-1 0 0 0,-1 1-1 0 0,0 0 1 0 0,0-1 0 0 0,-1 1-1 0 0,1 0 1 0 0,-1 0 0 0 0,0-1-1 0 0,-1 1 1 0 0,0 0 0 0 0,0 0-1 0 0,-5-9 1 0 0,6 12-283 0 0,0 1 1 0 0,0 0-1 0 0,0 0 0 0 0,-1 0 1 0 0,1 0-1 0 0,-1 0 1 0 0,1 0-1 0 0,-1 1 0 0 0,0-1 1 0 0,0 0-1 0 0,0 1 1 0 0,0-1-1 0 0,0 1 0 0 0,0 0 1 0 0,0 0-1 0 0,0 0 1 0 0,0 0-1 0 0,-1 0 0 0 0,1 0 1 0 0,0 0-1 0 0,-1 1 1 0 0,1-1-1 0 0,-1 1 0 0 0,1 0 1 0 0,-1 0-1 0 0,1 0 1 0 0,-1 0-1 0 0,1 0 0 0 0,0 0 1 0 0,-1 1-1 0 0,1-1 1 0 0,-1 1-1 0 0,1-1 0 0 0,0 1 1 0 0,-5 2-1 0 0,0 0-92 0 0,0 1 1 0 0,0 0-1 0 0,0 0 0 0 0,1 0 0 0 0,-1 1 1 0 0,1 0-1 0 0,0 0 0 0 0,1 1 0 0 0,-1 0 1 0 0,-4 6-1 0 0,5-5 37 0 0,1 0-1 0 0,0 0 1 0 0,0 0 0 0 0,0 0-1 0 0,1 0 1 0 0,1 1 0 0 0,-1-1-1 0 0,1 1 1 0 0,0 0 0 0 0,1 0 0 0 0,-1 15-1 0 0,2-20 22 0 0,0 0 0 0 0,0 0 1 0 0,0 1-1 0 0,1-1 0 0 0,0 0 0 0 0,-1 0 0 0 0,1 0 0 0 0,0 0 0 0 0,1 0 0 0 0,-1 0 0 0 0,0 0 0 0 0,1 0 1 0 0,0 0-1 0 0,-1-1 0 0 0,1 1 0 0 0,0 0 0 0 0,1-1 0 0 0,-1 0 0 0 0,0 1 0 0 0,1-1 0 0 0,-1 0 1 0 0,1 0-1 0 0,0-1 0 0 0,-1 1 0 0 0,1 0 0 0 0,0-1 0 0 0,0 0 0 0 0,0 0 0 0 0,0 0 0 0 0,0 0 1 0 0,7 1-1 0 0,1 0 44 0 0,0-1-1 0 0,1 0 1 0 0,-1 0 0 0 0,1-2 0 0 0,-1 1 0 0 0,1-1 0 0 0,-1-1 0 0 0,0 0 0 0 0,1-1 0 0 0,-1 0 0 0 0,-1 0 0 0 0,1-1-1 0 0,0-1 1 0 0,-1 0 0 0 0,0 0 0 0 0,0-1 0 0 0,0-1 0 0 0,-1 1 0 0 0,0-1 0 0 0,0-1 0 0 0,8-9 0 0 0,-6 6 153 0 0,-1-1 1 0 0,0 1-1 0 0,-1-1 1 0 0,0-1 0 0 0,-1 0-1 0 0,-1 0 1 0 0,0-1-1 0 0,-1 0 1 0 0,0 0-1 0 0,-1 0 1 0 0,-1-1 0 0 0,0 1-1 0 0,-1-1 1 0 0,0 0-1 0 0,0-24 1 0 0,-4 24 32 0 0,0 0 1 0 0,-1-1-1 0 0,0 1 1 0 0,-1 0-1 0 0,-1 0 0 0 0,-1 0 1 0 0,-11-26-1 0 0,11 30-184 0 0,-1 1 0 0 0,1 0 0 0 0,-1 1 0 0 0,-1-1 0 0 0,0 1-1 0 0,-1 0 1 0 0,1 1 0 0 0,-1 0 0 0 0,-1 0 0 0 0,0 1 0 0 0,-12-9 0 0 0,20 16-67 0 0,1-1 0 0 0,-1 1 1 0 0,1 0-1 0 0,-1-1 1 0 0,1 1-1 0 0,0 0 1 0 0,-1-1-1 0 0,1 1 0 0 0,-1 0 1 0 0,1 0-1 0 0,-1 0 1 0 0,0-1-1 0 0,1 1 1 0 0,-1 0-1 0 0,1 0 1 0 0,-1 0-1 0 0,1 0 0 0 0,-1 0 1 0 0,1 0-1 0 0,-1 0 1 0 0,0 0-1 0 0,1 0 1 0 0,-1 0-1 0 0,1 0 0 0 0,-1 1 1 0 0,1-1-1 0 0,-1 0 1 0 0,1 0-1 0 0,-1 0 1 0 0,1 1-1 0 0,-1-1 0 0 0,1 0 1 0 0,-1 1-1 0 0,1-1 1 0 0,-1 0-1 0 0,1 1 1 0 0,0-1-1 0 0,-1 1 0 0 0,1 0 1 0 0,-1 1-26 0 0,0 0 1 0 0,0 0-1 0 0,0 1 1 0 0,1-1-1 0 0,-1 1 0 0 0,1-1 1 0 0,0 0-1 0 0,0 1 1 0 0,0 4-1 0 0,10 58-138 0 0,11 11 143 0 0,38 87 1 0 0,-3-11 143 0 0,-47-119-84 0 0,-7-23-167 0 0,0 0 0 0 0,1-1 0 0 0,0 1-1 0 0,0-1 1 0 0,1 0 0 0 0,0 0 0 0 0,1 0 0 0 0,11 16 0 0 0,-10-19-1341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14267 0 0,'5'31'-129'0'0,"2"0"-1"0"0,1 0 1 0 0,2-1 0 0 0,1-1-1 0 0,1 1 1 0 0,17 29 0 0 0,-20-46 3221 0 0,-7-20-1626 0 0,-8-33-1132 0 0,1 11-65 0 0,3-13-313 0 0,2-51 1 0 0,1 80-78 0 0,0 0-1 0 0,1 0 1 0 0,1-1 0 0 0,0 2-1 0 0,1-1 1 0 0,0 0-1 0 0,12-23 1 0 0,-14 32 33 0 0,1 1 0 0 0,0-1 0 0 0,0 1 0 0 0,0 0 0 0 0,0 0 0 0 0,0 0 0 0 0,1 1 0 0 0,-1-1 0 0 0,1 1 0 0 0,-1 0-1 0 0,1 0 1 0 0,0 0 0 0 0,0 0 0 0 0,0 1 0 0 0,0 0 0 0 0,0 0 0 0 0,1 0 0 0 0,-1 0 0 0 0,0 0 0 0 0,0 1 0 0 0,7 0 0 0 0,10 0-22 0 0,0 1 1 0 0,0 0-1 0 0,22 6 0 0 0,-28-5 99 0 0,59 11-50 0 0,-42-6 88 0 0,0-1-1 0 0,0-2 1 0 0,0-1-1 0 0,49-2 1 0 0,-78-2 28 0 0,-1 1 0 0 0,1 0 1 0 0,-1 0-1 0 0,1-1 0 0 0,-1 1 0 0 0,0-1 0 0 0,1 0 1 0 0,-1 0-1 0 0,0 0 0 0 0,1 0 0 0 0,-1 0 1 0 0,0 0-1 0 0,0-1 0 0 0,0 1 0 0 0,0-1 0 0 0,0 0 1 0 0,0 1-1 0 0,0-1 0 0 0,-1 0 0 0 0,2-2 1 0 0,-2 3-8 0 0,-1 0 0 0 0,1 0 0 0 0,-1 0 1 0 0,0 0-1 0 0,0 0 0 0 0,0 0 1 0 0,1 0-1 0 0,-1 0 0 0 0,0 0 1 0 0,0 0-1 0 0,0 0 0 0 0,-1 1 0 0 0,1-1 1 0 0,0 0-1 0 0,0 0 0 0 0,0 0 1 0 0,-1 0-1 0 0,1 0 0 0 0,-1-2 1 0 0,-1 1-14 0 0,1 0 0 0 0,-1 0 0 0 0,1 0 0 0 0,-1 0 0 0 0,0 0 1 0 0,0 0-1 0 0,0 1 0 0 0,0-1 0 0 0,0 0 0 0 0,-3-1 0 0 0,-2 0-102 0 0,1 0 0 0 0,-1 0-1 0 0,1 0 1 0 0,-1 1 0 0 0,0 0 0 0 0,0 0-1 0 0,0 1 1 0 0,0 0 0 0 0,-1 0-1 0 0,1 1 1 0 0,0 0 0 0 0,0 0-1 0 0,0 1 1 0 0,0-1 0 0 0,-1 2-1 0 0,1-1 1 0 0,0 1 0 0 0,1 0-1 0 0,-1 0 1 0 0,0 1 0 0 0,1 0-1 0 0,-1 0 1 0 0,1 1 0 0 0,-9 6-1 0 0,3-2 40 0 0,0 0 0 0 0,1 1 0 0 0,1 1 0 0 0,-1 0-1 0 0,1 0 1 0 0,1 1 0 0 0,0 0 0 0 0,1 1-1 0 0,0 0 1 0 0,1 0 0 0 0,-9 19 0 0 0,11-18-23 0 0,0 1 1 0 0,1 0-1 0 0,1 0 0 0 0,-3 19 1 0 0,6-28-3 0 0,-1 0 1 0 0,1 0-1 0 0,0 0 0 0 0,0 1 1 0 0,0-1-1 0 0,1 0 0 0 0,0 0 1 0 0,0 0-1 0 0,0 0 1 0 0,0 0-1 0 0,1 0 0 0 0,0-1 1 0 0,0 1-1 0 0,0 0 0 0 0,5 6 1 0 0,-6-10 59 0 0,0 0-1 0 0,0 1 1 0 0,0-1 0 0 0,0 0 0 0 0,1 0-1 0 0,-1 0 1 0 0,0-1 0 0 0,1 1 0 0 0,-1 0-1 0 0,0 0 1 0 0,1-1 0 0 0,-1 1 0 0 0,1-1-1 0 0,-1 1 1 0 0,1-1 0 0 0,-1 0 0 0 0,1 1-1 0 0,0-1 1 0 0,-1 0 0 0 0,3 0 0 0 0,0-1 55 0 0,0 1 0 0 0,0-1 1 0 0,-1 0-1 0 0,1 0 0 0 0,0 0 1 0 0,0-1-1 0 0,-1 1 0 0 0,5-3 1 0 0,4-4 200 0 0,0-1 0 0 0,0 0 0 0 0,14-13 0 0 0,-15 11-87 0 0,-1-1 0 0 0,0 0 0 0 0,-1-1 0 0 0,0 0 0 0 0,-1-1 0 0 0,0 1 0 0 0,-1-2 0 0 0,-1 1 0 0 0,0-1 0 0 0,5-23 0 0 0,-10 36-204 0 0,-1 0-21 0 0,1-1 0 0 0,0 0 1 0 0,0 1-1 0 0,0-1 0 0 0,0 1 0 0 0,0-1 0 0 0,1 1 1 0 0,-1 0-1 0 0,1-1 0 0 0,-1 1 0 0 0,1 0 0 0 0,2-2 0 0 0,-3 9-435 0 0,7 38 397 0 0,3-1-1 0 0,1 0 0 0 0,24 54 1 0 0,-33-90 93 0 0,0-1 0 0 0,0 0 1 0 0,0 1-1 0 0,1-1 1 0 0,5 5-1 0 0,-9-9-63 0 0,2 0 1 0 0,-1 0-1 0 0,0 1 0 0 0,0-1 1 0 0,0 0-1 0 0,1 0 0 0 0,-1-1 1 0 0,0 1-1 0 0,1 0 0 0 0,-1 0 1 0 0,0 0-1 0 0,1-1 0 0 0,-1 1 1 0 0,1-1-1 0 0,0 1 0 0 0,-1-1 1 0 0,1 0-1 0 0,-1 0 0 0 0,1 0 1 0 0,0 0-1 0 0,-1 0 0 0 0,1 0 1 0 0,-1 0-1 0 0,1 0 0 0 0,1-1 1 0 0,6-3-734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2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15051 0 0,'9'20'-1447'0'0,"30"78"1419"0"0,-4 1 0 0 0,-5 2-1 0 0,-4 1 1 0 0,20 165 0 0 0,-43-235-283 0 0,-3-20-2280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2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10 161 8962 0 0,'-2'-3'292'0'0,"1"-1"0"0"0,0 1 0 0 0,-1-1 0 0 0,1 0 0 0 0,1 1 0 0 0,-1-1 0 0 0,0 0 1 0 0,1 0-1 0 0,0 1 0 0 0,0-1 0 0 0,1-6 0 0 0,0 7-226 0 0,0 1 1 0 0,0 0-1 0 0,0 0 0 0 0,1-1 1 0 0,-1 1-1 0 0,1 0 1 0 0,-1 0-1 0 0,1 1 0 0 0,0-1 1 0 0,0 0-1 0 0,-1 1 1 0 0,1-1-1 0 0,1 1 1 0 0,-1-1-1 0 0,0 1 0 0 0,0 0 1 0 0,0 0-1 0 0,1 0 1 0 0,2-1-1 0 0,42-14 9 0 0,0 2 0 0 0,0 2 1 0 0,1 2-1 0 0,87-7 0 0 0,-120 15-49 0 0,57-3 20 0 0,-67 5-53 0 0,1 0 0 0 0,-1 1 0 0 0,1-1 0 0 0,-1 1 0 0 0,1 0 0 0 0,-1 1 0 0 0,1-1 0 0 0,-1 1 1 0 0,10 4-1 0 0,-14-5 10 0 0,0 0 0 0 0,0 0 1 0 0,0 0-1 0 0,0 0 1 0 0,0 0-1 0 0,0 0 0 0 0,0 0 1 0 0,0 0-1 0 0,0 0 0 0 0,0 0 1 0 0,0 0-1 0 0,-1 1 0 0 0,1-1 1 0 0,-1 0-1 0 0,1 1 1 0 0,-1-1-1 0 0,1 0 0 0 0,-1 1 1 0 0,0-1-1 0 0,1 0 0 0 0,-1 2 1 0 0,0 1 23 0 0,0-1 1 0 0,-1 1-1 0 0,1-1 1 0 0,-1 1-1 0 0,0-1 1 0 0,0 0-1 0 0,0 1 1 0 0,-2 4-1 0 0,-4 5 103 0 0,0-1-1 0 0,0 0 0 0 0,-12 13 1 0 0,19-25-128 0 0,-28 35 82 0 0,9-12 82 0 0,-24 39 0 0 0,39-54-146 0 0,-1 0 0 0 0,1 1 0 0 0,0 0-1 0 0,1-1 1 0 0,0 1 0 0 0,1 1 0 0 0,0-1 0 0 0,0 0 0 0 0,0 10 0 0 0,2-16-121 0 0,-1 1 0 0 0,1-1 0 0 0,0 0-1 0 0,0 0 1 0 0,1 1 0 0 0,-1-1 0 0 0,1 0 0 0 0,-1 0 0 0 0,1 0 0 0 0,0 1 0 0 0,0-1-1 0 0,1 0 1 0 0,-1 0 0 0 0,4 5 0 0 0,-4-7 15 0 0,1 0-1 0 0,-1 0 1 0 0,1 0 0 0 0,0 0 0 0 0,-1 0-1 0 0,1 0 1 0 0,0 0 0 0 0,0 0 0 0 0,0-1-1 0 0,0 1 1 0 0,-1-1 0 0 0,1 0 0 0 0,0 1-1 0 0,0-1 1 0 0,0 0 0 0 0,0 0-1 0 0,0 0 1 0 0,0 0 0 0 0,0-1 0 0 0,0 1-1 0 0,0 0 1 0 0,0-1 0 0 0,-1 1 0 0 0,1-1-1 0 0,0 0 1 0 0,3-2 0 0 0,13-4-1768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3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12 16572 0 0,'-2'-1'38'0'0,"0"-1"0"0"0,-1 1 0 0 0,1 0 0 0 0,0 0 0 0 0,-1 0 0 0 0,1 0 0 0 0,-1 0 0 0 0,1 0 1 0 0,-1 1-1 0 0,1-1 0 0 0,-1 1 0 0 0,0 0 0 0 0,1-1 0 0 0,-1 1 0 0 0,1 1 0 0 0,-1-1 0 0 0,0 0 0 0 0,1 1 1 0 0,-1-1-1 0 0,1 1 0 0 0,-4 1 0 0 0,-54 22-435 0 0,58-23 422 0 0,-22 11-35 0 0,0 2-1 0 0,1 0 0 0 0,0 2 1 0 0,-24 21-1 0 0,36-27-12 0 0,0 0 0 0 0,1 1 0 0 0,0 0 0 0 0,1 0 0 0 0,0 1 0 0 0,1 1 0 0 0,0-1 1 0 0,1 1-1 0 0,-8 20 0 0 0,14-30-7 0 0,0 0 0 0 0,0 0 0 0 0,0-1 0 0 0,0 1 0 0 0,1 0 0 0 0,-1 1 0 0 0,1-1 0 0 0,0 0 1 0 0,0 0-1 0 0,0 0 0 0 0,1 0 0 0 0,-1 0 0 0 0,1 0 0 0 0,-1 0 0 0 0,1 0 0 0 0,0 0 0 0 0,0-1 1 0 0,0 1-1 0 0,1 0 0 0 0,1 3 0 0 0,0-2 35 0 0,0 0 0 0 0,1-1 1 0 0,-1 1-1 0 0,1-1 0 0 0,0 0 0 0 0,0 0 1 0 0,0 0-1 0 0,0-1 0 0 0,0 1 0 0 0,1-1 0 0 0,6 3 1 0 0,6 0 134 0 0,1 0 0 0 0,0 0 1 0 0,0-2-1 0 0,1 0 1 0 0,29 0-1 0 0,-28-3-41 0 0,1-1-1 0 0,-1-2 1 0 0,1 0-1 0 0,-1-1 1 0 0,0 0 0 0 0,23-10-1 0 0,-8 1-83 0 0,0-3-1 0 0,47-27 0 0 0,-71 36-466 0 0,0 0-1 0 0,-1-1 0 0 0,12-12 0 0 0,-8 6-659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3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22373 0 0,'0'0'-736'0'0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4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13627 0 0,'1'-3'16'0'0,"1"0"0"0"0,-1 0-1 0 0,1 0 1 0 0,-1 0 0 0 0,1 0 0 0 0,0 0 0 0 0,0 1-1 0 0,1-1 1 0 0,-1 1 0 0 0,0-1 0 0 0,1 1 0 0 0,-1 0-1 0 0,1 0 1 0 0,0 0 0 0 0,0 0 0 0 0,0 1 0 0 0,0-1-1 0 0,0 1 1 0 0,0-1 0 0 0,6 0 0 0 0,-6 0-12 0 0,1 0 0 0 0,0 1 0 0 0,0 0 0 0 0,1 0 0 0 0,-1 0 0 0 0,0 0 0 0 0,0 1 1 0 0,0-1-1 0 0,1 1 0 0 0,-1 0 0 0 0,0 0 0 0 0,0 1 0 0 0,1-1 0 0 0,-1 1 0 0 0,0 0 0 0 0,7 2 0 0 0,-2 4 3 0 0,1 0 1 0 0,-1 1-1 0 0,-1 0 0 0 0,0 1 0 0 0,0-1 0 0 0,0 2 0 0 0,11 18 0 0 0,38 77 197 0 0,-51-93-185 0 0,58 119-33 0 0,-59-190-9230 0 0,-26-10 9320 0 0,13 44 1259 0 0,-1 1 0 0 0,-1 0 0 0 0,-2 1 0 0 0,-24-38 0 0 0,35 59-1267 0 0,0 1 0 0 0,1-1 0 0 0,-1 1 0 0 0,0 0 0 0 0,0 0 0 0 0,0-1 0 0 0,-1 1 0 0 0,1 0 0 0 0,0 0 0 0 0,0 0 0 0 0,-1 0 0 0 0,1 0 0 0 0,0 1 0 0 0,-1-1 0 0 0,1 0 0 0 0,-1 0 0 0 0,1 1 0 0 0,-1-1 0 0 0,1 1 0 0 0,-1 0 0 0 0,-3-1 0 0 0,4 2-86 0 0,-1-1 0 0 0,0 1 0 0 0,0 0 1 0 0,1 0-1 0 0,-1 0 0 0 0,1 0 0 0 0,-1 0 0 0 0,1 0 0 0 0,-1 0 1 0 0,1 0-1 0 0,0 1 0 0 0,0-1 0 0 0,-1 1 0 0 0,1-1 0 0 0,0 1 0 0 0,0-1 1 0 0,0 1-1 0 0,1-1 0 0 0,-2 3 0 0 0,-62 141-45 0 0,21-42 313 0 0,38-95-201 0 0,-3 5-3432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 13091 0 0,'-1'0'-96'0'0,"-1"0"-48"0"0,1 0 8 0 0,-1 0-48 0 0,1 2-24 0 0,1-1 8 0 0,0 1-32 0 0,6 14 104 0 0,7-15-1 0 0,3-1 1 0 0,4 0 120 0 0,4-3 8 0 0,2-3 8 0 0,6-1-16 0 0,0 0 0 0 0,-3-3-1176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49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12363 0 0,'0'0'672'0'0,"2"27"-2123"0"0,-5 65 624 0 0,1-29 783 0 0,8 88 0 0 0,-4-133 69 0 0,1 0-1 0 0,0 0 1 0 0,2 0-1 0 0,0-1 1 0 0,0 0-1 0 0,2 0 1 0 0,0 0-1 0 0,1 0 1 0 0,15 21-1 0 0,-19-32-16 0 0,0-1 1 0 0,0 0-1 0 0,1-1 0 0 0,-1 1 0 0 0,1-1 0 0 0,0 0 0 0 0,0 0 1 0 0,1 0-1 0 0,-1-1 0 0 0,1 0 0 0 0,0 0 0 0 0,0 0 0 0 0,0-1 0 0 0,0 1 1 0 0,7 0-1 0 0,-5-1 21 0 0,1-1 1 0 0,-1 0 0 0 0,1-1-1 0 0,0 0 1 0 0,-1 0-1 0 0,1-1 1 0 0,-1 0 0 0 0,1 0-1 0 0,-1-1 1 0 0,17-5-1 0 0,-8 0 103 0 0,0 1 0 0 0,0-2 0 0 0,-1-1 0 0 0,0 0 0 0 0,20-15 0 0 0,-27 17 37 0 0,-1 0 1 0 0,0 0-1 0 0,-1-1 1 0 0,0 0 0 0 0,0 0-1 0 0,0-1 1 0 0,-1 0-1 0 0,-1 0 1 0 0,1-1-1 0 0,5-14 1 0 0,-7 12 49 0 0,0 0 0 0 0,0 0 0 0 0,-1-1 0 0 0,2-22 0 0 0,-4 32-200 0 0,-1 0 0 0 0,0 0 0 0 0,0 1 0 0 0,0-1 0 0 0,0 0 1 0 0,0 0-1 0 0,0 0 0 0 0,-1 0 0 0 0,1 0 0 0 0,-1 1 0 0 0,0-1 1 0 0,0 0-1 0 0,0 0 0 0 0,0 1 0 0 0,-1-1 0 0 0,1 1 0 0 0,-1-1 0 0 0,0 1 1 0 0,1 0-1 0 0,-1-1 0 0 0,0 1 0 0 0,0 0 0 0 0,0 0 0 0 0,-1 1 1 0 0,1-1-1 0 0,0 0 0 0 0,-5-2 0 0 0,6 4-63 0 0,0 0 0 0 0,0-1-1 0 0,0 1 1 0 0,-1 0 0 0 0,1 0 0 0 0,0 0 0 0 0,0 0 0 0 0,-1 0-1 0 0,1 0 1 0 0,0 0 0 0 0,0 0 0 0 0,-1 1 0 0 0,1-1 0 0 0,0 0-1 0 0,0 1 1 0 0,0-1 0 0 0,0 1 0 0 0,0-1 0 0 0,-1 1-1 0 0,1 0 1 0 0,0-1 0 0 0,0 1 0 0 0,0 0 0 0 0,1 0 0 0 0,-1 0-1 0 0,0 0 1 0 0,-1 1 0 0 0,-22 33-486 0 0,15-21 394 0 0,-1 3 28 0 0,0 0 1 0 0,2 0-1 0 0,0 1 1 0 0,-11 37-1 0 0,13-34 30 0 0,4-16 79 0 0,0 0 1 0 0,1 0 0 0 0,0 0-1 0 0,0 1 1 0 0,0-1 0 0 0,0 1-1 0 0,1-1 1 0 0,0 0 0 0 0,0 1-1 0 0,1-1 1 0 0,0 1 0 0 0,-1-1-1 0 0,2 0 1 0 0,-1 0 0 0 0,1 1-1 0 0,0-1 1 0 0,0 0-1 0 0,0 0 1 0 0,0-1 0 0 0,1 1-1 0 0,0 0 1 0 0,6 7 0 0 0,-4-7 49 0 0,1 1 0 0 0,0-1 1 0 0,0 0-1 0 0,1-1 0 0 0,-1 1 1 0 0,1-1-1 0 0,0-1 0 0 0,0 1 1 0 0,1-1-1 0 0,-1 0 0 0 0,1-1 0 0 0,-1 0 1 0 0,1 0-1 0 0,0 0 0 0 0,8 0 1 0 0,12 0 77 0 0,1-1 0 0 0,-1-2 0 0 0,54-7 0 0 0,-62 5-442 0 0,-1-1 1 0 0,0-1-1 0 0,0 0 1 0 0,0-2 0 0 0,-1 0-1 0 0,26-14 1 0 0,-28 8-54 0 0,-6 0 280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4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12027 0 0,'-2'2'412'0'0,"0"-1"0"0"0,0 1 0 0 0,0-1 1 0 0,0 1-1 0 0,1 0 0 0 0,-1 0 1 0 0,0 0-1 0 0,1 0 0 0 0,-1 0 1 0 0,1 0-1 0 0,-1 3 0 0 0,-1 0-280 0 0,1 1 0 0 0,0-1 0 0 0,1 1 0 0 0,-1 0 0 0 0,1 0-1 0 0,1 0 1 0 0,-1 8 0 0 0,1 4-526 0 0,1-1 1 0 0,0 0-1 0 0,6 23 0 0 0,32 106-3957 0 0,-33-125 2962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5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73 7242 0 0,'-1'-4'145'0'0,"0"0"1"0"0,-1 0-1 0 0,1 0 1 0 0,-1 0-1 0 0,0 1 1 0 0,-1-1-1 0 0,1 0 1 0 0,0 1-1 0 0,-1 0 1 0 0,0-1-1 0 0,0 1 1 0 0,0 0-1 0 0,0 0 1 0 0,0 1-1 0 0,-1-1 1 0 0,1 1 0 0 0,-1 0-1 0 0,-7-4 1 0 0,5 4-247 0 0,0 1 1 0 0,-1-1 0 0 0,1 1 0 0 0,0 1-1 0 0,0-1 1 0 0,0 1 0 0 0,-1 0 0 0 0,1 0-1 0 0,0 1 1 0 0,0 0 0 0 0,-11 2-1 0 0,1 2-172 0 0,1 0-1 0 0,0 1 0 0 0,0 0 0 0 0,1 1 0 0 0,-16 10 0 0 0,-24 23 1921 0 0,40-27-1492 0 0,1 0-1 0 0,0 1 1 0 0,1 0-1 0 0,1 1 1 0 0,0 1-1 0 0,1 0 1 0 0,0 0-1 0 0,2 1 1 0 0,0 0 0 0 0,1 0-1 0 0,-8 30 1 0 0,13-39-158 0 0,0 1 0 0 0,0 0 0 0 0,1 0 0 0 0,1-1 0 0 0,0 1 0 0 0,0 0 0 0 0,0 0 0 0 0,1 0 0 0 0,0 0 0 0 0,1 0 0 0 0,0-1 0 0 0,0 1 0 0 0,1-1 0 0 0,0 1 1 0 0,1-1-1 0 0,0 0 0 0 0,0 0 0 0 0,1-1 0 0 0,-1 1 0 0 0,2-1 0 0 0,-1 0 0 0 0,1 0 0 0 0,0-1 0 0 0,0 0 0 0 0,1 0 0 0 0,10 7 0 0 0,-5-5 6 0 0,1 0 1 0 0,0-1-1 0 0,0 0 0 0 0,1-1 0 0 0,0 0 1 0 0,0-2-1 0 0,0 1 0 0 0,1-2 0 0 0,-1 0 0 0 0,1 0 1 0 0,0-2-1 0 0,0 0 0 0 0,0 0 0 0 0,-1-2 0 0 0,1 0 1 0 0,0 0-1 0 0,0-1 0 0 0,17-5 0 0 0,-17 2 44 0 0,1 1-1 0 0,-1-2 0 0 0,0 0 0 0 0,-1-1 0 0 0,1 0 1 0 0,-1-1-1 0 0,-1-1 0 0 0,0 0 0 0 0,0-1 1 0 0,0 0-1 0 0,-1-1 0 0 0,-1 0 0 0 0,0-1 0 0 0,-1-1 1 0 0,0 1-1 0 0,14-26 0 0 0,-18 27 232 0 0,-1 0 0 0 0,0 0-1 0 0,2-13 1 0 0,-5 20-103 0 0,-1 0 0 0 0,0 1 0 0 0,0-1 0 0 0,-1 0 0 0 0,1 0 0 0 0,-1 0 0 0 0,0 0 0 0 0,0 1 0 0 0,0-1 0 0 0,-1 0 0 0 0,1 0 0 0 0,-1 0 0 0 0,-2-5 0 0 0,3 8 93 0 0,-4 10-939 0 0,1 0 569 0 0,1-1 0 0 0,0 1 0 0 0,0 0 0 0 0,0 0 0 0 0,1 1 0 0 0,0-1 1 0 0,1 0-1 0 0,0 0 0 0 0,1 0 0 0 0,0 1 0 0 0,0-1 0 0 0,4 12 0 0 0,-4-14 125 0 0,1 0 1 0 0,0-1-1 0 0,0 1 0 0 0,1-1 0 0 0,-1 0 0 0 0,2 0 0 0 0,-1 0 1 0 0,0 0-1 0 0,1-1 0 0 0,0 1 0 0 0,1-1 0 0 0,-1 0 0 0 0,1 0 1 0 0,0 0-1 0 0,0-1 0 0 0,0 0 0 0 0,1 0 0 0 0,-1 0 0 0 0,8 3 1 0 0,-9-6 73 0 0,0 1 0 0 0,0-1 1 0 0,0 0-1 0 0,0 0 1 0 0,0 0-1 0 0,0 0 1 0 0,0-1-1 0 0,0 0 0 0 0,1 0 1 0 0,-1 0-1 0 0,0 0 1 0 0,0-1-1 0 0,0 1 1 0 0,1-1-1 0 0,-1 0 0 0 0,0-1 1 0 0,5-1-1 0 0,-3 0 32 0 0,0-1 0 0 0,0 1-1 0 0,-1-1 1 0 0,1-1 0 0 0,-1 1 0 0 0,0-1-1 0 0,0 0 1 0 0,0 0 0 0 0,7-10 0 0 0,-2-2 97 0 0,1 0 0 0 0,-2 0 0 0 0,0-1 1 0 0,-2-1-1 0 0,0 1 0 0 0,7-30 1 0 0,-10 32 15 0 0,-1 0 0 0 0,-1-1 1 0 0,-1 1-1 0 0,0-1 1 0 0,-1 0-1 0 0,-1 1 0 0 0,-6-33 1 0 0,7 48-259 0 0,2 10-1857 0 0,0 1 1616 0 0,1 0 0 0 0,0-1 0 0 0,0 0-1 0 0,6 10 1 0 0,-6-12 250 0 0,33 100 20 0 0,2 6 67 0 0,-30-94-90 0 0,14 32 106 0 0,-21-49-107 0 0,0 0 0 0 0,0 0 1 0 0,1 0-1 0 0,-1 0 0 0 0,0 0 0 0 0,1 0 0 0 0,-1 0 0 0 0,1-1 0 0 0,0 1 1 0 0,0-1-1 0 0,-1 1 0 0 0,1-1 0 0 0,0 0 0 0 0,0 1 0 0 0,0-1 1 0 0,1 0-1 0 0,-1 0 0 0 0,4 0 0 0 0,-5-1-62 0 0,0 0-1 0 0,0 0 1 0 0,-1 0 0 0 0,1 0-1 0 0,0-1 1 0 0,0 1-1 0 0,0 0 1 0 0,0-1 0 0 0,0 1-1 0 0,-1-1 1 0 0,1 1 0 0 0,0-1-1 0 0,0 1 1 0 0,-1-1-1 0 0,1 0 1 0 0,0 1 0 0 0,-1-1-1 0 0,1 0 1 0 0,-1 0 0 0 0,1 1-1 0 0,-1-1 1 0 0,1 0 0 0 0,-1 0-1 0 0,1 0 1 0 0,-1 0-1 0 0,0 1 1 0 0,0-1 0 0 0,1-2-1 0 0,7-31-2733 0 0,-7 28 2089 0 0,3-10-1156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6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3761 0 0,'2'-66'3584'0'0,"0"18"978"0"0,-2 48-4552 0 0,0 0 1 0 0,0 0 0 0 0,0-1 0 0 0,0 1-1 0 0,0 0 1 0 0,0 0 0 0 0,0-1 0 0 0,0 1-1 0 0,0 0 1 0 0,0 0 0 0 0,0-1-1 0 0,0 1 1 0 0,0 0 0 0 0,0 0 0 0 0,0-1-1 0 0,0 1 1 0 0,1 0 0 0 0,-1 0 0 0 0,0-1-1 0 0,0 1 1 0 0,0 0 0 0 0,0 0 0 0 0,0 0-1 0 0,1-1 1 0 0,-1 1 0 0 0,0 0 0 0 0,0 0-1 0 0,0 0 1 0 0,0 0 0 0 0,1-1 0 0 0,-1 1-1 0 0,0 0 1 0 0,0 0 0 0 0,1 0 0 0 0,-1 0-1 0 0,0 0 1 0 0,9 5-56 0 0,7 16-114 0 0,45 142 290 0 0,-13-31 66 0 0,-48-131-97 0 0,1-1 0 0 0,-1 0-1 0 0,0 1 1 0 0,0-1 0 0 0,1 0 0 0 0,-1 1 0 0 0,0-1 0 0 0,1 0-1 0 0,-1 0 1 0 0,1 0 0 0 0,-1 1 0 0 0,0-1 0 0 0,1 0-1 0 0,-1 0 1 0 0,1 0 0 0 0,-1 0 0 0 0,0 0 0 0 0,1 0 0 0 0,-1 0-1 0 0,1 0 1 0 0,-1 1 0 0 0,1-2 0 0 0,-1 1 0 0 0,0 0 0 0 0,1 0-1 0 0,-1 0 1 0 0,1 0 0 0 0,-1 0 0 0 0,0 0 0 0 0,1 0-1 0 0,-1 0 1 0 0,1-1 0 0 0,-1 1 0 0 0,0 0 0 0 0,1 0 0 0 0,-1-1-1 0 0,0 1 1 0 0,1 0 0 0 0,-1 0 0 0 0,0-1 0 0 0,1 1-1 0 0,-1 0 1 0 0,0-1 0 0 0,0 1 0 0 0,1 0 0 0 0,-1-1 0 0 0,0 1-1 0 0,0-1 1 0 0,27-30-512 0 0,-5 6 285 0 0,-17 20 67 0 0,-1 1 0 0 0,1 1 0 0 0,0-1 1 0 0,0 1-1 0 0,0-1 0 0 0,0 1 0 0 0,1 1 1 0 0,-1-1-1 0 0,1 1 0 0 0,-1 0 0 0 0,1 0 1 0 0,0 1-1 0 0,0-1 0 0 0,0 1 0 0 0,8 0 1 0 0,-9 1 6 0 0,-1 1 1 0 0,0 0 0 0 0,1 0-1 0 0,-1 0 1 0 0,0 0-1 0 0,0 0 1 0 0,0 1 0 0 0,0 0-1 0 0,0 0 1 0 0,0 0 0 0 0,0 0-1 0 0,-1 0 1 0 0,1 1-1 0 0,-1 0 1 0 0,0 0 0 0 0,0 0-1 0 0,0 0 1 0 0,0 0 0 0 0,0 0-1 0 0,-1 1 1 0 0,1 0-1 0 0,1 4 1 0 0,-3-7 64 0 0,0 0 1 0 0,0 1-1 0 0,-1-1 0 0 0,1 0 1 0 0,-1 1-1 0 0,1-1 1 0 0,-1 0-1 0 0,0 1 0 0 0,1-1 1 0 0,-1 1-1 0 0,0-1 0 0 0,0 1 1 0 0,0-1-1 0 0,0 1 0 0 0,0-1 1 0 0,0 0-1 0 0,-1 1 0 0 0,1-1 1 0 0,0 1-1 0 0,-1-1 0 0 0,0 3 1 0 0,-1-2 50 0 0,0 1 1 0 0,0 0-1 0 0,1 0 1 0 0,-2-1-1 0 0,1 1 1 0 0,0-1-1 0 0,0 0 1 0 0,-1 0-1 0 0,-3 3 1 0 0,-2 0 107 0 0,0 0 0 0 0,0-1 0 0 0,0 0 0 0 0,0-1 0 0 0,0 0 0 0 0,-12 3 1 0 0,11-4-3 0 0,0-1 0 0 0,1 0 0 0 0,-1 0 0 0 0,-17-2 0 0 0,25 1-201 0 0,-1 0 0 0 0,0 0 0 0 0,1 0 0 0 0,-1 0 1 0 0,1 0-1 0 0,-1-1 0 0 0,0 1 0 0 0,1-1 0 0 0,-1 1 1 0 0,1-1-1 0 0,-1 1 0 0 0,1-1 0 0 0,0 0 0 0 0,-1 0 1 0 0,1 0-1 0 0,-1 1 0 0 0,1-1 0 0 0,0-1 0 0 0,0 1 1 0 0,0 0-1 0 0,0 0 0 0 0,0 0 0 0 0,0-1 0 0 0,0 1 1 0 0,0 0-1 0 0,0-1 0 0 0,0 1 0 0 0,1-1 1 0 0,-1 1-1 0 0,1-1 0 0 0,-1 1 0 0 0,1-1 0 0 0,-1-2 1 0 0,5-6-2707 0 0,2 3 2506 0 0,1 0 0 0 0,0 0 0 0 0,0 1 0 0 0,0 0 0 0 0,1 0 0 0 0,0 1 0 0 0,0 0 0 0 0,0 0 0 0 0,0 1 0 0 0,10-3 0 0 0,97-31-88 0 0,-107 36 416 0 0,0 0-1 0 0,0 0 0 0 0,0 1 0 0 0,0 1 1 0 0,0-1-1 0 0,0 1 0 0 0,1 0 1 0 0,-1 1-1 0 0,0 0 0 0 0,0 0 0 0 0,0 1 1 0 0,0 0-1 0 0,7 3 0 0 0,-9-2-83 0 0,0 0-1 0 0,0 0 1 0 0,-1 0 0 0 0,1 0-1 0 0,-1 1 1 0 0,0 0-1 0 0,0 0 1 0 0,-1 1 0 0 0,1-1-1 0 0,-1 1 1 0 0,0 0-1 0 0,0 0 1 0 0,0 0 0 0 0,-1 1-1 0 0,0-1 1 0 0,5 12-1 0 0,17 39-1199 0 0,-19-46 393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6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24 14043 0 0,'-1'-2'370'0'0,"-9"-14"1218"0"0,10 16-1601 0 0,0 0 0 0 0,0-1 0 0 0,0 1 0 0 0,-1 0 0 0 0,1-1 1 0 0,0 1-1 0 0,0 0 0 0 0,-1-1 0 0 0,1 1 0 0 0,0 0 0 0 0,-1 0 1 0 0,1-1-1 0 0,0 1 0 0 0,-1 0 0 0 0,1 0 0 0 0,0 0 0 0 0,-1-1 0 0 0,1 1 1 0 0,0 0-1 0 0,-1 0 0 0 0,1 0 0 0 0,0 0 0 0 0,-1 0 0 0 0,1 0 1 0 0,-1 0-1 0 0,1 0 0 0 0,0 0 0 0 0,-1 0 0 0 0,1 0 0 0 0,-1 0 1 0 0,1 0-1 0 0,0 0 0 0 0,-1 0 0 0 0,1 0 0 0 0,-1 0 0 0 0,1 1 1 0 0,-1-1-1 0 0,-4 6-58 0 0,1 0-1 0 0,-1 0 1 0 0,1 0 0 0 0,0 1 0 0 0,1-1 0 0 0,-1 1 0 0 0,1 0 0 0 0,1 0 0 0 0,-1 0-1 0 0,1 0 1 0 0,0 1 0 0 0,1-1 0 0 0,0 1 0 0 0,0 12 0 0 0,0-11 83 0 0,0 0 0 0 0,1 0 1 0 0,1 1-1 0 0,0-1 0 0 0,0 0 1 0 0,0 0-1 0 0,1 0 0 0 0,1 0 1 0 0,-1-1-1 0 0,1 1 0 0 0,1 0 0 0 0,6 10 1 0 0,-6-14 33 0 0,-1 0 1 0 0,1-1-1 0 0,1 0 1 0 0,-1 0-1 0 0,0 0 1 0 0,1-1-1 0 0,0 1 0 0 0,0-1 1 0 0,0 0-1 0 0,0 0 1 0 0,1-1-1 0 0,-1 0 1 0 0,1 0-1 0 0,-1 0 1 0 0,1-1-1 0 0,0 1 1 0 0,0-1-1 0 0,0-1 1 0 0,-1 1-1 0 0,8-1 1 0 0,0 0-235 0 0,-1-1 0 0 0,1 0 0 0 0,-1-1 1 0 0,0 0-1 0 0,1-1 0 0 0,-1-1 1 0 0,0 0-1 0 0,17-8 0 0 0,-3-1-1141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6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 19708 0 0,'-8'-3'1449'0'0,"2"1"-769"0"0,3 2 528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7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933 208 7082 0 0,'0'-3'3545'0'0,"1"-17"-3532"0"0,-1 15 14 0 0,1-1 0 0 0,-1 1 1 0 0,0-1-1 0 0,-1 1 1 0 0,0-1-1 0 0,1 1 1 0 0,-2-1-1 0 0,1 1 1 0 0,0 0-1 0 0,-1 0 0 0 0,0-1 1 0 0,-1 1-1 0 0,1 0 1 0 0,-1 1-1 0 0,0-1 1 0 0,0 0-1 0 0,0 1 1 0 0,-5-6-1 0 0,-3 1 15 0 0,0 1 0 0 0,0 0-1 0 0,0 0 1 0 0,-1 1 0 0 0,0 0 0 0 0,-1 1 0 0 0,1 1-1 0 0,-1 0 1 0 0,0 1 0 0 0,-1 0 0 0 0,1 1 0 0 0,-1 0-1 0 0,1 1 1 0 0,-1 1 0 0 0,0 0 0 0 0,-25 2 0 0 0,18 0-13 0 0,0 1 0 0 0,0 1 1 0 0,0 1-1 0 0,1 1 0 0 0,-1 1 1 0 0,1 1-1 0 0,1 0 1 0 0,-1 2-1 0 0,1 0 0 0 0,-25 16 1 0 0,30-14-11 0 0,0 0 1 0 0,0 1 0 0 0,1 0 0 0 0,1 1-1 0 0,0 1 1 0 0,0 0 0 0 0,-15 26 0 0 0,13-15-8 0 0,1 1-1 0 0,1 0 1 0 0,1 0 0 0 0,-8 35 0 0 0,1 19-7 0 0,3 1 0 0 0,-6 111 0 0 0,14-41-57 0 0,-9 77 199 0 0,12-199-277 0 0,-1 0 1 0 0,-2 0-1 0 0,0 0 1 0 0,-3-1 0 0 0,-18 41-1 0 0,26-63-278 0 0,-1-1 0 0 0,0 0 0 0 0,-1 1-1 0 0,1-1 1 0 0,-1 0 0 0 0,0-1 0 0 0,0 1 0 0 0,-1-1 0 0 0,1 1-1 0 0,-1-1 1 0 0,0-1 0 0 0,0 1 0 0 0,0-1 0 0 0,-8 4 0 0 0,-5-1-1518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12251 0 0,'1'-6'122'0'0,"1"1"0"0"0,0 0 0 0 0,0 0 0 0 0,1 0 1 0 0,0 0-1 0 0,0 0 0 0 0,0 0 0 0 0,0 1 0 0 0,0 0 1 0 0,1-1-1 0 0,0 1 0 0 0,0 1 0 0 0,0-1 0 0 0,1 0 1 0 0,-1 1-1 0 0,1 0 0 0 0,0 0 0 0 0,0 1 0 0 0,0-1 1 0 0,0 1-1 0 0,0 0 0 0 0,9-2 0 0 0,13-4-169 0 0,1 2-1 0 0,0 0 0 0 0,33-1 1 0 0,-38 5 210 0 0,-15 1-210 0 0,211-19 169 0 0,-177 18-1356 0 0,1 3-1 0 0,-1 1 0 0 0,50 9 0 0 0,-73-7-77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8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0 17644 0 0,'-13'2'186'0'0,"1"-1"1"0"0,-1 1-1 0 0,1 1 0 0 0,0 0 1 0 0,0 1-1 0 0,-23 11 1 0 0,29-12-208 0 0,0 1 0 0 0,0 0 0 0 0,0 0 0 0 0,1 0 0 0 0,-1 1 0 0 0,1 0 0 0 0,0 0 0 0 0,0 0 0 0 0,1 1 1 0 0,-1-1-1 0 0,1 1 0 0 0,1 0 0 0 0,-7 13 0 0 0,-1 8-216 0 0,2 1 0 0 0,0 0 0 0 0,2 0 0 0 0,1 1 0 0 0,1 0 0 0 0,1 0 0 0 0,1 58 0 0 0,4-67 70 0 0,0 0-1 0 0,2 0 1 0 0,0 0-1 0 0,1 0 1 0 0,1-1-1 0 0,1 0 1 0 0,0 0-1 0 0,2 0 1 0 0,0 0 0 0 0,1-1-1 0 0,1-1 1 0 0,18 25-1 0 0,-25-37-122 0 0,1-1 0 0 0,0 0 0 0 0,0 0 0 0 0,1 0 0 0 0,-1-1-1 0 0,1 1 1 0 0,-1-1 0 0 0,1 0 0 0 0,0-1 0 0 0,0 1 0 0 0,0-1 0 0 0,10 3 0 0 0,6-1 120 0 0</inkml:trace>
  <inkml:trace contextRef="#ctx0" brushRef="#br0" timeOffset="1">289 179 10666 0 0,'4'2'7733'0'0,"81"35"-5312"0"0,-33-9-2563 0 0,90 62-1 0 0,-99-55-262 0 0,-2 2-1 0 0,-1 2 1 0 0,39 50 0 0 0,27 26-7915 0 0,-99-106 6384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9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0 16155 0 0,'-9'1'353'0'0,"1"1"-1"0"0,-1 0 0 0 0,1 1 0 0 0,0-1 0 0 0,0 2 0 0 0,0-1 0 0 0,0 1 0 0 0,0 0 0 0 0,1 1 0 0 0,-14 10 0 0 0,13-8-316 0 0,-1 2-1 0 0,1-1 0 0 0,1 1 1 0 0,-1 1-1 0 0,1-1 1 0 0,1 1-1 0 0,-6 13 0 0 0,-4 13-1672 0 0,2 0 0 0 0,2 1 0 0 0,-14 71 0 0 0,21-86 559 0 0,-12 76-2986 0 0,13-67 3013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9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19 11418 0 0,'-8'-4'417'0'0,"0"1"0"0"0,0 0-1 0 0,-1 1 1 0 0,1 0 0 0 0,-1 0-1 0 0,0 1 1 0 0,0 0 0 0 0,1 1-1 0 0,-1-1 1 0 0,0 2 0 0 0,-16 1-1 0 0,17 0-363 0 0,1 1 0 0 0,-1-1 0 0 0,1 1 0 0 0,0 0 0 0 0,0 1 0 0 0,0-1 1 0 0,0 1-1 0 0,-10 8 0 0 0,-10 11-44 0 0,0 1 0 0 0,1 2 1 0 0,1 0-1 0 0,2 1 1 0 0,1 2-1 0 0,1 0 1 0 0,-28 52-1 0 0,34-53-16 0 0,2 1 1 0 0,2 0-1 0 0,0 0 0 0 0,2 1 0 0 0,1 0 1 0 0,1 1-1 0 0,2 0 0 0 0,1 0 0 0 0,0 33 1 0 0,5-52-46 0 0,-1-1 0 0 0,2 1 0 0 0,-1-1 0 0 0,2 0 0 0 0,-1 0 0 0 0,2 0 0 0 0,-1 0 0 0 0,2 0 0 0 0,-1-1 0 0 0,1 1 1 0 0,1-1-1 0 0,0-1 0 0 0,0 1 0 0 0,1-1 0 0 0,0 0 0 0 0,12 11 0 0 0,-10-11-360 0 0,1-1 1 0 0,0 0-1 0 0,0-1 0 0 0,1 0 1 0 0,0 0-1 0 0,0-1 0 0 0,1-1 1 0 0,-1 0-1 0 0,1 0 0 0 0,0-2 1 0 0,1 1-1 0 0,-1-1 0 0 0,0-1 1 0 0,21 2-1 0 0,-4-4-432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6681 0 0,'0'0'19'0'0,"0"0"-1"0"0,0 0 1 0 0,0 0 0 0 0,0 0-1 0 0,0 0 1 0 0,0 0-1 0 0,0 0 1 0 0,0 1-1 0 0,0-1 1 0 0,1 0-1 0 0,-1 0 1 0 0,0 0-1 0 0,0 0 1 0 0,0 0-1 0 0,0 0 1 0 0,-1 0 0 0 0,1 0-1 0 0,0 0 1 0 0,0 0-1 0 0,0 0 1 0 0,0 1-1 0 0,0-1 1 0 0,0 0-1 0 0,0 0 1 0 0,0 0-1 0 0,0 0 1 0 0,0 0-1 0 0,0 0 1 0 0,0 0-1 0 0,0 0 1 0 0,0 0 0 0 0,0 0-1 0 0,0 0 1 0 0,0 0-1 0 0,0 0 1 0 0,0 0-1 0 0,0 0 1 0 0,0 1-1 0 0,-1-1 1 0 0,1 0-1 0 0,0 0 1 0 0,0 0-1 0 0,0 0 1 0 0,0 0-1 0 0,0 0 1 0 0,0 0 0 0 0,0 0-1 0 0,0 0 1 0 0,0 0-1 0 0,0 0 1 0 0,0 0-1 0 0,-1 0 1 0 0,1 0-1 0 0,0 0 1 0 0,0 0-1 0 0,0 0 1 0 0,0 0-1 0 0,0 0 1 0 0,0 0-1 0 0,0 0 1 0 0,0-1 0 0 0,0 1-1 0 0,0 0 1 0 0,7 9 220 0 0,10 6-378 0 0,-17-15 193 0 0,4 2-33 0 0,1 0 1 0 0,-1-1 0 0 0,1 1-1 0 0,-1-1 1 0 0,1 0 0 0 0,0 0-1 0 0,-1-1 1 0 0,1 0 0 0 0,0 0-1 0 0,0 0 1 0 0,-1 0 0 0 0,9-2-1 0 0,3 1 46 0 0,388 5 1505 0 0,67 13-532 0 0,257 6-850 0 0,279-7 1371 0 0,-215-8-510 0 0,-417-29-415 0 0,-351 15-2283 0 0,-23 6 1221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0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18140 0 0,'0'0'1188'0'0,"24"6"-1489"0"0,6 8 99 0 0,0 1 0 0 0,-1 1 0 0 0,-1 1 1 0 0,0 2-1 0 0,-1 1 0 0 0,-2 1 0 0 0,39 39 0 0 0,-54-49 158 0 0,-1 0 0 0 0,0 1 1 0 0,-1 0-1 0 0,0 0 0 0 0,-1 1 0 0 0,-1 0 0 0 0,0 0 0 0 0,0 1 0 0 0,-1-1 0 0 0,-1 1 0 0 0,0 0 0 0 0,-1 1 1 0 0,-1-1-1 0 0,0 1 0 0 0,-1-1 0 0 0,-1 1 0 0 0,0-1 0 0 0,-1 1 0 0 0,-4 26 0 0 0,-1-18 64 0 0,0 0-1 0 0,-2-1 1 0 0,0 0 0 0 0,-1 0-1 0 0,-1-1 1 0 0,-15 23-1 0 0,10-21-1281 0 0,-1-1 0 0 0,-31 33 0 0 0,34-41-269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0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86 20500 0 0,'14'-1'241'0'0,"0"-1"-1"0"0,0-1 1 0 0,23-6-1 0 0,4-2-814 0 0,317-45-8533 0 0,-350 55 8792 0 0,0 0-471 0 0,0 0 0 0 0,0 0 0 0 0,0 1 0 0 0,0 0 1 0 0,15 3-1 0 0,-15-1 60 0 0</inkml:trace>
  <inkml:trace contextRef="#ctx0" brushRef="#br0" timeOffset="1">0 350 16131 0 0,'0'0'5146'0'0,"15"0"-5371"0"0,-2 2-279 0 0,4 1 112 0 0,6-2-400 0 0,5 2 184 0 0,5-3 64 0 0,1 0-440 0 0,5-3-689 0 0,5-3-151 0 0,3-1-225 0 0,2-2-631 0 0,3 1 23 0 0,-1 0-343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99 19636 0 0,'-5'-8'73'0'0,"-1"1"-1"0"0,1-1 1 0 0,-2 1-1 0 0,1 1 0 0 0,-1-1 1 0 0,0 1-1 0 0,0 0 1 0 0,0 1-1 0 0,-1 0 1 0 0,0 0-1 0 0,0 0 1 0 0,-14-5-1 0 0,11 7-279 0 0,1 0 0 0 0,-1 1 0 0 0,0 0 1 0 0,0 0-1 0 0,-1 1 0 0 0,1 0 0 0 0,0 1 0 0 0,0 1 0 0 0,0 0 0 0 0,-13 2 1 0 0,10 0 118 0 0,0 1 0 0 0,1 0 0 0 0,-1 1 0 0 0,1 1 0 0 0,0 0 0 0 0,0 1 1 0 0,1 0-1 0 0,0 0 0 0 0,0 2 0 0 0,1-1 0 0 0,0 2 0 0 0,0-1 0 0 0,1 1 0 0 0,1 1 1 0 0,0 0-1 0 0,0 0 0 0 0,-11 19 0 0 0,10-13 44 0 0,1 0-1 0 0,1 1 1 0 0,0 0-1 0 0,1 0 1 0 0,1 0-1 0 0,1 1 1 0 0,1 0 0 0 0,0 0-1 0 0,1 0 1 0 0,2 1-1 0 0,0-1 1 0 0,2 29-1 0 0,-1-43 43 0 0,1 1-1 0 0,0-1 0 0 0,0 1 0 0 0,0-1 0 0 0,1 0 0 0 0,-1 0 0 0 0,2 1 0 0 0,-1-1 0 0 0,0 0 0 0 0,1-1 1 0 0,0 1-1 0 0,0 0 0 0 0,0-1 0 0 0,1 0 0 0 0,-1 0 0 0 0,9 7 0 0 0,-9-9 13 0 0,0 0 1 0 0,1 0-1 0 0,-1 0 0 0 0,1 0 1 0 0,0 0-1 0 0,0-1 0 0 0,-1 0 0 0 0,1 0 1 0 0,0 0-1 0 0,0 0 0 0 0,0-1 1 0 0,0 1-1 0 0,0-1 0 0 0,1 0 0 0 0,-1 0 1 0 0,0-1-1 0 0,0 1 0 0 0,0-1 0 0 0,0 0 1 0 0,-1 0-1 0 0,1 0 0 0 0,0 0 1 0 0,5-3-1 0 0,3-2 25 0 0,-1 0 1 0 0,0-1 0 0 0,-1 0-1 0 0,1-1 1 0 0,-2 0 0 0 0,1-1-1 0 0,9-10 1 0 0,3-6 111 0 0,29-43 0 0 0,-38 45 355 0 0,0 1 1 0 0,-2-2 0 0 0,0 1 0 0 0,-1-2-1 0 0,10-40 1 0 0,-20 65-497 0 0,0 0 0 0 0,0 0-1 0 0,0 0 1 0 0,0 0 0 0 0,0 0-1 0 0,0 0 1 0 0,0 0 0 0 0,0-1-1 0 0,0 1 1 0 0,0 0 0 0 0,1 0-1 0 0,-1 0 1 0 0,0 0 0 0 0,0 0-1 0 0,0 0 1 0 0,0 0 0 0 0,0 0-1 0 0,0 0 1 0 0,0 0 0 0 0,0 0-1 0 0,1 0 1 0 0,-1 0 0 0 0,0 0-1 0 0,0 0 1 0 0,0 0 0 0 0,0 0-1 0 0,0 0 1 0 0,0 0 0 0 0,0 0-1 0 0,1 0 1 0 0,-1 0 0 0 0,0 0-1 0 0,0 0 1 0 0,0 0-1 0 0,0 0 1 0 0,0 0 0 0 0,0 0-1 0 0,0 0 1 0 0,0 0 0 0 0,1 0-1 0 0,-1 0 1 0 0,0 0 0 0 0,0 0-1 0 0,0 1 1 0 0,0-1 0 0 0,0 0-1 0 0,0 0 1 0 0,0 0 0 0 0,0 0-1 0 0,0 0 1 0 0,0 0 0 0 0,0 0-1 0 0,0 0 1 0 0,0 1 0 0 0,0-1-1 0 0,0 0 1 0 0,0 0 0 0 0,0 0-1 0 0,1 0 1 0 0,-1 0 0 0 0,0 0-1 0 0,0 0 1 0 0,0 0 0 0 0,-1 1-1 0 0,10 13-11 0 0,4 18-114 0 0,134 335-38 0 0,-76-215-2800 0 0,-51-114 694 0 0,-11-21 909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1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19132 0 0,'0'0'1303'0'0,"3"2"-1072"0"0,55 40-606 0 0,-1 2 0 0 0,-3 3 0 0 0,53 57 1 0 0,-31-20 119 0 0,80 117 0 0 0,-114-136 225 0 0,-26-37-2372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1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20868 0 0,'0'0'965'0'0,"1"0"-1518"0"0,0 0 392 0 0,0 0 0 0 0,-1 0-1 0 0,1 0 1 0 0,0 0-1 0 0,-1 0 1 0 0,1 0 0 0 0,0 1-1 0 0,-1-1 1 0 0,1 0-1 0 0,0 0 1 0 0,-1 0-1 0 0,1 1 1 0 0,-1-1 0 0 0,1 0-1 0 0,0 1 1 0 0,-1-1-1 0 0,1 0 1 0 0,-1 1 0 0 0,1-1-1 0 0,-1 1 1 0 0,1-1-1 0 0,-1 1 1 0 0,1-1-1 0 0,0 2 1 0 0,0 0 132 0 0,0 0-1 0 0,-1-1 1 0 0,1 1-1 0 0,0 0 1 0 0,0 0-1 0 0,-1 0 1 0 0,0 0-1 0 0,1 0 1 0 0,-1 0-1 0 0,0 0 1 0 0,0 0 0 0 0,0 0-1 0 0,0 1 1 0 0,0-1-1 0 0,0 0 1 0 0,-2 3-1 0 0,0 1 30 0 0,0 0-1 0 0,0 0 1 0 0,-1-1-1 0 0,0 1 0 0 0,-6 7 1 0 0,-17 28 174 0 0,1 0 1 0 0,3 1-1 0 0,1 1 1 0 0,-22 70-1 0 0,37-90-146 0 0,1-1-1 0 0,-2 24 1 0 0,-4 21-3446 0 0,9-58 2820 0 0,-3 0 465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17732 0 0,'0'0'2994'0'0,"0"4"-4703"0"0,-5 14 1485 0 0,-1 0 0 0 0,0-1 0 0 0,-1 0 0 0 0,-18 32-1 0 0,-2 4 243 0 0,25-49-11 0 0,1-1-1 0 0,-1 1 0 0 0,1 0 1 0 0,0 0-1 0 0,-1 0 0 0 0,2 0 0 0 0,-1 0 1 0 0,0 0-1 0 0,1 0 0 0 0,0 6 1 0 0,0-9-8 0 0,1 1 0 0 0,-1-1 0 0 0,1 0 1 0 0,-1 1-1 0 0,1-1 0 0 0,-1 0 0 0 0,1 0 1 0 0,0 0-1 0 0,-1 0 0 0 0,1 0 0 0 0,0 1 0 0 0,0-1 1 0 0,0-1-1 0 0,0 1 0 0 0,0 0 0 0 0,0 0 1 0 0,0 0-1 0 0,0 0 0 0 0,1-1 0 0 0,-1 1 1 0 0,0-1-1 0 0,0 1 0 0 0,0-1 0 0 0,1 1 1 0 0,-1-1-1 0 0,0 0 0 0 0,1 1 0 0 0,-1-1 1 0 0,0 0-1 0 0,1 0 0 0 0,-1 0 0 0 0,0 0 1 0 0,1 0-1 0 0,1-1 0 0 0,52 0 8 0 0,-1-3 0 0 0,99-21 0 0 0,-43-2-3074 0 0,-65 12-2983 0 0,-31 8 3278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2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20364 0 0,'4'10'2968'0'0,"21"36"-3302"0"0,-7-17-14 0 0,-2 0-1 0 0,-1 2 1 0 0,-2-1 0 0 0,0 2-1 0 0,-3 0 1 0 0,0 0 0 0 0,-2 1-1 0 0,-2 0 1 0 0,0 0-1 0 0,-3 0 1 0 0,-1 1 0 0 0,-3 63-1 0 0,-19 72-5831 0 0,13-134 5189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3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7546 0 0,'0'0'3192'0'0,"6"3"-2506"0"0,-3 1-591 0 0,0 0 1 0 0,0 0-1 0 0,0 0 1 0 0,0 1-1 0 0,-1-1 1 0 0,0 1-1 0 0,0 0 1 0 0,0-1-1 0 0,0 1 1 0 0,1 9-1 0 0,10 62 335 0 0,-9-43-349 0 0,17 151 215 0 0,2 5 237 0 0,-23-187-458 0 0,0 0 1 0 0,0 1-1 0 0,0-1 1 0 0,1 1-1 0 0,0-1 1 0 0,-1 0 0 0 0,1 0-1 0 0,0 1 1 0 0,0-1-1 0 0,0 0 1 0 0,0 0-1 0 0,0 0 1 0 0,1 0-1 0 0,-1 0 1 0 0,1 0 0 0 0,-1-1-1 0 0,1 1 1 0 0,0 0-1 0 0,2 1 1 0 0,-2-2 40 0 0,1-1 0 0 0,-1 1 1 0 0,1-1-1 0 0,0 1 0 0 0,-1-1 0 0 0,1 0 0 0 0,-1 0 1 0 0,1 0-1 0 0,0-1 0 0 0,-1 1 0 0 0,1-1 1 0 0,-1 1-1 0 0,1-1 0 0 0,-1 0 0 0 0,1 0 1 0 0,-1 0-1 0 0,3-1 0 0 0,8-4 2 0 0,68-28 136 0 0,157-43 0 0 0,-164 62-308 0 0,-28 6-567 0 0,75-24-1 0 0,-86 18-5732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23173 0 0,'-1'0'-100'0'0,"0"10"-1571"0"0,15 123 1542 0 0,-5-70 119 0 0,-1 94 0 0 0,-15-18-705 0 0,2-95-1329 0 0,-11 49-1 0 0,11-69 1879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14187 0 0,'0'0'2674'0'0,"0"4"-3312"0"0,-3 8 809 0 0,-1 0-1 0 0,1-1 1 0 0,-2 1 0 0 0,0-1-1 0 0,-11 19 1 0 0,9-17-89 0 0,0 1 1 0 0,1-1 0 0 0,0 1 0 0 0,-4 18 0 0 0,6-15-63 0 0,-7 46-1117 0 0,10-20-2822 0 0,1-31 3579 0 0,0 0-511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0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34 17100 0 0,'-13'-17'1616'0'0,"7"6"-1152"0"0,2 6 616 0 0,15 28-6481 0 0,-5-4 3937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4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0 22557 0 0,'0'0'44'0'0,"-4"23"-1360"0"0,15 78 1219 0 0,-4 158 0 0 0,-28-53-732 0 0,-5-70-3030 0 0,24-125 3020 0 0,-1-1-1 0 0,0 0 0 0 0,-1 1 0 0 0,0-1 0 0 0,-1 0 0 0 0,-7 11 0 0 0,0-7-290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4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20332 0 0,'0'0'1525'0'0,"5"-3"-750"0"0,22-4-1101 0 0,-1 2 1 0 0,1 0 0 0 0,0 2 0 0 0,40-1 0 0 0,29-3-857 0 0,-42-1-549 0 0,0 3-1 0 0,0 2 0 0 0,87 6 0 0 0,-119-1 1574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4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61 15707 0 0,'-1'-4'81'0'0,"0"-1"-1"0"0,1 0 1 0 0,-1 1-1 0 0,1-1 0 0 0,0 0 1 0 0,0 0-1 0 0,0 0 0 0 0,1 1 1 0 0,-1-1-1 0 0,3-8 1 0 0,-2 13-71 0 0,3 24 97 0 0,3 111 301 0 0,-21 271 0 0 0,12-391-799 0 0,-1 14 1875 0 0,4-28-1468 0 0,-1-1 0 0 0,0 0 0 0 0,0 0 0 0 0,0 0 0 0 0,0 0 0 0 0,0 0 1 0 0,0 0-1 0 0,0 0 0 0 0,0 0 0 0 0,0 0 0 0 0,0 1 0 0 0,0-1 0 0 0,0 0 0 0 0,0 0 0 0 0,0 0 0 0 0,0 0 0 0 0,0 0 0 0 0,1 0 0 0 0,-1 0 0 0 0,0 0 0 0 0,0 0 0 0 0,0 0 0 0 0,0 0 0 0 0,0 0 1 0 0,0 0-1 0 0,0 0 0 0 0,0 0 0 0 0,0 0 0 0 0,1 0 0 0 0,-1 0 0 0 0,0 0 0 0 0,0 0 0 0 0,0 0 0 0 0,0 0 0 0 0,0 0 0 0 0,0 0 0 0 0,0 0 0 0 0,0 0 0 0 0,1 0 0 0 0,-1 0 0 0 0,0 0 0 0 0,0 0 0 0 0,0 0 1 0 0,0 0-1 0 0,0 0 0 0 0,0 0 0 0 0,0 0 0 0 0,0 0 0 0 0,0 0 0 0 0,0 0 0 0 0,1-1 0 0 0,-1 1 0 0 0,0 0 0 0 0,0 0 0 0 0,0 0 0 0 0,0 0 0 0 0,0 0 0 0 0,0 0 0 0 0,0 0 0 0 0,0 0 0 0 0,0-1 1 0 0,11-16 384 0 0,-1 1-339 0 0,1-5-29 0 0,27-36 1 0 0,-32 51-66 0 0,-1-1 0 0 0,1 1 1 0 0,0 1-1 0 0,1-1 0 0 0,-1 1 1 0 0,1 0-1 0 0,0 0 0 0 0,1 1 1 0 0,7-4-1 0 0,-4 4-23 0 0,0 1-1 0 0,0-1 1 0 0,0 2 0 0 0,1 0 0 0 0,0 0 0 0 0,-1 1-1 0 0,1 0 1 0 0,0 1 0 0 0,-1 1 0 0 0,1 0 0 0 0,-1 0-1 0 0,1 1 1 0 0,-1 1 0 0 0,1 0 0 0 0,-1 0 0 0 0,0 1-1 0 0,0 0 1 0 0,-1 1 0 0 0,20 12 0 0 0,-29-16 62 0 0,0-1 0 0 0,0 1 0 0 0,0-1 0 0 0,0 1 0 0 0,0 0 1 0 0,0 0-1 0 0,0 0 0 0 0,0 0 0 0 0,0-1 0 0 0,0 1 0 0 0,-1 0 1 0 0,1 1-1 0 0,0-1 0 0 0,-1 0 0 0 0,1 0 0 0 0,-1 0 0 0 0,1 0 0 0 0,-1 0 1 0 0,1 1-1 0 0,-1-1 0 0 0,0 0 0 0 0,0 0 0 0 0,0 0 0 0 0,1 1 1 0 0,-1-1-1 0 0,0 0 0 0 0,-1 0 0 0 0,1 2 0 0 0,-1 0 19 0 0,0-1 1 0 0,0 0-1 0 0,-1 0 0 0 0,1 0 0 0 0,-1 0 0 0 0,1 0 1 0 0,-1-1-1 0 0,0 1 0 0 0,0 0 0 0 0,0-1 1 0 0,0 1-1 0 0,0-1 0 0 0,-3 2 0 0 0,-8 4 121 0 0,1-1 0 0 0,-2 0 0 0 0,-25 6 1 0 0,-241 67-2084 0 0,202-57-3031 0 0,63-20 3366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5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20100 0 0,'9'2'13'0'0,"0"0"-1"0"0,0 0 0 0 0,0 1 1 0 0,0 1-1 0 0,-1 0 1 0 0,1 0-1 0 0,-1 0 0 0 0,0 1 1 0 0,0 0-1 0 0,7 7 1 0 0,6 5 15 0 0,0 2 0 0 0,19 22 1 0 0,-15-11-8 0 0,-3 0-1 0 0,0 1 1 0 0,-2 1 0 0 0,-1 0 0 0 0,27 67 0 0 0,-13-12-505 0 0,25 111 0 0 0,-49-158-1569 0 0,-6-13-2717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5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17244 0 0,'-10'2'5249'0'0,"10"-2"-5055"0"0,-9 13 1184 0 0,-4 23-2827 0 0,10-27 2031 0 0,-31 86-1358 0 0,-4-2 1 0 0,-4-1-1 0 0,-90 143 0 0 0,-7-27-4845 0 0,100-153 3646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39 7394 0 0,'1'-2'5371'0'0,"4"-2"-5239"0"0,0 1 0 0 0,-1 0 0 0 0,1-1 0 0 0,1 2 0 0 0,-1-1 0 0 0,0 1 0 0 0,0-1 0 0 0,1 1 0 0 0,0 1 0 0 0,-1-1 0 0 0,10 0 0 0 0,7-1-547 0 0,39 0 0 0 0,-60 3 405 0 0,0 0 0 0 0,-1 1 0 0 0,1-1 0 0 0,-1 0-1 0 0,1 1 1 0 0,0-1 0 0 0,-1 0 0 0 0,1 1 0 0 0,-1-1 0 0 0,1 1 0 0 0,-1-1 0 0 0,1 1 0 0 0,-1-1 0 0 0,1 1 0 0 0,-1 0 0 0 0,1-1-1 0 0,-1 1 1 0 0,0-1 0 0 0,1 1 0 0 0,-1 0 0 0 0,0-1 0 0 0,0 1 0 0 0,1 0 0 0 0,-1-1 0 0 0,0 1 0 0 0,0 0 0 0 0,0 0-1 0 0,0-1 1 0 0,0 1 0 0 0,0 0 0 0 0,0-1 0 0 0,0 1 0 0 0,0 0 0 0 0,0-1 0 0 0,0 1 0 0 0,-1 0 0 0 0,1 0 0 0 0,0-1 0 0 0,-1 2-1 0 0,-8 30 166 0 0,9-31-158 0 0,-14 31 158 0 0,-22 38 1 0 0,22-44-105 0 0,1 0 0 0 0,-16 47 0 0 0,27-68-22 0 0,1 0 0 0 0,-1 1 0 0 0,2-1 0 0 0,-1 0 0 0 0,0 1 0 0 0,1 9 646 0 0,9-17-113 0 0,44-23-334 0 0,-33 15-255 0 0,-1 1 1 0 0,30-10-1 0 0,-43 18 4 0 0,0-1 0 0 0,0 1 0 0 0,1 0-1 0 0,-1 0 1 0 0,1 0 0 0 0,-1 1 0 0 0,1 0 0 0 0,-1 1-1 0 0,0-1 1 0 0,1 1 0 0 0,-1 1 0 0 0,11 2 0 0 0,-15-3 42 0 0,0 0 1 0 0,0-1-1 0 0,0 1 1 0 0,0 1 0 0 0,0-1-1 0 0,0 0 1 0 0,0 0-1 0 0,0 1 1 0 0,0-1 0 0 0,0 1-1 0 0,-1-1 1 0 0,1 1-1 0 0,0 0 1 0 0,-1 0 0 0 0,0 0-1 0 0,1 0 1 0 0,-1 0-1 0 0,0 0 1 0 0,0 0 0 0 0,0 0-1 0 0,0 0 1 0 0,-1 1-1 0 0,1-1 1 0 0,-1 0 0 0 0,1 1-1 0 0,-1-1 1 0 0,0 0-1 0 0,1 1 1 0 0,-1-1 0 0 0,-1 0-1 0 0,1 1 1 0 0,0-1-1 0 0,0 0 1 0 0,-1 1 0 0 0,0-1-1 0 0,1 0 1 0 0,-1 0 0 0 0,-2 4-1 0 0,1-1 142 0 0,0 1-1 0 0,-1 0 0 0 0,0-1 1 0 0,0 0-1 0 0,-1 0 0 0 0,0 0 1 0 0,1 0-1 0 0,-2 0 1 0 0,1-1-1 0 0,0 1 0 0 0,-1-1 1 0 0,0 0-1 0 0,-9 5 1 0 0,-17 4 165 0 0,-1-1 0 0 0,-1-2 0 0 0,0-1 0 0 0,-40 6 0 0 0,-45 12-3205 0 0,94-19 1708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7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22357 0 0,'-13'128'-2138'0'0,"-19"484"1678"0"0,33-569-180 0 0,0 103-2100 0 0,-3-121 362 0 0,0-1 0 0 0,-1 0 0 0 0,-13 45 0 0 0,10-54 425 0 0,1-2-184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7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19900 0 0,'0'0'1798'0'0,"6"-1"-2137"0"0,5-3 219 0 0,0 1 0 0 0,-1 0 0 0 0,1 1 0 0 0,0 0 0 0 0,1 1 0 0 0,10-1 0 0 0,78 4-110 0 0,-67-1 132 0 0,82 7-1974 0 0,3 1-5533 0 0,-90-8 5141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7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322 224 13995 0 0,'0'0'910'0'0,"-3"-3"-850"0"0,0-1-109 0 0,0 0 0 0 0,0-1 0 0 0,0 1 1 0 0,1-1-1 0 0,0 0 0 0 0,0 0 1 0 0,0 0-1 0 0,1 0 0 0 0,-2-7 1 0 0,1 3-114 0 0,0 1 0 0 0,-1 0 1 0 0,0 0-1 0 0,-6-10 1 0 0,2 8 300 0 0,0 0 1 0 0,-1 0 0 0 0,0 1 0 0 0,-1-1 0 0 0,0 2 0 0 0,-1 0 0 0 0,-19-14 0 0 0,23 18-31 0 0,1 1 1 0 0,0 0 0 0 0,-1 0 0 0 0,0 0 0 0 0,1 1-1 0 0,-1-1 1 0 0,0 1 0 0 0,-1 1 0 0 0,1-1 0 0 0,0 1-1 0 0,0 0 1 0 0,0 1 0 0 0,-1 0 0 0 0,1 0 0 0 0,0 0-1 0 0,-1 0 1 0 0,-9 3 0 0 0,13-1-122 0 0,-1-1-1 0 0,1 1 1 0 0,0 0 0 0 0,0 1 0 0 0,0-1-1 0 0,0 0 1 0 0,0 1 0 0 0,1 0 0 0 0,-1-1-1 0 0,1 1 1 0 0,0 0 0 0 0,-1 0 0 0 0,2 1-1 0 0,-1-1 1 0 0,0 0 0 0 0,0 1 0 0 0,1-1-1 0 0,0 1 1 0 0,-2 5 0 0 0,-2 9-50 0 0,1 1 0 0 0,-3 26 0 0 0,7-41 66 0 0,-3 19 7 0 0,1 0-1 0 0,1 1 1 0 0,2-1-1 0 0,0 1 1 0 0,1-1-1 0 0,2 0 1 0 0,0 0-1 0 0,13 39 1 0 0,-14-53-46 0 0,1 0 1 0 0,0 0 0 0 0,1 0-1 0 0,0-1 1 0 0,1 0-1 0 0,-1 0 1 0 0,1 0 0 0 0,1 0-1 0 0,0-1 1 0 0,7 7-1 0 0,-7-10-86 0 0,-1 1 0 0 0,1-1 0 0 0,0 0 0 0 0,0 0 0 0 0,0-1 0 0 0,1 0 0 0 0,-1-1 0 0 0,1 1 0 0 0,0-1-1 0 0,-1-1 1 0 0,1 1 0 0 0,0-1 0 0 0,15-1 0 0 0,-16 0-191 0 0,0 0-1 0 0,0-1 1 0 0,0-1-1 0 0,0 1 1 0 0,0-1-1 0 0,12-5 1 0 0,1-1 191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11466 0 0,'0'0'10016'0'0,"20"15"-10575"0"0,14 13 394 0 0,-1 2 0 0 0,37 43 0 0 0,51 74 301 0 0,-94-112-177 0 0,127 180 229 0 0,-92-119-2473 0 0,-52-81 1549 0 0,14 18-6181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1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44 24829 0 0,'-11'-22'88'0'0,"3"6"-64"0"0,7 11-2168 0 0,18 19-3369 0 0,-4-7 3312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8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0 22749 0 0,'-1'0'-79'0'0,"1"0"1"0"0,-1 1-1 0 0,0-1 0 0 0,0 0 1 0 0,1 0-1 0 0,-1 1 1 0 0,0-1-1 0 0,0 0 1 0 0,1 1-1 0 0,-1-1 0 0 0,1 1 1 0 0,-1-1-1 0 0,0 1 1 0 0,1-1-1 0 0,-1 1 0 0 0,1 0 1 0 0,-1-1-1 0 0,1 1 1 0 0,-1-1-1 0 0,1 1 0 0 0,0 0 1 0 0,-1 0-1 0 0,1-1 1 0 0,0 1-1 0 0,0 0 0 0 0,-1 1 1 0 0,-8 22-23 0 0,-23 73 108 0 0,-49 105 1 0 0,21-58 23 0 0,-46 108-558 0 0,67-169-2074 0 0,0-1-3359 0 0,32-66 3438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9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45 19060 0 0,'-2'-4'596'0'0,"-7"-12"375"0"0,8 15-1037 0 0,1 1 1 0 0,0-1-1 0 0,0 1 0 0 0,0-1 1 0 0,0 1-1 0 0,0-1 0 0 0,0 1 1 0 0,0-1-1 0 0,0 1 0 0 0,0-1 1 0 0,0 1-1 0 0,0-1 0 0 0,0 1 1 0 0,0-1-1 0 0,1 1 0 0 0,-1-1 1 0 0,0 1-1 0 0,0-1 0 0 0,1 1 0 0 0,-1-1 1 0 0,0 1-1 0 0,0 0 0 0 0,1-1 1 0 0,-1 1-1 0 0,0 0 0 0 0,1-1 1 0 0,-1 1-1 0 0,0 0 0 0 0,1-1 1 0 0,-1 1-1 0 0,1 0 0 0 0,-1-1 1 0 0,1 1-1 0 0,-1 0 0 0 0,1 0 1 0 0,4-2 24 0 0,0 0 0 0 0,-1 1 1 0 0,1-1-1 0 0,0 1 0 0 0,0 1 1 0 0,0-1-1 0 0,1 1 1 0 0,-1-1-1 0 0,0 2 0 0 0,0-1 1 0 0,0 0-1 0 0,0 1 1 0 0,9 2-1 0 0,-12-2 30 0 0,0 0 1 0 0,0 0-1 0 0,0-1 1 0 0,0 1-1 0 0,0 1 1 0 0,-1-1-1 0 0,1 0 1 0 0,0 0-1 0 0,0 1 0 0 0,-1-1 1 0 0,1 1-1 0 0,-1-1 1 0 0,1 1-1 0 0,-1 0 1 0 0,0-1-1 0 0,0 1 1 0 0,0 0-1 0 0,0 0 1 0 0,0 0-1 0 0,0 0 0 0 0,0 0 1 0 0,0 0-1 0 0,-1 0 1 0 0,1 0-1 0 0,-1 0 1 0 0,0 0-1 0 0,1 1 1 0 0,-1-1-1 0 0,0 0 1 0 0,0 0-1 0 0,-1 0 0 0 0,1 0 1 0 0,0 0-1 0 0,-1 1 1 0 0,1-1-1 0 0,-2 3 1 0 0,-7 24 103 0 0,-1-1 0 0 0,-1-1 0 0 0,-2 1 0 0 0,-1-2 1 0 0,-33 50-1 0 0,11-29 193 0 0,-1 0 1 0 0,-45 40 0 0 0,82-86-237 0 0,-1-1 1 0 0,0 0 0 0 0,1 1-1 0 0,-1-1 1 0 0,1 0 0 0 0,-1 1-1 0 0,0-1 1 0 0,1 1 0 0 0,-1-1-1 0 0,1 1 1 0 0,0-1 0 0 0,-1 1-1 0 0,1-1 1 0 0,-1 1 0 0 0,1 0-1 0 0,0-1 1 0 0,-1 1 0 0 0,1 0-1 0 0,0-1 1 0 0,0 1 0 0 0,0 0-1 0 0,-1-1 1 0 0,1 1 0 0 0,0 0-1 0 0,0-1 1 0 0,0 1 0 0 0,0 0-1 0 0,0 1 1 0 0,20-4 527 0 0,38-21-235 0 0,-56 22-267 0 0,24-9 2 0 0,1 0 0 0 0,-1 2 1 0 0,1 1-1 0 0,1 1 1 0 0,33-3-1 0 0,-42 7-328 0 0,0 1 0 0 0,0 1 0 0 0,0 1 0 0 0,0 1 0 0 0,0 0 0 0 0,-1 1 0 0 0,1 1 0 0 0,27 11 0 0 0,-39-13-649 0 0,-1 2 0 0 0,0-1 0 0 0,-1 1-1 0 0,1 0 1 0 0,8 7 0 0 0,-10-7 920 0 0,8 6-1077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9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19764 0 0,'28'10'-162'0'0,"8"1"21"0"0,0-1 0 0 0,1-3 0 0 0,0 0 0 0 0,1-3 0 0 0,71 0 0 0 0,188-25-230 0 0,-35-12-2713 0 0,-220 28 2018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1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27438 0 0,'-1'0'-59'0'0,"1"0"1"0"0,-1 0-1 0 0,0 0 1 0 0,0 0-1 0 0,0 1 1 0 0,1-1-1 0 0,-1 0 1 0 0,0 0-1 0 0,0 0 1 0 0,1 1-1 0 0,-1-1 1 0 0,0 0-1 0 0,1 1 1 0 0,-1-1-1 0 0,0 0 1 0 0,1 1-1 0 0,-1-1 1 0 0,0 1-1 0 0,1-1 1 0 0,-1 1-1 0 0,1 0 1 0 0,-1-1-1 0 0,1 1 1 0 0,-1-1-1 0 0,1 1 1 0 0,0 0-1 0 0,-1 0 0 0 0,1-1 1 0 0,0 1-1 0 0,-1 0 1 0 0,1-1-1 0 0,0 1 1 0 0,0 0-1 0 0,0 0 1 0 0,-1 0-1 0 0,1-1 1 0 0,0 3-1 0 0,-3 36-322 0 0,3-33 296 0 0,3 286-2315 0 0,-4 93-3893 0 0,-5-298 5249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0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479 915 5945 0 0,'2'-2'714'0'0,"0"1"-1"0"0,0 0 0 0 0,1-2 714 0 0,-1 1-714 0 0,-1 0 0 0 0,0 0 1 0 0,1 1-1 0 0,-1-1 0 0 0,0 0 0 0 0,0 0 1 0 0,0 0-1 0 0,0 0 0 0 0,1-4 1 0 0,-1 3-519 0 0,-1-1 1 0 0,1 1 0 0 0,-1 0 0 0 0,0-1-1 0 0,0 1 1 0 0,0 0 0 0 0,0-1 0 0 0,0 1 0 0 0,-2-4-1 0 0,1 1-307 0 0,-1 0 0 0 0,0 0 0 0 0,0 1-1 0 0,-1-1 1 0 0,0 1 0 0 0,0-1 0 0 0,0 1-1 0 0,-1 0 1 0 0,1 0 0 0 0,-6-5 0 0 0,-1 1 100 0 0,0 0 1 0 0,0 1 0 0 0,-1 1 0 0 0,0-1-1 0 0,-1 2 1 0 0,1 0 0 0 0,-1 0-1 0 0,-1 1 1 0 0,1 0 0 0 0,-1 1-1 0 0,1 1 1 0 0,-1 0 0 0 0,0 0 0 0 0,0 1-1 0 0,-19 0 1 0 0,22 2 33 0 0,0 0 0 0 0,1 1 0 0 0,-1 0 0 0 0,1 1 0 0 0,-1-1 0 0 0,1 2 0 0 0,0-1 0 0 0,0 1 0 0 0,0 1 0 0 0,0 0 0 0 0,1 0 0 0 0,-1 1 0 0 0,1 0 0 0 0,0 0 0 0 0,0 1 0 0 0,1 0 0 0 0,0 0 0 0 0,0 1 0 0 0,0-1-1 0 0,1 2 1 0 0,-10 13 0 0 0,6-5-21 0 0,2 0 0 0 0,0 0-1 0 0,1 0 1 0 0,1 1-1 0 0,0 0 1 0 0,1 0-1 0 0,1 1 1 0 0,-4 29-1 0 0,7-36-8 0 0,1-1-1 0 0,0 1 1 0 0,0-1 0 0 0,1 0-1 0 0,0 1 1 0 0,1-1-1 0 0,0 0 1 0 0,0 0-1 0 0,2 0 1 0 0,-1 0-1 0 0,1 0 1 0 0,0-1 0 0 0,1 0-1 0 0,0 1 1 0 0,0-2-1 0 0,10 13 1 0 0,-12-18 4 0 0,1 1 0 0 0,-1-1 1 0 0,1 1-1 0 0,0-1 0 0 0,0 0 0 0 0,0 0 1 0 0,0-1-1 0 0,0 1 0 0 0,1-1 1 0 0,-1 0-1 0 0,1 0 0 0 0,-1-1 0 0 0,1 1 1 0 0,0-1-1 0 0,8 1 0 0 0,-5-1 22 0 0,0-1-1 0 0,-1-1 0 0 0,1 1 1 0 0,0-1-1 0 0,-1 0 0 0 0,1-1 1 0 0,-1 0-1 0 0,1 0 1 0 0,8-4-1 0 0,2-3 7 0 0,0-1 0 0 0,0 0 0 0 0,-2-1-1 0 0,1 0 1 0 0,-1-2 0 0 0,26-26 0 0 0,-26 22-56 0 0,0-1 1 0 0,-2-1-1 0 0,0 0 0 0 0,-1-1 0 0 0,-2-1 0 0 0,0 1 1 0 0,13-36-1 0 0,-13 25 84 0 0,-2 0 1 0 0,-1-1 0 0 0,-2 0-1 0 0,4-61 1 0 0,-9 25 214 0 0,-3 0-1 0 0,-4 1 1 0 0,-2-1-1 0 0,-29-110 1 0 0,26 134-5 0 0,-3 0 0 0 0,-1 1 0 0 0,-25-46 0 0 0,40 88-278 0 0,-1 4-136 0 0,-1 22 130 0 0,1 0 0 0 0,1 0 0 0 0,3 28 0 0 0,1 13 94 0 0,30 702 80 0 0,-12-439-3398 0 0,-18-275 2235 0 0,2 66-2264 0 0,-6-84 2351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20700 0 0,'17'6'1354'0'0,"2"2"-1431"0"0,1 1 1 0 0,-2 1-1 0 0,1 0 1 0 0,-1 1-1 0 0,-1 1 1 0 0,0 1-1 0 0,22 21 0 0 0,-17-11-99 0 0,-1 0 0 0 0,-1 2-1 0 0,-2 0 1 0 0,22 38 0 0 0,1 18-1350 0 0,-3 2 0 0 0,39 128 0 0 0,-63-171 659 0 0,13 39-4957 0 0,-23-67 3799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1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1 25693 0 0,'-7'4'-133'0'0,"1"2"0"0"0,0-1-1 0 0,0 1 1 0 0,1 0 0 0 0,0 0-1 0 0,0 0 1 0 0,0 1 0 0 0,0 0-1 0 0,-3 8 1 0 0,-6 13-226 0 0,-10 32 1 0 0,4-10-332 0 0,-145 342-6630 0 0,71-124-1926 0 0,82-224 7332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25605 0 0,'0'0'679'0'0,"7"21"-2246"0"0,2 3 1441 0 0,-2 1-1 0 0,0-1 1 0 0,-2 1 0 0 0,4 32-1 0 0,0 104-556 0 0,-8-53-806 0 0,-19 157 0 0 0,-23-18-5159 0 0,31-198 4659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3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25669 0 0,'5'3'1321'0'0,"0"-1"-1281"0"0,4 1-304 0 0,4 2 336 0 0,3 0-376 0 0,4 1-128 0 0,5 0 23 0 0,5 1-7 0 0,6 2 144 0 0,2-2-112 0 0,6 0-408 0 0,0-2-40 0 0,6 0-128 0 0,-1-3-433 0 0,3 1-2311 0 0,-3-3 3023 0 0,3 0-1031 0 0,-1 1 1720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1 403 22349 0 0,'0'0'1236'0'0,"22"6"-2562"0"0,-8-4 943 0 0,1 0 0 0 0,0 0 0 0 0,0-1-1 0 0,-1-1 1 0 0,1 0 0 0 0,0-2 0 0 0,26-4 0 0 0,-24 2 457 0 0,0-1 0 0 0,0 0 1 0 0,-1-1-1 0 0,1-1 1 0 0,-2 0-1 0 0,21-14 1 0 0,-30 17 147 0 0,0-1 0 0 0,-1 0 0 0 0,1-1 0 0 0,-1 1 0 0 0,0-1 0 0 0,-1 0 0 0 0,0 0 0 0 0,0 0 0 0 0,0-1 0 0 0,0 0 0 0 0,-1 1 0 0 0,4-14 0 0 0,-4 11-130 0 0,0-1 0 0 0,-1 1-1 0 0,0-1 1 0 0,-1 0 0 0 0,0 1-1 0 0,0-1 1 0 0,-1 0 0 0 0,0 0 0 0 0,-2-13-1 0 0,-1 13-63 0 0,0 1-1 0 0,0-1 0 0 0,-1 1 0 0 0,0 0 1 0 0,0 0-1 0 0,-1 0 0 0 0,0 1 1 0 0,-1 0-1 0 0,0 0 0 0 0,0 0 0 0 0,-1 1 1 0 0,0 0-1 0 0,-8-7 0 0 0,11 11-56 0 0,1 0 1 0 0,0 0-1 0 0,-1 1 0 0 0,1-1 0 0 0,-1 1 1 0 0,0 0-1 0 0,0 0 0 0 0,0 0 1 0 0,0 1-1 0 0,0-1 0 0 0,0 1 0 0 0,0 0 1 0 0,-1 1-1 0 0,1-1 0 0 0,0 0 1 0 0,-1 1-1 0 0,1 0 0 0 0,0 0 0 0 0,0 1 1 0 0,-1-1-1 0 0,1 1 0 0 0,0 0 0 0 0,0 0 1 0 0,-1 0-1 0 0,1 0 0 0 0,0 1 1 0 0,0 0-1 0 0,0 0 0 0 0,1 0 0 0 0,-1 0 1 0 0,-6 6-1 0 0,-4 3 0 0 0,1 1 0 0 0,1 0 1 0 0,0 1-1 0 0,1 1 0 0 0,0 0 0 0 0,1 1 1 0 0,0-1-1 0 0,2 2 0 0 0,-9 18 0 0 0,14-26 29 0 0,0 0-1 0 0,0 1 0 0 0,1 0 0 0 0,0-1 0 0 0,0 1 0 0 0,1 0 0 0 0,0 0 1 0 0,1 0-1 0 0,0 0 0 0 0,0 0 0 0 0,1 0 0 0 0,0 0 0 0 0,1 0 1 0 0,0-1-1 0 0,0 1 0 0 0,1 0 0 0 0,0-1 0 0 0,0 0 0 0 0,1 0 0 0 0,5 8 1 0 0,3 3 16 0 0,0-1 1 0 0,1 0 0 0 0,1-1 0 0 0,1-1 0 0 0,0 0 0 0 0,20 15 0 0 0,-24-23 21 0 0,0 0 0 0 0,0 0 0 0 0,1-2 0 0 0,-1 1 0 0 0,2-2 1 0 0,-1 1-1 0 0,0-2 0 0 0,1 0 0 0 0,0 0 0 0 0,0-1 0 0 0,17 1 1 0 0,-19-3-62 0 0,1-1 0 0 0,-1 0 0 0 0,1-1 0 0 0,-1-1 1 0 0,0 0-1 0 0,1 0 0 0 0,-1-1 0 0 0,0-1 0 0 0,-1 0 0 0 0,1 0 1 0 0,10-6-1 0 0,14-10-1191 0 0,59-44 0 0 0,-17 10-1784 0 0,-3 6-1839 0 0,-50 33 2764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1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13 123 9946 0 0,'-2'-1'50'0'0,"1"-1"0"0"0,0 0 0 0 0,-1 0 0 0 0,1 0 0 0 0,0-1 0 0 0,0 1 0 0 0,1 0 0 0 0,-1 0 0 0 0,0 0 0 0 0,1-1 0 0 0,-1 1 0 0 0,1 0 0 0 0,0-1 0 0 0,0 1 0 0 0,0-1 0 0 0,0 1-1 0 0,0 0 1 0 0,0-1 0 0 0,1 1 0 0 0,-1 0 0 0 0,1 0 0 0 0,-1-1 0 0 0,1 1 0 0 0,0 0 0 0 0,0 0 0 0 0,0 0 0 0 0,0 0 0 0 0,3-4 0 0 0,0 1-62 0 0,1 0-1 0 0,0 1 1 0 0,0-1 0 0 0,1 1-1 0 0,-1 0 1 0 0,1 0 0 0 0,0 1-1 0 0,0 0 1 0 0,8-4 0 0 0,-9 5-29 0 0,0 0 0 0 0,0 0 0 0 0,0 1 0 0 0,0 0 0 0 0,0 0 0 0 0,0 0 0 0 0,1 0 0 0 0,-1 1 0 0 0,0 0 0 0 0,0 0 0 0 0,11 2 0 0 0,-14-2 14 0 0,-1 0 0 0 0,1 1 0 0 0,-1-1 0 0 0,1 1 0 0 0,-1 0 0 0 0,0-1 0 0 0,1 1 0 0 0,-1 0 0 0 0,0 0 0 0 0,1 0 0 0 0,-1 0 0 0 0,0 0 0 0 0,0 0 0 0 0,0 0 0 0 0,0 0 0 0 0,0 1 0 0 0,2 1 0 0 0,-3 0 13 0 0,1-1-1 0 0,0 0 1 0 0,-1 1 0 0 0,1-1 0 0 0,-1 1 0 0 0,0-1-1 0 0,1 0 1 0 0,-1 1 0 0 0,0-1 0 0 0,-1 1-1 0 0,1-1 1 0 0,0 1 0 0 0,-1-1 0 0 0,1 0-1 0 0,-2 3 1 0 0,-3 9 42 0 0,-1 0-1 0 0,-1 0 1 0 0,0-1-1 0 0,-13 19 1 0 0,-10 18 68 0 0,28-45-71 0 0,1-4-19 0 0,0 0 0 0 0,0 0 1 0 0,0 1-1 0 0,0-1 1 0 0,0 1-1 0 0,1-1 0 0 0,-1 1 1 0 0,1-1-1 0 0,-1 1 0 0 0,1-1 1 0 0,-1 1-1 0 0,1-1 1 0 0,0 1-1 0 0,0 0 0 0 0,0-1 1 0 0,0 1-1 0 0,0 2 1 0 0,9-4 211 0 0,31 3-97 0 0,-27-3-157 0 0,1 0 0 0 0,-1 2 0 0 0,19 3 0 0 0,-28-4 14 0 0,0 0 1 0 0,-1 0 0 0 0,0 1-1 0 0,1-1 1 0 0,-1 1 0 0 0,0-1-1 0 0,1 1 1 0 0,-1 0-1 0 0,0 1 1 0 0,0-1 0 0 0,-1 0-1 0 0,1 1 1 0 0,0 0 0 0 0,-1-1-1 0 0,0 1 1 0 0,1 0 0 0 0,1 5-1 0 0,0-1 28 0 0,-1 0-1 0 0,0 0 1 0 0,0 1-1 0 0,-1-1 1 0 0,0 1-1 0 0,0 0 0 0 0,-1 0 1 0 0,0-1-1 0 0,-1 1 1 0 0,1 0-1 0 0,-2 0 1 0 0,1 0-1 0 0,-1 0 1 0 0,-2 9-1 0 0,2-13 134 0 0,0 1 0 0 0,-1 0 1 0 0,1 0-1 0 0,-1-1 0 0 0,0 1 0 0 0,-1-1 0 0 0,1 0 1 0 0,-1 0-1 0 0,0 0 0 0 0,0 0 0 0 0,0 0 0 0 0,0 0 0 0 0,-1-1 1 0 0,0 0-1 0 0,1 0 0 0 0,-1 0 0 0 0,0 0 0 0 0,-1 0 0 0 0,1-1 1 0 0,0 1-1 0 0,-1-1 0 0 0,1-1 0 0 0,-9 3 0 0 0,-99 30 761 0 0,101-30-829 0 0,9-3-17 0 0,0 0-1 0 0,0 0 1 0 0,1 0-1 0 0,-1 0 1 0 0,0 0-1 0 0,0-1 1 0 0,0 1 0 0 0,0-1-1 0 0,0 1 1 0 0,0-1-1 0 0,0 0 1 0 0,-1 0-1 0 0,1 0 1 0 0,0 0-1 0 0,0 0 1 0 0,0 0 0 0 0,0-1-1 0 0,-4 0 1081 0 0,30-28-479 0 0,-16 18-2525 0 0,-6 9 1310 0 0,-1 0-1 0 0,0 0 0 0 0,0 1 0 0 0,1-1 1 0 0,-1 0-1 0 0,1 1 0 0 0,-1-1 1 0 0,1 1-1 0 0,0-1 0 0 0,0 1 0 0 0,0 0 1 0 0,0 0-1 0 0,2-1 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4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2 103 27350 0 0,'0'0'1780'0'0,"13"-6"-6755"0"0,-12 5 4850 0 0,1-1 0 0 0,-1 0 0 0 0,0 1 0 0 0,0-1 0 0 0,0 0 0 0 0,0 0 0 0 0,0 0 0 0 0,0 0 0 0 0,0-3 0 0 0,0 1-358 0 0,-1 0 1 0 0,0 1-1 0 0,1-1 0 0 0,-2 1 1 0 0,1-1-1 0 0,0 1 0 0 0,-1-1 1 0 0,1 1-1 0 0,-1-1 1 0 0,0 1-1 0 0,0-1 0 0 0,0 1 1 0 0,-1 0-1 0 0,1 0 1 0 0,-1-1-1 0 0,0 1 0 0 0,-4-5 1 0 0,-2-1-709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1192 175 3833 0 0,'0'-4'423'0'0,"0"1"1"0"0,-1-1-1 0 0,1 1 0 0 0,-1-1 1 0 0,0 1-1 0 0,0-1 0 0 0,0 1 1 0 0,0-1-1 0 0,0 1 1 0 0,-1 0-1 0 0,1 0 0 0 0,-1 0 1 0 0,-3-5-1 0 0,1 4-206 0 0,1 0 1 0 0,-1 1-1 0 0,0-1 0 0 0,0 1 1 0 0,0 0-1 0 0,-1 0 0 0 0,1 0 0 0 0,-8-3 1 0 0,-6-1-101 0 0,-1 0 0 0 0,0 2 0 0 0,-39-7 0 0 0,30 7 918 0 0,-89-13 1030 0 0,-212-5 0 0 0,174 16-1061 0 0,-162 1 582 0 0,305 6-1562 0 0,-45 3 56 0 0,56-3-91 0 0,1 1-204 0 0,20 15-7809 0 0,19 5 7073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6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19268 0 0,'3'0'90'0'0,"0"-1"0"0"0,0 0 0 0 0,0 1 0 0 0,0 0 0 0 0,0 0 0 0 0,0 0 0 0 0,0 0 0 0 0,0 0 0 0 0,0 1 0 0 0,0-1 0 0 0,0 1 0 0 0,0 0 0 0 0,3 1 0 0 0,2 0 77 0 0,62 17-316 0 0,-1 3 0 0 0,0 3-1 0 0,96 51 1 0 0,44 17 153 0 0,119 32 450 0 0,-198-85-290 0 0,-127-37 564 0 0,-12 0-453 0 0,-26 2-438 0 0,10-2 64 0 0,-26 10 0 0 0,-1 2 0 0 0,2 2 0 0 0,0 2-1 0 0,1 3 1 0 0,1 1 0 0 0,1 3 0 0 0,-78 57 0 0 0,71-34 2196 0 0,49-71-1722 0 0,-4-15-298 0 0,2 0 0 0 0,-5-67 0 0 0,7-87-509 0 0,-2-24-5003 0 0,3 173 3517 0 0,0 1-353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7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15 215 12579 0 0,'-14'-215'5449'0'0,"30"223"-5868"0"0,-11-2 415 0 0,0 0-1 0 0,-1 1 1 0 0,1-1 0 0 0,-1 1 0 0 0,-1 0-1 0 0,1 0 1 0 0,-1 1 0 0 0,-1-1-1 0 0,1 1 1 0 0,1 7 0 0 0,0 0 23 0 0,119 431 181 0 0,-35-117-325 0 0,-71-279-1980 0 0,-24-70-2072 0 0,4 4 4069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8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32 13203 0 0,'0'-2'157'0'0,"-1"1"0"0"0,1 0 0 0 0,-1-1 0 0 0,1 1 0 0 0,0-1 0 0 0,0 1 0 0 0,0-1 0 0 0,0 1 0 0 0,0-1 0 0 0,0 1 0 0 0,0 0 0 0 0,0-1 0 0 0,1 1 0 0 0,-1-1 0 0 0,1-1 0 0 0,-1 3-130 0 0,1-1-1 0 0,-1 1 1 0 0,0-1 0 0 0,1 1 0 0 0,-1-1 0 0 0,1 1 0 0 0,-1-1 0 0 0,1 1 0 0 0,-1 0 0 0 0,1-1 0 0 0,-1 1 0 0 0,1 0 0 0 0,-1-1 0 0 0,1 1 0 0 0,0 0 0 0 0,-1 0 0 0 0,1 0 0 0 0,-1-1 0 0 0,1 1 0 0 0,0 0-1 0 0,-1 0 1 0 0,1 0 0 0 0,0 0 0 0 0,0 0 0 0 0,1 1-37 0 0,1-1 0 0 0,-1 1 0 0 0,1-1 0 0 0,-1 1 0 0 0,1 0-1 0 0,-1 0 1 0 0,0 0 0 0 0,0 0 0 0 0,0 1 0 0 0,1-1 0 0 0,-1 0 0 0 0,0 1 0 0 0,-1 0-1 0 0,1-1 1 0 0,3 5 0 0 0,3 5 67 0 0,-1 0-1 0 0,0 1 1 0 0,0 0 0 0 0,-2 0-1 0 0,1 1 1 0 0,4 19 0 0 0,18 84 149 0 0,-22-83-169 0 0,85 368 125 0 0,-24-99-2788 0 0,-62-262-1642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8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16 178 17092 0 0,'-2'-2'34'0'0,"1"1"1"0"0,-1 0 0 0 0,1-1 0 0 0,-1 1 0 0 0,1-1 0 0 0,0 0-1 0 0,0 1 1 0 0,0-1 0 0 0,0 0 0 0 0,-2-3 0 0 0,3 4-54 0 0,1 0 0 0 0,-1 0 0 0 0,0 0 0 0 0,1 0 0 0 0,-1 0 0 0 0,0 0 0 0 0,1 1 0 0 0,-1-1 0 0 0,1 0 0 0 0,0 0 0 0 0,-1 1 0 0 0,1-1 1 0 0,-1 0-1 0 0,1 1 0 0 0,0-1 0 0 0,0 1 0 0 0,-1-1 0 0 0,1 1 0 0 0,0-1 0 0 0,0 1 0 0 0,0-1 0 0 0,-1 1 0 0 0,1 0 0 0 0,0-1 0 0 0,2 1 0 0 0,78-32-137 0 0,1 4-1 0 0,157-33 0 0 0,-210 55 153 0 0,-14 2 40 0 0,0 1 1 0 0,1 0 0 0 0,-1 1-1 0 0,1 1 1 0 0,18 1 0 0 0,-29 0-25 0 0,-1 1-1 0 0,1 0 1 0 0,-1 0 0 0 0,1 0 0 0 0,-1 1-1 0 0,1-1 1 0 0,-1 1 0 0 0,0 0 0 0 0,1 0-1 0 0,-1 0 1 0 0,0 1 0 0 0,-1 0 0 0 0,1-1-1 0 0,0 1 1 0 0,-1 1 0 0 0,0-1 0 0 0,1 0-1 0 0,-1 1 1 0 0,-1 0 0 0 0,1-1 0 0 0,3 8-1 0 0,3 8 40 0 0,-1 0 0 0 0,-1 1 0 0 0,-1-1 0 0 0,0 2 0 0 0,2 20-1 0 0,-3-15-36 0 0,1 1-1 0 0,11 27 1 0 0,-9-35-34 0 0,0 0 0 0 0,1 0 1 0 0,0-2-1 0 0,14 20 0 0 0,-19-32-71 0 0,0 0-1 0 0,0 0 1 0 0,1-1 0 0 0,-1 1-1 0 0,1-1 1 0 0,0 0 0 0 0,0 0-1 0 0,1-1 1 0 0,-1 1 0 0 0,1-1-1 0 0,0 0 1 0 0,0-1-1 0 0,0 1 1 0 0,0-1 0 0 0,0-1-1 0 0,0 1 1 0 0,7 0 0 0 0,-3-1 18 0 0,-1-1 0 0 0,1 0 0 0 0,0 0 0 0 0,-1-1 0 0 0,1 0 0 0 0,-1-1 1 0 0,1 0-1 0 0,-1 0 0 0 0,0-1 0 0 0,0 0 0 0 0,0-1 0 0 0,0 0 0 0 0,-1-1 1 0 0,0 1-1 0 0,1-2 0 0 0,-2 1 0 0 0,1-1 0 0 0,-1 0 0 0 0,1-1 0 0 0,-2 1 0 0 0,1-2 1 0 0,-1 1-1 0 0,0 0 0 0 0,-1-1 0 0 0,6-10 0 0 0,-5 7 134 0 0,0 0 0 0 0,0-1 0 0 0,-1 1 0 0 0,-1-1 0 0 0,0 0 0 0 0,0-1 0 0 0,-2 1 0 0 0,1-1 0 0 0,-1 1 0 0 0,-1-1 1 0 0,-1 0-1 0 0,1 1 0 0 0,-2-1 0 0 0,0 0 0 0 0,0 1 0 0 0,-2-1 0 0 0,1 0 0 0 0,-8-19 0 0 0,8 27-34 0 0,0 0 0 0 0,-1 0 1 0 0,0 0-1 0 0,1 0 0 0 0,-2 0 0 0 0,1 0 0 0 0,-1 1 1 0 0,1 0-1 0 0,-1 0 0 0 0,0 0 0 0 0,-1 0 1 0 0,1 1-1 0 0,-1-1 0 0 0,1 1 0 0 0,-1 0 0 0 0,0 0 1 0 0,0 1-1 0 0,-1 0 0 0 0,1 0 0 0 0,0 0 1 0 0,-1 0-1 0 0,-8-1 0 0 0,9 3-69 0 0,0 0 0 0 0,0 0 0 0 0,0 0 0 0 0,1 0 0 0 0,-1 1 0 0 0,0 0 0 0 0,1 0 0 0 0,-1 0 0 0 0,0 0 0 0 0,1 1 0 0 0,-1 0 1 0 0,1 0-1 0 0,0 0 0 0 0,0 0 0 0 0,-1 1 0 0 0,2 0 0 0 0,-1-1 0 0 0,0 2 0 0 0,0-1 0 0 0,1 0 0 0 0,0 1 0 0 0,0-1 0 0 0,0 1 0 0 0,0 0 0 0 0,0 0 0 0 0,-3 7 0 0 0,1 1 8 0 0,0-1-1 0 0,1 0 1 0 0,0 1 0 0 0,1 0-1 0 0,0 0 1 0 0,1 0 0 0 0,0 0-1 0 0,1 0 1 0 0,1 17-1 0 0,0-19 51 0 0,1 0 0 0 0,0 0 0 0 0,0 0 0 0 0,1-1 0 0 0,0 1 0 0 0,1-1-1 0 0,0 1 1 0 0,1-1 0 0 0,0 0 0 0 0,0 0 0 0 0,11 16 0 0 0,-14-23 12 0 0,0-1 1 0 0,0 1-1 0 0,0-1 0 0 0,0 0 1 0 0,1 1-1 0 0,-1-1 1 0 0,0 0-1 0 0,1 0 1 0 0,-1 0-1 0 0,0 0 1 0 0,1 0-1 0 0,-1 0 1 0 0,1 0-1 0 0,0-1 0 0 0,-1 1 1 0 0,1-1-1 0 0,-1 1 1 0 0,1-1-1 0 0,0 1 1 0 0,0-1-1 0 0,-1 0 1 0 0,1 0-1 0 0,2 0 0 0 0,-1 0 45 0 0,0-1-1 0 0,-1 0 1 0 0,1 0-1 0 0,-1 0 0 0 0,1 0 1 0 0,-1-1-1 0 0,0 1 0 0 0,1-1 1 0 0,-1 1-1 0 0,0-1 0 0 0,0 0 1 0 0,0 0-1 0 0,2-3 0 0 0,4-4 154 0 0,0-2 0 0 0,-1 1-1 0 0,-1-1 1 0 0,0 0 0 0 0,5-13 0 0 0,-7 14-172 0 0,-1 0 0 0 0,0-1 1 0 0,0 1-1 0 0,-1 0 0 0 0,-1-1 0 0 0,1-19 1 0 0,-2 29-150 0 0,4 3-1197 0 0,1 2 1248 0 0,-1-1 0 0 0,1 1 0 0 0,-1 1 0 0 0,0-1 1 0 0,0 1-1 0 0,0 0 0 0 0,-1-1 0 0 0,0 2 0 0 0,0-1 0 0 0,3 7 0 0 0,26 67 270 0 0,-16-37-148 0 0,3 4 74 0 0,-2 0 0 0 0,-1 0 1 0 0,-3 2-1 0 0,14 96 0 0 0,-25-126-134 0 0,-1 0 0 0 0,-1 0 0 0 0,-1 0 0 0 0,0 1 0 0 0,-1-1 0 0 0,-1 0 0 0 0,0 0 1 0 0,-2-1-1 0 0,0 1 0 0 0,-1-1 0 0 0,-1 0 0 0 0,0-1 0 0 0,-1 1 0 0 0,-1-1 0 0 0,-1-1 0 0 0,-19 25 0 0 0,23-34-235 0 0,0 1 0 0 0,-1-1 0 0 0,1 0 0 0 0,-1-1-1 0 0,-1 0 1 0 0,1 0 0 0 0,-14 6 0 0 0,13-7-642 0 0,-1 0 0 0 0,-1-1 0 0 0,1 0 0 0 0,0-1 0 0 0,-1 0 1 0 0,-17 1-1 0 0,0-2-1677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9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18892 0 0,'0'0'1272'0'0,"8"-7"-1280"0"0,1 4 456 0 0,2 2-456 0 0,4-1-248 0 0,5 1-160 0 0,-1-2-88 0 0,0 0 80 0 0,1 0-248 0 0,1-1-464 0 0,0-1-57 0 0,-1 0-119 0 0,0-3-416 0 0,-1 0-1 0 0,1-2-151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29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16131 0 0,'0'0'1945'0'0,"0"3"-2263"0"0,-1 12 290 0 0,1 0-1 0 0,0-1 0 0 0,2 1 1 0 0,-1 0-1 0 0,8 24 0 0 0,-1 3 45 0 0,41 219 102 0 0,-33-197-50 0 0,3-1 0 0 0,28 63 0 0 0,-32-98 1786 0 0,-15-31-1658 0 0,10-49-3 0 0,-6 22-428 0 0,2-1 0 0 0,1 1 0 0 0,22-56 0 0 0,-28 84 193 0 0,0-1-1 0 0,1 1 1 0 0,-1-1 0 0 0,0 1 0 0 0,1-1-1 0 0,0 1 1 0 0,-1 0 0 0 0,1 0 0 0 0,0 0-1 0 0,0 0 1 0 0,0 0 0 0 0,1 0 0 0 0,-1 1-1 0 0,0-1 1 0 0,1 1 0 0 0,-1-1 0 0 0,1 1-1 0 0,-1 0 1 0 0,1 0 0 0 0,-1 0 0 0 0,1 0-1 0 0,0 1 1 0 0,0-1 0 0 0,-1 1 0 0 0,1 0 0 0 0,0-1-1 0 0,0 1 1 0 0,0 0 0 0 0,-1 1 0 0 0,1-1-1 0 0,0 0 1 0 0,0 1 0 0 0,4 1 0 0 0,0 0-11 0 0,-1 1 0 0 0,0 0 1 0 0,0 0-1 0 0,0 0 0 0 0,0 0 0 0 0,-1 1 1 0 0,1 0-1 0 0,-1 1 0 0 0,0-1 1 0 0,0 1-1 0 0,-1 0 0 0 0,1 0 1 0 0,3 6-1 0 0,30 53 72 0 0,18 27 76 0 0,-50-83-81 0 0,1 0 1 0 0,-1-1-1 0 0,1 1 1 0 0,1-1-1 0 0,-1-1 1 0 0,1 1-1 0 0,0-1 1 0 0,11 5-1 0 0,-16-9-11 0 0,0-1-1 0 0,0 1 1 0 0,0-1 0 0 0,0 0-1 0 0,0 1 1 0 0,1-2 0 0 0,-1 1-1 0 0,0 0 1 0 0,1-1 0 0 0,-1 1-1 0 0,1-1 1 0 0,-1 0 0 0 0,0 0-1 0 0,1-1 1 0 0,-1 1 0 0 0,1-1-1 0 0,-1 1 1 0 0,0-1 0 0 0,5-2-1 0 0,-3 1-1 0 0,-1-1 0 0 0,0 0 0 0 0,1 1 0 0 0,-1-2 0 0 0,0 1-1 0 0,-1 0 1 0 0,1-1 0 0 0,-1 0 0 0 0,1 0 0 0 0,-1 0 0 0 0,4-8-1 0 0,1-2 31 0 0,-1-1 0 0 0,-1 0 0 0 0,0 0-1 0 0,-1-1 1 0 0,0 1 0 0 0,-2-1 0 0 0,3-18-1 0 0,-5 23 34 0 0,-1-1-1 0 0,0 1 1 0 0,-1-1-1 0 0,0 1 1 0 0,0-1-1 0 0,-1 1 1 0 0,-1-1-1 0 0,-4-12 1 0 0,5 19-30 0 0,0-1 1 0 0,0 1-1 0 0,-1-1 1 0 0,0 1-1 0 0,0 0 1 0 0,0-1-1 0 0,0 2 1 0 0,-1-1-1 0 0,0 0 1 0 0,0 1-1 0 0,0 0 1 0 0,-1 0-1 0 0,1 0 1 0 0,-1 0-1 0 0,0 1 1 0 0,0-1-1 0 0,-8-2 1 0 0,12 5-69 0 0,1 1 0 0 0,-1 0 1 0 0,0 0-1 0 0,0-1 1 0 0,0 1-1 0 0,0 0 0 0 0,0 0 1 0 0,0 0-1 0 0,0 0 0 0 0,0 0 1 0 0,0 0-1 0 0,0 0 0 0 0,0 0 1 0 0,0 0-1 0 0,0 1 1 0 0,0-1-1 0 0,1 0 0 0 0,-1 1 1 0 0,0-1-1 0 0,0 0 0 0 0,0 1 1 0 0,0-1-1 0 0,1 1 0 0 0,-2 0 1 0 0,0 1-22 0 0,0 0 0 0 0,0 0 0 0 0,1 0 0 0 0,-1 1 0 0 0,0-1 0 0 0,1 0 0 0 0,0 1 0 0 0,-2 3 0 0 0,-1 5-19 0 0,0 1 0 0 0,-3 22 0 0 0,7-33 78 0 0,-2 10-5 0 0,0 1 1 0 0,1 0-1 0 0,1 0 0 0 0,0 0 1 0 0,1 0-1 0 0,0 0 1 0 0,1 0-1 0 0,0-1 0 0 0,1 1 1 0 0,0 0-1 0 0,6 14 0 0 0,-5-18-14 0 0,-1-1-1 0 0,1 0 0 0 0,1 0 0 0 0,-1 0 1 0 0,1 0-1 0 0,0-1 0 0 0,0 0 1 0 0,1 0-1 0 0,0 0 0 0 0,0-1 0 0 0,0 1 1 0 0,1-2-1 0 0,0 1 0 0 0,0-1 0 0 0,0 0 1 0 0,0 0-1 0 0,11 3 0 0 0,-6-3-65 0 0,2 0 1 0 0,-1-1-1 0 0,0-1 0 0 0,1 0 0 0 0,-1-1 0 0 0,1 0 0 0 0,-1-1 1 0 0,1-1-1 0 0,0 0 0 0 0,19-5 0 0 0,-14 2-812 0 0,0-1 0 0 0,-1-2 0 0 0,34-15 0 0 0,-26 8-430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0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0 19236 0 0,'-1'0'67'0'0,"0"0"0"0"0,0 1-1 0 0,0-1 1 0 0,-1 0 0 0 0,1 0 0 0 0,0 1 0 0 0,0-1-1 0 0,0 1 1 0 0,0-1 0 0 0,0 1 0 0 0,0-1-1 0 0,0 1 1 0 0,0-1 0 0 0,0 1 0 0 0,0 0 0 0 0,1 0-1 0 0,-1-1 1 0 0,0 1 0 0 0,0 0 0 0 0,1 0-1 0 0,-1 0 1 0 0,0 0 0 0 0,0 1 0 0 0,-1 2-44 0 0,1 0 0 0 0,-1 0 0 0 0,1 0 0 0 0,0 0 0 0 0,0 0 0 0 0,-1 7 0 0 0,1-1-85 0 0,1 1 0 0 0,0-1 0 0 0,0 0 0 0 0,1 0 0 0 0,2 11 0 0 0,1-9 17 0 0,1 1 0 0 0,0-1 0 0 0,1 0 0 0 0,0-1 0 0 0,1 1 0 0 0,0-1 0 0 0,1 0-1 0 0,0-1 1 0 0,1 0 0 0 0,13 12 0 0 0,-8-6 44 0 0,0-1 0 0 0,22 34-1 0 0,-35-48 10 0 0,0 1 1 0 0,0 0-1 0 0,0 0 0 0 0,0 0 0 0 0,0-1 0 0 0,0 1 0 0 0,-1 0 0 0 0,1 0 0 0 0,-1 0 0 0 0,1 0 1 0 0,-1 0-1 0 0,0 0 0 0 0,0 0 0 0 0,0 0 0 0 0,0 0 0 0 0,0 0 0 0 0,0 0 0 0 0,0 0 1 0 0,-1 0-1 0 0,1 0 0 0 0,-2 3 0 0 0,1-3 6 0 0,-1 0-1 0 0,1 1 1 0 0,-1-1 0 0 0,0 0 0 0 0,0 0-1 0 0,0 0 1 0 0,0 0 0 0 0,0 0 0 0 0,-1 0 0 0 0,1-1-1 0 0,0 1 1 0 0,-1-1 0 0 0,-3 2 0 0 0,-6 2-2 0 0,-1 0-1 0 0,1-1 1 0 0,-1-1 0 0 0,0 0 0 0 0,-19 1 0 0 0,19-2-44 0 0,-6 0-381 0 0,-1-1-1 0 0,-26-1 1 0 0,42 0 154 0 0,1 0 0 0 0,-1 0 0 0 0,1 0 0 0 0,0-1 0 0 0,-1 1 0 0 0,1-1 1 0 0,0 0-1 0 0,0 0 0 0 0,-1-1 0 0 0,1 1 0 0 0,0-1 0 0 0,0 1 0 0 0,0-1 0 0 0,1 0 0 0 0,-1 0 0 0 0,0 0 0 0 0,1 0 0 0 0,-1-1 0 0 0,1 1 1 0 0,-4-6-1 0 0,1-5 56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0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21957 0 0,'0'0'318'0'0,"2"4"-166"0"0,10 36-198 0 0,-1 2-1 0 0,10 67 0 0 0,-1 93-549 0 0,-13-121 280 0 0,3 68 146 0 0,7 63-620 0 0,8-74-6888 0 0,-25-131 5860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1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9666 0 0,'0'3'688'0'0,"3"7"-632"0"0,-3 0-72 0 0,0 2 536 0 0,0 2-648 0 0,0 5 48 0 0,-1 1 72 0 0,-4 2 8 0 0,-2 1 40 0 0,-2 3-736 0 0,2 2-488 0 0,-6 2 672 0 0,-1-1 520 0 0,-1 0-568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0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10498 0 0,'0'0'1016'0'0,"5"-2"-151"0"0,8-5-480 0 0,1 0 1 0 0,0 0 0 0 0,0 1 0 0 0,26-6 0 0 0,68-12-666 0 0,-54 13 400 0 0,-44 9-6 0 0,193-36-3746 0 0,-172 35 2980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2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616 722 7810 0 0,'-10'-14'381'0'0,"-2"-1"0"0"0,1 1 0 0 0,-2 1 0 0 0,0 0 0 0 0,0 1 0 0 0,-17-11 0 0 0,19 16-371 0 0,-1 0 0 0 0,0 1 0 0 0,1 0 1 0 0,-2 1-1 0 0,1 0 0 0 0,-1 1 0 0 0,1 1 0 0 0,-1 0 0 0 0,-16-2 0 0 0,8 3-56 0 0,-1 1-1 0 0,1 1 1 0 0,-1 0 0 0 0,1 2-1 0 0,0 0 1 0 0,-1 2-1 0 0,1 0 1 0 0,1 2 0 0 0,-23 8-1 0 0,33-10 0 0 0,0 1-1 0 0,0 0 0 0 0,0 0 1 0 0,1 1-1 0 0,0 0 1 0 0,0 1-1 0 0,0 0 1 0 0,-10 12-1 0 0,14-13 3 0 0,0 1 1 0 0,0-1-1 0 0,1 1 0 0 0,0 0 1 0 0,0 0-1 0 0,1 0 1 0 0,0 0-1 0 0,0 1 0 0 0,0-1 1 0 0,1 1-1 0 0,1 0 1 0 0,-3 14-1 0 0,4-12-35 0 0,-1-1 0 0 0,1 0-1 0 0,1 1 1 0 0,0-1 0 0 0,0 0 0 0 0,1 0 0 0 0,0 0 0 0 0,1 0 0 0 0,-1 0-1 0 0,8 13 1 0 0,-8-18 64 0 0,0 0 0 0 0,0 0 0 0 0,1 0-1 0 0,-1 0 1 0 0,1-1 0 0 0,0 1 0 0 0,0-1 0 0 0,1 0-1 0 0,-1 0 1 0 0,1 0 0 0 0,-1 0 0 0 0,1-1-1 0 0,0 1 1 0 0,0-1 0 0 0,0 0 0 0 0,0 0 0 0 0,1-1-1 0 0,-1 1 1 0 0,0-1 0 0 0,1 0 0 0 0,-1 0-1 0 0,1 0 1 0 0,6 0 0 0 0,-1-1 148 0 0,0-1 1 0 0,-1 0-1 0 0,1 0 1 0 0,0-1-1 0 0,-1 0 1 0 0,1 0-1 0 0,-1-1 1 0 0,0-1-1 0 0,0 1 1 0 0,0-1-1 0 0,0-1 1 0 0,0 0-1 0 0,-1 0 1 0 0,0-1-1 0 0,0 0 1 0 0,-1 0-1 0 0,0-1 1 0 0,0 0-1 0 0,0 0 0 0 0,8-12 1 0 0,1-1 57 0 0,-1-2-1 0 0,-1 0 1 0 0,0 0 0 0 0,-2-1-1 0 0,-1-1 1 0 0,-1 0 0 0 0,-1 0-1 0 0,-1-1 1 0 0,-1 0 0 0 0,7-47-1 0 0,-10 35 344 0 0,-2 0 0 0 0,-2 0 0 0 0,-1-1 0 0 0,-2 1 0 0 0,-1 0 0 0 0,-19-72 0 0 0,17 86-366 0 0,1-3-44 0 0,-2 0 0 0 0,-2 0-1 0 0,0 1 1 0 0,-1 0 0 0 0,-20-34 0 0 0,30 59-291 0 0,-7 24-1315 0 0,4 10 1297 0 0,3 0 0 0 0,0 0 0 0 0,8 44-1 0 0,24 102 336 0 0,-28-157-187 0 0,13 60 88 0 0,30 88 1 0 0,-37-143-40 0 0,0-1 1 0 0,2-1-1 0 0,1 0 1 0 0,1 0-1 0 0,1-2 1 0 0,1 1-1 0 0,20 21 1 0 0,-30-39 2 0 0,0-1-1 0 0,1 0 1 0 0,0 0-1 0 0,0 0 1 0 0,0-1 0 0 0,1 0-1 0 0,0 0 1 0 0,0-1 0 0 0,0 0-1 0 0,1 0 1 0 0,14 4-1 0 0,-19-7 10 0 0,-1 0-1 0 0,1-1 1 0 0,0 1-1 0 0,0-1 1 0 0,0 0 0 0 0,0 0-1 0 0,0 0 1 0 0,0-1-1 0 0,0 1 1 0 0,-1-1-1 0 0,1 0 1 0 0,0 0-1 0 0,0 0 1 0 0,-1-1-1 0 0,1 1 1 0 0,-1-1-1 0 0,1 0 1 0 0,-1 0-1 0 0,1 0 1 0 0,-1-1-1 0 0,0 1 1 0 0,0-1-1 0 0,0 1 1 0 0,-1-1-1 0 0,1 0 1 0 0,-1 0-1 0 0,1 0 1 0 0,-1-1-1 0 0,2-3 1 0 0,1-3 37 0 0,-1 0 1 0 0,1 0 0 0 0,-2 0-1 0 0,1-1 1 0 0,-2 0 0 0 0,1 1-1 0 0,-2-1 1 0 0,1 0 0 0 0,-1 0-1 0 0,-1 0 1 0 0,0 0 0 0 0,-1 0-1 0 0,0 0 1 0 0,-5-21 0 0 0,3 16-4 0 0,-1 1 1 0 0,-1 0 0 0 0,-1 0 0 0 0,0 1-1 0 0,0 0 1 0 0,-2 0 0 0 0,0 0-1 0 0,0 1 1 0 0,-20-23 0 0 0,26 34-91 0 0,1 0 1 0 0,-1 0 0 0 0,0 0-1 0 0,1 1 1 0 0,-1-1 0 0 0,0 1 0 0 0,0-1-1 0 0,0 1 1 0 0,0 0 0 0 0,0-1-1 0 0,-1 1 1 0 0,1 0 0 0 0,0 0-1 0 0,-1 1 1 0 0,1-1 0 0 0,-4 0-1 0 0,5 1-22 0 0,-1 1 0 0 0,1-1 1 0 0,-1 1-1 0 0,1-1 0 0 0,-1 1 0 0 0,1 0 0 0 0,0 0 0 0 0,-1 0 0 0 0,1 0 0 0 0,0 0 0 0 0,0 0 0 0 0,0 0 0 0 0,0 0 0 0 0,0 0 0 0 0,0 0 1 0 0,0 1-1 0 0,0-1 0 0 0,0 0 0 0 0,0 1 0 0 0,1-1 0 0 0,-1 1 0 0 0,1-1 0 0 0,-1 1 0 0 0,1-1 0 0 0,-1 1 0 0 0,1 2 0 0 0,-4 8-5 0 0,2 1 0 0 0,-1 0 0 0 0,2-1 0 0 0,0 1 0 0 0,0 0 0 0 0,1 0 0 0 0,1 0 0 0 0,0 0 0 0 0,1 0 0 0 0,0 0 0 0 0,1-1 0 0 0,0 1 0 0 0,1-1 0 0 0,0 0 1 0 0,1 0-1 0 0,1 0 0 0 0,0 0 0 0 0,0-1 0 0 0,16 20 0 0 0,-16-23 56 0 0,1 0 0 0 0,0 0 0 0 0,1 0 0 0 0,0-1 0 0 0,0 0 0 0 0,0-1 0 0 0,1 1 0 0 0,0-2 0 0 0,0 1 0 0 0,1-1 1 0 0,-1-1-1 0 0,1 0 0 0 0,0 0 0 0 0,0-1 0 0 0,1 0 0 0 0,-1-1 0 0 0,0 0 0 0 0,1 0 0 0 0,0-1 0 0 0,-1-1 0 0 0,1 0 0 0 0,0 0 1 0 0,-1-1-1 0 0,17-4 0 0 0,-15 2-6 0 0,-1-1 0 0 0,1 0 0 0 0,-1 0 0 0 0,0-2 0 0 0,0 1 1 0 0,-1-2-1 0 0,1 1 0 0 0,-1-1 0 0 0,-1-1 0 0 0,1 0 0 0 0,-1 0 1 0 0,-1-1-1 0 0,1 0 0 0 0,-2 0 0 0 0,14-21 0 0 0,-15 21 4 0 0,-1 0 0 0 0,-1 0 1 0 0,1 0-1 0 0,-1-1 0 0 0,-1 0 0 0 0,0 0 0 0 0,0 0 0 0 0,-1 0 0 0 0,0 0 1 0 0,-1 0-1 0 0,0-1 0 0 0,-1 1 0 0 0,0 0 0 0 0,-1-1 0 0 0,0 1 0 0 0,0 0 1 0 0,-1-1-1 0 0,0 1 0 0 0,-5-11 0 0 0,6 17 34 0 0,-1 0-1 0 0,0 0 1 0 0,1 0 0 0 0,-2 0-1 0 0,1 1 1 0 0,0-1 0 0 0,-1 0-1 0 0,0 1 1 0 0,1 0 0 0 0,-2 0-1 0 0,1 0 1 0 0,0 0 0 0 0,0 0-1 0 0,-1 1 1 0 0,1-1 0 0 0,-1 1-1 0 0,0 0 1 0 0,0 0-1 0 0,0 0 1 0 0,0 1 0 0 0,0-1-1 0 0,0 1 1 0 0,-1 0 0 0 0,-5-1-1 0 0,6 2-46 0 0,-1 0-1 0 0,1 1 0 0 0,0-1 1 0 0,0 1-1 0 0,0 0 0 0 0,0 0 1 0 0,0 0-1 0 0,0 0 0 0 0,0 1 1 0 0,1-1-1 0 0,-1 1 0 0 0,0 0 1 0 0,1 0-1 0 0,-1 1 0 0 0,1-1 1 0 0,0 1-1 0 0,0-1 0 0 0,0 1 1 0 0,0 0-1 0 0,0 0 0 0 0,1 1 1 0 0,-1-1-1 0 0,1 0 0 0 0,0 1 1 0 0,-3 6-1 0 0,0 1-3 0 0,1 1 1 0 0,0-1-1 0 0,1 1 0 0 0,0 0 1 0 0,1 0-1 0 0,0 1 0 0 0,1-1 1 0 0,1 0-1 0 0,0 1 1 0 0,1 12-1 0 0,0-16 31 0 0,0-1 1 0 0,0 1 0 0 0,0-1-1 0 0,1 0 1 0 0,1 1-1 0 0,-1-1 1 0 0,1 0-1 0 0,1-1 1 0 0,0 1 0 0 0,0 0-1 0 0,0-1 1 0 0,1 0-1 0 0,0 0 1 0 0,0-1-1 0 0,9 9 1 0 0,-12-13 20 0 0,1 0 0 0 0,0-1-1 0 0,-1 1 1 0 0,1-1 0 0 0,0 0 0 0 0,0 0-1 0 0,0 0 1 0 0,0 0 0 0 0,0-1 0 0 0,0 1-1 0 0,0-1 1 0 0,0 0 0 0 0,0 0 0 0 0,0 0-1 0 0,0 0 1 0 0,0 0 0 0 0,0-1 0 0 0,0 1 0 0 0,0-1-1 0 0,0 0 1 0 0,0 0 0 0 0,0 0 0 0 0,0 0-1 0 0,-1 0 1 0 0,1-1 0 0 0,0 1 0 0 0,-1-1-1 0 0,1 0 1 0 0,2-3 0 0 0,5-2 71 0 0,0-1 0 0 0,-1 0-1 0 0,0-1 1 0 0,-1 0 0 0 0,0 0 0 0 0,7-12 0 0 0,-3 0 118 0 0,-1 0 1 0 0,-2 0 0 0 0,0-1 0 0 0,-1 0-1 0 0,-1-1 1 0 0,6-29 0 0 0,-7 25 97 0 0,11 92-1558 0 0,-4-17 1277 0 0,2-1 1 0 0,2-1-1 0 0,30 57 0 0 0,-22-49 13 0 0,30 93 1 0 0,-52-136 1 0 0,0 0 1 0 0,-1 1-1 0 0,-1-1 1 0 0,0 0 0 0 0,0 1-1 0 0,-1-1 1 0 0,-1 1-1 0 0,0-1 1 0 0,0 0 0 0 0,-1 1-1 0 0,0-1 1 0 0,-1 0 0 0 0,-1 0-1 0 0,-8 20 1 0 0,7-23 19 0 0,0 1 1 0 0,0-1-1 0 0,0-1 1 0 0,-1 1-1 0 0,0-1 1 0 0,-1 0-1 0 0,0 0 0 0 0,0-1 1 0 0,0 0-1 0 0,-1 0 1 0 0,1-1-1 0 0,-1 0 1 0 0,-1 0-1 0 0,1-1 1 0 0,-1 0-1 0 0,1 0 0 0 0,-1-1 1 0 0,-12 3-1 0 0,10-4-138 0 0,0 0-1 0 0,-1 0 0 0 0,1-1 0 0 0,-1-1 1 0 0,1 0-1 0 0,-1 0 0 0 0,1-1 0 0 0,0 0 1 0 0,-21-6-1 0 0,25 5-281 0 0,0 0 0 0 0,1-1 0 0 0,-1 0 0 0 0,0 0 1 0 0,1-1-1 0 0,0 1 0 0 0,0-1 0 0 0,0 0 0 0 0,1-1 0 0 0,-1 0 1 0 0,1 0-1 0 0,0 0 0 0 0,0 0 0 0 0,1-1 0 0 0,0 0 0 0 0,-7-11 1 0 0,2-5-744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15099 0 0,'0'0'2113'0'0,"2"3"-1308"0"0,11 13-685 0 0,-1 1-1 0 0,18 32 1 0 0,-20-30-685 0 0,-1 1 1 0 0,-1 0 0 0 0,-1 1 0 0 0,-1 0-1 0 0,0 0 1 0 0,-2 0 0 0 0,0 1 0 0 0,0 42 0 0 0,-3-63 605 0 0,-1 1 1 0 0,0-1 0 0 0,0 0 0 0 0,0 1 0 0 0,0-1 0 0 0,0 0 0 0 0,0 0-1 0 0,-1 1 1 0 0,1-1 0 0 0,0 0 0 0 0,-1 0 0 0 0,1 0 0 0 0,0 1 0 0 0,-1-1-1 0 0,0 0 1 0 0,1 0 0 0 0,-1 0 0 0 0,0 0 0 0 0,-1 2 0 0 0,1-3 27 0 0,1 0 0 0 0,-1 0 1 0 0,0 0-1 0 0,1 0 0 0 0,-1 0 1 0 0,0 0-1 0 0,0 0 0 0 0,1 0 1 0 0,-1 0-1 0 0,0 0 0 0 0,1 0 1 0 0,-1 0-1 0 0,0-1 0 0 0,1 1 1 0 0,-1 0-1 0 0,0-1 0 0 0,1 1 1 0 0,-1 0-1 0 0,1-1 0 0 0,-1 1 1 0 0,1-1-1 0 0,-1 1 0 0 0,1-1 1 0 0,-2 0-1 0 0,-2-3 95 0 0,0-1 0 0 0,0 0 0 0 0,0 0 1 0 0,1 0-1 0 0,-1 0 0 0 0,-3-10 0 0 0,-1-5-131 0 0,1 1 1 0 0,1-2-1 0 0,1 1 0 0 0,1-1 0 0 0,1 1 1 0 0,1-1-1 0 0,0-24 0 0 0,2 33-367 0 0,1 0 0 0 0,1 1-1 0 0,0-1 1 0 0,0 1-1 0 0,1-1 1 0 0,5-11 0 0 0,-5 15-534 0 0,1 1 1 0 0,0-1-1 0 0,1 1 1 0 0,-1-1-1 0 0,1 1 1 0 0,1 0-1 0 0,-1 1 0 0 0,14-12 1 0 0,-4 4-1723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74 396 10154 0 0,'4'33'670'0'0,"-4"-28"-570"0"0,0 0 1 0 0,0 0-1 0 0,1 0 1 0 0,-1 0 0 0 0,1-1-1 0 0,0 1 1 0 0,1 0 0 0 0,-1 0-1 0 0,1-1 1 0 0,0 1 0 0 0,0-1-1 0 0,3 5 1 0 0,-5-8-77 0 0,1-1 1 0 0,-1 0-1 0 0,0 1 0 0 0,1-1 1 0 0,-1 0-1 0 0,0 1 1 0 0,1-1-1 0 0,-1 0 0 0 0,1 1 1 0 0,-1-1-1 0 0,0 0 1 0 0,1 0-1 0 0,-1 0 0 0 0,1 1 1 0 0,-1-1-1 0 0,1 0 1 0 0,-1 0-1 0 0,1 0 0 0 0,-1 0 1 0 0,1 0-1 0 0,-1 0 1 0 0,1 0-1 0 0,-1 0 0 0 0,0 0 1 0 0,1 0-1 0 0,-1 0 1 0 0,1 0-1 0 0,-1 0 0 0 0,1-1 1 0 0,-1 1-1 0 0,1 0 0 0 0,-1 0 1 0 0,1 0-1 0 0,-1-1 1 0 0,0 1-1 0 0,1 0 0 0 0,0-1 1 0 0,11-20 620 0 0,0-27-85 0 0,-4 3-310 0 0,2-73-1 0 0,-10 103-160 0 0,-1 0 1 0 0,0 0-1 0 0,0 0 1 0 0,-2 0-1 0 0,0 0 1 0 0,-1 1 0 0 0,0-1-1 0 0,-11-24 1 0 0,12 33 29 0 0,-1 0 0 0 0,1 1 0 0 0,-1-1 1 0 0,0 1-1 0 0,0-1 0 0 0,-9-6 0 0 0,13 11-124 0 0,-1 0 0 0 0,0 0 0 0 0,0 1 0 0 0,0-1 1 0 0,0 0-1 0 0,0 1 0 0 0,0-1 0 0 0,0 0 0 0 0,0 1 0 0 0,0 0 0 0 0,0-1 0 0 0,0 1 0 0 0,0 0 0 0 0,0-1 0 0 0,0 1 0 0 0,-1 0 0 0 0,1 0 0 0 0,0 0 0 0 0,0 0 0 0 0,0 0 0 0 0,0 0 1 0 0,0 0-1 0 0,-1 0 0 0 0,1 1 0 0 0,0-1 0 0 0,0 0 0 0 0,0 1 0 0 0,0-1 0 0 0,0 1 0 0 0,0-1 0 0 0,0 1 0 0 0,0-1 0 0 0,0 1 0 0 0,0 0 0 0 0,0-1 0 0 0,0 1 0 0 0,1 0 1 0 0,-1 0-1 0 0,0 0 0 0 0,0 0 0 0 0,1 0 0 0 0,-1 0 0 0 0,1 0 0 0 0,-1 0 0 0 0,1 0 0 0 0,-1 0 0 0 0,0 1 0 0 0,-5 10-91 0 0,0-3 83 0 0,1 0-1 0 0,1 1 1 0 0,0-1 0 0 0,0 1-1 0 0,1 0 1 0 0,0 0 0 0 0,-2 13-1 0 0,4-9 23 0 0,1 1 0 0 0,0-1 1 0 0,1 1-1 0 0,0-1 0 0 0,2 1 0 0 0,-1-1 0 0 0,2 0 0 0 0,0 0 0 0 0,0 0 0 0 0,2 0 0 0 0,-1-1 0 0 0,2 0 0 0 0,0 0 0 0 0,0-1 0 0 0,11 13 0 0 0,-13-17-2 0 0,1-1 0 0 0,1 0 0 0 0,-1 0 0 0 0,1-1 0 0 0,1 0 0 0 0,-1 0 0 0 0,1-1 0 0 0,0 0 0 0 0,0 0 0 0 0,16 6 0 0 0,-17-8 8 0 0,-1-1 0 0 0,1-1 0 0 0,0 1 0 0 0,0-1 0 0 0,0 0 0 0 0,1-1 0 0 0,-1 0 0 0 0,0 0 0 0 0,0 0 0 0 0,0-1 0 0 0,0 0 0 0 0,0-1 0 0 0,0 1 0 0 0,0-1 0 0 0,10-5 0 0 0,-4 1 12 0 0,-1-1 0 0 0,0-1 0 0 0,0 0 0 0 0,-1 0 0 0 0,0-1 0 0 0,-1 0 0 0 0,0-1 0 0 0,0 0 0 0 0,-1-1 0 0 0,-1 0 0 0 0,0 0 0 0 0,0-1 0 0 0,-1 0 0 0 0,7-15 0 0 0,-6 10 7 0 0,-1 0 0 0 0,0-1 0 0 0,-1 0 0 0 0,-1 0 0 0 0,-1-1 0 0 0,0 1 0 0 0,-2-1 0 0 0,0 0 0 0 0,-1 1 0 0 0,-1-21 0 0 0,-1 32-55 0 0,0 1 0 0 0,0-1 0 0 0,0 1 1 0 0,-1 0-1 0 0,0-1 0 0 0,0 1 1 0 0,0 0-1 0 0,-1 0 0 0 0,0 0 0 0 0,-4-6 1 0 0,5 10 12 0 0,1 0 0 0 0,-1 1 1 0 0,1-1-1 0 0,-1 1 0 0 0,1-1 1 0 0,-1 1-1 0 0,0 0 0 0 0,1 0 1 0 0,-1-1-1 0 0,0 1 0 0 0,0 1 1 0 0,0-1-1 0 0,0 0 0 0 0,0 0 1 0 0,0 1-1 0 0,0-1 0 0 0,0 1 1 0 0,-1-1-1 0 0,1 1 0 0 0,0 0 1 0 0,0 0-1 0 0,0 0 0 0 0,0 0 1 0 0,0 1-1 0 0,0-1 0 0 0,-1 0 1 0 0,1 1-1 0 0,0 0 0 0 0,0-1 1 0 0,0 1-1 0 0,0 0 1 0 0,0 0-1 0 0,1 0 0 0 0,-3 1 1 0 0,-4 3 10 0 0,0 0 0 0 0,0 0 0 0 0,0 1 1 0 0,1-1-1 0 0,0 2 0 0 0,0-1 0 0 0,1 1 1 0 0,0 0-1 0 0,0 0 0 0 0,0 1 0 0 0,1 0 1 0 0,0 0-1 0 0,1 0 0 0 0,-7 17 0 0 0,7-13 10 0 0,1 0-1 0 0,0-1 0 0 0,0 1 0 0 0,2 0 0 0 0,-1 0 0 0 0,2 0 0 0 0,0 0 1 0 0,0 1-1 0 0,1-1 0 0 0,4 22 0 0 0,-2-22 3 0 0,0 0-1 0 0,1 0 1 0 0,0-1-1 0 0,1 1 0 0 0,0-1 1 0 0,1 0-1 0 0,0-1 1 0 0,1 1-1 0 0,0-1 1 0 0,14 15-1 0 0,-14-18-5 0 0,0-1-1 0 0,0 0 1 0 0,1 0-1 0 0,-1-1 1 0 0,1 0-1 0 0,0 0 0 0 0,1 0 1 0 0,-1-1-1 0 0,1-1 1 0 0,-1 0-1 0 0,1 0 0 0 0,1 0 1 0 0,-1-1-1 0 0,17 2 1 0 0,-17-4-70 0 0,1 0 1 0 0,0 0 0 0 0,-1-1 0 0 0,1 0 0 0 0,-1 0 0 0 0,1-1-1 0 0,-1-1 1 0 0,12-4 0 0 0,-12 4-433 0 0,-1-1 0 0 0,1-1 0 0 0,-1 1-1 0 0,-1-1 1 0 0,1 0 0 0 0,-1-1 0 0 0,1 0 0 0 0,10-12 0 0 0,-6 4 316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4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18 159 18076 0 0,'-1'0'128'0'0,"-1"-1"-1"0"0,1 0 1 0 0,0 0 0 0 0,-1 0-1 0 0,1 0 1 0 0,0 0 0 0 0,0 0-1 0 0,0 0 1 0 0,0 0 0 0 0,0 0-1 0 0,0 0 1 0 0,0-1 0 0 0,0 1 0 0 0,0-2-1 0 0,1 2-108 0 0,0 1-1 0 0,-1-1 0 0 0,1 0 0 0 0,0 0 1 0 0,0 1-1 0 0,0-1 0 0 0,0 0 1 0 0,0 0-1 0 0,1 1 0 0 0,-1-1 1 0 0,0 0-1 0 0,0 1 0 0 0,0-1 1 0 0,1 0-1 0 0,-1 0 0 0 0,0 1 0 0 0,0-1 1 0 0,1 1-1 0 0,-1-1 0 0 0,2-1 1 0 0,2-2-95 0 0,0 0 1 0 0,0 1 0 0 0,1-1-1 0 0,-1 1 1 0 0,1 0 0 0 0,6-3-1 0 0,-4 2 168 0 0,78-42-1428 0 0,3 6-5041 0 0,-68 32 3440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4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17244 0 0,'0'0'4585'0'0,"7"20"-5117"0"0,0-8 286 0 0,-1 0 0 0 0,0 1 0 0 0,0-1 0 0 0,-2 1 1 0 0,1 1-1 0 0,-2-1 0 0 0,0 0 0 0 0,3 24 1 0 0,1 112 33 0 0,-8-135 115 0 0,4 44 141 0 0,-3-54-332 0 0,1-1-1 0 0,0 1 0 0 0,0 0 0 0 0,0-1 1 0 0,0 1-1 0 0,0-1 0 0 0,1 1 1 0 0,0-1-1 0 0,0 0 0 0 0,0 0 1 0 0,0 0-1 0 0,4 5 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5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 20412 0 0,'-3'0'-6'0'0,"1"1"0"0"0,-1-1 0 0 0,1 1 0 0 0,-1 0 1 0 0,1-1-1 0 0,-1 1 0 0 0,1 0 0 0 0,-1 1 0 0 0,1-1 0 0 0,0 0 0 0 0,0 1 0 0 0,0-1 0 0 0,0 1 0 0 0,0 0 0 0 0,0 0 0 0 0,0-1 0 0 0,0 1 0 0 0,1 1 0 0 0,-1-1 0 0 0,1 0 0 0 0,0 0 0 0 0,-1 0 0 0 0,1 1 0 0 0,0-1 0 0 0,0 1 0 0 0,0-1 0 0 0,1 1 0 0 0,-1-1 0 0 0,1 1 0 0 0,-1-1 0 0 0,1 1 0 0 0,0-1 0 0 0,0 1 0 0 0,0 0 0 0 0,0-1 0 0 0,1 4 0 0 0,-1 1-36 0 0,1 0-1 0 0,1 0 0 0 0,-1 0 1 0 0,1 0-1 0 0,0 0 0 0 0,1 0 0 0 0,-1 0 1 0 0,1-1-1 0 0,1 1 0 0 0,-1-1 1 0 0,1 0-1 0 0,5 6 0 0 0,3 0-11 0 0,1 0-1 0 0,19 13 1 0 0,24 22 40 0 0,-52-43 9 0 0,0 0 0 0 0,-1 1 0 0 0,1-1 0 0 0,-1 1 0 0 0,0-1 0 0 0,-1 1 0 0 0,1 0 0 0 0,-1 0 0 0 0,0 0 0 0 0,3 8 0 0 0,-5-10 9 0 0,0 0 1 0 0,0 0-1 0 0,0 0 1 0 0,0-1-1 0 0,0 1 0 0 0,0 0 1 0 0,-1 0-1 0 0,0 0 0 0 0,1 0 1 0 0,-1-1-1 0 0,0 1 0 0 0,0 0 1 0 0,0-1-1 0 0,-1 1 0 0 0,1-1 1 0 0,-1 1-1 0 0,1-1 0 0 0,-1 0 1 0 0,0 0-1 0 0,0 1 1 0 0,0-1-1 0 0,0 0 0 0 0,0-1 1 0 0,-1 1-1 0 0,1 0 0 0 0,0-1 1 0 0,-1 1-1 0 0,-4 1 0 0 0,-9 5-3 0 0,0 0 0 0 0,-1-2 0 0 0,-24 7-1 0 0,31-10-81 0 0,-6 2-296 0 0,0-2 1 0 0,0 0-1 0 0,-22 1 0 0 0,8-3-1565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13667 0 0,'3'-2'888'0'0,"2"1"-544"0"0,4 1 0 0 0,3 0-248 0 0,-2 0-1472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5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24277 0 0,'0'0'86'0'0,"1"5"-110"0"0,0 2-14 0 0,1 0 0 0 0,1-1 1 0 0,-1 1-1 0 0,1 0 0 0 0,5 8 1 0 0,-4-8 47 0 0,-1 1 0 0 0,1-1 0 0 0,-1 1 0 0 0,-1 0 0 0 0,3 8 0 0 0,-1 13 45 0 0,1-1-1 0 0,2 0 0 0 0,14 40 1 0 0,-19-65-54 0 0,0-1 1 0 0,-1 0 0 0 0,1 1 0 0 0,0-1-1 0 0,0 0 1 0 0,1 0 0 0 0,-1 0 0 0 0,0-1-1 0 0,1 1 1 0 0,-1 0 0 0 0,1-1 0 0 0,-1 0-1 0 0,1 1 1 0 0,0-1 0 0 0,-1 0 0 0 0,1-1 0 0 0,0 1-1 0 0,0 0 1 0 0,0-1 0 0 0,0 1 0 0 0,0-1-1 0 0,0 0 1 0 0,4 0 0 0 0,6 0 7 0 0,1-1 0 0 0,-1 0 0 0 0,23-6 0 0 0,25-10-1895 0 0,0-3-1 0 0,-2-2 1 0 0,0-3-1 0 0,84-50 1 0 0,-121 63-756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36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9 21805 0 0,'-12'-3'283'0'0,"7"2"-122"0"0,0 0 0 0 0,-1-1 0 0 0,1 2 0 0 0,-1-1 0 0 0,-9 1 0 0 0,13 0-155 0 0,1 0 0 0 0,-1 1 0 0 0,1-1 0 0 0,-1 1 0 0 0,1-1 0 0 0,-1 1 0 0 0,1-1 0 0 0,-1 1 0 0 0,1 0 0 0 0,0 0 0 0 0,-1 0 0 0 0,1 0 0 0 0,0 0 0 0 0,0 0 0 0 0,0 0 0 0 0,-1 0 0 0 0,1 0 0 0 0,0 1 0 0 0,1-1 0 0 0,-1 0 0 0 0,0 1 0 0 0,0-1 0 0 0,1 0 0 0 0,-2 4 0 0 0,-6 18-2 0 0,1 2 0 0 0,1-1 1 0 0,1 0-1 0 0,-3 41 0 0 0,4 104-301 0 0,2-43-890 0 0,0 76-4863 0 0,0-143 3362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2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14451 0 0,'0'0'688'0'0,"-2"1"-1019"0"0,0 2 260 0 0,0 0 0 0 0,0 0 0 0 0,0 0 0 0 0,0 0 0 0 0,1 0 0 0 0,-1 0 0 0 0,1 0 0 0 0,0 0 0 0 0,0 0 0 0 0,0 1 0 0 0,0 3 0 0 0,-8 49-7 0 0,5-25 130 0 0,0-7-93 0 0,1 0 1 0 0,0 37-1 0 0,3-60-11 0 0,16 0-406 0 0,21 4 440 0 0,100 10 15 0 0,-119-14 46 0 0,0 0 1 0 0,1-2-1 0 0,-1-1 1 0 0,0 0-1 0 0,27-7 1 0 0,-14 1 50 0 0,-20 6-646 0 0,-1 0 0 0 0,0-1 0 0 0,0-1 0 0 0,0 0 0 0 0,16-8 0 0 0,-20 6-54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40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638 241 6113 0 0,'-2'-10'691'0'0,"1"1"-1"0"0,0-1 0 0 0,0-18 1 0 0,1 21-422 0 0,0 0 0 0 0,0 0 0 0 0,0 0 0 0 0,-1 0 1 0 0,0 0-1 0 0,-1 1 0 0 0,1-1 0 0 0,-1 0 0 0 0,0 1 1 0 0,-5-9-1 0 0,4 10-128 0 0,0 0 0 0 0,0 1 0 0 0,-1-1 0 0 0,1 1 0 0 0,-1-1 0 0 0,0 1 0 0 0,-1 1 1 0 0,1-1-1 0 0,-1 1 0 0 0,1-1 0 0 0,-1 1 0 0 0,-7-3 0 0 0,3 2-34 0 0,-1 0 0 0 0,1 1 0 0 0,-1 0 0 0 0,0 1 0 0 0,0 0 0 0 0,-17-1 0 0 0,11 2-64 0 0,0 1 1 0 0,0 1 0 0 0,0 0 0 0 0,0 2-1 0 0,0-1 1 0 0,0 2 0 0 0,1 0 0 0 0,-27 11-1 0 0,34-11-55 0 0,0 1-1 0 0,0 0 0 0 0,1 1 1 0 0,0 0-1 0 0,0 0 0 0 0,0 0 1 0 0,1 1-1 0 0,0 0 0 0 0,0 0 0 0 0,1 1 1 0 0,-1 0-1 0 0,2 0 0 0 0,-1 0 1 0 0,1 0-1 0 0,1 1 0 0 0,-6 17 0 0 0,6-21 22 0 0,1 1-1 0 0,-1-1 1 0 0,0 0-1 0 0,-1 1 0 0 0,1-1 1 0 0,-1-1-1 0 0,-8 9 0 0 0,8-9 13 0 0,0 0-1 0 0,0 1 0 0 0,0-1 0 0 0,1 1 0 0 0,-1 0 0 0 0,1 0 0 0 0,0 1 0 0 0,-2 6 1 0 0,-2 5 79 0 0,0 0 0 0 0,-16 28 0 0 0,-5 11 358 0 0,19-32-293 0 0,1 1 0 0 0,1 0 0 0 0,-6 40-1 0 0,-2 83 102 0 0,8-61-133 0 0,4-64-41 0 0,1 1 0 0 0,2 0 0 0 0,0-1 1 0 0,6 35-1 0 0,-5-49-56 0 0,1 0-1 0 0,1 0 1 0 0,0 0 0 0 0,0 0 0 0 0,0 0-1 0 0,1-1 1 0 0,0 0 0 0 0,1 0 0 0 0,0 0 0 0 0,0 0-1 0 0,1-1 1 0 0,0 1 0 0 0,0-2 0 0 0,10 9-1 0 0,-15-14-31 0 0,109 97 478 0 0,-101-90-420 0 0,1-1 0 0 0,-1 0 1 0 0,1 0-1 0 0,1-1 0 0 0,-1 0 0 0 0,1-1 1 0 0,22 8-1 0 0,-1-3 107 0 0,54 10 0 0 0,-76-19-19 0 0,-1 0 1 0 0,1 0-1 0 0,-1-1 0 0 0,1-1 0 0 0,-1 0 1 0 0,1 0-1 0 0,-1-1 0 0 0,1 0 0 0 0,-1 0 1 0 0,0-1-1 0 0,0 0 0 0 0,0-1 0 0 0,-1 0 1 0 0,1 0-1 0 0,-1-1 0 0 0,0 0 0 0 0,8-7 1 0 0,3-3 240 0 0,0-1 0 0 0,-1-1 0 0 0,-1 0 1 0 0,19-25-1 0 0,-1 1-252 0 0,-10 14-86 0 0,42-49 62 0 0,-52 52-52 0 0,-1-1 0 0 0,22-52 0 0 0,-35 75-60 0 0,22-54 112 0 0,-3-1 1 0 0,18-76 0 0 0,-31 99-24 0 0,-2 0 1 0 0,-1 1-1 0 0,-2-1 1 0 0,-2-51-1 0 0,-3 73-48 0 0,0-1 0 0 0,-1 0-1 0 0,0 1 1 0 0,-1 0 0 0 0,-1 0-1 0 0,0 0 1 0 0,-9-13-1 0 0,-4-11 74 0 0,4 7-13 0 0,-31-48 0 0 0,38 67-80 0 0,0 0 0 0 0,-1 0 0 0 0,0 0-1 0 0,-1 1 1 0 0,1 1 0 0 0,-2 0 0 0 0,-14-10 0 0 0,15 12-33 0 0,0 1 0 0 0,-1 0 0 0 0,1 1 0 0 0,-1 0 0 0 0,0 0 1 0 0,0 1-1 0 0,-1 0 0 0 0,1 1 0 0 0,0 1 0 0 0,-1 0 1 0 0,1 0-1 0 0,-1 1 0 0 0,1 0 0 0 0,-1 1 0 0 0,1 1 1 0 0,-1 0-1 0 0,1 0 0 0 0,0 1 0 0 0,-18 7 0 0 0,22-7 8 0 0,3-1 6 0 0,1-1 1 0 0,-1 0-1 0 0,0 1 0 0 0,0-1 1 0 0,0-1-1 0 0,0 1 0 0 0,0-1 1 0 0,-4 1-1 0 0,3 5-1470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42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546 193 4849 0 0,'-9'-6'9915'0'0,"5"3"-9666"0"0,-27-28 3046 0 0,-4-3-3007 0 0,28 27-133 0 0,-12-4 617 0 0,-11-5-692 0 0,23 13-8 0 0,5 3-56 0 0,1-1 1 0 0,-1 1-1 0 0,1 0 0 0 0,-1 0 1 0 0,1-1-1 0 0,-1 1 1 0 0,1-1-1 0 0,0 1 0 0 0,-1-1 1 0 0,1 1-1 0 0,0-1 1 0 0,-1 0-1 0 0,1 0 0 0 0,-2-1 1 0 0,-15-9 12 0 0,8 7-30 0 0,1 1 1 0 0,-1 0 0 0 0,0 0 0 0 0,0 1 0 0 0,0 0 0 0 0,0 0 0 0 0,0 1-1 0 0,0 1 1 0 0,0 0 0 0 0,0 0 0 0 0,0 1 0 0 0,-1 0 0 0 0,1 1 0 0 0,0 0-1 0 0,1 1 1 0 0,-1 0 0 0 0,0 0 0 0 0,-17 10 0 0 0,17-6-10 0 0,1 1 0 0 0,1 0 0 0 0,0 0 0 0 0,0 1 0 0 0,0 0 0 0 0,1 0 0 0 0,0 1 0 0 0,1 0 0 0 0,0 0 1 0 0,-6 18-1 0 0,-13 18 40 0 0,19-35-28 0 0,0 1 0 0 0,1 1 0 0 0,1-1 0 0 0,0 0 0 0 0,1 1 0 0 0,-4 21 0 0 0,3-1 28 0 0,1 48 1 0 0,3-68-20 0 0,-1 17 70 0 0,2-1-1 0 0,1 1 1 0 0,7 35-1 0 0,-6-54-67 0 0,1 0 1 0 0,0 0-1 0 0,0-1 0 0 0,1 0 0 0 0,0 0 0 0 0,12 17 0 0 0,46 52 47 0 0,-20-28-50 0 0,-31-37 38 0 0,1-1-1 0 0,1 0 1 0 0,0-1 0 0 0,1 0 0 0 0,0-1 0 0 0,1-1 0 0 0,0 0 0 0 0,1-1 0 0 0,31 12-1 0 0,-34-16 82 0 0,20 8 62 0 0,1-1 1 0 0,0-2 0 0 0,72 12-1 0 0,-92-23-71 0 0,-1 0 0 0 0,0-1 0 0 0,0 0 0 0 0,0-1 0 0 0,23-8 0 0 0,-16 5 57 0 0,-10 1-17 0 0,1 1 1 0 0,0-2 0 0 0,-1 1 0 0 0,0-2-1 0 0,-1 1 1 0 0,1-1 0 0 0,-1-1 0 0 0,15-14 0 0 0,67-80 755 0 0,-79 86-911 0 0,-3 5 166 0 0,0-1 0 0 0,0-1 0 0 0,-1 0 0 0 0,0 0 0 0 0,-2-1 0 0 0,1 0 0 0 0,6-20 0 0 0,-13 27-82 0 0,0 1-1 0 0,-1-1 1 0 0,0 1 0 0 0,0-1-1 0 0,-1 0 1 0 0,1 1-1 0 0,-3-9 1 0 0,-2-23 36 0 0,4 14-64 0 0,-1 0 1 0 0,-2 0-1 0 0,0 0 0 0 0,-1 0 1 0 0,-14-34-1 0 0,-40-72 115 0 0,-10 22-40 0 0,66 102-123 0 0,-2-1 0 0 0,1 1 0 0 0,-1 0 0 0 0,0 1 0 0 0,0-1 0 0 0,-1 1 0 0 0,-10-8 0 0 0,-15-13-14 0 0,23 19-6 0 0,7 6 4 0 0,1 0-1 0 0,-1 0 1 0 0,0 0-1 0 0,0-1 1 0 0,0 1 0 0 0,0 0-1 0 0,-1 0 1 0 0,1 0-1 0 0,0 1 1 0 0,0-1 0 0 0,-1 0-1 0 0,1 0 1 0 0,0 1-1 0 0,-1-1 1 0 0,-1 0 0 0 0,-11-7 1 0 0,-17-9 2 0 0,-11-13-24 0 0,33 26-4 0 0,-1 1 0 0 0,0 0 0 0 0,-1 1 0 0 0,1 0 0 0 0,0 1 0 0 0,-1 0 0 0 0,-14 1 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43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19 5985 0 0,'0'0'459'0'0,"-19"-12"4595"0"0,8 5-3473 0 0,7 18-2030 0 0,3-7 608 0 0,0 5-177 0 0,0-1-1 0 0,1 1 1 0 0,0-1-1 0 0,0 1 1 0 0,1-1-1 0 0,1 10 1 0 0,2 12 19 0 0,2 46 88 0 0,-2-45 251 0 0,-2 1 1 0 0,-3 54-1 0 0,0-76 75 0 0,0 1-1058 0 0,0-19-616 0 0,1-2 1058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46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247 197 15283 0 0,'-120'-43'2810'0'0,"117"42"-2828"0"0,1 0 0 0 0,0 0 0 0 0,0 0 0 0 0,0 0 0 0 0,-1 0 0 0 0,1 1 0 0 0,0 0 0 0 0,-1-1 0 0 0,1 1 0 0 0,0 0 0 0 0,-1 0 0 0 0,1 0 0 0 0,0 0 0 0 0,-1 0 0 0 0,1 1 0 0 0,0-1 0 0 0,-1 1 0 0 0,1 0 0 0 0,0-1 0 0 0,0 1 0 0 0,-4 2 0 0 0,2 0 11 0 0,1 0 0 0 0,0-1 1 0 0,1 1-1 0 0,-1 0 0 0 0,0 0 1 0 0,1 0-1 0 0,0 1 1 0 0,-1-1-1 0 0,1 1 0 0 0,1-1 1 0 0,-4 8-1 0 0,-1 7-2 0 0,1 1-1 0 0,1 0 1 0 0,1 0 0 0 0,-2 22-1 0 0,3-3 22 0 0,1 0 0 0 0,2 1 0 0 0,1-1 0 0 0,2 0-1 0 0,2 0 1 0 0,20 69 0 0 0,-20-87 58 0 0,1-1 0 0 0,1 0-1 0 0,0-1 1 0 0,2 0 0 0 0,0 0-1 0 0,1-1 1 0 0,0 0 0 0 0,1-1 0 0 0,1 0-1 0 0,16 13 1 0 0,-25-26 70 0 0,0 0 0 0 0,0 0 0 0 0,1 0 0 0 0,-1-1 0 0 0,1 0 0 0 0,0 0 0 0 0,0 0 0 0 0,0 0 0 0 0,0-1 0 0 0,0 0 0 0 0,0 0 0 0 0,0 0 0 0 0,0-1 0 0 0,1 1 0 0 0,-1-1 0 0 0,0 0 0 0 0,0-1 0 0 0,0 0 1 0 0,1 1-1 0 0,-1-2 0 0 0,0 1 0 0 0,0 0 0 0 0,0-1 0 0 0,-1 0 0 0 0,6-3 0 0 0,18-9 474 0 0,-25 13-536 0 0,1 0 0 0 0,-1 0 0 0 0,1-1 0 0 0,-1 0 0 0 0,0 0 0 0 0,0 0 0 0 0,0 0 0 0 0,0 0 1 0 0,0 0-1 0 0,0-1 0 0 0,2-3 0 0 0,12-14 328 0 0,-8 9-161 0 0,0-1 1 0 0,0 0-1 0 0,11-22 1 0 0,55-152 1326 0 0,-70 168-1468 0 0,0 1-1 0 0,-1-2 1 0 0,-1 1-1 0 0,-1 0 1 0 0,1-36-1 0 0,-5 14 92 0 0,-10-68-1 0 0,9 93-141 0 0,0-1 0 0 0,-1 0 0 0 0,-1 1 0 0 0,0 0 0 0 0,-1 0-1 0 0,-1 0 1 0 0,0 1 0 0 0,-1 0 0 0 0,-10-14 0 0 0,11 19-40 0 0,0 1 1 0 0,0 0-1 0 0,-1 0 0 0 0,0 1 0 0 0,-1 0 1 0 0,1 1-1 0 0,-1 0 0 0 0,-1 0 0 0 0,1 1 1 0 0,-1 0-1 0 0,0 0 0 0 0,0 1 1 0 0,0 1-1 0 0,-14-4 0 0 0,12 5-76 0 0,0 0 0 0 0,-1 1 0 0 0,-19 1 0 0 0,22 0-93 0 0,8 1 148 0 0,0-1 1 0 0,0 2-1 0 0,1-1 0 0 0,-1 0 1 0 0,1 0-1 0 0,-1 0 0 0 0,1 1 1 0 0,-1-1-1 0 0,1 1 1 0 0,0-1-1 0 0,0 1 0 0 0,0-1 1 0 0,-2 3-1 0 0,-3 4 162 0 0,5-7-164 0 0,1-1-8 0 0,-6 36-9 0 0,3-34 28 0 0,0 0-1 0 0,0 0 1 0 0,1 0 0 0 0,-1 0-1 0 0,0 1 1 0 0,1-1 0 0 0,0 1-1 0 0,-4 4 1 0 0,-5 7 1 0 0,10-13-2 0 0,-6 5 0 0 0,1 1 1 0 0,0-1-1 0 0,1 1 0 0 0,-10 15 0 0 0,13-20 4 0 0,0 0-1 0 0,1 0 0 0 0,-1 0 0 0 0,0-1 1 0 0,0 1-1 0 0,0 0 0 0 0,-1-1 0 0 0,1 1 1 0 0,0-1-1 0 0,0 0 0 0 0,-1 0 1 0 0,-3 2-1 0 0,1-1 1 0 0,0 1-2 0 0,0 0 2 0 0,-1 0-1 0 0,0 0 1 0 0,0-1 0 0 0,1 0 0 0 0,-1 0-1 0 0,-1 0 1 0 0,-8 1 0 0 0,14-2-4 0 0,0-1 1 0 0,0 0-1 0 0,0 1 1 0 0,0-1-1 0 0,0 1 1 0 0,0-1-1 0 0,0 1 1 0 0,0-1-1 0 0,0 1 1 0 0,0 0-1 0 0,0-1 1 0 0,0 1-1 0 0,0 0 1 0 0,0 0-1 0 0,0 0 1 0 0,0 1-1 0 0,1-1-1 0 0,0 0-5 0 0,0 0 6 0 0,0-1 7 0 0,0 0-33 0 0,0 0 1 0 0,-1-1-1 0 0,1 1 1 0 0,0 0-1 0 0,0 0 1 0 0,0 0-1 0 0,-1 0 1 0 0,1 0-1 0 0,0 0 1 0 0,0 0-1 0 0,0 0 0 0 0,-1 0 1 0 0,1 0-1 0 0,0 0 1 0 0,0 0-1 0 0,0 0 1 0 0,-1 0-1 0 0,1 0 1 0 0,0 1-1 0 0,0-1 0 0 0,0 0 1 0 0,0 0-1 0 0,-1 0 1 0 0,1 0-1 0 0,0 0 1 0 0,0 0-1 0 0,0 0 1 0 0,0 1-1 0 0,-1-1 1 0 0,1 0-1 0 0,0 0 0 0 0,0 0 1 0 0,0 0-1 0 0,0 1 1 0 0,0-1-1 0 0,0 0 1 0 0,0 0-1 0 0,-1 0 1 0 0,1 0-1 0 0,0 1 1 0 0,0-1-1 0 0,0 0 0 0 0,0 0 1 0 0,0 0-1 0 0,0 1 1 0 0,0-1-1 0 0,0 0 1 0 0,0 0-1 0 0,0 0 1 0 0,0 1-1 0 0,0-1 0 0 0,0 0 1 0 0,0 0-1 0 0,0 0 1 0 0,1 1-1 0 0,-1-1 1 0 0,0 5-2126 0 0,2 18-1129 0 0,5-5-2921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50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4029 660 11979 0 0,'-1'-5'456'0'0,"-1"0"0"0"0,0 1 0 0 0,0-1 0 0 0,0 1 0 0 0,-1 0 1 0 0,1-1-1 0 0,-5-3 0 0 0,-44-45-1029 0 0,41 43 851 0 0,-49-43-105 0 0,-1 2 1 0 0,-79-50 0 0 0,89 71 157 0 0,-2 3-1 0 0,-1 2 0 0 0,-1 2 1 0 0,-1 3-1 0 0,-75-18 1 0 0,-292-43 912 0 0,412 80-1240 0 0,-845-95 1056 0 0,649 87-700 0 0,0 8 1 0 0,-305 37 0 0 0,464-30-256 0 0,1 2 0 0 0,1 3 0 0 0,0 1 0 0 0,0 2 0 0 0,2 2 0 0 0,-62 31 0 0 0,89-38-63 0 0,0 0-1 0 0,-27 9 1 0 0,-17 8 105 0 0,41-18-75 0 0,-1 0 0 0 0,-27 6 0 0 0,-39 15 24 0 0,21 1-57 0 0,-68 28 59 0 0,101-43-62 0 0,28-12-23 0 0,-1 0 0 0 0,0-1 0 0 0,0 1 0 0 0,0-1 0 0 0,0 0-1 0 0,0 0 1 0 0,-11 1 0 0 0,16-3 2 0 0,-26 1-480 0 0,-14 4-1221 0 0,38-5 1445 0 0,0-1 0 0 0,1 1-1 0 0,-1-1 1 0 0,0 0 0 0 0,0 0-1 0 0,0 0 1 0 0,1 0 0 0 0,-1 0 0 0 0,0 0-1 0 0,1 0 1 0 0,-1 0 0 0 0,1-1-1 0 0,-1 1 1 0 0,1-1 0 0 0,0 1 0 0 0,-2-4-1 0 0,-18-27-3790 0 0,15 20 3817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51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17492 0 0,'0'0'329'0'0,"0"0"-361"0"0,1 0 0 0 0,-1 0-1 0 0,0 0 1 0 0,0 0 0 0 0,0 0-1 0 0,1 0 1 0 0,-1 0 0 0 0,0 0 0 0 0,0 0-1 0 0,0 0 1 0 0,1 0 0 0 0,-1 1 0 0 0,0-1-1 0 0,0 0 1 0 0,0 0 0 0 0,0 0-1 0 0,1 0 1 0 0,-1 0 0 0 0,0 1 0 0 0,0-1-1 0 0,0 0 1 0 0,0 0 0 0 0,0 0-1 0 0,0 1 1 0 0,0-1 0 0 0,0 0 0 0 0,1 0-1 0 0,-1 0 1 0 0,0 1 0 0 0,0-1 0 0 0,0 0-1 0 0,0 0 1 0 0,0 0 0 0 0,0 1-1 0 0,0-1 1 0 0,0 0 0 0 0,0 0 0 0 0,0 0-1 0 0,0 1 1 0 0,0-1 0 0 0,-1 0-1 0 0,1 0 1 0 0,0 1 0 0 0,0-1 0 0 0,0 0-1 0 0,0 0 1 0 0,0 0 0 0 0,0 1-1 0 0,-7 19 159 0 0,-1 0 0 0 0,-1 0 0 0 0,0 0 0 0 0,-24 34 0 0 0,-2 7 291 0 0,-63 111 1389 0 0,96-168-1891 0 0,0 4 540 0 0,15 3-560 0 0,13 3 176 0 0,1 0 0 0 0,0-2 0 0 0,1-1-1 0 0,40 10 1 0 0,-48-16 153 0 0,-10-2-64 0 0,1 0-1 0 0,0-1 0 0 0,18 1 280 0 0,11-3-14 0 0,12-2-605 0 0,0 0 3640 0 0,-52-4-2616 0 0,-2-3-714 0 0,-1-1-1 0 0,0 1 0 0 0,0 0 0 0 0,-1 0 1 0 0,0 0-1 0 0,0 0 0 0 0,-1 0 0 0 0,-8-9 1 0 0,-5-8-472 0 0,-31-32 1 0 0,22 31-801 0 0,-2 2 0 0 0,0 1 1 0 0,-2 1-1 0 0,-59-34 1 0 0,30 23 931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55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4036 1235 2753 0 0,'-5'3'13768'0'0,"0"-6"-15408"0"0,-126-80 2253 0 0,-3 5 0 0 0,-4 7 0 0 0,-2 6 0 0 0,-212-68 1 0 0,-150-41 587 0 0,269 89-951 0 0,-322-111 31 0 0,341 135-75 0 0,-343-51 0 0 0,475 103-78 0 0,0 3 0 0 0,-154 9 0 0 0,88-2 69 0 0,-23 2-34 0 0,-3 6-34 0 0,71 3-87 0 0,103-12 162 0 0,-3-26-11516 0 0,3 23 11118 0 0,0 0 0 0 0,-1 0-1 0 0,1 0 1 0 0,0 0-1 0 0,0 0 1 0 0,1 1-1 0 0,-1-1 1 0 0,0 0-1 0 0,1 0 1 0 0,0 0-1 0 0,0 1 1 0 0,0-1-1 0 0,0 0 1 0 0,0 1-1 0 0,0-1 1 0 0,1 1-1 0 0,-1-1 1 0 0,1 1 0 0 0,0 0-1 0 0,2-3 1 0 0,40-53-273 0 0,-22 12 9831 0 0,-31 52-7661 0 0,-23 21-1545 0 0,-15 11-318 0 0,46-38 163 0 0,-15 11 82 0 0,0 0 0 0 0,-18 16 199 0 0,35-20-402 0 0,0 1 0 0 0,0-1-1 0 0,1 1 1 0 0,0-1 0 0 0,0 1 0 0 0,1-1-1 0 0,4 11 1 0 0,-5-14 95 0 0,2 3 14 0 0,0 0 1 0 0,0-1-1 0 0,0 1 0 0 0,0-1 1 0 0,1 0-1 0 0,0-1 1 0 0,0 1-1 0 0,11 7 1 0 0,6 8-13 0 0,45 43 94 0 0,-19-31 7642 0 0,-67-104-6755 0 0,12 43-853 0 0,1 1 1 0 0,2-1 0 0 0,1-1 0 0 0,1 1 0 0 0,1 0 0 0 0,5-47-1 0 0,-2 64-1505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5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4875 1150 8794 0 0,'0'0'16543'0'0,"0"-1"-16697"0"0,-13-25-1744 0 0,12 25 1898 0 0,-6-5-9 0 0,-1-1 0 0 0,0 1 0 0 0,-1 0 0 0 0,1 0 0 0 0,-1 1-1 0 0,0 0 1 0 0,-17-6 0 0 0,7 3-13 0 0,-250-94-19 0 0,58 25 66 0 0,-119-74 126 0 0,166 73 121 0 0,-18-11 310 0 0,-132-58 59 0 0,149 78-591 0 0,44 17 14 0 0,-136-39-1 0 0,215 79-62 0 0,-409-97 6 0 0,17 56 16 0 0,-4 25 2 0 0,404 27-25 0 0,-61-2-3 0 0,-132 14 0 0 0,-92 30-5 0 0,185-21 6 0 0,-157 33 20 0 0,263-50-12 0 0,-37 7 4 0 0,41-5-1 0 0,0-1 0 0 0,0-1 1 0 0,-1-1-1 0 0,-24-1 0 0 0,8-1-7992 0 0,48-22 3432 0 0,-1 10 4299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4:58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92 9218 0 0,'5'-15'2530'0'0,"-1"-5"3052"0"0,-4 20-5516 0 0,0 0 0 0 0,0 0 0 0 0,-1 0 0 0 0,1 0 0 0 0,0 0 0 0 0,0-1 0 0 0,0 1 0 0 0,0 0 0 0 0,0 0 0 0 0,-1 0 0 0 0,1 1 0 0 0,0-1 0 0 0,0 0 0 0 0,0 0-1 0 0,0 0 1 0 0,-1 0 0 0 0,1 0 0 0 0,-12 4-64 0 0,1 1 0 0 0,-1 1 0 0 0,1 0 0 0 0,1 0 0 0 0,-1 1 0 0 0,1 1 0 0 0,-11 9 0 0 0,-1 1 72 0 0,-1 0-1 0 0,0-2 0 0 0,-2-1 1 0 0,-33 16-1 0 0,57-31-86 0 0,1 1 1 0 0,-1-1-1 0 0,0 0 0 0 0,1 0 0 0 0,-1 1 1 0 0,0-1-1 0 0,1 0 0 0 0,-1 1 1 0 0,0-1-1 0 0,1 0 0 0 0,-1 1 1 0 0,1-1-1 0 0,-1 1 0 0 0,1-1 0 0 0,-1 1 1 0 0,1 0-1 0 0,-1-1 0 0 0,1 1 1 0 0,0-1-1 0 0,-1 1 0 0 0,1 0 0 0 0,0-1 1 0 0,-1 1-1 0 0,1 0 0 0 0,0-1 1 0 0,0 1-1 0 0,0 0 0 0 0,0-1 0 0 0,0 1 1 0 0,0 0-1 0 0,0 0 0 0 0,0 1 1 0 0,13 21-393 0 0,-12-20 482 0 0,19 27-102 0 0,18 40 0 0 0,8 15 22 0 0,-32-62 25 0 0,-9-14 56 0 0,0-1-1 0 0,0 1 1 0 0,11 11 492 0 0,-12-39 5836 0 0,0-21-6270 0 0,-2-81 488 0 0,1 82-840 0 0,-4-60 0 0 0,-1 76 9 0 0,2 10-245 0 0,-1 0 1 0 0,-1 0-1 0 0,1 0 1 0 0,-2 0-1 0 0,0 1 1 0 0,-1-1-1 0 0,0 1 1 0 0,0 0-1 0 0,-8-12 0 0 0,-8-9-432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2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840 54 13835 0 0,'-4'-4'3'0'0,"0"-1"0"0"0,0 0 0 0 0,-1 1 0 0 0,0 0 0 0 0,0 0 0 0 0,0 1 0 0 0,0-1 0 0 0,0 1 0 0 0,-1 0 0 0 0,0 1 0 0 0,1-1 0 0 0,-1 1 0 0 0,0 0 0 0 0,0 0 0 0 0,0 1 0 0 0,-7-1 0 0 0,3 2-113 0 0,0 0 1 0 0,0 0-1 0 0,0 1 0 0 0,0 0 0 0 0,0 1 0 0 0,0 0 0 0 0,0 1 0 0 0,1 0 0 0 0,-14 6 0 0 0,-6 4-110 0 0,0 2-1 0 0,2 1 1 0 0,0 1 0 0 0,1 2 0 0 0,1 0 0 0 0,-24 24 0 0 0,12-6 73 0 0,2 1 1 0 0,2 1-1 0 0,-29 44 1 0 0,36-41 110 0 0,2 1 1 0 0,1 2-1 0 0,3 0 1 0 0,2 1-1 0 0,1 1 1 0 0,3 0-1 0 0,-11 63 1 0 0,3 36 16 0 0,-5 166 0 0 0,27 132 39 0 0,5-186 216 0 0,-5-249-213 0 0,1-4-8 0 0,-1 1 1 0 0,0-1-1 0 0,0 0 0 0 0,0 1 1 0 0,-1-1-1 0 0,0 1 0 0 0,0-1 1 0 0,0 0-1 0 0,-4 7 0 0 0,5-11-63 0 0,-1-1 1 0 0,1 0-1 0 0,-1 0 0 0 0,0 0 0 0 0,0 1 0 0 0,1-1 0 0 0,-1 0 0 0 0,0 0 1 0 0,1 0-1 0 0,-1 0 0 0 0,0 0 0 0 0,1 0 0 0 0,-1 0 0 0 0,0-1 0 0 0,1 1 0 0 0,-1 0 1 0 0,0 0-1 0 0,1 0 0 0 0,-1-1 0 0 0,0 1 0 0 0,1 0 0 0 0,-1-1 0 0 0,0 1 1 0 0,1-1-1 0 0,-1 1 0 0 0,1-1 0 0 0,-1 1 0 0 0,1-1 0 0 0,-1 1 0 0 0,1-1 1 0 0,-2 0-77 0 0,-11-9-957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2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16179 0 0,'0'0'962'0'0,"-6"23"-521"0"0,11 166-684 0 0,-1 48 277 0 0,-4-197-23 0 0,0-11 19 0 0,-1 0-1 0 0,-1 0 0 0 0,-8 38 0 0 0,8-62-501 0 0,-2 6 1123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3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2 285 11835 0 0,'-1'-12'278'0'0,"1"1"1"0"0,0-1-1 0 0,1 1 1 0 0,0 0 0 0 0,3-14-1 0 0,-3 21-271 0 0,0 1 0 0 0,0 0-1 0 0,0 0 1 0 0,1 0 0 0 0,-1 0 0 0 0,1 0-1 0 0,0 0 1 0 0,-1 0 0 0 0,1 1 0 0 0,1-1-1 0 0,-1 1 1 0 0,0-1 0 0 0,1 1 0 0 0,-1 0 0 0 0,1 0-1 0 0,0 0 1 0 0,-1 0 0 0 0,1 0 0 0 0,0 1-1 0 0,0-1 1 0 0,0 1 0 0 0,6-2 0 0 0,16-3-209 0 0,1 0 1 0 0,0 2 0 0 0,42-2 0 0 0,84 6 174 0 0,-63 2 92 0 0,-53-3 4 0 0,-1-1-1 0 0,1-2 1 0 0,-1-2 0 0 0,0-1 0 0 0,0-1 0 0 0,0-2-1 0 0,-1-2 1 0 0,-1-1 0 0 0,49-26 0 0 0,-82 48-304 0 0,0 0 0 0 0,0 1 1 0 0,-2-1-1 0 0,-1 12 0 0 0,-5 36 77 0 0,7-34 146 0 0,1 0 0 0 0,0 0 1 0 0,2 0-1 0 0,1 0 1 0 0,0 0-1 0 0,2-1 0 0 0,13 38 1 0 0,-15-52 1 0 0,0 0 0 0 0,1 0 0 0 0,-1-1 0 0 0,2 0 0 0 0,-1 1 0 0 0,1-2 1 0 0,0 1-1 0 0,1 0 0 0 0,0-1 0 0 0,0 0 0 0 0,0 0 0 0 0,0-1 0 0 0,1 0 0 0 0,0 0 0 0 0,0-1 1 0 0,1 1-1 0 0,-1-1 0 0 0,1-1 0 0 0,0 0 0 0 0,0 0 0 0 0,0 0 0 0 0,0-1 0 0 0,0 0 0 0 0,11 0 1 0 0,-13-1 125 0 0,0 0 1 0 0,0 0 0 0 0,0-1 0 0 0,0 0 0 0 0,0-1 0 0 0,0 1 0 0 0,0-1 0 0 0,0 0 0 0 0,0-1 0 0 0,-1 0 0 0 0,1 1 0 0 0,0-2-1 0 0,-1 1 1 0 0,1-1 0 0 0,-1 0 0 0 0,0 0 0 0 0,0 0 0 0 0,0 0 0 0 0,0-1 0 0 0,-1 0 0 0 0,1 0 0 0 0,-1-1 0 0 0,0 1-1 0 0,0-1 1 0 0,-1 0 0 0 0,5-8 0 0 0,4-7 279 0 0,-2-2-1 0 0,-1 0 0 0 0,0 0 1 0 0,-1 0-1 0 0,-2-1 0 0 0,7-41 1 0 0,-11 46-192 0 0,0 1-1 0 0,-2-1 1 0 0,0 0 0 0 0,-1 1 0 0 0,0-1-1 0 0,-2 0 1 0 0,0 1 0 0 0,-1 0 0 0 0,-10-29-1 0 0,4 25-351 0 0,11 39-1653 0 0,12 36 326 0 0,61 161 1407 0 0,-59-181 75 0 0,1-1-1 0 0,2 0 1 0 0,1-1-1 0 0,25 32 1 0 0,-42-61-131 0 0,1 1-1 0 0,-1-1 1 0 0,1 0 0 0 0,-1 0-1 0 0,1-1 1 0 0,0 1 0 0 0,0 0-1 0 0,0-1 1 0 0,1 0 0 0 0,-1 0-1 0 0,0 0 1 0 0,1 0 0 0 0,0 0 0 0 0,-1-1-1 0 0,1 1 1 0 0,0-1 0 0 0,0 0-1 0 0,0 0 1 0 0,-1 0 0 0 0,1-1-1 0 0,0 0 1 0 0,0 1 0 0 0,5-2 0 0 0,8-4-1167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4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1 493 14187 0 0,'1'65'-104'0'0,"4"1"-1"0"0,2-1 1 0 0,17 67 0 0 0,-4-15 2778 0 0,-16-206-1514 0 0,-2 64-1219 0 0,1 0 1 0 0,1 1 0 0 0,1 0-1 0 0,17-48 1 0 0,-18 61-13 0 0,0 1 0 0 0,1-1 0 0 0,0 1 0 0 0,1 0 0 0 0,1 0 0 0 0,-1 0 1 0 0,1 1-1 0 0,1 0 0 0 0,0 0 0 0 0,0 1 0 0 0,0 0 0 0 0,19-12 0 0 0,-25 19 31 0 0,-1 0-1 0 0,1 0 1 0 0,0 0-1 0 0,-1 0 1 0 0,1 1-1 0 0,0-1 1 0 0,0 0-1 0 0,-1 1 1 0 0,1 0-1 0 0,0-1 1 0 0,0 1-1 0 0,0 0 0 0 0,0 0 1 0 0,-1 0-1 0 0,1 0 1 0 0,0 0-1 0 0,0 1 1 0 0,0-1-1 0 0,0 0 1 0 0,-1 1-1 0 0,1-1 1 0 0,2 2-1 0 0,-1 0 8 0 0,1 0-1 0 0,-2 0 0 0 0,1 1 0 0 0,0-1 0 0 0,0 1 0 0 0,-1-1 1 0 0,1 1-1 0 0,-1 0 0 0 0,0 0 0 0 0,3 6 0 0 0,2 4 11 0 0,-1 0 0 0 0,0 0 0 0 0,-2 1 0 0 0,7 24 0 0 0,4 78-5 0 0,-1 1 146 0 0,-11-104-143 0 0,0 0 1 0 0,1 1 0 0 0,1-1 0 0 0,0-1 0 0 0,0 1-1 0 0,10 15 1 0 0,-12-23-92 0 0,1 0 0 0 0,0 0 1 0 0,0-1-1 0 0,0 1 0 0 0,0-1 0 0 0,0 0 0 0 0,1 0 0 0 0,0 0 1 0 0,0-1-1 0 0,0 1 0 0 0,0-1 0 0 0,1 0 0 0 0,-1-1 0 0 0,12 4 0 0 0,-8-4-232 0 0,0 0-1 0 0,0 0 1 0 0,0-1 0 0 0,0-1-1 0 0,0 0 1 0 0,0 0-1 0 0,1 0 1 0 0,-1-1-1 0 0,10-3 1 0 0,-1 0-270 0 0,0-2 1 0 0,0 0 0 0 0,-1 0-1 0 0,0-2 1 0 0,0 0 0 0 0,0-1-1 0 0,-1-1 1 0 0,-1 0 0 0 0,17-15-1 0 0,-13 6 658 0 0,-1 0 0 0 0,0 0 0 0 0,-2-2 0 0 0,0 0 0 0 0,-2-1 0 0 0,23-46 0 0 0,-24 42 777 0 0,-2-1 0 0 0,-1-1 0 0 0,-1 0 0 0 0,-1 0 0 0 0,-2-1 0 0 0,3-29 0 0 0,-8 51-340 0 0,-1 1-1 0 0,1-1 1 0 0,-1 0-1 0 0,-1 1 1 0 0,1-1-1 0 0,-1 0 1 0 0,0 1-1 0 0,-2-7 1 0 0,2 11-370 0 0,1 1-1 0 0,-1 0 1 0 0,0-1 0 0 0,0 1 0 0 0,1 0-1 0 0,-1 0 1 0 0,0 0 0 0 0,0 0 0 0 0,0 0-1 0 0,0-1 1 0 0,0 2 0 0 0,0-1 0 0 0,0 0-1 0 0,-1 0 1 0 0,1 0 0 0 0,0 1 0 0 0,-2-2-1 0 0,1 2-104 0 0,0-1-1 0 0,0 1 0 0 0,-1-1 1 0 0,1 1-1 0 0,0 0 0 0 0,-1 0 1 0 0,1 0-1 0 0,0 0 1 0 0,-1 0-1 0 0,1 1 0 0 0,0-1 1 0 0,-1 1-1 0 0,-3 1 0 0 0,-8 3-62 0 0,1 1 0 0 0,-1 1-1 0 0,1 0 1 0 0,0 1 0 0 0,1 1-1 0 0,-1 0 1 0 0,2 0 0 0 0,-1 1-1 0 0,1 1 1 0 0,1 0 0 0 0,0 0-1 0 0,1 1 1 0 0,0 0 0 0 0,1 1-1 0 0,0 0 1 0 0,1 0-1 0 0,0 0 1 0 0,1 1 0 0 0,1 0-1 0 0,0 1 1 0 0,1-1 0 0 0,0 1-1 0 0,-2 19 1 0 0,6-21 33 0 0,-1 1-1 0 0,2 0 1 0 0,0-1-1 0 0,0 1 1 0 0,1-1 0 0 0,1 1-1 0 0,0-1 1 0 0,1 0 0 0 0,0 0-1 0 0,1-1 1 0 0,13 24-1 0 0,-13-28 32 0 0,0-1 0 0 0,0 0 0 0 0,1 0 0 0 0,0 0 0 0 0,0-1 0 0 0,0 0 0 0 0,1 0 0 0 0,0-1-1 0 0,0 0 1 0 0,1 0 0 0 0,-1 0 0 0 0,1-1 0 0 0,0 0 0 0 0,0-1 0 0 0,1 0 0 0 0,-1 0 0 0 0,1-1 0 0 0,-1 0-1 0 0,14 2 1 0 0,-4-3 25 0 0,0 0 0 0 0,0-1 0 0 0,0-1 1 0 0,0 0-1 0 0,0-2 0 0 0,-1 0 0 0 0,1-1 0 0 0,28-10 0 0 0,-22 5-23 0 0,-1-2 1 0 0,-1 0-1 0 0,0-2 0 0 0,0 0 1 0 0,31-26-1 0 0,-19 8-56 0 0,0-1-1 0 0,-3-1 1 0 0,0-2 0 0 0,-3-1-1 0 0,-1-2 1 0 0,32-57 0 0 0,-36 53-47 0 0,-3-1 0 0 0,-1-1 1 0 0,-2-1-1 0 0,13-54 0 0 0,-23 69 347 0 0,-1 0-1 0 0,-1-1 1 0 0,-2 1 0 0 0,-1-1-1 0 0,-2 0 1 0 0,-1 1-1 0 0,-7-49 1 0 0,6 70 152 0 0,0-1-1 0 0,-1 1 1 0 0,0 0-1 0 0,-5-11 1 0 0,8 19-188 0 0,-15 19-1389 0 0,10-7 1052 0 0,1 0-1 0 0,0 0 1 0 0,0 0-1 0 0,1 0 1 0 0,1 0-1 0 0,-3 19 1 0 0,0 1 23 0 0,-43 345 430 0 0,31 4-28 0 0,7-123-62 0 0,9-165-989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5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19340 0 0,'7'-2'-63'0'0,"-6"1"46"0"0,0 1 1 0 0,0 0-1 0 0,1-1 1 0 0,-1 1-1 0 0,0 0 1 0 0,0-1 0 0 0,0 1-1 0 0,0 0 1 0 0,0 0-1 0 0,0 0 1 0 0,0 0-1 0 0,0 0 1 0 0,0 0 0 0 0,1 1-1 0 0,-1-1 1 0 0,0 0-1 0 0,0 0 1 0 0,0 1-1 0 0,1 0 1 0 0,1-1 3 0 0,0 1 1 0 0,0 0-1 0 0,-1-1 1 0 0,1 1-1 0 0,0 0 0 0 0,-1 1 1 0 0,1-1-1 0 0,-1 0 1 0 0,1 1-1 0 0,-1-1 0 0 0,1 1 1 0 0,-1 0-1 0 0,0 0 1 0 0,0 0-1 0 0,0 0 0 0 0,0 0 1 0 0,0 1-1 0 0,-1-1 1 0 0,1 0-1 0 0,-1 1 0 0 0,1-1 1 0 0,-1 1-1 0 0,0 0 1 0 0,0-1-1 0 0,0 1 0 0 0,0 0 1 0 0,-1 0-1 0 0,1 2 1 0 0,4 31-42 0 0,-1 0 0 0 0,-2 1 0 0 0,-5 51 0 0 0,1-11 108 0 0,2-35-68 0 0,-2-11 70 0 0,3 1 0 0 0,4 39 0 0 0,-4-64-99 0 0,0 0 0 0 0,1 0 0 0 0,-1 0 0 0 0,1 0-1 0 0,1 0 1 0 0,-1 0 0 0 0,1 0 0 0 0,1-1 0 0 0,-1 0 0 0 0,1 1 0 0 0,0-1 0 0 0,0 0-1 0 0,1-1 1 0 0,0 1 0 0 0,7 6 0 0 0,-6-8-166 0 0,1-1-1 0 0,-1 1 1 0 0,1-1-1 0 0,-1 0 1 0 0,1-1-1 0 0,0 1 1 0 0,0-1-1 0 0,1-1 1 0 0,-1 1-1 0 0,0-1 1 0 0,0-1-1 0 0,1 1 1 0 0,-1-1 0 0 0,0-1-1 0 0,1 1 1 0 0,-1-1-1 0 0,13-3 1 0 0,-4 0-346 0 0,0-1 0 0 0,0 0 0 0 0,0-1 0 0 0,-1-1 0 0 0,0 0 0 0 0,24-16 0 0 0,-18 8 226 0 0,-1-2-1 0 0,-1 0 1 0 0,-1-1 0 0 0,0 0-1 0 0,-1-2 1 0 0,-1 0 0 0 0,19-32-1 0 0,-16 20 773 0 0,-2 0 0 0 0,-1 0-1 0 0,-2-2 1 0 0,17-59 0 0 0,-30 89-136 0 0,0 1 0 0 0,0-1 1 0 0,0 1-1 0 0,-1-1 1 0 0,1 1-1 0 0,-1-1 0 0 0,0 0 1 0 0,0 1-1 0 0,0-1 0 0 0,-1 1 1 0 0,1-1-1 0 0,-1 0 0 0 0,0 1 1 0 0,0-1-1 0 0,-2-5 1 0 0,2 8-170 0 0,0 0 1 0 0,0 0-1 0 0,1 0 0 0 0,-1 0 1 0 0,0 0-1 0 0,0 0 1 0 0,0 1-1 0 0,0-1 1 0 0,0 0-1 0 0,0 0 1 0 0,-1 1-1 0 0,1-1 1 0 0,0 1-1 0 0,0-1 1 0 0,0 1-1 0 0,-1-1 1 0 0,-1 1-1 0 0,0-1-144 0 0,0 1 0 0 0,0 0 0 0 0,1 0 0 0 0,-1 0 0 0 0,0 1 0 0 0,0-1 0 0 0,0 1 0 0 0,0-1 0 0 0,1 1 0 0 0,-5 2 0 0 0,-2 1-32 0 0,0 0-1 0 0,0 1 1 0 0,1 0-1 0 0,-1 1 1 0 0,2 0 0 0 0,-1 0-1 0 0,1 1 1 0 0,-1 0-1 0 0,2 0 1 0 0,-1 0 0 0 0,-5 10-1 0 0,4-6 17 0 0,1 1 0 0 0,0 0 1 0 0,1 0-1 0 0,1 0 0 0 0,-1 1 0 0 0,2-1 0 0 0,0 2 0 0 0,-2 13 1 0 0,4-18 8 0 0,1 1 1 0 0,0-1 0 0 0,0 1-1 0 0,1 0 1 0 0,1-1 0 0 0,0 1 0 0 0,0 0-1 0 0,0-1 1 0 0,1 1 0 0 0,1-1-1 0 0,4 13 1 0 0,-4-16-6 0 0,1 0-1 0 0,-1 0 1 0 0,1 0-1 0 0,0 0 1 0 0,0 0-1 0 0,1-1 1 0 0,-1 0-1 0 0,1 0 1 0 0,0 0-1 0 0,1-1 1 0 0,-1 1-1 0 0,1-1 1 0 0,0-1-1 0 0,0 1 1 0 0,0-1 0 0 0,13 5-1 0 0,-13-6 81 0 0,0 0-1 0 0,0 0 0 0 0,1-1 1 0 0,-1 0-1 0 0,0 0 1 0 0,1-1-1 0 0,-1 0 1 0 0,1 0-1 0 0,-1 0 1 0 0,1-1-1 0 0,-1 0 0 0 0,0 0 1 0 0,1 0-1 0 0,-1-1 1 0 0,0 0-1 0 0,11-5 1 0 0,-13 4 100 0 0,0 1 1 0 0,0 0-1 0 0,0-1 0 0 0,0 0 1 0 0,-1 0-1 0 0,1 0 1 0 0,-1-1-1 0 0,0 1 0 0 0,0-1 1 0 0,0 1-1 0 0,0-1 1 0 0,-1 0-1 0 0,1 0 0 0 0,-1 0 1 0 0,0-1-1 0 0,0 1 1 0 0,-1 0-1 0 0,1-1 0 0 0,-1 1 1 0 0,0-1-1 0 0,0 1 1 0 0,-1-1-1 0 0,1-9 0 0 0,0 0 68 0 0,-3-9 127 0 0,-20-33-34 0 0,-42-77-68 0 0,42 91-338 0 0,14 34 21 0 0,-3-1-19 0 0,9 7 69 0 0,-6-6-191 0 0,0 1 1 0 0,0-1-1 0 0,-17-10 0 0 0,24 17 137 0 0,-1 0 0 0 0,1 0-1 0 0,0 0 1 0 0,-1 1 0 0 0,1-1 0 0 0,0 0 0 0 0,-1 1 0 0 0,1-1 0 0 0,-1 1-1 0 0,1-1 1 0 0,-1 1 0 0 0,0-1 0 0 0,1 1 0 0 0,-1 0 0 0 0,1 0 0 0 0,-1 0-1 0 0,1 0 1 0 0,-1 0 0 0 0,0 0 0 0 0,1 1 0 0 0,-1-1 0 0 0,1 0 0 0 0,-1 1-1 0 0,1-1 1 0 0,-1 1 0 0 0,1 0 0 0 0,-1-1 0 0 0,1 1 0 0 0,0 0 0 0 0,-1 0-1 0 0,1 0 1 0 0,0 0 0 0 0,0 0 0 0 0,0 0 0 0 0,-2 3 0 0 0,-1 1-78 0 0,1 0 0 0 0,0 1 0 0 0,0-1 0 0 0,1 1 0 0 0,-1-1 0 0 0,1 1 0 0 0,1 0 0 0 0,-1 0 0 0 0,1 0 0 0 0,0 0 0 0 0,0 1 0 0 0,1-1 1 0 0,0 0-1 0 0,0 0 0 0 0,0 0 0 0 0,2 9 0 0 0,-1-11 95 0 0,0 0-1 0 0,0 0 1 0 0,1 0 0 0 0,-1-1 0 0 0,1 1 0 0 0,0 0 0 0 0,0-1 0 0 0,0 0-1 0 0,0 1 1 0 0,1-1 0 0 0,0 0 0 0 0,-1 0 0 0 0,1 0 0 0 0,0-1-1 0 0,0 1 1 0 0,1-1 0 0 0,-1 1 0 0 0,0-1 0 0 0,1 0 0 0 0,-1 0-1 0 0,1-1 1 0 0,0 1 0 0 0,0-1 0 0 0,-1 0 0 0 0,1 0 0 0 0,5 1 0 0 0,5-1 58 0 0,1 0 0 0 0,-1 0 1 0 0,0-1-1 0 0,1-1 1 0 0,-1-1-1 0 0,0 0 0 0 0,1-1 1 0 0,-1 0-1 0 0,-1-1 1 0 0,19-8-1 0 0,14-7 208 0 0,69-42 0 0 0,-111 59-192 0 0,10-5 253 0 0,0-1 0 0 0,0-1 0 0 0,-1 0 0 0 0,0-1 0 0 0,-1 0 0 0 0,17-18 535 0 0,-28 31-1313 0 0,0 29 485 0 0,2 0 0 0 0,2 0 0 0 0,0-1 0 0 0,3 1 0 0 0,17 47 0 0 0,-24-76 29 0 0,0-1 0 0 0,0-1 0 0 0,0 1 0 0 0,0 0 0 0 0,0 0-1 0 0,1 0 1 0 0,-1-1 0 0 0,1 1 0 0 0,-1 0 0 0 0,1-1 0 0 0,0 0-1 0 0,0 1 1 0 0,-1-1 0 0 0,1 0 0 0 0,0 0 0 0 0,0 0 0 0 0,0 0-1 0 0,0 0 1 0 0,1 0 0 0 0,-1-1 0 0 0,0 1 0 0 0,0-1 0 0 0,0 1 0 0 0,1-1-1 0 0,-1 0 1 0 0,0 0 0 0 0,0 0 0 0 0,0 0 0 0 0,1 0 0 0 0,-1-1-1 0 0,0 1 1 0 0,0-1 0 0 0,0 1 0 0 0,0-1 0 0 0,1 0 0 0 0,1-1-1 0 0,10-4 54 0 0,0-1 0 0 0,-1 0 0 0 0,1-1 0 0 0,14-13 0 0 0,-10 9-35 0 0,-5 4-6 0 0,11-9 72 0 0,50-25-1 0 0,-67 39-87 0 0,1-1 0 0 0,1 1 0 0 0,-1 1 0 0 0,0 0 0 0 0,1 0 0 0 0,-1 0 1 0 0,1 1-1 0 0,-1 0 0 0 0,1 1 0 0 0,-1 0 0 0 0,10 1 0 0 0,-13 0-15 0 0,0 1 0 0 0,0-1 1 0 0,0 1-1 0 0,-1 0 0 0 0,1 0 1 0 0,-1 0-1 0 0,1 1 0 0 0,-1-1 1 0 0,0 1-1 0 0,0 0 0 0 0,0 1 1 0 0,0-1-1 0 0,-1 1 0 0 0,1-1 1 0 0,-1 1-1 0 0,5 7 0 0 0,4 8-13 0 0,-1 0 0 0 0,14 32 0 0 0,-6-10 66 0 0,-6-20-214 0 0,11 24 225 0 0,-17-17-4065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5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27278 0 0,'88'2'-184'0'0,"26"-1"-504"0"0,16-1-185 0 0,23-3-47 0 0,7-4-632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7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393 124 8722 0 0,'14'-8'93'0'0,"42"-27"225"0"0,-51 32-73 0 0,-1 0 0 0 0,0-1 0 0 0,0 0 0 0 0,0 0 0 0 0,0 0 0 0 0,0-1 0 0 0,-1 1 0 0 0,0-1 0 0 0,4-7-1 0 0,-7 11-188 0 0,0 0 0 0 0,1 0-1 0 0,-1 0 1 0 0,0 0-1 0 0,0 1 1 0 0,0-1-1 0 0,0 0 1 0 0,-1 0-1 0 0,1 0 1 0 0,0 0-1 0 0,0 1 1 0 0,0-1 0 0 0,-1 0-1 0 0,1 0 1 0 0,0 0-1 0 0,-1 1 1 0 0,1-1-1 0 0,0 0 1 0 0,-1 1-1 0 0,1-1 1 0 0,-1 0-1 0 0,1 1 1 0 0,-1-1-1 0 0,0 0 1 0 0,1 1 0 0 0,-1-1-1 0 0,0 1 1 0 0,1-1-1 0 0,-1 1 1 0 0,0 0-1 0 0,0-1 1 0 0,1 1-1 0 0,-1 0 1 0 0,0-1-1 0 0,0 1 1 0 0,0 0 0 0 0,1 0-1 0 0,-1 0 1 0 0,-1-1-1 0 0,-37-5-171 0 0,11 5-91 0 0,1 1 0 0 0,-1 1 0 0 0,0 2 0 0 0,1 1 1 0 0,-41 11-1 0 0,50-11 173 0 0,0 2 0 0 0,0 1 0 0 0,1 0 1 0 0,0 1-1 0 0,1 0 0 0 0,-1 2 0 0 0,2 0 1 0 0,-1 0-1 0 0,-15 16 0 0 0,25-21 3 0 0,1 1-1 0 0,-1 1 0 0 0,1-1 1 0 0,1 1-1 0 0,-1-1 1 0 0,1 2-1 0 0,0-1 0 0 0,1 0 1 0 0,0 1-1 0 0,0-1 1 0 0,0 1-1 0 0,1 0 0 0 0,0 0 1 0 0,1 0-1 0 0,0 0 1 0 0,0 0-1 0 0,1 0 0 0 0,0 0 1 0 0,0 0-1 0 0,1 1 1 0 0,0-1-1 0 0,4 15 0 0 0,-3-13-10 0 0,2-1 0 0 0,-1 0-1 0 0,1-1 1 0 0,0 1 0 0 0,1 0 0 0 0,0-1-1 0 0,0 0 1 0 0,1 0 0 0 0,0-1 0 0 0,1 0-1 0 0,-1 0 1 0 0,1 0 0 0 0,1-1 0 0 0,-1 0-1 0 0,1 0 1 0 0,0-1 0 0 0,0 0-1 0 0,1 0 1 0 0,10 3 0 0 0,1-1 115 0 0,1-1 1 0 0,-1-1-1 0 0,1-1 1 0 0,1-1-1 0 0,-1-1 1 0 0,0-1-1 0 0,1 0 0 0 0,-1-2 1 0 0,1 0-1 0 0,-1-2 1 0 0,0 0-1 0 0,0-2 1 0 0,0 0-1 0 0,29-12 0 0 0,-46 15 137 0 0,-1 1-1 0 0,1-1 0 0 0,-1 0 0 0 0,0 0 0 0 0,0-1 0 0 0,0 1 0 0 0,0-1 1 0 0,0 0-1 0 0,0 0 0 0 0,4-5 0 0 0,-7 7-132 0 0,0 1-1 0 0,1-1 1 0 0,-1 1-1 0 0,1-1 1 0 0,-1 0-1 0 0,0 1 1 0 0,0-1-1 0 0,1 0 1 0 0,-1 1-1 0 0,0-1 1 0 0,0 0 0 0 0,0 1-1 0 0,0-1 1 0 0,0 0-1 0 0,0 0 1 0 0,0 1-1 0 0,0-1 1 0 0,0 0-1 0 0,0 1 1 0 0,0-1-1 0 0,0 0 1 0 0,-1 1-1 0 0,1-2 1 0 0,-1 1-52 0 0,0 0 1 0 0,0 0-1 0 0,0 0 1 0 0,0 1-1 0 0,0-1 0 0 0,0 0 1 0 0,-1 1-1 0 0,1-1 0 0 0,0 1 1 0 0,0-1-1 0 0,0 1 1 0 0,-1-1-1 0 0,1 1 0 0 0,0 0 1 0 0,0 0-1 0 0,-1 0 0 0 0,1 0 1 0 0,-2 0-1 0 0,-4-1-82 0 0,1 2 0 0 0,-1-1 0 0 0,1 1 0 0 0,0-1 1 0 0,-1 2-1 0 0,1-1 0 0 0,0 1 0 0 0,-1 0 0 0 0,1 0 0 0 0,0 1 0 0 0,1 0 0 0 0,-1 0 0 0 0,0 0 0 0 0,1 1 0 0 0,0-1 0 0 0,0 2 0 0 0,0-1 1 0 0,0 0-1 0 0,0 1 0 0 0,1 0 0 0 0,0 0 0 0 0,-6 9 0 0 0,8-10 44 0 0,0 0-1 0 0,0 0 1 0 0,0 0-1 0 0,0 0 1 0 0,1 0 0 0 0,-1 0-1 0 0,1 0 1 0 0,1 0-1 0 0,-1 1 1 0 0,0-1 0 0 0,1 0-1 0 0,0 0 1 0 0,0 1 0 0 0,0-1-1 0 0,1 0 1 0 0,-1 1-1 0 0,1-1 1 0 0,0 0 0 0 0,0 0-1 0 0,1 1 1 0 0,-1-1-1 0 0,1 0 1 0 0,0-1 0 0 0,0 1-1 0 0,0 0 1 0 0,0 0 0 0 0,1-1-1 0 0,-1 1 1 0 0,1-1-1 0 0,0 0 1 0 0,0 0 0 0 0,1 0-1 0 0,-1 0 1 0 0,6 3-1 0 0,4 2-87 0 0,-1-1 0 0 0,1 0 0 0 0,0-1-1 0 0,1-1 1 0 0,-1 0 0 0 0,1-1 0 0 0,0 0-1 0 0,1-1 1 0 0,-1-1 0 0 0,0 0 0 0 0,1-1-1 0 0,18-1 1 0 0,6-1-526 0 0,0-2-1 0 0,0-2 1 0 0,52-13-1 0 0,-17-1-484 0 0,-1-3 1 0 0,127-57-1 0 0,-161 60 1303 0 0,-1-1 0 0 0,-1-2 1 0 0,-1-2-1 0 0,-1-1 0 0 0,-1-2 1 0 0,46-47-1 0 0,-70 63 85 0 0,-1 1 0 0 0,-1-1-1 0 0,1-1 1 0 0,-2 1 0 0 0,0-1 0 0 0,11-25 0 0 0,-16 34-205 0 0,-1-1 0 0 0,0 1 0 0 0,0 0 0 0 0,0 0 0 0 0,0-1 0 0 0,-1 1 0 0 0,1-1 0 0 0,-1 1 0 0 0,0 0 0 0 0,0-1 0 0 0,0 1 0 0 0,-1-1 0 0 0,1 1 0 0 0,-1 0 0 0 0,0-1 0 0 0,0 1 0 0 0,0 0 0 0 0,0 0 1 0 0,0-1-1 0 0,-1 1 0 0 0,0 0 0 0 0,1 0 0 0 0,-1 0 0 0 0,0 1 0 0 0,0-1 0 0 0,-1 0 0 0 0,1 1 0 0 0,0 0 0 0 0,-1-1 0 0 0,0 1 0 0 0,1 0 0 0 0,-1 0 0 0 0,-4-2 0 0 0,-6-2-13 0 0,0 0 0 0 0,0 1-1 0 0,0 1 1 0 0,0 0 0 0 0,-1 0-1 0 0,0 1 1 0 0,1 1 0 0 0,-1 1-1 0 0,0 0 1 0 0,0 0 0 0 0,0 2 0 0 0,-26 3-1 0 0,16-1-62 0 0,1 2-1 0 0,-1 1 0 0 0,1 1 1 0 0,1 0-1 0 0,-1 2 1 0 0,-35 20-1 0 0,42-20-9 0 0,1 2 0 0 0,0 0 1 0 0,1 0-1 0 0,0 2 0 0 0,0 0 1 0 0,-21 26-1 0 0,27-27-26 0 0,-1 0 0 0 0,2 0 1 0 0,-1 0-1 0 0,2 1 0 0 0,-1 0 0 0 0,2 0 0 0 0,0 1 1 0 0,0 0-1 0 0,-2 18 0 0 0,6-30 19 0 0,1 0 0 0 0,-1 0-1 0 0,1 0 1 0 0,0 0 0 0 0,0 0-1 0 0,0 0 1 0 0,0 0 0 0 0,0 1 0 0 0,0-1-1 0 0,0 0 1 0 0,1 0 0 0 0,-1 0-1 0 0,1 0 1 0 0,0 0 0 0 0,0 0-1 0 0,-1 0 1 0 0,1 0 0 0 0,0 0 0 0 0,1-1-1 0 0,-1 1 1 0 0,3 3 0 0 0,-2-4-1 0 0,0 1 1 0 0,0-1 0 0 0,0 0-1 0 0,1 0 1 0 0,-1 0 0 0 0,0 0-1 0 0,1 0 1 0 0,-1-1 0 0 0,1 1-1 0 0,-1-1 1 0 0,1 1 0 0 0,-1-1-1 0 0,1 0 1 0 0,0 0 0 0 0,3 0-1 0 0,6-2-3 0 0,1 0-1 0 0,0-1 0 0 0,-1 0 0 0 0,0-1 1 0 0,0-1-1 0 0,12-5 0 0 0,9-8 245 0 0,-2-1 0 0 0,0-1-1 0 0,-1-2 1 0 0,-1-1 0 0 0,-1-1 0 0 0,-1-2-1 0 0,36-44 1 0 0,-63 70-230 0 0,1 0 0 0 0,-1 0-1 0 0,0 0 1 0 0,0 0 0 0 0,0 0 0 0 0,0 0-1 0 0,0 0 1 0 0,0-1 0 0 0,0 1 0 0 0,1 0 0 0 0,-1 0-1 0 0,0 0 1 0 0,0 0 0 0 0,0 0 0 0 0,0 0-1 0 0,0 0 1 0 0,1 0 0 0 0,-1 0 0 0 0,0 0-1 0 0,0 0 1 0 0,0 0 0 0 0,0 0 0 0 0,0 0 0 0 0,0 0-1 0 0,1 0 1 0 0,-1 0 0 0 0,0 1 0 0 0,0-1-1 0 0,0 0 1 0 0,0 0 0 0 0,0 0 0 0 0,0 0 0 0 0,1 0-1 0 0,-1 0 1 0 0,0 0 0 0 0,0 0 0 0 0,0 0-1 0 0,0 0 1 0 0,0 1 0 0 0,0-1 0 0 0,0 0 0 0 0,0 0-1 0 0,0 0 1 0 0,0 0 0 0 0,0 0 0 0 0,1 0-1 0 0,-1 0 1 0 0,0 1 0 0 0,0-1 0 0 0,0 0 0 0 0,0 0-1 0 0,0 0 1 0 0,0 0 0 0 0,0 0 0 0 0,0 1-1 0 0,0-1 1 0 0,0 0 0 0 0,3 16-313 0 0,0 20-49 0 0,-1 68 306 0 0,-6 1 0 0 0,-3-1 0 0 0,-6-1 0 0 0,-4 0 1 0 0,-4 0-1 0 0,-41 116 0 0 0,53-192 116 0 0,-2-1 1 0 0,0 0-1 0 0,-2-1 1 0 0,-20 29-1 0 0,29-47 105 0 0,-1 0 0 0 0,0 0 1 0 0,0-1-1 0 0,0 0 0 0 0,-1 0 0 0 0,0 0 0 0 0,0-1 1 0 0,0 0-1 0 0,-1 0 0 0 0,0-1 0 0 0,0 1 0 0 0,0-2 1 0 0,0 1-1 0 0,-1-1 0 0 0,0 0 0 0 0,1 0 0 0 0,-1-1 1 0 0,0 0-1 0 0,-10 1 0 0 0,13-3-60 0 0,-1-1 0 0 0,1 0 0 0 0,0 0 0 0 0,-1 0 0 0 0,1 0 0 0 0,0-1 0 0 0,0 0 0 0 0,0 0 0 0 0,0 0 1 0 0,1 0-1 0 0,-1-1 0 0 0,0 0 0 0 0,1 0 0 0 0,0 0 0 0 0,0-1 0 0 0,0 1 0 0 0,0-1 0 0 0,0 0 0 0 0,1 0 0 0 0,0-1 0 0 0,0 1 0 0 0,0 0 0 0 0,0-1 0 0 0,1 0 0 0 0,-1 0 0 0 0,-1-5 0 0 0,1 2-46 0 0,0 1-1 0 0,1-1 1 0 0,-1 0-1 0 0,1 0 0 0 0,1 0 1 0 0,-1 0-1 0 0,2-1 0 0 0,-1 1 1 0 0,1 0-1 0 0,0 0 0 0 0,1-1 1 0 0,-1 1-1 0 0,2 0 1 0 0,-1 0-1 0 0,1 0 0 0 0,5-12 1 0 0,-1 10-117 0 0,0-1 0 0 0,1 1 0 0 0,0 0 1 0 0,1 1-1 0 0,0 0 0 0 0,1 0 1 0 0,0 0-1 0 0,0 1 0 0 0,1 1 0 0 0,0-1 1 0 0,21-10-1 0 0,11-4-536 0 0,82-28 1 0 0,-28 13-999 0 0,-24 3-660 0 0,-37 16 747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43 142 15779 0 0,'-5'10'-147'0'0,"-1"0"1"0"0,1 0-1 0 0,1 0 0 0 0,0 1 0 0 0,0 0 0 0 0,1 0 0 0 0,0 0 0 0 0,1 0 0 0 0,-1 15 0 0 0,1 5 135 0 0,1 0 0 0 0,3 37 0 0 0,-1-56 14 0 0,1 1 1 0 0,0 0 0 0 0,0-1-1 0 0,1 0 1 0 0,1 1-1 0 0,0-1 1 0 0,1 0 0 0 0,0-1-1 0 0,11 19 1 0 0,-11-24 12 0 0,0 1 0 0 0,0-1 0 0 0,0 0 1 0 0,1 0-1 0 0,0-1 0 0 0,0 0 0 0 0,1 0 0 0 0,-1 0 0 0 0,1-1 1 0 0,0 0-1 0 0,0 0 0 0 0,0 0 0 0 0,1-1 0 0 0,-1-1 0 0 0,1 1 1 0 0,10 1-1 0 0,-3-1 96 0 0,1-1 0 0 0,0-1 0 0 0,-1 0 0 0 0,1-1 0 0 0,0-1 0 0 0,0-1 0 0 0,-1 0 0 0 0,1-1 0 0 0,-1 0 0 0 0,1-1 0 0 0,-1-1 0 0 0,0-1 0 0 0,-1 0 0 0 0,21-12 0 0 0,-26 14 29 0 0,-1-2 1 0 0,1 1-1 0 0,-1-1 0 0 0,0-1 1 0 0,0 0-1 0 0,-1 0 1 0 0,0 0-1 0 0,0-1 1 0 0,-1 0-1 0 0,0 0 1 0 0,0 0-1 0 0,-1-1 1 0 0,0 0-1 0 0,-1 0 0 0 0,0 0 1 0 0,0-1-1 0 0,-1 1 1 0 0,0-1-1 0 0,-1 0 1 0 0,0 0-1 0 0,0 0 1 0 0,-1 0-1 0 0,0-13 1 0 0,-2 10-159 0 0,0-1 1 0 0,0 1 0 0 0,-1 0-1 0 0,-1 0 1 0 0,0 1-1 0 0,-1-1 1 0 0,0 0 0 0 0,-1 1-1 0 0,0 0 1 0 0,-1 0 0 0 0,0 1-1 0 0,-1-1 1 0 0,-15-18 0 0 0,21 29-91 0 0,9 3-1150 0 0,1 0 941 0 0,-1 0 0 0 0,0 0 1 0 0,0 1-1 0 0,0 0 1 0 0,-1 1-1 0 0,1 0 0 0 0,8 6 1 0 0,17 7 247 0 0,12 3 104 0 0,0-3 0 0 0,76 19 0 0 0,-90-29 45 0 0,1-1 0 0 0,0-2 0 0 0,1-1 1 0 0,61-3-1 0 0,-94 0-33 0 0,0 0 0 0 0,0 0 1 0 0,0 0-1 0 0,0 0 0 0 0,0 0 0 0 0,1 0 1 0 0,-1 0-1 0 0,0 0 0 0 0,0 0 1 0 0,0 0-1 0 0,0 0 0 0 0,0 0 0 0 0,1 0 1 0 0,-1 0-1 0 0,0 0 0 0 0,0 0 1 0 0,0 0-1 0 0,0 0 0 0 0,1 0 0 0 0,-1 0 1 0 0,0 0-1 0 0,0 0 0 0 0,0 0 1 0 0,0 0-1 0 0,0 0 0 0 0,1-1 1 0 0,-1 1-1 0 0,0 0 0 0 0,0 0 0 0 0,0 0 1 0 0,0 0-1 0 0,0 0 0 0 0,0 0 1 0 0,0 0-1 0 0,0-1 0 0 0,1 1 0 0 0,-1 0 1 0 0,0 0-1 0 0,0 0 0 0 0,0 0 1 0 0,0 0-1 0 0,0-1 0 0 0,0 1 0 0 0,0 0 1 0 0,0 0-1 0 0,0 0 0 0 0,0 0 1 0 0,0 0-1 0 0,0-1 0 0 0,0 1 0 0 0,0 0 1 0 0,0 0-1 0 0,0 0 0 0 0,0 0 1 0 0,0-1-1 0 0,0 1 0 0 0,0 0 0 0 0,0 0 1 0 0,-12-9 390 0 0,-24-6-1060 0 0,23 13 526 0 0,-1 0 0 0 0,0 1 0 0 0,1 1 0 0 0,-1 0 0 0 0,0 0 0 0 0,1 2 0 0 0,-1 0 0 0 0,1 0 0 0 0,-15 5 0 0 0,19-3 64 0 0,-1-1 0 0 0,0 2 0 0 0,1-1 0 0 0,0 1 0 0 0,0 1 0 0 0,0-1 0 0 0,1 2 0 0 0,0-1 0 0 0,0 1 1 0 0,1 0-1 0 0,-1 1 0 0 0,-8 12 0 0 0,3-3-46 0 0,2 1 1 0 0,0 0-1 0 0,-12 27 1 0 0,21-40 48 0 0,-1 1 1 0 0,1 0 0 0 0,0 0 0 0 0,1-1 0 0 0,-1 1-1 0 0,1 0 1 0 0,0 0 0 0 0,1 0 0 0 0,-1 0 0 0 0,1 1-1 0 0,0-1 1 0 0,1 0 0 0 0,0 0 0 0 0,-1 0 0 0 0,2 0-1 0 0,2 7 1 0 0,-3-11 12 0 0,0 1 1 0 0,0-1-1 0 0,0 0 0 0 0,0 0 0 0 0,1 0 1 0 0,-1 0-1 0 0,1 0 0 0 0,0 0 0 0 0,0-1 0 0 0,-1 1 1 0 0,1 0-1 0 0,0-1 0 0 0,0 0 0 0 0,1 1 1 0 0,-1-1-1 0 0,0 0 0 0 0,0 0 0 0 0,0 0 0 0 0,5 1 1 0 0,-3-1 77 0 0,1-1 1 0 0,0 1-1 0 0,0-1 1 0 0,-1 0 0 0 0,1 0-1 0 0,0 0 1 0 0,-1-1 0 0 0,1 0-1 0 0,9-2 1 0 0,-6 0 140 0 0,0 0 1 0 0,0 0-1 0 0,-1-1 0 0 0,1 1 1 0 0,-1-2-1 0 0,1 1 0 0 0,-1-1 1 0 0,-1 0-1 0 0,1-1 1 0 0,-1 1-1 0 0,8-9 0 0 0,2-3 262 0 0,-16 16-479 0 0,1 1-1 0 0,-1 0 1 0 0,0 0 0 0 0,1 0-1 0 0,-1-1 1 0 0,1 1-1 0 0,-1 0 1 0 0,0 0-1 0 0,1 0 1 0 0,-1 0-1 0 0,1 0 1 0 0,-1 0 0 0 0,0 0-1 0 0,1 0 1 0 0,-1 0-1 0 0,1 0 1 0 0,-1 0-1 0 0,0 0 1 0 0,1 0-1 0 0,-1 0 1 0 0,1 0-1 0 0,-1 0 1 0 0,0 0 0 0 0,1 1-1 0 0,-1-1 1 0 0,0 0-1 0 0,1 1 1 0 0,1 1-99 0 0,0 1 0 0 0,0 0 0 0 0,-1 0-1 0 0,1-1 1 0 0,-1 1 0 0 0,0 0 0 0 0,0 0 0 0 0,0 1 0 0 0,1 2 0 0 0,3 12 333 0 0,-3-15-209 0 0,4 17-34 0 0,1-1-1 0 0,1 0 0 0 0,1 0 1 0 0,16 25-1 0 0,-22-39-56 0 0,0-1 1 0 0,1 0 0 0 0,-1 0-1 0 0,1 0 1 0 0,0 0-1 0 0,0 0 1 0 0,1-1 0 0 0,-1 0-1 0 0,1 0 1 0 0,-1 0-1 0 0,1 0 1 0 0,0-1 0 0 0,0 0-1 0 0,0 0 1 0 0,1 0-1 0 0,-1-1 1 0 0,0 1-1 0 0,1-1 1 0 0,-1-1 0 0 0,1 1-1 0 0,9-1 1 0 0,-1-1-209 0 0,1-1 1 0 0,-1-1-1 0 0,0 0 1 0 0,0-1-1 0 0,0 0 1 0 0,-1-1-1 0 0,0-1 1 0 0,0 0-1 0 0,0-1 0 0 0,23-16 1 0 0,0-4-124 0 0,-2-1 1 0 0,39-40 0 0 0,-57 49 521 0 0,-1 1 1 0 0,-1-2 0 0 0,0 0 0 0 0,-1 0 0 0 0,-2-1 0 0 0,0-1 0 0 0,-1 0 0 0 0,-1 0 0 0 0,-1-1 0 0 0,8-41-1 0 0,-5 6 1464 0 0,-2-1 0 0 0,-3 0 0 0 0,-2-72 1 0 0,-14 356-3372 0 0,0 0 2174 0 0,21-77-415 0 0,-5-82-889 0 0,-5-63 727 0 0,-1 0-1 0 0,0 0 1 0 0,0 0-1 0 0,0 0 1 0 0,0 0 0 0 0,0 0-1 0 0,-1 0 1 0 0,1 0-1 0 0,-1-1 1 0 0,0 1 0 0 0,0 0-1 0 0,0 0 1 0 0,-3 4 0 0 0,3-6 46 0 0,0 0 0 0 0,0 0 0 0 0,0 0 0 0 0,0 0 0 0 0,0 0 0 0 0,-1 0 0 0 0,1-1 1 0 0,0 1-1 0 0,-1 0 0 0 0,1-1 0 0 0,0 1 0 0 0,-1-1 0 0 0,1 0 0 0 0,-1 1 0 0 0,1-1 1 0 0,-1 0-1 0 0,1 0 0 0 0,-1 0 0 0 0,1 0 0 0 0,-1 0 0 0 0,1 0 0 0 0,-1-1 1 0 0,1 1-1 0 0,0 0 0 0 0,-1-1 0 0 0,1 1 0 0 0,-1-1 0 0 0,1 1 0 0 0,-3-2 0 0 0,-7-3-668 0 0,0 0 0 0 0,1-1-1 0 0,-1 0 1 0 0,-16-13 0 0 0,18 12 943 0 0,2 0 1 0 0,-1 0-1 0 0,1-1 1 0 0,0 0-1 0 0,-10-16 1 0 0,13 19 120 0 0,1-1 0 0 0,0 1 0 0 0,0-1 0 0 0,1 0 0 0 0,-1 0 0 0 0,1 0 0 0 0,1 0 0 0 0,-1-1 0 0 0,1 1 0 0 0,0 0 0 0 0,1-1 0 0 0,-1 1 0 0 0,1 0 0 0 0,0-1 0 0 0,1 1 0 0 0,0-1 0 0 0,0 1 0 0 0,0 0 0 0 0,1 0 0 0 0,0-1 0 0 0,0 1 0 0 0,0 0 0 0 0,5-7 0 0 0,2-2-54 0 0,1 1-1 0 0,0 0 1 0 0,1 1-1 0 0,1 0 1 0 0,0 1 0 0 0,1 0-1 0 0,0 0 1 0 0,0 2 0 0 0,16-10-1 0 0,-1 3-28 0 0,0 1 0 0 0,1 2 0 0 0,58-21 0 0 0,-70 29-120 0 0,1 1 0 0 0,-1 0-1 0 0,1 1 1 0 0,0 2 0 0 0,0 0 0 0 0,0 0 0 0 0,35 3 0 0 0,-46 0-33 0 0,1 0 1 0 0,0 1 0 0 0,-1-1-1 0 0,1 2 1 0 0,-1-1-1 0 0,0 1 1 0 0,0 0 0 0 0,0 0-1 0 0,0 1 1 0 0,-1 0 0 0 0,1 0-1 0 0,-1 1 1 0 0,0 0-1 0 0,0 0 1 0 0,-1 0 0 0 0,1 1-1 0 0,-1 0 1 0 0,0 0-1 0 0,-1 0 1 0 0,8 13 0 0 0,-2 2 28 0 0,0 1 1 0 0,-1-1-1 0 0,-2 1 1 0 0,0 1-1 0 0,-1-1 1 0 0,4 43-1 0 0,-6-27-302 0 0,-3 1-1 0 0,-1-1 0 0 0,-7 51 1 0 0,7-70-1151 0 0,1-14 211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19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55 18140 0 0,'-13'18'-123'0'0,"1"1"0"0"0,0 0 0 0 0,2 1-1 0 0,0 0 1 0 0,-10 31 0 0 0,17-43 125 0 0,0 1 0 0 0,1-1 0 0 0,0 0 0 0 0,1 1 0 0 0,-1-1 0 0 0,2 1 0 0 0,-1-1 0 0 0,1 1-1 0 0,0-1 1 0 0,1 1 0 0 0,0-1 0 0 0,1 1 0 0 0,-1-1 0 0 0,2 0 0 0 0,-1 0 0 0 0,1 0 0 0 0,5 10 0 0 0,-4-12 6 0 0,1 0 0 0 0,-1-1 0 0 0,1 0-1 0 0,0 0 1 0 0,1 0 0 0 0,-1 0 0 0 0,1-1 0 0 0,0 0 0 0 0,0 0 0 0 0,1-1 0 0 0,-1 0 0 0 0,1 0 0 0 0,0 0 0 0 0,-1-1 0 0 0,1 0 0 0 0,0 0 0 0 0,0-1-1 0 0,0 1 1 0 0,13-1 0 0 0,-8 0 98 0 0,0-1 0 0 0,1 0-1 0 0,-1-1 1 0 0,0 0 0 0 0,0-1 0 0 0,0-1-1 0 0,-1 1 1 0 0,1-2 0 0 0,-1 0-1 0 0,1 0 1 0 0,10-7 0 0 0,-19 10-58 0 0,0-1 1 0 0,-1 1 0 0 0,1-1 0 0 0,-1 0 0 0 0,1 0-1 0 0,-1 0 1 0 0,0 0 0 0 0,0 0 0 0 0,0-1 0 0 0,0 1-1 0 0,0-1 1 0 0,0 1 0 0 0,-1-1 0 0 0,1 0 0 0 0,-1 0-1 0 0,0 0 1 0 0,0 0 0 0 0,2-5 0 0 0,-3 4-14 0 0,0-1-1 0 0,1 1 1 0 0,-2-1 0 0 0,1 0 0 0 0,0 1-1 0 0,-1-1 1 0 0,0 1 0 0 0,0-1 0 0 0,0 1-1 0 0,-1 0 1 0 0,-2-7 0 0 0,-6-7-82 0 0,0 0 0 0 0,-2 1-1 0 0,0 0 1 0 0,-20-22 0 0 0,29 36 14 0 0,-21-22-428 0 0,-2 2 0 0 0,0 0 0 0 0,-1 2 0 0 0,-2 1 0 0 0,-48-26 0 0 0,46 28-837 0 0,45 14-4352 0 0,-11 4 5287 0 0,-1 0 1 0 0,1 0-1 0 0,4 1 1 0 0,33 3-617 0 0,42 11 0 0 0,-49-7 1312 0 0,-1 1-1 0 0,1 2 0 0 0,39 20 1 0 0,-46-18 24 0 0,-1 1 1 0 0,-1 1 0 0 0,0 1 0 0 0,-1 2-1 0 0,-1 0 1 0 0,-1 1 0 0 0,0 1-1 0 0,28 37 1 0 0,-15-11-42 0 0,-13-17-107 0 0,1-1 0 0 0,1-1 0 0 0,38 35 0 0 0,-58-60-74 0 0,0 0 0 0 0,0 0 1 0 0,0-1-1 0 0,1 1 0 0 0,-1-1 0 0 0,1 1 0 0 0,-1-1 0 0 0,1 0 0 0 0,0 0 0 0 0,-1-1 0 0 0,1 1 0 0 0,0-1 0 0 0,-1 0 0 0 0,1 0 0 0 0,0 0 0 0 0,0 0 0 0 0,-1-1 1 0 0,1 0-1 0 0,5-1 0 0 0,9-3 205 0 0,-1-1 0 0 0,31-14 0 0 0,-15 6-317 0 0,-14 6 88 0 0,0 2 0 0 0,1 0 0 0 0,0 1 0 0 0,0 1-1 0 0,0 1 1 0 0,0 1 0 0 0,1 1 0 0 0,-1 1 0 0 0,1 0 0 0 0,-1 1-1 0 0,0 2 1 0 0,0 0 0 0 0,0 1 0 0 0,0 1 0 0 0,0 1 0 0 0,36 16 0 0 0,-52-20-98 0 0,22 9-962 0 0,0 0 1 0 0,35 9 0 0 0,-38-14-1004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1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478 101 12851 0 0,'-13'-13'585'0'0,"0"0"1"0"0,-1 1 0 0 0,0 1-1 0 0,-1 0 1 0 0,-24-13 0 0 0,34 21-620 0 0,-1 1 1 0 0,1 0-1 0 0,0 0 1 0 0,-1 0-1 0 0,0 0 1 0 0,1 1-1 0 0,-1 0 1 0 0,0 0-1 0 0,1 1 1 0 0,-1 0-1 0 0,0 0 1 0 0,0 0-1 0 0,0 0 0 0 0,1 1 1 0 0,-1 0-1 0 0,0 0 1 0 0,1 1-1 0 0,-1 0 1 0 0,1-1-1 0 0,-1 2 1 0 0,-6 3-1 0 0,-1 3-66 0 0,0 0 0 0 0,1 0-1 0 0,0 2 1 0 0,1-1 0 0 0,0 1-1 0 0,1 1 1 0 0,0 0 0 0 0,1 1-1 0 0,0 0 1 0 0,1 0-1 0 0,-7 16 1 0 0,-2 7 27 0 0,1 2 0 0 0,2 0 0 0 0,-9 42 0 0 0,11-24 92 0 0,2 0 0 0 0,3 0 1 0 0,2 1-1 0 0,2-1 0 0 0,8 92 0 0 0,60 279 360 0 0,-25-199-202 0 0,-24-83-312 0 0,-16-129-172 0 0,0 1-1 0 0,-1-1 1 0 0,0 1-1 0 0,-2-1 1 0 0,0 1-1 0 0,-8 25 1 0 0,9-36 209 0 0,0-1 0 0 0,-1 0 1 0 0,1-1-1 0 0,-1 1 1 0 0,0 0-1 0 0,-1-1 0 0 0,1 1 1 0 0,-1-1-1 0 0,-4 4 0 0 0,-13 13-14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1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14291 0 0,'0'-5'181'0'0,"1"0"0"0"0,0 0 0 0 0,0 0 0 0 0,0 0 0 0 0,1 0 0 0 0,0 0 0 0 0,0 1 0 0 0,0-1-1 0 0,1 1 1 0 0,-1-1 0 0 0,1 1 0 0 0,0 0 0 0 0,4-5 0 0 0,0 2-120 0 0,0 1 0 0 0,0 0-1 0 0,1 0 1 0 0,0 0 0 0 0,0 1-1 0 0,14-7 1 0 0,2 2-112 0 0,0 0 1 0 0,1 2-1 0 0,0 1 0 0 0,32-5 1 0 0,-15 5-594 0 0,58-1 1 0 0,44 11-4520 0 0,-105-1 3059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15 15467 0 0,'-5'-2'359'0'0,"-1"-1"0"0"0,1 1-1 0 0,0 1 1 0 0,-1-1 0 0 0,1 1-1 0 0,-1 0 1 0 0,1 0-1 0 0,-1 0 1 0 0,0 1 0 0 0,1 0-1 0 0,-1 0 1 0 0,0 0 0 0 0,-8 3-1 0 0,5-1-356 0 0,0 0 0 0 0,1 1 0 0 0,-1 1 0 0 0,1 0 0 0 0,0 0 0 0 0,0 0 0 0 0,-13 10 1 0 0,-2 5-317 0 0,2 1 1 0 0,0 1-1 0 0,1 0 1 0 0,-20 30-1 0 0,26-34 223 0 0,2 1-1 0 0,0 0 0 0 0,1 1 0 0 0,1 0 0 0 0,1 1 0 0 0,0 0 1 0 0,2 0-1 0 0,0 1 0 0 0,-6 39 0 0 0,11-50 17 0 0,1 1-1 0 0,1-1 0 0 0,-1 1 1 0 0,2 0-1 0 0,0-1 0 0 0,0 1 1 0 0,1-1-1 0 0,0 1 1 0 0,0-1-1 0 0,1 0 0 0 0,1 1 1 0 0,0-2-1 0 0,0 1 0 0 0,1 0 1 0 0,0-1-1 0 0,1 0 1 0 0,0 0-1 0 0,1-1 0 0 0,-1 1 1 0 0,1-1-1 0 0,16 13 0 0 0,-17-16-126 0 0,0 0-1 0 0,1-1 1 0 0,-1 0-1 0 0,1 0 1 0 0,0 0-1 0 0,0-1 1 0 0,1 0-1 0 0,-1 0 1 0 0,0-1-1 0 0,1 0 1 0 0,0 0-1 0 0,0-1 1 0 0,14 1-1 0 0,11-1-802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9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186 117 4505 0 0,'0'0'4122'0'0,"-2"6"-3684"0"0,-8 11-310 0 0,-1 1 0 0 0,0-2 0 0 0,-1 0 0 0 0,-22 22 0 0 0,9-9-114 0 0,16-18-16 0 0,1 0 0 0 0,0 1 0 0 0,1 0 0 0 0,0 1 0 0 0,1-1 0 0 0,0 1 0 0 0,1 1 0 0 0,1-1 0 0 0,0 1 0 0 0,0 0 0 0 0,2 0 0 0 0,-3 27 0 0 0,3-16 70 0 0,0-14-56 0 0,1 0 0 0 0,0 0 0 0 0,2 18-1 0 0,-1-27 26 0 0,1 1-1 0 0,-1 0 1 0 0,1-1-1 0 0,-1 1 1 0 0,1-1-1 0 0,0 1 1 0 0,0-1-1 0 0,0 1 1 0 0,0-1-1 0 0,1 0 1 0 0,-1 1-1 0 0,1-1 1 0 0,-1 0-1 0 0,1 0 0 0 0,0 0 1 0 0,0 0-1 0 0,0 0 1 0 0,0-1-1 0 0,0 1 1 0 0,2 1-1 0 0,-2-2 16 0 0,0-1-1 0 0,-1 1 1 0 0,1-1 0 0 0,0 1-1 0 0,0-1 1 0 0,-1 0-1 0 0,1 0 1 0 0,0 0 0 0 0,0 0-1 0 0,-1 0 1 0 0,1 0-1 0 0,0 0 1 0 0,0-1 0 0 0,-1 1-1 0 0,1-1 1 0 0,0 1-1 0 0,-1-1 1 0 0,1 1 0 0 0,-1-1-1 0 0,1 0 1 0 0,-1 0-1 0 0,1 0 1 0 0,-1 0 0 0 0,1 0-1 0 0,2-3 1 0 0,35-37 504 0 0,-28 28-488 0 0,13-17 10 0 0,32-49 0 0 0,-41 55-79 0 0,1 0 0 0 0,1 2 0 0 0,1 0 1 0 0,34-32-1 0 0,-51 53 2 0 0,0 0 1 0 0,0 0-1 0 0,0 0 1 0 0,0 0-1 0 0,0 0 0 0 0,0 1 1 0 0,0-1-1 0 0,1 0 1 0 0,-1 1-1 0 0,0-1 0 0 0,1 1 1 0 0,-1-1-1 0 0,0 1 0 0 0,1 0 1 0 0,-1 0-1 0 0,1-1 1 0 0,-1 1-1 0 0,0 0 0 0 0,1 0 1 0 0,-1 0-1 0 0,1 0 1 0 0,-1 1-1 0 0,0-1 0 0 0,1 0 1 0 0,-1 1-1 0 0,0-1 0 0 0,1 1 1 0 0,-1-1-1 0 0,0 1 1 0 0,1-1-1 0 0,-1 1 0 0 0,0 0 1 0 0,0 0-1 0 0,0 0 1 0 0,0 0-1 0 0,0-1 0 0 0,0 2 1 0 0,0-1-1 0 0,0 0 0 0 0,0 0 1 0 0,0 0-1 0 0,-1 0 1 0 0,1 0-1 0 0,0 1 0 0 0,0 1 1 0 0,5 8 25 0 0,-1 1 0 0 0,0-1 1 0 0,-1 1-1 0 0,3 15 0 0 0,-3-12-6 0 0,6 17 17 0 0,-7-17-33 0 0,1 1 0 0 0,1-1 0 0 0,1-1 0 0 0,0 1 0 0 0,13 21 0 0 0,-18-35-32 0 0,1 1 0 0 0,-1-1 0 0 0,1 1 0 0 0,-1-1 0 0 0,1 0 0 0 0,0 0-1 0 0,-1 0 1 0 0,1 0 0 0 0,0 0 0 0 0,0 0 0 0 0,0 0 0 0 0,-1-1 0 0 0,1 1-1 0 0,0-1 1 0 0,0 1 0 0 0,0-1 0 0 0,0 0 0 0 0,0 0 0 0 0,0 0-1 0 0,0 0 1 0 0,0 0 0 0 0,0 0 0 0 0,0 0 0 0 0,4-2 0 0 0,5 0-303 0 0,-1-1 0 0 0,0-1-1 0 0,13-5 1 0 0,-20 8 232 0 0,47-25-915 0 0,-1-1 1 0 0,-2-3 0 0 0,-1-2 0 0 0,48-42 0 0 0,-66 51 1482 0 0,48-53 0 0 0,-68 67-126 0 0,0-1-1 0 0,0 0 0 0 0,-1 0 1 0 0,-1-1-1 0 0,0 0 0 0 0,0 0 1 0 0,-1 0-1 0 0,0-1 0 0 0,3-15 1 0 0,-7 23-248 0 0,-1 1 0 0 0,1-1 0 0 0,-1 0 0 0 0,0 0-1 0 0,0 1 1 0 0,0-1 0 0 0,-1 0 0 0 0,1 1 0 0 0,-1-1 0 0 0,0 0 0 0 0,0 1 0 0 0,0-1 0 0 0,-1 1 0 0 0,1-1 0 0 0,-1 1-1 0 0,0 0 1 0 0,0 0 0 0 0,0 0 0 0 0,0 0 0 0 0,-1 0 0 0 0,-4-5 0 0 0,6 7-101 0 0,-1 0 0 0 0,0-1 0 0 0,0 1 0 0 0,0 0 0 0 0,0 0 0 0 0,0 0 0 0 0,0 0 0 0 0,0 1 0 0 0,0-1 0 0 0,0 0 0 0 0,0 1 0 0 0,0 0 0 0 0,0-1 0 0 0,0 1 0 0 0,-1 0 0 0 0,1 0 0 0 0,0 0 0 0 0,0 0 0 0 0,0 1 0 0 0,0-1 0 0 0,-1 0 0 0 0,1 1 0 0 0,0 0 0 0 0,0-1 0 0 0,0 1 0 0 0,0 0 0 0 0,0 0 0 0 0,1 0 0 0 0,-1 0 0 0 0,0 1 0 0 0,0-1 0 0 0,1 0 0 0 0,-1 1 0 0 0,0-1 0 0 0,1 1 0 0 0,0 0 0 0 0,-2 2 0 0 0,-2 2-28 0 0,0 1-1 0 0,1 0 0 0 0,0 0 1 0 0,1 0-1 0 0,0 1 1 0 0,0-1-1 0 0,0 1 0 0 0,1 0 1 0 0,0 0-1 0 0,1 0 1 0 0,0 0-1 0 0,0 0 0 0 0,0 0 1 0 0,1 0-1 0 0,0 0 0 0 0,1 0 1 0 0,0 0-1 0 0,0 0 1 0 0,5 15-1 0 0,-4-15 28 0 0,0 0 0 0 0,1 0 0 0 0,0 0 0 0 0,0-1 0 0 0,1 1 0 0 0,0-1 0 0 0,0 0-1 0 0,1 0 1 0 0,-1 0 0 0 0,2-1 0 0 0,-1 1 0 0 0,1-1 0 0 0,0-1 0 0 0,0 1 0 0 0,0-1 0 0 0,1 0 0 0 0,0 0 0 0 0,0-1 0 0 0,10 5 0 0 0,-13-8-21 0 0,0 0 1 0 0,0 0-1 0 0,0 0 0 0 0,0 0 1 0 0,0-1-1 0 0,1 0 1 0 0,-1 0-1 0 0,0 0 1 0 0,0 0-1 0 0,1-1 1 0 0,-1 1-1 0 0,0-1 0 0 0,0 0 1 0 0,0-1-1 0 0,0 1 1 0 0,0-1-1 0 0,0 1 1 0 0,0-1-1 0 0,0 0 0 0 0,-1-1 1 0 0,1 1-1 0 0,-1-1 1 0 0,0 1-1 0 0,4-4 1 0 0,8-10-1032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15075 0 0,'0'0'167'0'0,"1"6"173"0"0,5 18-560 0 0,-1-10 54 0 0,-1 1 1 0 0,0-1-1 0 0,-2 1 0 0 0,1 0 0 0 0,-2 0 1 0 0,0 0-1 0 0,-1 1 0 0 0,0-1 0 0 0,-1 0 1 0 0,-4 16-1 0 0,1-18-642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13739 0 0,'0'0'5077'0'0,"1"5"-5665"0"0,2 5 487 0 0,0-1 0 0 0,1 0 0 0 0,0 0 0 0 0,0 0 0 0 0,1-1-1 0 0,11 16 1 0 0,44 50 237 0 0,-38-49-126 0 0,183 190 381 0 0,-92-101-1379 0 0,-107-109 936 0 0,-1 1-382 0 0,0 0 0 0 0,1 0-1 0 0,-1-1 1 0 0,1 0-1 0 0,1 0 1 0 0,-1 0 0 0 0,1-1-1 0 0,-1 0 1 0 0,13 5-1 0 0,-6-7 269 0 0</inkml:trace>
  <inkml:trace contextRef="#ctx0" brushRef="#br0" timeOffset="1">259 10 17012 0 0,'-16'21'305'0'0,"1"1"1"0"0,1 0 0 0 0,1 1 0 0 0,-13 29-1 0 0,-35 102-966 0 0,51-126 502 0 0,-58 185-3280 0 0,37-67-4777 0 0,27-120 5632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2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22517 0 0,'24'12'1287'0'0,"-9"-2"-1391"0"0,-1 1 0 0 0,0 1 0 0 0,0 0 0 0 0,-1 0 0 0 0,0 2 0 0 0,-1-1 0 0 0,-1 1 0 0 0,0 1 0 0 0,-1 0 0 0 0,15 30 0 0 0,-16-25 67 0 0,0 1-1 0 0,-1 0 1 0 0,0 0-1 0 0,-2 1 0 0 0,-1 0 1 0 0,-1 0-1 0 0,0 0 1 0 0,0 32-1 0 0,-5-31 10 0 0,-2 0-1 0 0,0 0 1 0 0,-1 0-1 0 0,-1 0 0 0 0,-1 0 1 0 0,-1-1-1 0 0,-14 28 1 0 0,-7 9-1424 0 0,-47 72-1 0 0,60-107 638 0 0,4-7-1098 0 0,0 0 0 0 0,-13 33 0 0 0,18-37 1681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2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12147 0 0,'0'-1'6664'0'0,"4"3"-5067"0"0,66 20 951 0 0,-45-18-2817 0 0,45 4 1 0 0,-53-7 367 0 0,12 0-643 0 0,-1-1 0 0 0,1-1 0 0 0,-1-1 0 0 0,42-9-1 0 0,106-37-4521 0 0,-92 23 1267 0 0,-60 18 2781 0 0</inkml:trace>
  <inkml:trace contextRef="#ctx0" brushRef="#br0" timeOffset="1">200 283 20932 0 0,'-1'0'6'0'0,"0"1"-1"0"0,0-1 0 0 0,0 0 0 0 0,1 0 0 0 0,-1 1 0 0 0,0-1 1 0 0,0 0-1 0 0,0 1 0 0 0,0-1 0 0 0,1 1 0 0 0,-1-1 0 0 0,0 1 1 0 0,0-1-1 0 0,1 1 0 0 0,-1 0 0 0 0,0-1 0 0 0,1 1 0 0 0,-2 1 0 0 0,2-1-25 0 0,1-1 0 0 0,-1 1 0 0 0,0-1 0 0 0,0 0 0 0 0,0 1 0 0 0,0-1 0 0 0,0 1 0 0 0,1-1-1 0 0,-1 0 1 0 0,0 1 0 0 0,0-1 0 0 0,1 0 0 0 0,-1 1 0 0 0,0-1 0 0 0,1 0 0 0 0,-1 1 0 0 0,0-1-1 0 0,1 0 1 0 0,-1 1 0 0 0,1-1 0 0 0,-1 0 0 0 0,0 0 0 0 0,1 0 0 0 0,-1 0 0 0 0,1 1 0 0 0,37 8-494 0 0,0-8 219 0 0,0-1 1 0 0,0-2 0 0 0,49-9 0 0 0,111-32-3197 0 0,-93 18 1905 0 0,-46 12 729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8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12675 0 0,'5'1'3648'0'0,"26"4"-3555"0"0,1-1 0 0 0,0-2 0 0 0,-1 0 0 0 0,47-5 0 0 0,131-23 160 0 0,-205 26-253 0 0,358-66-980 0 0,-122 15-2716 0 0,-184 38 2287 0 0,11-1-697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8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23901 0 0,'0'0'-436'0'0,"23"8"-272"0"0,67 21-778 0 0,-76-25 1452 0 0,-1 0 0 0 0,1-1 1 0 0,0-1-1 0 0,0 0 0 0 0,18-1 0 0 0,10 1 52 0 0,152 9-568 0 0,221-16-1 0 0,-8-42-6866 0 0,-348 36 6147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0 23885 0 0,'0'0'-605'0'0,"6"2"-693"0"0,49 28 1065 0 0,0 3-1 0 0,-3 2 1 0 0,-1 2-1 0 0,-1 2 1 0 0,-2 2 0 0 0,-2 2-1 0 0,-2 3 1 0 0,68 91 0 0 0,-104-127 173 0 0,-1 1 1 0 0,-1 0-1 0 0,1 1 0 0 0,-2-1 1 0 0,0 1-1 0 0,0 1 1 0 0,5 22-1 0 0,-9-29-11 0 0,0 0-1 0 0,-1-1 0 0 0,0 1 0 0 0,0 0 0 0 0,0 0 0 0 0,0 0 1 0 0,-1-1-1 0 0,0 1 0 0 0,-1 0 0 0 0,1-1 0 0 0,-1 1 1 0 0,0-1-1 0 0,0 1 0 0 0,-1-1 0 0 0,0 0 0 0 0,0 0 1 0 0,0 0-1 0 0,0 0 0 0 0,-7 6 0 0 0,-5 5-3 0 0,-2 0 0 0 0,0-2 0 0 0,-1 0 0 0 0,0-1-1 0 0,-1 0 1 0 0,-40 18 0 0 0,-133 45 259 0 0,142-58-221 0 0,-297 93-3221 0 0,261-85 1673 0 0,53-14 1433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9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683 482 10050 0 0,'7'-35'142'0'0,"-2"-1"0"0"0,-1 0-1 0 0,-2 0 1 0 0,-4-55 0 0 0,1 80-63 0 0,0 1 0 0 0,-1-1 0 0 0,0 0 0 0 0,-1 1 0 0 0,0-1 1 0 0,-1 1-1 0 0,0 0 0 0 0,0 0 0 0 0,-1 0 0 0 0,-1 0 0 0 0,0 1 0 0 0,0 0 0 0 0,0 0 1 0 0,-1 1-1 0 0,-1 0 0 0 0,1 0 0 0 0,-1 1 0 0 0,-1 0 0 0 0,-10-8 0 0 0,7 7-53 0 0,-1 1 0 0 0,1 1 0 0 0,-1 0 0 0 0,0 1 0 0 0,0 0 0 0 0,-1 1 0 0 0,0 0 0 0 0,1 1 0 0 0,-1 1 0 0 0,0 0 0 0 0,0 1 0 0 0,0 0 0 0 0,-16 2 0 0 0,18 0-79 0 0,1 1 0 0 0,-1 1 0 0 0,1-1 1 0 0,0 2-1 0 0,-1 0 0 0 0,1 0 0 0 0,1 1 1 0 0,-1 0-1 0 0,1 1 0 0 0,0 0 0 0 0,0 0 1 0 0,1 1-1 0 0,-1 1 0 0 0,2-1 0 0 0,-1 2 1 0 0,-7 9-1 0 0,-1 4 49 0 0,0 1 0 0 0,2 0 1 0 0,1 1-1 0 0,1 1 0 0 0,1 0 0 0 0,-16 50 1 0 0,11-15 202 0 0,-19 123 0 0 0,26-101-35 0 0,5 0 1 0 0,4 84-1 0 0,24 165 152 0 0,-12-214-292 0 0,3 18-99 0 0,-6-72-329 0 0,-2 1 1 0 0,-3 0 0 0 0,-7 101 0 0 0,3-161 219 0 0,0 0-1 0 0,1-1 1 0 0,-1 1-1 0 0,-1 0 1 0 0,1-1-1 0 0,0 1 1 0 0,-1 0-1 0 0,0-1 1 0 0,0 0-1 0 0,-3 6 1 0 0,3-8-29 0 0,1 0 0 0 0,0 1 1 0 0,-1-1-1 0 0,1 0 0 0 0,-1 1 1 0 0,1-1-1 0 0,-1 0 0 0 0,1 0 1 0 0,-1 0-1 0 0,0-1 0 0 0,1 1 1 0 0,-1 0-1 0 0,0-1 0 0 0,0 1 1 0 0,1-1-1 0 0,-1 1 0 0 0,0-1 1 0 0,0 0-1 0 0,0 0 0 0 0,0 0 1 0 0,0 0-1 0 0,0 0 0 0 0,-2-1 1 0 0,-13-3-1756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0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1 250 6489 0 0,'0'-22'1233'0'0,"2"0"0"0"0,0 1-1 0 0,1-1 1 0 0,2 1-1 0 0,8-29 1 0 0,-11 45-1174 0 0,0-1 1 0 0,1 1-1 0 0,-1 0 1 0 0,1 0-1 0 0,0 0 1 0 0,0 0-1 0 0,1 0 1 0 0,-1 1-1 0 0,1 0 1 0 0,0-1-1 0 0,0 2 1 0 0,1-1-1 0 0,-1 0 1 0 0,1 1-1 0 0,0 0 1 0 0,0 0-1 0 0,0 0 0 0 0,0 0 1 0 0,0 1-1 0 0,1 0 1 0 0,-1 0-1 0 0,1 1 1 0 0,-1-1-1 0 0,1 1 1 0 0,8 0-1 0 0,2 0-48 0 0,0 2-1 0 0,0 0 1 0 0,0 1-1 0 0,-1 1 1 0 0,1 0-1 0 0,-1 1 0 0 0,1 0 1 0 0,-1 2-1 0 0,-1 0 1 0 0,1 0-1 0 0,-1 1 1 0 0,0 1-1 0 0,-1 0 1 0 0,1 1-1 0 0,15 15 0 0 0,-1 0 52 0 0,-1 1 0 0 0,-1 2 0 0 0,-2 0-1 0 0,-1 2 1 0 0,32 50 0 0 0,-35-42 41 0 0,-15-26-13 0 0,0-1 1 0 0,0 0-1 0 0,1-1 0 0 0,15 18 2137 0 0,-20-32-1333 0 0,3-15-828 0 0,1-1 1 0 0,1 1 0 0 0,1 0 0 0 0,1 1 0 0 0,1 0-1 0 0,0 0 1 0 0,1 1 0 0 0,1 0 0 0 0,23-29 0 0 0,-18 29-121 0 0,2 0 1 0 0,-1 1 0 0 0,25-17-1 0 0,-36 29 34 0 0,0 1 0 0 0,0 0-1 0 0,0 0 1 0 0,1 1 0 0 0,-1 0 0 0 0,1 0-1 0 0,0 1 1 0 0,0-1 0 0 0,0 1 0 0 0,0 1-1 0 0,0 0 1 0 0,0 0 0 0 0,0 0 0 0 0,1 0-1 0 0,9 2 1 0 0,-13 0 5 0 0,1 1 0 0 0,0-1 0 0 0,-1 1 0 0 0,1 1 0 0 0,-1-1 0 0 0,1 0 0 0 0,-1 1 0 0 0,0 0 0 0 0,0 0 0 0 0,0 0 0 0 0,-1 1 0 0 0,1-1 0 0 0,-1 1 0 0 0,0 0 0 0 0,0 0 0 0 0,0 0 0 0 0,0 0 0 0 0,-1 0 0 0 0,0 1 0 0 0,0-1 0 0 0,3 8 0 0 0,1 3 12 0 0,-1 1 0 0 0,0 0 0 0 0,-2 0-1 0 0,1 0 1 0 0,0 20 0 0 0,-3-18-284 0 0,0 1 0 0 0,-1-1 0 0 0,-2 0 0 0 0,-5 35 1 0 0,3-38-796 0 0,0-1 1 0 0,-1 1 0 0 0,-1-1 0 0 0,0 0 0 0 0,0-1 0 0 0,-12 18 0 0 0,6-15 854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0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10578 0 0,'0'0'5285'0'0,"7"4"-3358"0"0,3 0-1633 0 0,0-1 0 0 0,0 0 0 0 0,0 0 0 0 0,0-1-1 0 0,1-1 1 0 0,11 1 0 0 0,73 0 725 0 0,-62-3-850 0 0,316-20 813 0 0,-56 1-573 0 0,-269 19-477 0 0,1 1 1 0 0,32 5-1 0 0,-12 6-8619 0 0,-40-11 8118 0 0,1-4-788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0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26910 0 0,'18'10'428'0'0,"9"9"456"0"0,-56-22-12110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7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40 3857 0 0,'-37'-39'3431'0'0,"31"49"-3409"0"0,7-5-47 0 0,0 1-1 0 0,1-1 1 0 0,-1 1 0 0 0,1-1 0 0 0,0 0 0 0 0,3 5 0 0 0,1 6 3 0 0,2 6 8 0 0,26 84-124 0 0,-16-38 63 0 0,3-1-1 0 0,31 66 0 0 0,56 77 332 0 0,-104-202-235 0 0,-3-5-45 0 0,1 0-1 0 0,-1-1 0 0 0,1 1 1 0 0,-1 0-1 0 0,0 0 0 0 0,0 0 0 0 0,0 0 1 0 0,0 0-1 0 0,-1 0 0 0 0,1 0 0 0 0,-1 0 1 0 0,0 0-1 0 0,0 4 0 0 0,-2-2 10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5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12235 0 0,'0'0'9495'0'0,"5"5"-10002"0"0,2-1 524 0 0,1 0 0 0 0,0-1 0 0 0,0 0 1 0 0,0 0-1 0 0,0-1 0 0 0,0 0 0 0 0,0-1 0 0 0,1 1 0 0 0,-1-2 0 0 0,1 1 0 0 0,-1-1 0 0 0,1 0 0 0 0,12-3 0 0 0,24-2 50 0 0,52-14 0 0 0,-50 10-190 0 0,-3 2-2350 0 0,48 0 1 0 0,-72 8 875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6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20012 0 0,'0'0'1525'0'0,"4"2"-1093"0"0,20 6-333 0 0,0-1 1 0 0,0-1-1 0 0,0-2 1 0 0,1 0-1 0 0,46 1 1 0 0,128-13 139 0 0,-112 0-394 0 0,94-6 512 0 0,-59 10-3686 0 0,-83 9-4577 0 0,-32-6 7616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116 239 21229 0 0,'0'0'174'0'0,"-11"4"-990"0"0,4 1 771 0 0,-1 0 0 0 0,0 0 0 0 0,1 0-1 0 0,0 1 1 0 0,0 0 0 0 0,1 1 0 0 0,0-1 0 0 0,0 1 0 0 0,0 1-1 0 0,1-1 1 0 0,0 1 0 0 0,0 0 0 0 0,-3 9 0 0 0,5-12 20 0 0,1 1 1 0 0,0-1 0 0 0,1 1-1 0 0,-1-1 1 0 0,1 1-1 0 0,0 0 1 0 0,0 0 0 0 0,1 0-1 0 0,0 0 1 0 0,0-1-1 0 0,0 1 1 0 0,1 0 0 0 0,0 0-1 0 0,0 0 1 0 0,0-1-1 0 0,1 1 1 0 0,-1 0-1 0 0,2-1 1 0 0,-1 1 0 0 0,0-1-1 0 0,1 0 1 0 0,5 7-1 0 0,2 0 45 0 0,0 0 0 0 0,1-1 0 0 0,1 0 0 0 0,0-1-1 0 0,0 0 1 0 0,1-1 0 0 0,0 0 0 0 0,1-1-1 0 0,-1-1 1 0 0,2 0 0 0 0,-1-1 0 0 0,1 0 0 0 0,0-1-1 0 0,27 5 1 0 0,-19-5 89 0 0,0-2-1 0 0,0 0 1 0 0,0-2-1 0 0,0 0 1 0 0,1-2-1 0 0,-1 0 1 0 0,0-2-1 0 0,0 0 1 0 0,31-10-1 0 0,-35 7 106 0 0,-1-1 0 0 0,0-1 0 0 0,0 0 0 0 0,-1-1 0 0 0,0-1 0 0 0,0-1 0 0 0,-1-1 0 0 0,-1 0 0 0 0,0 0 0 0 0,25-29 0 0 0,-34 34-143 0 0,0 0-1 0 0,0-1 1 0 0,-1 1-1 0 0,0-1 1 0 0,0-1-1 0 0,-1 1 1 0 0,0-1-1 0 0,-1 0 1 0 0,0 1-1 0 0,0-2 1 0 0,-1 1-1 0 0,0 0 1 0 0,-1 0-1 0 0,0-1 1 0 0,0 1-1 0 0,-1 0 1 0 0,0-1-1 0 0,0 1 1 0 0,-1-1-1 0 0,-1 1 1 0 0,0 0-1 0 0,0 0 1 0 0,0 0-1 0 0,-7-14 1 0 0,1 8-107 0 0,0 0 1 0 0,-1 1-1 0 0,-1 0 0 0 0,0 0 0 0 0,-1 1 1 0 0,-1 1-1 0 0,1 0 0 0 0,-2 0 0 0 0,0 2 1 0 0,0-1-1 0 0,-1 1 0 0 0,0 1 1 0 0,-1 1-1 0 0,0 0 0 0 0,-27-10 0 0 0,21 10-225 0 0,-1 1 0 0 0,-1 0 0 0 0,1 2 0 0 0,-1 0-1 0 0,0 2 1 0 0,0 0 0 0 0,0 2 0 0 0,0 1 0 0 0,0 0-1 0 0,-46 8 1 0 0,48-3-930 0 0,1 1-1 0 0,0 0 1 0 0,0 2-1 0 0,-24 13 1 0 0,20-8 936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8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65 218 2889 0 0,'-43'-20'2212'0'0,"34"-49"-154"0"0,-3 39 8238 0 0,12 30-10235 0 0,9-3 17 0 0,1 0 0 0 0,-1 0 0 0 0,1 1 0 0 0,-1 0 0 0 0,1 1 0 0 0,0 0 1 0 0,0 1-1 0 0,18 1 0 0 0,10-1 187 0 0,96-9 604 0 0,0-6 0 0 0,136-33 0 0 0,-251 43-1047 0 0,8-1 570 0 0,-8 4-7497 0 0,-18 2 6884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8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12755 0 0,'-4'1'384'0'0,"-1"0"1"0"0,1 1 0 0 0,-1-1 0 0 0,1 1 0 0 0,-1 0-1 0 0,1 0 1 0 0,0 1 0 0 0,0-1 0 0 0,-4 4-1 0 0,3-2-550 0 0,0 1 0 0 0,0 0-1 0 0,0 0 1 0 0,0 0 0 0 0,1 0-1 0 0,0 1 1 0 0,0-1 0 0 0,1 1 0 0 0,-6 14 3112 0 0,70-12-2394 0 0,162-23 556 0 0,43-3-793 0 0,20 22-2424 0 0,-229-2-5822 0 0,-42-3 5026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1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30006 0 0,'0'0'1833'0'0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0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240 462 6257 0 0,'52'-35'438'0'0,"-13"9"-217"0"0,55-47 1 0 0,-85 65-180 0 0,0-1 0 0 0,0 0 0 0 0,-1-1 0 0 0,0 0 1 0 0,0 0-1 0 0,-1-1 0 0 0,-1 0 0 0 0,0 0 0 0 0,0-1 0 0 0,6-17 1 0 0,-11 24 53 0 0,1-1 1 0 0,-1 1 0 0 0,0-1 0 0 0,0 1 0 0 0,0-1-1 0 0,-1 0 1 0 0,0 1 0 0 0,0-1 0 0 0,0 0 0 0 0,-1 1-1 0 0,0-1 1 0 0,0 1 0 0 0,0-1 0 0 0,-1 1 0 0 0,0 0-1 0 0,0-1 1 0 0,0 1 0 0 0,-1 0 0 0 0,1 0-1 0 0,-1 0 1 0 0,0 1 0 0 0,-1-1 0 0 0,1 1 0 0 0,-1 0-1 0 0,0-1 1 0 0,0 2 0 0 0,0-1 0 0 0,-1 0 0 0 0,1 1-1 0 0,-1 0 1 0 0,-7-4 0 0 0,0 1 6 0 0,-1 0-1 0 0,0 1 1 0 0,0 1-1 0 0,0 0 1 0 0,-1 0-1 0 0,1 1 1 0 0,-1 1-1 0 0,0 0 1 0 0,0 1-1 0 0,0 1 1 0 0,-23 2-1 0 0,25-1-135 0 0,0 1-1 0 0,1 1 0 0 0,-1-1 1 0 0,1 2-1 0 0,0 0 0 0 0,0 0 1 0 0,0 1-1 0 0,-15 9 1 0 0,23-12 12 0 0,-1 0 1 0 0,1 1 0 0 0,0-1 0 0 0,-1 1 0 0 0,1 0 0 0 0,0 0 0 0 0,1 0 0 0 0,-1 0 0 0 0,0 1 0 0 0,1-1-1 0 0,0 1 1 0 0,0-1 0 0 0,0 1 0 0 0,0 0 0 0 0,1 0 0 0 0,-1 0 0 0 0,1 0 0 0 0,0 0 0 0 0,0 0-1 0 0,1 0 1 0 0,-1 0 0 0 0,1 0 0 0 0,0 1 0 0 0,0-1 0 0 0,0 0 0 0 0,2 8 0 0 0,0-4 49 0 0,0-1 1 0 0,0 1 0 0 0,1-1 0 0 0,0 0-1 0 0,0 1 1 0 0,1-1 0 0 0,0-1 0 0 0,0 1-1 0 0,1-1 1 0 0,-1 1 0 0 0,8 6 0 0 0,-2-4 19 0 0,-1-1 0 0 0,2 1 0 0 0,-1-2 0 0 0,1 1 0 0 0,0-1 0 0 0,15 6 0 0 0,4-1 43 0 0,1-1-1 0 0,1-1 1 0 0,-1-1 0 0 0,52 6 0 0 0,-24-6 79 0 0,1-3 0 0 0,0-2 0 0 0,0-3 1 0 0,63-7-1 0 0,-121 6 321 0 0,-64-6-564 0 0,-2 11-30 0 0,1 2 0 0 0,0 3 0 0 0,0 2 1 0 0,1 4-1 0 0,-75 28 0 0 0,112-34 91 0 0,0 1 0 0 0,1 0 0 0 0,0 2 0 0 0,1 1 0 0 0,0 1-1 0 0,-22 19 1 0 0,36-26 13 0 0,0 0 1 0 0,0 1-1 0 0,1 0 0 0 0,0 0 0 0 0,0 1 0 0 0,1 0 0 0 0,0 1 0 0 0,1-1 0 0 0,1 1 0 0 0,-1 0 1 0 0,2 1-1 0 0,-1-1 0 0 0,2 1 0 0 0,0 0 0 0 0,-3 20 0 0 0,5-27 22 0 0,1 1-1 0 0,0-1 0 0 0,0 0 1 0 0,0 1-1 0 0,1-1 1 0 0,0 1-1 0 0,0-1 1 0 0,0 0-1 0 0,0 1 1 0 0,1-1-1 0 0,0 0 0 0 0,0 0 1 0 0,1 0-1 0 0,-1-1 1 0 0,5 6-1 0 0,-2-4 5 0 0,0 0 0 0 0,0 0 0 0 0,1-1 0 0 0,0 0 0 0 0,0 0-1 0 0,0-1 1 0 0,0 0 0 0 0,1 0 0 0 0,12 6 0 0 0,3-2 4 0 0,1-1 0 0 0,0 0 0 0 0,0-2 1 0 0,1 0-1 0 0,45 2 0 0 0,0-5-381 0 0,0-3 0 0 0,-1-3 1 0 0,1-3-1 0 0,98-23 0 0 0,-76 7-476 0 0,-2-3 1 0 0,152-69-1 0 0,-205 80 968 0 0,-1-2 0 0 0,-1-2 0 0 0,0-1 0 0 0,-2-1 0 0 0,0-2 0 0 0,31-30 0 0 0,-58 48 61 0 0,-1 0-1 0 0,1-1 0 0 0,-1 1 1 0 0,0-1-1 0 0,0 0 0 0 0,0 0 1 0 0,-1 0-1 0 0,0-1 1 0 0,0 1-1 0 0,-1-1 0 0 0,3-8 1 0 0,-5 12-131 0 0,0 0 1 0 0,1 0 0 0 0,-1 0 0 0 0,0-1 0 0 0,0 1-1 0 0,-1 0 1 0 0,1 0 0 0 0,-1 0 0 0 0,0 0 0 0 0,1 0-1 0 0,-1 0 1 0 0,0 0 0 0 0,-1 0 0 0 0,1 0 0 0 0,-1 1-1 0 0,1-1 1 0 0,-1 0 0 0 0,0 1 0 0 0,0-1 0 0 0,0 1-1 0 0,0 0 1 0 0,0-1 0 0 0,0 1 0 0 0,-1 0 0 0 0,1 0-1 0 0,-5-2 1 0 0,-6-3-118 0 0,0 0 0 0 0,0 1 0 0 0,0 1 0 0 0,0 0 0 0 0,-1 1 0 0 0,0 0 0 0 0,0 1 0 0 0,0 1 0 0 0,0 0 0 0 0,-24 1 0 0 0,6 1-140 0 0,0 2 0 0 0,0 1 0 0 0,-51 12 0 0 0,67-11 104 0 0,0 1 1 0 0,0 0-1 0 0,1 1 0 0 0,0 1 0 0 0,0 0 1 0 0,-24 16-1 0 0,35-19 75 0 0,-1-1 0 0 0,0 0 0 0 0,1 1 0 0 0,-1 0 1 0 0,1 0-1 0 0,0 0 0 0 0,1 1 0 0 0,-1-1 0 0 0,1 1 0 0 0,0 0 0 0 0,0 0 0 0 0,0 0 0 0 0,1 0 0 0 0,-1 0 0 0 0,1 1 1 0 0,1-1-1 0 0,-1 1 0 0 0,1 0 0 0 0,0-1 0 0 0,0 1 0 0 0,0 0 0 0 0,1 8 0 0 0,0-12 29 0 0,1 0 0 0 0,-1 1 1 0 0,1-1-1 0 0,-1 0 0 0 0,1 0 0 0 0,0 1 0 0 0,-1-1 0 0 0,1 0 1 0 0,0 0-1 0 0,1 0 0 0 0,-1 0 0 0 0,0 0 0 0 0,1 0 0 0 0,-1-1 1 0 0,1 1-1 0 0,-1 0 0 0 0,1-1 0 0 0,0 1 0 0 0,3 1 0 0 0,-1 0 22 0 0,0-1-1 0 0,0 0 0 0 0,1 0 0 0 0,-1-1 0 0 0,1 1 1 0 0,-1-1-1 0 0,1 0 0 0 0,0-1 0 0 0,5 1 0 0 0,5 0 125 0 0,1-1-1 0 0,-1-1 0 0 0,1-1 1 0 0,27-6-1 0 0,-7-3 121 0 0,0-2 0 0 0,-1-1 0 0 0,60-35 0 0 0,0 1 79 0 0,-94 47-386 0 0,0 1-1 0 0,0-1 0 0 0,1 1 0 0 0,-1 0 0 0 0,0-1 0 0 0,0 1 0 0 0,0 0 0 0 0,0 0 0 0 0,0 0 0 0 0,1 0 1 0 0,-1 0-1 0 0,0 0 0 0 0,0 0 0 0 0,0 0 0 0 0,0 0 0 0 0,1 1 0 0 0,-1-1 0 0 0,0 0 0 0 0,0 1 0 0 0,0-1 1 0 0,0 1-1 0 0,0-1 0 0 0,0 1 0 0 0,0 0 0 0 0,0-1 0 0 0,0 1 0 0 0,0 0 0 0 0,0 0 0 0 0,-1-1 0 0 0,1 1 1 0 0,0 0-1 0 0,0 0 0 0 0,-1 0 0 0 0,1 0 0 0 0,-1 0 0 0 0,1 0 0 0 0,-1 0 0 0 0,1 0 0 0 0,-1 0 0 0 0,0 1 1 0 0,1-1-1 0 0,-1 0 0 0 0,0 0 0 0 0,0 2 0 0 0,3 8-178 0 0,-1 1 1 0 0,0 0-1 0 0,0 19 1 0 0,-1-16 78 0 0,3 72 51 0 0,-2 0 0 0 0,-5 0 1 0 0,-4 0-1 0 0,-3-1 0 0 0,-4 0 0 0 0,-4-1 0 0 0,-29 83 0 0 0,41-150 117 0 0,0 0 1 0 0,-2-1-1 0 0,0 0 0 0 0,-1-1 0 0 0,0 0 0 0 0,-2 0 0 0 0,1-1 1 0 0,-2 0-1 0 0,-18 17 0 0 0,26-27 15 0 0,-1-1 0 0 0,0 0 0 0 0,0 0 0 0 0,0 0 1 0 0,0-1-1 0 0,0 0 0 0 0,-1 0 0 0 0,0 0 0 0 0,1-1 0 0 0,-1 0 1 0 0,0 0-1 0 0,0 0 0 0 0,0-1 0 0 0,0 0 0 0 0,-1 0 0 0 0,1-1 1 0 0,0 1-1 0 0,0-1 0 0 0,-1-1 0 0 0,1 1 0 0 0,0-1 0 0 0,0 0 0 0 0,0 0 1 0 0,0-1-1 0 0,0 0 0 0 0,0 0 0 0 0,0 0 0 0 0,0-1 0 0 0,1 0 1 0 0,-1 0-1 0 0,-6-5 0 0 0,9 6-32 0 0,0-1 0 0 0,-1 1 0 0 0,1 0 0 0 0,0-1 0 0 0,1 0-1 0 0,-1 0 1 0 0,0 0 0 0 0,1 0 0 0 0,0 0 0 0 0,0 0 0 0 0,0-1 0 0 0,0 1 0 0 0,0-1 0 0 0,0 1 0 0 0,1-1 0 0 0,0 0 0 0 0,0 0 0 0 0,-1-4 0 0 0,2 2-43 0 0,-1 0 1 0 0,2 1-1 0 0,-1-1 1 0 0,1 1 0 0 0,-1-1-1 0 0,2 1 1 0 0,-1-1 0 0 0,0 1-1 0 0,1 0 1 0 0,0-1-1 0 0,5-7 1 0 0,-1 2-48 0 0,0 1 1 0 0,1 0-1 0 0,0 1 0 0 0,1-1 1 0 0,0 2-1 0 0,0-1 0 0 0,1 1 1 0 0,0 0-1 0 0,0 1 0 0 0,1 0 1 0 0,16-9-1 0 0,0 5 24 0 0,0 1-1 0 0,1 1 1 0 0,1 1 0 0 0,-1 2-1 0 0,1 0 1 0 0,45-2 0 0 0,172 10 153 0 0,-238-2-112 0 0,-5 0-44 0 0,0 1 0 0 0,0-1 1 0 0,0 0-1 0 0,1 0 0 0 0,-1 0 1 0 0,0 0-1 0 0,0-1 0 0 0,0 1 1 0 0,0-1-1 0 0,0 1 0 0 0,0-1 0 0 0,0 0 1 0 0,0 1-1 0 0,0-1 0 0 0,0 0 1 0 0,0 0-1 0 0,0-1 0 0 0,0 1 1 0 0,2-2-1 0 0,-3 0-390 0 0,1 1-1 0 0,-1-1 1 0 0,0 1 0 0 0,0-1-1 0 0,0 1 1 0 0,0-1 0 0 0,-1 0-1 0 0,1 0 1 0 0,-1 1 0 0 0,0-1 0 0 0,1 0-1 0 0,-1 0 1 0 0,0 0 0 0 0,-1-4-1 0 0,0-8-1847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0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18524 0 0,'41'105'-7'0'0,"-23"-59"44"0"0,20 68 0 0 0,-15-2 1219 0 0,-22-113-1208 0 0,1 0 0 0 0,-1 0 1 0 0,1 1-1 0 0,-1-1 0 0 0,1 0 0 0 0,-1 0 1 0 0,0-1-1 0 0,0 1 0 0 0,1 0 0 0 0,-1 0 1 0 0,0 0-1 0 0,0-1 0 0 0,0 1 0 0 0,0-1 1 0 0,-1 1-1 0 0,1-1 0 0 0,0 1 0 0 0,-1-1 1 0 0,2-1-1 0 0,12-33 126 0 0,-14 35-157 0 0,10-31 37 0 0,-1 2-51 0 0,1 0 0 0 0,2 0 0 0 0,0 1 0 0 0,33-51 0 0 0,-41 73-8 0 0,1 1 0 0 0,-1 0 0 0 0,2 0 1 0 0,-1 0-1 0 0,1 1 0 0 0,-1 0 0 0 0,2 0 0 0 0,-1 0 0 0 0,0 1 0 0 0,1 0 1 0 0,0 0-1 0 0,0 1 0 0 0,0 0 0 0 0,0 0 0 0 0,1 0 0 0 0,-1 1 1 0 0,1 0-1 0 0,-1 1 0 0 0,1 0 0 0 0,0 0 0 0 0,0 0 0 0 0,-1 1 0 0 0,1 0 1 0 0,0 1-1 0 0,11 1 0 0 0,-6 1 1 0 0,0 1 0 0 0,0 0 1 0 0,-1 1-1 0 0,1 0 0 0 0,-1 1 0 0 0,0 0 1 0 0,-1 1-1 0 0,0 1 0 0 0,0-1 0 0 0,0 2 1 0 0,-1-1-1 0 0,0 1 0 0 0,-1 1 0 0 0,0 0 1 0 0,-1 0-1 0 0,13 20 0 0 0,-7-8-391 0 0,-2 0 0 0 0,0 0 0 0 0,-1 1-1 0 0,-2 0 1 0 0,0 1 0 0 0,-2 0 0 0 0,0 1-1 0 0,3 24 1 0 0,-9-42-170 0 0,0-1 0 0 0,-1 0 0 0 0,0 0 1 0 0,0 0-1 0 0,0 0 0 0 0,-1 0 0 0 0,0 0 0 0 0,0 0 0 0 0,0 0 1 0 0,-3 8-1 0 0,-10 9-2257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1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25501 0 0,'32'7'-86'0'0,"0"0"0"0"0,0-3 0 0 0,1 0-1 0 0,0-2 1 0 0,50-4 0 0 0,-30 2 103 0 0,364-23-2401 0 0,-212 8-2640 0 0,-145 12 2970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6001 0 0,'4'6'4981'0'0,"12"6"-3188"0"0,-13-9-870 0 0,153 135 1256 0 0,64 84-2207 0 0,-72-70-10 0 0,-111-119-1279 0 0,-18-20 234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7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536 43 8154 0 0,'-7'-10'607'0'0,"5"6"-358"0"0,-1 0 0 0 0,0 0 0 0 0,0 1 0 0 0,0-1-1 0 0,-8-6 1 0 0,11 10-253 0 0,-1-1 0 0 0,0 1 0 0 0,1 0 0 0 0,-1-1 0 0 0,0 1 0 0 0,0 0 0 0 0,0 0 1 0 0,1-1-1 0 0,-1 1 0 0 0,0 0 0 0 0,0 0 0 0 0,0 0 0 0 0,1 0 0 0 0,-1 0 0 0 0,0 0 0 0 0,0 0 0 0 0,0 0 0 0 0,1 0 0 0 0,-1 1 0 0 0,0-1 0 0 0,0 0 0 0 0,0 0 0 0 0,1 1 0 0 0,-1-1 0 0 0,0 0 0 0 0,0 1 0 0 0,1-1 0 0 0,-1 1 0 0 0,1-1 0 0 0,-1 1 0 0 0,0-1 0 0 0,1 1 0 0 0,-1 0 0 0 0,1-1 0 0 0,-1 1 0 0 0,1 0 0 0 0,-1-1 0 0 0,1 1 0 0 0,0 0 0 0 0,-1 0 0 0 0,1 0 0 0 0,-143 207-289 0 0,116-173 325 0 0,-3-1 0 0 0,-1-1 1 0 0,-1-1-1 0 0,-66 48 0 0 0,38-31 193 0 0,6-8 95 0 0,54-41-319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3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 1 19100 0 0,'-23'13'-23'0'0,"1"2"-1"0"0,1 0 1 0 0,0 1-1 0 0,1 1 1 0 0,-18 21-1 0 0,-42 35-123 0 0,41-42 211 0 0,1 3 1 0 0,-55 63-1 0 0,73-73-576 0 0,1 1 0 0 0,2 1 0 0 0,0 1 0 0 0,1 0 0 0 0,-16 43 0 0 0,27-56-681 0 0,3-2-240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20844 0 0,'0'0'-206'0'0,"4"1"-672"0"0,24 9 959 0 0,0-2-1 0 0,0 0 0 0 0,1-2 1 0 0,50 3-1 0 0,123-3 284 0 0,-166-6-818 0 0,7 0-126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3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25517 0 0,'-3'3'-528'0'0,"0"5"-8"0"0,0 4 0 0 0,0 2 232 0 0,2 5-64 0 0,-2 3-72 0 0,3 4 272 0 0,-2 5 48 0 0,-2 1 88 0 0,3 4 0 0 0,-2 5 48 0 0,-2 1-368 0 0,4 4-312 0 0,-2 6-9 0 0,0 0-519 0 0,3 7-1528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5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11690 0 0,'14'19'2038'0'0,"25"23"-2365"0"0,2 1 125 0 0,42 59 146 0 0,-37-44-611 0 0,2-1-1 0 0,3-3 1 0 0,58 48-1 0 0,-60-69-564 0 0,-23-21 1089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6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551 0 14571 0 0,'-12'1'104'0'0,"0"0"1"0"0,1 1-1 0 0,-1 1 0 0 0,1 0 0 0 0,-1 0 0 0 0,1 1 1 0 0,0 0-1 0 0,1 1 0 0 0,-1 0 0 0 0,1 1 1 0 0,0 0-1 0 0,0 1 0 0 0,0 0 0 0 0,1 1 1 0 0,1-1-1 0 0,-1 2 0 0 0,1-1 0 0 0,-11 15 0 0 0,-6 14-317 0 0,1 1 0 0 0,2 1 0 0 0,-27 66 0 0 0,12-26 467 0 0,-36 59-1939 0 0,49-97-921 0 0,-39 48-1 0 0,36-55 241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6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17108 0 0,'22'5'-303'0'0,"1"0"0"0"0,0-2 0 0 0,0-1 0 0 0,27 0 1 0 0,-5 0 281 0 0,77 4-922 0 0,196-15 0 0 0,-263 3 875 0 0</inkml:trace>
  <inkml:trace contextRef="#ctx0" brushRef="#br0" timeOffset="1">327 0 18564 0 0,'-17'11'-536'0'0,"-1"6"88"0"0,3 7 0 0 0,-3 8 176 0 0,0 6-32 0 0,3 9-17 0 0,1 7 241 0 0,-2 5 56 0 0,4 4 16 0 0,1 11-24 0 0,2 5 64 0 0,3 8-592 0 0,0 1-528 0 0,4 6-40 0 0,2 7-857 0 0,0 15 57 0 0,5 6-865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6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49 21629 0 0,'-8'-9'767'0'0,"6"6"-802"0"0,0 1 0 0 0,-1-1-1 0 0,1 1 1 0 0,0-1-1 0 0,0 0 1 0 0,1 0-1 0 0,-1 0 1 0 0,1 0-1 0 0,-3-6 1 0 0,4 8 10 0 0,0 1 0 0 0,0 0 0 0 0,0 0 0 0 0,0 0 0 0 0,0-1 0 0 0,0 1 0 0 0,1 0 0 0 0,-1 0 0 0 0,0-1 0 0 0,0 1 0 0 0,0 0 0 0 0,0 0 0 0 0,0 0 0 0 0,0-1 0 0 0,0 1 0 0 0,1 0 0 0 0,-1 0 0 0 0,0 0 0 0 0,0 0 0 0 0,0 0 0 0 0,1-1 0 0 0,-1 1 0 0 0,0 0 0 0 0,0 0 0 0 0,0 0 0 0 0,1 0 0 0 0,-1 0 0 0 0,0 0 0 0 0,0 0 0 0 0,0 0 0 0 0,1 0 0 0 0,-1 0 0 0 0,0 0 0 0 0,0 0 0 0 0,1 0 0 0 0,-1 0 0 0 0,0 0 0 0 0,0 0 0 0 0,1 0 0 0 0,-1 0 0 0 0,0 0 0 0 0,0 0 0 0 0,0 0 0 0 0,1 0 0 0 0,-1 0 0 0 0,0 0 0 0 0,0 0 0 0 0,0 1 0 0 0,1-1 0 0 0,-1 0 0 0 0,0 0 0 0 0,0 0 0 0 0,0 0 0 0 0,1 1 0 0 0,12 7-341 0 0,-13-8 361 0 0,225 176-1550 0 0,123 87-2958 0 0,-328-250 3301 0 0,1-1 0 0 0,23 10 0 0 0,-5-6-898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7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607 1 15827 0 0,'-38'27'-184'0'0,"1"6"40"0"0,-2 9 0 0 0,0 1 64 0 0,-3 6 8 0 0,0 8-8 0 0,3 2 72 0 0,-4 3-432 0 0,-2 0-168 0 0,3 3-80 0 0,-1 0-488 0 0,1-2 23 0 0,0-2-463 0 0</inkml:trace>
  <inkml:trace contextRef="#ctx0" brushRef="#br0" timeOffset="1">1 504 18948 0 0,'50'-26'-112'0'0,"3"0"40"0"0,4 0-8 0 0,-1 0 32 0 0,8 2 0 0 0,2 2 16 0 0,3 1 24 0 0,5 2-320 0 0,-1 3-176 0 0,4 4-56 0 0,-2-1-377 0 0,-1 2 9 0 0,-2 2-368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47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 20012 0 0,'-28'-1'1257'0'0,"8"5"-1225"0"0,6 7-256 0 0,-2 7 800 0 0,10 12-976 0 0,3 8-129 0 0,6 8 33 0 0,4 6-152 0 0,9 10-8 0 0,4 6-56 0 0,10 7-2217 0 0,5 1 2553 0 0,4 2-872 0 0,2 0 1264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1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1 512 0 0,'36'11'-48'0'0,"1"-3"48"0"0,0-4-88 0 0,2-1-224 0 0,4-3 312 0 0,1-4 0 0 0,2-5 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18 19764 0 0,'-23'-13'1240'0'0,"8"9"-1200"0"0,4 4-184 0 0,-1 0 0 0 0,5 3-168 0 0,3 5-64 0 0,-1 5-984 0 0,1 0-456 0 0,1 6 823 0 0,-1 1 1009 0 0,-6-3-1032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1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628 269 5217 0 0,'5'-11'412'0'0,"-1"-1"-1"0"0,0 0 1 0 0,0-1-1 0 0,-2 1 1 0 0,0-1 0 0 0,0 1-1 0 0,-1-1 1 0 0,0 1-1 0 0,-1-1 1 0 0,-1 0-1 0 0,-2-14 1 0 0,2 21-293 0 0,0 1 0 0 0,-1 0 0 0 0,1 0-1 0 0,-1 0 1 0 0,0 0 0 0 0,0 0 0 0 0,-1 0 0 0 0,0 0 0 0 0,0 1 0 0 0,0-1-1 0 0,0 1 1 0 0,-1 0 0 0 0,1 0 0 0 0,-1 0 0 0 0,0 1 0 0 0,0-1 0 0 0,-1 1-1 0 0,1 0 1 0 0,-1 0 0 0 0,1 0 0 0 0,-1 1 0 0 0,0-1 0 0 0,0 1 0 0 0,0 1-1 0 0,0-1 1 0 0,0 1 0 0 0,-1-1 0 0 0,-7 1 0 0 0,-2 0-219 0 0,0 0 0 0 0,0 1 0 0 0,0 1 0 0 0,0 1 0 0 0,0 0 0 0 0,1 1-1 0 0,-1 0 1 0 0,1 2 0 0 0,0-1 0 0 0,0 2 0 0 0,0 0 0 0 0,0 0 0 0 0,-22 16 0 0 0,12-6 51 0 0,1 1 0 0 0,0 1 0 0 0,1 2 1 0 0,1 0-1 0 0,1 1 0 0 0,-21 28 0 0 0,23-24 65 0 0,1 1 0 0 0,1 1 0 0 0,2 1 0 0 0,0 0 0 0 0,2 1 0 0 0,-11 38 0 0 0,17-45 53 0 0,0 1 1 0 0,2-1 0 0 0,1 1 0 0 0,0 0 0 0 0,2 0-1 0 0,0 0 1 0 0,2 0 0 0 0,0 0 0 0 0,6 27-1 0 0,-6-46-9 0 0,0 1-1 0 0,1-1 0 0 0,-1 0 0 0 0,1 1 0 0 0,0-1 1 0 0,0 0-1 0 0,0 0 0 0 0,0 0 0 0 0,1 0 1 0 0,0-1-1 0 0,0 1 0 0 0,0-1 0 0 0,3 4 0 0 0,-4-6 14 0 0,0 0 0 0 0,0 0-1 0 0,-1 1 1 0 0,1-1 0 0 0,0-1-1 0 0,0 1 1 0 0,0 0 0 0 0,0 0 0 0 0,1-1-1 0 0,-1 1 1 0 0,0-1 0 0 0,0 1-1 0 0,0-1 1 0 0,0 0 0 0 0,0 0-1 0 0,1 0 1 0 0,-1 0 0 0 0,0-1-1 0 0,0 1 1 0 0,0 0 0 0 0,0-1-1 0 0,0 0 1 0 0,0 1 0 0 0,0-1-1 0 0,0 0 1 0 0,0 0 0 0 0,0 0-1 0 0,3-3 1 0 0,12-7 219 0 0,-2-1-1 0 0,0-1 1 0 0,0-1 0 0 0,-1 0-1 0 0,-1-1 1 0 0,16-21 0 0 0,61-106 39 0 0,-76 117-227 0 0,13-25 280 0 0,27-70 0 0 0,-19 37 465 0 0,-35 82-859 0 0,0 1 0 0 0,0 0 1 0 0,0 0-1 0 0,0-1 0 0 0,0 1 0 0 0,0 0 0 0 0,1-1 0 0 0,-1 1 0 0 0,0 0 1 0 0,0 0-1 0 0,0-1 0 0 0,0 1 0 0 0,0 0 0 0 0,0 0 0 0 0,1-1 0 0 0,-1 1 1 0 0,0 0-1 0 0,0 0 0 0 0,0-1 0 0 0,0 1 0 0 0,1 0 0 0 0,-1 0 0 0 0,0 0 0 0 0,0 0 1 0 0,1-1-1 0 0,-1 1 0 0 0,0 0 0 0 0,0 0 0 0 0,1 0 0 0 0,-1 0 0 0 0,0 0 1 0 0,1 0-1 0 0,-1 0 0 0 0,0 0 0 0 0,0 0 0 0 0,1 0 0 0 0,-1 0 0 0 0,0 0 1 0 0,1 0-1 0 0,-1 0 0 0 0,0 0 0 0 0,0 0 0 0 0,1 0 0 0 0,-1 0 0 0 0,0 0 1 0 0,0 0-1 0 0,1 0 0 0 0,-1 0 0 0 0,1 1 0 0 0,7 16-239 0 0,2 26-22 0 0,6 41 363 0 0,45 143 0 0 0,-43-176-761 0 0,3-1 1 0 0,1 0 0 0 0,55 86 0 0 0,-59-111-2011 0 0,-11-16 1075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2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14195 0 0,'0'0'1283'0'0,"4"-1"-297"0"0,-1 0-895 0 0,0 0 0 0 0,0 0 1 0 0,1 0-1 0 0,-1 1 0 0 0,0-1 1 0 0,0 1-1 0 0,0 0 1 0 0,1 0-1 0 0,-1 0 0 0 0,0 0 1 0 0,0 1-1 0 0,0-1 1 0 0,0 1-1 0 0,1 0 0 0 0,2 1 1 0 0,1 1-77 0 0,-1 0 0 0 0,1 0 0 0 0,-1 1 0 0 0,0 0 0 0 0,-1 0 0 0 0,10 8 0 0 0,2 6-51 0 0,-1 0 0 0 0,0 1 1 0 0,14 23-1 0 0,119 201 199 0 0,-38-58 6 0 0,-104-173-235 0 0,86 125 235 0 0,-75-112-1130 0 0,1-2 1 0 0,2 0 0 0 0,31 27 0 0 0,-52-50 915 0 0,2 2-285 0 0,1 0 0 0 0,-1 0 1 0 0,1 0-1 0 0,-1 0 0 0 0,1-1 1 0 0,0 1-1 0 0,-1-1 0 0 0,1 0 0 0 0,4 2 1 0 0,0-5-649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637 1 21573 0 0,'-1'0'-94'0'0,"-1"0"0"0"0,1 0 0 0 0,0 0 0 0 0,0 0 0 0 0,0 0-1 0 0,0 0 1 0 0,-1 0 0 0 0,1 1 0 0 0,0-1 0 0 0,0 0 0 0 0,0 1 0 0 0,0-1 0 0 0,0 1 0 0 0,0 0 0 0 0,0-1 0 0 0,0 1 0 0 0,0 0 0 0 0,0-1 0 0 0,0 1 0 0 0,0 0 0 0 0,0 1 0 0 0,-20 25-377 0 0,15-19 119 0 0,-63 94 159 0 0,-75 148 0 0 0,18-29 371 0 0,-17 49-788 0 0,51-89-4701 0 0,82-157 3705 0 0,8-17 1430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2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20500 0 0,'3'-5'53'0'0,"1"1"-1"0"0,0 0 1 0 0,0 0-1 0 0,0 0 0 0 0,1 0 1 0 0,-1 1-1 0 0,1 0 1 0 0,0 0-1 0 0,-1 0 0 0 0,2 0 1 0 0,-1 1-1 0 0,0 0 1 0 0,7-2-1 0 0,8-2-493 0 0,0 1 1 0 0,26-4-1 0 0,-41 8 305 0 0,41-3-763 0 0,-44 4 769 0 0,1 0 1 0 0,-1 0-1 0 0,1 0 1 0 0,-1 0-1 0 0,0 0 1 0 0,1 1-1 0 0,-1-1 1 0 0,1 1-1 0 0,-1 0 1 0 0,0 0-1 0 0,0 0 1 0 0,1 0-1 0 0,-1 0 1 0 0,0 0-1 0 0,2 2 1 0 0,-3-2 51 0 0,0 1-1 0 0,0-1 1 0 0,-1 1-1 0 0,1-1 1 0 0,-1 0 0 0 0,1 1-1 0 0,-1-1 1 0 0,0 1 0 0 0,1 0-1 0 0,-1-1 1 0 0,0 1 0 0 0,0-1-1 0 0,0 1 1 0 0,0-1 0 0 0,0 1-1 0 0,0-1 1 0 0,-1 3-1 0 0,-7 28-402 0 0,7-30 445 0 0,-24 70-256 0 0,-9 32 328 0 0,31-93-10 0 0,1 0 0 0 0,0 0 0 0 0,1 0 0 0 0,1 0 0 0 0,-1 1 0 0 0,2-1 0 0 0,1 16 0 0 0,-1-21 23 0 0,0-1 0 0 0,1 1 0 0 0,-1-1 0 0 0,1 1 0 0 0,0-1 0 0 0,1 0 0 0 0,-1 0 1 0 0,1 0-1 0 0,0 0 0 0 0,0 0 0 0 0,1-1 0 0 0,-1 1 0 0 0,1-1 0 0 0,0 0 1 0 0,8 6-1 0 0,-5-5 83 0 0,0-1 0 0 0,1 0 0 0 0,-1 0 0 0 0,1-1 0 0 0,0 0 0 0 0,0 0 0 0 0,0-1 0 0 0,0 0 1 0 0,14 2-1 0 0,10-2 126 0 0,1-2 1 0 0,-1-1 0 0 0,0-1 0 0 0,43-9-1 0 0,-72 11-280 0 0,148-34-2972 0 0,-97 20 2059 0 0,-22 6 164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3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17524 0 0,'5'7'37'0'0,"1"0"0"0"0,-1 0 0 0 0,2-1 0 0 0,-1 0 0 0 0,1 0 0 0 0,-1-1 0 0 0,2 1 0 0 0,-1-2 0 0 0,0 1 0 0 0,1-1-1 0 0,0 0 1 0 0,0-1 0 0 0,0 1 0 0 0,1-2 0 0 0,-1 1 0 0 0,1-1 0 0 0,8 1 0 0 0,17 2-62 0 0,0-1 0 0 0,67-2 1 0 0,-28-5-128 0 0,0-4 0 0 0,0-2 1 0 0,94-26-1 0 0,81-42-3733 0 0,-204 61 2625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20404 0 0,'5'72'-224'0'0,"2"0"-1"0"0,4 0 0 0 0,24 84 1 0 0,10 65-622 0 0,-35-146 206 0 0,-7-36-456 0 0,2 0 0 0 0,2 0 1 0 0,2-1-1 0 0,26 72 0 0 0,-22-83 950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3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23149 0 0,'7'37'-612'0'0,"-1"0"1"0"0,-2 0-1 0 0,-2 55 1 0 0,-1-43 606 0 0,-2 144 7 0 0,0 30-158 0 0,1-216 130 0 0,5 47 18 0 0,-4-50-37 0 0,0 0-1 0 0,-1-1 1 0 0,1 1-1 0 0,1 0 1 0 0,-1-1-1 0 0,0 1 1 0 0,1 0-1 0 0,0-1 1 0 0,0 0-1 0 0,0 1 1 0 0,3 2-1 0 0,-4-5 7 0 0,0 0 1 0 0,0-1-1 0 0,1 1 0 0 0,-1-1 0 0 0,0 1 0 0 0,1-1 1 0 0,-1 0-1 0 0,1 1 0 0 0,-1-1 0 0 0,1 0 0 0 0,-1 0 1 0 0,0 0-1 0 0,1 0 0 0 0,-1 0 0 0 0,1 0 0 0 0,-1-1 1 0 0,1 1-1 0 0,-1 0 0 0 0,0-1 0 0 0,1 1 0 0 0,-1-1 1 0 0,0 1-1 0 0,1-1 0 0 0,-1 0 0 0 0,2-1 0 0 0,38-24-138 0 0,-32 20 122 0 0,28-20-6 0 0,-5 3 5 0 0,2 2 0 0 0,40-20 0 0 0,-65 37 81 0 0,1 0-1 0 0,-1 0 1 0 0,1 1 0 0 0,0 0 0 0 0,0 0 0 0 0,0 1 0 0 0,1 1-1 0 0,-1 0 1 0 0,0 0 0 0 0,1 1 0 0 0,-1 0 0 0 0,0 1 0 0 0,13 2-1 0 0,-17-2-59 0 0,-1 1 0 0 0,1-1 0 0 0,-1 1 0 0 0,0 0 0 0 0,0 0 0 0 0,0 1 0 0 0,0-1 0 0 0,0 1 0 0 0,0 0 0 0 0,-1 1 0 0 0,1-1 0 0 0,-1 1 0 0 0,0 0 0 0 0,0 0 0 0 0,-1 0 0 0 0,1 0 0 0 0,-1 1 0 0 0,0 0 0 0 0,0-1 0 0 0,0 1 0 0 0,-1 0 0 0 0,1 0 0 0 0,-1 1 0 0 0,-1-1 0 0 0,1 0 0 0 0,-1 1-1 0 0,0-1 1 0 0,0 1 0 0 0,0-1 0 0 0,-1 1 0 0 0,0-1 0 0 0,0 1 0 0 0,0-1 0 0 0,-1 1 0 0 0,0 0 0 0 0,0-1 0 0 0,0 0 0 0 0,-1 1 0 0 0,1-1 0 0 0,-6 10 0 0 0,2-6 103 0 0,-1 0 0 0 0,0 0 0 0 0,-1 0-1 0 0,0-1 1 0 0,0 0 0 0 0,-1-1 0 0 0,0 1 0 0 0,0-1 0 0 0,-1-1 0 0 0,1 1-1 0 0,-2-2 1 0 0,1 1 0 0 0,-1-1 0 0 0,1-1 0 0 0,-1 0 0 0 0,-1 0 0 0 0,1-1-1 0 0,-17 4 1 0 0,15-5-56 0 0,0-1 0 0 0,0 1 0 0 0,0-2 0 0 0,0 0 0 0 0,0 0 0 0 0,0-1 0 0 0,1 0 0 0 0,-1-1 0 0 0,-15-5 0 0 0,18 4-398 0 0,1 0 0 0 0,-1 0 0 0 0,1-1 0 0 0,-1-1 0 0 0,1 0 0 0 0,0 0 0 0 0,-10-8 0 0 0,17 11 101 0 0,-1 1 0 0 0,1 0 1 0 0,0 0-1 0 0,-1 0 0 0 0,1-1 0 0 0,0 1 1 0 0,0-1-1 0 0,0 1 0 0 0,0-1 0 0 0,0 1 1 0 0,0-1-1 0 0,1 0 0 0 0,-1 1 0 0 0,0-1 0 0 0,1 0 1 0 0,-1 1-1 0 0,1-1 0 0 0,0 0 0 0 0,0 0 1 0 0,-1 0-1 0 0,1 1 0 0 0,0-1 0 0 0,1 0 0 0 0,-1 0 1 0 0,0 0-1 0 0,0 1 0 0 0,2-5 0 0 0,3-10-2570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4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16380 0 0,'57'44'1072'0'0,"-1"0"-867"0"0,-1 2 1 0 0,49 54-1 0 0,71 116 63 0 0,-58-68-264 0 0,-83-106-175 0 0,34 39-59 0 0,-59-71-208 0 0,0 0 0 0 0,2-1-1 0 0,-1-1 1 0 0,1 0 0 0 0,18 10 0 0 0,-26-16 122 0 0,0 0 0 0 0,0-1 1 0 0,1 0-1 0 0,-1 0 0 0 0,0 0 1 0 0,1 0-1 0 0,4 1 0 0 0,7-2-1266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804 0 21613 0 0,'-34'22'-553'0'0,"1"2"0"0"0,1 1 0 0 0,-49 51 0 0 0,-72 98 424 0 0,-143 221-2494 0 0,244-324 1601 0 0,32-42-665 0 0,1 1 0 0 0,1 1 0 0 0,2 0 0 0 0,-22 58 0 0 0,26-52-920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5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26030 0 0,'28'70'-384'0'0,"-3"0"1"0"0,-3 2 0 0 0,-4 0 0 0 0,-2 1 0 0 0,-4 1 0 0 0,3 78 0 0 0,-25 184-3875 0 0,1-182 607 0 0,8-127 1210 0 0,6 47 0 0 0,-2-58 1550 0 0</inkml:trace>
  <inkml:trace contextRef="#ctx0" brushRef="#br0" timeOffset="1">1 533 21365 0 0,'0'0'1459'0'0,"5"-1"-673"0"0,15-1-754 0 0,0 1 0 0 0,1 1 0 0 0,-1 0 0 0 0,0 2 0 0 0,35 6 0 0 0,-30-4 46 0 0,39 3-1920 0 0,0-2 0 0 0,79-6 0 0 0,126-21-6380 0 0,-222 17 7241 0 0,3-1 56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8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34 21845 0 0,'-8'-15'1560'0'0,"4"7"-1696"0"0,4 2 8 0 0,6 2-232 0 0,0 11-856 0 0,-2 4-817 0 0,6 5 953 0 0,3 6 1096 0 0,-4 0-992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35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32 19492 0 0,'-8'-5'-81'0'0,"0"1"0"0"0,0 0 0 0 0,0 1 0 0 0,0-1 0 0 0,-1 2 0 0 0,0-1 0 0 0,1 1 0 0 0,-1 0 0 0 0,0 1 0 0 0,0 0 0 0 0,0 0-1 0 0,0 1 1 0 0,0 1 0 0 0,-13 1 0 0 0,-2 1-31 0 0,0 2 1 0 0,1 0-1 0 0,-1 2 0 0 0,-24 9 0 0 0,19-4 75 0 0,0 1 0 0 0,1 1-1 0 0,-45 31 1 0 0,62-38 89 0 0,1 1 0 0 0,0 1 0 0 0,0-1 0 0 0,1 2-1 0 0,0-1 1 0 0,0 1 0 0 0,1 0 0 0 0,1 1 0 0 0,0 0 0 0 0,0 0 0 0 0,-9 22 0 0 0,15-28-24 0 0,-1 0 0 0 0,1 0 0 0 0,-1 0 0 0 0,2 0 0 0 0,-1 1 0 0 0,0-1 0 0 0,1 0 0 0 0,0 0 0 0 0,0 0 0 0 0,1 1 0 0 0,-1-1 0 0 0,1 0 0 0 0,0 0 0 0 0,1 0 0 0 0,-1 0 0 0 0,5 9 0 0 0,-2-7 1 0 0,0 0 0 0 0,0-1 0 0 0,1 1 0 0 0,0-1 0 0 0,1 0 0 0 0,-1 0 0 0 0,1-1 1 0 0,0 0-1 0 0,1 0 0 0 0,6 4 0 0 0,7 3 81 0 0,1-1 0 0 0,0-1 0 0 0,0-1-1 0 0,1-1 1 0 0,1-1 0 0 0,37 8 0 0 0,-3-6 167 0 0,0-3 0 0 0,1-2 0 0 0,0-2 0 0 0,0-3 0 0 0,-1-3 0 0 0,1-2-1 0 0,107-26 1 0 0,-149 28-234 0 0,-9 3-11 0 0,0-1 0 0 0,0 0-1 0 0,1-1 1 0 0,-1 1 0 0 0,-1-1 0 0 0,1-1 0 0 0,0 1 0 0 0,6-6 0 0 0,-12 9-187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6:27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186 217 7882 0 0,'-1'-1'108'0'0,"0"0"116"0"0,-1-1 0 0 0,1 1 1 0 0,-1-1-1 0 0,1 1 0 0 0,-1 0 1 0 0,0-1-1 0 0,0 1 0 0 0,1 0 1 0 0,-1 0-1 0 0,0 0 1 0 0,0 1-1 0 0,-3-2 0 0 0,0-1 634 0 0,0-4 946 0 0,116-3-2191 0 0,60-3 992 0 0,454-108 564 0 0,-532 90 2112 0 0,-111 30-3457 0 0,-32-6-12 0 0,-1 3 0 0 0,1 2 0 0 0,-1 2 0 0 0,0 2 0 0 0,0 3 1 0 0,-74 16-1 0 0,-301 100-125 0 0,191-47 486 0 0,195-67 535 0 0,39-6-115 0 0,4-1-699 0 0,47-4 38 0 0,-1-1 0 0 0,65-16 0 0 0,3 0 125 0 0,91-13-2 0 0,104-13 86 0 0,-277 39 465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3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567 300 9130 0 0,'5'-6'504'0'0,"1"0"0"0"0,-1-1 0 0 0,0 1 0 0 0,-1-1 0 0 0,0-1 1 0 0,0 1-1 0 0,0 0 0 0 0,-1-1 0 0 0,0 0 0 0 0,2-10 0 0 0,-4 12-327 0 0,0 1 0 0 0,-1 0 0 0 0,0-1 0 0 0,0 1 0 0 0,0-1-1 0 0,-1 1 1 0 0,0-1 0 0 0,0 1 0 0 0,0 0 0 0 0,-1-1 0 0 0,1 1 0 0 0,-1 0 0 0 0,-1 0 0 0 0,1 0 0 0 0,-1 1 0 0 0,-4-9-1 0 0,0 4-197 0 0,0 0-1 0 0,-1 0 1 0 0,0 1-1 0 0,0 0 0 0 0,-1 0 1 0 0,0 0-1 0 0,0 2 0 0 0,-1-1 1 0 0,0 1-1 0 0,0 0 1 0 0,0 1-1 0 0,-1 0 0 0 0,0 1 1 0 0,0 0-1 0 0,0 1 1 0 0,0 0-1 0 0,0 1 0 0 0,-1 0 1 0 0,1 0-1 0 0,-1 2 0 0 0,0-1 1 0 0,1 1-1 0 0,-1 1 1 0 0,-17 3-1 0 0,11-1-66 0 0,1 1-1 0 0,0 0 1 0 0,0 2 0 0 0,1-1 0 0 0,-1 2 0 0 0,1 1-1 0 0,1 0 1 0 0,-1 0 0 0 0,2 2 0 0 0,-1 0-1 0 0,1 1 1 0 0,1 0 0 0 0,0 1 0 0 0,0 0-1 0 0,-17 23 1 0 0,21-23 26 0 0,1 1-1 0 0,1 0 1 0 0,0 0 0 0 0,0 0-1 0 0,2 1 1 0 0,-8 23 0 0 0,12-33 19 0 0,0 0 1 0 0,0 0 0 0 0,0-1 0 0 0,1 1-1 0 0,-1 1 1 0 0,1-1 0 0 0,0 0 0 0 0,0 0-1 0 0,0 0 1 0 0,0 0 0 0 0,1 0 0 0 0,0 0-1 0 0,0 0 1 0 0,0 0 0 0 0,0-1 0 0 0,1 1-1 0 0,-1 0 1 0 0,1 0 0 0 0,0-1 0 0 0,0 1-1 0 0,0-1 1 0 0,1 0 0 0 0,-1 0 0 0 0,1 0-1 0 0,0 0 1 0 0,0 0 0 0 0,0 0 0 0 0,6 4-1 0 0,-5-5 111 0 0,0-1-1 0 0,1 1 1 0 0,-1-1-1 0 0,0 0 0 0 0,1 0 1 0 0,-1-1-1 0 0,0 1 1 0 0,1-1-1 0 0,-1 0 1 0 0,1 0-1 0 0,-1 0 0 0 0,1-1 1 0 0,-1 0-1 0 0,0 0 1 0 0,1 0-1 0 0,-1 0 1 0 0,0 0-1 0 0,0-1 0 0 0,0 0 1 0 0,0 0-1 0 0,0 0 1 0 0,0 0-1 0 0,3-4 1 0 0,6-2 243 0 0,-2 0 0 0 0,1-1 1 0 0,-1-1-1 0 0,-1 0 0 0 0,18-22 0 0 0,-16 16 391 0 0,0-2 0 0 0,11-21 262 0 0,-21 40-1162 0 0,0-1 166 0 0,0 1 0 0 0,-1 0-1 0 0,1 0 1 0 0,0-1 0 0 0,0 2 0 0 0,0-1-1 0 0,-1 0 1 0 0,1 0 0 0 0,0 0 0 0 0,-1 1-1 0 0,1-1 1 0 0,-1 1 0 0 0,1-1 0 0 0,0 3 0 0 0,26 34-45 0 0,-19-24 53 0 0,56 81-72 0 0,-33-45 310 0 0,48 55-1 0 0,-68-91-533 0 0,0-1 0 0 0,0-1-1 0 0,2-1 1 0 0,-1 1 0 0 0,1-2 0 0 0,1 0-1 0 0,0-1 1 0 0,27 12 0 0 0,-39-19-54 0 0,1-1 0 0 0,0 0-1 0 0,0 0 1 0 0,0 0 0 0 0,0-1 0 0 0,0 1 0 0 0,0-1 0 0 0,0 0 0 0 0,0 0 0 0 0,0-1-1 0 0,-1 1 1 0 0,7-2 0 0 0,2-3-565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16476 0 0,'0'0'1440'0'0,"5"-1"67"0"0,1 2-1504 0 0,1-1 1 0 0,-1 1-1 0 0,1 1 1 0 0,-1-1-1 0 0,0 1 1 0 0,0 0-1 0 0,1 0 1 0 0,-2 1-1 0 0,1 0 1 0 0,0 0-1 0 0,0 0 1 0 0,-1 1 0 0 0,0 0-1 0 0,0 0 1 0 0,0 0-1 0 0,6 7 1 0 0,11 12 29 0 0,39 51 0 0 0,-54-64-32 0 0,115 179 143 0 0,-92-135-145 0 0,3-2-1 0 0,2-2 1 0 0,41 47-1 0 0,-57-77-256 0 0,-9-7-515 0 0,2-1-1 0 0,21 18 1 0 0,-29-27-89 0 0,1 0 1 0 0,-1 0-1 0 0,1 0 1 0 0,0-1-1 0 0,0 0 1 0 0,0 0 0 0 0,7 2-1 0 0,-2-2-1922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4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1 17324 0 0,'0'0'5450'0'0,"-4"5"-6378"0"0,-12 19 765 0 0,1 1-1 0 0,1 0 1 0 0,1 1 0 0 0,-14 39 0 0 0,-11 23 232 0 0,-123 262-568 0 0,151-330 70 0 0,-22 54-934 0 0,21-26-3390 0 0,10-48 4694 0 0,1 0 1 0 0,0 1-1 0 0,0-1 0 0 0,0 0 1 0 0,0 1-1 0 0,0-1 0 0 0,0 1 1 0 0,0-1-1 0 0,0 0 0 0 0,1 1 1 0 0,-1-1-1 0 0,0 0 0 0 0,0 1 0 0 0,0-1 1 0 0,0 0-1 0 0,0 1 0 0 0,0-1 1 0 0,1 0-1 0 0,-1 1 0 0 0,0-1 1 0 0,0 0-1 0 0,1 0 0 0 0,-1 1 1 0 0,0-1-1 0 0,0 0 0 0 0,1 0 1 0 0,-1 1-1 0 0,4-1-879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4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25037 0 0,'2'-4'45'0'0,"0"1"0"0"0,0-1 0 0 0,0 1 0 0 0,0-1 0 0 0,1 1 0 0 0,-1 0-1 0 0,1 0 1 0 0,0 0 0 0 0,0 0 0 0 0,0 1 0 0 0,1-1 0 0 0,-1 1 0 0 0,0 0 0 0 0,1 0-1 0 0,6-3 1 0 0,6-1-96 0 0,0 0 0 0 0,26-4 0 0 0,0-1-116 0 0,-42 11 108 0 0,-1 5-1307 0 0,-6 13 1109 0 0,0-1 0 0 0,-20 34 0 0 0,-8 17 168 0 0,31-62 63 0 0,2 1-1 0 0,-1 0 1 0 0,1 0 0 0 0,0 0-1 0 0,1 1 1 0 0,0-1-1 0 0,0 0 1 0 0,0 1-1 0 0,1-1 1 0 0,0 1 0 0 0,0-1-1 0 0,1 0 1 0 0,0 1-1 0 0,2 6 1 0 0,-1-7 1 0 0,1-1 0 0 0,0 0 0 0 0,0-1 0 0 0,0 1 0 0 0,0-1 0 0 0,1 1 0 0 0,0-1 0 0 0,0 0 0 0 0,1 0 0 0 0,-1-1 0 0 0,1 1 0 0 0,0-1 0 0 0,0 0 0 0 0,0 0 0 0 0,1-1 0 0 0,7 4 0 0 0,4 1 20 0 0,0-1 0 0 0,1-1 1 0 0,0 0-1 0 0,0-2 0 0 0,0 0 0 0 0,1-1 1 0 0,-1-1-1 0 0,1 0 0 0 0,-1-2 0 0 0,31-2 1 0 0,6-4-2 0 0,0-2 0 0 0,68-19 0 0 0,-37 2-2325 0 0,126-53 0 0 0,-176 62 1474 0 0</inkml:trace>
  <inkml:trace contextRef="#ctx0" brushRef="#br0" timeOffset="1">832 598 25197 0 0,'93'26'-2958'0'0,"-61"-21"2941"0"0,0-2 0 0 0,0-1-1 0 0,0-2 1 0 0,1-1 0 0 0,55-9 0 0 0,157-47-1739 0 0,-185 39-160 0 0,-1-3 0 0 0,-1-3-1 0 0,99-56 1 0 0,-119 57 1044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23237 0 0,'-2'2'61'0'0,"1"0"1"0"0,0 0-1 0 0,0 0 1 0 0,0 0-1 0 0,0 0 0 0 0,1 0 1 0 0,-1 1-1 0 0,1-1 0 0 0,-1 0 1 0 0,1 0-1 0 0,0 1 1 0 0,0-1-1 0 0,0 0 0 0 0,0 1 1 0 0,0 2-1 0 0,0 5-206 0 0,-5 75-149 0 0,13 168 0 0 0,1-98 190 0 0,-7-89-43 0 0,0 27-1134 0 0,23 156-1 0 0,-22-235 424 0 0,1 1-1 0 0,0-1 0 0 0,1 0 1 0 0,1 0-1 0 0,0-1 0 0 0,14 23 1 0 0,-9-21-921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5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 24445 0 0,'11'98'60'0'0,"-17"27"-136"0"0,-36 201 0 0 0,20-180 66 0 0,20-131-85 0 0,0 0 0 0 0,1 0 0 0 0,1 0 1 0 0,2 19-1 0 0,5-35-725 0 0,1-2 705 0 0,0 0 1 0 0,0-1-1 0 0,-1 0 1 0 0,0 0-1 0 0,0-1 1 0 0,0 0-1 0 0,0-1 1 0 0,7-7-1 0 0,-6 5 42 0 0,1 1-1 0 0,0 0 1 0 0,0 0 0 0 0,0 1-1 0 0,19-9 1 0 0,-23 13 35 0 0,0 1 0 0 0,1-1 0 0 0,-1 1-1 0 0,1 0 1 0 0,0 0 0 0 0,-1 1 0 0 0,1 0 0 0 0,-1 0 0 0 0,1 0 0 0 0,0 0 0 0 0,-1 1 0 0 0,1 0-1 0 0,-1 0 1 0 0,1 1 0 0 0,-1-1 0 0 0,1 1 0 0 0,-1 1 0 0 0,0-1 0 0 0,0 1 0 0 0,7 4 0 0 0,-9-4 23 0 0,1-1 0 0 0,-1 1 0 0 0,0 0 0 0 0,0 0 0 0 0,0 1 0 0 0,0-1 0 0 0,0 1 0 0 0,-1-1 0 0 0,0 1 0 0 0,0 0 0 0 0,0 0 0 0 0,0 0 0 0 0,0 0 0 0 0,-1 0 0 0 0,0 0 0 0 0,0 0 0 0 0,0 1 0 0 0,0-1 1 0 0,-1 0-1 0 0,1 1 0 0 0,-1-1 0 0 0,0 0 0 0 0,-1 1 0 0 0,1-1 0 0 0,-1 0 0 0 0,0 1 0 0 0,-1 3 0 0 0,-2 5 52 0 0,-1-1 0 0 0,-1 0 0 0 0,1 0 0 0 0,-2-1 0 0 0,0 1 0 0 0,0-1 0 0 0,-1-1 0 0 0,-1 1 0 0 0,1-2-1 0 0,-2 1 1 0 0,1-1 0 0 0,-17 12 0 0 0,6-7 190 0 0,0 0 0 0 0,-1-1-1 0 0,0-2 1 0 0,-1 0 0 0 0,-44 15-1 0 0,63-24-213 0 0,-1-1 0 0 0,0 0 0 0 0,0 0 0 0 0,0 0 0 0 0,0 0 0 0 0,1-1 0 0 0,-1 0 0 0 0,0 0 0 0 0,0 0 0 0 0,0 0 0 0 0,0 0 0 0 0,-5-2 0 0 0,7 1-136 0 0,1 0-1 0 0,-1 0 0 0 0,1 0 1 0 0,-1 0-1 0 0,1 0 0 0 0,-1 0 1 0 0,1-1-1 0 0,0 1 0 0 0,-1 0 1 0 0,1-1-1 0 0,0 0 0 0 0,0 1 1 0 0,0-1-1 0 0,0 1 0 0 0,0-1 1 0 0,1 0-1 0 0,-1 0 0 0 0,0 1 1 0 0,1-1-1 0 0,-1 0 0 0 0,1 0 1 0 0,0 0-1 0 0,0 0 0 0 0,0 0 1 0 0,-1 0-1 0 0,2-3 0 0 0,-1-8-973 0 0,0 0 0 0 0,2 0 0 0 0,-1 0 0 0 0,2 0 0 0 0,6-22 0 0 0,0 5 797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5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19532 0 0,'65'104'38'0'0,"5"-4"1"0"0,97 110-1 0 0,-114-149 5 0 0,-22-24-113 0 0,1-1-1 0 0,2-2 0 0 0,45 36 0 0 0,-74-67-318 0 0,0 1 0 0 0,0-1 0 0 0,0 0 0 0 0,1 0 0 0 0,5 1 0 0 0,-9-3 5 0 0,0 0 0 0 0,0-1 0 0 0,0 1 0 0 0,0-1 0 0 0,0 0 0 0 0,0 0-1 0 0,0 1 1 0 0,1-1 0 0 0,-1-1 0 0 0,0 1 0 0 0,0 0 0 0 0,0 0 0 0 0,0-1 0 0 0,0 1 0 0 0,0-1 0 0 0,0 0 0 0 0,3-1 0 0 0,8-7-2686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1 22917 0 0,'0'0'1021'0'0,"-2"3"-830"0"0,-21 31-634 0 0,2 2 0 0 0,-23 53-1 0 0,4-8 398 0 0,-99 167-1200 0 0,-47 91-4046 0 0,100-170-1100 0 0,67-129 4307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9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66 4729 0 0,'1'-14'537'0'0,"-4"-17"2090"0"0,-2 12-1150 0 0,4 18-1305 0 0,12 36-233 0 0,-10-23 243 0 0,2 1 0 0 0,0-1 0 0 0,5 14 0 0 0,6 27 83 0 0,-10-28-193 0 0,3 20 36 0 0,2 49 0 0 0,-7-39-55 0 0,-1 89 1665 0 0,-1-134-2508 0 0,1 6 4393 0 0,0-13-2050 0 0,-1-16-6979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24141 0 0,'2'20'420'0'0,"0"1"1"0"0,1-1-1 0 0,6 21 0 0 0,5 40-763 0 0,-6 267 103 0 0,-28-116-1310 0 0,9-123 135 0 0,-2 22-2884 0 0,-4-45-3991 0 0,9-63 4774 0 0</inkml:trace>
  <inkml:trace contextRef="#ctx0" brushRef="#br0" timeOffset="1">1 584 22005 0 0,'0'0'1237'0'0,"2"-2"-1201"0"0,8-2-164 0 0,-1 0-1 0 0,0 0 0 0 0,1 1 1 0 0,-1 1-1 0 0,1-1 0 0 0,0 2 1 0 0,0-1-1 0 0,12 1 1 0 0,89 1-162 0 0,-77 1 133 0 0,0 0-156 0 0,260 0-6788 0 0,-260-1 6764 0 0,0 0-455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6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551 27 21605 0 0,'-12'-5'-95'0'0,"-1"1"0"0"0,0-1 1 0 0,1 2-1 0 0,-1 0 0 0 0,0 1 0 0 0,-1 0 1 0 0,1 0-1 0 0,0 2 0 0 0,0 0 1 0 0,-1 0-1 0 0,1 1 0 0 0,0 1 1 0 0,0 0-1 0 0,0 1 0 0 0,0 0 1 0 0,0 1-1 0 0,1 0 0 0 0,-1 1 1 0 0,-20 12-1 0 0,-4 3-69 0 0,-67 48 0 0 0,88-56 187 0 0,1 1 0 0 0,1 0-1 0 0,0 1 1 0 0,1 0-1 0 0,0 1 1 0 0,-15 25 0 0 0,25-36-9 0 0,1 0 0 0 0,0 1 0 0 0,0-1 0 0 0,0 0 0 0 0,1 1 0 0 0,-1-1 0 0 0,1 1 1 0 0,0 0-1 0 0,0-1 0 0 0,1 1 0 0 0,0 0 0 0 0,-1-1 0 0 0,2 1 0 0 0,-1 0 1 0 0,2 7-1 0 0,-1-5 1 0 0,1-1 0 0 0,1 1 1 0 0,-1-1-1 0 0,1 1 1 0 0,0-1-1 0 0,1 0 0 0 0,0 0 1 0 0,0-1-1 0 0,8 10 0 0 0,2-1 23 0 0,0-1 1 0 0,1 0-1 0 0,1-1 0 0 0,0 0 0 0 0,1-1 0 0 0,28 13 0 0 0,-10-9 44 0 0,1-1 1 0 0,0-2-1 0 0,1-1 0 0 0,0-2 0 0 0,1-2 0 0 0,75 6 1 0 0,-52-11 15 0 0,-1-3-1 0 0,1-2 1 0 0,101-19 0 0 0,-159 21-117 0 0,23-3 42 0 0,-1-2 1 0 0,30-11 0 0 0,-49 15-234 0 0,0-1 0 0 0,0 1 0 0 0,0-1 0 0 0,0-1 1 0 0,0 1-1 0 0,-1-1 0 0 0,1 0 0 0 0,-1 0 0 0 0,0-1 0 0 0,-1 1 0 0 0,1-1 0 0 0,-1 0 0 0 0,0-1 0 0 0,4-5 1 0 0,-1-7-1093 0 0,-6 1-308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5:27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12763 0 0,'0'0'4555'0'0,"3"-7"-3760"0"0,-1 2-928 0 0,0 0 0 0 0,1 0 0 0 0,0 0 0 0 0,0 0-1 0 0,1 1 1 0 0,-1 0 0 0 0,1-1 0 0 0,0 1 0 0 0,0 1 0 0 0,0-1-1 0 0,1 0 1 0 0,-1 1 0 0 0,1 0 0 0 0,0 0 0 0 0,0 1 0 0 0,0-1-1 0 0,0 1 1 0 0,0 0 0 0 0,1 0 0 0 0,-1 1 0 0 0,0 0 0 0 0,1 0-1 0 0,0 0 1 0 0,-1 0 0 0 0,1 1 0 0 0,6 0 0 0 0,8 0-917 0 0,0 2-215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6:28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98 9522 0 0,'-6'-7'180'0'0,"1"0"-1"0"0,-1 0 1 0 0,-1 0-1 0 0,1 1 1 0 0,-1 0-1 0 0,-1 0 1 0 0,1 0-1 0 0,-1 1 1 0 0,0 1-1 0 0,0-1 1 0 0,0 1-1 0 0,-12-4 1 0 0,6 3-290 0 0,0 1 1 0 0,0 1-1 0 0,-1 0 1 0 0,1 1-1 0 0,-1 0 1 0 0,1 1-1 0 0,-18 1 1 0 0,24 1 64 0 0,0 1 0 0 0,0-1 0 0 0,0 1 0 0 0,1 1 1 0 0,-1-1-1 0 0,0 1 0 0 0,-8 5 0 0 0,-31 10 737 0 0,85 0-449 0 0,-2-11 94 0 0,0-1 0 0 0,0-2 0 0 0,1-1 1 0 0,54-4-1 0 0,-22-5 248 0 0,97-21 0 0 0,-58 5-173 0 0,-107 22-211 0 0,-22 2 997 0 0,-57 3-1464 0 0,-133 15 195 0 0,148-7 46 0 0,-69 23-1 0 0,132-36 5 0 0,0 0 0 0 0,-1 0 0 0 0,1 0-1 0 0,0 0 1 0 0,0 0 0 0 0,0 0-1 0 0,-1 0 1 0 0,1 0 0 0 0,0 0 0 0 0,0 0-1 0 0,0 0 1 0 0,-1 0 0 0 0,1 0-1 0 0,0 0 1 0 0,0 0 0 0 0,0 0 0 0 0,-1 0-1 0 0,1 0 1 0 0,0 0 0 0 0,0 0-1 0 0,0 0 1 0 0,-1 0 0 0 0,1 1 0 0 0,0-1-1 0 0,0 0 1 0 0,0 0 0 0 0,0 0-1 0 0,0 0 1 0 0,-1 0 0 0 0,1 0 0 0 0,0 1-1 0 0,0-1 1 0 0,0 0 0 0 0,0 0-1 0 0,0 0 1 0 0,0 1 0 0 0,0-1 0 0 0,-1 0-1 0 0,1 0 1 0 0,0 0 0 0 0,0 1-1 0 0,0-1 1 0 0,0 0 0 0 0,0 0 0 0 0,0 0-1 0 0,0 1 1 0 0,0-1 0 0 0,0 0-1 0 0,0 0 1 0 0,0 0 0 0 0,0 1 0 0 0,0-1-1 0 0,0 0 1 0 0,0 0 0 0 0,1 0-1 0 0,-1 1 1 0 0,0-1 0 0 0,0 0 0 0 0,0 0-1 0 0,0 0 1 0 0,0 0 0 0 0,0 1-1 0 0,0-1 1 0 0,1 0 0 0 0,-1 0 0 0 0,0 0-1 0 0,0 0 1 0 0,23 9-339 0 0,34 3 551 0 0,48-2 255 0 0,-1-4 0 0 0,177-12 0 0 0,-126-10 1886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6:2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100 204 8594 0 0,'-7'-7'399'0'0,"-1"1"0"0"0,-1 0 0 0 0,1 0 0 0 0,-1 1 0 0 0,0 0 0 0 0,0 0 0 0 0,0 1 0 0 0,-1 1 0 0 0,-11-4 1296 0 0,33-4-1781 0 0,-7 10 105 0 0,1-1 0 0 0,-1 1 1 0 0,1 0-1 0 0,-1 0 1 0 0,1 0-1 0 0,0 1 1 0 0,6 0-1 0 0,13-1 112 0 0,459-74 1413 0 0,-351 52-1255 0 0,-103 19-235 0 0,27-6 2270 0 0,-55 10-2313 0 0,0 0 1 0 0,0 0 0 0 0,0-1 0 0 0,0 1 0 0 0,0 0-1 0 0,-1-1 1 0 0,1 1 0 0 0,0-1 0 0 0,0 0-1 0 0,-1 1 1 0 0,1-1 0 0 0,0 0 0 0 0,2-2 0 0 0,-2 1-181 0 0,1 1 0 0 0,-1 0 0 0 0,0 0 0 0 0,0 0 0 0 0,1 0 0 0 0,-1 0 0 0 0,0 0 1 0 0,5 0-1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6:3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42 110 12379 0 0,'0'0'1045'0'0,"-3"-32"4276"0"0,-14-8-5211 0 0,14 32-81 0 0,3 8-29 0 0,-1-1 1 0 0,0 0-1 0 0,1 1 0 0 0,-1-1 0 0 0,0 0 1 0 0,1 0-1 0 0,-1 1 0 0 0,1-1 0 0 0,0 0 1 0 0,-1 0-1 0 0,1 0 0 0 0,0 0 1 0 0,-1 0-1 0 0,1 1 0 0 0,0-1 0 0 0,0 0 1 0 0,0 0-1 0 0,0 0 0 0 0,0 0 0 0 0,0 0 1 0 0,0-1-1 0 0,-3-8-1850 0 0,-3 20 980 0 0,5-4 817 0 0,1-1 1 0 0,-1 1-1 0 0,1-1 1 0 0,0 0-1 0 0,0 1 0 0 0,1-1 1 0 0,1 8-1 0 0,0 11-2 0 0,-1 178-31 0 0,-2-75 192 0 0,30 247-1 0 0,-15-216 504 0 0,-10-80-137 0 0,-2-48 3035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6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56 3849 0 0,'-12'-8'1116'0'0,"0"1"1"0"0,0 0-1 0 0,-24-9 0 0 0,26 12-1038 0 0,-1 1-1 0 0,0 0 1 0 0,1 1-1 0 0,-1 0 1 0 0,-15-1-1 0 0,20 3-176 0 0,-1 0 0 0 0,0 0 0 0 0,1 1 0 0 0,-1-1 0 0 0,1 1 0 0 0,0 1 0 0 0,-1-1 0 0 0,1 1 0 0 0,0 0 0 0 0,0 1 0 0 0,0 0 0 0 0,0 0 0 0 0,0 0 0 0 0,1 0 0 0 0,-1 1 0 0 0,1 0 0 0 0,0 0 0 0 0,0 0 0 0 0,0 1-1 0 0,1 0 1 0 0,0 0 0 0 0,-6 8 0 0 0,3-3 34 0 0,1 0 0 0 0,1 1-1 0 0,0-1 1 0 0,0 1 0 0 0,1 0-1 0 0,0 1 1 0 0,1-1 0 0 0,0 0-1 0 0,1 1 1 0 0,1 0 0 0 0,-1 0-1 0 0,2-1 1 0 0,0 1 0 0 0,0 0-1 0 0,1 0 1 0 0,3 15 0 0 0,2-3-17 0 0,1 1 0 0 0,1-1 1 0 0,2-1-1 0 0,0 1 1 0 0,1-2-1 0 0,22 33 1 0 0,0-3 85 0 0,49 84 32 0 0,-71-115 3 0 0,-1 1-1 0 0,-1 1 1 0 0,0-1 0 0 0,7 37-1 0 0,-15-56 62 0 0,-1-1 1 0 0,1 1-1 0 0,-1 0 1 0 0,1 0-1 0 0,-1-1 0 0 0,0 1 1 0 0,0 0-1 0 0,0 0 1 0 0,-1 0-1 0 0,1-1 0 0 0,-1 1 1 0 0,1 0-1 0 0,-1 0 0 0 0,0-1 1 0 0,0 1-1 0 0,0-1 1 0 0,0 1-1 0 0,-1-1 0 0 0,1 1 1 0 0,-1-1-1 0 0,1 0 1 0 0,-1 1-1 0 0,0-1 0 0 0,0 0 1 0 0,0 0-1 0 0,-4 3 1 0 0,-2-1 236 0 0,-1 1 1 0 0,1-1 0 0 0,-1-1-1 0 0,0 0 1 0 0,0 0 0 0 0,-17 3 0 0 0,4-1-140 0 0,0 0 1 0 0,0-2-1 0 0,-1 0 1 0 0,1-1-1 0 0,0-2 1 0 0,-36-3-1 0 0,53 2-278 0 0,0 0 0 0 0,0-1 0 0 0,0 0 0 0 0,0 0 0 0 0,0-1 0 0 0,1 1 0 0 0,-1-1-1 0 0,1 0 1 0 0,-1 0 0 0 0,1-1 0 0 0,0 1 0 0 0,0-1 0 0 0,1 0 0 0 0,-1 0 0 0 0,1 0 0 0 0,0-1 0 0 0,0 1 0 0 0,0-1 0 0 0,1 1 0 0 0,-4-8-1 0 0,-3-9 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7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7626 0 0,'0'0'127'0'0,"0"-1"0"0"0,0 1 0 0 0,0-1 0 0 0,0 0 0 0 0,1 1 0 0 0,-1-1 0 0 0,0 1 0 0 0,0-1 0 0 0,0 0 0 0 0,0 1 0 0 0,1-1 0 0 0,-1 1 0 0 0,0-1 0 0 0,1 1 0 0 0,-1-1 0 0 0,0 1-1 0 0,1 0 1 0 0,-1-1 0 0 0,1 1 0 0 0,-1-1 0 0 0,1 1 0 0 0,-1 0 0 0 0,1-1 0 0 0,-1 1 0 0 0,1 0 0 0 0,-1-1 0 0 0,1 1 0 0 0,-1 0 0 0 0,1 0 0 0 0,16 7-65 0 0,11 25-1408 0 0,-28-31 1435 0 0,17 24-81 0 0,-2 1 1 0 0,-1 1 0 0 0,0 0 0 0 0,-3 1 0 0 0,0 1 0 0 0,-2-1 0 0 0,0 1 0 0 0,6 48 0 0 0,-4 13 64 0 0,1 141 0 0 0,-15 41-2 0 0,-10-91 129 0 0,13-198 5416 0 0,-1-12-4043 0 0,-1-48-1793 0 0,3 45 161 0 0,1-1 0 0 0,2 0 0 0 0,14-57 0 0 0,-14 77-57 0 0,0 1 1 0 0,0-1 0 0 0,1 1 0 0 0,1 0 0 0 0,0 1 0 0 0,1-1 0 0 0,0 1-1 0 0,1 0 1 0 0,0 1 0 0 0,0 0 0 0 0,1 0 0 0 0,14-11 0 0 0,-20 18 43 0 0,0 0 0 0 0,1 1 0 0 0,-1 0 1 0 0,1 0-1 0 0,-1 0 0 0 0,1 0 0 0 0,0 0 1 0 0,0 1-1 0 0,0-1 0 0 0,0 1 0 0 0,0 0 1 0 0,0 1-1 0 0,0-1 0 0 0,0 1 0 0 0,0-1 0 0 0,0 1 1 0 0,0 0-1 0 0,1 1 0 0 0,-1-1 0 0 0,0 1 1 0 0,0 0-1 0 0,0 0 0 0 0,0 0 0 0 0,0 0 1 0 0,0 1-1 0 0,5 2 0 0 0,-1 1 44 0 0,-1 0 1 0 0,0 1-1 0 0,-1-1 0 0 0,1 1 1 0 0,-1 1-1 0 0,0-1 0 0 0,0 1 1 0 0,-1 0-1 0 0,0 0 0 0 0,0 1 1 0 0,6 13-1 0 0,32 80 179 0 0,-5 2 0 0 0,28 121 1 0 0,-49-162-122 0 0,-14-52-31 0 0,17 51 45 0 0,-19-57-55 0 0,1-1-1 0 0,-1 0 1 0 0,1 0 0 0 0,-1 0 0 0 0,1 0 0 0 0,0 0-1 0 0,0 0 1 0 0,0 0 0 0 0,1 0 0 0 0,-1-1-1 0 0,1 1 1 0 0,-1-1 0 0 0,1 0 0 0 0,4 3 0 0 0,-6-5 2 0 0,0 0 0 0 0,0 0 0 0 0,0 0 1 0 0,0 0-1 0 0,0 0 0 0 0,0 0 0 0 0,0 0 1 0 0,0 0-1 0 0,0-1 0 0 0,0 1 0 0 0,0 0 1 0 0,0-1-1 0 0,0 1 0 0 0,-1 0 0 0 0,1-1 1 0 0,0 1-1 0 0,0-1 0 0 0,0 0 0 0 0,0 1 1 0 0,-1-1-1 0 0,1 0 0 0 0,0 1 0 0 0,0-1 1 0 0,-1 0-1 0 0,1 0 0 0 0,-1 1 0 0 0,1-1 1 0 0,-1 0-1 0 0,1 0 0 0 0,-1 0 0 0 0,1 0 1 0 0,-1 0-1 0 0,0 0 0 0 0,1-1 0 0 0,12-38-197 0 0,-13 38 187 0 0,10-50-19 0 0,-1-1 1 0 0,-4 1 0 0 0,-1-1-1 0 0,-3 0 1 0 0,-10-93 0 0 0,-5 74 1866 0 0,14 71-1842 0 0,8 19-4128 0 0,16 34 3801 0 0,-5-8 229 0 0,44 72 0 0 0,-56-105 144 0 0,1-1 0 0 0,-1 0 0 0 0,2 0 1 0 0,-1-1-1 0 0,1 0 0 0 0,1 0 0 0 0,0-1 0 0 0,0 0 0 0 0,0-1 0 0 0,1 0 0 0 0,17 8 0 0 0,-25-13 87 0 0,-1-1 1 0 0,1 0 0 0 0,-1 0 0 0 0,1 0-1 0 0,-1-1 1 0 0,1 1 0 0 0,0-1 0 0 0,-1 1-1 0 0,1-1 1 0 0,0 0 0 0 0,0 0 0 0 0,-1 0-1 0 0,1 0 1 0 0,0 0 0 0 0,-1-1 0 0 0,1 1-1 0 0,0-1 1 0 0,-1 0 0 0 0,1 0 0 0 0,-1 0-1 0 0,4-2 1 0 0,-3 1 73 0 0,0-1-1 0 0,0 0 1 0 0,0 0 0 0 0,-1 0-1 0 0,1 0 1 0 0,-1 0 0 0 0,0-1-1 0 0,0 1 1 0 0,0-1 0 0 0,0 0-1 0 0,-1 1 1 0 0,1-1 0 0 0,1-7-1 0 0,1-8 67 0 0,0 0-1 0 0,-1-1 1 0 0,-1 1-1 0 0,0 0 0 0 0,-2-1 1 0 0,0 0-1 0 0,-1 1 0 0 0,-1-1 1 0 0,-1 1-1 0 0,-9-29 0 0 0,6 26-277 0 0,-1 1 0 0 0,-1 0 0 0 0,-1 1 0 0 0,-1 0 0 0 0,-1 0 0 0 0,-1 1 0 0 0,0 1 0 0 0,-1 0 0 0 0,-17-17 0 0 0,24 29-221 0 0,-1 0 0 0 0,0 0 0 0 0,0 1 0 0 0,-13-8 0 0 0,18 12-32 0 0,0 0 0 0 0,0 0 0 0 0,0 0 0 0 0,0 0 0 0 0,0 1-1 0 0,0-1 1 0 0,-1 1 0 0 0,1-1 0 0 0,0 1 0 0 0,-4 0 0 0 0,5 0-6 0 0,0 0 0 0 0,0 0 1 0 0,1 0-1 0 0,-1 1 0 0 0,0-1 1 0 0,0 0-1 0 0,0 1 1 0 0,0-1-1 0 0,1 1 0 0 0,-1-1 1 0 0,0 0-1 0 0,0 1 0 0 0,1 0 1 0 0,-1-1-1 0 0,0 1 0 0 0,1-1 1 0 0,-1 1-1 0 0,1 0 1 0 0,-1 0-1 0 0,1-1 0 0 0,-1 1 1 0 0,1 0-1 0 0,-1 0 0 0 0,1 0 1 0 0,0-1-1 0 0,-1 3 1 0 0,0 2-1721 0 0,1 1-111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7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2833 0 0,'6'-1'267'0'0,"0"0"1"0"0,-1 1 0 0 0,1-1-1 0 0,0 1 1 0 0,-1 0 0 0 0,1 0-1 0 0,0 1 1 0 0,-1 0 0 0 0,1 0-1 0 0,10 3 1 0 0,-13-2-194 0 0,0 0 1 0 0,1 0 0 0 0,-1 0-1 0 0,0 0 1 0 0,0 0-1 0 0,-1 1 1 0 0,1-1-1 0 0,0 1 1 0 0,-1 0-1 0 0,1 0 1 0 0,-1 0 0 0 0,0 0-1 0 0,0 0 1 0 0,0 1-1 0 0,-1-1 1 0 0,1 1-1 0 0,1 4 1 0 0,16 53 233 0 0,-3 1 0 0 0,12 102 0 0 0,-9-50-187 0 0,-6-50 9468 0 0,-11-69-9296 0 0,-1 0 0 0 0,0 1 0 0 0,0-1 0 0 0,0 0-1 0 0,0 0 1 0 0,-1 0 0 0 0,0 0 0 0 0,0 0 0 0 0,0 0 0 0 0,-2-8 0 0 0,-13-58-388 0 0,9 48 290 0 0,-2-13-193 0 0,-3-8-141 0 0,-6-57-1 0 0,16 89 3 0 0,0-1 0 0 0,1 0 0 0 0,0 1 0 0 0,1-1 0 0 0,1 0-1 0 0,0 1 1 0 0,0-1 0 0 0,1 1 0 0 0,7-16 0 0 0,-7 22-41 0 0,0 0 1 0 0,1 0-1 0 0,0 1 1 0 0,1-1-1 0 0,-1 1 1 0 0,1 0-1 0 0,0 0 1 0 0,0 1-1 0 0,0-1 1 0 0,1 1-1 0 0,-1 0 1 0 0,1 1-1 0 0,9-5 1 0 0,13-5-1431 0 0,50-16 0 0 0,-40 16-109 0 0,-8 1-263 0 0,-1-1 0 0 0,45-27 0 0 0,-50 24 1768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8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7226 0 0,'0'0'1980'0'0,"1"4"-1729"0"0,1 12-314 0 0,-1-1 0 0 0,0 1 0 0 0,-2-1 0 0 0,1 1 0 0 0,-7 29 0 0 0,3-9 113 0 0,-25 563 268 0 0,26-491-235 0 0,3-88-88 0 0,4 286 417 0 0,-4-306-505 0 0,0 1 0 0 0,1-1 0 0 0,-1 1 0 0 0,0-1 0 0 0,0 1 0 0 0,0-1 0 0 0,0 1 1 0 0,0-1-1 0 0,0 1 0 0 0,0-1 0 0 0,-1 1 0 0 0,1-1 0 0 0,0 0 0 0 0,0 1 0 0 0,0-1 0 0 0,0 1 0 0 0,-1-1 0 0 0,1 1 1 0 0,0-1-1 0 0,0 0 0 0 0,-1 1 0 0 0,1-1 0 0 0,0 0 0 0 0,-1 1 0 0 0,1-1 0 0 0,0 0 0 0 0,-1 1 0 0 0,1-1 0 0 0,0 0 1 0 0,-1 0-1 0 0,1 1 0 0 0,-1-1 0 0 0,1 0 0 0 0,0 0 0 0 0,-1 0 0 0 0,1 0 0 0 0,-1 0 0 0 0,1 1 0 0 0,-1-1 0 0 0,1 0 1 0 0,-1 0-1 0 0,1 0 0 0 0,-1 0 0 0 0,1 0 0 0 0,0 0 0 0 0,-1-1 0 0 0,1 1 0 0 0,-1 0 0 0 0,1 0 0 0 0,-1 0 0 0 0,1 0 1 0 0,-1 0-1 0 0,0-1 0 0 0,-7-5-1642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5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11546 0 0,'0'0'112'0'0,"0"1"-240"0"0,0 1 224 0 0,-3 19-256 0 0,3-13-104 0 0,0-1 208 0 0,0 4 16 0 0,-1 1 48 0 0,-1-2 32 0 0,-1 4 16 0 0,3 4-16 0 0,-6-5-160 0 0,2 4-176 0 0,-3 3-104 0 0,-2-1 8 0 0,-2 3-264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8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1 219 14779 0 0,'0'0'552'0'0,"2"-6"284"0"0,1 2-876 0 0,0 0 0 0 0,0 0 0 0 0,0 1 0 0 0,0-1 0 0 0,1 1 0 0 0,-1 0 0 0 0,1 0 0 0 0,0 1-1 0 0,0-1 1 0 0,0 1 0 0 0,5-2 0 0 0,58-23-447 0 0,-36 15 429 0 0,251-75-309 0 0,-180 60 377 0 0,-78 21-32 0 0,1 1 0 0 0,1 1 0 0 0,40 0 0 0 0,-5 3-2778 0 0,-51 1 2699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8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17516 0 0,'0'0'1273'0'0,"2"2"-1098"0"0,14 23-171 0 0,-2 1 0 0 0,0 0 0 0 0,-2 1 0 0 0,-1 0 0 0 0,-1 1 0 0 0,7 31 0 0 0,-1 15-528 0 0,9 89 0 0 0,-9 46-606 0 0,-12 228 1 0 0,-5-289 2602 0 0,1-159-1460 0 0,1 0-1 0 0,0 0 1 0 0,1 0-1 0 0,0 0 1 0 0,6-18-1 0 0,-2 5-207 0 0,0-2 77 0 0,1 1 1 0 0,1 0-1 0 0,1 1 0 0 0,1 0 0 0 0,1 0 0 0 0,15-23 0 0 0,-19 36 22 0 0,1 1 0 0 0,0-1 0 0 0,0 2-1 0 0,1-1 1 0 0,1 1 0 0 0,-1 1 0 0 0,2-1-1 0 0,-1 2 1 0 0,1-1 0 0 0,0 2 0 0 0,0-1 0 0 0,1 2-1 0 0,0-1 1 0 0,14-3 0 0 0,-14 5-18 0 0,-1 1 0 0 0,1 0 0 0 0,0 1 0 0 0,-1 1 0 0 0,1 0 0 0 0,0 0 0 0 0,0 1 0 0 0,0 0 0 0 0,0 1 0 0 0,0 1 0 0 0,15 3 0 0 0,-21-3 62 0 0,0 0 0 0 0,0 0 0 0 0,-1 1 0 0 0,1 0 0 0 0,-1 0 0 0 0,0 0 0 0 0,0 0 0 0 0,0 1 0 0 0,0 0 0 0 0,-1 0 0 0 0,1 0 0 0 0,-1 0 0 0 0,0 1 0 0 0,0 0 0 0 0,-1 0 0 0 0,1 0 0 0 0,-1 0 0 0 0,0 0-1 0 0,-1 1 1 0 0,1-1 0 0 0,-1 1 0 0 0,0 0 0 0 0,-1 0 0 0 0,2 6 0 0 0,-1 2 94 0 0,0 0-1 0 0,-2 0 0 0 0,1 0 1 0 0,-2 0-1 0 0,0 0 0 0 0,0 0 1 0 0,-1-1-1 0 0,-1 1 0 0 0,-1-1 1 0 0,0 1-1 0 0,0-1 0 0 0,-1 0 1 0 0,-1 0-1 0 0,0-1 0 0 0,-11 16 1 0 0,12-19 112 0 0,0-2 0 0 0,-1 1 0 0 0,0-1 0 0 0,0 0 0 0 0,-1 0 0 0 0,0 0 0 0 0,0-1 0 0 0,0 0 1 0 0,-1 0-1 0 0,0-1 0 0 0,0 0 0 0 0,0-1 0 0 0,-1 0 0 0 0,0 0 0 0 0,1-1 0 0 0,-2 0 0 0 0,1 0 0 0 0,0-1 0 0 0,0 0 1 0 0,-1-1-1 0 0,1 0 0 0 0,-1 0 0 0 0,-12-1 0 0 0,15-1-145 0 0,-1 0 0 0 0,1-1 0 0 0,-1 0 0 0 0,1 0 1 0 0,0 0-1 0 0,0-1 0 0 0,0 0 0 0 0,0-1 0 0 0,1 1 0 0 0,-1-1 0 0 0,1 0 1 0 0,0-1-1 0 0,0 0 0 0 0,0 0 0 0 0,1 0 0 0 0,0-1 0 0 0,0 1 1 0 0,0-1-1 0 0,-5-9 0 0 0,7 10-345 0 0,0 0 0 0 0,1-1 0 0 0,-1 1 0 0 0,1-1 0 0 0,0 0 0 0 0,0 0 0 0 0,1 0 0 0 0,0 0 1 0 0,0 0-1 0 0,0 0 0 0 0,1 0 0 0 0,0 0 0 0 0,0-1 0 0 0,0 1 0 0 0,1 0 0 0 0,0 0 0 0 0,0 0 0 0 0,1 0 0 0 0,0 0 0 0 0,0 0 1 0 0,0 1-1 0 0,0-1 0 0 0,7-10 0 0 0,7-7-1821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29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2465 0 0,'5'16'-75'0'0,"1"0"1"0"0,10 21-1 0 0,9 23 531 0 0,-16-30-148 0 0,25 67-57 0 0,-30-86 48 0 0,1 0 1 0 0,1-1 0 0 0,0 0-1 0 0,0 0 1 0 0,1-1 0 0 0,22 13 7819 0 0,-22-28-7897 0 0,-1-1 0 0 0,0 1-1 0 0,0-1 1 0 0,-1-1 0 0 0,0 1-1 0 0,0-1 1 0 0,0 0 0 0 0,-1 0-1 0 0,-1 0 1 0 0,1 0 0 0 0,-1-1-1 0 0,-1 0 1 0 0,1 1 0 0 0,1-15-1 0 0,2-20-104 0 0,1-77-1 0 0,-6 91 155 0 0,0 14-93 0 0,-1 1-1 0 0,0-1 0 0 0,-1 0 1 0 0,0 0-1 0 0,-2 1 1 0 0,-3-16-1 0 0,6 30-150 0 0,-5 4-1704 0 0,1 3 1651 0 0,0 0 0 0 0,1-1 0 0 0,1 1 0 0 0,-1 0 0 0 0,1 1 0 0 0,0-1 0 0 0,-1 12 0 0 0,-6 62 51 0 0,6-41 0 0 0,1-20-49 0 0,1-1 0 0 0,0 1 0 0 0,2 0 0 0 0,0 0 0 0 0,1-1 0 0 0,1 1 0 0 0,1-1 0 0 0,0 0 0 0 0,2 0 0 0 0,0 0 1 0 0,1-1-1 0 0,11 20 0 0 0,-17-34 80 0 0,1-1 0 0 0,-1 1-1 0 0,-1 0 1 0 0,1-1 0 0 0,0 1 0 0 0,-1 0 0 0 0,0 0 0 0 0,0 0 0 0 0,0-1-1 0 0,-1 6 1 0 0,1 6 3471 0 0,-8-36-2419 0 0,-27-271-573 0 0,33 272-557 0 0,-2-66-38 0 0,4 76-21 0 0,1 1 0 0 0,0 0 0 0 0,0 0 0 0 0,1 0 0 0 0,0 0 0 0 0,0 0 0 0 0,5-9 0 0 0,-5 15-60 0 0,0-1 0 0 0,0 1 1 0 0,1 0-1 0 0,-1 0 0 0 0,1 0 0 0 0,0 1 0 0 0,0-1 0 0 0,0 1 0 0 0,0-1 0 0 0,1 1 1 0 0,-1 0-1 0 0,1 0 0 0 0,-1 0 0 0 0,1 1 0 0 0,0-1 0 0 0,-1 1 0 0 0,1 0 0 0 0,5-1 1 0 0,13-2-119 0 0,0 0 0 0 0,24 0 0 0 0,-16 2 134 0 0,5-3 59 0 0,1 2 0 0 0,-1 2-1 0 0,0 1 1 0 0,1 1 0 0 0,68 13 0 0 0,-94-11-354 0 0,-1 0 0 0 0,0 0 1 0 0,0 1-1 0 0,8 5 0 0 0,-9-5-725 0 0,-1 1 0 0 0,0 0 0 0 0,0 0 1 0 0,11 11-1 0 0,-9-5-786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0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2 360 10770 0 0,'0'0'24'0'0,"0"0"-1"0"0,0 1 0 0 0,-1-1 1 0 0,1 0-1 0 0,0 0 0 0 0,0 1 1 0 0,0-1-1 0 0,0 0 0 0 0,0 0 1 0 0,0 0-1 0 0,0 1 0 0 0,0-1 1 0 0,0 0-1 0 0,0 0 0 0 0,0 1 1 0 0,0-1-1 0 0,0 0 0 0 0,0 1 1 0 0,0-1-1 0 0,0 0 0 0 0,0 0 1 0 0,0 0-1 0 0,0 1 0 0 0,0-1 1 0 0,0 0-1 0 0,0 0 0 0 0,1 1 1 0 0,-1-1-1 0 0,0 0 0 0 0,0 0 1 0 0,0 0-1 0 0,0 1 0 0 0,1-1 1 0 0,-1 0-1 0 0,0 0 0 0 0,0 0 1 0 0,0 0-1 0 0,1 1 0 0 0,-1-1 1 0 0,0 0-1 0 0,1 0 0 0 0,6 9-184 0 0,-4-7 154 0 0,0 0 0 0 0,0 0 0 0 0,0 0 0 0 0,1-1 0 0 0,-1 1 0 0 0,0-1 0 0 0,1 0 0 0 0,-1 0 0 0 0,0 0-1 0 0,1-1 1 0 0,-1 1 0 0 0,1-1 0 0 0,4 1 0 0 0,48-4 233 0 0,-50 2-195 0 0,10-1 100 0 0,1-1 0 0 0,-1 0 0 0 0,0-2 0 0 0,-1 0 0 0 0,1 0 0 0 0,-1-2 0 0 0,0 0 0 0 0,0 0 0 0 0,-1-2 0 0 0,0 0 0 0 0,-1 0 0 0 0,14-13 1 0 0,-19 15 128 0 0,1-1 1 0 0,-2 1 0 0 0,1-2 0 0 0,-1 1 0 0 0,0-1 0 0 0,-1 0 0 0 0,0-1 0 0 0,-1 1 0 0 0,0-1 0 0 0,0 0 0 0 0,-1-1 0 0 0,0 1-1 0 0,-1-1 1 0 0,0 1 0 0 0,-1-1 0 0 0,0 0 0 0 0,-1 0 0 0 0,1-20 0 0 0,-3 26-278 0 0,1 1 0 0 0,-1 0 0 0 0,0 0 1 0 0,0-1-1 0 0,0 1 0 0 0,0 0 0 0 0,-1 0 0 0 0,0 0 0 0 0,0 0 1 0 0,0 0-1 0 0,0 0 0 0 0,-1 1 0 0 0,1-1 0 0 0,-1 1 0 0 0,0 0 1 0 0,0-1-1 0 0,0 1 0 0 0,0 1 0 0 0,-1-1 0 0 0,1 0 0 0 0,-1 1 1 0 0,0 0-1 0 0,1-1 0 0 0,-1 2 0 0 0,0-1 0 0 0,0 0 0 0 0,0 1 1 0 0,-1 0-1 0 0,1 0 0 0 0,0 0 0 0 0,-1 0 0 0 0,1 1 0 0 0,0-1 1 0 0,-1 1-1 0 0,1 0 0 0 0,0 1 0 0 0,-1-1 0 0 0,1 1 0 0 0,0 0 1 0 0,0 0-1 0 0,-1 0 0 0 0,1 0 0 0 0,0 1 0 0 0,0 0 0 0 0,0 0 1 0 0,0 0-1 0 0,1 0 0 0 0,-1 0 0 0 0,1 1 0 0 0,-1 0 0 0 0,1 0 1 0 0,-4 4-1 0 0,-1 3-30 0 0,1 0-1 0 0,0 0 1 0 0,0 1 0 0 0,1 0 0 0 0,0 1 0 0 0,1 0 0 0 0,1-1-1 0 0,0 1 1 0 0,0 1 0 0 0,1-1 0 0 0,-2 21 0 0 0,3-17-27 0 0,1 1 0 0 0,0-1 0 0 0,1 0 0 0 0,1 1 0 0 0,0-1 0 0 0,2 0 0 0 0,0 1 0 0 0,7 24-1 0 0,-6-32-23 0 0,0 0-1 0 0,1 0 0 0 0,-1 0 1 0 0,2-1-1 0 0,-1 1 0 0 0,1-1 0 0 0,1-1 1 0 0,-1 1-1 0 0,1-1 0 0 0,8 7 0 0 0,-2-4 6 0 0,0-1-1 0 0,0 0 0 0 0,0-1 0 0 0,1-1 0 0 0,28 11 0 0 0,-16-9 87 0 0,1-1-1 0 0,0-2 0 0 0,1-1 1 0 0,-1-1-1 0 0,1-1 0 0 0,54-2 0 0 0,-58-3 70 0 0,1-1-1 0 0,-1-1 0 0 0,0-2 0 0 0,0 0 1 0 0,-1-1-1 0 0,0-2 0 0 0,0 0 0 0 0,-1-1 1 0 0,0-2-1 0 0,-1 0 0 0 0,28-20 0 0 0,-37 23 31 0 0,0-1 0 0 0,-1 0 0 0 0,0 0 0 0 0,0-1 0 0 0,-1-1 0 0 0,0 0 0 0 0,-1 0 0 0 0,0 0 0 0 0,-1-1 0 0 0,-1-1 0 0 0,0 1 1 0 0,-1-1-1 0 0,0-1 0 0 0,-1 1 0 0 0,-1-1 0 0 0,0 1 0 0 0,-1-1 0 0 0,-1 0 0 0 0,1-22 0 0 0,-2 33-59 0 0,-1 0 0 0 0,0-1 1 0 0,-1 1-1 0 0,1-1 0 0 0,-1 1 1 0 0,0 0-1 0 0,0-1 0 0 0,0 1 1 0 0,-1 0-1 0 0,1 0 0 0 0,-1 0 0 0 0,0 0 1 0 0,0 0-1 0 0,-1 0 0 0 0,1 0 1 0 0,-1 1-1 0 0,0-1 0 0 0,0 1 1 0 0,0 0-1 0 0,0 0 0 0 0,0 0 1 0 0,-1 0-1 0 0,1 1 0 0 0,-1-1 1 0 0,-5-2-1 0 0,3 3-63 0 0,-1 0 1 0 0,1 0 0 0 0,-1 0-1 0 0,0 1 1 0 0,0 0 0 0 0,1 0-1 0 0,-1 0 1 0 0,0 1-1 0 0,0 0 1 0 0,0 1 0 0 0,0 0-1 0 0,0 0 1 0 0,1 0 0 0 0,-1 1-1 0 0,-11 4 1 0 0,6-2 0 0 0,0 2 0 0 0,1-1 0 0 0,-1 1 0 0 0,1 1 1 0 0,0 0-1 0 0,1 1 0 0 0,0 0 0 0 0,0 1 0 0 0,0 0 1 0 0,1 0-1 0 0,1 1 0 0 0,0 0 0 0 0,-10 16 0 0 0,12-17-49 0 0,1 1-1 0 0,0 0 1 0 0,1 0-1 0 0,0 0 1 0 0,0 0-1 0 0,1 0 1 0 0,1 1-1 0 0,0-1 1 0 0,0 1-1 0 0,1 0 1 0 0,0 0-1 0 0,1 0 1 0 0,0-1 0 0 0,1 1-1 0 0,0 0 1 0 0,5 17-1 0 0,-5-24 16 0 0,0 0 1 0 0,1 0-1 0 0,-1 0 0 0 0,1-1 0 0 0,0 1 1 0 0,0-1-1 0 0,1 1 0 0 0,-1-1 0 0 0,1 0 1 0 0,-1 0-1 0 0,1 0 0 0 0,0 0 0 0 0,0 0 0 0 0,1-1 1 0 0,-1 1-1 0 0,0-1 0 0 0,1 0 0 0 0,0 0 1 0 0,-1 0-1 0 0,1 0 0 0 0,0-1 0 0 0,0 0 1 0 0,0 1-1 0 0,0-1 0 0 0,0-1 0 0 0,0 1 1 0 0,0-1-1 0 0,0 1 0 0 0,7-2 0 0 0,-2 1 243 0 0,1 0-1 0 0,-1-1 0 0 0,0 0 0 0 0,0-1 1 0 0,1 0-1 0 0,-1-1 0 0 0,-1 0 0 0 0,1 0 0 0 0,0-1 1 0 0,-1 0-1 0 0,16-10 0 0 0,-13 5 54 0 0,-1 0 0 0 0,0-1 0 0 0,-1 0 0 0 0,0-1 1 0 0,0 0-1 0 0,-1 0 0 0 0,-1-1 0 0 0,7-13 0 0 0,-14 25-275 0 0,0 0 1 0 0,0-1-1 0 0,0 1 1 0 0,1 0-1 0 0,-1-1 0 0 0,0 1 1 0 0,0 0-1 0 0,0 0 1 0 0,1-1-1 0 0,-1 1 1 0 0,0 0-1 0 0,0 0 0 0 0,1-1 1 0 0,-1 1-1 0 0,0 0 1 0 0,0 0-1 0 0,1 0 1 0 0,-1-1-1 0 0,0 1 0 0 0,1 0 1 0 0,-1 0-1 0 0,0 0 1 0 0,1 0-1 0 0,-1 0 0 0 0,0 0 1 0 0,1 0-1 0 0,-1 0 1 0 0,0 0-1 0 0,1 0 1 0 0,-1 0-1 0 0,0 0 0 0 0,1 0 1 0 0,-1 0-1 0 0,0 0 1 0 0,1 0-1 0 0,-1 0 1 0 0,1 0-1 0 0,13 12-495 0 0,6 19 299 0 0,32 62 303 0 0,80 165 278 0 0,-132-257-344 0 0,3 6-288 0 0,0 0 0 0 0,1 0-1 0 0,-1 0 1 0 0,9 12 0 0 0,-11-19 238 0 0,-1 1 0 0 0,1 0 1 0 0,0-1-1 0 0,-1 1 1 0 0,1 0-1 0 0,0-1 0 0 0,-1 1 1 0 0,1-1-1 0 0,0 1 1 0 0,0-1-1 0 0,0 1 0 0 0,-1-1 1 0 0,1 0-1 0 0,0 1 0 0 0,0-1 1 0 0,0 0-1 0 0,0 0 1 0 0,0 0-1 0 0,2 1 0 0 0,-2-2 25 0 0,0 1-1 0 0,0-1 0 0 0,0 1 0 0 0,0-1 0 0 0,1 1 0 0 0,-1-1 0 0 0,0 0 1 0 0,0 0-1 0 0,0 1 0 0 0,0-1 0 0 0,0 0 0 0 0,0 0 0 0 0,-1 0 0 0 0,1 0 0 0 0,0 0 1 0 0,0 0-1 0 0,-1 0 0 0 0,1 0 0 0 0,0-2 0 0 0,5-9-62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1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11610 0 0,'0'0'490'0'0,"1"3"-406"0"0,4 23-343 0 0,2-1-1 0 0,13 33 1 0 0,8 27 275 0 0,88 546 921 0 0,-109-586-560 0 0,-7-44-114 0 0,-1-34-2082 0 0,0 12 1473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1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0 11947 0 0,'0'0'325'0'0,"-1"5"-429"0"0,-2 10 195 0 0,-1-1 1 0 0,-1 1-1 0 0,-1-1 1 0 0,0-1-1 0 0,-1 1 1 0 0,0-1-1 0 0,-1 0 0 0 0,-1-1 1 0 0,1 0-1 0 0,-20 19 1 0 0,-11 8 51 0 0,-69 53 0 0 0,98-84-112 0 0,-25 11 58 0 0,30-17-37 0 0,0 1 0 0 0,1-1 1 0 0,-1 1-1 0 0,0 0 0 0 0,-7 6 437 0 0,20-7-1524 0 0,7 6 1002 0 0,1-1 0 0 0,0-1 0 0 0,0-1 0 0 0,31 6 0 0 0,74 5 214 0 0,-85-14-56 0 0,1 3-1 0 0,-1 1 1 0 0,47 15 0 0 0,-58-12-50 0 0,-1 1 0 0 0,-1 2 0 0 0,0 0 0 0 0,0 2 0 0 0,-2 0 1 0 0,1 1-1 0 0,-2 1 0 0 0,0 2 0 0 0,-1 0 0 0 0,18 22 0 0 0,-21-26 103 0 0,-13-11 23 0 0,0-1 0 0 0,0 1 0 0 0,0 0 0 0 0,0 0 0 0 0,0 0 0 0 0,4 7 0 0 0,-13-10-1033 0 0,-14 0 286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2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296 188 11290 0 0,'0'-1'48'0'0,"0"0"-1"0"0,0 0 1 0 0,0 0-1 0 0,0 0 1 0 0,0 0-1 0 0,-1 0 0 0 0,1 0 1 0 0,0 0-1 0 0,0 0 1 0 0,-1 0-1 0 0,1 0 1 0 0,-1 1-1 0 0,1-1 0 0 0,-1 0 1 0 0,1 0-1 0 0,-1 0 1 0 0,1 1-1 0 0,-1-1 0 0 0,0 0 1 0 0,1 0-1 0 0,-1 1 1 0 0,0-1-1 0 0,1 1 1 0 0,-1-1-1 0 0,-2 0 0 0 0,1 0-87 0 0,0 0-1 0 0,-1 1 0 0 0,1-1 1 0 0,0 1-1 0 0,-1-1 0 0 0,1 1 1 0 0,-1 0-1 0 0,1 0 0 0 0,0 0 1 0 0,-4 1-1 0 0,-4 1-346 0 0,0 0 0 0 0,1 0 0 0 0,-19 8 0 0 0,15-3 308 0 0,-1 0 1 0 0,2 0-1 0 0,-1 1 1 0 0,1 1-1 0 0,0 0 1 0 0,1 1-1 0 0,0 0 0 0 0,1 1 1 0 0,0 0-1 0 0,0 0 1 0 0,-9 16-1 0 0,12-17 124 0 0,1 1 0 0 0,0-1 0 0 0,1 1-1 0 0,0 0 1 0 0,1 0 0 0 0,0 0 0 0 0,1 1 0 0 0,0 0-1 0 0,1-1 1 0 0,0 1 0 0 0,0 0 0 0 0,2 0-1 0 0,-1 0 1 0 0,3 18 0 0 0,-1-24 7 0 0,0 0 0 0 0,0 0 0 0 0,1-1 0 0 0,0 1 0 0 0,0 0 0 0 0,0-1 0 0 0,0 1 0 0 0,1-1 0 0 0,0 0 0 0 0,0 0 0 0 0,1 0 0 0 0,-1 0 0 0 0,1-1 0 0 0,0 1 0 0 0,7 6 0 0 0,-4-7 66 0 0,-1 0-1 0 0,0 0 0 0 0,1-1 0 0 0,0 1 0 0 0,0-1 0 0 0,0-1 1 0 0,0 1-1 0 0,0-1 0 0 0,0-1 0 0 0,1 1 0 0 0,7-1 0 0 0,5 0 121 0 0,-1-1 1 0 0,1 0-1 0 0,0-2 0 0 0,0-1 0 0 0,-1 0 1 0 0,1-1-1 0 0,-1-2 0 0 0,26-9 0 0 0,-20 5 62 0 0,-1-2 0 0 0,0 0 1 0 0,-1-1-1 0 0,0-2 0 0 0,-1 0 0 0 0,37-33 0 0 0,-49 38-186 0 0,-1 1 0 0 0,0-1 0 0 0,0-1-1 0 0,-1 0 1 0 0,-1 0 0 0 0,1 0 0 0 0,-2-1 0 0 0,0 0 0 0 0,0 0-1 0 0,-1-1 1 0 0,-1 0 0 0 0,0 0 0 0 0,0 0 0 0 0,-2 0-1 0 0,3-19 1 0 0,-4 16-33 0 0,-1 0-1 0 0,-1-1 1 0 0,0 1-1 0 0,0 0 0 0 0,-2 0 1 0 0,0 0-1 0 0,-11-29 1 0 0,12 39-129 0 0,-1 0 0 0 0,1 0 0 0 0,-2 0 0 0 0,1 1-1 0 0,-1 0 1 0 0,1 0 0 0 0,-1 0 0 0 0,-1 0 0 0 0,1 0 0 0 0,-1 1 0 0 0,0 0 0 0 0,0 0 0 0 0,0 0 0 0 0,0 0 0 0 0,-1 1 0 0 0,0 0 0 0 0,1 0 0 0 0,-1 1 0 0 0,0-1 0 0 0,0 1 0 0 0,-1 1 0 0 0,-10-3 0 0 0,5 3-4 0 0,0 0 1 0 0,0 1-1 0 0,1 1 1 0 0,-1 0-1 0 0,0 0 1 0 0,1 1-1 0 0,-1 1 1 0 0,1 0-1 0 0,0 0 1 0 0,0 1-1 0 0,0 1 1 0 0,0 0-1 0 0,-15 10 1 0 0,13-8-131 0 0,1 1-1 0 0,1 1 1 0 0,0 0 0 0 0,0 0-1 0 0,0 1 1 0 0,1 0 0 0 0,1 1 0 0 0,0 1-1 0 0,0-1 1 0 0,-11 23 0 0 0,18-30 77 0 0,-1 0 0 0 0,1 0 0 0 0,1 1 0 0 0,-1-1 0 0 0,1 1 0 0 0,0-1 0 0 0,0 1 0 0 0,0 0-1 0 0,0 0 1 0 0,1-1 0 0 0,0 1 0 0 0,0 0 0 0 0,0 0 0 0 0,1-1 0 0 0,-1 1 0 0 0,1 0 0 0 0,0-1 0 0 0,1 1 0 0 0,-1-1 0 0 0,1 1 0 0 0,0-1 0 0 0,0 0 0 0 0,0 1 0 0 0,1-1 0 0 0,-1 0 0 0 0,1-1 0 0 0,4 6 0 0 0,-1-3 58 0 0,0-1 1 0 0,1 1 0 0 0,0-1 0 0 0,0 0 0 0 0,0-1 0 0 0,1 1 0 0 0,0-1 0 0 0,-1-1 0 0 0,1 0 0 0 0,1 0 0 0 0,-1 0-1 0 0,0-1 1 0 0,1 0 0 0 0,10 0 0 0 0,12 0 105 0 0,-1-2 0 0 0,0-1-1 0 0,0-1 1 0 0,0-1 0 0 0,0-2-1 0 0,0-1 1 0 0,-1-2 0 0 0,0-1-1 0 0,0-1 1 0 0,-1-1 0 0 0,-1-1-1 0 0,0-2 1 0 0,0-1 0 0 0,-1-1-1 0 0,-1-1 1 0 0,-1-1 0 0 0,-1-1-1 0 0,36-37 1 0 0,-51 47 338 0 0,-1 0-1 0 0,1-1 1 0 0,-2 0 0 0 0,1-1-1 0 0,-1 1 1 0 0,-1-1-1 0 0,0 0 1 0 0,0 0 0 0 0,3-17 743 0 0,-9 28-1541 0 0,0 0 381 0 0,1 1-1 0 0,-1-1 1 0 0,0 0 0 0 0,0 0 0 0 0,0 1-1 0 0,0-1 1 0 0,0 0 0 0 0,0 1 0 0 0,1-1-1 0 0,-1 1 1 0 0,0-1 0 0 0,0 1 0 0 0,1-1-1 0 0,-1 1 1 0 0,0 0 0 0 0,1-1 0 0 0,-1 1-1 0 0,0 0 1 0 0,1 0 0 0 0,-1-1 0 0 0,1 1 0 0 0,0 0-1 0 0,-1 0 1 0 0,1 0 0 0 0,-1 1 0 0 0,-10 28-135 0 0,10-27 140 0 0,-9 29-23 0 0,2 0 0 0 0,2 1 0 0 0,1 0-1 0 0,1 1 1 0 0,2-1 0 0 0,3 46 0 0 0,33 202 75 0 0,-11-120-10 0 0,20 265 36 0 0,-30 2 82 0 0,-13-425-116 0 0,-1 18-286 0 0,0 1 0 0 0,-6 25 0 0 0,7-43 40 0 0,-1 0 0 0 0,0 0 0 0 0,0 0-1 0 0,0 0 1 0 0,0 0 0 0 0,-1 0 0 0 0,0-1 0 0 0,0 1-1 0 0,0 0 1 0 0,0-1 0 0 0,0 0 0 0 0,-1 1-1 0 0,1-1 1 0 0,-1 0 0 0 0,0 0 0 0 0,0 0 0 0 0,0-1-1 0 0,-6 5 1 0 0,-4-2 46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3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19012 0 0,'4'-5'-9'0'0,"1"1"-1"0"0,0 0 1 0 0,-1 0 0 0 0,2 0 0 0 0,-1 0-1 0 0,0 1 1 0 0,1 0 0 0 0,-1 0-1 0 0,1 0 1 0 0,9-3 0 0 0,66-14-249 0 0,-66 17 231 0 0,70-9-1199 0 0,0 3 0 0 0,159 6 0 0 0,-149 4-1057 0 0,-34-1 1304 0 0,-3 1 752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4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1 216 14099 0 0,'2'-3'238'0'0,"0"0"-1"0"0,0 0 1 0 0,0 0-1 0 0,0 0 1 0 0,1 1-1 0 0,-1-1 1 0 0,1 1-1 0 0,0-1 1 0 0,0 1-1 0 0,0 0 0 0 0,0 0 1 0 0,0 1-1 0 0,0-1 1 0 0,1 0-1 0 0,4-1 1 0 0,57-15 443 0 0,-55 16-956 0 0,409-76 109 0 0,-200 41-447 0 0,-191 33 349 0 0,11-3-989 0 0,0-1-1 0 0,42-15 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5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956 0 14867 0 0,'0'0'1342'0'0,"-3"3"-953"0"0,-2 2-260 0 0,0 2 1 0 0,0-1-1 0 0,0 0 0 0 0,1 1 0 0 0,-1 0 0 0 0,2 0 0 0 0,-1 0 0 0 0,1 1 1 0 0,-3 9-1 0 0,-22 78-512 0 0,25-82 520 0 0,-9 32-106 0 0,-16 73 1 0 0,24-97 117 0 0,0 39 0 0 0,10-62 219 0 0,11-8-217 0 0,-1-1-1 0 0,19-16 1 0 0,-21 14-135 0 0,1 2 1 0 0,1 0-1 0 0,24-13 1 0 0,-11 12-42 0 0,-1 2 0 0 0,1 1 0 0 0,1 1 0 0 0,0 2-1 0 0,0 1 1 0 0,0 1 0 0 0,0 1 0 0 0,1 2 0 0 0,-1 1 0 0 0,0 2 0 0 0,1 1 0 0 0,-1 1 0 0 0,0 1 0 0 0,0 2 0 0 0,-1 1 0 0 0,0 1 0 0 0,33 16 0 0 0,-52-20-3 0 0,-1 0 1 0 0,0 1 0 0 0,0 0-1 0 0,0 0 1 0 0,-1 1-1 0 0,1 0 1 0 0,-2 0-1 0 0,1 1 1 0 0,-1 0-1 0 0,0 0 1 0 0,-1 1-1 0 0,0 0 1 0 0,0 0-1 0 0,-1 1 1 0 0,0-1-1 0 0,-1 1 1 0 0,0 0-1 0 0,5 20 1 0 0,-6-15 21 0 0,-1-1 0 0 0,0 1 0 0 0,-1 0 0 0 0,-1-1 0 0 0,0 1 0 0 0,-1 0 0 0 0,-1 0 0 0 0,0-1 0 0 0,-1 1 0 0 0,0-1 0 0 0,-1 0 0 0 0,-1 0 0 0 0,-9 19 0 0 0,5-17 21 0 0,0-1 0 0 0,-1 1-1 0 0,-1-2 1 0 0,0 1 0 0 0,-1-1-1 0 0,-1-1 1 0 0,-17 15 0 0 0,-3-1 9 0 0,-1-2 0 0 0,-38 22 0 0 0,6-10 81 0 0,-1-3 1 0 0,-1-3-1 0 0,-2-3 1 0 0,-93 25-1 0 0,64-29 155 0 0,-1-4 0 0 0,-166 11 0 0 0,252-30-242 0 0,-232 6 430 0 0,216-8-349 0 0,1-2-1 0 0,-1-1 1 0 0,1-1 0 0 0,0-1 0 0 0,0-2 0 0 0,-34-13-1 0 0,61 20-176 0 0,-1 0 0 0 0,1 0-1 0 0,0 0 1 0 0,0-1-1 0 0,0 1 1 0 0,0-1 0 0 0,0 1-1 0 0,0-1 1 0 0,-3-3-1 0 0,5 4-135 0 0,0 1 171 0 0,0 0 0 0 0,0 0 0 0 0,0 0 0 0 0,0 0 0 0 0,-1 0 0 0 0,1 0 0 0 0,0-1 0 0 0,0 1 1 0 0,0 0-1 0 0,0 0 0 0 0,0 0 0 0 0,0 0 0 0 0,0 0 0 0 0,0 0 0 0 0,0-1 0 0 0,0 1 0 0 0,0 0 0 0 0,0 0 0 0 0,1 0 1 0 0,-1 0-1 0 0,0 0 0 0 0,0 0 0 0 0,0 0 0 0 0,0-1 0 0 0,0 1 0 0 0,0 0 0 0 0,1-1-557 0 0,-1 1 557 0 0,1 0 0 0 0,-1 0 0 0 0,0 0 0 0 0,0 0 0 0 0,0 0 0 0 0,0 0 0 0 0,18 3-2004 0 0,42 11-1356 0 0,-34-11 3210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0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90 135 9738 0 0,'-3'-8'24'0'0,"0"3"46"0"0,1 0-1 0 0,0-1 1 0 0,0 1-1 0 0,1 0 1 0 0,0-1 0 0 0,-1-5-1 0 0,2 8-47 0 0,0 0 0 0 0,1 1 1 0 0,-1-1-1 0 0,1 1 0 0 0,-1-1 0 0 0,1 1 0 0 0,0-1 1 0 0,0 1-1 0 0,0 0 0 0 0,0-1 0 0 0,0 1 0 0 0,1 0 1 0 0,-1 0-1 0 0,1 0 0 0 0,-1 0 0 0 0,4-3 0 0 0,-2 1-77 0 0,1 0 0 0 0,0 1 0 0 0,1-1 0 0 0,-1 1 0 0 0,1 0 0 0 0,-1 0 0 0 0,1 1 0 0 0,0-1 0 0 0,0 1 0 0 0,0 0 0 0 0,0 0 0 0 0,0 1 0 0 0,9-2 0 0 0,-11 3 25 0 0,0-1-1 0 0,0 1 1 0 0,0 0-1 0 0,0 0 1 0 0,0 0-1 0 0,0 0 1 0 0,0 1 0 0 0,0-1-1 0 0,0 1 1 0 0,-1 0-1 0 0,1 0 1 0 0,0 0-1 0 0,0 0 1 0 0,-1 0-1 0 0,1 1 1 0 0,-1-1-1 0 0,1 1 1 0 0,-1 0 0 0 0,0 0-1 0 0,1 0 1 0 0,-1 0-1 0 0,0 0 1 0 0,0 0-1 0 0,0 0 1 0 0,-1 1-1 0 0,4 3 1 0 0,0 4 27 0 0,0 1 1 0 0,-1-1-1 0 0,0 1 1 0 0,-1 0-1 0 0,0 0 1 0 0,0 0-1 0 0,-1 0 1 0 0,-1 1-1 0 0,0-1 1 0 0,0 1-1 0 0,-1-1 1 0 0,-1 0-1 0 0,0 1 1 0 0,0-1-1 0 0,-1 0 1 0 0,0 0-1 0 0,-1 1 0 0 0,-7 15 1 0 0,1-2 69 0 0,-1 0-1 0 0,-17 29 1 0 0,21-43-43 0 0,-1-1-1 0 0,0 0 1 0 0,-1-1-1 0 0,0 1 1 0 0,0-1-1 0 0,-1-1 1 0 0,-12 10-1 0 0,8-8 150 0 0,-1-1 1 0 0,0-1-1 0 0,0 0 0 0 0,-30 12 1 0 0,43-20-130 0 0,0 1 1 0 0,0-1-1 0 0,1 0 1 0 0,-1 0-1 0 0,0 1 0 0 0,0-1 1 0 0,0 0-1 0 0,1 0 1 0 0,-1 0-1 0 0,0 0 0 0 0,0 0 1 0 0,0 0-1 0 0,0 0 1 0 0,1 0-1 0 0,-1 0 1 0 0,0 0-1 0 0,0-1 0 0 0,0 1 1 0 0,1 0-1 0 0,-1 0 1 0 0,0-1-1 0 0,0 1 1 0 0,1-1-1 0 0,-1 1 0 0 0,0-1 1 0 0,0 0-1 0 0,0 0 10 0 0,0-1-1 0 0,0 1 1 0 0,0 0-1 0 0,1-1 1 0 0,-1 1 0 0 0,0-1-1 0 0,1 1 1 0 0,-1-1-1 0 0,1 1 1 0 0,0-1-1 0 0,-1 0 1 0 0,1-2-1 0 0,0-2 0 0 0,0 1 0 0 0,0-1 0 0 0,1 0-1 0 0,0 0 1 0 0,0 1 0 0 0,2-9-1 0 0,-1 9-71 0 0,0 0 1 0 0,1 1-1 0 0,-1-1 0 0 0,1 0 0 0 0,0 1 0 0 0,0 0 0 0 0,0 0 0 0 0,1 0 0 0 0,-1 0 0 0 0,1 0 0 0 0,0 1 0 0 0,0-1 0 0 0,0 1 1 0 0,1 0-1 0 0,-1 0 0 0 0,9-3 0 0 0,-10 5-18 0 0,0 0 1 0 0,0 1-1 0 0,0-1 1 0 0,0 1-1 0 0,0-1 1 0 0,1 1-1 0 0,-1 0 0 0 0,0 1 1 0 0,0-1-1 0 0,0 0 1 0 0,0 1-1 0 0,0 0 1 0 0,0-1-1 0 0,0 1 1 0 0,0 0-1 0 0,0 1 1 0 0,0-1-1 0 0,0 0 1 0 0,-1 1-1 0 0,1 0 1 0 0,-1 0-1 0 0,1-1 0 0 0,-1 1 1 0 0,1 1-1 0 0,-1-1 1 0 0,0 0-1 0 0,0 1 1 0 0,0-1-1 0 0,2 5 1 0 0,6 8 71 0 0,1-1 1 0 0,0 0-1 0 0,1-1 1 0 0,0-1 0 0 0,19 15 574 0 0,-18-26 3759 0 0,1-2-5147 0 0,26 5-5816 0 0,-32-2 6343 0 0,7 4 31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6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15139 0 0,'18'28'-84'0'0,"-1"1"-1"0"0,-1 0 1 0 0,-2 1 0 0 0,-1 0-1 0 0,-1 1 1 0 0,9 40-1 0 0,-13-39 82 0 0,-2-1-1 0 0,-2 1 0 0 0,1 52 1 0 0,-2-97 231 0 0,0 1 1 0 0,1 0 0 0 0,0-1-1 0 0,1 1 1 0 0,0 1-1 0 0,9-16 1 0 0,5-8-858 0 0,33-45 1 0 0,-47 74 579 0 0,0 0 0 0 0,0 0 1 0 0,0 0-1 0 0,1 1 0 0 0,0-1 1 0 0,0 1-1 0 0,0 1 0 0 0,1-1 1 0 0,0 1-1 0 0,0 0 0 0 0,0 1 1 0 0,0 0-1 0 0,11-4 0 0 0,-13 6 8 0 0,0 0 1 0 0,0 1-1 0 0,1-1 0 0 0,-1 1 0 0 0,0 0 1 0 0,0 0-1 0 0,1 1 0 0 0,-1-1 0 0 0,0 1 0 0 0,0 0 1 0 0,0 1-1 0 0,0-1 0 0 0,0 1 0 0 0,0 0 1 0 0,0 0-1 0 0,0 1 0 0 0,-1-1 0 0 0,1 1 0 0 0,-1 0 1 0 0,8 7-1 0 0,1 4 12 0 0,0 0 0 0 0,0 0 0 0 0,-1 1 1 0 0,-1 1-1 0 0,-1 0 0 0 0,0 0 0 0 0,-1 1 1 0 0,-1 0-1 0 0,-1 1 0 0 0,0-1 0 0 0,-1 2 0 0 0,-1-1 1 0 0,-1 1-1 0 0,-1-1 0 0 0,0 1 0 0 0,0 33 0 0 0,3-106 4418 0 0,1 25-3796 0 0,15-42-1 0 0,-10 42-813 0 0,0 0 0 0 0,2 1 0 0 0,30-47-1 0 0,-42 72 191 0 0,-1 0 0 0 0,1 1 0 0 0,0-1 0 0 0,0 1 0 0 0,0-1 0 0 0,0 1 0 0 0,0 0 0 0 0,1 0 0 0 0,-1 0 0 0 0,0 0-1 0 0,1 1 1 0 0,0-1 0 0 0,-1 0 0 0 0,1 1 0 0 0,0 0 0 0 0,0 0 0 0 0,0 0 0 0 0,0 0 0 0 0,0 0 0 0 0,0 0 0 0 0,0 1-1 0 0,0 0 1 0 0,0-1 0 0 0,0 1 0 0 0,0 0 0 0 0,0 1 0 0 0,0-1 0 0 0,1 0 0 0 0,-1 1 0 0 0,0 0 0 0 0,0 0 0 0 0,-1 0-1 0 0,1 0 1 0 0,0 0 0 0 0,0 0 0 0 0,0 1 0 0 0,-1-1 0 0 0,1 1 0 0 0,-1 0 0 0 0,1 0 0 0 0,-1 0 0 0 0,0 0 0 0 0,1 0 0 0 0,1 3-1 0 0,13 14-20 0 0,-1 0-1 0 0,-1 1 0 0 0,-1 0 0 0 0,0 2 0 0 0,15 33 1 0 0,-14-23 46 0 0,-2 1 1 0 0,-1 0 0 0 0,10 45 0 0 0,-11 7 41 0 0,-10-65-231 0 0,1 0 1 0 0,1 0-1 0 0,1-1 0 0 0,7 22 1 0 0,-10-40 72 0 0,-1 1 1 0 0,1-1-1 0 0,-1 0 1 0 0,1 0-1 0 0,-1 0 1 0 0,1 0-1 0 0,0 0 1 0 0,-1 0-1 0 0,1-1 1 0 0,0 1-1 0 0,0 0 1 0 0,-1 0-1 0 0,1 0 1 0 0,0-1-1 0 0,0 1 1 0 0,0 0-1 0 0,0-1 1 0 0,0 1-1 0 0,0-1 1 0 0,0 1 0 0 0,0-1-1 0 0,2 1 1 0 0,4-2-1268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6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8458 0 0,'1'4'6437'0'0,"3"19"-6491"0"0,78 350-619 0 0,-69-341-1810 0 0,-12-32 2403 0 0,-1 1 1 0 0,0-1 0 0 0,1 1-1 0 0,-1-1 1 0 0,1 0-1 0 0,-1 1 1 0 0,1-1-1 0 0,-1 0 1 0 0,1 1 0 0 0,-1-1-1 0 0,1 0 1 0 0,-1 1-1 0 0,1-1 1 0 0,0 0-1 0 0,-1 0 1 0 0,1 0 0 0 0,-1 0-1 0 0,1 0 1 0 0,0 1-1 0 0,-1-1 1 0 0,1 0-1 0 0,-1 0 1 0 0,1 0 0 0 0,0-1-1 0 0,-1 1 1 0 0,1 0-1 0 0,-1 0 1 0 0,1 0-1 0 0,0 0 1 0 0,-1 0 0 0 0,1-1-1 0 0,-1 1 1 0 0,1 0-1 0 0,-1-1 1 0 0,1 1-1 0 0,-1 0 1 0 0,1-1 0 0 0,-1 1-1 0 0,1-1 1 0 0,-1 1-1 0 0,0 0 1 0 0,1-1-1 0 0,-1 1 1 0 0,1-1 0 0 0,-1 1-1 0 0,0-1 1 0 0,1-1-1 0 0,7-6-86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7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7954 0 0,'1'-2'144'0'0,"0"0"0"0"0,0 1 0 0 0,1-1 1 0 0,-1 0-1 0 0,0 1 0 0 0,1-1 0 0 0,-1 0 1 0 0,0 1-1 0 0,1 0 0 0 0,0-1 0 0 0,-1 1 0 0 0,1 0 1 0 0,0 0-1 0 0,0 0 0 0 0,-1 0 0 0 0,1 0 1 0 0,0 0-1 0 0,0 1 0 0 0,0-1 0 0 0,0 1 1 0 0,0-1-1 0 0,0 1 0 0 0,4-1 0 0 0,-4 2-88 0 0,1 0-1 0 0,0 0 1 0 0,-1 0-1 0 0,1 0 0 0 0,-1 0 1 0 0,1 0-1 0 0,-1 0 1 0 0,0 1-1 0 0,0 0 1 0 0,1-1-1 0 0,-1 1 1 0 0,0 0-1 0 0,-1 0 0 0 0,1 0 1 0 0,2 3-1 0 0,5 8-65 0 0,0 0 0 0 0,-2 0 0 0 0,1 1 1 0 0,-2 0-1 0 0,6 15 0 0 0,40 144 346 0 0,-52-172-268 0 0,0-1 1 0 0,0 1-1 0 0,1 0 0 0 0,-1 0 1 0 0,0 0-1 0 0,1-1 1 0 0,-1 1-1 0 0,0 0 0 0 0,1 0 1 0 0,-1-1-1 0 0,1 1 1 0 0,-1 0-1 0 0,1-1 1 0 0,-1 1-1 0 0,1 0 0 0 0,0-1 1 0 0,-1 1-1 0 0,1-1 1 0 0,0 1-1 0 0,0-1 0 0 0,-1 1 1 0 0,1-1-1 0 0,0 0 1 0 0,0 1-1 0 0,0-1 1 0 0,0 1-1 0 0,1-2 21 0 0,-1 1-1 0 0,1 0 1 0 0,-1 0 0 0 0,0-1-1 0 0,1 1 1 0 0,-1-1 0 0 0,0 1-1 0 0,0-1 1 0 0,1 0 0 0 0,-1 1-1 0 0,0-1 1 0 0,0 0 0 0 0,0 0-1 0 0,0 0 1 0 0,1-1 0 0 0,8-7 259 0 0,-2-1 1 0 0,1 0-1 0 0,6-12 1 0 0,-5 8-372 0 0,22-30 171 0 0,-19 25-129 0 0,1-1 0 0 0,1 2-1 0 0,20-20 1 0 0,-31 34-46 0 0,1 0 1 0 0,-1 0-1 0 0,1 1 0 0 0,0 0 0 0 0,0 0 0 0 0,0 0 1 0 0,0 0-1 0 0,1 1 0 0 0,-1-1 0 0 0,1 2 1 0 0,-1-1-1 0 0,1 0 0 0 0,0 1 0 0 0,0 0 0 0 0,0 1 1 0 0,0-1-1 0 0,10 1 0 0 0,-10 2 0 0 0,-1-1 0 0 0,1 1 0 0 0,-1 0 0 0 0,1 0 0 0 0,-1 0-1 0 0,0 1 1 0 0,0-1 0 0 0,0 1 0 0 0,0 1 0 0 0,0-1 0 0 0,-1 1 0 0 0,0 0 0 0 0,1 0 0 0 0,-1 0 0 0 0,-1 0 0 0 0,1 1 0 0 0,-1-1-1 0 0,1 1 1 0 0,4 10 0 0 0,4 9 21 0 0,-1 0 0 0 0,15 50 0 0 0,-23-66 6 0 0,20 80 15 0 0,-19-65-272 0 0,1-1 1 0 0,1 0 0 0 0,1 0 0 0 0,1-1-1 0 0,1 0 1 0 0,12 22 0 0 0,-14-36-1732 0 0,-7-7 1937 0 0,0 0 1 0 0,0 0-1 0 0,0 0 0 0 0,2 1-610 0 0,-2-1 610 0 0,0 0 0 0 0,0 0 1 0 0,0 0-1 0 0,0 0 0 0 0,0 0 0 0 0,1 0 0 0 0,-1 0 0 0 0,0 0 1 0 0,0 0-1 0 0,0 0 0 0 0,0 0 0 0 0,0 0 0 0 0,1 0 0 0 0,-1 0 1 0 0,0 0-1 0 0,0 0 0 0 0,0 0 0 0 0,0 0 0 0 0,0 0 0 0 0,1 0 1 0 0,-1 0-1 0 0,0 0 0 0 0,1-2-610 0 0,-1 2 610 0 0,0 0 1 0 0,0 0-1 0 0,0 0 0 0 0,0-1 0 0 0,0-6-973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7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 20852 0 0,'-2'-4'1601'0'0,"24"10"-4986"0"0,-9 3 1009 0 0,4-1 1895 0 0,3 2-871 0 0,2-1 1352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7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0 17252 0 0,'0'0'4077'0'0,"-12"24"-4655"0"0,-12 26 97 0 0,14-31 207 0 0,1 0 0 0 0,1 0 0 0 0,0 1-1 0 0,2 0 1 0 0,-6 29 0 0 0,11-44 270 0 0,1 0 0 0 0,0 1 0 0 0,1-1 0 0 0,-1 0 0 0 0,1 1 0 0 0,0-1 0 0 0,0 0 0 0 0,1 0 0 0 0,0 0 0 0 0,-1 0 0 0 0,2 0 0 0 0,-1 0 0 0 0,1-1 0 0 0,-1 1 0 0 0,5 5 0 0 0,7 7-21 0 0,0 0 0 0 0,25 22 0 0 0,-25-26 14 0 0,0 1-1 0 0,19 25 1 0 0,-30-35 17 0 0,0 1 0 0 0,0-1-1 0 0,-1 1 1 0 0,1-1 0 0 0,-1 1 0 0 0,-1 0 0 0 0,1 0-1 0 0,0-1 1 0 0,-1 1 0 0 0,0 1 0 0 0,0-1 0 0 0,-1 0-1 0 0,0 0 1 0 0,0 0 0 0 0,0 0 0 0 0,-1 7 0 0 0,-1-5 3 0 0,0-1 1 0 0,0 0-1 0 0,0 0 0 0 0,-1 0 1 0 0,0 0-1 0 0,0-1 1 0 0,-1 1-1 0 0,0-1 1 0 0,0 0-1 0 0,0 0 0 0 0,0 0 1 0 0,-9 6-1 0 0,1 0-74 0 0,6-6-123 0 0,-1 1 1 0 0,1 0 0 0 0,0 0-1 0 0,0 1 1 0 0,0 0-1 0 0,-7 13 1 0 0,12-19 99 0 0,1-1 1 0 0,0 0 0 0 0,0 1-1 0 0,0-1 1 0 0,0 0 0 0 0,1 1-1 0 0,-1-1 1 0 0,0 0 0 0 0,0 1 0 0 0,0-1-1 0 0,0 0 1 0 0,0 1 0 0 0,0-1-1 0 0,0 0 1 0 0,1 1 0 0 0,-1-1-1 0 0,0 0 1 0 0,0 0 0 0 0,0 1-1 0 0,1-1 1 0 0,-1 0 0 0 0,0 0-1 0 0,0 1 1 0 0,1-1 0 0 0,-1 0-1 0 0,0 0 1 0 0,0 0 0 0 0,1 1 0 0 0,-1-1-1 0 0,0 0 1 0 0,1 0 0 0 0,-1 0-1 0 0,0 0 1 0 0,1 0 0 0 0,-1 0-1 0 0,0 0 1 0 0,1 0 0 0 0,-1 0-1 0 0,0 0 1 0 0,1 0 0 0 0,-1 0-1 0 0,0 0 1 0 0,1 0 0 0 0,0 0-1 0 0,16 0-958 0 0,1-3 817 0 0</inkml:trace>
  <inkml:trace contextRef="#ctx0" brushRef="#br0" timeOffset="1">1263 579 7818 0 0,'12'-1'1776'0'0,"-2"1"-680"0"0,-3 3 9 0 0,0-2 71 0 0,-1 2-1208 0 0,-3 3-120 0 0,-1 0 8 0 0,-4 2 16 0 0,-4 4-192 0 0,-8 2-305 0 0,-6 1-95 0 0,-11 0 8 0 0,-12 3-264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8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0 623 9466 0 0,'79'-32'881'0'0,"103"-27"0"0"0,89-9-752 0 0,-253 64-194 0 0,1137-205-146 0 0,16 82 60 0 0,1312 4 898 0 0,5 140 737 0 0,2823 376 652 0 0,-2449-47-4289 0 0,-2671-325 1708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07:38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28190 0 0,'3'5'-5289'0'0,"17"21"680"0"0,-7-13 2384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49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1 680 0 0,'-7'0'-16'0'0,"1"1"16"0"0,0-1-48 0 0,1 0-208 0 0,0 0 256 0 0,0 0 0 0 0,2 1-56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6169 0 0,'69'856'-69'0'0,"-64"-790"39"0"0,45 407-347 0 0,-42-436-315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9866 0 0,'33'155'-260'0'0,"21"301"0"0"0,-43 162 739 0 0,-11-592-632 0 0,-3 65-125 0 0,2-82-85 0 0,0 1 0 0 0,-1 0 1 0 0,0 0-1 0 0,0 0 0 0 0,-1-1 1 0 0,-7 15-1 0 0,3-12-955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0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5537 0 0,'0'10'336'0'0,"2"3"-128"0"0,-1 3 0 0 0,1 3 136 0 0,-2 2-296 0 0,-3 4-72 0 0,3 2 56 0 0,1 8 16 0 0,-1 2-32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13 248 11554 0 0,'-1'0'13'0'0,"0"-1"-1"0"0,1 1 0 0 0,-1 0 0 0 0,0-1 0 0 0,0 1 1 0 0,1-1-1 0 0,-1 0 0 0 0,0 1 0 0 0,1-1 0 0 0,-1 1 1 0 0,1-1-1 0 0,-1 0 0 0 0,1 1 0 0 0,-1-1 0 0 0,1 0 1 0 0,0 0-1 0 0,-1 0 0 0 0,1 1 0 0 0,0-1 0 0 0,-1 0 0 0 0,1 0 1 0 0,0 0-1 0 0,0 1 0 0 0,0-1 0 0 0,0 0 0 0 0,0 0 1 0 0,0-1-1 0 0,0 1-19 0 0,1-1 0 0 0,0 1 1 0 0,-1 0-1 0 0,1-1 0 0 0,0 1 0 0 0,0 0 1 0 0,0 0-1 0 0,0 0 0 0 0,0 0 1 0 0,0 0-1 0 0,0 0 0 0 0,1 0 0 0 0,-1 0 1 0 0,2-1-1 0 0,9-5-156 0 0,1 1-1 0 0,24-8 1 0 0,-23 9 191 0 0,130-49-185 0 0,253-60-1 0 0,-381 111 101 0 0,1 0-1 0 0,-1 1 1 0 0,1 1-1 0 0,-1 1 1 0 0,0 0-1 0 0,1 1 1 0 0,-1 0-1 0 0,1 2 1 0 0,-1 0-1 0 0,0 1 1 0 0,0 0-1 0 0,-1 1 1 0 0,1 1-1 0 0,-1 1 1 0 0,0 0-1 0 0,-1 0 1 0 0,0 2-1 0 0,0 0 1 0 0,-1 1-1 0 0,0 0 1 0 0,0 1-1 0 0,-1 0 1 0 0,-1 1-1 0 0,20 24 1 0 0,-25-26 11 0 0,-1 0 1 0 0,0 0-1 0 0,0 1 1 0 0,-1-1 0 0 0,0 1-1 0 0,4 20 1 0 0,7 69-61 0 0,-13-88 98 0 0,6 111 92 0 0,-7-83-31 0 0,1 0 0 0 0,3-1 0 0 0,11 49 0 0 0,-15-83-38 0 0,0-1 0 0 0,0 0 1 0 0,1 0-1 0 0,0 0 1 0 0,-1 0-1 0 0,1 0 1 0 0,1 0-1 0 0,-1 0 0 0 0,1-1 1 0 0,-1 1-1 0 0,1-1 1 0 0,0 0-1 0 0,0 0 0 0 0,4 4 1 0 0,-4-6-5 0 0,0 1-1 0 0,0-1 1 0 0,0 0 0 0 0,0 0 0 0 0,0 0-1 0 0,1 0 1 0 0,-1 0 0 0 0,0-1 0 0 0,0 1 0 0 0,1-1-1 0 0,-1 0 1 0 0,0 0 0 0 0,1 0 0 0 0,-1-1 0 0 0,0 1-1 0 0,0-1 1 0 0,0 1 0 0 0,1-1 0 0 0,2-2-1 0 0,16-5-220 0 0,-1 0 1 0 0,-1-2-1 0 0,0-1 0 0 0,34-23 0 0 0,67-63-1524 0 0,-22 7 1253 0 0,158-187 1 0 0,-247 265 933 0 0,0-1 0 0 0,-2 0 0 0 0,9-15 0 0 0,-15 23-169 0 0,1 1-1 0 0,-1-1 1 0 0,0 0-1 0 0,-1 0 1 0 0,1-1-1 0 0,-1 1 1 0 0,0 0-1 0 0,0-1 1 0 0,0 1 0 0 0,-1 0-1 0 0,0-1 1 0 0,-1-8-1 0 0,1 14-264 0 0,0-1 0 0 0,0 0 0 0 0,0 1 0 0 0,0-1 0 0 0,0 0 0 0 0,-1 0 0 0 0,1 1-1 0 0,0-1 1 0 0,0 0 0 0 0,-1 1 0 0 0,1-1 0 0 0,0 0 0 0 0,-1 1 0 0 0,1-1 0 0 0,-1 1 0 0 0,1-1 0 0 0,-1 1 0 0 0,1-1 0 0 0,-1 1 0 0 0,1-1-1 0 0,-1 1 1 0 0,1-1 0 0 0,-1 1 0 0 0,0 0 0 0 0,1-1 0 0 0,-1 1 0 0 0,0 0 0 0 0,1-1 0 0 0,-1 1 0 0 0,0 0 0 0 0,1 0 0 0 0,-1 0-1 0 0,-1 0 1 0 0,0 0-63 0 0,-1 0-1 0 0,1 1 0 0 0,0-1 0 0 0,-1 1 0 0 0,1 0 0 0 0,0 0 1 0 0,0 0-1 0 0,0 0 0 0 0,-1 0 0 0 0,-2 3 0 0 0,-5 3-246 0 0,1 1 0 0 0,0 0 0 0 0,-10 11 1 0 0,6-3 124 0 0,-1 1 1 0 0,2 0-1 0 0,1 1 1 0 0,-16 32-1 0 0,23-41 163 0 0,-1 1-1 0 0,2 0 0 0 0,0-1 0 0 0,0 2 1 0 0,0-1-1 0 0,1 0 0 0 0,1 0 0 0 0,0 1 1 0 0,0-1-1 0 0,1 1 0 0 0,2 15 0 0 0,-2-24-11 0 0,0 0 0 0 0,1 0-1 0 0,-1 0 1 0 0,0 0-1 0 0,1 0 1 0 0,0 0 0 0 0,-1 0-1 0 0,1 0 1 0 0,0 0-1 0 0,0 0 1 0 0,0 0-1 0 0,0 0 1 0 0,1 0 0 0 0,-1-1-1 0 0,0 1 1 0 0,1 0-1 0 0,-1-1 1 0 0,1 1 0 0 0,0-1-1 0 0,2 2 1 0 0,-2-2 1 0 0,0-1 0 0 0,0 1 1 0 0,0-1-1 0 0,0 0 0 0 0,0 0 1 0 0,0 0-1 0 0,0 0 0 0 0,0 0 1 0 0,0 0-1 0 0,0 0 0 0 0,0-1 1 0 0,0 1-1 0 0,0-1 0 0 0,-1 1 1 0 0,1-1-1 0 0,0 0 0 0 0,3-2 1 0 0,6-3 23 0 0,-1-2 1 0 0,1 1-1 0 0,-1-1 1 0 0,-1-1-1 0 0,12-13 1 0 0,-8 6 96 0 0,0-1 0 0 0,11-20-1 0 0,-14 22 65 0 0,0-1 0 0 0,1 1-1 0 0,14-14 1 0 0,-24 28-182 0 0,0 0 0 0 0,0 0 1 0 0,0 0-1 0 0,0 0 1 0 0,0 1-1 0 0,0-1 1 0 0,0 0-1 0 0,0 1 1 0 0,0-1-1 0 0,0 1 1 0 0,1-1-1 0 0,-1 1 1 0 0,0 0-1 0 0,0-1 1 0 0,1 1-1 0 0,-1 0 1 0 0,0 0-1 0 0,0 0 1 0 0,1 0-1 0 0,-1 0 1 0 0,0 0-1 0 0,3 1 1 0 0,-1 0-25 0 0,-1 0 0 0 0,1 0 0 0 0,0 0 0 0 0,0 1 1 0 0,-1-1-1 0 0,1 1 0 0 0,-1-1 0 0 0,0 1 0 0 0,4 4 0 0 0,4 4-88 0 0,-1 0 0 0 0,-1 2 0 0 0,10 14 1 0 0,-16-23 118 0 0,17 28-2 0 0,-2 1-1 0 0,-2 1 1 0 0,-1 1 0 0 0,-1 0 0 0 0,-2 1 0 0 0,-1 0-1 0 0,-2 1 1 0 0,4 38 0 0 0,-6-19 65 0 0,-3 0 1 0 0,-2 1-1 0 0,-2 0 1 0 0,-15 88-1 0 0,10-106-15 0 0,-2 0-1 0 0,-2-1 1 0 0,-15 38-1 0 0,19-61-20 0 0,0 0 0 0 0,0 0 0 0 0,-2-1 0 0 0,0 0 0 0 0,0 0 0 0 0,-1-1 0 0 0,0 0 0 0 0,-1 0 0 0 0,-1-1 0 0 0,-19 16 0 0 0,9-14-108 0 0,-2-3-2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1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10354 0 0,'4'1'608'0'0,"5"2"-584"0"0,4-2-64 0 0,-1 2 120 0 0,3 2-360 0 0,6-1 280 0 0,2 0-408 0 0,3 1-168 0 0,0-4-24 0 0,4-1-488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7738 0 0,'226'824'218'0'0,"-212"-761"-179"0"0,11 16 32 0 0,-16-53 13 0 0,-2 0 1 0 0,9 30 2287 0 0,-14-72-1868 0 0,1-24-527 0 0,-7-16-23 0 0,1 24 32 0 0,1 1 1 0 0,2-1-1 0 0,1 1 1 0 0,9-55-1 0 0,-6 73-24 0 0,-4 12-68 0 0,5 2 68 0 0,1-1-1 0 0,-1 1 1 0 0,1 0 0 0 0,-1 0-1 0 0,1 1 1 0 0,-1 0-1 0 0,0 0 1 0 0,0 0 0 0 0,0 0-1 0 0,0 1 1 0 0,0 0-1 0 0,-1 0 1 0 0,1 0 0 0 0,-1 1-1 0 0,0-1 1 0 0,0 1-1 0 0,0 0 1 0 0,0 0 0 0 0,4 7-1 0 0,6 9-30 0 0,-1 1 0 0 0,-1 1 0 0 0,11 26 1 0 0,-2-5 36 0 0,-14-30 51 0 0,1 1 0 0 0,0-1 0 0 0,0 0 0 0 0,20 21 0 0 0,-25-30-14 0 0,0-1 0 0 0,1-1 1 0 0,-1 1-1 0 0,1 0 0 0 0,0-1 0 0 0,-1 0 0 0 0,1 0 0 0 0,0 0 0 0 0,0 0 0 0 0,0-1 0 0 0,1 1 0 0 0,-1-1 0 0 0,0 0 0 0 0,0 0 1 0 0,1-1-1 0 0,-1 1 0 0 0,1-1 0 0 0,-1 0 0 0 0,0 0 0 0 0,1-1 0 0 0,7-1 0 0 0,0-1 7 0 0,0 0 0 0 0,0-2 0 0 0,0 1-1 0 0,-1-2 1 0 0,1 0 0 0 0,-1 0 0 0 0,-1 0 0 0 0,1-2 0 0 0,-1 1 0 0 0,0-1-1 0 0,14-16 1 0 0,-16 16 136 0 0,0-1 0 0 0,-1 0-1 0 0,0-1 1 0 0,-1 1 0 0 0,0-1-1 0 0,0 0 1 0 0,-1-1 0 0 0,0 1-1 0 0,-1-1 1 0 0,0 0 0 0 0,-1 0-1 0 0,4-23 1 0 0,-7 29-18 0 0,0-1 0 0 0,0 1 0 0 0,-1-1-1 0 0,1 1 1 0 0,-1-1 0 0 0,-1 1 0 0 0,1-1 0 0 0,-1 1 0 0 0,0 0 0 0 0,0 0-1 0 0,0 0 1 0 0,-5-7 0 0 0,1 2-132 0 0,-1 1 0 0 0,0 0 0 0 0,0 0 0 0 0,-1 1 0 0 0,-9-8 0 0 0,16 15-65 0 0,1 1 0 0 0,-1-1 0 0 0,1 1-1 0 0,-1-1 1 0 0,0 1 0 0 0,1-1 0 0 0,-1 1 0 0 0,1 0-1 0 0,-1-1 1 0 0,0 1 0 0 0,1 0 0 0 0,-1 0-1 0 0,0-1 1 0 0,0 1 0 0 0,1 0 0 0 0,-1 0 0 0 0,0 0-1 0 0,0 0 1 0 0,1 0 0 0 0,-1 0 0 0 0,0 0 0 0 0,1 0-1 0 0,-1 0 1 0 0,0 0 0 0 0,0 0 0 0 0,1 0-1 0 0,-1 1 1 0 0,0-1 0 0 0,0 1 0 0 0,-1 0 1 0 0,1 0 0 0 0,0 0-1 0 0,-1 0 1 0 0,1 1 0 0 0,0-1 0 0 0,0 1 0 0 0,0-1 0 0 0,0 1-1 0 0,0-1 1 0 0,0 1 0 0 0,-1 2 0 0 0,-1 6-83 0 0,0-1-1 0 0,1 0 1 0 0,-3 15 0 0 0,4-13 104 0 0,1 1 0 0 0,0 0 0 0 0,1-1 0 0 0,0 1 0 0 0,1 0 0 0 0,1-1 0 0 0,-1 0 0 0 0,2 1 0 0 0,5 13 0 0 0,-1-5 72 0 0,2 0 0 0 0,0-1 0 0 0,1 0 0 0 0,15 19 0 0 0,-20-29-23 0 0,1-1 1 0 0,1-1-1 0 0,-1 0 0 0 0,1 0 1 0 0,0 0-1 0 0,1-1 0 0 0,-1 0 0 0 0,14 6 1 0 0,-16-9-93 0 0,0 0 0 0 0,0 0-1 0 0,1-1 1 0 0,-1 0 0 0 0,1 0 0 0 0,-1-1 0 0 0,1 1 0 0 0,0-2 0 0 0,0 1 0 0 0,0-1 0 0 0,-1 0-1 0 0,1 0 1 0 0,12-2 0 0 0,6-8-1253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2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0 4809 0 0,'0'4'256'0'0,"1"0"0"0"0,-1-1 0 0 0,0 1 0 0 0,0 0 0 0 0,0 0-1 0 0,0 0 1 0 0,-1-1 0 0 0,0 1 0 0 0,1 0 0 0 0,-3 4 0 0 0,2-3-2 0 0,-56 341 274 0 0,56-338-527 0 0,1-1 1 0 0,-1 1 0 0 0,2 0-1 0 0,-1-1 1 0 0,1 1 0 0 0,0 0-1 0 0,0-1 1 0 0,1 1 0 0 0,0-1-1 0 0,1 0 1 0 0,-1 0 0 0 0,1 0-1 0 0,5 8 1 0 0,1-1 2 0 0,2 0 0 0 0,0 0 0 0 0,0-1 0 0 0,22 19-1 0 0,-30-30 4 0 0,3 4-5 0 0,0-1-1 0 0,0 1 1 0 0,-1 0 0 0 0,0 1 0 0 0,6 9 0 0 0,-10-14 1 0 0,0 0 1 0 0,0 0-1 0 0,0 0 1 0 0,0 0-1 0 0,-1 0 1 0 0,1 0-1 0 0,-1 0 1 0 0,0 0-1 0 0,1 1 1 0 0,-1-1-1 0 0,0 0 0 0 0,0 0 1 0 0,0 0-1 0 0,-1 1 1 0 0,1-1-1 0 0,-1 0 1 0 0,1 0-1 0 0,-1 0 1 0 0,1 0-1 0 0,-1 0 1 0 0,0 0-1 0 0,0 0 1 0 0,0 0-1 0 0,-3 3 0 0 0,-4 5 32 0 0,0 0 0 0 0,-1-1 0 0 0,0 0 0 0 0,-1-1 0 0 0,0 0 0 0 0,0-1 0 0 0,-1 1 0 0 0,0-2-1 0 0,0 0 1 0 0,0 0 0 0 0,-1-1 0 0 0,0-1 0 0 0,0 0 0 0 0,0 0 0 0 0,-1-1 0 0 0,1-1 0 0 0,-1 0-1 0 0,-25 1 1 0 0,16-5-1272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2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7050 0 0,'29'35'197'0'0,"-1"2"0"0"0,-2 1 0 0 0,-2 0 1 0 0,-1 2-1 0 0,-2 1 0 0 0,-2 1 0 0 0,22 67 1 0 0,-2 29 82 0 0,24 150 1 0 0,-49-203-796 0 0,-4 0 0 0 0,0 107 0 0 0,-11-162-584 0 0</inkml:trace>
  <inkml:trace contextRef="#ctx0" brushRef="#br0" timeOffset="1">0 712 13011 0 0,'0'0'1344'0'0,"2"0"-1376"0"0,27-8 0 0 0,-12 4 0 0 0,9-3 0 0 0,3-3 0 0 0,8 0 16 0 0,5-3 16 0 0,4-3 0 0 0,2 1 8 0 0,1 0-152 0 0,0 0-336 0 0,-4 2-152 0 0,-2 3-328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4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511 662 2881 0 0,'26'-58'4490'0'0,"-17"33"-3897"0"0,8-44 1 0 0,-16 65-596 0 0,-1 0-1 0 0,1 0 1 0 0,-1 0 0 0 0,1 0 0 0 0,-1 0 0 0 0,-1-1-1 0 0,1 1 1 0 0,0 0 0 0 0,-1 0 0 0 0,0 0-1 0 0,0 0 1 0 0,0 0 0 0 0,-1 0 0 0 0,1 1 0 0 0,-1-1-1 0 0,0 0 1 0 0,0 1 0 0 0,-4-6 0 0 0,2 5-29 0 0,0 0 1 0 0,0 0-1 0 0,-1 0 1 0 0,1 1-1 0 0,-1 0 0 0 0,0 0 1 0 0,0 0-1 0 0,0 0 1 0 0,0 1-1 0 0,0 0 1 0 0,-1 0-1 0 0,-5-1 1 0 0,-6 0-52 0 0,0 0 0 0 0,0 1 0 0 0,0 1 1 0 0,0 0-1 0 0,0 1 0 0 0,0 1 0 0 0,0 1 1 0 0,-17 4-1 0 0,16-2 24 0 0,0 1-1 0 0,1 1 1 0 0,0 0 0 0 0,0 1-1 0 0,0 1 1 0 0,1 0 0 0 0,0 2-1 0 0,1 0 1 0 0,0 0 0 0 0,-18 17-1 0 0,22-17 50 0 0,2 1 0 0 0,-1 0-1 0 0,1 0 1 0 0,1 1 0 0 0,0 0-1 0 0,0 1 1 0 0,2-1 0 0 0,-1 1-1 0 0,2 1 1 0 0,-1-1 0 0 0,2 1-1 0 0,0 0 1 0 0,-3 22 0 0 0,4-17 12 0 0,1 0 0 0 0,1 1 1 0 0,1 19-1 0 0,0-34 9 0 0,0 0 1 0 0,1-1-1 0 0,-1 1 0 0 0,1-1 0 0 0,0 1 0 0 0,0-1 1 0 0,1 1-1 0 0,-1-1 0 0 0,1 0 0 0 0,0 0 0 0 0,0 1 1 0 0,1-1-1 0 0,-1-1 0 0 0,1 1 0 0 0,0 0 1 0 0,0-1-1 0 0,0 1 0 0 0,6 4 0 0 0,-6-6 13 0 0,1-1 0 0 0,-1 1 0 0 0,1-1 1 0 0,0 0-1 0 0,0 0 0 0 0,0 0 0 0 0,0 0 0 0 0,-1-1 0 0 0,1 0 0 0 0,0 0 0 0 0,0 0 0 0 0,0 0 0 0 0,0 0 1 0 0,0-1-1 0 0,0 0 0 0 0,0 0 0 0 0,0 0 0 0 0,-1 0 0 0 0,1 0 0 0 0,0-1 0 0 0,-1 0 0 0 0,1 0 0 0 0,-1 0 1 0 0,5-4-1 0 0,9-5 74 0 0,0-2 0 0 0,-1 0 0 0 0,17-18 0 0 0,19-21 133 0 0,64-83 0 0 0,-96 108-109 0 0,-1 0 1 0 0,-2-2-1 0 0,0 0 1 0 0,-2-1-1 0 0,17-47 1 0 0,-24 46 184 0 0,-2 0-1 0 0,-1 0 1 0 0,-1-1 0 0 0,-1 0 0 0 0,-2 1 0 0 0,-2-1 0 0 0,-7-58 0 0 0,6 81-255 0 0,0 1-1 0 0,-1-1 1 0 0,0 0 0 0 0,-5-11 0 0 0,1 4-150 0 0,6 14-64 0 0,-12 255-2335 0 0,15-164 2619 0 0,3-1-1 0 0,4 0 1 0 0,26 110 0 0 0,-33-187-106 0 0,2 0 0 0 0,-1 1 0 0 0,1-1 0 0 0,1-1 1 0 0,0 1-1 0 0,1-1 0 0 0,8 14 0 0 0,-12-21-10 0 0,1 0-1 0 0,-1-1 1 0 0,0 1-1 0 0,1 0 1 0 0,-1-1-1 0 0,1 0 1 0 0,0 1-1 0 0,0-1 1 0 0,0 0-1 0 0,0-1 1 0 0,0 1-1 0 0,0 0 1 0 0,1-1-1 0 0,-1 0 1 0 0,0 0 0 0 0,1 0-1 0 0,-1 0 1 0 0,1 0-1 0 0,-1-1 1 0 0,1 1-1 0 0,-1-1 1 0 0,1 0-1 0 0,0 0 1 0 0,-1 0-1 0 0,1-1 1 0 0,-1 1-1 0 0,7-3 1 0 0,5-2 24 0 0,-1-2 0 0 0,0 1 1 0 0,-1-1-1 0 0,0-1 0 0 0,0-1 1 0 0,-1 0-1 0 0,1 0 0 0 0,-2-1 1 0 0,19-21-1 0 0,-13 12 77 0 0,0-2 0 0 0,-2 0 1 0 0,-1 0-1 0 0,0-1 0 0 0,10-25 1 0 0,-20 39-27 0 0,-1 1 1 0 0,0-1 0 0 0,0 0-1 0 0,-1 0 1 0 0,0 0 0 0 0,-1 0-1 0 0,0-1 1 0 0,0 1 0 0 0,-1 0-1 0 0,0-1 1 0 0,0 1 0 0 0,-1 0-1 0 0,0 0 1 0 0,-2-9 0 0 0,0 8-51 0 0,0 0 1 0 0,-1 0 0 0 0,0 0-1 0 0,0 1 1 0 0,-1 0 0 0 0,0 0-1 0 0,-1 0 1 0 0,1 0-1 0 0,-2 1 1 0 0,1 0 0 0 0,-1 0-1 0 0,-8-6 1 0 0,14 12-16 0 0,-4-3-72 0 0,1 0 0 0 0,-1 0 0 0 0,0 0 0 0 0,0 1 0 0 0,-1 0 0 0 0,-9-5 1 0 0,14 8 19 0 0,0 0 0 0 0,0 0 1 0 0,-1-1-1 0 0,1 1 0 0 0,0 0 1 0 0,-1 0-1 0 0,1 0 0 0 0,0 1 1 0 0,0-1-1 0 0,-1 0 0 0 0,1 0 1 0 0,0 1-1 0 0,-1-1 0 0 0,1 1 1 0 0,0-1-1 0 0,0 1 0 0 0,0-1 1 0 0,0 1-1 0 0,0 0 0 0 0,-1 0 1 0 0,1-1-1 0 0,0 1 1 0 0,1 0-1 0 0,-1 0 0 0 0,0 0 1 0 0,0 0-1 0 0,0 0 0 0 0,0 0 1 0 0,1 0-1 0 0,-1 1 0 0 0,1-1 1 0 0,-1 0-1 0 0,1 0 0 0 0,-1 0 1 0 0,1 1-1 0 0,-1-1 0 0 0,1 2 1 0 0,-5 15 3 0 0,1 0 1 0 0,0 0 0 0 0,1 0 0 0 0,1 1-1 0 0,1-1 1 0 0,1 1 0 0 0,0-1 0 0 0,1 1 0 0 0,2-1-1 0 0,-1 0 1 0 0,9 26 0 0 0,-6-29 35 0 0,1 0 0 0 0,0 0 0 0 0,2 0 0 0 0,-1-1 0 0 0,2 0 0 0 0,0-1 0 0 0,1 1 0 0 0,0-2-1 0 0,0 1 1 0 0,2-2 0 0 0,0 1 0 0 0,0-2 0 0 0,0 0 0 0 0,2 0 0 0 0,-1-1 0 0 0,1 0 0 0 0,0-2 0 0 0,29 12 0 0 0,-30-13 0 0 0,0-2 0 0 0,0 1 0 0 0,1-2 0 0 0,0 0 0 0 0,-1 0 0 0 0,1-1 0 0 0,0-1 0 0 0,0-1 0 0 0,0 0 0 0 0,0 0 0 0 0,0-1 0 0 0,0-1 0 0 0,0-1 0 0 0,-1 0 0 0 0,1 0 0 0 0,-1-2 0 0 0,1 1 0 0 0,-2-2 0 0 0,1 0 0 0 0,0 0 0 0 0,-1-1 0 0 0,14-11 0 0 0,-17 11 39 0 0,0-1 0 0 0,-1 1 0 0 0,0-1 0 0 0,-1-1 0 0 0,0 0 0 0 0,0 0 0 0 0,-1 0 0 0 0,0-1 0 0 0,9-19 0 0 0,-13 24-4 0 0,0 0 0 0 0,-1 0-1 0 0,0-1 1 0 0,0 1 0 0 0,0-1-1 0 0,0 1 1 0 0,-1 0 0 0 0,0-1-1 0 0,0 1 1 0 0,0-1-1 0 0,-1 1 1 0 0,1-1 0 0 0,-2 1-1 0 0,1-1 1 0 0,0 1 0 0 0,-1 0-1 0 0,0 0 1 0 0,0 0 0 0 0,-1 0-1 0 0,1 0 1 0 0,-7-8 0 0 0,-1-1 84 0 0,-1 1 0 0 0,-21-21 1 0 0,28 30-156 0 0,1 1 0 0 0,-1 0 1 0 0,0 0-1 0 0,0 1 0 0 0,0-1 0 0 0,0 1 1 0 0,-1-1-1 0 0,1 1 0 0 0,-1 1 0 0 0,1-1 1 0 0,-1 1-1 0 0,1-1 0 0 0,-1 1 0 0 0,-7 0 1 0 0,11 1-5 0 0,-1 0 0 0 0,1 0 1 0 0,0 0-1 0 0,0 1 0 0 0,0-1 1 0 0,-1 0-1 0 0,1 1 0 0 0,0-1 1 0 0,0 1-1 0 0,0-1 0 0 0,0 1 1 0 0,0-1-1 0 0,0 1 0 0 0,0 0 1 0 0,0 0-1 0 0,0-1 0 0 0,0 1 1 0 0,0 0-1 0 0,0 0 1 0 0,0 0-1 0 0,-1 2 0 0 0,1 0-5 0 0,-1 0 0 0 0,0 0 0 0 0,1 1 0 0 0,0-1 0 0 0,0 0 0 0 0,0 1 0 0 0,-1 5 0 0 0,1 2 23 0 0,1-1-1 0 0,-1 0 1 0 0,2 0-1 0 0,1 16 1 0 0,0-16 10 0 0,1 1 1 0 0,0 0-1 0 0,0-1 1 0 0,1 0-1 0 0,0 0 0 0 0,1 0 1 0 0,0 0-1 0 0,7 9 1 0 0,-11-16 7 0 0,1-1 1 0 0,0 0 0 0 0,-1 1 0 0 0,1-1 0 0 0,0 0-1 0 0,0 0 1 0 0,0 0 0 0 0,0-1 0 0 0,0 1-1 0 0,1 0 1 0 0,-1-1 0 0 0,0 1 0 0 0,1-1 0 0 0,-1 0-1 0 0,1 0 1 0 0,0 0 0 0 0,-1 0 0 0 0,1 0 0 0 0,0-1-1 0 0,-1 1 1 0 0,1-1 0 0 0,0 0 0 0 0,0 0-1 0 0,-1 0 1 0 0,1 0 0 0 0,0 0 0 0 0,0 0 0 0 0,0-1-1 0 0,-1 1 1 0 0,1-1 0 0 0,0 0 0 0 0,-1 0-1 0 0,1 0 1 0 0,-1 0 0 0 0,1 0 0 0 0,2-3 0 0 0,12-8 35 0 0,0-2 1 0 0,0-1 0 0 0,-1 0-1 0 0,-1-1 1 0 0,23-31 0 0 0,12-12 44 0 0,-47 56-42 0 0,-2 1-60 0 0,1 0-1 0 0,-1 0 1 0 0,1 1 0 0 0,-1-1-1 0 0,1 0 1 0 0,0 1 0 0 0,0 0-1 0 0,0-1 1 0 0,0 1 0 0 0,2-1-1 0 0,4 6-285 0 0,-1 15 53 0 0,6 73-106 0 0,-6-39 347 0 0,18 179 89 0 0,-14-103-51 0 0,-8 214-1 0 0,-4-324-19 0 0,-1 0 0 0 0,0 0 0 0 0,-2 0 0 0 0,0 0 0 0 0,-1-1-1 0 0,-1 1 1 0 0,-8 18 0 0 0,11-30 52 0 0,-1-1 0 0 0,1 0 0 0 0,-1-1-1 0 0,0 1 1 0 0,0-1 0 0 0,0 1 0 0 0,-1-1 0 0 0,0 0 0 0 0,0-1-1 0 0,0 1 1 0 0,-1-1 0 0 0,0 0 0 0 0,1-1 0 0 0,-1 1 0 0 0,0-1-1 0 0,-1 0 1 0 0,1-1 0 0 0,-1 1 0 0 0,1-1 0 0 0,-1 0 0 0 0,0-1-1 0 0,1 0 1 0 0,-8 1 0 0 0,9-2-144 0 0,0 1 1 0 0,0-1-1 0 0,0 0 0 0 0,0-1 0 0 0,0 1 0 0 0,0-1 1 0 0,1 0-1 0 0,-1 0 0 0 0,0 0 0 0 0,0-1 1 0 0,1 1-1 0 0,-1-1 0 0 0,1 0 0 0 0,-1-1 1 0 0,1 1-1 0 0,0-1 0 0 0,0 0 0 0 0,-7-6 0 0 0,-6-12-1303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11002 0 0,'8'6'-68'0'0,"-1"0"0"0"0,1 0 0 0 0,-1 0-1 0 0,0 1 1 0 0,0 0 0 0 0,-1 0 0 0 0,0 1-1 0 0,0 0 1 0 0,-1 0 0 0 0,0 0 0 0 0,0 1-1 0 0,-1 0 1 0 0,0 0 0 0 0,-1 0 0 0 0,5 18-1 0 0,0 11 170 0 0,-2 0 0 0 0,2 67 1 0 0,-4-47 14 0 0,-8-270 1910 0 0,4 187-1885 0 0,0 10-149 0 0,1 1 0 0 0,1-1 0 0 0,0 1-1 0 0,1-1 1 0 0,0 1 0 0 0,2 0 0 0 0,-1 0 0 0 0,2 1-1 0 0,0-1 1 0 0,8-13 0 0 0,-11 22-74 0 0,0 0 0 0 0,0 0 0 0 0,0 1 0 0 0,1-1 0 0 0,-1 1 0 0 0,1 0 1 0 0,1 0-1 0 0,-1 0 0 0 0,0 1 0 0 0,1-1 0 0 0,0 1 0 0 0,0 0 0 0 0,0 0 0 0 0,0 1 0 0 0,0 0 0 0 0,0-1 0 0 0,1 2 0 0 0,-1-1 1 0 0,1 1-1 0 0,-1 0 0 0 0,1 0 0 0 0,0 0 0 0 0,-1 1 0 0 0,1 0 0 0 0,0 0 0 0 0,-1 0 0 0 0,1 1 0 0 0,9 2 0 0 0,-10-2-186 0 0,-1 0-1 0 0,0 0 0 0 0,0 1 1 0 0,0-1-1 0 0,0 1 0 0 0,0 0 1 0 0,0 1-1 0 0,0-1 0 0 0,-1 1 1 0 0,1-1-1 0 0,-1 1 0 0 0,0 0 1 0 0,1 0-1 0 0,-1 1 0 0 0,-1-1 1 0 0,1 1-1 0 0,3 5 1 0 0,0 3-274 0 0,-1 0 1 0 0,0 1 0 0 0,-1-1 0 0 0,4 20 0 0 0,-3-13 682 0 0,-3-11-95 0 0,1-1-1 0 0,-1 0 1 0 0,1 0 0 0 0,1 0-1 0 0,-1 0 1 0 0,1-1-1 0 0,1 0 1 0 0,-1 1 0 0 0,1-1-1 0 0,0-1 1 0 0,0 1-1 0 0,0-1 1 0 0,1 0 0 0 0,0 0-1 0 0,0-1 1 0 0,0 1-1 0 0,1-1 1 0 0,0-1 0 0 0,-1 1-1 0 0,1-1 1 0 0,14 4 0 0 0,-13-5 145 0 0,0 0 0 0 0,1 0 0 0 0,-1-1 0 0 0,1 0 1 0 0,-1-1-1 0 0,1 0 0 0 0,-1 0 0 0 0,1-1 0 0 0,0 0 1 0 0,-1 0-1 0 0,0-1 0 0 0,1 0 0 0 0,-1 0 1 0 0,0-1-1 0 0,0-1 0 0 0,0 1 0 0 0,-1-1 0 0 0,1 0 1 0 0,7-6-1 0 0,-4 2 6 0 0,-1 0 1 0 0,0 0-1 0 0,-1-1 0 0 0,0 0 1 0 0,0-1-1 0 0,-1 0 1 0 0,12-18-1 0 0,-18 25-124 0 0,-1-1 1 0 0,1 1-1 0 0,-1 0 1 0 0,0 0-1 0 0,1-1 1 0 0,-2 1-1 0 0,1 0 1 0 0,0-1 0 0 0,-1 1-1 0 0,1-1 1 0 0,-1 1-1 0 0,0-1 1 0 0,0 1-1 0 0,-1-1 1 0 0,1 1-1 0 0,-1-1 1 0 0,1 1-1 0 0,-1-1 1 0 0,0 1-1 0 0,-1 0 1 0 0,1-1-1 0 0,0 1 1 0 0,-1 0-1 0 0,0 0 1 0 0,0 0-1 0 0,0 0 1 0 0,0 0-1 0 0,0 1 1 0 0,0-1-1 0 0,-1 1 1 0 0,1-1-1 0 0,-5-2 1 0 0,2 1-85 0 0,1 1 0 0 0,0-1-1 0 0,-1 1 1 0 0,1 0 0 0 0,-1 1 0 0 0,0-1 0 0 0,0 1 0 0 0,0 0-1 0 0,0 0 1 0 0,0 1 0 0 0,0-1 0 0 0,-1 1 0 0 0,1 0 0 0 0,-1 1 0 0 0,-7-1-1 0 0,9 2-26 0 0,-1-1 0 0 0,1 1 0 0 0,0 0 0 0 0,0 0 0 0 0,0 1 0 0 0,0-1-1 0 0,0 1 1 0 0,0 0 0 0 0,0 0 0 0 0,0 0 0 0 0,1 0 0 0 0,-1 1-1 0 0,1-1 1 0 0,-1 1 0 0 0,1 0 0 0 0,0 0 0 0 0,0 1 0 0 0,1-1-1 0 0,-6 7 1 0 0,3-1 22 0 0,1 1 0 0 0,-1-1 1 0 0,1 1-1 0 0,1 0 0 0 0,0 0 0 0 0,0 0 0 0 0,1 0 0 0 0,0 1 0 0 0,1-1 0 0 0,0 0 0 0 0,1 1 1 0 0,0-1-1 0 0,0 1 0 0 0,5 20 0 0 0,-2-12 28 0 0,2 1 1 0 0,0-1-1 0 0,1 0 1 0 0,1-1-1 0 0,1 1 1 0 0,1-1-1 0 0,11 17 1 0 0,-19-32-42 0 0,1 0 1 0 0,0 0 0 0 0,0 0 0 0 0,0-1-1 0 0,0 1 1 0 0,0-1 0 0 0,0 1 0 0 0,1-1-1 0 0,-1 0 1 0 0,1 0 0 0 0,-1 0 0 0 0,1 0-1 0 0,0 0 1 0 0,0-1 0 0 0,0 1 0 0 0,0-1-1 0 0,0 0 1 0 0,0 0 0 0 0,1 0 0 0 0,-1 0-1 0 0,0 0 1 0 0,0-1 0 0 0,1 0 0 0 0,-1 1-1 0 0,0-1 1 0 0,1 0 0 0 0,-1-1 0 0 0,0 1-1 0 0,1-1 1 0 0,-1 1 0 0 0,0-1 0 0 0,5-2-1 0 0,14-6-548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64 105 7114 0 0,'0'0'-277'0'0,"1"11"-899"0"0,0-4 1162 0 0,14 52 149 0 0,-14-56-100 0 0,-1-1 1 0 0,1 1-1 0 0,0 0 0 0 0,0-1 1 0 0,1 1-1 0 0,-1-1 0 0 0,0 1 1 0 0,1-1-1 0 0,0 0 0 0 0,-1 0 0 0 0,1 0 1 0 0,0 1-1 0 0,0-2 0 0 0,0 1 1 0 0,0 0-1 0 0,1 0 0 0 0,-1-1 0 0 0,0 1 1 0 0,4 1-1 0 0,-3-3-9 0 0,1 0 1 0 0,-1 0-1 0 0,0-1 0 0 0,0 1 0 0 0,0-1 1 0 0,0 1-1 0 0,0-1 0 0 0,-1 0 0 0 0,1 0 1 0 0,0 0-1 0 0,0-1 0 0 0,-1 1 1 0 0,1-1-1 0 0,0 0 0 0 0,-1 1 0 0 0,0-1 1 0 0,1 0-1 0 0,1-3 0 0 0,4-2 28 0 0,-1 0 0 0 0,0-1 0 0 0,0 0-1 0 0,6-9 1 0 0,-10 12 82 0 0,0 0 0 0 0,0-1 0 0 0,-1 1 0 0 0,0-1 0 0 0,0 0-1 0 0,0 1 1 0 0,0-1 0 0 0,-1 0 0 0 0,0 0 0 0 0,0 0 0 0 0,-1 0-1 0 0,0 0 1 0 0,0 0 0 0 0,0 0 0 0 0,-2-11 0 0 0,1 15-115 0 0,0-1 0 0 0,0 0 0 0 0,0 0 1 0 0,0 0-1 0 0,0 0 0 0 0,-1 1 0 0 0,1-1 0 0 0,-1 1 1 0 0,0-1-1 0 0,0 1 0 0 0,0 0 0 0 0,0-1 0 0 0,0 1 0 0 0,0 0 1 0 0,-1 0-1 0 0,1 1 0 0 0,0-1 0 0 0,-1 0 0 0 0,0 1 1 0 0,1 0-1 0 0,-1-1 0 0 0,0 1 0 0 0,0 0 0 0 0,0 0 0 0 0,0 1 1 0 0,0-1-1 0 0,0 1 0 0 0,0-1 0 0 0,0 1 0 0 0,0 0 0 0 0,0 0 1 0 0,-6 1-1 0 0,4 0-43 0 0,0 0-1 0 0,0 1 1 0 0,-1-1 0 0 0,1 1-1 0 0,0 0 1 0 0,1 0 0 0 0,-1 1-1 0 0,0-1 1 0 0,0 1 0 0 0,1 0 0 0 0,0 1-1 0 0,0-1 1 0 0,0 1 0 0 0,0 0-1 0 0,0 0 1 0 0,1 0 0 0 0,-1 0-1 0 0,1 0 1 0 0,0 1 0 0 0,1 0 0 0 0,-5 8-1 0 0,-4 11 85 0 0,1 0 0 0 0,1 0 0 0 0,-6 27 0 0 0,12-37-57 0 0,0-1 0 0 0,0 1 1 0 0,1 0-1 0 0,1 0 0 0 0,0 1 0 0 0,3 25 0 0 0,-1-34 4 0 0,0 1 0 0 0,0-1 0 0 0,1 1 0 0 0,-1-1 0 0 0,1 0-1 0 0,1 0 1 0 0,-1 1 0 0 0,1-2 0 0 0,0 1 0 0 0,1 0 0 0 0,-1 0 0 0 0,1-1-1 0 0,0 0 1 0 0,1 0 0 0 0,-1 0 0 0 0,9 6 0 0 0,-4-4 27 0 0,0-2 0 0 0,0 1 0 0 0,1-1 0 0 0,0 0 0 0 0,0-1 1 0 0,0-1-1 0 0,1 1 0 0 0,-1-1 0 0 0,1-1 0 0 0,0 0 0 0 0,-1-1 0 0 0,1 0 0 0 0,0 0 0 0 0,0-1 1 0 0,0-1-1 0 0,0 0 0 0 0,14-3 0 0 0,12-4-74 0 0,-1-2 0 0 0,0-2-1 0 0,56-26 1 0 0,-56 24-989 0 0,-21 7 86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7634 0 0,'31'53'-214'0'0,"-20"-35"230"0"0,0 0 0 0 0,-1 1 1 0 0,-1 0-1 0 0,-1 1 0 0 0,-1-1 0 0 0,8 32 1 0 0,-14-42-72 0 0,3 7-126 0 0,0 1-1 0 0,-2 1 1 0 0,0-1 0 0 0,-1 0-1 0 0,-1 0 1 0 0,0 1-1 0 0,-2-1 1 0 0,-4 24 0 0 0,4-35-801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6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8354 0 0,'4'7'101'0'0,"0"-1"0"0"0,1 0-1 0 0,0 0 1 0 0,0 0 0 0 0,11 9 0 0 0,18 23-198 0 0,-21-17 140 0 0,-2 0 0 0 0,-1 1 0 0 0,0 1 0 0 0,-2 0 0 0 0,-1 0 0 0 0,0 0 0 0 0,4 35 0 0 0,-11-57-27 0 0,0-1-1 0 0,0 0 1 0 0,0 0-1 0 0,0 1 1 0 0,0-1-1 0 0,0 0 1 0 0,0 0-1 0 0,0 1 1 0 0,0-1 0 0 0,0 0-1 0 0,0 0 1 0 0,0 1-1 0 0,0-1 1 0 0,0 0-1 0 0,0 0 1 0 0,0 1-1 0 0,1-1 1 0 0,-1 0 0 0 0,0 0-1 0 0,0 0 1 0 0,0 1-1 0 0,0-1 1 0 0,0 0-1 0 0,1 0 1 0 0,-1 0-1 0 0,0 1 1 0 0,0-1 0 0 0,0 0-1 0 0,1 0 1 0 0,-1 0-1 0 0,0 0 1 0 0,0 0-1 0 0,1 0 1 0 0,-1 1-1 0 0,0-1 1 0 0,0 0 0 0 0,1 0-1 0 0,-1 0 1 0 0,0 0-1 0 0,0 0 1 0 0,1 0-1 0 0,-1 0 1 0 0,0 0-1 0 0,0 0 1 0 0,1 0 0 0 0,-1 0-1 0 0,12-13 196 0 0,12-26-322 0 0,-22 34 143 0 0,21-40-182 0 0,-11 18 164 0 0,2 1 0 0 0,1 0-1 0 0,23-28 1 0 0,-34 48 33 0 0,0 1-1 0 0,1-1 1 0 0,0 1 0 0 0,0 1 0 0 0,0-1 0 0 0,1 1 0 0 0,-1-1-1 0 0,1 2 1 0 0,0-1 0 0 0,1 1 0 0 0,-1 0 0 0 0,0 0 0 0 0,1 0-1 0 0,0 1 1 0 0,-1 0 0 0 0,1 1 0 0 0,0-1 0 0 0,14 0 0 0 0,-16 3-46 0 0,1 0 0 0 0,-1 0 0 0 0,1 0 0 0 0,-1 1 0 0 0,1-1 1 0 0,-1 1-1 0 0,0 1 0 0 0,0-1 0 0 0,0 1 0 0 0,0 0 0 0 0,0 0 0 0 0,-1 0 1 0 0,0 1-1 0 0,1-1 0 0 0,-1 1 0 0 0,0 0 0 0 0,-1 1 0 0 0,4 3 1 0 0,4 6-14 0 0,-1 1 0 0 0,0 0 0 0 0,-2 0 0 0 0,12 25 0 0 0,-14-24-8 0 0,0 1-1 0 0,-1-1 1 0 0,-1 1-1 0 0,5 34 1 0 0,-8-30-150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8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1098 5 4033 0 0,'-2'-4'4688'0'0,"-7"4"-3167"0"0,-17 14-1837 0 0,23-12 317 0 0,-9 6 14 0 0,1 1 0 0 0,1 0 0 0 0,-1 1 0 0 0,-8 10 0 0 0,-1 3 113 0 0,-25 24-1 0 0,28-31-1 0 0,1 0-1 0 0,1 1 1 0 0,-21 32 0 0 0,16-20 10 0 0,13-21-86 0 0,1 1-1 0 0,0 1 1 0 0,1-1 0 0 0,-4 11 0 0 0,0 0 320 0 0,-2 0 1 0 0,-17 28-1 0 0,-13 22 443 0 0,15-15-476 0 0,-33 78 367 0 0,30-61-293 0 0,18-47-45 0 0,1 0-1 0 0,-13 51 1 0 0,-6 35 396 0 0,22-87-613 0 0,-2-1 0 0 0,-1 0 0 0 0,-13 22 0 0 0,10-19 33 0 0,-18 47 0 0 0,-4 11 77 0 0,22-56-107 0 0,-13 40 1 0 0,-37 127 392 0 0,-9 33 98 0 0,34-68 509 0 0,-19 188 1 0 0,-11 120-161 0 0,49-330-752 0 0,11-69-139 0 0,-14 387 1028 0 0,19-319-1039 0 0,4-34 236 0 0,28 202-1 0 0,48 98-145 0 0,10-77 577 0 0,-63-242-518 0 0,180 692 1045 0 0,-162-640-1234 0 0,-19-68-25 0 0,-3-7 47 0 0,3-2 0 0 0,3 0 0 0 0,2-1-1 0 0,2-2 1 0 0,3-1 0 0 0,54 69 0 0 0,61 43 261 0 0,-96-108-249 0 0,-51-57-80 0 0,0-1 0 0 0,1 1 0 0 0,-1 0 0 0 0,1-1 1 0 0,-1 1-1 0 0,1-1 0 0 0,0 0 0 0 0,-1 1 0 0 0,1-1 0 0 0,0 0 0 0 0,0 0 0 0 0,0 0 0 0 0,4 1 0 0 0,-6-2-3 0 0,0 0 1 0 0,0 0-1 0 0,1 0 1 0 0,-1 0 0 0 0,0 0-1 0 0,1 1 1 0 0,-1-1-1 0 0,0 0 1 0 0,0 0-1 0 0,1 0 1 0 0,-1 1-1 0 0,0-1 1 0 0,0 0 0 0 0,0 0-1 0 0,1 0 1 0 0,-1 1-1 0 0,0-1 1 0 0,0 0-1 0 0,0 0 1 0 0,0 1-1 0 0,0-1 1 0 0,1 0 0 0 0,-1 1-1 0 0,0-1 1 0 0,0 0-1 0 0,0 0 1 0 0,0 1-1 0 0,0-1 1 0 0,0 0-1 0 0,0 1 1 0 0,0-1 0 0 0,0 0-1 0 0,0 1 1 0 0,11 11 305 0 0,-4-8-577 0 0,-32-56-7729 0 0,11 30 5296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7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9706 0 0,'0'0'5153'0'0,"15"7"-5249"0"0,-5-1-88 0 0,3 0 88 0 0,1 0-248 0 0,3-1-192 0 0,4 3-40 0 0,-3-3-376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7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9786 0 0,'18'39'26'0'0,"-2"1"0"0"0,-1 0-1 0 0,-3 1 1 0 0,-1 1 0 0 0,-2 0-1 0 0,-2 1 1 0 0,3 65 0 0 0,-9-21-1078 0 0,-4 0 0 0 0,-23 148 0 0 0,23-223-4 0 0,-1-3-379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7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1 484 8354 0 0,'0'-6'108'0'0,"0"1"-1"0"0,0-1 1 0 0,0 1 0 0 0,1-1 0 0 0,0 1-1 0 0,0-1 1 0 0,0 1 0 0 0,1-1-1 0 0,0 1 1 0 0,0 0 0 0 0,0 0 0 0 0,1 0-1 0 0,-1 0 1 0 0,1 0 0 0 0,0 0 0 0 0,1 1-1 0 0,-1 0 1 0 0,1-1 0 0 0,0 1 0 0 0,0 0-1 0 0,0 1 1 0 0,1-1 0 0 0,8-4 0 0 0,72-45-193 0 0,-54 35-701 0 0,51-38 0 0 0,-71 45 351 0 0,-1 0 1 0 0,0-1-1 0 0,-1 0 0 0 0,-1 0 0 0 0,0-1 0 0 0,0 0 1 0 0,10-28-1 0 0,-10 24 405 0 0,-5 8 281 0 0,0 0 1 0 0,0 0 0 0 0,-1-1 0 0 0,2-15 0 0 0,-1 0 1217 0 0,0 19-652 0 0,0 7-412 0 0,3 21-451 0 0,5 43-792 0 0,-9-54 1011 0 0,4 46-170 0 0,-1 82 1 0 0,1 21 114 0 0,6-95-78 0 0,-10-59 30 0 0,0 0 0 0 0,0-1 0 0 0,0 1 0 0 0,1-1 1 0 0,-1 1-1 0 0,1-1 0 0 0,0 0 0 0 0,9 9 404 0 0,-3-19 1316 0 0,0-8-1572 0 0,0-1-1 0 0,-1 1 1 0 0,9-21-1 0 0,-12 23-199 0 0,0-1-1 0 0,1 1 1 0 0,0 1-1 0 0,0-1 1 0 0,1 1-1 0 0,1 0 1 0 0,0 1-1 0 0,0-1 1 0 0,14-10-1 0 0,-20 19-27 0 0,0-1 1 0 0,1 1-1 0 0,-1-1 0 0 0,1 1 0 0 0,-1 0 0 0 0,1 0 0 0 0,-1 0 0 0 0,1 1 0 0 0,0-1 0 0 0,-1 0 0 0 0,1 1 0 0 0,0 0 0 0 0,0 0 0 0 0,-1 0 0 0 0,1 0 0 0 0,0 0 0 0 0,0 0 0 0 0,3 2 0 0 0,-1-1-6 0 0,0 1 0 0 0,0 0-1 0 0,-1 0 1 0 0,1 1 0 0 0,-1-1 0 0 0,1 1-1 0 0,-1 0 1 0 0,0 0 0 0 0,5 5 0 0 0,6 8-4 0 0,-1 0 1 0 0,0 1 0 0 0,18 31-1 0 0,-26-39 43 0 0,-2-2-18 0 0,34 45-356 0 0,-35-50 128 0 0,0 1 1 0 0,0 0-1 0 0,0 0 1 0 0,0-1-1 0 0,0 1 1 0 0,0-1-1 0 0,1 0 1 0 0,-1 0-1 0 0,1 0 1 0 0,0-1-1 0 0,-1 1 1 0 0,1-1-1 0 0,6 1 1 0 0,5-1-1150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8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4961 0 0,'5'-20'2526'0'0,"-3"11"-85"0"0,0 26-2352 0 0,-1 57-372 0 0,1 8 595 0 0,-2-80-302 0 0,0-1 0 0 0,0 1-1 0 0,0 0 1 0 0,0-1 0 0 0,1 1-1 0 0,-1-1 1 0 0,0 1 0 0 0,1-1-1 0 0,0 1 1 0 0,-1-1 0 0 0,1 0-1 0 0,0 1 1 0 0,-1-1 0 0 0,1 0-1 0 0,0 1 1 0 0,0-1 0 0 0,0 0-1 0 0,0 0 1 0 0,0 0 0 0 0,0 0 0 0 0,1 0-1 0 0,-1 0 1 0 0,0 0 0 0 0,2 1-1 0 0,-1-2-12 0 0,1 1 0 0 0,-1-1 1 0 0,0 0-1 0 0,0 0 0 0 0,0 0 0 0 0,0 0 0 0 0,1 0 0 0 0,-1 0 0 0 0,0-1 0 0 0,0 1 0 0 0,0-1 0 0 0,0 1 1 0 0,0-1-1 0 0,0 0 0 0 0,2-1 0 0 0,6-3-43 0 0,-1 0 0 0 0,0-1 1 0 0,-1 0-1 0 0,1 0 0 0 0,14-15 0 0 0,-12 9 265 0 0,-1 0 0 0 0,0-1 0 0 0,-1 0-1 0 0,-1 0 1 0 0,9-19 0 0 0,-14 27-118 0 0,-1 0 1 0 0,0-1-1 0 0,0 1 0 0 0,-1-1 1 0 0,0 1-1 0 0,0-1 1 0 0,0 0-1 0 0,0-6 0 0 0,-2 9-77 0 0,1 1-1 0 0,0-1 0 0 0,-1 0 0 0 0,1 0 0 0 0,-1 1 0 0 0,0-1 0 0 0,1 0 0 0 0,-2 1 0 0 0,1-1 0 0 0,0 1 0 0 0,0-1 1 0 0,-1 1-1 0 0,1 0 0 0 0,-1-1 0 0 0,0 1 0 0 0,0 0 0 0 0,-2-3 0 0 0,2 4-45 0 0,0 0 0 0 0,0 0 0 0 0,0 1 0 0 0,0-1 0 0 0,0 0 0 0 0,0 1 0 0 0,0-1 0 0 0,0 1 0 0 0,0-1 0 0 0,-1 1 0 0 0,1 0 0 0 0,0 0 0 0 0,0 0 0 0 0,0 0 0 0 0,0 0 1 0 0,0 1-1 0 0,0-1 0 0 0,0 1 0 0 0,-1-1 0 0 0,1 1 0 0 0,0 0 0 0 0,1 0 0 0 0,-1 0 0 0 0,0 0 0 0 0,0 0 0 0 0,0 0 0 0 0,0 0 0 0 0,-1 2 0 0 0,-5 2-91 0 0,1 1 0 0 0,0 0-1 0 0,0 0 1 0 0,0 1 0 0 0,-7 8 0 0 0,5-2 109 0 0,0 1 0 0 0,1-1 1 0 0,0 1-1 0 0,1 1 0 0 0,1-1 1 0 0,-6 21-1 0 0,9-28 14 0 0,1 1 0 0 0,1 0 1 0 0,-1-1-1 0 0,1 1 0 0 0,0 0 0 0 0,1 0 0 0 0,0 0 0 0 0,0 0 1 0 0,1-1-1 0 0,0 1 0 0 0,0 0 0 0 0,1 0 0 0 0,-1-1 0 0 0,7 14 0 0 0,-5-16-1 0 0,0 0 0 0 0,1-1-1 0 0,0 1 1 0 0,-1-1-1 0 0,2 0 1 0 0,-1 0 0 0 0,0 0-1 0 0,1-1 1 0 0,0 0 0 0 0,0 0-1 0 0,0 0 1 0 0,0 0-1 0 0,0-1 1 0 0,0 1 0 0 0,1-2-1 0 0,-1 1 1 0 0,1 0-1 0 0,0-1 1 0 0,-1 0 0 0 0,9 0-1 0 0,10 1 53 0 0,1-1 1 0 0,0-1-1 0 0,33-4 0 0 0,-21-2 24 0 0,0-1 0 0 0,0-3 1 0 0,-1-1-1 0 0,46-20 0 0 0,35-11-729 0 0,-85 34-586 0 0,-18 4-340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0 7490 0 0,'-29'61'178'0'0,"2"1"0"0"0,4 1 0 0 0,2 1 0 0 0,2 1 0 0 0,4 1 0 0 0,2 0 0 0 0,-6 115 0 0 0,18-107-98 0 0,3 0 0 0 0,4 0 0 0 0,2-1 0 0 0,4 0 0 0 0,37 123 0 0 0,11-10 12 0 0,-22-72-79 0 0,23 119 1 0 0,-56-199-761 0 0,-5-24 135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9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8290 0 0,'14'-3'183'0'0,"0"0"0"0"0,0 0 1 0 0,0 2-1 0 0,1 0 0 0 0,-1 0 1 0 0,0 1-1 0 0,23 4 0 0 0,-29-3-136 0 0,1 2-1 0 0,-1-1 1 0 0,0 1-1 0 0,0 1 1 0 0,0-1-1 0 0,0 1 1 0 0,-1 0-1 0 0,0 1 1 0 0,1 0-1 0 0,-2 0 1 0 0,1 1 0 0 0,-1 0-1 0 0,12 12 1 0 0,-5-1-29 0 0,-1 0 1 0 0,-1 0 0 0 0,0 1-1 0 0,14 31 1 0 0,24 81 122 0 0,-45-117-117 0 0,2 10 28 0 0,-5-20-30 0 0,0 1-1 0 0,-1 0 1 0 0,1-1-1 0 0,1 1 1 0 0,-1-1-1 0 0,0 0 1 0 0,1 1-1 0 0,3 5 1 0 0,-4-8 291 0 0,6-4 59 0 0,-3-1-342 0 0,0 0-1 0 0,-1 0 1 0 0,1 0 0 0 0,0-1-1 0 0,-1 1 1 0 0,0-1 0 0 0,0 0-1 0 0,-1 0 1 0 0,4-9 0 0 0,19-60 17 0 0,-6 15-49 0 0,-13 43 6 0 0,1 1 0 0 0,1 0 1 0 0,1 0-1 0 0,0 1 1 0 0,1 0-1 0 0,0 1 1 0 0,1 0-1 0 0,19-17 0 0 0,-27 26 9 0 0,1 1-1 0 0,0 0 0 0 0,-1 0 1 0 0,1 0-1 0 0,0 1 0 0 0,1-1 0 0 0,-1 1 1 0 0,0 0-1 0 0,1 0 0 0 0,-1 1 1 0 0,1-1-1 0 0,0 1 0 0 0,-1 0 0 0 0,1 0 1 0 0,0 1-1 0 0,0-1 0 0 0,-1 1 1 0 0,1 0-1 0 0,0 0 0 0 0,0 1 0 0 0,0-1 1 0 0,-1 1-1 0 0,1 0 0 0 0,0 1 0 0 0,-1-1 1 0 0,1 1-1 0 0,-1 0 0 0 0,1 0 1 0 0,-1 0-1 0 0,0 0 0 0 0,0 1 0 0 0,0 0 1 0 0,6 6-1 0 0,3 3-4 0 0,-1 0-1 0 0,0 1 1 0 0,-1 1-1 0 0,-1 0 1 0 0,0 0 0 0 0,14 29-1 0 0,-5-2 2 0 0,20 60 0 0 0,-34-86-221 0 0,-1 0 0 0 0,0 0 0 0 0,-1 1 1 0 0,1 26-1 0 0,-5-18-978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6:59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3 250 7666 0 0,'-1'-1'161'0'0,"1"0"0"0"0,0 0 1 0 0,-1 0-1 0 0,1-1 1 0 0,0 1-1 0 0,0 0 1 0 0,0 0-1 0 0,0 0 0 0 0,0 0 1 0 0,0 0-1 0 0,0 0 1 0 0,0-1-1 0 0,0 1 1 0 0,1 0-1 0 0,-1 0 0 0 0,0 0 1 0 0,1 0-1 0 0,-1 0 1 0 0,1 0-1 0 0,-1 0 1 0 0,1 0-1 0 0,-1 0 0 0 0,1 0 1 0 0,0 0-1 0 0,0 0 1 0 0,-1 1-1 0 0,1-1 1 0 0,0 0-1 0 0,0 0 0 0 0,0 1 1 0 0,0-1-1 0 0,0 0 1 0 0,0 1-1 0 0,0-1 1 0 0,0 1-1 0 0,2-1 0 0 0,47-17-161 0 0,-40 15 344 0 0,394-89 6 0 0,-219 55-263 0 0,-155 31-105 0 0,193-46-1219 0 0,-197 45-517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0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2367 30 14443 0 0,'3'-6'1064'0'0,"-2"2"-1032"0"0,1-1 40 0 0,0 0 152 0 0,1 2-192 0 0,0-2-40 0 0,0 4-56 0 0</inkml:trace>
  <inkml:trace contextRef="#ctx0" brushRef="#br0" timeOffset="1">1 292 13715 0 0,'16'-4'968'0'0,"7"-2"-936"0"0,3 2 0 0 0,4-3 88 0 0,6 1-144 0 0,9 2 40 0 0,3-4-16 0 0,5 1-24 0 0,6 0-96 0 0,2 0-40 0 0,2-2-584 0 0,5-1-168 0 0,6-1-88 0 0,-2-4-673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19556 0 0,'6'0'-192'0'0,"2"0"-8"0"0,1 0-720 0 0,-3 4-448 0 0,-2 2-321 0 0,-8 2-959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1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 4849 0 0,'42'-18'3131'0'0,"52"-14"0"0"0,49-2-1520 0 0,149-7-2453 0 0,-252 36 1149 0 0,1444-120-740 0 0,8 68-108 0 0,1444 44 1009 0 0,0 88 371 0 0,-2101-50-810 0 0,803 30 463 0 0,-3 34-133 0 0,-1091-42-730 0 0,-280-21 81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29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10410 0 0,'6'13'388'0'0,"0"1"0"0"0,-1-1 0 0 0,0 1 0 0 0,4 24 0 0 0,19 90-575 0 0,-10-19 228 0 0,34 149 371 0 0,-50-250-368 0 0,1 0-1 0 0,-1 0 1 0 0,2-1-1 0 0,-1 1 1 0 0,1-1-1 0 0,0 1 1 0 0,0-1 0 0 0,1 0-1 0 0,10 12 1 0 0,-12-17-36 0 0,0 0 1 0 0,0 0 0 0 0,-1 0 0 0 0,1 0-1 0 0,0-1 1 0 0,0 1 0 0 0,1-1 0 0 0,-1 0-1 0 0,0 1 1 0 0,0-1 0 0 0,1-1 0 0 0,-1 1 0 0 0,0-1-1 0 0,1 1 1 0 0,-1-1 0 0 0,1 0 0 0 0,-1 0-1 0 0,1 0 1 0 0,-1-1 0 0 0,0 1 0 0 0,1-1-1 0 0,-1 0 1 0 0,0 0 0 0 0,1 0 0 0 0,-1 0-1 0 0,5-3 1 0 0,11-6-205 0 0,1-1 0 0 0,-2 0 0 0 0,0-2 0 0 0,32-28 0 0 0,-8 7-943 0 0,-15 14-348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9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24 3385 0 0,'-5'-6'1623'0'0,"-1"-3"881"0"0,1 1 440 0 0,2 20-2350 0 0,0 79-282 0 0,10 123-1 0 0,0-107 135 0 0,-8 131-1 0 0,-5-170 1201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3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23 3385 0 0,'-3'-2'456'0'0,"-14"-10"1182"0"0,12 7-821 0 0,4 2-184 0 0,-2 14-1191 0 0,3-11 540 0 0,-1 1 1 0 0,1 0-1 0 0,0 0 1 0 0,-1 0 0 0 0,1-1-1 0 0,0 1 1 0 0,0 0-1 0 0,-1 0 1 0 0,1 0 0 0 0,0 0-1 0 0,0 0 1 0 0,0 0-1 0 0,0 0 1 0 0,0-1-1 0 0,0 1 1 0 0,1 2 0 0 0,36 143-732 0 0,18 93 751 0 0,-46-177 12 0 0,-3 0 0 0 0,-3 86 0 0 0,-3-140 125 0 0,-1 1 0 0 0,0 0-1 0 0,0-1 1 0 0,-1 1-1 0 0,0 0 1 0 0,0-1-1 0 0,-1 0 1 0 0,0 0-1 0 0,-1 0 1 0 0,0 0-1 0 0,-8 12 1 0 0,7-14 8 0 0,0 0 0 0 0,-1-1 0 0 0,1 1 1 0 0,-1-1-1 0 0,0 0 0 0 0,-1-1 0 0 0,1 0 1 0 0,-1 0-1 0 0,0 0 0 0 0,0-1 0 0 0,0 0 0 0 0,0 0 1 0 0,-10 2-1 0 0,-4 1 51 0 0,-1-1 0 0 0,1-2 1 0 0,-1 1-1 0 0,-26-1 0 0 0,41-3-294 0 0,0 0-1 0 0,1 0 0 0 0,-1 0 0 0 0,1-1 0 0 0,-1 0 1 0 0,0 0-1 0 0,1-1 0 0 0,0 0 0 0 0,-1 0 0 0 0,1-1 1 0 0,0 1-1 0 0,0-1 0 0 0,0 0 0 0 0,0-1 0 0 0,1 0 1 0 0,0 0-1 0 0,-10-9 0 0 0,5-1-268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4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1 3137 0 0,'0'0'133'0'0,"2"22"-277"0"0,-79 181 310 0 0,-1 8-240 0 0,53-125 60 0 0,4 1 1 0 0,3 1-1 0 0,4 0 1 0 0,5 1-1 0 0,1 99 1 0 0,9-118 201 0 0,-3 0 1 0 0,-15 105-1 0 0,16-171-240 0 0,0 0-1 0 0,0 0 1 0 0,-1-1-1 0 0,0 1 1 0 0,1 0-1 0 0,-1 0 1 0 0,0-1-1 0 0,-1 1 1 0 0,1-1-1 0 0,-1 0 1 0 0,0 1-1 0 0,1-1 1 0 0,-1 0-1 0 0,0-1 1 0 0,-1 1-1 0 0,-3 2 1 0 0,-9 4-141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4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11242 0 0,'23'-19'216'0'0,"8"0"-72"0"0,4 1 1 0 0,4-3 39 0 0,0 1-160 0 0,3 3-24 0 0,0 2 24 0 0,3 4-40 0 0,-6-1-8 0 0,-3 8-8 0 0,0 4-48 0 0,-7 4-241 0 0,-1 8-359 0 0,-3 2-96 0 0,-3 7-408 0 0,-6 3 24 0 0,-1 6-505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6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8114 0 0,'1'-24'392'0'0,"6"21"-996"0"0,7 12 20 0 0,-3 3 472 0 0,0 0 1 0 0,-1 1 0 0 0,0 0-1 0 0,-1 1 1 0 0,14 28 0 0 0,29 79-417 0 0,-49-113 525 0 0,33 89 81 0 0,-4 1 0 0 0,-4 1 0 0 0,-5 1 0 0 0,16 150 0 0 0,-35-212-24 0 0,0-5 48 0 0,-2 0-1 0 0,-1 1 1 0 0,-4 43-1 0 0,3-76-20 0 0,0 0-1 0 0,0-1 0 0 0,0 1 0 0 0,0 0 0 0 0,0-1 1 0 0,-1 1-1 0 0,1-1 0 0 0,0 1 0 0 0,0 0 0 0 0,0-1 0 0 0,-1 1 1 0 0,1-1-1 0 0,0 1 0 0 0,0-1 0 0 0,-1 1 0 0 0,1-1 0 0 0,0 1 1 0 0,-1-1-1 0 0,1 1 0 0 0,-1-1 0 0 0,1 1 0 0 0,-1-1 0 0 0,1 1 1 0 0,-1-1-1 0 0,0 1 0 0 0,-11-8 674 0 0,-6-22-72 0 0,12 11-626 0 0,0 0-1 0 0,2-1 1 0 0,0 1 0 0 0,1-1-1 0 0,1 0 1 0 0,1 0-1 0 0,1 0 1 0 0,0 0 0 0 0,2 1-1 0 0,0-1 1 0 0,1 0-1 0 0,1 0 1 0 0,0 1 0 0 0,2 0-1 0 0,9-24 1 0 0,-12 38-74 0 0,-1-1 0 0 0,1 1 0 0 0,0 0 0 0 0,0 0-1 0 0,1 0 1 0 0,-1 0 0 0 0,1 1 0 0 0,0-1 0 0 0,0 1 0 0 0,0 0 0 0 0,0 0 0 0 0,0 1 0 0 0,1-1 0 0 0,-1 1 0 0 0,1 0 0 0 0,0 0 0 0 0,0 0 0 0 0,0 1 0 0 0,0-1 0 0 0,0 1-1 0 0,0 1 1 0 0,0-1 0 0 0,0 1 0 0 0,0 0 0 0 0,0 0 0 0 0,0 0 0 0 0,0 0 0 0 0,0 1 0 0 0,0 0 0 0 0,6 2 0 0 0,-1-1-11 0 0,0 1 0 0 0,0 1 0 0 0,-1 0 0 0 0,1 0-1 0 0,-1 0 1 0 0,0 2 0 0 0,0-1 0 0 0,0 1 0 0 0,-1 0 0 0 0,0 1 0 0 0,0-1 0 0 0,-1 2 0 0 0,0-1 0 0 0,7 10 0 0 0,-5-2 13 0 0,0 1 1 0 0,-1-1 0 0 0,-1 2 0 0 0,0-1 0 0 0,-1 1 0 0 0,-1 0 0 0 0,-1 0 0 0 0,0 0-1 0 0,1 27 1 0 0,-1 13 102 0 0,-7 91-1 0 0,3-147-93 0 0,0 1 1 0 0,0-1 0 0 0,0 1-1 0 0,0-1 1 0 0,0 1-1 0 0,0-1 1 0 0,0 1-1 0 0,0-1 1 0 0,1 1-1 0 0,-1-1 1 0 0,1 1-1 0 0,-1-1 1 0 0,1 1-1 0 0,-1-1 1 0 0,2 3 0 0 0,-1-4-25 0 0,-1 0 1 0 0,1 0 0 0 0,-1 1-1 0 0,1-1 1 0 0,-1 0 0 0 0,0 0-1 0 0,1 0 1 0 0,-1 0 0 0 0,1 0 0 0 0,-1 0-1 0 0,1 0 1 0 0,-1 0 0 0 0,1 0-1 0 0,-1 0 1 0 0,1 0 0 0 0,-1 0 0 0 0,1 0-1 0 0,-1 0 1 0 0,1 0 0 0 0,-1 0-1 0 0,1 0 1 0 0,-1 0 0 0 0,1-1 0 0 0,-1 1-1 0 0,1 0 1 0 0,-1 0 0 0 0,0-1-1 0 0,1 1 1 0 0,0-1 0 0 0,3-2-268 0 0,0-1 0 0 0,0 0 0 0 0,0 0 0 0 0,0-1 0 0 0,-1 1 0 0 0,5-8 0 0 0,13-25-586 0 0,20-53 0 0 0,10-43 2826 0 0,-38 95-987 0 0,-7 19-406 0 0,-5 14-352 0 0,1 0 0 0 0,-1 0 1 0 0,1 0-1 0 0,0 0 0 0 0,0 0 1 0 0,0 0-1 0 0,1 1 1 0 0,0-1-1 0 0,3-4 0 0 0,-5 8 46 0 0,2 3-283 0 0,0 0 1 0 0,0 1-1 0 0,0-1 0 0 0,0 1 1 0 0,-1-1-1 0 0,1 1 0 0 0,-1 0 1 0 0,1 0-1 0 0,-1 0 0 0 0,0 0 1 0 0,0 0-1 0 0,-1 0 0 0 0,4 7 0 0 0,14 55-60 0 0,-10-31 79 0 0,8 22-86 0 0,22 61 281 0 0,-35-106-595 0 0,1 0 1 0 0,1 0-1 0 0,0-1 0 0 0,0 0 1 0 0,1 0-1 0 0,0 0 0 0 0,16 15 1 0 0,-19-22-18 0 0,-1 0 1 0 0,1 0 0 0 0,0 0 0 0 0,0-1 0 0 0,0 0 0 0 0,5 3 0 0 0,11 1-1393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6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116 296 4233 0 0,'1'-2'55'0'0,"18"-35"1494"0"0,19-56 0 0 0,-34 83-1286 0 0,-1 0 0 0 0,-1 0 0 0 0,0 0 0 0 0,0 0 0 0 0,-1 0 0 0 0,0-1 0 0 0,0 1 0 0 0,-1 0 0 0 0,-1-1 0 0 0,0 1 0 0 0,-3-15 0 0 0,4 24-257 0 0,0-1 0 0 0,-1 1 0 0 0,1 0 0 0 0,-1-1 0 0 0,1 1 0 0 0,-1 0 0 0 0,1-1 0 0 0,-1 1 0 0 0,0 0 0 0 0,1 0-1 0 0,-1 0 1 0 0,0 0 0 0 0,0 0 0 0 0,0 0 0 0 0,0 0 0 0 0,0 0 0 0 0,0 0 0 0 0,0 0 0 0 0,0 1 0 0 0,0-1 0 0 0,-1 0 0 0 0,1 1 0 0 0,0-1 0 0 0,0 1-1 0 0,-1-1 1 0 0,0 0 0 0 0,-1 1-37 0 0,1 0 0 0 0,-1 1 0 0 0,1-1 0 0 0,0 0 0 0 0,-1 1 0 0 0,1 0 0 0 0,0-1 0 0 0,-1 1 0 0 0,1 0 0 0 0,0 0 0 0 0,0 0 0 0 0,0 0 0 0 0,-3 3 0 0 0,-4 2-114 0 0,0 1-1 0 0,1 1 1 0 0,0-1 0 0 0,0 2 0 0 0,-8 10 0 0 0,5-3 68 0 0,1 0 1 0 0,1 0 0 0 0,-14 35 0 0 0,20-45 74 0 0,1 0-1 0 0,0 1 1 0 0,0-1 0 0 0,0 1 0 0 0,1-1 0 0 0,0 1 0 0 0,1 0-1 0 0,-1 0 1 0 0,1 0 0 0 0,1-1 0 0 0,-1 1 0 0 0,1 0 0 0 0,0-1-1 0 0,3 10 1 0 0,-2-12 15 0 0,0 0-1 0 0,1-1 1 0 0,-1 1-1 0 0,1-1 1 0 0,-1 1-1 0 0,1-1 1 0 0,0 0-1 0 0,0 0 1 0 0,1-1-1 0 0,-1 1 1 0 0,0-1-1 0 0,1 1 1 0 0,0-1-1 0 0,0 0 1 0 0,-1-1-1 0 0,1 1 1 0 0,0 0-1 0 0,0-1 1 0 0,0 0-1 0 0,1 0 1 0 0,-1 0-1 0 0,0-1 0 0 0,8 1 1 0 0,1-1 44 0 0,0 1-1 0 0,0-2 1 0 0,0 0 0 0 0,0 0-1 0 0,0-2 1 0 0,19-5-1 0 0,-16 2 15 0 0,-1-1 0 0 0,1 0 0 0 0,14-11 0 0 0,-21 12-68 0 0,0 0 0 0 0,0 1 0 0 0,0 0 0 0 0,1 1 1 0 0,0 0-1 0 0,0 0 0 0 0,0 1 0 0 0,0 0 0 0 0,0 1 0 0 0,21-2 0 0 0,-25 5-40 0 0,0 0 1 0 0,0 0 0 0 0,0 1 0 0 0,0 0-1 0 0,0 0 1 0 0,0 0 0 0 0,-1 1-1 0 0,1 0 1 0 0,-1 0 0 0 0,0 0-1 0 0,1 1 1 0 0,-2-1 0 0 0,1 1-1 0 0,0 1 1 0 0,-1-1 0 0 0,0 1-1 0 0,0-1 1 0 0,0 1 0 0 0,0 1-1 0 0,3 6 1 0 0,2 3-25 0 0,-1 1 1 0 0,0 1 0 0 0,-1-1-1 0 0,-1 1 1 0 0,8 32-1 0 0,-3 15 82 0 0,-3-1 0 0 0,-2 2 1 0 0,-3-1-1 0 0,-3 0 0 0 0,-9 68 0 0 0,7-116 33 0 0,0 0 1 0 0,-1 0 0 0 0,0 0-1 0 0,-1 0 1 0 0,-1 0-1 0 0,-12 24 1 0 0,15-35-81 0 0,-1-1 1 0 0,1 1-1 0 0,-1-1 1 0 0,0 0-1 0 0,0 0 1 0 0,-1 0-1 0 0,1-1 1 0 0,-1 1-1 0 0,0-1 1 0 0,0 0-1 0 0,0 0 1 0 0,0 0-1 0 0,-1 0 1 0 0,1-1-1 0 0,-1 0 1 0 0,0 0-1 0 0,1 0 1 0 0,-1 0-1 0 0,0-1 1 0 0,0 0-1 0 0,0 0 1 0 0,0 0-1 0 0,0 0 1 0 0,-1-1-1 0 0,-5 0 1 0 0,-40-8-432 0 0,23-1 171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6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8962 0 0,'16'-5'584'0'0,"5"-1"-568"0"0,0 4-24 0 0,2-4 8 0 0,4 1-128 0 0,1 1 32 0 0,5-2-952 0 0,-3 1 984 0 0,6-1-240 0 0,0 1 304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7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10290 0 0,'0'0'1047'0'0,"0"3"-675"0"0,5 32-368 0 0,2 0-1 0 0,21 64 1 0 0,1 5 32 0 0,-7 19 33 0 0,-16-81-31 0 0,2-1 0 0 0,1 0 0 0 0,2 0 0 0 0,28 68 0 0 0,-39-109-19 0 0,0 1 0 0 0,0-1 1 0 0,1 0-1 0 0,-1 0 1 0 0,0 1-1 0 0,0-1 0 0 0,0 0 1 0 0,0 1-1 0 0,0-1 1 0 0,0 0-1 0 0,0 0 1 0 0,1 1-1 0 0,-1-1 0 0 0,0 0 1 0 0,0 0-1 0 0,0 0 1 0 0,1 1-1 0 0,-1-1 0 0 0,0 0 1 0 0,0 0-1 0 0,1 0 1 0 0,-1 1-1 0 0,0-1 0 0 0,0 0 1 0 0,1 0-1 0 0,-1 0 1 0 0,0 0-1 0 0,1 0 1 0 0,-1 0-1 0 0,0 0 0 0 0,0 0 1 0 0,1 0-1 0 0,-1 0 1 0 0,0 0-1 0 0,1 0 0 0 0,-1 0 1 0 0,0 0-1 0 0,1 0 1 0 0,-1 0-1 0 0,0 0 0 0 0,0 0 1 0 0,1 0-1 0 0,-1 0 1 0 0,0 0-1 0 0,0 0 0 0 0,1-1 1 0 0,9-16 327 0 0,6-35-318 0 0,-15 46 14 0 0,3-9-65 0 0,0-2 17 0 0,0 0 1 0 0,2 1-1 0 0,13-31 0 0 0,-17 44-23 0 0,-1 0-1 0 0,1 0 0 0 0,-1 0 0 0 0,1 1 0 0 0,0-1 0 0 0,0 0 0 0 0,1 1 0 0 0,-1 0 0 0 0,0-1 0 0 0,1 1 0 0 0,0 0 0 0 0,-1 0 0 0 0,1 0 0 0 0,0 1 0 0 0,0-1 0 0 0,0 1 0 0 0,0-1 0 0 0,0 1 1 0 0,0 0-1 0 0,0 0 0 0 0,1 0 0 0 0,-1 1 0 0 0,0-1 0 0 0,1 1 0 0 0,-1 0 0 0 0,6 0 0 0 0,-5 1-19 0 0,1 0-1 0 0,-1 1 1 0 0,0-1-1 0 0,1 1 1 0 0,-1 0-1 0 0,0 0 1 0 0,0 1-1 0 0,0-1 1 0 0,0 1 0 0 0,-1 0-1 0 0,1 0 1 0 0,3 4-1 0 0,41 47-187 0 0,-40-43 203 0 0,13 17 46 0 0,18 31 0 0 0,-27-37 25 0 0,2-2 0 0 0,0 1 1 0 0,1-2-1 0 0,19 19 1 0 0,-32-36-34 0 0,1-1 0 0 0,0 1 1 0 0,0 0-1 0 0,0-1 0 0 0,0 0 1 0 0,0 1-1 0 0,0-1 0 0 0,0-1 1 0 0,0 1-1 0 0,0 0 1 0 0,1-1-1 0 0,-1 1 0 0 0,0-1 1 0 0,0 0-1 0 0,1 0 0 0 0,-1-1 1 0 0,0 1-1 0 0,0 0 1 0 0,1-1-1 0 0,-1 0 0 0 0,0 0 1 0 0,0 0-1 0 0,0 0 0 0 0,4-2 1 0 0,10-5 51 0 0,0-1 0 0 0,31-21 0 0 0,-39 24-44 0 0,12-8 6 0 0,-1-1 0 0 0,0-1-1 0 0,-2 0 1 0 0,27-31 0 0 0,-39 40 11 0 0,0 0-1 0 0,0-1 1 0 0,-1 1-1 0 0,0-1 1 0 0,0 0 0 0 0,-1-1-1 0 0,0 1 1 0 0,-1-1 0 0 0,1 0-1 0 0,-2 1 1 0 0,1-1 0 0 0,-1-1-1 0 0,-1 1 1 0 0,0 0 0 0 0,0-15-1 0 0,-2 17-18 0 0,-1 1-1 0 0,1 0 0 0 0,-2 0 0 0 0,1 0 0 0 0,-1 0 1 0 0,0 0-1 0 0,0 1 0 0 0,0-1 0 0 0,-1 1 0 0 0,0 0 0 0 0,0 0 1 0 0,0 0-1 0 0,-8-6 0 0 0,8 6-31 0 0,-1 1 0 0 0,1 0 1 0 0,-1 0-1 0 0,0 1 0 0 0,0-1 0 0 0,-1 1 0 0 0,1 0 1 0 0,0 1-1 0 0,-1-1 0 0 0,0 1 0 0 0,0 0 0 0 0,0 0 1 0 0,0 1-1 0 0,-7-1 0 0 0,11 2-7 0 0,0 0 0 0 0,-1 0 0 0 0,1 0 1 0 0,0 1-1 0 0,0-1 0 0 0,0 1 0 0 0,-1-1 0 0 0,1 1 0 0 0,0 0 1 0 0,0 0-1 0 0,0 0 0 0 0,0 0 0 0 0,0 0 0 0 0,1 1 0 0 0,-1-1 0 0 0,0 0 1 0 0,0 1-1 0 0,1-1 0 0 0,-3 3 0 0 0,2 0-4 0 0,-1 0 0 0 0,1 0 0 0 0,0 0 0 0 0,0 0 0 0 0,0 0-1 0 0,1 0 1 0 0,0 0 0 0 0,-1 0 0 0 0,0 7 0 0 0,1 1 1 0 0,0 0 0 0 0,0 1 0 0 0,2-1 0 0 0,-1 0 0 0 0,1 0 0 0 0,4 18 0 0 0,-1-18-69 0 0,0 1 0 0 0,0-1 0 0 0,1 1 0 0 0,1-2 0 0 0,0 1 0 0 0,1-1 0 0 0,0 1 0 0 0,0-2 0 0 0,1 1 0 0 0,1-1 0 0 0,0 0 0 0 0,0-1 1 0 0,1 0-1 0 0,0-1 0 0 0,13 9 0 0 0,-10-9-461 0 0,0 0 0 0 0,1-1 1 0 0,0-1-1 0 0,0 0 1 0 0,0 0-1 0 0,1-2 1 0 0,28 6-1 0 0,-3-4-979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7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1 10522 0 0,'-14'7'152'0'0,"1"1"1"0"0,0 1-1 0 0,1 0 0 0 0,0 1 0 0 0,0 0 1 0 0,1 0-1 0 0,0 1 0 0 0,1 1 0 0 0,0 0 0 0 0,-9 16 1 0 0,8-11-235 0 0,1 0 1 0 0,1 0-1 0 0,1 1 1 0 0,0 0-1 0 0,1 0 1 0 0,1 1 0 0 0,-6 31-1 0 0,11-46 15 0 0,1 1 0 0 0,-1 0 0 0 0,1 0 1 0 0,0 0-1 0 0,0 0 0 0 0,0 0 0 0 0,1 0 0 0 0,-1 0 0 0 0,1-1 0 0 0,0 1 0 0 0,1 0 0 0 0,-1-1 1 0 0,1 1-1 0 0,0 0 0 0 0,0-1 0 0 0,1 0 0 0 0,-1 0 0 0 0,1 1 0 0 0,0-2 0 0 0,0 1 0 0 0,4 4 0 0 0,4 1-70 0 0,1 0 0 0 0,0 0 1 0 0,1-1-1 0 0,0-1 0 0 0,20 9 0 0 0,-19-10 116 0 0,-1 0 1 0 0,0 1 0 0 0,0 1-1 0 0,-1 0 1 0 0,17 14 0 0 0,-28-21 27 0 0,0 0-1 0 0,0 0 1 0 0,0-1 0 0 0,-1 1-1 0 0,1 0 1 0 0,0 0-1 0 0,0 0 1 0 0,-1 0 0 0 0,1 0-1 0 0,0 0 1 0 0,-1 1 0 0 0,1-1-1 0 0,-1 0 1 0 0,1 0 0 0 0,-1 0-1 0 0,0 0 1 0 0,0 1 0 0 0,1-1-1 0 0,-1 0 1 0 0,0 0 0 0 0,0 1-1 0 0,0-1 1 0 0,0 0-1 0 0,0 0 1 0 0,0 0 0 0 0,-1 1-1 0 0,1-1 1 0 0,0 0 0 0 0,-1 0-1 0 0,1 0 1 0 0,-1 1 0 0 0,1-1-1 0 0,-1 0 1 0 0,1 0 0 0 0,-1 0-1 0 0,0 0 1 0 0,0 0 0 0 0,1 0-1 0 0,-1 0 1 0 0,0 0-1 0 0,0-1 1 0 0,0 1 0 0 0,0 0-1 0 0,0 0 1 0 0,0-1 0 0 0,0 1-1 0 0,0-1 1 0 0,-1 1 0 0 0,-1 0-1 0 0,-3 2 84 0 0,0 0 0 0 0,0-1 0 0 0,0 0 0 0 0,0 0 0 0 0,0 0 0 0 0,-1-1 0 0 0,1 0 0 0 0,-8 0 0 0 0,5-1-237 0 0,0-1 0 0 0,0 0 0 0 0,0-1 0 0 0,1 0 0 0 0,-1 0 0 0 0,0-1 1 0 0,1 0-1 0 0,-11-6 0 0 0,-6-4-617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7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12579 0 0,'23'15'29'0'0,"-1"1"1"0"0,0 1-1 0 0,-1 0 1 0 0,-1 2-1 0 0,-1 0 1 0 0,0 2-1 0 0,-2 0 1 0 0,0 1-1 0 0,24 43 1 0 0,-21-26-138 0 0,-2 1-1 0 0,-1 1 1 0 0,-3 0 0 0 0,-1 2-1 0 0,10 56 1 0 0,11 134-2597 0 0,-29-184 2588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8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15075 0 0,'43'-15'-104'0'0,"5"1"24"0"0,4 2 0 0 0,1-1-272 0 0,5 2-232 0 0,3 4-64 0 0,4 1-360 0 0,0 3 15 0 0,1 3-431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0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57 162 2609 0 0,'0'0'5561'0'0,"0"-7"-4388"0"0,1 0-1103 0 0,0 0 1 0 0,1 0-1 0 0,0 0 0 0 0,0 1 0 0 0,1-1 0 0 0,0 1 0 0 0,0-1 0 0 0,1 1 1 0 0,-1 0-1 0 0,1 0 0 0 0,1 0 0 0 0,-1 1 0 0 0,1-1 0 0 0,0 1 1 0 0,6-5-1 0 0,-6 5-31 0 0,1 0 0 0 0,0 0 0 0 0,1 0 0 0 0,-1 1 0 0 0,1 0 1 0 0,0 1-1 0 0,0-1 0 0 0,0 1 0 0 0,0 0 0 0 0,1 1 0 0 0,-1 0 1 0 0,1 0-1 0 0,0 1 0 0 0,9-1 0 0 0,-12 2-52 0 0,0 1 0 0 0,0 0 0 0 0,-1 0 0 0 0,1 0 0 0 0,0 0 0 0 0,-1 1 0 0 0,1 0 0 0 0,-1 0 0 0 0,0 0 0 0 0,1 1 0 0 0,-1-1 0 0 0,0 1 0 0 0,0 0 0 0 0,-1 0 0 0 0,1 1 0 0 0,-1-1 0 0 0,1 1 0 0 0,4 6 0 0 0,0 1 3 0 0,0 1 1 0 0,-1 0-1 0 0,0 0 1 0 0,-1 1-1 0 0,6 16 1 0 0,-11-23-8 0 0,1-1 1 0 0,-1 1-1 0 0,0 0 0 0 0,-1 0 0 0 0,1 0 1 0 0,-1 0-1 0 0,0 0 0 0 0,-1 0 1 0 0,0 0-1 0 0,1 0 0 0 0,-2 0 0 0 0,1-1 1 0 0,-1 1-1 0 0,0 0 0 0 0,0-1 1 0 0,0 1-1 0 0,-1-1 0 0 0,0 0 0 0 0,0 0 1 0 0,-7 9-1 0 0,-7 7 34 0 0,-1-1-1 0 0,0-1 1 0 0,-28 23 0 0 0,31-30 7 0 0,4-1 32 0 0,-1-1 0 0 0,-1 0 0 0 0,0-1-1 0 0,0-1 1 0 0,-23 11 0 0 0,32-17 52 0 0,1 0 0 0 0,0-1 0 0 0,-1 0-1 0 0,1 0 1 0 0,-1 0 0 0 0,0 0 0 0 0,1-1-1 0 0,-1 0 1 0 0,1 1 0 0 0,-1-1 0 0 0,0 0 0 0 0,1-1-1 0 0,-1 1 1 0 0,0-1 0 0 0,1 1 0 0 0,-1-1 0 0 0,1 0-1 0 0,-1 0 1 0 0,1-1 0 0 0,-1 1 0 0 0,1-1-1 0 0,0 0 1 0 0,0 0 0 0 0,0 0 0 0 0,0 0 0 0 0,0 0-1 0 0,0-1 1 0 0,1 1 0 0 0,-4-5 0 0 0,-10-21 669 0 0,16 27-780 0 0,-1 0-1 0 0,1 0 0 0 0,0 0 0 0 0,-1 0 1 0 0,1 0-1 0 0,0 0 0 0 0,0 0 1 0 0,0 0-1 0 0,0 0 0 0 0,0 0 0 0 0,0 0 1 0 0,0 0-1 0 0,0 0 0 0 0,0 0 0 0 0,0 0 1 0 0,1 0-1 0 0,-1 0 0 0 0,0 0 0 0 0,0 0 1 0 0,1 1-1 0 0,-1-1 0 0 0,1 0 1 0 0,-1 0-1 0 0,1 0 0 0 0,-1 0 0 0 0,1 0 1 0 0,0 1-1 0 0,0-2 0 0 0,0 2-97 0 0,17-8-403 0 0,-16 7 495 0 0,0 0 1 0 0,0 0-1 0 0,-1 0 1 0 0,1 0-1 0 0,0 0 0 0 0,0 0 1 0 0,0 1-1 0 0,0-1 1 0 0,0 0-1 0 0,0 1 1 0 0,3-1-1 0 0,14 3-37 0 0,-1 1 0 0 0,1 0 0 0 0,0 2 0 0 0,-1 0-1 0 0,0 1 1 0 0,0 0 0 0 0,28 16 0 0 0,-16-8 112 0 0,43 13 0 0 0,-56-22 72 0 0,-7-2 71 0 0,-1 0 0 0 0,1 0 0 0 0,0-1 1 0 0,15 1 416 0 0,-31 8-1997 0 0,-7 28-7288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9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193 400 18404 0 0,'-7'-4'-29'0'0,"1"-1"0"0"0,-1 1 0 0 0,0 0 0 0 0,0 1 0 0 0,-1 0 0 0 0,1 0 0 0 0,-14-3 0 0 0,19 6-9 0 0,-1 0-1 0 0,0 0 0 0 0,0 0 1 0 0,0 0-1 0 0,0 1 0 0 0,1-1 1 0 0,-1 1-1 0 0,0 0 1 0 0,0 0-1 0 0,1 0 0 0 0,-1 0 1 0 0,1 0-1 0 0,-1 0 0 0 0,1 1 1 0 0,-1-1-1 0 0,1 1 0 0 0,0 0 1 0 0,0 0-1 0 0,0-1 1 0 0,0 1-1 0 0,0 1 0 0 0,0-1 1 0 0,0 0-1 0 0,-2 5 0 0 0,-5 5-216 0 0,2 1-1 0 0,0 0 1 0 0,0 1-1 0 0,1-1 1 0 0,0 1-1 0 0,-6 27 1 0 0,11-35 71 0 0,-1 1 1 0 0,1-1-1 0 0,0 0 0 0 0,1 1 1 0 0,-1-1-1 0 0,2 1 0 0 0,-1-1 1 0 0,0 0-1 0 0,1 1 1 0 0,0-1-1 0 0,1 0 0 0 0,-1 1 1 0 0,1-1-1 0 0,1 0 1 0 0,-1 0-1 0 0,1 0 0 0 0,0-1 1 0 0,5 9-1 0 0,-5-11 100 0 0,-1 0-1 0 0,1 0 0 0 0,0-1 1 0 0,-1 1-1 0 0,1-1 0 0 0,1 0 1 0 0,-1 0-1 0 0,0 0 0 0 0,0 0 1 0 0,1 0-1 0 0,-1-1 1 0 0,1 1-1 0 0,-1-1 0 0 0,1 0 1 0 0,0 0-1 0 0,4 0 0 0 0,-2 0 54 0 0,1-1 0 0 0,-1 0 1 0 0,1-1-1 0 0,-1 1 0 0 0,1-1 0 0 0,-1 0 0 0 0,1-1 0 0 0,10-3 0 0 0,-2-2 90 0 0,-1 1 0 0 0,0-2 0 0 0,0 1 0 0 0,-1-2 1 0 0,0 0-1 0 0,0-1 0 0 0,11-11 0 0 0,1-3 295 0 0,-2-1 0 0 0,-1-1 0 0 0,32-48 0 0 0,-46 60-178 0 0,0 0 1 0 0,-1-1-1 0 0,0 1 1 0 0,-1-1-1 0 0,-1-1 1 0 0,0 1-1 0 0,-2-1 0 0 0,1 1 1 0 0,-2-1-1 0 0,1-17 1 0 0,-4 10-63 0 0,-1 0 0 0 0,-1 0 0 0 0,-1 0 1 0 0,-1 0-1 0 0,-1 1 0 0 0,-1 0 0 0 0,-1 0 1 0 0,-18-35-1 0 0,21 43 149 0 0,-1 4-1146 0 0,2 23 163 0 0,3 4 600 0 0,0 0 1 0 0,1 1 0 0 0,1-1-1 0 0,1 1 1 0 0,6 28 0 0 0,-2-12 82 0 0,7 52 73 0 0,43 237 241 0 0,-54-314-262 0 0,1 1 0 0 0,0-1 0 0 0,0 1 0 0 0,1-1 0 0 0,0 0 1 0 0,1-1-1 0 0,0 1 0 0 0,0-1 0 0 0,13 15 0 0 0,-16-20 1 0 0,1-1-1 0 0,0 1 0 0 0,0-1 0 0 0,0 0 1 0 0,0 1-1 0 0,0-1 0 0 0,0-1 1 0 0,0 1-1 0 0,1 0 0 0 0,-1-1 0 0 0,0 0 1 0 0,1 1-1 0 0,0-1 0 0 0,-1-1 0 0 0,1 1 1 0 0,0 0-1 0 0,-1-1 0 0 0,1 0 1 0 0,0 0-1 0 0,-1 0 0 0 0,1 0 0 0 0,0-1 1 0 0,-1 1-1 0 0,1-1 0 0 0,0 0 0 0 0,-1 0 1 0 0,1-1-1 0 0,5-2 0 0 0,5-3 61 0 0,-1-1-1 0 0,-1 0 0 0 0,1-1 0 0 0,-1 0 1 0 0,-1-1-1 0 0,1-1 0 0 0,-2 1 0 0 0,1-2 1 0 0,-2 1-1 0 0,0-2 0 0 0,15-25 0 0 0,-19 31-26 0 0,-1 0-1 0 0,-1-1 0 0 0,1 1 0 0 0,-1-1 0 0 0,-1 0 0 0 0,1 0 1 0 0,-1 0-1 0 0,-1-1 0 0 0,1 1 0 0 0,-1 0 0 0 0,-1-1 0 0 0,0 1 1 0 0,0 0-1 0 0,0-1 0 0 0,-1 1 0 0 0,0 0 0 0 0,-1-1 0 0 0,0 1 1 0 0,0 0-1 0 0,-1 0 0 0 0,0 0 0 0 0,-1 1 0 0 0,-4-9 0 0 0,6 13-64 0 0,0 0 0 0 0,0 0 0 0 0,0 0 1 0 0,0 1-1 0 0,-1-1 0 0 0,0 1 0 0 0,1-1 0 0 0,-1 1 0 0 0,0 0 0 0 0,0 0 0 0 0,0 0 0 0 0,0 0 0 0 0,-1 1 0 0 0,1-1 0 0 0,0 1 0 0 0,-1 0 0 0 0,1 0 0 0 0,-1 0 0 0 0,-6-1 0 0 0,8 2-18 0 0,-1 1-1 0 0,1-1 1 0 0,-1 0-1 0 0,1 1 1 0 0,-1-1 0 0 0,1 1-1 0 0,-1 0 1 0 0,1 0 0 0 0,0 0-1 0 0,-1 0 1 0 0,1 0-1 0 0,0 1 1 0 0,0-1 0 0 0,0 1-1 0 0,0-1 1 0 0,0 1 0 0 0,0 0-1 0 0,0 0 1 0 0,1 0-1 0 0,-1 0 1 0 0,1 0 0 0 0,-1 0-1 0 0,1 0 1 0 0,0 0 0 0 0,0 1-1 0 0,0-1 1 0 0,0 0-1 0 0,-1 5 1 0 0,-4 10 2 0 0,2-1 1 0 0,0 1-1 0 0,1 1 0 0 0,0-1 0 0 0,2 0 0 0 0,0 1 1 0 0,1-1-1 0 0,0 0 0 0 0,5 27 0 0 0,-4-36-22 0 0,1 0 1 0 0,0-1-1 0 0,0 1 0 0 0,0-1 0 0 0,1 1 1 0 0,0-1-1 0 0,1 0 0 0 0,-1 0 0 0 0,1 0 0 0 0,1 0 1 0 0,-1-1-1 0 0,1 0 0 0 0,1 0 0 0 0,-1 0 0 0 0,1-1 1 0 0,0 1-1 0 0,0-1 0 0 0,0-1 0 0 0,1 1 0 0 0,-1-1 1 0 0,1 0-1 0 0,14 5 0 0 0,-7-5 16 0 0,0 0-1 0 0,0-2 1 0 0,1 0 0 0 0,-1 0-1 0 0,1-1 1 0 0,-1-1-1 0 0,1-1 1 0 0,-1 0 0 0 0,1 0-1 0 0,-1-2 1 0 0,0 0-1 0 0,0 0 1 0 0,22-9 0 0 0,-19 5 100 0 0,-1 0 1 0 0,1-1-1 0 0,-1 0 1 0 0,-1-1-1 0 0,0-1 1 0 0,0-1 0 0 0,-1 0-1 0 0,0-1 1 0 0,-1 0-1 0 0,18-22 1 0 0,-23 23 83 0 0,0 0-1 0 0,-1-1 1 0 0,0 0 0 0 0,-1 0-1 0 0,0 0 1 0 0,-1-1 0 0 0,-1 0 0 0 0,6-24-1 0 0,-9 31-107 0 0,0 0 0 0 0,0 0 0 0 0,-1 0 0 0 0,1 0 0 0 0,-1 0 0 0 0,-1 0 0 0 0,1 0 0 0 0,-1 0 0 0 0,0 0 0 0 0,-1 0 0 0 0,0 0 0 0 0,1 0 0 0 0,-2 1 0 0 0,1-1 0 0 0,-1 1 0 0 0,0-1 0 0 0,0 1 0 0 0,0 0 0 0 0,-1 0 0 0 0,1 0 0 0 0,-9-7 0 0 0,11 10-63 0 0,-2 0-1 0 0,1 0 1 0 0,0 1-1 0 0,0-1 1 0 0,-1 1 0 0 0,1-1-1 0 0,0 1 1 0 0,-1 0-1 0 0,0 0 1 0 0,1 0 0 0 0,-1 0-1 0 0,1 0 1 0 0,-1 1 0 0 0,0-1-1 0 0,0 1 1 0 0,1 0-1 0 0,-1 0 1 0 0,0 0 0 0 0,-4 0-1 0 0,2 1-14 0 0,1 0-1 0 0,0 1 0 0 0,0-1 1 0 0,-1 1-1 0 0,1 0 0 0 0,0 0 1 0 0,0 1-1 0 0,1-1 1 0 0,-1 1-1 0 0,0-1 0 0 0,-3 5 1 0 0,-2 2-20 0 0,0 1 1 0 0,1 0-1 0 0,0 1 1 0 0,0 0-1 0 0,1 0 1 0 0,0 0-1 0 0,-6 16 1 0 0,8-12 47 0 0,0 0 0 0 0,0 0 0 0 0,2 1 0 0 0,0-1 1 0 0,-1 29-1 0 0,3-38-2 0 0,1 0 0 0 0,0 0 0 0 0,0 0 0 0 0,0 0 0 0 0,1 0 0 0 0,0 0 1 0 0,0 0-1 0 0,1-1 0 0 0,0 1 0 0 0,0 0 0 0 0,0-1 0 0 0,1 1 0 0 0,-1-1 1 0 0,1 1-1 0 0,0-1 0 0 0,1 0 0 0 0,0-1 0 0 0,4 6 0 0 0,-6-8 12 0 0,1 0 0 0 0,-1-1 0 0 0,1 1-1 0 0,0-1 1 0 0,0 1 0 0 0,0-1 0 0 0,-1 0 0 0 0,1 0-1 0 0,0 0 1 0 0,0 0 0 0 0,0-1 0 0 0,1 1 0 0 0,-1-1-1 0 0,0 0 1 0 0,0 0 0 0 0,0 0 0 0 0,0 0 0 0 0,0-1-1 0 0,0 1 1 0 0,0-1 0 0 0,0 0 0 0 0,0 0-1 0 0,0 0 1 0 0,0 0 0 0 0,0 0 0 0 0,3-2 0 0 0,8-5 106 0 0,-1 0 0 0 0,0-1 1 0 0,23-20-1 0 0,-21 16-16 0 0,41-42 199 0 0,-11 10-149 0 0,-44 44-149 0 0,0 0-1 0 0,0 1 1 0 0,1-1 0 0 0,-1 0-1 0 0,0 1 1 0 0,1-1 0 0 0,-1 1-1 0 0,1-1 1 0 0,-1 1 0 0 0,1 0-1 0 0,-1-1 1 0 0,1 1 0 0 0,-1 0-1 0 0,1 0 1 0 0,-1 0 0 0 0,1 0-1 0 0,-1 1 1 0 0,0-1 0 0 0,1 0-1 0 0,-1 0 1 0 0,1 1 0 0 0,-1-1-1 0 0,1 1 1 0 0,-1 0 0 0 0,0-1-1 0 0,1 1 1 0 0,-1 0 0 0 0,0 0-1 0 0,0 0 1 0 0,0-1 0 0 0,1 1-1 0 0,-1 0 1 0 0,0 1 0 0 0,1 1-1 0 0,6 5-52 0 0,0 1-1 0 0,-1 0 0 0 0,8 13 0 0 0,-11-17 50 0 0,19 32 23 0 0,-1 0 0 0 0,-2 2 0 0 0,-2 1 0 0 0,-1 0 0 0 0,-3 1 0 0 0,0 0 0 0 0,-3 1 0 0 0,-2 1-1 0 0,-1 0 1 0 0,-3 0 0 0 0,-1 1 0 0 0,-2-1 0 0 0,-5 56 0 0 0,1-82 0 0 0,0-1 1 0 0,0 1-1 0 0,-2-1 0 0 0,0 0 0 0 0,-1 0 1 0 0,0-1-1 0 0,-1 0 0 0 0,-1 1 0 0 0,-17 26 1 0 0,20-37 13 0 0,0-1 0 0 0,0 0 0 0 0,0 0 0 0 0,-1-1 0 0 0,1 1 1 0 0,-1-1-1 0 0,0 0 0 0 0,0 0 0 0 0,0 0 0 0 0,-1-1 0 0 0,1 0 0 0 0,0 0 1 0 0,-1 0-1 0 0,1-1 0 0 0,-1 0 0 0 0,0 0 0 0 0,0 0 0 0 0,1-1 1 0 0,-1 0-1 0 0,0 0 0 0 0,0 0 0 0 0,1-1 0 0 0,-1 1 0 0 0,-7-3 0 0 0,2 0-255 0 0,-1 0 0 0 0,1 0 0 0 0,0-1 0 0 0,0-1 0 0 0,0 0 0 0 0,1 0 0 0 0,-1-1 0 0 0,1-1 0 0 0,1 1 0 0 0,-18-17 0 0 0,-20-31-754 0 0,25 21 308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09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1 219 11482 0 0,'12'-5'72'0'0,"-1"1"0"0"0,1 0 0 0 0,1 0 0 0 0,-1 2 0 0 0,0 0 0 0 0,1 0 0 0 0,-1 1 0 0 0,1 0-1 0 0,0 1 1 0 0,-1 1 0 0 0,1 0 0 0 0,-1 0 0 0 0,1 2 0 0 0,-1-1 0 0 0,0 2 0 0 0,0-1 0 0 0,0 2-1 0 0,0 0 1 0 0,-1 0 0 0 0,20 13 0 0 0,-29-17-88 0 0,0 1 0 0 0,0 0-1 0 0,0-1 1 0 0,0 1 0 0 0,-1 0 0 0 0,1 0 0 0 0,-1 1-1 0 0,1-1 1 0 0,-1 0 0 0 0,0 0 0 0 0,0 1-1 0 0,0-1 1 0 0,0 0 0 0 0,0 1 0 0 0,-1-1-1 0 0,1 1 1 0 0,-1-1 0 0 0,0 1 0 0 0,1 4 0 0 0,-1-6 23 0 0,0 0 0 0 0,0 0 0 0 0,-1 0 1 0 0,1 1-1 0 0,0-1 0 0 0,0 0 1 0 0,-1 0-1 0 0,1 1 0 0 0,0-1 1 0 0,-1 0-1 0 0,0 0 0 0 0,1 0 0 0 0,-1 0 1 0 0,0 0-1 0 0,1 0 0 0 0,-1 0 1 0 0,0 0-1 0 0,0 0 0 0 0,0 0 1 0 0,0-1-1 0 0,0 1 0 0 0,0 0 0 0 0,0 0 1 0 0,0-1-1 0 0,0 1 0 0 0,0-1 1 0 0,0 1-1 0 0,0-1 0 0 0,0 1 0 0 0,-1-1 1 0 0,1 0-1 0 0,0 1 0 0 0,0-1 1 0 0,0 0-1 0 0,-1 0 0 0 0,1 0 1 0 0,0 0-1 0 0,0 0 0 0 0,-1 0 0 0 0,-1-1 1 0 0,2 1 33 0 0,0 0 0 0 0,0-1 1 0 0,0 1-1 0 0,0-1 0 0 0,0 1 1 0 0,0-1-1 0 0,0 1 0 0 0,0-1 1 0 0,0 1-1 0 0,0-1 0 0 0,0 0 1 0 0,0 0-1 0 0,0 1 0 0 0,1-1 1 0 0,-1 0-1 0 0,0 0 0 0 0,1 0 1 0 0,-1 0-1 0 0,0 0 0 0 0,1 0 1 0 0,-1 0-1 0 0,1 0 0 0 0,0 0 1 0 0,-1 0-1 0 0,1 0 0 0 0,0 0 1 0 0,-1 0-1 0 0,1 0 0 0 0,0 0 1 0 0,0-1-1 0 0,0 1 0 0 0,0-1 1 0 0,4-43 586 0 0,-2 34-550 0 0,-1-5-81 0 0,2-1 0 0 0,0 1 1 0 0,1 0-1 0 0,0 0 1 0 0,2 0-1 0 0,0 0 0 0 0,10-18 1 0 0,-13 28-288 0 0,1 0 1 0 0,0 0 0 0 0,0 0 0 0 0,1 1 0 0 0,0 0-1 0 0,0 0 1 0 0,0 0 0 0 0,0 0 0 0 0,1 1-1 0 0,0 0 1 0 0,0 0 0 0 0,0 1 0 0 0,0-1 0 0 0,0 1-1 0 0,1 1 1 0 0,-1-1 0 0 0,1 1 0 0 0,0 0 0 0 0,12-1-1 0 0,2 0 109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0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1 332 5241 0 0,'0'0'3628'0'0,"9"-1"-1357"0"0,-4 0-2215 0 0,1 0 1 0 0,-1-1 0 0 0,1 1-1 0 0,-1-1 1 0 0,0 0-1 0 0,0-1 1 0 0,1 1 0 0 0,-2-1-1 0 0,1 0 1 0 0,0 0-1 0 0,-1-1 1 0 0,1 1 0 0 0,4-6-1 0 0,-2 1-11 0 0,-1 0 0 0 0,0 0 0 0 0,0 0 0 0 0,-1-1 0 0 0,0 0 0 0 0,0 0 0 0 0,3-11-1 0 0,-2 4 2 0 0,-1-1 0 0 0,-1 0 0 0 0,0-1 0 0 0,-1 1 0 0 0,-1-1-1 0 0,-1 1 1 0 0,0-1 0 0 0,-3-29 0 0 0,2 47-75 0 0,-5-20 207 0 0,5 20-197 0 0,0-1-1 0 0,0 1 1 0 0,0 0-1 0 0,0-1 1 0 0,0 1-1 0 0,0 0 0 0 0,0-1 1 0 0,0 1-1 0 0,0 0 1 0 0,0-1-1 0 0,0 1 1 0 0,-1 0-1 0 0,1 0 1 0 0,0-1-1 0 0,0 1 1 0 0,0 0-1 0 0,-1 0 1 0 0,1-1-1 0 0,0 1 0 0 0,0 0 1 0 0,-1 0-1 0 0,1-1 1 0 0,0 1-1 0 0,0 0 1 0 0,-1 0-1 0 0,1 0 1 0 0,0 0-1 0 0,-1 0 1 0 0,1-1-1 0 0,0 1 0 0 0,-1 0 1 0 0,1 0-1 0 0,0 0 1 0 0,0 0-1 0 0,-1 0 1 0 0,1 0-1 0 0,0 0 1 0 0,-1 0-1 0 0,1 0 1 0 0,0 0-1 0 0,-1 0 1 0 0,1 0-1 0 0,0 0 0 0 0,-1 1 1 0 0,1-1-1 0 0,0 0 1 0 0,-1 0-1 0 0,1 0 1 0 0,0 0-1 0 0,0 1 1 0 0,-1-1-1 0 0,1 0 1 0 0,0 0-1 0 0,-1 1 1 0 0,-5 5-28 0 0,1 1 0 0 0,0 0 0 0 0,0 1 1 0 0,1-1-1 0 0,-1 1 0 0 0,2 0 1 0 0,-1 0-1 0 0,1 0 0 0 0,0 1 0 0 0,1-1 1 0 0,-3 15-1 0 0,2-5 51 0 0,1 0 0 0 0,1 0-1 0 0,0 0 1 0 0,4 36 0 0 0,-3-47 6 0 0,1-1-1 0 0,1 0 1 0 0,-1 0-1 0 0,1 0 1 0 0,0 0-1 0 0,0 0 1 0 0,1-1-1 0 0,0 1 1 0 0,0-1-1 0 0,0 1 1 0 0,0-1-1 0 0,1 0 1 0 0,0 0-1 0 0,0-1 1 0 0,9 9-1 0 0,-6-8 4 0 0,1 0 0 0 0,-1-1 0 0 0,1 1 0 0 0,0-2 0 0 0,0 1 0 0 0,0-1 0 0 0,0 0 0 0 0,1-1-1 0 0,-1 0 1 0 0,12 2 0 0 0,2-2 22 0 0,0-1-1 0 0,0-1 1 0 0,1-1 0 0 0,-1-1-1 0 0,0 0 1 0 0,0-2-1 0 0,0-1 1 0 0,23-8 0 0 0,-31 8 27 0 0,1-1 0 0 0,-1-1 1 0 0,0 0-1 0 0,0-1 0 0 0,-1 0 1 0 0,0-1-1 0 0,0-1 0 0 0,-1 0 1 0 0,20-21-1 0 0,-26 24 2 0 0,0 0 0 0 0,-1 0 0 0 0,1-1 0 0 0,-1 0 0 0 0,-1 0-1 0 0,1 0 1 0 0,-1-1 0 0 0,-1 0 0 0 0,0 1 0 0 0,0-1 0 0 0,-1 0 0 0 0,0-1 0 0 0,0 1 0 0 0,-1 0 0 0 0,0 0-1 0 0,-1-1 1 0 0,-1-16 0 0 0,1 22-67 0 0,-1 1 0 0 0,1-1 0 0 0,-1 1 0 0 0,0 0 0 0 0,0-1 0 0 0,0 1 0 0 0,0 0 0 0 0,-1 0 0 0 0,1 0 0 0 0,-1 0 0 0 0,0 0 0 0 0,0 0 0 0 0,0 1 0 0 0,0-1 0 0 0,0 0 0 0 0,-1 1 0 0 0,1 0 0 0 0,-1-1 0 0 0,1 1 0 0 0,-1 0 0 0 0,0 0 0 0 0,0 1 0 0 0,0-1 0 0 0,0 1 0 0 0,0-1 0 0 0,0 1 0 0 0,-1 0 0 0 0,1 0 0 0 0,0 0 0 0 0,-1 1 0 0 0,1-1 0 0 0,0 1 0 0 0,-1 0 0 0 0,-6 0 0 0 0,3 1-43 0 0,0-1 0 0 0,-1 2 0 0 0,1-1 0 0 0,0 1 0 0 0,0 0-1 0 0,0 0 1 0 0,0 1 0 0 0,1-1 0 0 0,-1 2 0 0 0,1-1 0 0 0,-1 1 0 0 0,1 0 0 0 0,0 0 0 0 0,1 1-1 0 0,-10 9 1 0 0,5-2 9 0 0,0 1 0 0 0,1 0 0 0 0,1 1 0 0 0,0-1 0 0 0,1 2 0 0 0,-8 22 0 0 0,12-29 37 0 0,1 0 1 0 0,-1 0-1 0 0,1 1 0 0 0,1-1 1 0 0,-1 0-1 0 0,2 1 1 0 0,-1-1-1 0 0,1 1 1 0 0,0-1-1 0 0,1 1 1 0 0,0-1-1 0 0,0 0 1 0 0,5 17-1 0 0,-3-21 19 0 0,-1 1 1 0 0,1-1-1 0 0,0 1 1 0 0,0-1-1 0 0,1 0 0 0 0,-1 0 1 0 0,1-1-1 0 0,0 1 0 0 0,0-1 1 0 0,0 0-1 0 0,0 0 1 0 0,1 0-1 0 0,-1 0 0 0 0,1-1 1 0 0,0 0-1 0 0,0 0 0 0 0,-1 0 1 0 0,1 0-1 0 0,1-1 1 0 0,-1 0-1 0 0,0 0 0 0 0,0 0 1 0 0,10-1-1 0 0,5 1 66 0 0,-1-1 0 0 0,1-1 1 0 0,-1-1-1 0 0,1-1 0 0 0,20-5 0 0 0,-5 0-82 0 0,0-2 0 0 0,0-1-1 0 0,-1-2 1 0 0,-1-1 0 0 0,38-22-1 0 0,-41 15-1062 0 0,37-20-4021 0 0,-48 31 2879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0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17012 0 0,'0'0'1129'0'0,"2"3"-1111"0"0,8 20-84 0 0,-2 0 1 0 0,0 1-1 0 0,-1 0 1 0 0,-2 0-1 0 0,0 0 1 0 0,1 26 0 0 0,-2-16-1341 0 0,1 0 0 0 0,16 49 0 0 0,-8-60 59 0 0,-7-16 1198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2 13427 0 0,'-2'0'92'0'0,"0"-1"0"0"0,0 1-1 0 0,0 0 1 0 0,1 0 0 0 0,-1 0 0 0 0,0 0 0 0 0,0 0 0 0 0,0 0 0 0 0,1 1-1 0 0,-1-1 1 0 0,0 0 0 0 0,0 1 0 0 0,1 0 0 0 0,-1-1 0 0 0,0 1 0 0 0,1 0 0 0 0,-1 0-1 0 0,1 0 1 0 0,-1 0 0 0 0,1 0 0 0 0,-1 0 0 0 0,1 0 0 0 0,0 1 0 0 0,-1-1-1 0 0,1 0 1 0 0,-1 3 0 0 0,-30 38-617 0 0,30-37 497 0 0,-1-1 0 0 0,1 1 0 0 0,0 0 0 0 0,0 0 0 0 0,0 0 0 0 0,1 0 0 0 0,-1 0 0 0 0,1 0 0 0 0,0 0 0 0 0,1 0-1 0 0,0 1 1 0 0,-1-1 0 0 0,2 0 0 0 0,-1 0 0 0 0,0 1 0 0 0,1-1 0 0 0,2 5 0 0 0,-1-3-29 0 0,0-1 0 0 0,1 0 0 0 0,1 1 0 0 0,-1-1 0 0 0,1-1 0 0 0,0 1 0 0 0,0 0 0 0 0,0-1 0 0 0,1 0 0 0 0,0 0 0 0 0,0 0 0 0 0,8 5 0 0 0,-13-10 58 0 0,9 7 13 0 0,0 0 1 0 0,-1 1 0 0 0,1-1 0 0 0,-2 2 0 0 0,9 9-1 0 0,-15-16 6 0 0,1 0-1 0 0,-1 0 0 0 0,0 0 0 0 0,0 0 1 0 0,0 0-1 0 0,0 0 0 0 0,0 0 1 0 0,-1 0-1 0 0,1 0 0 0 0,-1 0 0 0 0,1 1 1 0 0,-1-1-1 0 0,0 0 0 0 0,0 0 0 0 0,0 1 1 0 0,0-1-1 0 0,0 0 0 0 0,0 0 0 0 0,-1 0 1 0 0,1 1-1 0 0,-1-1 0 0 0,1 0 1 0 0,-1 0-1 0 0,0 0 0 0 0,0 0 0 0 0,0 0 1 0 0,0 0-1 0 0,0 0 0 0 0,-1 0 0 0 0,1-1 1 0 0,-1 1-1 0 0,1 0 0 0 0,-3 1 1 0 0,0 1-11 0 0,0 0 0 0 0,-1-1 1 0 0,0 0-1 0 0,0 0 0 0 0,0 0 1 0 0,0-1-1 0 0,0 1 0 0 0,0-1 1 0 0,-1 0-1 0 0,1-1 0 0 0,-1 1 1 0 0,1-1-1 0 0,-1 0 0 0 0,1-1 1 0 0,-1 1-1 0 0,0-1 0 0 0,0 0 1 0 0,1 0-1 0 0,-1-1 0 0 0,-9-2 1 0 0,1 0-312 0 0,-1-1 0 0 0,0-1 1 0 0,1 0-1 0 0,0-1 1 0 0,0 0-1 0 0,-19-13 0 0 0,4 0 212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13019 0 0,'27'5'24'0'0,"7"1"0"0"0,0-2-8 0 0,2 3-240 0 0,3 0-392 0 0,3 2-129 0 0,2 4-447 0 0,0 0 40 0 0,0-6-576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1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20 131 16796 0 0,'2'-3'58'0'0,"-1"1"1"0"0,0 0 0 0 0,0-1-1 0 0,1 1 1 0 0,-1 0 0 0 0,1 0-1 0 0,0 0 1 0 0,0 0 0 0 0,0 1-1 0 0,0-1 1 0 0,0 0 0 0 0,0 1-1 0 0,0-1 1 0 0,0 1 0 0 0,5-2-1 0 0,26-14-353 0 0,1 1 0 0 0,0 2 0 0 0,1 1-1 0 0,1 2 1 0 0,0 2 0 0 0,63-9-1 0 0,-59 18 154 0 0,-38 0 127 0 0,-1 0 1 0 0,1 1-1 0 0,-1-1 0 0 0,1 1 1 0 0,0-1-1 0 0,-1 1 1 0 0,1-1-1 0 0,-1 1 1 0 0,1 0-1 0 0,-1 0 1 0 0,0 0-1 0 0,1 0 0 0 0,-1 0 1 0 0,0 0-1 0 0,1 0 1 0 0,-1 0-1 0 0,0 0 1 0 0,0 1-1 0 0,0-1 0 0 0,0 0 1 0 0,0 1-1 0 0,-1-1 1 0 0,1 1-1 0 0,1 1 1 0 0,0 6-24 0 0,0 1 1 0 0,-1-1 0 0 0,1 0 0 0 0,-2 1-1 0 0,1-1 1 0 0,-1 1 0 0 0,-1-1 0 0 0,0 1 0 0 0,0-1-1 0 0,-1 1 1 0 0,0-1 0 0 0,-1 0 0 0 0,0 0-1 0 0,0 0 1 0 0,-1 0 0 0 0,0-1 0 0 0,0 1-1 0 0,-1-1 1 0 0,-12 15 0 0 0,6-8 65 0 0,-1-2-1 0 0,-1 1 1 0 0,0-1 0 0 0,-1-1-1 0 0,0-1 1 0 0,-1 0 0 0 0,0 0-1 0 0,-1-2 1 0 0,-28 14-1 0 0,26-14 318 0 0,45-17 38 0 0,8-2-486 0 0,-11 5 43 0 0,-1 2 0 0 0,1 0 0 0 0,0 2 1 0 0,0 1-1 0 0,0 0 0 0 0,34 6 0 0 0,-48-4 31 0 0,0 0 1 0 0,0 0-1 0 0,-1 0 0 0 0,1 1 1 0 0,-1 1-1 0 0,1 0 0 0 0,-1 0 0 0 0,0 1 1 0 0,-1 0-1 0 0,1 0 0 0 0,-1 1 0 0 0,0 0 1 0 0,-1 1-1 0 0,1-1 0 0 0,-1 2 1 0 0,-1-1-1 0 0,1 1 0 0 0,5 8 0 0 0,-10-13 71 0 0,0 1-1 0 0,-1-1 0 0 0,1 0 1 0 0,-1 1-1 0 0,1-1 0 0 0,-1 1 0 0 0,0-1 1 0 0,0 1-1 0 0,-1-1 0 0 0,1 1 1 0 0,-1 0-1 0 0,0 0 0 0 0,0-1 1 0 0,0 1-1 0 0,0 0 0 0 0,-1-1 1 0 0,-1 7-1 0 0,0-5 37 0 0,0-1-1 0 0,0 1 1 0 0,0-1 0 0 0,-1 1-1 0 0,0-1 1 0 0,0 0 0 0 0,0 0-1 0 0,0 0 1 0 0,0-1 0 0 0,-1 1-1 0 0,-6 4 1 0 0,-4 2 163 0 0,0-1-1 0 0,-1-1 1 0 0,0 0-1 0 0,0-1 1 0 0,-1-1-1 0 0,-25 7 1 0 0,-38 9 314 0 0,-1-4 0 0 0,-134 14 0 0 0,111-29-1583 0 0,106-21-1103 0 0,4-2 720 0 0,5-2-361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20004 0 0,'0'0'1048'0'0,"-22"26"-5088"0"0,3-11 4056 0 0,-7 2-993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222 264 1096 0 0,'0'0'35'0'0,"0"3"-27"0"0,0-3 15 0 0,0 0-1 0 0,0 0 1 0 0,0 0-1 0 0,0 0 1 0 0,0 1 0 0 0,0-1-1 0 0,0 0 1 0 0,0 0-1 0 0,0 0 1 0 0,1 0 0 0 0,-1 1-1 0 0,0-1 1 0 0,0 0-1 0 0,0 0 1 0 0,0 0 0 0 0,0 0-1 0 0,0 1 1 0 0,0-1 0 0 0,0 0-1 0 0,0 0 1 0 0,1 0-1 0 0,-1 0 1 0 0,0 0 0 0 0,0 1-1 0 0,0-1 1 0 0,0 0-1 0 0,0 0 1 0 0,1 0 0 0 0,-1 0-1 0 0,0 0 1 0 0,0 0-1 0 0,0 0 1 0 0,0 0 0 0 0,1 0-1 0 0,-1 0 1 0 0,0 0 0 0 0,0 0-1 0 0,0 0 1 0 0,0 0-1 0 0,1 0 1 0 0,-1 0 0 0 0,0 0-1 0 0,1 0 1 0 0,14-7 1429 0 0,-9 1-1178 0 0,0 0 0 0 0,0 1 1 0 0,-1-2-1 0 0,1 1 0 0 0,-1-1 0 0 0,-1 0 0 0 0,1 0 0 0 0,-1 0 0 0 0,0-1 1 0 0,-1 1-1 0 0,0-1 0 0 0,0 0 0 0 0,3-16 0 0 0,-5 18-88 0 0,0-1 1 0 0,-1 1-1 0 0,0 0 0 0 0,0-1 0 0 0,-1 1 0 0 0,0-1 1 0 0,0 1-1 0 0,0-1 0 0 0,-1 1 0 0 0,0 0 0 0 0,0 0 1 0 0,0 0-1 0 0,-1 0 0 0 0,-4-8 0 0 0,5 11-187 0 0,0 0-1 0 0,0-1 0 0 0,-1 1 1 0 0,1 0-1 0 0,-1 0 1 0 0,1 0-1 0 0,-1 1 0 0 0,0-1 1 0 0,0 1-1 0 0,0-1 1 0 0,0 1-1 0 0,-1 0 0 0 0,1 0 1 0 0,-1 0-1 0 0,1 1 1 0 0,-1-1-1 0 0,1 1 0 0 0,-1 0 1 0 0,0 0-1 0 0,0 0 1 0 0,0 1-1 0 0,1-1 0 0 0,-1 1 1 0 0,0 0-1 0 0,-6 0 1 0 0,4 2-60 0 0,0 0 1 0 0,0 0 0 0 0,1 0-1 0 0,-1 1 1 0 0,0-1 0 0 0,1 2 0 0 0,-1-1-1 0 0,1 0 1 0 0,0 1 0 0 0,0 0 0 0 0,1 0-1 0 0,-1 1 1 0 0,1-1 0 0 0,0 1-1 0 0,-5 7 1 0 0,-3 5-35 0 0,1-1-1 0 0,1 2 0 0 0,-13 27 1 0 0,11-17 80 0 0,2 1 0 0 0,1 0 1 0 0,-9 45-1 0 0,15-55 14 0 0,0-1-1 0 0,2 0 0 0 0,0 1 0 0 0,1-1 0 0 0,1 1 0 0 0,1-1 0 0 0,4 20 0 0 0,-5-37 9 0 0,-1 0 0 0 0,0 0-1 0 0,0 0 1 0 0,0 0 0 0 0,0-1 0 0 0,1 1-1 0 0,-1 0 1 0 0,0 0 0 0 0,1 0 0 0 0,-1 0-1 0 0,1-1 1 0 0,-1 1 0 0 0,1 0 0 0 0,-1-1-1 0 0,1 1 1 0 0,-1 0 0 0 0,1-1 0 0 0,0 1-1 0 0,-1 0 1 0 0,1-1 0 0 0,0 1 0 0 0,0-1-1 0 0,-1 0 1 0 0,1 1 0 0 0,0-1 0 0 0,1 1-1 0 0,0-1 26 0 0,-1 0 0 0 0,1 0 0 0 0,-1 0 0 0 0,1-1 0 0 0,-1 1 1 0 0,1 0-1 0 0,-1-1 0 0 0,1 1 0 0 0,-1-1 0 0 0,0 0 0 0 0,1 1 0 0 0,-1-1 0 0 0,0 0 0 0 0,2-1 0 0 0,5-5 188 0 0,1 0 1 0 0,-2 0-1 0 0,10-12 0 0 0,-14 15-190 0 0,17-20 253 0 0,-1 0 0 0 0,-1-2-1 0 0,-2 0 1 0 0,0-1 0 0 0,-2 0 0 0 0,-1-1 0 0 0,-2-1 0 0 0,0 0-1 0 0,-2-1 1 0 0,-1 0 0 0 0,6-43 0 0 0,-14 73-305 0 0,0 0-1 0 0,0 0 1 0 0,0-1 0 0 0,0 1-1 0 0,0 0 1 0 0,0 0 0 0 0,0 0-1 0 0,0-1 1 0 0,0 1 0 0 0,0 0-1 0 0,0 0 1 0 0,0-1 0 0 0,0 1-1 0 0,1 0 1 0 0,-1 0 0 0 0,0 0-1 0 0,0 0 1 0 0,0-1 0 0 0,0 1-1 0 0,0 0 1 0 0,1 0 0 0 0,-1 0-1 0 0,0 0 1 0 0,0-1 0 0 0,0 1-1 0 0,1 0 1 0 0,-1 0 0 0 0,0 0-1 0 0,0 0 1 0 0,0 0 0 0 0,1 0-1 0 0,-1 0 1 0 0,0 0 0 0 0,0 0-1 0 0,1 0 1 0 0,-1 0 0 0 0,0 0-1 0 0,0 0 1 0 0,1 0 0 0 0,11 5-312 0 0,11 13-37 0 0,9 18 210 0 0,-2 1-1 0 0,-1 2 1 0 0,25 45-1 0 0,18 26 283 0 0,-60-94-15 0 0,29 45-538 0 0,-37-56 246 0 0,-1 1 0 0 0,0 0 1 0 0,-1 0-1 0 0,1 0 1 0 0,-1 1-1 0 0,0-1 1 0 0,-1 0-1 0 0,2 11 0 0 0,-2-4 121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6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12867 0 0,'0'0'764'0'0,"14"-3"-596"0"0,-9 3-181 0 0,-1 0-1 0 0,1 1 1 0 0,0 0 0 0 0,-1 0 0 0 0,1 0 0 0 0,-1 1-1 0 0,1-1 1 0 0,-1 1 0 0 0,0 0 0 0 0,6 4-1 0 0,6 2-129 0 0,15 7-40 0 0,-1 1 1 0 0,56 41 0 0 0,47 51 198 0 0,33 25 260 0 0,-12-23-462 0 0,-154-110 113 0 0,1 1 0 0 0,-1-1 0 0 0,1 1 0 0 0,0 0 0 0 0,-1-1 0 0 0,1 1 0 0 0,-1-1 0 0 0,1 0 0 0 0,0 1 0 0 0,0-1 0 0 0,-1 1 0 0 0,1-1 0 0 0,0 0 0 0 0,0 1 0 0 0,-1-1 0 0 0,1 0 0 0 0,0 0 0 0 0,0 0 0 0 0,0 0 0 0 0,-1 0 0 0 0,1 0 0 0 0,0 0 0 0 0,0 0 0 0 0,0 0 0 0 0,-1 0 0 0 0,1 0 0 0 0,0 0 0 0 0,0-1 0 0 0,0 1 0 0 0,-1 0 0 0 0,1-1 0 0 0,0 1 0 0 0,0 0 0 0 0,-1-1 0 0 0,1 1 0 0 0,0-1 0 0 0,-1 1 0 0 0,1-1 0 0 0,-1 1 0 0 0,1-1 0 0 0,-1 0 0 0 0,1 1 0 0 0,-1-1 0 0 0,1 0 0 0 0,-1 1-1 0 0,1-1 1 0 0,-1 0 0 0 0,0 1 0 0 0,1-1 0 0 0,-1 0 0 0 0,0 0 0 0 0,0 0 0 0 0,0 1 0 0 0,1-1 0 0 0,-1 0 0 0 0,0-1 0 0 0,3-14-72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0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2 139 2761 0 0,'-2'-11'-152'0'0,"7"-1"-88"0"0,-2 1-1 0 0,-2-2-31 0 0,3 0-16 0 0,4 1-32 0 0,-6-1-40 0 0,3 0 120 0 0,-1 2 80 0 0,-4-1-40 0 0,6 1 192 0 0,-3 8-144 0 0,-2 0 40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6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1 12083 0 0,'-12'27'-323'0'0,"1"1"0"0"0,1 0 1 0 0,1 0-1 0 0,-6 39 0 0 0,-10 121 401 0 0,8-46-117 0 0,12-109 64 0 0,-19 129 243 0 0,-66 229 0 0 0,81-369-373 0 0,7-18-140 0 0,0 0 1 0 0,0 0-1 0 0,1 0 0 0 0,0 0 1 0 0,0 1-1 0 0,-1 7 0 0 0,2-22 180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1 204 14027 0 0,'2'-7'3'0'0,"1"0"0"0"0,1 0 1 0 0,-1 1-1 0 0,1 0 0 0 0,0 0 0 0 0,0 0 0 0 0,1 0 1 0 0,0 1-1 0 0,0-1 0 0 0,0 1 0 0 0,1 1 0 0 0,-1-1 1 0 0,11-6-1 0 0,11-5-293 0 0,52-25-1 0 0,-56 30 262 0 0,-8 3-168 0 0,0 1 1 0 0,0 0 0 0 0,0 1-1 0 0,1 1 1 0 0,0 1 0 0 0,0 0-1 0 0,1 1 1 0 0,23-2 0 0 0,-38 5 127 0 0,0 0 1 0 0,0 1-1 0 0,0-1 1 0 0,0 0-1 0 0,0 1 1 0 0,0-1 0 0 0,0 1-1 0 0,0-1 1 0 0,0 1-1 0 0,0 0 1 0 0,0 0 0 0 0,-1 0-1 0 0,1 0 1 0 0,0 0-1 0 0,0 0 1 0 0,-1 1-1 0 0,1-1 1 0 0,-1 0 0 0 0,1 1-1 0 0,-1-1 1 0 0,2 3-1 0 0,-1 0-13 0 0,0 0-1 0 0,0 0 0 0 0,0 0 0 0 0,-1 0 0 0 0,1 1 0 0 0,-1-1 0 0 0,0 0 0 0 0,0 1 0 0 0,0 5 0 0 0,0 6 16 0 0,-1 1-1 0 0,0-1 0 0 0,-2 0 1 0 0,-3 22-1 0 0,-4-1 220 0 0,-21 54-1 0 0,15-46 768 0 0,37-69-785 0 0,-10 9-138 0 0,-2 4-39 0 0,2 0 0 0 0,-1 1 0 0 0,1 0 0 0 0,1 1 0 0 0,0 0 0 0 0,0 1 0 0 0,1 0 0 0 0,0 2 0 0 0,17-7 0 0 0,-22 10 19 0 0,0 0 0 0 0,1 1-1 0 0,0 0 1 0 0,0 0-1 0 0,-1 1 1 0 0,1 1 0 0 0,0 0-1 0 0,0 0 1 0 0,0 1-1 0 0,0 0 1 0 0,-1 0 0 0 0,1 1-1 0 0,0 1 1 0 0,-1-1-1 0 0,16 8 1 0 0,-18-7 57 0 0,0 1 1 0 0,-1 0-1 0 0,1 0 0 0 0,-1 1 0 0 0,0-1 1 0 0,0 1-1 0 0,-1 1 0 0 0,0-1 1 0 0,1 1-1 0 0,-2 0 0 0 0,1 0 0 0 0,-1 0 1 0 0,0 1-1 0 0,0 0 0 0 0,-1-1 1 0 0,0 1-1 0 0,0 1 0 0 0,0-1 0 0 0,-1 0 1 0 0,0 1-1 0 0,-1-1 0 0 0,0 1 1 0 0,0-1-1 0 0,0 1 0 0 0,-1 0 0 0 0,0-1 1 0 0,-1 1-1 0 0,1-1 0 0 0,-1 1 1 0 0,-1 0-1 0 0,0-1 0 0 0,0 0 0 0 0,0 1 1 0 0,-1-1-1 0 0,0 0 0 0 0,0 0 1 0 0,-1-1-1 0 0,0 1 0 0 0,0-1 0 0 0,-1 1 1 0 0,0-1-1 0 0,0-1 0 0 0,0 1 1 0 0,0-1-1 0 0,-1 0 0 0 0,-11 8 0 0 0,-2-2 400 0 0,-1-1 1 0 0,0 0-1 0 0,0-2 0 0 0,-1 0 0 0 0,0-2 0 0 0,0 0 0 0 0,-38 5 0 0 0,18-7 24 0 0,-1-2 0 0 0,1-2-1 0 0,-49-5 1 0 0,184 7-6458 0 0,-74 0 5242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7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0 140 13211 0 0,'11'-2'1052'0'0,"35"-4"-802"0"0,0 3 0 0 0,60 2-1 0 0,12 0-279 0 0,-6-6-383 0 0,-1-6 1 0 0,-1-4 0 0 0,171-50-1 0 0,-268 63-100 0 0,40-14-5891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7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12419 0 0,'-1'18'100'0'0,"0"-1"0"0"0,2 0 0 0 0,0 0 0 0 0,1 0 0 0 0,1 0 0 0 0,6 23 0 0 0,0 4-118 0 0,73 379 381 0 0,-20-142-1431 0 0,-48-230-1787 0 0,-11-40 1508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8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12835 0 0,'8'16'77'0'0,"0"1"1"0"0,0 0 0 0 0,-2 0 0 0 0,0 1-1 0 0,4 20 1 0 0,-2-6-109 0 0,27 96 75 0 0,-6 1 0 0 0,20 208 1 0 0,-43-247-5 0 0,9 72 248 0 0,-12-165-253 0 0,0-1-1 0 0,0 0 1 0 0,0 0 0 0 0,0-1-1 0 0,-1 1 1 0 0,1-1 0 0 0,1-5-1 0 0,4-10-148 0 0,1 0 0 0 0,2 1 0 0 0,-1 0 0 0 0,2 1 0 0 0,1 0 0 0 0,0 1 0 0 0,1 0 0 0 0,25-22 0 0 0,-32 33 99 0 0,0 0 0 0 0,0 1 0 0 0,0 0 0 0 0,0 1 0 0 0,1-1 0 0 0,0 1 0 0 0,0 1 0 0 0,0-1 0 0 0,0 2 0 0 0,1-1 0 0 0,-1 1 0 0 0,1 0 0 0 0,-1 1 0 0 0,1 0 0 0 0,0 0 0 0 0,0 1 0 0 0,-1 0 0 0 0,1 1 0 0 0,0-1 1 0 0,0 2-1 0 0,-1-1 0 0 0,1 1 0 0 0,15 7 0 0 0,-12-4-1 0 0,0 1 1 0 0,-1 1 0 0 0,0 0-1 0 0,0 0 1 0 0,-1 1 0 0 0,0 0-1 0 0,0 1 1 0 0,-1 0 0 0 0,0 1-1 0 0,14 20 1 0 0,-18-23 15 0 0,0-1 0 0 0,-1 1 0 0 0,0 0 0 0 0,0 0 0 0 0,-1 0 1 0 0,0 1-1 0 0,0-1 0 0 0,-1 1 0 0 0,0 0 0 0 0,0 0 0 0 0,-1 0 0 0 0,0 0 0 0 0,0 0 0 0 0,-1 0 1 0 0,0 0-1 0 0,0 0 0 0 0,-1 0 0 0 0,-3 14 0 0 0,1-15 18 0 0,0 0 0 0 0,-1-1 0 0 0,0 1 0 0 0,0-1-1 0 0,0 0 1 0 0,-1 0 0 0 0,0 0 0 0 0,0-1 0 0 0,-1 0 0 0 0,1 0 0 0 0,-1 0 0 0 0,0 0 0 0 0,-1-1 0 0 0,-8 5-1 0 0,-1-1 102 0 0,1 0 0 0 0,-2-1 0 0 0,1-1 0 0 0,0-1 0 0 0,-21 5 0 0 0,23-8-15 0 0,1 0 1 0 0,-1 0 0 0 0,0-1-1 0 0,1-1 1 0 0,-1-1 0 0 0,0 1-1 0 0,1-2 1 0 0,-1 0 0 0 0,1-1-1 0 0,-17-5 1 0 0,20 4-429 0 0,0 0 0 0 0,0-1 0 0 0,1 0 0 0 0,-1 0 1 0 0,1-1-1 0 0,0-1 0 0 0,1 1 0 0 0,-1-1 0 0 0,2-1 0 0 0,-1 1 0 0 0,1-1 0 0 0,0-1 0 0 0,-9-12 0 0 0,6 2-1368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8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17116 0 0,'66'35'-46'0'0,"-1"3"-1"0"0,-1 2 1 0 0,-3 4 0 0 0,-1 2 0 0 0,-3 2 0 0 0,54 60 0 0 0,18 34 131 0 0,66 66-19 0 0,-195-207-128 0 0,1 0 0 0 0,0 0 0 0 0,-1-1 0 0 0,1 1 0 0 0,0 0 0 0 0,0 0 0 0 0,0 0 0 0 0,0-1 0 0 0,0 1 0 0 0,0-1 0 0 0,0 1 0 0 0,0 0 1 0 0,0-1-1 0 0,0 0 0 0 0,0 1 0 0 0,0-1 0 0 0,0 0 0 0 0,0 1 0 0 0,0-1 0 0 0,0 0 0 0 0,0 0 0 0 0,1 0 0 0 0,-1 0 0 0 0,0 0 0 0 0,0 0 0 0 0,0 0 0 0 0,0 0 1 0 0,0-1-1 0 0,2 0 0 0 0,-1 0-239 0 0,-1 0 0 0 0,0-1 0 0 0,0 1 0 0 0,0-1-1 0 0,0 1 1 0 0,-1-1 0 0 0,1 0 0 0 0,0 1 0 0 0,-1-1 0 0 0,1 0 0 0 0,-1 1 0 0 0,1-1 0 0 0,-1 0 0 0 0,0 0 0 0 0,0 0 0 0 0,0 1 0 0 0,0-1 0 0 0,0-2 0 0 0,0-13-2056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 13515 0 0,'-11'17'125'0'0,"1"1"0"0"0,1 0 1 0 0,0 1-1 0 0,2 0 0 0 0,-9 30 1 0 0,-2 6-75 0 0,-87 218 158 0 0,-23-11-85 0 0,108-226-101 0 0,-18 28 43 0 0,20-35-15 0 0,15-22-24 0 0,-1-1 0 0 0,1 0 0 0 0,-2 0 1 0 0,1 0-1 0 0,-9 8 0 0 0,24-35-6822 0 0,-1 5 4549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19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12283 0 0,'0'-3'195'0'0,"0"0"0"0"0,0 0 0 0 0,0 0 1 0 0,0 0-1 0 0,0 1 0 0 0,0-1 0 0 0,1 0 0 0 0,-1 0 1 0 0,1 0-1 0 0,0 1 0 0 0,0-1 0 0 0,0 0 1 0 0,0 1-1 0 0,1-1 0 0 0,-1 1 0 0 0,1 0 0 0 0,2-4 1 0 0,0 2-185 0 0,0-1 1 0 0,0 2-1 0 0,1-1 1 0 0,-1 0-1 0 0,1 1 1 0 0,0 0-1 0 0,0 0 1 0 0,6-3 0 0 0,3 0-169 0 0,0 1 1 0 0,1 0-1 0 0,-1 1 1 0 0,1 1 0 0 0,0 0-1 0 0,15 0 1 0 0,-17 2 110 0 0,-1 0 1 0 0,1 1 0 0 0,0 1-1 0 0,-1 0 1 0 0,1 1-1 0 0,-1 0 1 0 0,0 1 0 0 0,14 4-1 0 0,-23-5 14 0 0,1-1 0 0 0,-1 1 0 0 0,1 0 0 0 0,-1 0 0 0 0,1 1-1 0 0,-1-1 1 0 0,0 1 0 0 0,0-1 0 0 0,0 1 0 0 0,-1 0 0 0 0,1 0 0 0 0,-1 0 0 0 0,1 1-1 0 0,-1-1 1 0 0,0 0 0 0 0,0 1 0 0 0,-1 0 0 0 0,1-1 0 0 0,-1 1 0 0 0,1 0 0 0 0,-1 0-1 0 0,-1 0 1 0 0,1 0 0 0 0,0 0 0 0 0,-1 0 0 0 0,0 0 0 0 0,0 0 0 0 0,0 0 0 0 0,-1 5 0 0 0,-1 5-32 0 0,0 0 1 0 0,-1 1 0 0 0,-1-1-1 0 0,0 0 1 0 0,-1-1 0 0 0,0 1-1 0 0,-1-1 1 0 0,-1 0 0 0 0,0 0-1 0 0,-1-1 1 0 0,-17 21 0 0 0,6-10 207 0 0,-2-1 1 0 0,-1-1-1 0 0,0 0 1 0 0,-43 28-1 0 0,62-47 38 0 0,0 1-1 0 0,0-1 1 0 0,-1 0 0 0 0,1-1-1 0 0,-1 1 1 0 0,1 0 0 0 0,-1-1-1 0 0,0 0 1 0 0,1 0-1 0 0,-5 1 1 0 0,9-7 217 0 0,1-1-385 0 0,1 1 0 0 0,0 0 1 0 0,0 0-1 0 0,1 0 0 0 0,0 0 1 0 0,-1 1-1 0 0,2-1 0 0 0,-1 1 1 0 0,0 0-1 0 0,1 0 0 0 0,0 1 1 0 0,0-1-1 0 0,0 1 0 0 0,8-4 1 0 0,4-2-82 0 0,1 1 1 0 0,0 0-1 0 0,27-7 1 0 0,-3 5 39 0 0,-1 2 0 0 0,70-4 0 0 0,88 8 62 0 0,-84 3 19 0 0,-68 1 341 0 0,0-2 0 0 0,-1-3-1 0 0,1-1 1 0 0,64-18 0 0 0,-72 6 1567 0 0,-55 18-8193 0 0,13 0 6051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0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14243 0 0,'8'-1'1086'0'0,"156"-27"-1376"0"0,38-9 448 0 0,-79 6-75 0 0,103-20-30 0 0,-223 50-110 0 0,-1 1 1 0 0,1 0-1 0 0,0 0 1 0 0,-1 0-1 0 0,1 0 1 0 0,-1 0-1 0 0,1 0 1 0 0,-1 1 0 0 0,1-1-1 0 0,-1 1 1 0 0,0 0-1 0 0,1-1 1 0 0,-1 1-1 0 0,0 0 1 0 0,1 1-1 0 0,-1-1 1 0 0,3 3-1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0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16243 0 0,'0'0'103'0'0,"2"2"-263"0"0,8 15-54 0 0,0 1 1 0 0,-2 1-1 0 0,0 0 0 0 0,-1 0 0 0 0,8 35 0 0 0,-4-16 153 0 0,28 102 202 0 0,-5 2 1 0 0,27 282-1 0 0,-35-168 359 0 0,-26-228-6245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0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158 169 152 0 0,'6'-13'554'0'0,"-3"9"-118"0"0,-1 0 0 0 0,0 0-1 0 0,0-1 1 0 0,0 1 0 0 0,-1-1 0 0 0,1 0-1 0 0,-1 1 1 0 0,0-8 0 0 0,1 8-171 0 0,-1-1 1 0 0,0 0-1 0 0,1 1 1 0 0,0 0-1 0 0,0-1 1 0 0,0 1-1 0 0,1 0 1 0 0,-1 0-1 0 0,1 0 1 0 0,0 0-1 0 0,0 0 1 0 0,1 1-1 0 0,-1-1 1 0 0,1 1-1 0 0,0 0 1 0 0,6-4-1 0 0,-3 2 53 0 0,0 0 0 0 0,1 0 0 0 0,0 1-1 0 0,0 0 1 0 0,1 1 0 0 0,-1-1 0 0 0,1 2-1 0 0,11-4 1 0 0,-16 6-301 0 0,0 0 0 0 0,0 0-1 0 0,0 1 1 0 0,-1-1 0 0 0,1 1 0 0 0,0 0-1 0 0,0 0 1 0 0,-1 0 0 0 0,1 0 0 0 0,0 1-1 0 0,-1-1 1 0 0,0 1 0 0 0,1 0 0 0 0,-1 0-1 0 0,0 0 1 0 0,0 0 0 0 0,0 1 0 0 0,0-1-1 0 0,0 1 1 0 0,-1 0 0 0 0,5 5 0 0 0,-3-3-18 0 0,-1 0 0 0 0,1 0 0 0 0,-1 0-1 0 0,0 0 1 0 0,0 1 0 0 0,-1-1 0 0 0,1 1 0 0 0,-1 0 0 0 0,0 0 0 0 0,-1 0 0 0 0,0 0 0 0 0,2 11 0 0 0,-4-11 29 0 0,1 0 0 0 0,-1 0 0 0 0,-1 0 1 0 0,1 0-1 0 0,-1 0 0 0 0,0-1 0 0 0,0 1 0 0 0,0 0 0 0 0,-1-1 0 0 0,0 0 1 0 0,0 1-1 0 0,0-1 0 0 0,-1 0 0 0 0,0-1 0 0 0,-5 6 0 0 0,-2 1 37 0 0,0-1 1 0 0,0 0-1 0 0,-1-1 0 0 0,-25 14 0 0 0,32-21 323 0 0,5-4-174 0 0,10-9-146 0 0,-7 8-85 0 0,1 1-1 0 0,-1-1 0 0 0,1 1 0 0 0,-1-1 0 0 0,1 1 0 0 0,0 1 1 0 0,0-1-1 0 0,0 0 0 0 0,6-1 0 0 0,-6 3 9 0 0,-1-1 0 0 0,0 1 0 0 0,1 0 0 0 0,-1 0 0 0 0,0 1 0 0 0,1-1 0 0 0,-1 1 0 0 0,0-1-1 0 0,0 1 1 0 0,0 0 0 0 0,0 1 0 0 0,0-1 0 0 0,0 0 0 0 0,0 1 0 0 0,0 0 0 0 0,0-1 0 0 0,0 1 0 0 0,4 4 0 0 0,-3-2 17 0 0,0 1 0 0 0,0-1 0 0 0,-1 1 0 0 0,1 0 0 0 0,-1 0 0 0 0,0 0 0 0 0,-1 0 0 0 0,1 1 0 0 0,-1-1 0 0 0,3 9 0 0 0,-4-8 41 0 0,1 1 0 0 0,-1 0 0 0 0,0 0 0 0 0,0 0 0 0 0,-1-1 0 0 0,0 1 0 0 0,0 0 1 0 0,-3 13-1 0 0,2-16 6 0 0,1 0 0 0 0,-1 0 1 0 0,-1-1-1 0 0,1 1 1 0 0,-1-1-1 0 0,1 1 1 0 0,-1-1-1 0 0,0 1 0 0 0,0-1 1 0 0,0 0-1 0 0,-1 0 1 0 0,1 0-1 0 0,-1 0 1 0 0,0-1-1 0 0,-5 6 1 0 0,-5-1 163 0 0,-1 1 1 0 0,1-1 0 0 0,-1-1-1 0 0,0-1 1 0 0,-24 7 0 0 0,-76 10 724 0 0,-8 1-647 0 0,112-20-388 0 0,-26 6 296 0 0,34-9-286 0 0,1 1 0 0 0,-1-1 0 0 0,0 0 0 0 0,1 0 0 0 0,-1 0-1 0 0,0 0 1 0 0,1-1 0 0 0,-1 1 0 0 0,0 0 0 0 0,1-1 0 0 0,-1 1 0 0 0,0-1 0 0 0,1 0-1 0 0,-1 1 1 0 0,1-1 0 0 0,-1 0 0 0 0,1 0 0 0 0,-3-1 0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3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534 167 7442 0 0,'-17'-20'1100'0'0,"-1"0"-1"0"0,-1 1 1 0 0,-30-25 0 0 0,38 36-1117 0 0,-1-1-1 0 0,0 2 0 0 0,0 0 1 0 0,-1 0-1 0 0,0 1 0 0 0,0 1 1 0 0,0 0-1 0 0,-17-4 0 0 0,25 9-17 0 0,0-1 0 0 0,0 1-1 0 0,0 0 1 0 0,0 1-1 0 0,0-1 1 0 0,1 1-1 0 0,-1 0 1 0 0,0 0-1 0 0,0 0 1 0 0,1 1-1 0 0,-1 0 1 0 0,1 0-1 0 0,0 0 1 0 0,-1 0-1 0 0,1 1 1 0 0,0-1-1 0 0,0 1 1 0 0,0 0-1 0 0,1 1 1 0 0,-1-1-1 0 0,-4 6 1 0 0,-6 7-8 0 0,1 1-1 0 0,0 0 1 0 0,-16 30 0 0 0,-1 11 8 0 0,-38 106 0 0 0,45-106 52 0 0,22-54-6 0 0,-1 0 0 0 0,1 0 0 0 0,0 0-1 0 0,-1 0 1 0 0,2 0 0 0 0,-1 0 0 0 0,0 1 0 0 0,1-1 0 0 0,0 0 0 0 0,0 0 0 0 0,0 0 0 0 0,2 8 0 0 0,-1-10 1 0 0,0 1 1 0 0,0 0-1 0 0,1 0 0 0 0,-1 0 0 0 0,1-1 0 0 0,0 1 0 0 0,0-1 0 0 0,0 0 1 0 0,0 1-1 0 0,0-1 0 0 0,0 0 0 0 0,1 0 0 0 0,-1 0 0 0 0,1-1 1 0 0,0 1-1 0 0,-1 0 0 0 0,6 1 0 0 0,14 7 59 0 0,1-1 1 0 0,-1-1-1 0 0,2-1 0 0 0,-1-2 1 0 0,28 4-1 0 0,-8-3 34 0 0,87-2-1 0 0,-120-4-71 0 0,0-1-1 0 0,0 0 1 0 0,0-1-1 0 0,0 0 0 0 0,0 0 1 0 0,0-1-1 0 0,-1 0 0 0 0,12-5 1 0 0,-16 5 14 0 0,1-1 0 0 0,-1 1 1 0 0,0-1-1 0 0,0 0 1 0 0,0 0-1 0 0,0-1 0 0 0,-1 0 1 0 0,1 1-1 0 0,-1-1 1 0 0,-1-1-1 0 0,1 1 1 0 0,-1-1-1 0 0,5-9 0 0 0,-6 12-7 0 0,0-1-1 0 0,-1 1 0 0 0,1-1 1 0 0,-1 1-1 0 0,0-1 0 0 0,0 1 1 0 0,0-1-1 0 0,0 0 0 0 0,0 1 1 0 0,-1-1-1 0 0,0 0 0 0 0,0 0 1 0 0,0 1-1 0 0,0-1 0 0 0,-1 0 1 0 0,1 0-1 0 0,-2-5 1 0 0,2 9-62 0 0,0 0 1 0 0,0-1-1 0 0,0 1 1 0 0,-1-1-1 0 0,1 1 1 0 0,0 0-1 0 0,0-1 1 0 0,0 1-1 0 0,0 0 1 0 0,0-1-1 0 0,0 1 1 0 0,-1 0-1 0 0,1-1 1 0 0,0 1-1 0 0,0 0 1 0 0,0-1-1 0 0,-1 1 1 0 0,1 0 0 0 0,0 0-1 0 0,0-1 1 0 0,-1 1-1 0 0,1 0 1 0 0,0 0-1 0 0,-1-1 1 0 0,1 1-1 0 0,0 0 1 0 0,-1 0-1 0 0,1 0 1 0 0,0 0-1 0 0,-1-1 1 0 0,1 1-1 0 0,-1 0 1 0 0,1 0-1 0 0,0 0 1 0 0,-1 0-1 0 0,1 0 1 0 0,0 0 0 0 0,-1 0-1 0 0,1 0 1 0 0,-1 0-1 0 0,-13 10-4407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4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14283 0 0,'5'-5'10'0'0,"-1"1"0"0"0,1 0 1 0 0,0 0-1 0 0,0 0 0 0 0,1 1 0 0 0,-1 0 0 0 0,1 0 0 0 0,-1 0 1 0 0,1 1-1 0 0,0 0 0 0 0,0 0 0 0 0,0 0 0 0 0,0 1 0 0 0,1 0 0 0 0,-1 0 1 0 0,0 0-1 0 0,0 1 0 0 0,1 0 0 0 0,-1 0 0 0 0,0 1 0 0 0,0-1 1 0 0,8 3-1 0 0,7 1-73 0 0,0 2 1 0 0,-1 0-1 0 0,0 1 1 0 0,0 0-1 0 0,24 14 1 0 0,0 6 77 0 0,-2 0 0 0 0,-1 3 0 0 0,-1 2 1 0 0,-2 1-1 0 0,-1 2 0 0 0,57 69 0 0 0,5 31 5 0 0,-86-114-33 0 0,-1 0 0 0 0,-1 1-1 0 0,0 0 1 0 0,12 43 0 0 0,-23-64-111 0 0,1 0 0 0 0,-1 1 0 0 0,1-1 0 0 0,-1 0 0 0 0,0 0 0 0 0,1 0 0 0 0,-1 0 0 0 0,0 0 0 0 0,0 0 0 0 0,0 0 1 0 0,0 0-1 0 0,0 1 0 0 0,0-1 0 0 0,0 0 0 0 0,0 0 0 0 0,0 0 0 0 0,-1 0 0 0 0,1 0 0 0 0,0 0 0 0 0,-1 0 0 0 0,1 0 0 0 0,-1 0 1 0 0,1 0-1 0 0,-1 0 0 0 0,0 0 0 0 0,1 0 0 0 0,-1 0 0 0 0,0 0 0 0 0,1 0 0 0 0,-1-1 0 0 0,0 1 0 0 0,0 0 0 0 0,0-1 0 0 0,0 1 0 0 0,0 0 1 0 0,0-1-1 0 0,-1 1 0 0 0,-9 0-1447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4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 0 14363 0 0,'-99'186'1123'0'0,"-42"62"-1108"0"0,99-183-135 0 0,-84 101 0 0 0,-15 1-5095 0 0,131-156 4403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5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19436 0 0,'15'-7'-27'0'0,"0"1"-1"0"0,0 0 1 0 0,0 1-1 0 0,30-6 1 0 0,68-6-142 0 0,-79 13 127 0 0,131-20-322 0 0,60-6-843 0 0,-213 28 954 0 0,-7 1-246 0 0,1 0-1 0 0,-1 1 1 0 0,1-1-1 0 0,-1 1 1 0 0,1 0-1 0 0,-1 1 1 0 0,1-1-1 0 0,-1 1 1 0 0,0 0-1 0 0,1 0 1 0 0,7 4-1 0 0,-10-2-358 0 0,-2-1 664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5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13651 0 0,'2'5'105'0'0,"0"-1"1"0"0,0 0-1 0 0,0 1 1 0 0,-1 0-1 0 0,0-1 0 0 0,0 1 1 0 0,0 0-1 0 0,0 0 1 0 0,-1-1-1 0 0,0 1 1 0 0,0 0-1 0 0,-1 9 0 0 0,1 2-91 0 0,31 294 251 0 0,-4-69-79 0 0,-20 21-2213 0 0,-7-259 1853 0 0,0 0 0 0 0,0-1-1 0 0,0 1 1 0 0,1 0 0 0 0,-1-1 0 0 0,1 1 0 0 0,0 0 0 0 0,0-1 0 0 0,0 1 0 0 0,0-1-1 0 0,0 1 1 0 0,0-1 0 0 0,4 5 0 0 0,3 2 27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6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479 740 11546 0 0,'-9'-7'86'0'0,"0"1"0"0"0,0-1 0 0 0,0 1 0 0 0,-1 1 0 0 0,0 0-1 0 0,-1 0 1 0 0,1 1 0 0 0,-1 0 0 0 0,1 1 0 0 0,-1 0 0 0 0,0 1-1 0 0,0 0 1 0 0,0 1 0 0 0,-1 0 0 0 0,1 1 0 0 0,0 0-1 0 0,0 1 1 0 0,-13 2 0 0 0,9 0-121 0 0,1 0-1 0 0,-1 2 0 0 0,1 0 1 0 0,0 0-1 0 0,0 2 1 0 0,0-1-1 0 0,1 2 1 0 0,0 0-1 0 0,1 0 0 0 0,-1 1 1 0 0,2 1-1 0 0,-21 21 1 0 0,24-22 2 0 0,0 0 0 0 0,1 0 0 0 0,0 1 1 0 0,1 0-1 0 0,0 0 0 0 0,1 0 1 0 0,0 1-1 0 0,0 0 0 0 0,1 0 0 0 0,1 0 1 0 0,0 0-1 0 0,-3 21 0 0 0,5-26 14 0 0,1 0-1 0 0,0 1 1 0 0,0-1 0 0 0,1 1 0 0 0,-1-1-1 0 0,1 0 1 0 0,1 1 0 0 0,-1-1-1 0 0,1 0 1 0 0,0 0 0 0 0,1 0-1 0 0,-1 0 1 0 0,1 0 0 0 0,0-1 0 0 0,1 1-1 0 0,-1-1 1 0 0,1 0 0 0 0,0 0-1 0 0,1 0 1 0 0,-1-1 0 0 0,1 1-1 0 0,0-1 1 0 0,0 0 0 0 0,9 5 0 0 0,-1-2 25 0 0,1 0 0 0 0,0-1 0 0 0,0-1 0 0 0,1 0 0 0 0,-1-1 0 0 0,1 0 0 0 0,0-1 0 0 0,1-1 0 0 0,-1-1 0 0 0,0 0 0 0 0,0-1 0 0 0,1 0 0 0 0,-1-1 0 0 0,0-1 0 0 0,0-1 0 0 0,0 0 0 0 0,21-7 0 0 0,-12 2 31 0 0,0-1 0 0 0,-1 0 0 0 0,0-2 0 0 0,-1-1 0 0 0,0-1 0 0 0,-1-1 0 0 0,0 0 0 0 0,-1-2 0 0 0,33-32 0 0 0,-31 23-30 0 0,-1-1 0 0 0,-1-1-1 0 0,-1-1 1 0 0,-2-1 0 0 0,0 0-1 0 0,-2-1 1 0 0,-2 0 0 0 0,-1-1-1 0 0,-1-1 1 0 0,-1 0 0 0 0,-2-1-1 0 0,5-41 1 0 0,9-138-34 0 0,-20 176 288 0 0,-2-1 0 0 0,-2 0 0 0 0,-12-64 1 0 0,12 91-145 0 0,0 1 0 0 0,-1 0 1 0 0,-1 0-1 0 0,1 0 1 0 0,-2 1-1 0 0,1-1 1 0 0,-1 1-1 0 0,-7-9 0 0 0,11 15-117 0 0,-1 0 0 0 0,1 0 0 0 0,-1 1 0 0 0,1-1 0 0 0,-1 0 0 0 0,1 1 1 0 0,-1 0-1 0 0,0-1 0 0 0,0 1 0 0 0,0 0 0 0 0,0 0 0 0 0,0 0 0 0 0,0 0 0 0 0,0 0 0 0 0,0 0 0 0 0,0 1 0 0 0,0-1 0 0 0,-1 1 0 0 0,1 0 0 0 0,0-1 0 0 0,0 1 0 0 0,-1 0 0 0 0,1 0 0 0 0,0 0 0 0 0,0 1 0 0 0,0-1 0 0 0,-1 0 0 0 0,1 1 0 0 0,0 0 0 0 0,0-1 0 0 0,0 1 0 0 0,0 0 0 0 0,0 0 0 0 0,0 0 0 0 0,0 0 0 0 0,0 1 0 0 0,0-1 0 0 0,0 0 0 0 0,1 1 0 0 0,-3 2 0 0 0,-9 9 3 0 0,1 0-1 0 0,0 1 1 0 0,1 1 0 0 0,0 0 0 0 0,1 0-1 0 0,1 1 1 0 0,0 0 0 0 0,1 1-1 0 0,1 0 1 0 0,1 0 0 0 0,0 0-1 0 0,-3 20 1 0 0,-1 15 78 0 0,2 0 0 0 0,-2 102-1 0 0,10-82 33 0 0,4-1 0 0 0,2 0 1 0 0,17 71-1 0 0,3-29 435 0 0,43 119 1 0 0,-9-14 546 0 0,-60-218-1172 0 0,0 0 0 0 0,0 1 0 0 0,0-1-1 0 0,0 0 1 0 0,-1 0 0 0 0,1 1 0 0 0,0-1 0 0 0,0 0 0 0 0,0 0 0 0 0,-1 0-1 0 0,1 1 1 0 0,0-1 0 0 0,0 0 0 0 0,-1 0 0 0 0,1 0 0 0 0,0 0 0 0 0,0 1-1 0 0,-1-1 1 0 0,1 0 0 0 0,0 0 0 0 0,0 0 0 0 0,-1 0 0 0 0,1 0 0 0 0,0 0-1 0 0,-1 0 1 0 0,1 0 0 0 0,0 0 0 0 0,0 0 0 0 0,-1 0 0 0 0,1 0 0 0 0,0 0-1 0 0,-1 0 1 0 0,1 0 0 0 0,0 0 0 0 0,0 0 0 0 0,-1 0 0 0 0,1 0 0 0 0,0 0 0 0 0,-1-1-1 0 0,1 1 1 0 0,0 0 0 0 0,-14-3 184 0 0,-2-5-724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6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8514 0 0,'2'-4'136'0'0,"0"0"0"0"0,0 0 0 0 0,0 0 0 0 0,1 1 0 0 0,-1-1 0 0 0,1 1 0 0 0,0-1 0 0 0,0 1 0 0 0,0 0 0 0 0,0 0 0 0 0,1 1 1 0 0,-1-1-1 0 0,1 1 0 0 0,-1-1 0 0 0,1 1 0 0 0,0 0 0 0 0,0 0 0 0 0,0 1 0 0 0,0-1 0 0 0,0 1 0 0 0,6-1 0 0 0,10-2-70 0 0,-1 1-1 0 0,1 1 0 0 0,25 0 1 0 0,-38 1 85 0 0,427-3 66 0 0,-379 4-555 0 0,-15 2-3143 0 0,-35-2 2124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7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 8682 0 0,'0'0'2490'0'0,"2"4"-2089"0"0,1-2-342 0 0,0-1-1 0 0,0 1 1 0 0,0 0-1 0 0,1-1 1 0 0,-1 0 0 0 0,1 1-1 0 0,-1-1 1 0 0,1-1-1 0 0,0 1 1 0 0,-1 0-1 0 0,1-1 1 0 0,-1 0-1 0 0,1 0 1 0 0,0 0 0 0 0,3-1-1 0 0,68-8 678 0 0,-60 7-623 0 0,226-50 676 0 0,4-1-463 0 0,-235 51-364 0 0,21-1-704 0 0,-34 7-124 0 0,-2 0 629 0 0,0-1-1 0 0,0 0 0 0 0,0 0 1 0 0,0 0-1 0 0,-1 0 1 0 0,1-1-1 0 0,-8 2 1 0 0,-7 2 135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643 134 7658 0 0,'-16'-17'667'0'0,"0"0"1"0"0,-1 1 0 0 0,-36-26 0 0 0,44 36-628 0 0,-1 0-1 0 0,0 1 1 0 0,0 1-1 0 0,0 0 1 0 0,-1 0-1 0 0,1 1 1 0 0,-1 0-1 0 0,0 1 1 0 0,0 0-1 0 0,-15-1 1 0 0,9 3-66 0 0,1 0 0 0 0,-1 2 1 0 0,1-1-1 0 0,-1 2 1 0 0,1 0-1 0 0,0 1 1 0 0,0 1-1 0 0,1 0 0 0 0,-1 1 1 0 0,1 1-1 0 0,0 1 1 0 0,1 0-1 0 0,0 0 0 0 0,0 2 1 0 0,1-1-1 0 0,0 2 1 0 0,0 0-1 0 0,2 0 0 0 0,-1 1 1 0 0,1 1-1 0 0,1 0 1 0 0,0 0-1 0 0,1 1 1 0 0,1 0-1 0 0,0 1 0 0 0,-12 29 1 0 0,10-7 21 0 0,1 0 0 0 0,1 0-1 0 0,3 0 1 0 0,1 1 0 0 0,1 0 0 0 0,2 0 0 0 0,5 37 0 0 0,45 265-47 0 0,69 113 251 0 0,-110-432-189 0 0,-2 1 1 0 0,0 1-1 0 0,-1-1 0 0 0,-2 1 1 0 0,0 0-1 0 0,-1 0 0 0 0,-2 31 1 0 0,0-51-79 0 0,-1-1 0 0 0,1 1 0 0 0,-1-1 0 0 0,1 0 0 0 0,-1 1 0 0 0,0-1 0 0 0,0 0 0 0 0,0 0 0 0 0,0 1 1 0 0,0-1-1 0 0,0 0 0 0 0,-1 0 0 0 0,1 0 0 0 0,-1-1 0 0 0,1 1 0 0 0,-1 0 0 0 0,0 0 0 0 0,0-1 1 0 0,0 1-1 0 0,0-1 0 0 0,0 0 0 0 0,0 1 0 0 0,0-1 0 0 0,-3 1 0 0 0,-11 1-674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8 475 10362 0 0,'-2'-8'135'0'0,"0"0"-1"0"0,1 0 0 0 0,-1 0 1 0 0,2-1-1 0 0,-1 1 1 0 0,1 0-1 0 0,0-1 1 0 0,1 1-1 0 0,0 0 0 0 0,0-1 1 0 0,1 1-1 0 0,0 0 1 0 0,1 0-1 0 0,-1 0 1 0 0,2 1-1 0 0,-1-1 0 0 0,1 0 1 0 0,0 1-1 0 0,0 0 1 0 0,1 0-1 0 0,0 1 1 0 0,0-1-1 0 0,12-10 0 0 0,9-6-83 0 0,0 1 0 0 0,1 1 0 0 0,1 2 0 0 0,45-24 0 0 0,-32 21-7 0 0,2 2 1 0 0,0 2 0 0 0,1 1-1 0 0,77-17 1 0 0,35 7-1246 0 0,-1 16-3780 0 0,-132 10 4787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1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20 173 5113 0 0,'-2'-2'187'0'0,"1"0"0"0"0,0-1-1 0 0,0 1 1 0 0,0 0 0 0 0,0-1-1 0 0,1 1 1 0 0,-1 0 0 0 0,0-1-1 0 0,1 1 1 0 0,0-1 0 0 0,0 1 0 0 0,-1-1-1 0 0,2 1 1 0 0,-1-1 0 0 0,0 1-1 0 0,0-1 1 0 0,1 1 0 0 0,0-3-1 0 0,0 0-215 0 0,-1 0-1 0 0,1 1 0 0 0,-1-1 0 0 0,0 1 0 0 0,-1-1 0 0 0,0-7 0 0 0,-1 6 48 0 0,0 0 0 0 0,1 0-1 0 0,0 0 1 0 0,0-1 0 0 0,1 1 0 0 0,0 0-1 0 0,0 0 1 0 0,0 0 0 0 0,3-12 0 0 0,-2 6 1960 0 0,2 25-1353 0 0,-2-6-583 0 0,0 0 1 0 0,-1 1 0 0 0,0-1-1 0 0,0 0 1 0 0,0 0-1 0 0,-1 0 1 0 0,0 1 0 0 0,-4 11-1 0 0,-2 29 40 0 0,7-42-70 0 0,0-3 5 0 0,0 0 1 0 0,0 1-1 0 0,0-1 1 0 0,0 0-1 0 0,0 0 1 0 0,1 1-1 0 0,-1-1 1 0 0,3 6 346 0 0,3-8-10 0 0,4 0-254 0 0,0 0 0 0 0,0 0 0 0 0,0-1 0 0 0,20-2 1 0 0,-16 0-77 0 0,1 2 0 0 0,22 1 0 0 0,-16 1 68 0 0,0-1 0 0 0,0-1 1 0 0,1-1-1 0 0,30-4 0 0 0,15-9-796 0 0,-1-3-3722 0 0,-59 15 2496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8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4 13675 0 0,'-4'-1'-7'0'0,"-1"0"1"0"0,1 1-1 0 0,0-1 0 0 0,-1 1 1 0 0,1 0-1 0 0,0 0 0 0 0,-1 0 1 0 0,1 1-1 0 0,0-1 0 0 0,-1 1 1 0 0,1 0-1 0 0,0 1 0 0 0,0-1 1 0 0,0 1-1 0 0,-7 3 0 0 0,7-2-12 0 0,-1 1-1 0 0,0 0 1 0 0,1 0-1 0 0,0 0 1 0 0,0 1-1 0 0,0-1 0 0 0,1 1 1 0 0,-1 0-1 0 0,1 0 1 0 0,0 0-1 0 0,-2 6 1 0 0,-2 6-1 0 0,1-1 1 0 0,1 1 0 0 0,0 0 0 0 0,1 0-1 0 0,1 0 1 0 0,0 0 0 0 0,1 1 0 0 0,2-1 0 0 0,-1 1-1 0 0,2 0 1 0 0,0-1 0 0 0,1 0 0 0 0,1 1 0 0 0,1-1-1 0 0,0 0 1 0 0,1 0 0 0 0,1-1 0 0 0,1 1 0 0 0,0-1-1 0 0,1-1 1 0 0,1 1 0 0 0,0-2 0 0 0,1 1 0 0 0,0-1-1 0 0,2 0 1 0 0,-1-1 0 0 0,2-1 0 0 0,-1 0 0 0 0,29 20-1 0 0,-34-27-117 0 0,1 0 0 0 0,-1 0 1 0 0,1-1-1 0 0,0 0 0 0 0,0 0 0 0 0,0-1 0 0 0,1 0 0 0 0,-1-1 0 0 0,1 0 0 0 0,0 0 0 0 0,0-1 0 0 0,-1 0 0 0 0,1 0 0 0 0,0-1 0 0 0,12-1 0 0 0,1-7-755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8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12691 0 0,'0'0'1791'0'0,"2"3"-1666"0"0,9 17-427 0 0,1-1-1 0 0,1 1 1 0 0,25 27 0 0 0,56 51 430 0 0,-91-95-139 0 0,61 59 223 0 0,111 84 0 0 0,-131-115-526 0 0,2-1-1 0 0,0-3 0 0 0,95 40 0 0 0,-138-66 159 0 0,-1 0 1 0 0,1 0-1 0 0,0 0 1 0 0,0 0-1 0 0,0 0 1 0 0,0-1-1 0 0,0 1 0 0 0,0-1 1 0 0,0 0-1 0 0,0 0 1 0 0,0 0-1 0 0,0 0 0 0 0,0-1 1 0 0,5 0-1 0 0,5-7-556 0 0</inkml:trace>
  <inkml:trace contextRef="#ctx0" brushRef="#br0" timeOffset="1">358 0 17108 0 0,'-15'22'-96'0'0,"1"1"1"0"0,1 0 0 0 0,1 1-1 0 0,1 0 1 0 0,1 1 0 0 0,1 0-1 0 0,-7 32 1 0 0,-25 188-109 0 0,37-217 213 0 0,3-19-37 0 0,-11 113-696 0 0,12-107 100 0 0,0 0-1 0 0,1-1 0 0 0,0 1 0 0 0,1-1 1 0 0,1 1-1 0 0,5 17 0 0 0,1-11-1046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29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17100 0 0,'0'0'1029'0'0,"3"-1"-1091"0"0,0 0 36 0 0,-1 1 0 0 0,1 0 0 0 0,0-1 1 0 0,0 1-1 0 0,0 1 0 0 0,-1-1 0 0 0,1 0 1 0 0,0 1-1 0 0,0-1 0 0 0,-1 1 0 0 0,1 0 1 0 0,-1 0-1 0 0,1 0 0 0 0,0 0 0 0 0,-1 0 1 0 0,0 1-1 0 0,5 2 0 0 0,50 37-600 0 0,-42-30 610 0 0,16 15-38 0 0,-1 0 0 0 0,-1 2 0 0 0,-2 1 0 0 0,33 44 0 0 0,-16-10 35 0 0,49 91 0 0 0,-67-106 65 0 0,-3 0-1 0 0,-2 2 1 0 0,-2 1-1 0 0,-2 0 1 0 0,-2 1 0 0 0,14 106-1 0 0,-26-130-82 0 0,-2 1 0 0 0,-1 0 0 0 0,-1-1 0 0 0,-2 1 0 0 0,0-1 0 0 0,-11 38 0 0 0,8-46-202 0 0,-1-1 0 0 0,0 1 1 0 0,-2-1-1 0 0,0-1 0 0 0,-1 1 0 0 0,-1-2 1 0 0,0 1-1 0 0,-2-2 0 0 0,-22 25 1 0 0,12-21-261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7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5 13595 0 0,'-1'-1'78'0'0,"-1"0"1"0"0,1 1-1 0 0,-1-1 1 0 0,1 1-1 0 0,0-1 0 0 0,-1 1 1 0 0,1 0-1 0 0,-1 0 1 0 0,1-1-1 0 0,-1 1 1 0 0,1 0-1 0 0,-1 0 0 0 0,1 0 1 0 0,-1 1-1 0 0,1-1 1 0 0,-1 0-1 0 0,1 0 1 0 0,-1 1-1 0 0,1-1 0 0 0,-1 1 1 0 0,1 0-1 0 0,0-1 1 0 0,-1 1-1 0 0,1 0 1 0 0,0 0-1 0 0,0 0 0 0 0,-1-1 1 0 0,1 1-1 0 0,0 1 1 0 0,0-1-1 0 0,0 0 1 0 0,-1 2-1 0 0,-5 6-294 0 0,0 0 0 0 0,1 0 0 0 0,-8 16 0 0 0,9-15 454 0 0,-8 14-253 0 0,2 2 0 0 0,1-1 0 0 0,1 1 0 0 0,2 1 0 0 0,0 0 0 0 0,2 0 0 0 0,-4 42 0 0 0,6 198-74 0 0,5-219 71 0 0,67 628 363 0 0,-66-661-330 0 0,-3-14-27 0 0,0 1-1 0 0,1-1 1 0 0,-1 0-1 0 0,0 1 1 0 0,0-1 0 0 0,1 0-1 0 0,-1 1 1 0 0,0-1 0 0 0,-1 0-1 0 0,1 1 1 0 0,0-1-1 0 0,0 0 1 0 0,0 1 0 0 0,-1-1-1 0 0,1 0 1 0 0,-1 1 0 0 0,1-1-1 0 0,-1 0 1 0 0,-1 2-1 0 0,2-3-62 0 0,-1 1 0 0 0,0-1 0 0 0,0 0 0 0 0,1 0 0 0 0,-1 0 0 0 0,0 0 0 0 0,0 0 0 0 0,1 0 0 0 0,-1-1 0 0 0,0 1-1 0 0,0 0 1 0 0,1 0 0 0 0,-1 0 0 0 0,0-1 0 0 0,1 1 0 0 0,-1 0 0 0 0,0-1 0 0 0,1 1 0 0 0,-1 0 0 0 0,1-1 0 0 0,-1 1-1 0 0,0-1 1 0 0,1 1 0 0 0,-1-2 0 0 0,-7-5-1127 0 0,1 0 1 0 0,1 0-1 0 0,-12-17 0 0 0,4 2-827 0 0,-3-4-155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7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1 359 9282 0 0,'7'-25'611'0'0,"2"1"0"0"0,1 0 1 0 0,1 0-1 0 0,1 1 0 0 0,0 0 0 0 0,18-21 1 0 0,-24 36-553 0 0,1 0 1 0 0,0 0 0 0 0,0 1-1 0 0,1 0 1 0 0,-1 0 0 0 0,2 1 0 0 0,-1 0-1 0 0,1 0 1 0 0,0 1 0 0 0,0 0-1 0 0,1 0 1 0 0,-1 1 0 0 0,1 1-1 0 0,0 0 1 0 0,0 0 0 0 0,0 1-1 0 0,19-2 1 0 0,-19 3-67 0 0,6-1-28 0 0,0 1-1 0 0,0 1 0 0 0,0 0 1 0 0,0 1-1 0 0,19 4 0 0 0,-32-4 20 0 0,1 0 1 0 0,-1 0-1 0 0,0 0 0 0 0,0 0 0 0 0,0 0 0 0 0,1 1 1 0 0,-1 0-1 0 0,-1 0 0 0 0,1 0 0 0 0,0 0 0 0 0,0 0 1 0 0,-1 0-1 0 0,1 0 0 0 0,-1 1 0 0 0,0 0 0 0 0,0-1 1 0 0,0 1-1 0 0,0 0 0 0 0,0 0 0 0 0,0 0 0 0 0,-1 0 1 0 0,1 0-1 0 0,-1 1 0 0 0,0-1 0 0 0,0 0 0 0 0,0 1 1 0 0,-1-1-1 0 0,1 0 0 0 0,-1 1 0 0 0,0 3 0 0 0,-3 82-16 0 0,1-72 42 0 0,0-1 0 0 0,2 0 1 0 0,0 1-1 0 0,1-1 0 0 0,0 0 0 0 0,1 1 0 0 0,6 19 1 0 0,-2-24 312 0 0,-1-11 582 0 0,-5-3-872 0 0,1 1 1 0 0,-1-1 0 0 0,0 0 0 0 0,0 0-1 0 0,0 0 1 0 0,0 0 0 0 0,0 0-1 0 0,0 0 1 0 0,-1 0 0 0 0,1 1 0 0 0,-1-1-1 0 0,1 0 1 0 0,-1 0 0 0 0,-1-2-1 0 0,-2-9-17 0 0,0 0 0 0 0,0 0 0 0 0,1 0 0 0 0,1 0 0 0 0,0-1 0 0 0,1 1 0 0 0,1-26 0 0 0,3 25-29 0 0,0 0 1 0 0,1 1-1 0 0,1-1 0 0 0,0 1 0 0 0,0 0 0 0 0,1 1 0 0 0,1-1 0 0 0,0 1 0 0 0,1 0 0 0 0,1 1 0 0 0,15-17 1 0 0,-17 20-3 0 0,0 1 0 0 0,1 0 0 0 0,0 1 0 0 0,0 0 0 0 0,0 0 0 0 0,1 0 0 0 0,0 1 0 0 0,0 1 0 0 0,1 0 1 0 0,-1 0-1 0 0,1 0 0 0 0,0 1 0 0 0,0 1 0 0 0,0 0 0 0 0,0 0 0 0 0,16 0 0 0 0,-20 2-4 0 0,-1 0-1 0 0,0 1 0 0 0,0-1 1 0 0,0 1-1 0 0,0 0 0 0 0,0 1 0 0 0,0-1 1 0 0,0 1-1 0 0,0 0 0 0 0,0 0 1 0 0,0 0-1 0 0,-1 1 0 0 0,1 0 1 0 0,-1 0-1 0 0,0 0 0 0 0,0 0 0 0 0,0 1 1 0 0,0-1-1 0 0,-1 1 0 0 0,1 0 1 0 0,-1 0-1 0 0,0 0 0 0 0,0 1 1 0 0,-1-1-1 0 0,5 10 0 0 0,0 2-167 0 0,-1 0-1 0 0,-1 0 1 0 0,0 0-1 0 0,-1 1 1 0 0,-1 0 0 0 0,-1-1-1 0 0,0 1 1 0 0,-1 27-1 0 0,-2-37-202 0 0,1-1-1 0 0,-1 0 0 0 0,0 0 1 0 0,-1 0-1 0 0,-2 9 1 0 0,-1 1 223 0 0,-1 5-597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7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13835 0 0,'0'0'857'0'0,"6"-1"-147"0"0,73-9 370 0 0,256-46-278 0 0,-264 36-518 0 0,-41 10-118 0 0,0 2-1 0 0,1 1 0 0 0,-1 1 0 0 0,43-1 1 0 0,-72 7-198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332 149 7001 0 0,'-3'-6'1053'0'0,"-1"0"0"0"0,-1 0 0 0 0,1 0 0 0 0,-8-7 0 0 0,8 9-958 0 0,0 1 0 0 0,1 0 0 0 0,-2 0 0 0 0,1 0 0 0 0,0 1 1 0 0,-9-5-1 0 0,10 6-143 0 0,0 0 1 0 0,-1 0-1 0 0,1 0 1 0 0,0 1-1 0 0,-1-1 0 0 0,1 1 1 0 0,-1 0-1 0 0,1 0 1 0 0,-1 0-1 0 0,1 0 1 0 0,-1 0-1 0 0,1 1 0 0 0,-1 0 1 0 0,1-1-1 0 0,0 1 1 0 0,-1 1-1 0 0,1-1 1 0 0,0 0-1 0 0,0 1 0 0 0,0 0 1 0 0,0-1-1 0 0,0 1 1 0 0,0 0-1 0 0,-3 4 1 0 0,-1 1 0 0 0,-1 0 0 0 0,1 1 1 0 0,1 1-1 0 0,0-1 1 0 0,0 1-1 0 0,0 0 0 0 0,1 0 1 0 0,1 1-1 0 0,0-1 1 0 0,0 1-1 0 0,1 0 1 0 0,0 0-1 0 0,-3 18 0 0 0,4-15 9 0 0,0 0-1 0 0,1-1 0 0 0,1 1 0 0 0,0 0 0 0 0,0 0 1 0 0,2 0-1 0 0,-1-1 0 0 0,2 1 0 0 0,-1-1 0 0 0,10 24 1 0 0,-9-30 89 0 0,0 0 1 0 0,0-1-1 0 0,1 1 1 0 0,-1-1 0 0 0,2 0-1 0 0,-1 0 1 0 0,0 0 0 0 0,1 0-1 0 0,0-1 1 0 0,0 0 0 0 0,0 0-1 0 0,1 0 1 0 0,-1 0-1 0 0,1-1 1 0 0,0 0 0 0 0,0 0-1 0 0,0-1 1 0 0,0 0 0 0 0,1 0-1 0 0,-1 0 1 0 0,0-1-1 0 0,1 0 1 0 0,-1 0 0 0 0,1 0-1 0 0,0-1 1 0 0,-1 0 0 0 0,1-1-1 0 0,-1 1 1 0 0,1-1-1 0 0,-1 0 1 0 0,1-1 0 0 0,-1 0-1 0 0,0 0 1 0 0,1 0 0 0 0,-1-1-1 0 0,0 1 1 0 0,0-1-1 0 0,-1-1 1 0 0,1 1 0 0 0,-1-1-1 0 0,0 0 1 0 0,0-1 0 0 0,0 1-1 0 0,7-9 1 0 0,-5 3 147 0 0,0-1 0 0 0,0 0 0 0 0,-1-1 1 0 0,0 1-1 0 0,-1-1 0 0 0,0 0 0 0 0,-1 0 1 0 0,-1-1-1 0 0,0 1 0 0 0,0-1 0 0 0,-1 0 0 0 0,-1 0 1 0 0,0-18-1 0 0,-1 21-172 0 0,0 0 1 0 0,-1 0 0 0 0,0 0-1 0 0,0 0 1 0 0,-1 1-1 0 0,0-1 1 0 0,-1 0-1 0 0,0 1 1 0 0,-1 0-1 0 0,0 0 1 0 0,0 0 0 0 0,-1 0-1 0 0,0 0 1 0 0,-1 1-1 0 0,1 0 1 0 0,-2 0-1 0 0,1 1 1 0 0,-8-8-1 0 0,7 11-108 0 0,0-1-1 0 0,-1 1 1 0 0,1 1-1 0 0,-1-1 1 0 0,1 1-1 0 0,-1 0 0 0 0,0 1 1 0 0,0 0-1 0 0,-1 0 1 0 0,1 1-1 0 0,0 0 1 0 0,0 0-1 0 0,-1 1 0 0 0,1 0 1 0 0,0 0-1 0 0,-1 1 1 0 0,1 0-1 0 0,0 1 1 0 0,-14 4-1 0 0,4-1-597 0 0,-1 2 0 0 0,1 0 0 0 0,0 1 0 0 0,0 1 0 0 0,1 0-1 0 0,0 2 1 0 0,-19 15 0 0 0,34-25 382 0 0,-1 1 0 0 0,1 0 1 0 0,0 0-1 0 0,0 0 0 0 0,0 0 0 0 0,0 0 0 0 0,0 1 0 0 0,0-1 0 0 0,0 0 0 0 0,1 1 0 0 0,0-1 0 0 0,-1 1 0 0 0,1 0 0 0 0,0 0 0 0 0,0-1 0 0 0,-1 4 1 0 0,3-5 249 0 0,0 0-1 0 0,-1-1 1 0 0,1 1 0 0 0,-1-1 0 0 0,1 1 0 0 0,0 0 0 0 0,-1-1 0 0 0,1 1 0 0 0,0-1 0 0 0,-1 0 0 0 0,1 1 0 0 0,0-1 0 0 0,0 0 0 0 0,-1 1 0 0 0,1-1 0 0 0,0 0 0 0 0,0 0 0 0 0,0 0-1 0 0,0 0 1 0 0,-1 0 0 0 0,1 0 0 0 0,0 0 0 0 0,1 0 0 0 0,22 0 50 0 0,-23 0-1 0 0,22-5 455 0 0,0 0-1 0 0,1-2 0 0 0,-2 0 1 0 0,1-1-1 0 0,-1-2 0 0 0,36-20 0 0 0,-27 14 151 0 0,7-2 162 0 0,-5 2 508 0 0,0-1 0 0 0,40-29 0 0 0,-81 67-879 0 0,2 0 0 0 0,-9 44 1 0 0,12-43-400 0 0,2 1 0 0 0,1 0 1 0 0,1 0-1 0 0,0-1 0 0 0,2 1 1 0 0,9 35-1 0 0,49 132 130 0 0,-43-144-86 0 0,-1 1 0 0 0,-3 1 0 0 0,13 84 0 0 0,-22-86-165 0 0,-3 0 1 0 0,-1 0-1 0 0,-7 51 1 0 0,5-80-379 0 0,-2 0 1 0 0,0 0-1 0 0,-1-1 0 0 0,-1 1 1 0 0,-1-1-1 0 0,0 0 0 0 0,-1 0 1 0 0,-1 0-1 0 0,0-1 1 0 0,-1-1-1 0 0,-17 22 0 0 0,22-31 241 0 0,-1 0 1 0 0,0-1-1 0 0,0 0 0 0 0,-1 0 0 0 0,1 0 0 0 0,-12 5 0 0 0,-10 4 55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9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0 246 11723 0 0,'23'-26'672'0'0,"5"1"-192"0"0,2 4-8 0 0,0-2 8 0 0,4 1-392 0 0,3 2-32 0 0,2 3-24 0 0,4 1-56 0 0,2 1-160 0 0,3 2-64 0 0,0 2-136 0 0,2 1-968 0 0,1-1 1167 0 0,2 4-407 0 0,-3-1 592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0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274 448 15819 0 0,'-5'-9'117'0'0,"0"0"-1"0"0,-1 1 0 0 0,0 0 0 0 0,0 0 0 0 0,-1 0 1 0 0,0 1-1 0 0,0 0 0 0 0,-1 1 0 0 0,0-1 0 0 0,-10-6 1 0 0,13 11-153 0 0,1-1 1 0 0,-1 0 0 0 0,1 1 0 0 0,-1 0 0 0 0,0 0-1 0 0,0 0 1 0 0,0 1 0 0 0,0 0 0 0 0,0 0 0 0 0,0 0 0 0 0,-1 0-1 0 0,1 1 1 0 0,0 0 0 0 0,0 0 0 0 0,0 0 0 0 0,-1 1-1 0 0,1 0 1 0 0,0 0 0 0 0,0 0 0 0 0,0 0 0 0 0,-8 4-1 0 0,8-1-7 0 0,-1-1 0 0 0,1 1 0 0 0,1 1 0 0 0,-1-1-1 0 0,0 0 1 0 0,1 1 0 0 0,0 0 0 0 0,0 0-1 0 0,0 0 1 0 0,1 1 0 0 0,0-1 0 0 0,0 1 0 0 0,0 0-1 0 0,1 0 1 0 0,0 0 0 0 0,0 0 0 0 0,0 0-1 0 0,1 1 1 0 0,-1 11 0 0 0,0-9-16 0 0,1 1 0 0 0,1 0 0 0 0,0 0 0 0 0,0 0 0 0 0,1 0 0 0 0,0 0 0 0 0,1-1-1 0 0,0 1 1 0 0,0 0 0 0 0,1-1 0 0 0,1 0 0 0 0,5 12 0 0 0,-7-16 43 0 0,1 0 1 0 0,1-1-1 0 0,-1 1 0 0 0,1-1 0 0 0,-1 0 1 0 0,1 1-1 0 0,0-2 0 0 0,1 1 0 0 0,-1 0 1 0 0,1-1-1 0 0,-1 0 0 0 0,1 0 0 0 0,0-1 1 0 0,0 1-1 0 0,9 2 0 0 0,-7-3 35 0 0,1 0 0 0 0,-1-1-1 0 0,0 0 1 0 0,1-1 0 0 0,-1 0-1 0 0,0 0 1 0 0,1 0 0 0 0,-1-1-1 0 0,0 0 1 0 0,14-4 0 0 0,-8 1 74 0 0,0-1 0 0 0,0 0 0 0 0,0-1-1 0 0,-1-1 1 0 0,0 1 0 0 0,-1-2 0 0 0,1 0 0 0 0,-1 0 0 0 0,-1-1 0 0 0,1-1 0 0 0,-2 1 0 0 0,12-16 0 0 0,-8 7 54 0 0,-2-1 0 0 0,0-1 1 0 0,-1 0-1 0 0,-1 0 1 0 0,-1-1-1 0 0,-1 0 0 0 0,-1 0 1 0 0,-1-1-1 0 0,0 0 0 0 0,-2 0 1 0 0,-1 0-1 0 0,0 0 0 0 0,-2-1 1 0 0,0 1-1 0 0,-7-42 1 0 0,-17-48 244 0 0,14 71-303 0 0,10 40-110 0 0,0 0-1 0 0,0 0 1 0 0,0 1-1 0 0,0-1 1 0 0,0 0-1 0 0,-1 0 1 0 0,1 1-1 0 0,0-1 1 0 0,0 0-1 0 0,-1 1 1 0 0,1-1-1 0 0,0 0 1 0 0,-1 1-1 0 0,1-1 1 0 0,-1 0-1 0 0,1 1 1 0 0,-1-1 0 0 0,1 1-1 0 0,-1-1 1 0 0,1 1-1 0 0,-1-1 1 0 0,0 1-1 0 0,1-1 1 0 0,-1 1-1 0 0,0 0 1 0 0,1-1-1 0 0,-1 1 1 0 0,0 0-1 0 0,1 0 1 0 0,-1-1-1 0 0,0 1 1 0 0,0 0-1 0 0,-1 0 1 0 0,2 0-5 0 0,-1 0 1 0 0,0 1-1 0 0,0-1 0 0 0,0 1 1 0 0,1-1-1 0 0,-1 1 1 0 0,0-1-1 0 0,0 1 0 0 0,1-1 1 0 0,-1 1-1 0 0,0 0 0 0 0,1-1 1 0 0,-1 1-1 0 0,1 0 1 0 0,-1-1-1 0 0,1 1 0 0 0,-1 0 1 0 0,1 0-1 0 0,-1 0 0 0 0,1-1 1 0 0,0 1-1 0 0,-1 0 1 0 0,1 0-1 0 0,0 0 0 0 0,0 1 1 0 0,-10 53-243 0 0,2 0 1 0 0,0 96-1 0 0,8-127 289 0 0,2-1 0 0 0,0 1-1 0 0,1-1 1 0 0,2 1-1 0 0,0-1 1 0 0,1 0 0 0 0,2-1-1 0 0,0 1 1 0 0,12 20 0 0 0,-16-35-5 0 0,1 0 1 0 0,1 0 0 0 0,-1-1-1 0 0,1 0 1 0 0,1 0 0 0 0,-1 0 0 0 0,1-1-1 0 0,0 0 1 0 0,0 0 0 0 0,1-1 0 0 0,0 0-1 0 0,0 0 1 0 0,0-1 0 0 0,1 0-1 0 0,-1-1 1 0 0,10 4 0 0 0,-12-6 19 0 0,1 1 0 0 0,-1-1 1 0 0,1 0-1 0 0,-1-1 0 0 0,1 0 0 0 0,-1 0 0 0 0,1 0 1 0 0,-1 0-1 0 0,1-1 0 0 0,-1 0 0 0 0,0-1 1 0 0,1 0-1 0 0,-1 0 0 0 0,0 0 0 0 0,0 0 0 0 0,0-1 1 0 0,0 0-1 0 0,-1 0 0 0 0,1-1 0 0 0,-1 0 0 0 0,0 1 1 0 0,0-2-1 0 0,8-7 0 0 0,-5 2 32 0 0,-1 0 0 0 0,0 0 0 0 0,0-1 0 0 0,-1 0-1 0 0,0 0 1 0 0,-1 0 0 0 0,0-1 0 0 0,-1 0 0 0 0,0 0 0 0 0,-1 0-1 0 0,0-1 1 0 0,1-18 0 0 0,-2 18-60 0 0,-1 1-1 0 0,-1-1 0 0 0,0 1 1 0 0,-1 0-1 0 0,-1-1 1 0 0,1 1-1 0 0,-2 0 1 0 0,0 0-1 0 0,0 0 1 0 0,-1 0-1 0 0,-1 0 1 0 0,-10-19-1 0 0,14 29-33 0 0,1 1 0 0 0,-1-1 0 0 0,0 1-1 0 0,0 0 1 0 0,0-1 0 0 0,0 1 0 0 0,0 0 0 0 0,0 0 0 0 0,0 0 0 0 0,-1-1 0 0 0,1 1-1 0 0,0 0 1 0 0,-1 1 0 0 0,1-1 0 0 0,-1 0 0 0 0,1 0 0 0 0,-1 1 0 0 0,1-1 0 0 0,-1 0-1 0 0,1 1 1 0 0,-1 0 0 0 0,0-1 0 0 0,1 1 0 0 0,-4 0 0 0 0,3 0-15 0 0,-1 1-1 0 0,1 0 1 0 0,0 0 0 0 0,-1 0 0 0 0,1 0 0 0 0,0 0 0 0 0,0 0 0 0 0,0 1-1 0 0,0-1 1 0 0,0 1 0 0 0,0-1 0 0 0,0 1 0 0 0,0 0 0 0 0,-2 3 0 0 0,-4 5-46 0 0,1 0 1 0 0,0 1 0 0 0,1 0-1 0 0,0 1 1 0 0,-5 13 0 0 0,6-13 60 0 0,1 1 0 0 0,1-1 1 0 0,0 1-1 0 0,0 0 1 0 0,2 0-1 0 0,-1 0 1 0 0,2 0-1 0 0,0 0 0 0 0,0 0 1 0 0,1 0-1 0 0,1 0 1 0 0,0 0-1 0 0,1 0 0 0 0,0-1 1 0 0,6 14-1 0 0,-6-18 33 0 0,1 0-1 0 0,0 0 1 0 0,0-1-1 0 0,1 1 1 0 0,0-1-1 0 0,1 0 1 0 0,-1 0-1 0 0,2 0 1 0 0,-1-1-1 0 0,0 0 1 0 0,1 0-1 0 0,0-1 1 0 0,1 0-1 0 0,-1 0 1 0 0,1 0-1 0 0,0-1 1 0 0,0 0-1 0 0,0-1 1 0 0,0 0-1 0 0,1 0 1 0 0,-1-1-1 0 0,17 3 1 0 0,-9-4-14 0 0,-1 0-1 0 0,1 0 1 0 0,-1-2 0 0 0,1 0 0 0 0,-1 0 0 0 0,0-2 0 0 0,1 0 0 0 0,-1 0 0 0 0,17-8 0 0 0,-22 8 5 0 0,-1-1 0 0 0,1-1 0 0 0,-1 1 1 0 0,0-2-1 0 0,-1 1 0 0 0,1-1 0 0 0,-1 0 0 0 0,0-1 0 0 0,-1 0 0 0 0,1 0 0 0 0,-1-1 1 0 0,-1 0-1 0 0,1 0 0 0 0,8-16 0 0 0,-10 12 47 0 0,-1 0 1 0 0,-1-1-1 0 0,0 0 0 0 0,0 1 1 0 0,-1-1-1 0 0,-1 0 0 0 0,0 0 1 0 0,-1 0-1 0 0,0 0 0 0 0,-1 0 1 0 0,0 0-1 0 0,-4-14 0 0 0,1 11 140 0 0,2 5-526 0 0,15 19 1 0 0,-4 1 277 0 0,0 1-1 0 0,-1 1 0 0 0,0 0 1 0 0,-1 0-1 0 0,0 0 1 0 0,9 23-1 0 0,-2-6 66 0 0,-10-20 21 0 0,22 36 43 0 0,-24-41-39 0 0,0-1 0 0 0,0 1 0 0 0,0-1 0 0 0,0 1 0 0 0,0-1 0 0 0,0 0-1 0 0,1 1 1 0 0,-1-1 0 0 0,1 0 0 0 0,-1-1 0 0 0,1 1 0 0 0,4 1 0 0 0,-7-2 3 0 0,1-1 0 0 0,0 0 0 0 0,-1 0 0 0 0,1 0 0 0 0,0 0 0 0 0,-1 0 0 0 0,1 0 0 0 0,0 0 0 0 0,-1 0 0 0 0,1 0 0 0 0,0 0 0 0 0,-1-1 0 0 0,1 1 0 0 0,0 0 0 0 0,-1 0 1 0 0,1-1-1 0 0,-1 1 0 0 0,1 0 0 0 0,0-1 0 0 0,-1 1 0 0 0,1 0 0 0 0,-1-1 0 0 0,1 1 0 0 0,-1-1 0 0 0,1 1 0 0 0,0-2 0 0 0,9-20 385 0 0,-2-26-96 0 0,-8 47-310 0 0,0-9 11 0 0,0 0 0 0 0,0 0 0 0 0,-1 0 0 0 0,0 0 0 0 0,-1 0 0 0 0,0 0 0 0 0,-1 0 0 0 0,0 0 0 0 0,-1 0 0 0 0,1 1 0 0 0,-2 0 0 0 0,1 0 0 0 0,-9-12 0 0 0,10 16-50 0 0,-1 0 0 0 0,0 0 0 0 0,0 1-1 0 0,0-1 1 0 0,0 1 0 0 0,-1 0 0 0 0,0 0 0 0 0,0 1 0 0 0,0-1 0 0 0,0 1 0 0 0,0 0-1 0 0,-1 1 1 0 0,1-1 0 0 0,-1 1 0 0 0,0 0 0 0 0,0 0 0 0 0,1 1 0 0 0,-1-1 0 0 0,0 2 0 0 0,-1-1-1 0 0,1 0 1 0 0,0 1 0 0 0,-11 1 0 0 0,12 1-15 0 0,-1-1 1 0 0,0 1-1 0 0,0 0 0 0 0,1 0 0 0 0,-1 0 1 0 0,1 1-1 0 0,-1 0 0 0 0,1 0 0 0 0,0 1 1 0 0,0-1-1 0 0,1 1 0 0 0,-1 0 0 0 0,1 0 1 0 0,0 1-1 0 0,0-1 0 0 0,0 1 0 0 0,1 0 1 0 0,-5 8-1 0 0,-5 10-32 0 0,1 1 0 0 0,-17 47 0 0 0,22-51 54 0 0,1-5 20 0 0,2 0 1 0 0,0 0-1 0 0,-4 30 1 0 0,7-40 8 0 0,1 1 1 0 0,-1-1-1 0 0,1 1 1 0 0,1-1-1 0 0,-1 1 1 0 0,1-1-1 0 0,0 1 0 0 0,0-1 1 0 0,0 1-1 0 0,1-1 1 0 0,-1 0-1 0 0,2 0 1 0 0,-1 0-1 0 0,4 6 1 0 0,-4-8 9 0 0,1-1 0 0 0,0 0 0 0 0,0 1 0 0 0,0-1 0 0 0,0 0 0 0 0,0 0 0 0 0,0-1 0 0 0,1 1 0 0 0,-1-1 0 0 0,1 0 0 0 0,-1 1 0 0 0,1-2 0 0 0,-1 1 0 0 0,1 0 0 0 0,0-1 0 0 0,-1 1 0 0 0,1-1 1 0 0,0 0-1 0 0,5-1 0 0 0,5 0 55 0 0,0 0 0 0 0,0-1 0 0 0,23-7 0 0 0,-20 4 0 0 0,0 0 1 0 0,-1-1-1 0 0,0-1 1 0 0,0 0-1 0 0,23-16 0 0 0,-33 19-33 0 0,0-1 1 0 0,-1 1-1 0 0,0-1 0 0 0,0 0 0 0 0,0-1 0 0 0,-1 1 0 0 0,1-1 0 0 0,-1 0 0 0 0,-1 0 0 0 0,1 0 1 0 0,-1-1-1 0 0,0 1 0 0 0,-1-1 0 0 0,1 0 0 0 0,-1 1 0 0 0,1-12 0 0 0,-1 2 2 0 0,-1 1 0 0 0,0-1 0 0 0,-2 1 0 0 0,0-1 0 0 0,-5-23 0 0 0,2 8-96 0 0,10 55-567 0 0,0 0-1 0 0,11 25 0 0 0,4 12 575 0 0,3 14 31 0 0,21 82 44 0 0,-40-129-2 0 0,-2-1 0 0 0,0 1 0 0 0,-2 0 1 0 0,-1 0-1 0 0,-1 0 0 0 0,-1-1 0 0 0,-9 40 0 0 0,7-48 46 0 0,-1 0-1 0 0,-1 0 0 0 0,0-1 1 0 0,-2 0-1 0 0,0 0 0 0 0,0-1 1 0 0,-2 0-1 0 0,0 0 0 0 0,-1-1 1 0 0,-1-1-1 0 0,-19 20 0 0 0,25-29-91 0 0,-1 0 0 0 0,0 0 0 0 0,0-1 0 0 0,-1 0 0 0 0,0-1-1 0 0,1 0 1 0 0,-1 0 0 0 0,-1-1 0 0 0,1 0 0 0 0,0 0 0 0 0,-1-1-1 0 0,0 0 1 0 0,1 0 0 0 0,-1-1 0 0 0,0 0 0 0 0,0-1-1 0 0,0 0 1 0 0,0 0 0 0 0,1-1 0 0 0,-1 0 0 0 0,-9-2 0 0 0,2-2-390 0 0,0 1 1 0 0,0-2 0 0 0,0 0 0 0 0,0-1 0 0 0,1-1 0 0 0,0 0 0 0 0,1-1-1 0 0,0-1 1 0 0,0 0 0 0 0,-13-13 0 0 0,-9-11 218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1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90 15451 0 0,'30'43'126'0'0,"-2"2"-1"0"0,-2 0 0 0 0,-2 1 1 0 0,-2 2-1 0 0,23 70 0 0 0,-35-83-8 0 0,-4-18 165 0 0,-1-1 1 0 0,-1 1-1 0 0,0 0 0 0 0,1 28 1 0 0,-21-73 425 0 0,10-3-668 0 0,1-1 1 0 0,2 0 0 0 0,1 0-1 0 0,1 0 1 0 0,2 0-1 0 0,5-37 1 0 0,-3 50-148 0 0,1 0 1 0 0,1 0-1 0 0,0 0 1 0 0,1 1 0 0 0,2-1-1 0 0,-1 1 1 0 0,2 1-1 0 0,0 0 1 0 0,2 0-1 0 0,-1 1 1 0 0,19-21-1 0 0,-24 31-171 0 0,1 1-1 0 0,0-1 1 0 0,0 1-1 0 0,1 0 1 0 0,0 1-1 0 0,-1-1 1 0 0,1 1-1 0 0,1 1 1 0 0,-1-1-1 0 0,1 1 1 0 0,14-4-1 0 0,-19 7 52 0 0,-1-1-1 0 0,1 1 0 0 0,0 0 1 0 0,0 0-1 0 0,-1 0 0 0 0,1 0 0 0 0,0 0 1 0 0,0 1-1 0 0,-1-1 0 0 0,1 1 0 0 0,0-1 1 0 0,-1 1-1 0 0,1 0 0 0 0,-1 0 0 0 0,5 3 1 0 0,-5-2-41 0 0,1 0 0 0 0,-1 0 0 0 0,0 0 0 0 0,0 1 1 0 0,0-1-1 0 0,0 1 0 0 0,0 0 0 0 0,0-1 0 0 0,-1 1 1 0 0,1 0-1 0 0,-1 0 0 0 0,0 0 0 0 0,0 0 0 0 0,0 0 1 0 0,0 0-1 0 0,0 5 0 0 0,0 14-389 0 0,0-1 1 0 0,-1 0-1 0 0,-2 0 1 0 0,0 0-1 0 0,-1 0 0 0 0,-8 30 1 0 0,1-4 446 0 0,2-4 311 0 0,1-9 1073 0 0,1 0-1 0 0,1 0 1 0 0,1 57-1 0 0,4-89-1049 0 0,0-1 0 0 0,0 1 0 0 0,0 0 0 0 0,0-1 0 0 0,0 1-1 0 0,1-1 1 0 0,-1 1 0 0 0,0-1 0 0 0,1 1 0 0 0,-1-1 0 0 0,1 0 0 0 0,0 1-1 0 0,-1-1 1 0 0,1 1 0 0 0,0-1 0 0 0,0 0 0 0 0,0 0 0 0 0,0 0 0 0 0,0 1 0 0 0,0-1-1 0 0,0 0 1 0 0,0 0 0 0 0,1 0 0 0 0,-1-1 0 0 0,0 1 0 0 0,2 1 0 0 0,0-2-6 0 0,-1 1 0 0 0,1-1 0 0 0,-1 0 1 0 0,1 0-1 0 0,0 0 0 0 0,-1 0 0 0 0,1 0 1 0 0,0 0-1 0 0,-1-1 0 0 0,1 1 0 0 0,-1-1 1 0 0,1 0-1 0 0,4-1 0 0 0,5-4 1 0 0,-1 0 1 0 0,1 0-1 0 0,-1-1 0 0 0,-1 0 1 0 0,12-10-1 0 0,-8 3-81 0 0,0 0 0 0 0,-1-1-1 0 0,-1 0 1 0 0,0-1 0 0 0,-1 0 0 0 0,-1-1-1 0 0,11-25 1 0 0,3-14 801 0 0,17-61 0 0 0,-40 115-813 0 0,1-5 93 0 0,0 1-1 0 0,-1-1 1 0 0,0 1 0 0 0,0-1 0 0 0,0 0 0 0 0,-1 0-1 0 0,0 0 1 0 0,0 1 0 0 0,0-1 0 0 0,-1 0-1 0 0,0 0 1 0 0,-1 1 0 0 0,1-1 0 0 0,-1 0-1 0 0,-1 1 1 0 0,1 0 0 0 0,-5-9 0 0 0,6 14-133 0 0,-1 2-261 0 0,1 0 241 0 0,-1 0 1 0 0,1 0-1 0 0,-1 0 0 0 0,1 0 0 0 0,0 0 0 0 0,-1 1 1 0 0,1-1-1 0 0,0 0 0 0 0,0 1 0 0 0,0-1 1 0 0,-1 2-1 0 0,1-1-20 0 0,-8 10 8 0 0,2 0 0 0 0,0 0 0 0 0,0 0 0 0 0,1 1 0 0 0,0 0 0 0 0,2 0 1 0 0,-5 15-1 0 0,6-17 35 0 0,-3 8 24 0 0,1 0 1 0 0,1 1-1 0 0,1 0 0 0 0,0 0 1 0 0,2-1-1 0 0,0 2 0 0 0,1-1 1 0 0,2 0-1 0 0,0 0 0 0 0,8 36 1 0 0,-8-51 0 0 0,0 1 0 0 0,0-1-1 0 0,0 0 1 0 0,0-1 0 0 0,1 1 0 0 0,0 0 0 0 0,0-1 0 0 0,0 1 0 0 0,1-1 0 0 0,0 0 0 0 0,-1 0 0 0 0,1 0-1 0 0,1-1 1 0 0,-1 1 0 0 0,0-1 0 0 0,1 0 0 0 0,7 3 0 0 0,-3-2 25 0 0,1-1 1 0 0,0 0-1 0 0,0 0 1 0 0,-1-1-1 0 0,1-1 1 0 0,1 1-1 0 0,-1-2 1 0 0,16 0-1 0 0,-3-1 27 0 0,0-2-1 0 0,-1 0 0 0 0,1-1 1 0 0,-1-1-1 0 0,1-2 0 0 0,-2 0 1 0 0,1-1-1 0 0,-1-1 1 0 0,0-1-1 0 0,21-14 0 0 0,-25 13 7 0 0,0-1-1 0 0,-1 0 1 0 0,0-1-1 0 0,-1-1 1 0 0,0-1-1 0 0,-1 0 0 0 0,-1-1 1 0 0,0 0-1 0 0,-1-1 1 0 0,-1 0-1 0 0,14-29 1 0 0,-20 34-1 0 0,-1-1 0 0 0,0 0 1 0 0,-1 0-1 0 0,0 0 1 0 0,1-24-1 0 0,-3 32-75 0 0,-1 0 0 0 0,1 0-1 0 0,-2 0 1 0 0,1 0 0 0 0,0 0 0 0 0,-1 0-1 0 0,0 1 1 0 0,0-1 0 0 0,0 0 0 0 0,-1 0 0 0 0,1 0-1 0 0,-1 1 1 0 0,0-1 0 0 0,-1 1 0 0 0,1 0-1 0 0,-1-1 1 0 0,0 1 0 0 0,-5-6 0 0 0,6 9-30 0 0,0-1 0 0 0,0 0 0 0 0,-1 1 0 0 0,1-1 0 0 0,0 1 1 0 0,-1 0-1 0 0,1 0 0 0 0,-1 0 0 0 0,1 0 0 0 0,-1 0 0 0 0,0 1 1 0 0,1-1-1 0 0,-1 1 0 0 0,0-1 0 0 0,0 1 0 0 0,1 0 0 0 0,-1 0 0 0 0,-3 1 1 0 0,2 0-12 0 0,-1 0 0 0 0,1 0 0 0 0,-1 1 1 0 0,1-1-1 0 0,0 1 0 0 0,-1 0 0 0 0,1 1 0 0 0,0-1 1 0 0,-6 6-1 0 0,0 0-5 0 0,1 1 0 0 0,0 1 0 0 0,0-1 0 0 0,1 1 0 0 0,0 1 0 0 0,-10 18 0 0 0,7-7 45 0 0,1 0 0 0 0,0 0-1 0 0,2 0 1 0 0,-6 29-1 0 0,11-36 37 0 0,0 1 0 0 0,1-1 0 0 0,0 1-1 0 0,2 0 1 0 0,0 0 0 0 0,0 0-1 0 0,5 22 1 0 0,-4-33-7 0 0,0 0-1 0 0,0 0 1 0 0,1 0-1 0 0,0 0 1 0 0,0-1 0 0 0,0 1-1 0 0,1 0 1 0 0,-1-1-1 0 0,1 1 1 0 0,0-1 0 0 0,0 0-1 0 0,1 0 1 0 0,-1 0-1 0 0,1-1 1 0 0,0 1-1 0 0,7 4 1 0 0,-5-4 31 0 0,1 0 1 0 0,0-1-1 0 0,0 0 1 0 0,1 0-1 0 0,-1 0 1 0 0,1-1-1 0 0,-1-1 1 0 0,1 1-1 0 0,0-1 1 0 0,9 0-1 0 0,0 0-186 0 0,-1-2 1 0 0,1 0-1 0 0,-1-1 0 0 0,1-1 1 0 0,-1 0-1 0 0,0-1 0 0 0,0-1 0 0 0,-1 0 1 0 0,29-15-1 0 0,21-23-6980 0 0,-50 31 4361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1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7 11354 0 0,'0'-1'71'0'0,"-1"1"-1"0"0,1 0 0 0 0,0-1 0 0 0,0 1 0 0 0,-1-1 0 0 0,1 1 0 0 0,0 0 0 0 0,0 0 0 0 0,-1-1 0 0 0,1 1 0 0 0,0 0 0 0 0,-1-1 0 0 0,1 1 0 0 0,0 0 1 0 0,-1 0-1 0 0,1 0 0 0 0,-1-1 0 0 0,1 1 0 0 0,0 0 0 0 0,-1 0 0 0 0,1 0 0 0 0,-1 0 0 0 0,1 0 0 0 0,-1 0 0 0 0,1 0 0 0 0,0 0 0 0 0,-1 0 1 0 0,1 0-1 0 0,-1 0 0 0 0,1 0 0 0 0,-1 0 0 0 0,1 0 0 0 0,0 0 0 0 0,-1 0 0 0 0,0 1 0 0 0,-2 16 206 0 0,9 33-1258 0 0,-5-45 1214 0 0,23 120 31 0 0,-9-55 384 0 0,10 135-1 0 0,-25-174-501 0 0,-1 0-1 0 0,-2 0 1 0 0,-1 0-1 0 0,-13 52 1 0 0,15-80-126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2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15 165 19020 0 0,'35'-23'-92'0'0,"1"1"0"0"0,1 1 0 0 0,1 3 0 0 0,1 1 0 0 0,1 2 0 0 0,0 1 0 0 0,0 3 0 0 0,67-11 0 0 0,-103 21 31 0 0,1 1-1 0 0,-1-1 1 0 0,0 1 0 0 0,1 0 0 0 0,-1 0-1 0 0,1 1 1 0 0,-1-1 0 0 0,1 1 0 0 0,-1 0-1 0 0,7 3 1 0 0,-10-4 30 0 0,0 1 0 0 0,1 0-1 0 0,-1 0 1 0 0,0-1 0 0 0,0 1-1 0 0,0 0 1 0 0,0 1 0 0 0,1-1 0 0 0,-1 0-1 0 0,-1 0 1 0 0,1 0 0 0 0,0 0-1 0 0,0 1 1 0 0,0-1 0 0 0,-1 0-1 0 0,1 1 1 0 0,0-1 0 0 0,-1 1 0 0 0,0-1-1 0 0,1 1 1 0 0,-1-1 0 0 0,0 1-1 0 0,1-1 1 0 0,-1 1 0 0 0,0-1 0 0 0,0 1-1 0 0,0-1 1 0 0,-1 1 0 0 0,1-1-1 0 0,0 1 1 0 0,-1-1 0 0 0,1 1-1 0 0,-2 2 1 0 0,0 4-50 0 0,-2-1-1 0 0,1 1 1 0 0,-1 0 0 0 0,0-1-1 0 0,0 0 1 0 0,-1 0 0 0 0,-11 12-1 0 0,-46 42-9 0 0,49-48 74 0 0,-138 123 279 0 0,143-124 317 0 0,19-10-313 0 0,36-13-208 0 0,-24 5-10 0 0,6 1-55 0 0,1 1 0 0 0,0 1 1 0 0,0 1-1 0 0,53 5 0 0 0,-70-1 15 0 0,0 0-1 0 0,-1 1 0 0 0,1 0 0 0 0,-1 1 0 0 0,0 0 0 0 0,0 1 0 0 0,-1 1 0 0 0,1 0 1 0 0,-1 0-1 0 0,0 1 0 0 0,-1 0 0 0 0,0 1 0 0 0,18 17 0 0 0,-18-14 23 0 0,0 1 0 0 0,-1-1 0 0 0,0 2 0 0 0,-1-1 0 0 0,0 2-1 0 0,-1-1 1 0 0,0 1 0 0 0,-1 0 0 0 0,8 28 0 0 0,-13-36-1 0 0,1 0-1 0 0,-1 0 1 0 0,0 1 0 0 0,-1-1-1 0 0,0 0 1 0 0,0 0 0 0 0,0 1 0 0 0,0-1-1 0 0,-1 0 1 0 0,0 0 0 0 0,0 0-1 0 0,-1 0 1 0 0,0 0 0 0 0,0 0-1 0 0,0 0 1 0 0,-1-1 0 0 0,0 1 0 0 0,0-1-1 0 0,0 1 1 0 0,-1-1 0 0 0,1 0-1 0 0,-1 0 1 0 0,-1-1 0 0 0,1 1-1 0 0,0-1 1 0 0,-9 6 0 0 0,-9 4 184 0 0,0-2 0 0 0,0 0 0 0 0,-1-2-1 0 0,-1 0 1 0 0,0-2 0 0 0,0 0 0 0 0,0-2 0 0 0,-44 6 0 0 0,17-6 217 0 0,0-3 0 0 0,0-2 0 0 0,-67-6 1 0 0,91 1-116 0 0,-45-12 0 0 0,50 10 391 0 0,60-2-610 0 0,-28 1-547 0 0,-25 3-934 0 0,-62-2-2056 0 0,48 3 3285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0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5217 0 0,'4'3'6950'0'0,"5"9"-7103"0"0,1 0 1 0 0,-2 1 0 0 0,0 0 0 0 0,0 0 0 0 0,9 26 0 0 0,-3-2 124 0 0,10 43-1 0 0,-5 0 158 0 0,14 155 0 0 0,-18 85-1722 0 0,-9-283-493 0 0,-2-26 687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585 108 8954 0 0,'0'-1'42'0'0,"-1"0"1"0"0,0 0 0 0 0,0 0-1 0 0,0 0 1 0 0,0 0-1 0 0,0 1 1 0 0,0-1-1 0 0,0 0 1 0 0,0 0-1 0 0,0 1 1 0 0,0-1-1 0 0,0 1 1 0 0,0-1-1 0 0,0 1 1 0 0,0-1-1 0 0,-1 1 1 0 0,1 0-1 0 0,0-1 1 0 0,0 1 0 0 0,0 0-1 0 0,-1 0 1 0 0,1 0-1 0 0,0 0 1 0 0,0 0-1 0 0,-1 0 1 0 0,1 1-1 0 0,0-1 1 0 0,0 0-1 0 0,0 0 1 0 0,-1 1-1 0 0,1-1 1 0 0,0 1-1 0 0,0-1 1 0 0,0 1-1 0 0,0 0 1 0 0,0-1 0 0 0,0 1-1 0 0,-2 1 1 0 0,-4 4-238 0 0,0 1 1 0 0,1 0 0 0 0,0 0 0 0 0,-8 11 0 0 0,0 1 333 0 0,-192 252-465 0 0,38-43 652 0 0,168-226-276 0 0,-1-1 0 0 0,0 0 0 0 0,0 1 0 0 0,0-1 0 0 0,0 0 0 0 0,0 0 0 0 0,0 1 0 0 0,-1-1 0 0 0,1 0 0 0 0,0 0 0 0 0,-1-1 0 0 0,1 1 0 0 0,0 0 0 0 0,-1 0 1 0 0,1 0-1 0 0,-3 0 0 0 0,4-2 10 0 0,-1 0 1 0 0,1 1-1 0 0,0-1 1 0 0,-1 0 0 0 0,1 0-1 0 0,0 1 1 0 0,0-1 0 0 0,0 0-1 0 0,0 0 1 0 0,0 0-1 0 0,0 1 1 0 0,0-1 0 0 0,0 0-1 0 0,0 0 1 0 0,0 1 0 0 0,0-1-1 0 0,0 0 1 0 0,0 0-1 0 0,1 0 1 0 0,-1 1 0 0 0,1-2-1 0 0,20-58 718 0 0,5 10-809 0 0,3 1 0 0 0,1 1 1 0 0,60-72-1 0 0,128-114 284 0 0,-206 222-225 0 0,7-8 51 0 0,28-21 0 0 0,-43 37-92 0 0,1 1 1 0 0,0 0 0 0 0,0-1 0 0 0,0 2 0 0 0,0-1-1 0 0,0 0 1 0 0,1 1 0 0 0,-1 0 0 0 0,1 0 0 0 0,-1 1-1 0 0,1 0 1 0 0,8-1 0 0 0,-9 2-26 0 0,0 1 0 0 0,-1 0 0 0 0,1 0 0 0 0,0 1 0 0 0,0 0 0 0 0,0-1 0 0 0,-1 2-1 0 0,1-1 1 0 0,-1 0 0 0 0,0 1 0 0 0,0 0 0 0 0,0 0 0 0 0,0 0 0 0 0,0 0 0 0 0,0 1 0 0 0,-1 0 0 0 0,0-1 0 0 0,0 1-1 0 0,0 0 1 0 0,0 1 0 0 0,4 6 0 0 0,5 12-19 0 0,-1 0 0 0 0,16 46 1 0 0,-25-61 65 0 0,22 66 63 0 0,-17-48 12 0 0,1 0 0 0 0,1 0 0 0 0,1-1 0 0 0,1-1-1 0 0,2 0 1 0 0,22 35 2587 0 0,-40-63-1659 0 0,1 1-912 0 0,0-1 0 0 0,-1 1 0 0 0,1 0 0 0 0,-1 1 0 0 0,-6-3 1 0 0,-26-7-9 0 0,0 3 0 0 0,0 1 0 0 0,-1 1 0 0 0,-44-1 0 0 0,23 6-123 0 0,1 3 0 0 0,-63 8-1 0 0,95-6-30 0 0,0 1-1 0 0,0 2 1 0 0,0 0-1 0 0,1 2 0 0 0,0 1 1 0 0,-41 21-1 0 0,48-20-550 0 0,0 1 0 0 0,1 1 0 0 0,0 1 0 0 0,1 0 0 0 0,1 1 0 0 0,0 1 0 0 0,1 0 0 0 0,0 1 0 0 0,-12 20 0 0 0,3 0-1607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1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310 132 14587 0 0,'-51'-97'432'0'0,"50"96"-557"0"0,-3 5-1023 0 0,2-2 1095 0 0,0 1 0 0 0,0 0 0 0 0,0-1 0 0 0,0 1 0 0 0,1 0 0 0 0,0 0 0 0 0,-1 0 0 0 0,1 0 0 0 0,0 0 0 0 0,-1 6 0 0 0,-8 47-101 0 0,5-24 132 0 0,-8 30 21 0 0,-7 88-1 0 0,19-131 28 0 0,0 1 0 0 0,2-1 0 0 0,0 1 0 0 0,1-1 1 0 0,1 0-1 0 0,0 0 0 0 0,2 0 0 0 0,13 36 0 0 0,-18-53-10 0 0,1-1 1 0 0,-1 1-1 0 0,1 0 1 0 0,0-1-1 0 0,0 1 0 0 0,-1-1 1 0 0,1 1-1 0 0,0-1 1 0 0,0 0-1 0 0,0 1 1 0 0,0-1-1 0 0,1 0 0 0 0,-1 0 1 0 0,0 0-1 0 0,0 0 1 0 0,1 0-1 0 0,-1 0 1 0 0,1 0-1 0 0,-1 0 0 0 0,0 0 1 0 0,1-1-1 0 0,0 1 1 0 0,-1-1-1 0 0,1 1 1 0 0,2 0-1 0 0,-2-2 48 0 0,0 0 0 0 0,0 1 0 0 0,0-1-1 0 0,0 0 1 0 0,0 0 0 0 0,0 0 0 0 0,0 0 0 0 0,-1 0 0 0 0,1 0 0 0 0,0-1-1 0 0,-1 1 1 0 0,1-1 0 0 0,-1 1 0 0 0,1-1 0 0 0,-1 0 0 0 0,0 1 0 0 0,1-1-1 0 0,-1 0 1 0 0,1-2 0 0 0,29-44 384 0 0,6-9-288 0 0,45-94-1 0 0,-79 145-151 0 0,-1 0-1 0 0,0 0 1 0 0,0 0-1 0 0,0 0 1 0 0,-1 0 0 0 0,0-1-1 0 0,0 1 1 0 0,0 0-1 0 0,-1-7 1 0 0,0 10-11 0 0,-1 0-1 0 0,1 0 1 0 0,-1 0 0 0 0,0 0-1 0 0,1 1 1 0 0,-1-1 0 0 0,-1 0-1 0 0,1 1 1 0 0,0-1 0 0 0,0 1-1 0 0,-1-1 1 0 0,0 1 0 0 0,1 0-1 0 0,-1-1 1 0 0,0 1 0 0 0,0 0-1 0 0,0 0 1 0 0,0 1 0 0 0,-1-1-1 0 0,1 0 1 0 0,-5-2 0 0 0,-9-4-27 0 0,-1 2 1 0 0,1 0-1 0 0,-1 1 1 0 0,-19-3-1 0 0,14 3 93 0 0,0-1-1 0 0,-22-10 0 0 0,38 14-11 0 0,0-1 0 0 0,0 0 0 0 0,1 0 0 0 0,-1-1 0 0 0,1 0 0 0 0,0 0 0 0 0,-1 0 0 0 0,2-1 0 0 0,-1 1 0 0 0,1-1 0 0 0,-6-8-1 0 0,1 0 49 0 0,1 1 0 0 0,-2 0 0 0 0,-17-17 0 0 0,25 27-120 0 0,-1-1 0 0 0,1 1-1 0 0,-1 0 1 0 0,0 0 0 0 0,0 0-1 0 0,0 0 1 0 0,0 0 0 0 0,0 1-1 0 0,0-1 1 0 0,0 1 0 0 0,-1 0-1 0 0,1 0 1 0 0,-1 0 0 0 0,1 0-1 0 0,-1 1 1 0 0,1-1 0 0 0,-1 1-1 0 0,1 0 1 0 0,-1 0 0 0 0,1 0-1 0 0,-7 2 1 0 0,9-2-15 0 0,-1 1 0 0 0,1-1-1 0 0,-1 1 1 0 0,1-1 0 0 0,0 1-1 0 0,-1 0 1 0 0,1 0 0 0 0,0 0-1 0 0,-1 0 1 0 0,1 0 0 0 0,0 0-1 0 0,0 0 1 0 0,0 0 0 0 0,0 1 0 0 0,0-1-1 0 0,0 0 1 0 0,1 1 0 0 0,-1-1-1 0 0,0 0 1 0 0,1 1 0 0 0,-1-1-1 0 0,1 1 1 0 0,-1-1 0 0 0,1 1-1 0 0,0-1 1 0 0,-1 1 0 0 0,1 0 0 0 0,0-1-1 0 0,0 1 1 0 0,0-1 0 0 0,0 1-1 0 0,0-1 1 0 0,1 1 0 0 0,-1-1-1 0 0,0 1 1 0 0,1-1 0 0 0,-1 1-1 0 0,1-1 1 0 0,1 3 0 0 0,1 4-14 0 0,0-1 1 0 0,0 0-1 0 0,1-1 1 0 0,0 1-1 0 0,0-1 1 0 0,9 11-1 0 0,26 38-3059 0 0,-29-42 3005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2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377 296 9618 0 0,'-2'-36'1308'0'0,"1"1"103"0"0,-10-63 0 0 0,10 90-1407 0 0,-1 0-1 0 0,0 0 1 0 0,-1 0-1 0 0,1 0 1 0 0,-1 1 0 0 0,-1-1-1 0 0,0 1 1 0 0,0 0 0 0 0,0 0-1 0 0,-1 0 1 0 0,0 1 0 0 0,0-1-1 0 0,-8-6 1 0 0,11 11-33 0 0,0 0 0 0 0,-1 0 0 0 0,1 1 0 0 0,0-1-1 0 0,-1 1 1 0 0,1 0 0 0 0,-1-1 0 0 0,0 1 0 0 0,1 1 0 0 0,-1-1 0 0 0,0 0 0 0 0,0 1 0 0 0,1-1 0 0 0,-1 1 0 0 0,0 0-1 0 0,0 0 1 0 0,0 0 0 0 0,-4 0 0 0 0,3 1-30 0 0,-1 1 0 0 0,1-1 1 0 0,0 1-1 0 0,0-1 0 0 0,-1 1 0 0 0,1 1 0 0 0,1-1 0 0 0,-1 0 0 0 0,0 1 0 0 0,-5 5 0 0 0,1 0-46 0 0,0 0-1 0 0,0 1 1 0 0,1 0-1 0 0,1 0 1 0 0,0 1 0 0 0,0 0-1 0 0,0 0 1 0 0,-5 15-1 0 0,3 5 44 0 0,2 1 1 0 0,0-1-1 0 0,2 1 0 0 0,2 0 1 0 0,0 1-1 0 0,5 39 0 0 0,-2-45 69 0 0,10 121 74 0 0,-8-127-88 0 0,1 0 1 0 0,0-1 0 0 0,2 0-1 0 0,0 0 1 0 0,11 24-1 0 0,-14-38 10 0 0,-1 0 0 0 0,1-1 0 0 0,0 1 0 0 0,0-1-1 0 0,0 0 1 0 0,0 1 0 0 0,1-1 0 0 0,0-1 0 0 0,0 1 0 0 0,0-1-1 0 0,0 1 1 0 0,0-1 0 0 0,1 0 0 0 0,-1-1 0 0 0,1 1-1 0 0,7 2 1 0 0,-6-3 38 0 0,1-1-1 0 0,-1 0 1 0 0,1 0-1 0 0,-1 0 1 0 0,0-1-1 0 0,1 0 0 0 0,-1 0 1 0 0,1-1-1 0 0,-1 0 1 0 0,1 0-1 0 0,11-4 1 0 0,0-1 65 0 0,-1-1 1 0 0,0-1-1 0 0,0-1 1 0 0,-1-1 0 0 0,0 0-1 0 0,-1-1 1 0 0,0 0-1 0 0,18-18 1 0 0,-25 21 11 0 0,0 0 0 0 0,0-1 0 0 0,-1 0 0 0 0,0 0 1 0 0,0 0-1 0 0,-1-1 0 0 0,9-19 0 0 0,-13 23-32 0 0,0 0-1 0 0,-1 0 1 0 0,1 0 0 0 0,-1 0-1 0 0,0-1 1 0 0,-1 1-1 0 0,0 0 1 0 0,0-1 0 0 0,0 1-1 0 0,0 0 1 0 0,-1-1-1 0 0,0 1 1 0 0,-1 0 0 0 0,1 0-1 0 0,-6-11 1 0 0,-13-25 19 0 0,-1 1 1 0 0,-3 1 0 0 0,-1 1-1 0 0,-2 1 1 0 0,-58-64-1 0 0,11 27-44 0 0,65 67-99 0 0,0 0 0 0 0,-1 1 0 0 0,0 0 0 0 0,-1 1 0 0 0,1 0 0 0 0,-18-7 0 0 0,24 11-100 0 0,0 1 1 0 0,0 0 0 0 0,0 1-1 0 0,-1-1 1 0 0,1 1-1 0 0,0 0 1 0 0,0 0-1 0 0,-1 0 1 0 0,1 0-1 0 0,0 1 1 0 0,0 0-1 0 0,0-1 1 0 0,0 2-1 0 0,0-1 1 0 0,0 0-1 0 0,0 1 1 0 0,0 0-1 0 0,0 0 1 0 0,0 0-1 0 0,-4 4 1 0 0,-5 4-564 0 0,0 0-1 0 0,1 2 1 0 0,-20 23 0 0 0,6-6 525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16548 0 0,'4'0'-116'0'0,"0"1"0"0"0,0 0 0 0 0,0 0-1 0 0,0 0 1 0 0,-1 1 0 0 0,1-1 0 0 0,0 1 0 0 0,-1 0 0 0 0,1 0 0 0 0,-1 0 0 0 0,0 0 0 0 0,1 1 0 0 0,-1-1 0 0 0,0 1 0 0 0,0 0 0 0 0,-1 0 0 0 0,1 0 0 0 0,-1 0 0 0 0,1 0 0 0 0,2 6 0 0 0,5 8 63 0 0,0 1 0 0 0,12 31 0 0 0,-22-48 47 0 0,17 46-24 0 0,-2 1 0 0 0,-2 1 0 0 0,-2 0 0 0 0,-2 1 0 0 0,2 52 0 0 0,-6 8 48 0 0,-11 136 1 0 0,5-241-17 0 0,-3 56 86 0 0,-13 72-1 0 0,15-120-1 0 0,-1 0-1 0 0,0-1 1 0 0,-1 1 0 0 0,-1-1-1 0 0,-9 20 553 0 0,14-37-2282 0 0,1 3 1192 0 0,-1 0 1 0 0,1 0-1 0 0,0-1 1 0 0,0 1-1 0 0,-1 0 1 0 0,2 0-1 0 0,-1 0 1 0 0,2-3 0 0 0,3-6-1504 0 0,-1-3-900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3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14643 0 0,'0'0'784'0'0,"1"5"-992"0"0,9 36-259 0 0,5 51 0 0 0,1 9 585 0 0,-6-51-70 0 0,-8-32-41 0 0,1-1 0 0 0,1 1 1 0 0,0-1-1 0 0,1 0 0 0 0,1-1 0 0 0,13 26 1 0 0,-19-41-5 0 0,1-1 1 0 0,-1 1-1 0 0,1 0 1 0 0,-1 0 0 0 0,1 0-1 0 0,0 0 1 0 0,-1-1-1 0 0,1 1 1 0 0,0 0-1 0 0,-1-1 1 0 0,1 1-1 0 0,0 0 1 0 0,0-1-1 0 0,0 1 1 0 0,-1-1 0 0 0,1 1-1 0 0,0-1 1 0 0,0 1-1 0 0,0-1 1 0 0,0 0-1 0 0,0 0 1 0 0,0 1-1 0 0,0-1 1 0 0,0 0-1 0 0,0 0 1 0 0,2 0 0 0 0,-2-1 12 0 0,1 1 1 0 0,0-1 0 0 0,0 0 0 0 0,-1 1 0 0 0,1-1-1 0 0,-1 0 1 0 0,1 0 0 0 0,-1 0 0 0 0,1-1 0 0 0,-1 1 0 0 0,0 0-1 0 0,1 0 1 0 0,1-3 0 0 0,3-5 89 0 0,1-1 0 0 0,-1 0 0 0 0,7-16 0 0 0,-12 24-97 0 0,8-18 58 0 0,0 0 0 0 0,-2 0 0 0 0,0-1 0 0 0,-2 0 1 0 0,0-1-1 0 0,-1 1 0 0 0,-2-1 0 0 0,0 1 0 0 0,-1-1 0 0 0,-1 0 0 0 0,-5-37 0 0 0,3 51-87 0 0,0 0 0 0 0,0-1 0 0 0,-1 1 0 0 0,-1 1 0 0 0,1-1 0 0 0,-1 0 0 0 0,0 1 0 0 0,-1 0 0 0 0,0 0 0 0 0,0 0-1 0 0,0 1 1 0 0,-1-1 0 0 0,0 1 0 0 0,0 1 0 0 0,-10-8 0 0 0,14 12-345 0 0,1 1 1 0 0,-1-1-1 0 0,1 0 1 0 0,-1 1-1 0 0,1 0 1 0 0,-1-1-1 0 0,1 1 1 0 0,-1 0-1 0 0,0 0 0 0 0,1 0 1 0 0,-1 0-1 0 0,0 0 1 0 0,1 0-1 0 0,-1 0 1 0 0,1 0-1 0 0,-1 1 0 0 0,1-1 1 0 0,-1 1-1 0 0,0-1 1 0 0,1 1-1 0 0,-3 1 1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41 11202 0 0,'-6'-39'2580'0'0,"6"38"-2312"0"0,-1 2-707 0 0,-1 1 367 0 0,1 0 0 0 0,0 0-1 0 0,0 0 1 0 0,0 0 0 0 0,0 0 0 0 0,0 0 0 0 0,0 1 0 0 0,1-1 0 0 0,-1 0 0 0 0,0 0-1 0 0,1 1 1 0 0,0 1 0 0 0,-2 2-38 0 0,-67 338-252 0 0,47-217 525 0 0,-2 56-6 0 0,22-151-121 0 0,1 1 1 0 0,2-1-1 0 0,7 54 1 0 0,1-61-70 0 0,-9-25-12 0 0,0 1 0 0 0,1-1 0 0 0,-1 1 1 0 0,0-1-1 0 0,1 0 0 0 0,-1 1 0 0 0,0-1 0 0 0,1 1 1 0 0,-1-1-1 0 0,1 0 0 0 0,-1 1 0 0 0,1-1 0 0 0,-1 0 1 0 0,1 0-1 0 0,-1 1 0 0 0,1-1 0 0 0,-1 0 0 0 0,1 0 1 0 0,-1 0-1 0 0,1 0 0 0 0,-1 1 0 0 0,1-1 0 0 0,-1 0 1 0 0,1 0-1 0 0,1-1-189 0 0,0 0 1 0 0,0 0-1 0 0,0 0 1 0 0,0-1-1 0 0,0 1 1 0 0,-1 0-1 0 0,1-1 1 0 0,-1 1-1 0 0,1-1 1 0 0,-1 0-1 0 0,1 1 1 0 0,-1-1-1 0 0,0 0 1 0 0,0 0-1 0 0,0 0 1 0 0,0 0-1 0 0,1-3 1 0 0,6-15-1615 0 0,-1-4-326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4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235 106 3697 0 0,'-2'-13'4123'0'0,"6"19"-1587"0"0,4 23-1907 0 0,-6-12-601 0 0,1 0 1 0 0,1 0-1 0 0,0 0 1 0 0,1-1-1 0 0,1 0 1 0 0,0 0-1 0 0,1 0 1 0 0,17 27-1 0 0,-22-40-20 0 0,0-1 1 0 0,0 1-1 0 0,0-1 0 0 0,1 0 1 0 0,-1 0-1 0 0,1 0 1 0 0,-1 0-1 0 0,1 0 0 0 0,-1 0 1 0 0,1-1-1 0 0,0 0 0 0 0,0 1 1 0 0,0-1-1 0 0,0 0 0 0 0,0 0 1 0 0,0 0-1 0 0,0-1 0 0 0,6 1 1 0 0,-4-1 6 0 0,1 0 0 0 0,0-1 0 0 0,0 1 0 0 0,0-1 1 0 0,0-1-1 0 0,-1 1 0 0 0,1-1 0 0 0,-1 0 0 0 0,9-4 1 0 0,1-3 27 0 0,0 0 0 0 0,0 0 0 0 0,-1-2 0 0 0,0 0 0 0 0,22-23 1 0 0,-12 9 65 0 0,-2-1 1 0 0,21-30-1 0 0,-38 48 1 0 0,1-1 1 0 0,-1 0-1 0 0,-1 0 0 0 0,1-1 0 0 0,-2 1 0 0 0,1-1 1 0 0,-1 0-1 0 0,-1 0 0 0 0,0 0 0 0 0,0 0 0 0 0,0-15 1 0 0,-16 42-652 0 0,10-7 508 0 0,0 1 0 0 0,1-1 0 0 0,0 1 0 0 0,1 0 0 0 0,0 0-1 0 0,0 0 1 0 0,1 0 0 0 0,1 11 0 0 0,-1 0 30 0 0,-4 207 68 0 0,0 11 18 0 0,2-214-30 0 0,-1 0 0 0 0,-1-1 0 0 0,-1 0 0 0 0,-1 0-1 0 0,-1 0 1 0 0,-1-1 0 0 0,-2-1 0 0 0,0 1 0 0 0,-1-2 0 0 0,-2 1 0 0 0,0-2 0 0 0,-1 0-1 0 0,-20 21 1 0 0,24-30 42 0 0,0-1 0 0 0,-1 0-1 0 0,0-1 1 0 0,-1 0 0 0 0,0 0-1 0 0,0-2 1 0 0,-1 0 0 0 0,-1 0-1 0 0,1-1 1 0 0,-1-1 0 0 0,0-1 0 0 0,0 0-1 0 0,-1-1 1 0 0,1 0 0 0 0,-1-1-1 0 0,0-1 1 0 0,0-1 0 0 0,0 0-1 0 0,0-1 1 0 0,0 0 0 0 0,0-2-1 0 0,-18-3 1 0 0,28 4-247 0 0,0-1 0 0 0,0 0 0 0 0,0 0 0 0 0,1-1-1 0 0,-1 1 1 0 0,1-1 0 0 0,-1-1 0 0 0,1 1 0 0 0,0-1 0 0 0,0 0 0 0 0,0 0-1 0 0,1 0 1 0 0,-1 0 0 0 0,1-1 0 0 0,0 0 0 0 0,1 0 0 0 0,-1 0 0 0 0,1 0 0 0 0,0-1-1 0 0,0 1 1 0 0,0-1 0 0 0,1 0 0 0 0,0 0 0 0 0,0 0 0 0 0,1 0 0 0 0,-1 0 0 0 0,0-11-1 0 0,-2-18 1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4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12971 0 0,'1'0'43'0'0,"0"-1"1"0"0,-1 1-1 0 0,1-1 0 0 0,0 1 1 0 0,0-1-1 0 0,0 1 1 0 0,0 0-1 0 0,0-1 0 0 0,0 1 1 0 0,0 0-1 0 0,0 0 1 0 0,0 0-1 0 0,0 0 0 0 0,0 0 1 0 0,0 0-1 0 0,0 0 1 0 0,0 0-1 0 0,0 0 1 0 0,0 0-1 0 0,0 1 0 0 0,0-1 1 0 0,0 0-1 0 0,-1 1 1 0 0,1-1-1 0 0,0 0 0 0 0,0 1 1 0 0,0-1-1 0 0,0 1 1 0 0,0 0-1 0 0,-1-1 0 0 0,1 1 1 0 0,0 0-1 0 0,-1-1 1 0 0,1 1-1 0 0,0 0 0 0 0,-1 0 1 0 0,1-1-1 0 0,-1 1 1 0 0,1 1-1 0 0,23 35-65 0 0,-23-36 28 0 0,11 24 20 0 0,-1 1 0 0 0,-1 1-1 0 0,-1 0 1 0 0,-2 0 0 0 0,-1 1-1 0 0,0-1 1 0 0,-2 1 0 0 0,-2 1-1 0 0,0-1 1 0 0,-5 51 0 0 0,-2-181 1482 0 0,6 76-1520 0 0,2 0 0 0 0,0 0 0 0 0,2 0 0 0 0,1 1 1 0 0,16-46-1 0 0,-19 63-23 0 0,1 0 1 0 0,0 0 0 0 0,0 1 0 0 0,0-1 0 0 0,1 1 0 0 0,0 0 0 0 0,1 1 0 0 0,-1-1 0 0 0,1 1 0 0 0,1 0 0 0 0,-1 1 0 0 0,1 0-1 0 0,0 0 1 0 0,0 0 0 0 0,0 0 0 0 0,1 1 0 0 0,0 1 0 0 0,-1-1 0 0 0,1 1 0 0 0,1 1 0 0 0,15-4 0 0 0,-21 5 2 0 0,0 1 0 0 0,1-1 0 0 0,-1 1 0 0 0,0 0 1 0 0,1 0-1 0 0,-1 0 0 0 0,0 1 0 0 0,1-1 0 0 0,-1 1 1 0 0,0 0-1 0 0,1 0 0 0 0,-1 0 0 0 0,0 0 0 0 0,0 0 0 0 0,0 1 1 0 0,0 0-1 0 0,0-1 0 0 0,4 4 0 0 0,-3-1 0 0 0,0 1 0 0 0,0-1 0 0 0,0 1 0 0 0,0-1 0 0 0,-1 1-1 0 0,0 0 1 0 0,0 1 0 0 0,0-1 0 0 0,3 10 0 0 0,1 7 10 0 0,-1 1-1 0 0,-2-1 1 0 0,0 1-1 0 0,1 29 1 0 0,-4-33-47 0 0,1 7-227 0 0,0 0 0 0 0,1-1 0 0 0,2 1 0 0 0,11 37-1 0 0,-16-62 215 0 0,0 0 1 0 0,1-1-1 0 0,-1 1 0 0 0,0 0 0 0 0,0 0 0 0 0,1-1 0 0 0,-1 1 0 0 0,0 0 0 0 0,1-1 0 0 0,-1 1 0 0 0,0-1 0 0 0,1 1 0 0 0,-1 0 0 0 0,1-1 0 0 0,0 1 0 0 0,-1-1 0 0 0,1 1 0 0 0,-1-1 0 0 0,1 1 0 0 0,0-1 0 0 0,-1 0 0 0 0,1 1 0 0 0,0-1 0 0 0,-1 0 0 0 0,1 0 0 0 0,0 1 0 0 0,-1-1 0 0 0,1 0 0 0 0,0 0 0 0 0,0 0 0 0 0,-1 0 0 0 0,1 0 0 0 0,0 0 0 0 0,0 0 0 0 0,-1 0 0 0 0,1 0 0 0 0,0 0 0 0 0,0 0 1 0 0,-1 0-1 0 0,1-1 0 0 0,0 1 0 0 0,-1 0 0 0 0,1-1 0 0 0,1 0 0 0 0,9-5-85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2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264 108 1968 0 0,'2'-3'287'0'0,"0"1"0"0"0,0-1 0 0 0,0 0-1 0 0,-1 1 1 0 0,1-1 0 0 0,-1 0 0 0 0,0 0 0 0 0,0 0-1 0 0,0 0 1 0 0,0-1 0 0 0,-1 1 0 0 0,1-5-1 0 0,8-23 2397 0 0,-7 11-956 0 0,-2 19-1667 0 0,0 1-1 0 0,0 0 1 0 0,1-1 0 0 0,-1 1 0 0 0,0 0 0 0 0,0-1-1 0 0,0 1 1 0 0,0 0 0 0 0,0-1 0 0 0,0 1 0 0 0,0-1 0 0 0,0 1-1 0 0,0 0 1 0 0,0-1 0 0 0,0 1 0 0 0,0 0 0 0 0,0-1-1 0 0,0 1 1 0 0,0-1 0 0 0,-1 1 0 0 0,1 0 0 0 0,0-1 0 0 0,0 1-1 0 0,0 0 1 0 0,-1-1 0 0 0,1 1 0 0 0,0 0 0 0 0,0-1-1 0 0,-1 1 1 0 0,1 0 0 0 0,0 0 0 0 0,0-1 0 0 0,-1 1 0 0 0,1 0-1 0 0,0 0 1 0 0,-1 0 0 0 0,1-1 0 0 0,0 1 0 0 0,-1 0-1 0 0,1 0 1 0 0,0 0 0 0 0,-1 0 0 0 0,1 0 0 0 0,-1 0 0 0 0,1 0-1 0 0,-10 6-66 0 0,0 1 0 0 0,0 0-1 0 0,1 0 1 0 0,0 1 0 0 0,1 1-1 0 0,0-1 1 0 0,0 1-1 0 0,1 1 1 0 0,0-1 0 0 0,1 1-1 0 0,0 0 1 0 0,0 1-1 0 0,1-1 1 0 0,-4 15 0 0 0,8-22 5 0 0,1 0 1 0 0,0-1-1 0 0,0 1 1 0 0,0 0 0 0 0,0 0-1 0 0,0 0 1 0 0,0 0-1 0 0,1 0 1 0 0,0 0-1 0 0,-1 0 1 0 0,1 0-1 0 0,0-1 1 0 0,1 1 0 0 0,-1 0-1 0 0,0-1 1 0 0,1 1-1 0 0,-1-1 1 0 0,1 1-1 0 0,0-1 1 0 0,0 0 0 0 0,0 0-1 0 0,0 1 1 0 0,0-1-1 0 0,1-1 1 0 0,-1 1-1 0 0,0 0 1 0 0,5 2 0 0 0,8 5 27 0 0,1 1 0 0 0,1-2 0 0 0,18 8 1 0 0,-29-14-22 0 0,19 9 31 0 0,33 19-1 0 0,-50-24 76 0 0,1-1 0 0 0,-1 2 1 0 0,0-1-1 0 0,0 1 0 0 0,0 0 1 0 0,12 16-1 0 0,-20-23-88 0 0,1 1 0 0 0,-1-1-1 0 0,1 1 1 0 0,-1 0 0 0 0,0-1 0 0 0,0 1 0 0 0,1 0-1 0 0,-1-1 1 0 0,0 1 0 0 0,0 0 0 0 0,0 0 0 0 0,0-1-1 0 0,0 1 1 0 0,0 0 0 0 0,0-1 0 0 0,0 1 0 0 0,0 0-1 0 0,0 0 1 0 0,0-1 0 0 0,0 1 0 0 0,-1 0 0 0 0,1-1-1 0 0,0 1 1 0 0,-1 0 0 0 0,1-1 0 0 0,0 1 0 0 0,-1 1-1 0 0,-21 17 384 0 0,-30 7-1 0 0,50-25-387 0 0,-152 61 330 0 0,125-50-386 0 0,15-6-154 0 0,1 0 0 0 0,-1-1 0 0 0,-1-1 0 0 0,1 0 0 0 0,-1-1 0 0 0,1 0 0 0 0,-29 1 0 0 0,41-4-27 0 0,0-1 0 0 0,0 1 0 0 0,-1-1 0 0 0,1 1 0 0 0,0-1 0 0 0,0 0 0 0 0,-1 0 0 0 0,1 0 0 0 0,0 0 0 0 0,0 0 0 0 0,0 0 0 0 0,0-1 0 0 0,1 1 0 0 0,-1-1 0 0 0,0 1 0 0 0,0-1 0 0 0,-1-2 0 0 0,-2-3-1177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4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64 115 8850 0 0,'-4'-7'429'0'0,"2"1"86"0"0,-1 1 0 0 0,-1-1 0 0 0,1 0 0 0 0,-1 1 0 0 0,-7-9 0 0 0,4 19-1005 0 0,4 0 440 0 0,0 0 1 0 0,0 0 0 0 0,0 0 0 0 0,1 1 0 0 0,0-1 0 0 0,0 1-1 0 0,0-1 1 0 0,1 1 0 0 0,-1 0 0 0 0,2-1 0 0 0,-1 1 0 0 0,1 0 0 0 0,0 8-1 0 0,-1-2 48 0 0,0 0 0 0 0,2 0-1 0 0,-1 0 1 0 0,2 0 0 0 0,-1 0 0 0 0,2 0-1 0 0,0-1 1 0 0,0 1 0 0 0,1-1-1 0 0,7 15 1 0 0,-9-21 12 0 0,0-1 0 0 0,1 0 0 0 0,0 0-1 0 0,0 0 1 0 0,0 0 0 0 0,0 0 0 0 0,1-1 0 0 0,-1 1 0 0 0,1-1 0 0 0,0 0-1 0 0,0 0 1 0 0,0 0 0 0 0,1-1 0 0 0,-1 0 0 0 0,0 1 0 0 0,1-1 0 0 0,0-1-1 0 0,-1 1 1 0 0,1-1 0 0 0,0 0 0 0 0,0 0 0 0 0,0 0 0 0 0,0-1 0 0 0,0 1 0 0 0,0-1-1 0 0,0-1 1 0 0,6 0 0 0 0,-4 0 120 0 0,0 0 0 0 0,-1 0-1 0 0,1-1 1 0 0,0 0 0 0 0,-1 0-1 0 0,1-1 1 0 0,-1 0 0 0 0,0 0-1 0 0,1-1 1 0 0,-2 1 0 0 0,1-1 0 0 0,0 0-1 0 0,-1-1 1 0 0,0 0 0 0 0,0 0-1 0 0,0 0 1 0 0,-1 0 0 0 0,1 0-1 0 0,-1-1 1 0 0,0 0 0 0 0,-1 0 0 0 0,0 0-1 0 0,0-1 1 0 0,4-9 0 0 0,-5 9-37 0 0,0-1 0 0 0,0 1 1 0 0,-1-1-1 0 0,0 1 0 0 0,0-1 1 0 0,-1 1-1 0 0,1-1 0 0 0,-2 1 1 0 0,1-1-1 0 0,-1 0 0 0 0,0 1 1 0 0,-1-1-1 0 0,0 1 0 0 0,0 0 1 0 0,-1 0-1 0 0,1 0 0 0 0,-2 0 1 0 0,1 0-1 0 0,-1 0 0 0 0,0 1 1 0 0,0 0-1 0 0,-7-8 0 0 0,3 5-143 0 0,-1 0-1 0 0,0 1 1 0 0,-1 1-1 0 0,1-1 1 0 0,-2 2-1 0 0,-14-9 1 0 0,19 12-199 0 0,1 0 1 0 0,-1 1 0 0 0,0 0 0 0 0,1 0-1 0 0,-1 0 1 0 0,0 1 0 0 0,-1 0-1 0 0,1 0 1 0 0,0 1 0 0 0,0-1-1 0 0,0 1 1 0 0,0 0 0 0 0,-1 1-1 0 0,-7 1 1 0 0,12-1-173 0 0,0 0 0 0 0,0 0 0 0 0,0 0-1 0 0,0 0 1 0 0,0 0 0 0 0,0 1 0 0 0,0-1 0 0 0,0 1 0 0 0,1-1-1 0 0,-1 1 1 0 0,0-1 0 0 0,1 1 0 0 0,0 0 0 0 0,-2 2 0 0 0,1 4-1605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5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7890 0 0,'8'1'173'0'0,"0"1"0"0"0,-1 0 0 0 0,1 0 0 0 0,-1 1 0 0 0,0 0 0 0 0,1 0 0 0 0,-1 0 0 0 0,-1 1 0 0 0,1 0 0 0 0,0 1 0 0 0,-1 0 0 0 0,0 0 0 0 0,0 0 0 0 0,-1 0 0 0 0,1 1 0 0 0,-1 0 0 0 0,0 0 0 0 0,-1 1 0 0 0,1-1 0 0 0,-1 1 0 0 0,4 9 0 0 0,12 31 59 0 0,-2 1 0 0 0,-2 0 0 0 0,15 72 0 0 0,-25-107 331 0 0,-1-23 270 0 0,0-24-134 0 0,-4 11-612 0 0,0 1 0 0 0,1 0-1 0 0,1 0 1 0 0,2 0 0 0 0,10-34 0 0 0,-12 47-101 0 0,0 1 1 0 0,0-1-1 0 0,1 1 1 0 0,0 0-1 0 0,1 0 1 0 0,0 1-1 0 0,0-1 1 0 0,0 1-1 0 0,1 0 1 0 0,0 0-1 0 0,1 1 0 0 0,-1 0 1 0 0,1 0-1 0 0,1 1 1 0 0,-1-1-1 0 0,12-5 1 0 0,-15 9-14 0 0,0 0 1 0 0,0 1 0 0 0,0-1-1 0 0,0 1 1 0 0,0 0-1 0 0,0 0 1 0 0,0 1 0 0 0,1-1-1 0 0,-1 1 1 0 0,0 0-1 0 0,0 0 1 0 0,1 0 0 0 0,-1 0-1 0 0,0 1 1 0 0,0 0-1 0 0,0 0 1 0 0,0 0 0 0 0,5 2-1 0 0,-4 0 0 0 0,0 0 0 0 0,0 0 1 0 0,-1 0-1 0 0,1 1 0 0 0,-1-1 0 0 0,0 1 0 0 0,0 0 0 0 0,0 1 0 0 0,0-1 1 0 0,-1 1-1 0 0,0-1 0 0 0,3 6 0 0 0,3 8 14 0 0,-1 1 0 0 0,-1-1 0 0 0,0 1-1 0 0,-2 0 1 0 0,0 1 0 0 0,3 30 0 0 0,3 33 937 0 0,7-108-405 0 0,3-37-265 0 0,-13 35-244 0 0,2-1-1 0 0,0 2 1 0 0,2 0 0 0 0,27-44 0 0 0,-23 46-26 0 0,29-38-56 0 0,-40 56 51 0 0,0 0-1 0 0,0 1 1 0 0,0 0-1 0 0,1 0 1 0 0,0 0 0 0 0,0 1-1 0 0,11-6 1 0 0,-14 8 0 0 0,-1 1-1 0 0,1 0 1 0 0,0 0 0 0 0,0 0 0 0 0,-1 0-1 0 0,1 1 1 0 0,0-1 0 0 0,0 1-1 0 0,0-1 1 0 0,0 1 0 0 0,0 0 0 0 0,0 0-1 0 0,0 1 1 0 0,0-1 0 0 0,0 0-1 0 0,0 1 1 0 0,0 0 0 0 0,-1 0 0 0 0,4 1-1 0 0,-2 0-8 0 0,0 1-1 0 0,0-1 0 0 0,-1 1 1 0 0,1 0-1 0 0,-1 0 0 0 0,0 0 0 0 0,0 0 1 0 0,0 1-1 0 0,0-1 0 0 0,-1 1 1 0 0,4 5-1 0 0,3 10-21 0 0,-1 0 1 0 0,-1 0-1 0 0,0 0 0 0 0,5 28 1 0 0,-11-42 64 0 0,8 41-59 0 0,-7-32-95 0 0,1 1 1 0 0,0-1-1 0 0,1 0 1 0 0,0 0 0 0 0,1 0-1 0 0,13 23 1 0 0,-18-36 42 0 0,0-1 0 0 0,0 0 1 0 0,0 1-1 0 0,0-1 1 0 0,0 0-1 0 0,1 0 0 0 0,-1 1 1 0 0,0-1-1 0 0,0 0 1 0 0,0 0-1 0 0,1 1-390 0 0,0 0 390 0 0,-1-1 1 0 0,0 0-1 0 0,0 0 1 0 0,1 0-1 0 0,-1 0 0 0 0,0 0 1 0 0,1 0-1 0 0,-1 0 1 0 0,0 0-1 0 0,0 1 0 0 0,1-1 1 0 0,-1 0-1 0 0,0 0 1 0 0,1 0-1 0 0,-1 0 0 0 0,0 0 1 0 0,1 0-1 0 0,-1-1 1 0 0,0 1-1 0 0,0 0 0 0 0,1 0 1 0 0,-1 0-1 0 0,0 0 1 0 0,1 0-1 0 0,-1 0 0 0 0,0 0 1 0 0,0-1-1 0 0,1 1 1 0 0,-1 0-1 0 0,0 0 1 0 0,1-1-391 0 0,-1 0 390 0 0,0 1 0 0 0,1-1 1 0 0,3-5-1932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5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10082 0 0,'0'0'2014'0'0,"5"14"-1735"0"0,24 100 136 0 0,-24-87-498 0 0,1 0-1 0 0,1-1 1 0 0,2 0-1 0 0,0 0 1 0 0,20 35-1 0 0,-27-57-243 0 0,0 0 1 0 0,0-1-1 0 0,1 1 0 0 0,0 0 0 0 0,0-1 0 0 0,0 1 1 0 0,0-1-1 0 0,0 0 0 0 0,1 0 0 0 0,-1 0 0 0 0,1-1 1 0 0,0 1-1 0 0,0-1 0 0 0,0 0 0 0 0,0 0 0 0 0,0 0 1 0 0,7 1-1 0 0,5-2-1415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6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214 176 5785 0 0,'-4'-83'2807'0'0,"3"77"-2542"0"0,0-1 0 0 0,-1 1 0 0 0,1-1 1 0 0,-1 1-1 0 0,0 0 0 0 0,-1 0 0 0 0,1 0 0 0 0,-1 0 1 0 0,-1 0-1 0 0,-4-7 0 0 0,7 12-231 0 0,-1-1 0 0 0,1 1-1 0 0,0 0 1 0 0,-1-1 0 0 0,1 1 0 0 0,-1 0-1 0 0,1 0 1 0 0,-1 0 0 0 0,1 0 0 0 0,-1 0-1 0 0,0 0 1 0 0,1 1 0 0 0,-1-1 0 0 0,0 1-1 0 0,0-1 1 0 0,0 1 0 0 0,1-1 0 0 0,-1 1-1 0 0,0 0 1 0 0,0 0 0 0 0,0 0-1 0 0,-2 0 1 0 0,0 1-29 0 0,1 0-1 0 0,-1 0 0 0 0,1 0 1 0 0,-1 1-1 0 0,1-1 1 0 0,0 1-1 0 0,-1 0 0 0 0,1 0 1 0 0,0 0-1 0 0,-4 4 0 0 0,-2 2-51 0 0,0 0 0 0 0,1 1 0 0 0,1 0-1 0 0,-1 0 1 0 0,1 1 0 0 0,-5 11 0 0 0,5-6 35 0 0,0 0 0 0 0,2 1 0 0 0,0 0 0 0 0,0 0 1 0 0,2 0-1 0 0,0 0 0 0 0,1 1 0 0 0,0-1 0 0 0,2 1 1 0 0,0-1-1 0 0,0 1 0 0 0,6 26 0 0 0,-6-40 20 0 0,1-1 0 0 0,-1 1 0 0 0,1 0 0 0 0,0 0 0 0 0,0-1 0 0 0,0 1 0 0 0,0 0 0 0 0,1-1 0 0 0,-1 1 0 0 0,1-1 0 0 0,0 0 0 0 0,-1 1 0 0 0,1-1 0 0 0,0 0 0 0 0,3 3 0 0 0,-3-5 6 0 0,0 1-1 0 0,-1 0 0 0 0,1-1 1 0 0,-1 1-1 0 0,1-1 0 0 0,0 0 1 0 0,0 0-1 0 0,-1 1 0 0 0,1-1 1 0 0,0 0-1 0 0,0 0 0 0 0,-1-1 1 0 0,1 1-1 0 0,0 0 0 0 0,-1-1 1 0 0,1 1-1 0 0,0-1 0 0 0,-1 1 1 0 0,1-1-1 0 0,0 0 0 0 0,-1 1 1 0 0,1-1-1 0 0,-1 0 0 0 0,1 0 1 0 0,1-2-1 0 0,15-11 138 0 0,-2 0 0 0 0,0-2 1 0 0,-1 1-1 0 0,26-34 0 0 0,-27 29 190 0 0,2 1 1 0 0,1 1-1 0 0,27-23 1 0 0,-43 40-338 0 0,0 1-1 0 0,0-1 1 0 0,0 0 0 0 0,1 1 0 0 0,-1-1-1 0 0,0 1 1 0 0,0 0 0 0 0,1-1 0 0 0,-1 1-1 0 0,0 0 1 0 0,1 0 0 0 0,-1 0 0 0 0,0 0-1 0 0,1 0 1 0 0,-1 0 0 0 0,0 0 0 0 0,1 0 0 0 0,-1 0-1 0 0,0 1 1 0 0,1-1 0 0 0,-1 1 0 0 0,0-1-1 0 0,0 1 1 0 0,1-1 0 0 0,-1 1 0 0 0,0 0-1 0 0,0-1 1 0 0,0 1 0 0 0,0 0 0 0 0,0 0 0 0 0,0 0-1 0 0,0 0 1 0 0,0 0 0 0 0,0 0 0 0 0,-1 0-1 0 0,2 2 1 0 0,5 6-12 0 0,-1 0-1 0 0,0 1 0 0 0,7 14 1 0 0,-10-17 32 0 0,50 120 157 0 0,-39-89-235 0 0,1-1 0 0 0,22 38 0 0 0,-28-62-1182 0 0,-9-13 1198 0 0,0 0 0 0 0,0 0 0 0 0,1 1 0 0 0,-1-1 0 0 0,0 0 0 0 0,0 1 0 0 0,0-1 0 0 0,1 0 0 0 0,-1 0 0 0 0,0 0 0 0 0,0 1 0 0 0,1-1 0 0 0,-1 0 0 0 0,0 0 0 0 0,0 0 0 0 0,1 1 0 0 0,-1-1 0 0 0,0 0 0 0 0,0 0 0 0 0,1 0 0 0 0,-1 0 0 0 0,0 0 0 0 0,1 0 0 0 0,-1 0 0 0 0,0 0 0 0 0,1 0 0 0 0,-1 0 0 0 0,0 0 0 0 0,1 0 0 0 0,-1 0 0 0 0,0 0 0 0 0,0 0 0 0 0,1 0 0 0 0,-1 0 0 0 0,0 0 0 0 0,1 0 0 0 0,-1 0 0 0 0,0 0 0 0 0,0-1 0 0 0,1 1 0 0 0,-1 0 0 0 0,0 0 0 0 0,1 0 0 0 0,-1-1 0 0 0,0 1 0 0 0,3-9-594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36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0 246 15715 0 0,'0'0'144'0'0,"0"2"-496"0"0,2 13 208 0 0,3-6-784 0 0,1 1-424 0 0,4-1 664 0 0,2 1 696 0 0,1-7-672 0 0</inkml:trace>
  <inkml:trace contextRef="#ctx0" brushRef="#br0" timeOffset="1">423 1 11210 0 0,'0'0'1913'0'0,"2"4"-460"0"0,9 29-1289 0 0,0 1-1 0 0,10 60 0 0 0,1 77 126 0 0,-5-28-175 0 0,-7-82-1295 0 0,1-1 1 0 0,35 100 0 0 0,-34-131-274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5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59 5897 0 0,'-8'-12'11209'0'0,"26"4"-11475"0"0,10 2-10 0 0,-1 2 1 0 0,46-3 0 0 0,-12 2-150 0 0,16-4-2043 0 0,105 1 1 0 0,-139 11 1543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5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24509 0 0,'4'-1'-320'0'0,"8"-2"8"0"0,9 0 8 0 0,7-1 32 0 0,7-2-208 0 0,12 2-64 0 0,11-3 16 0 0,7-1-673 0 0,10 1-495 0 0,6 0 576 0 0,2 0 1128 0 0,1 1-1064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6 4769 0 0,'-11'-2'869'0'0,"-1"0"1"0"0,1 1-1 0 0,-1 0 0 0 0,0 1 0 0 0,1 0 1 0 0,-1 1-1 0 0,-19 4 0 0 0,23-3-837 0 0,1 0 0 0 0,-1 1 1 0 0,1-1-1 0 0,-1 2 0 0 0,1-1 0 0 0,0 1 0 0 0,0 0 0 0 0,1 1 1 0 0,-1-1-1 0 0,1 1 0 0 0,0 1 0 0 0,-6 5 0 0 0,-12 18-110 0 0,0 2 0 0 0,2 0-1 0 0,1 1 1 0 0,-24 50-1 0 0,21-28 6 0 0,1 1 0 0 0,-16 67 0 0 0,33-99 48 0 0,1 0-1 0 0,1 0 1 0 0,2 1-1 0 0,0-1 1 0 0,1 1-1 0 0,2 0 1 0 0,0-1-1 0 0,2 1 0 0 0,0-1 1 0 0,2 0-1 0 0,0 0 1 0 0,2 0-1 0 0,0 0 1 0 0,2-1-1 0 0,0-1 0 0 0,1 1 1 0 0,15 21-1 0 0,-21-38 39 0 0,0 1 0 0 0,0-1 0 0 0,1 0 0 0 0,0 0 1 0 0,0 0-1 0 0,0-1 0 0 0,0 0 0 0 0,1 0 0 0 0,-1 0 0 0 0,1 0 0 0 0,0-1 0 0 0,0 0 0 0 0,1-1 0 0 0,-1 1 0 0 0,8 1 0 0 0,-5-2 71 0 0,1-1-1 0 0,0 0 1 0 0,-1 0 0 0 0,1-1 0 0 0,0 0-1 0 0,0-1 1 0 0,0 0 0 0 0,-1-1-1 0 0,16-4 1 0 0,-4-1 142 0 0,0-1 0 0 0,-1 0 0 0 0,1-2-1 0 0,-2-1 1 0 0,0 0 0 0 0,0-1 0 0 0,-1-1 0 0 0,25-23-1 0 0,-19 12 90 0 0,-2-2 0 0 0,0 0 0 0 0,-1-1 0 0 0,29-54 0 0 0,-38 59-75 0 0,-2-2-1 0 0,12-35 0 0 0,-22 58-257 0 0,0 1 0 0 0,0 0 0 0 0,0-1 0 0 0,0 1 0 0 0,0 0 1 0 0,0-1-1 0 0,0 1 0 0 0,0-1 0 0 0,0 1 0 0 0,1 0 0 0 0,-1-1 0 0 0,0 1 0 0 0,0 0 0 0 0,0-1 1 0 0,1 1-1 0 0,-1 0 0 0 0,0 0 0 0 0,0-1 0 0 0,1 1 0 0 0,-1 0 0 0 0,0-1 0 0 0,1 1 0 0 0,-1 0 1 0 0,0 0-1 0 0,1 0 0 0 0,-1-1 0 0 0,0 1 0 0 0,1 0 0 0 0,-1 0 0 0 0,0 0 0 0 0,1 0 0 0 0,0 0 1 0 0,7 10-216 0 0,2 21-8 0 0,30 168-27 0 0,-33-175 295 0 0,2 0 0 0 0,0 0 0 0 0,1 0-1 0 0,1-1 1 0 0,27 40 0 0 0,-36-60-6 0 0,-1 0 1 0 0,1 0-1 0 0,1-1 1 0 0,-1 1-1 0 0,0-1 1 0 0,0 0-1 0 0,1 0 1 0 0,0 0-1 0 0,-1 0 0 0 0,1 0 1 0 0,0 0-1 0 0,0-1 1 0 0,0 1-1 0 0,0-1 1 0 0,0 0-1 0 0,0 0 1 0 0,0 0-1 0 0,0 0 0 0 0,1 0 1 0 0,-1-1-1 0 0,0 1 1 0 0,0-1-1 0 0,1 0 1 0 0,-1 0-1 0 0,6-1 1 0 0,-4-1 37 0 0,1 0 0 0 0,-1 0 0 0 0,1 0 1 0 0,-1-1-1 0 0,0 1 0 0 0,0-1 0 0 0,0 0 0 0 0,-1-1 1 0 0,1 1-1 0 0,-1-1 0 0 0,1 0 0 0 0,-1 0 1 0 0,6-9-1 0 0,-2 2 27 0 0,0 0-1 0 0,-1 0 1 0 0,0-1-1 0 0,-1-1 1 0 0,0 1 0 0 0,-1-1-1 0 0,6-22 1 0 0,-3-2 178 0 0,5-53-1 0 0,5-27-33 0 0,-18 117-254 0 0,0-1 0 0 0,-1 0 0 0 0,1 0 0 0 0,0 0 0 0 0,1 1 0 0 0,-1-1 0 0 0,0 0 0 0 0,0 0 0 0 0,0 1 0 0 0,0-1 0 0 0,1 0 0 0 0,-1 0 0 0 0,0 1 1 0 0,1-1-1 0 0,-1 0 0 0 0,0 1 0 0 0,1-1 0 0 0,-1 0 0 0 0,1 1 0 0 0,-1-1 0 0 0,1 1 0 0 0,-1-1 0 0 0,1 1 0 0 0,0-1 0 0 0,-1 1 0 0 0,1-1 0 0 0,0 1 0 0 0,-1-1 1 0 0,1 1-1 0 0,0 0 0 0 0,1-1 0 0 0,-1 2 2 0 0,0 0 1 0 0,1 0-1 0 0,-1 0 1 0 0,0 0-1 0 0,0 0 1 0 0,0 0 0 0 0,0 0-1 0 0,0 1 1 0 0,0-1-1 0 0,0 0 1 0 0,-1 0-1 0 0,1 1 1 0 0,0-1-1 0 0,0 3 1 0 0,20 58-173 0 0,10 83 202 0 0,-3-13 67 0 0,-25-121-61 0 0,1 1 0 0 0,0-1 1 0 0,0 0-1 0 0,1 0 0 0 0,1 0 1 0 0,0 0-1 0 0,7 9 1 0 0,-11-18-6 0 0,0 1 0 0 0,-1-1 0 0 0,1 0 0 0 0,0 0 0 0 0,0 0 0 0 0,0 0 0 0 0,0 0 0 0 0,0 0 0 0 0,1-1 0 0 0,-1 1 0 0 0,0-1 0 0 0,1 0 0 0 0,-1 0 0 0 0,1 1 0 0 0,0-1 0 0 0,-1-1 0 0 0,1 1 0 0 0,0 0 0 0 0,-1-1 0 0 0,1 1 0 0 0,0-1 0 0 0,0 0 0 0 0,-1 0 0 0 0,1 0 0 0 0,0 0 0 0 0,0-1 0 0 0,0 1 0 0 0,-1-1 0 0 0,1 0 0 0 0,0 1 0 0 0,-1-1 0 0 0,1 0 0 0 0,-1-1 0 0 0,1 1 0 0 0,-1 0 0 0 0,3-2 0 0 0,2-3-9 0 0,0 0 0 0 0,0 0 0 0 0,-1 0 0 0 0,0-1-1 0 0,0 0 1 0 0,-1 0 0 0 0,0 0 0 0 0,0-1 0 0 0,-1 1 0 0 0,1-1 0 0 0,-2 0 0 0 0,5-14 0 0 0,2-9-39 0 0,-1 0-1 0 0,4-34 1 0 0,-6 8 40 0 0,-1 1 1 0 0,-3-1-1 0 0,-3 1 0 0 0,-2-1 1 0 0,-18-106-1 0 0,9 116 2 0 0,10 46-50 0 0,0 36-913 0 0,4 45 855 0 0,4-1 0 0 0,4 0 1 0 0,24 95-1 0 0,-21-104 132 0 0,-9-41 17 0 0,0 0-1 0 0,2-1 1 0 0,2 1-1 0 0,0-2 1 0 0,14 28-1 0 0,-22-54-17 0 0,-1 0 1 0 0,0-1-1 0 0,0 0 0 0 0,1 1 1 0 0,-1-1-1 0 0,0 1 0 0 0,1-1 1 0 0,-1 1-1 0 0,0-1 0 0 0,1 0 1 0 0,-1 1-1 0 0,1-1 0 0 0,-1 0 1 0 0,1 1-1 0 0,-1-1 0 0 0,1 0 1 0 0,-1 1-1 0 0,1-1 0 0 0,-1 0 1 0 0,1 0-1 0 0,-1 0 0 0 0,1 0 1 0 0,-1 1-1 0 0,1-1 0 0 0,-1 0 1 0 0,1 0-1 0 0,0 0 0 0 0,-1 0 1 0 0,2-1-1 0 0,16-9 261 0 0,13-29-180 0 0,-28 35-29 0 0,5-7-90 0 0,0 1 0 0 0,1 0 0 0 0,0 1 0 0 0,1 0 0 0 0,0 0 1 0 0,0 1-1 0 0,1 0 0 0 0,0 1 0 0 0,21-10 0 0 0,-24 13-20 0 0,0 1 1 0 0,1 0-1 0 0,-1 0 0 0 0,0 1 1 0 0,1 0-1 0 0,0 1 0 0 0,-1 0 1 0 0,1 0-1 0 0,0 1 0 0 0,0 0 1 0 0,-1 1-1 0 0,1 0 0 0 0,0 0 1 0 0,-1 0-1 0 0,15 6 0 0 0,-21-7 20 0 0,-1 1-1 0 0,1-1 0 0 0,0 1 0 0 0,0 0 1 0 0,-1 0-1 0 0,1-1 0 0 0,-1 1 0 0 0,1 0 1 0 0,-1 0-1 0 0,1 1 0 0 0,-1-1 0 0 0,0 0 1 0 0,0 0-1 0 0,1 1 0 0 0,-1-1 0 0 0,0 1 1 0 0,0-1-1 0 0,0 1 0 0 0,0-1 1 0 0,-1 1-1 0 0,1 0 0 0 0,1 2 0 0 0,-2-1 0 0 0,0 0 0 0 0,0 0 0 0 0,0-1 0 0 0,0 1 0 0 0,0 0 0 0 0,-1-1 0 0 0,1 1 0 0 0,-1 0 0 0 0,0-1 0 0 0,0 1 0 0 0,0 0 0 0 0,0-1-1 0 0,-2 4 1 0 0,-2 2 21 0 0,0 0 0 0 0,0-1 0 0 0,-1 0 0 0 0,0 0 0 0 0,-1 0 0 0 0,1-1 0 0 0,-1 1 0 0 0,-8 4 0 0 0,-11 6 86 0 0,-1-2 0 0 0,-31 12 0 0 0,45-21-53 0 0,0-1 0 0 0,-1 0-1 0 0,1-2 1 0 0,-1 1 0 0 0,0-2-1 0 0,-26 2 1 0 0,39-4-45 0 0,0 1 1 0 0,0-1-1 0 0,-1 0 0 0 0,1-1 1 0 0,0 1-1 0 0,-1 0 0 0 0,1 0 1 0 0,0 0-1 0 0,0-1 0 0 0,0 1 1 0 0,-1-1-1 0 0,1 1 0 0 0,0-1 1 0 0,0 1-1 0 0,0-1 1 0 0,0 0-1 0 0,0 0 0 0 0,0 1 1 0 0,0-1-1 0 0,0 0 0 0 0,0 0 1 0 0,0 0-1 0 0,0 0 0 0 0,0-1 1 0 0,0 0-72 0 0,0 0 0 0 0,1 0 1 0 0,-1 0-1 0 0,1 0 0 0 0,0 0 1 0 0,-1 0-1 0 0,1 0 0 0 0,0 0 0 0 0,0 0 1 0 0,0 0-1 0 0,0-1 0 0 0,1 1 1 0 0,0-2-1 0 0,1-4-254 0 0,0 0 1 0 0,1 0-1 0 0,0 1 1 0 0,0-1-1 0 0,1 1 1 0 0,6-10-1 0 0,2 3 146 0 0,0 0 0 0 0,1 0 0 0 0,0 1 0 0 0,1 1 0 0 0,0 0 0 0 0,1 1 0 0 0,22-13 0 0 0,-13 10 218 0 0,1 2 1 0 0,0 1-1 0 0,0 0 1 0 0,37-8-1 0 0,-54 17-5 0 0,0 0-1 0 0,0 1 0 0 0,0 0 0 0 0,1 0 1 0 0,-1 1-1 0 0,0 0 0 0 0,0 0 1 0 0,0 1-1 0 0,0 0 0 0 0,0 0 1 0 0,0 1-1 0 0,0 0 0 0 0,0 1 1 0 0,0 0-1 0 0,-1 0 0 0 0,0 0 0 0 0,1 1 1 0 0,-1 0-1 0 0,0 1 0 0 0,-1-1 1 0 0,10 9-1 0 0,-6-2-1 0 0,1 0 0 0 0,-2 0 0 0 0,0 1 0 0 0,0 0 0 0 0,-1 1 0 0 0,0 0 1 0 0,-1 0-1 0 0,-1 1 0 0 0,0 0 0 0 0,7 25 0 0 0,-8-16-18 0 0,5 19-156 0 0,-9-40-94 0 0,-1 0 0 0 0,1 0 0 0 0,0 0 0 0 0,0 0 0 0 0,0 1 0 0 0,1-2 0 0 0,-1 1 0 0 0,0 0 0 0 0,1 0 0 0 0,-1 0 0 0 0,1-1 0 0 0,-1 1 0 0 0,1 0 0 0 0,2 1 0 0 0,3 0-1233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7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0 15347 0 0,'-8'3'36'0'0,"1"0"-1"0"0,0 1 1 0 0,-1 0-1 0 0,1 0 1 0 0,1 0 0 0 0,-1 1-1 0 0,1 0 1 0 0,0 0-1 0 0,0 1 1 0 0,0-1-1 0 0,1 1 1 0 0,-1 1-1 0 0,2-1 1 0 0,-1 1-1 0 0,1 0 1 0 0,0 0-1 0 0,0 0 1 0 0,1 0 0 0 0,-5 14-1 0 0,2-3-85 0 0,1 0 0 0 0,1 1 0 0 0,0 0-1 0 0,2-1 1 0 0,0 1 0 0 0,1 31 0 0 0,1-45 29 0 0,1 0 1 0 0,0-1-1 0 0,0 1 1 0 0,0 0-1 0 0,0 0 1 0 0,1 0-1 0 0,0-1 0 0 0,0 1 1 0 0,0-1-1 0 0,0 0 1 0 0,1 1-1 0 0,-1-1 1 0 0,1 0-1 0 0,1 0 1 0 0,-1-1-1 0 0,0 1 1 0 0,1-1-1 0 0,0 1 0 0 0,-1-1 1 0 0,1 0-1 0 0,0-1 1 0 0,1 1-1 0 0,-1-1 1 0 0,0 0-1 0 0,1 0 1 0 0,0 0-1 0 0,-1 0 1 0 0,1-1-1 0 0,0 0 0 0 0,7 1 1 0 0,4 1-17 0 0,0-2 0 0 0,0 0 0 0 0,0 0 1 0 0,0-2-1 0 0,1 0 0 0 0,-1-1 0 0 0,0-1 0 0 0,28-8 1 0 0,-24 5-496 0 0,-1-1 1 0 0,-1-1 0 0 0,0 0-1 0 0,0-2 1 0 0,0 0 0 0 0,26-21 0 0 0,-23 14-135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8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12 12443 0 0,'-10'-6'1920'0'0,"3"5"-728"0"0,1-2 1 0 0,1 2 111 0 0,17 5-4929 0 0,0-1 1721 0 0,3 1 599 0 0,7 2 1321 0 0,0-3-1128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2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12 123 13043 0 0,'0'0'553'0'0,"-12"0"1042"0"0,13 1-1580 0 0,0 0 0 0 0,1-1 0 0 0,-1 1 0 0 0,0 0 0 0 0,0-1-1 0 0,0 1 1 0 0,1-1 0 0 0,-1 0 0 0 0,0 1 0 0 0,1-1 0 0 0,-1 0 0 0 0,0 0-1 0 0,0 0 1 0 0,1 0 0 0 0,-1 0 0 0 0,0 0 0 0 0,1 0 0 0 0,-1 0-1 0 0,0-1 1 0 0,1 1 0 0 0,-1 0 0 0 0,2-2 0 0 0,30-10 282 0 0,156-96 346 0 0,-174 103-1345 0 0,-1 13-3491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8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40 14739 0 0,'-2'-3'88'0'0,"1"0"-1"0"0,-1 0 1 0 0,0 0 0 0 0,0 1-1 0 0,0-1 1 0 0,0 0 0 0 0,0 1-1 0 0,0-1 1 0 0,-1 1 0 0 0,1 0-1 0 0,-1 0 1 0 0,0 0 0 0 0,-3-2-1 0 0,5 3-102 0 0,-1 1 0 0 0,1 0-1 0 0,0-1 1 0 0,0 1 0 0 0,0 0-1 0 0,-1-1 1 0 0,1 1 0 0 0,0 0 0 0 0,0 0-1 0 0,-1 0 1 0 0,1 0 0 0 0,0 0-1 0 0,0 1 1 0 0,-1-1 0 0 0,1 0 0 0 0,0 1-1 0 0,0-1 1 0 0,0 0 0 0 0,0 1-1 0 0,-1-1 1 0 0,1 1 0 0 0,0 0 0 0 0,0-1-1 0 0,0 1 1 0 0,0 0 0 0 0,0 0-1 0 0,0-1 1 0 0,1 1 0 0 0,-1 0 0 0 0,0 0-1 0 0,0 0 1 0 0,1 0 0 0 0,-1 0-1 0 0,0 0 1 0 0,1 1 0 0 0,-1-1 0 0 0,1 0-1 0 0,-1 2 1 0 0,-10 26-53 0 0,2 0-1 0 0,1 1 1 0 0,1 0 0 0 0,2 0-1 0 0,-3 52 1 0 0,1-13 15 0 0,0 2 69 0 0,3 0 0 0 0,3 1-1 0 0,8 75 1 0 0,6-49-16 0 0,5-2 1 0 0,3 0-1 0 0,35 93 0 0 0,-51-173-10 0 0,64 169-1131 0 0,-68-181 487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0 278 14379 0 0,'18'-23'113'0'0,"0"0"0"0"0,2 2 0 0 0,35-31-1 0 0,-41 41-92 0 0,1 0-1 0 0,0 1 0 0 0,1 1 0 0 0,0 0 0 0 0,0 1 0 0 0,34-11 1 0 0,-31 13-1 0 0,1 1 1 0 0,-1 0 0 0 0,1 2-1 0 0,0 0 1 0 0,1 1 0 0 0,27 1-1 0 0,-39 2-17 0 0,0 0 0 0 0,0 0-1 0 0,0 1 1 0 0,0 0 0 0 0,-1 1 0 0 0,1-1-1 0 0,-1 2 1 0 0,1-1 0 0 0,-1 1-1 0 0,0 1 1 0 0,-1-1 0 0 0,1 1-1 0 0,-1 0 1 0 0,0 1 0 0 0,0 0 0 0 0,10 11-1 0 0,-5-2 7 0 0,-1 0 0 0 0,-1 1 0 0 0,0-1 0 0 0,-1 2 0 0 0,-1 0 0 0 0,0 0 0 0 0,-1 0 0 0 0,5 25 0 0 0,0 11 194 0 0,8 85 0 0 0,-23-162 657 0 0,-1-14-180 0 0,0-67 0 0 0,4 92-691 0 0,1 0-1 0 0,1 0 1 0 0,0 0-1 0 0,1 0 0 0 0,0 0 1 0 0,1 0-1 0 0,1 1 1 0 0,0 0-1 0 0,9-16 0 0 0,-5 13-2 0 0,2 1-1 0 0,0 0 1 0 0,0 1-1 0 0,1 0 0 0 0,1 1 1 0 0,0 0-1 0 0,0 1 0 0 0,1 1 1 0 0,1 0-1 0 0,0 1 1 0 0,0 0-1 0 0,23-8 0 0 0,-27 13 7 0 0,0 0 0 0 0,1 0 0 0 0,-1 1 0 0 0,1 1 0 0 0,0 0 0 0 0,0 1 0 0 0,0 0 0 0 0,16 1 0 0 0,-19 1 3 0 0,-1 0 0 0 0,1 1 0 0 0,-1 0 0 0 0,1 0 0 0 0,-1 1 0 0 0,0 0 0 0 0,0 0 0 0 0,0 1 0 0 0,0 0 0 0 0,-1 0 0 0 0,0 1 0 0 0,10 7 0 0 0,-6-1 19 0 0,0-1 1 0 0,0 2-1 0 0,-1-1 0 0 0,-1 2 1 0 0,0-1-1 0 0,0 1 1 0 0,-1 0-1 0 0,-1 1 0 0 0,0 0 1 0 0,-1 0-1 0 0,-1 0 1 0 0,6 22-1 0 0,-1 13-151 0 0,-2 1-1 0 0,4 72 1 0 0,-12-112 73 0 0,-1 49-2122 0 0,-3-21-5189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49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14307 0 0,'0'0'1363'0'0,"3"-7"149"0"0,1 4-1499 0 0,0 0 0 0 0,0 0 0 0 0,1 1 0 0 0,-1-1-1 0 0,1 1 1 0 0,0 0 0 0 0,0 0 0 0 0,-1 0 0 0 0,1 1-1 0 0,8-2 1 0 0,63-7 23 0 0,-28 4-33 0 0,-48 6-3 0 0,471-72 495 0 0,-378 65-3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 22989 0 0,'0'0'2769'0'0,"-15"1"-4290"0"0,-9 15 697 0 0,-9 1 832 0 0,-14 2-752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3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386 146 4353 0 0,'-29'-38'5820'0'0,"-5"0"-4389"0"0,-11-2-1998 0 0,12 21 798 0 0,28 17-289 0 0,-1 0 0 0 0,1 0 0 0 0,0 1 0 0 0,0 0 0 0 0,-1 0 0 0 0,1 0 0 0 0,-1 1 0 0 0,1 0 0 0 0,-1 0 0 0 0,1 0 0 0 0,-1 1 0 0 0,1-1 0 0 0,-1 1 0 0 0,1 1 0 0 0,0-1 0 0 0,0 1 0 0 0,-1 0 0 0 0,1 0-1 0 0,0 0 1 0 0,1 1 0 0 0,-1 0 0 0 0,0-1 0 0 0,1 2 0 0 0,-1-1 0 0 0,1 1 0 0 0,-7 7 0 0 0,2-1 52 0 0,0 0-1 0 0,1 0 1 0 0,1 1-1 0 0,-1 0 0 0 0,2 1 1 0 0,-1-1-1 0 0,2 1 1 0 0,-1 1-1 0 0,-6 24 0 0 0,5-10 48 0 0,2 0-1 0 0,1 0 0 0 0,-2 52 0 0 0,6-69-28 0 0,0 0 0 0 0,1 0-1 0 0,0 0 1 0 0,1 0 0 0 0,0 0 0 0 0,1 0-1 0 0,0 0 1 0 0,0-1 0 0 0,1 1 0 0 0,0-1 0 0 0,1 0-1 0 0,0 0 1 0 0,10 13 0 0 0,-14-20 0 0 0,1 0 1 0 0,-1-1-1 0 0,1 1 1 0 0,-1 0-1 0 0,1-1 1 0 0,0 0 0 0 0,0 1-1 0 0,0-1 1 0 0,-1 0-1 0 0,1 0 1 0 0,0 0-1 0 0,0 0 1 0 0,1 0-1 0 0,-1-1 1 0 0,0 1-1 0 0,0-1 1 0 0,0 1-1 0 0,0-1 1 0 0,0 0 0 0 0,1 0-1 0 0,-1 0 1 0 0,3 0-1 0 0,-1-1 55 0 0,1 0-1 0 0,-1 0 0 0 0,0-1 1 0 0,0 0-1 0 0,1 1 1 0 0,-1-1-1 0 0,-1-1 1 0 0,1 1-1 0 0,0-1 1 0 0,4-3-1 0 0,7-7 230 0 0,-2-1 0 0 0,0 0 0 0 0,-1-1 0 0 0,11-16 0 0 0,7-17 346 0 0,-2-1 0 0 0,-3-1-1 0 0,21-58 1 0 0,-44 104-624 0 0,-1 1 0 0 0,1-1 0 0 0,-1 1 0 0 0,1 0 0 0 0,0 0 0 0 0,0-1 1 0 0,1 2-1 0 0,-1-1 0 0 0,4-3 0 0 0,-6 5-28 0 0,1 1 0 0 0,-1-1 1 0 0,1 1-1 0 0,0 0 1 0 0,-1-1-1 0 0,1 1 1 0 0,-1 0-1 0 0,1 0 0 0 0,0 0 1 0 0,-1-1-1 0 0,1 1 1 0 0,0 0-1 0 0,-1 0 1 0 0,1 0-1 0 0,-1 0 0 0 0,1 0 1 0 0,0 0-1 0 0,-1 0 1 0 0,1 0-1 0 0,0 1 1 0 0,0-1-1 0 0,1 1-20 0 0,-1 0 0 0 0,1-1 0 0 0,-1 1 0 0 0,0 0 0 0 0,0 0 0 0 0,0 0 0 0 0,1 1 0 0 0,-1-1 0 0 0,0 0 0 0 0,0 0 0 0 0,-1 1 0 0 0,3 2 0 0 0,17 33-3 0 0,23 60 0 0 0,-7-13 95 0 0,-14-36-37 0 0,43 82 97 0 0,-56-115-112 0 0,1 0 1 0 0,0-1-1 0 0,1 0 1 0 0,1 0-1 0 0,0-1 1 0 0,15 11-1 0 0,-26-22-178 0 0,1 0 1 0 0,0-1-1 0 0,0 1 0 0 0,-1-1 1 0 0,1 1-1 0 0,0-1 0 0 0,0 0 1 0 0,1 0-1 0 0,-1 0 0 0 0,0 0 1 0 0,0 0-1 0 0,1 0 0 0 0,-1-1 1 0 0,0 1-1 0 0,1-1 0 0 0,-1 1 0 0 0,0-1 1 0 0,1 0-1 0 0,-1 0 0 0 0,0 0 1 0 0,1 0-1 0 0,-1-1 0 0 0,1 1 1 0 0,-1-1-1 0 0,0 1 0 0 0,4-2 1 0 0,4-4 9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3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14179 0 0,'0'0'193'0'0,"4"1"-47"0"0,6 1-132 0 0,-1 0 1 0 0,0 1-1 0 0,0 0 1 0 0,0 1-1 0 0,-1 0 1 0 0,1 1-1 0 0,-1 0 1 0 0,15 11-1 0 0,61 56 125 0 0,14 29-22 0 0,130 169 0 0 0,-184-208-3 0 0,20 24-2820 0 0,-64-86 2701 0 0,0 0-187 0 0,0 1 0 0 0,0-1 0 0 0,1 1 0 0 0,-1-1 1 0 0,5 4-1919 0 0,-5-4 1918 0 0,1 1 1 0 0,0-1-1 0 0,-1 0 0 0 0,1 0 0 0 0,-1 0 0 0 0,1 0 1 0 0,-1 0-1 0 0,1 0 0 0 0,-1 0 0 0 0,2 0 1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4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28 12963 0 0,'-1'-2'181'0'0,"-28"-21"1638"0"0,28 23-1828 0 0,1-1 0 0 0,-1 1 0 0 0,0 0 0 0 0,1 0 0 0 0,-1-1 0 0 0,0 1 0 0 0,1 0 0 0 0,-1 0 0 0 0,0 0 0 0 0,1 0 1 0 0,-1 0-1 0 0,0 0 0 0 0,1 0 0 0 0,-1 0 0 0 0,1 0 0 0 0,-1 0 0 0 0,0 0 0 0 0,1 1 0 0 0,-1-1 0 0 0,0 0 0 0 0,1 0 0 0 0,-1 1 0 0 0,1-1 0 0 0,-1 0 1 0 0,1 1-1 0 0,-1-1 0 0 0,0 1 0 0 0,1-1 0 0 0,0 0 0 0 0,-1 1 0 0 0,1-1 0 0 0,-1 1 0 0 0,1-1 0 0 0,-1 1 0 0 0,1 0 0 0 0,0-1 0 0 0,0 1 1 0 0,-1-1-1 0 0,1 1 0 0 0,0 0 0 0 0,0-1 0 0 0,0 1 0 0 0,-1 0 0 0 0,1-1 0 0 0,0 1 0 0 0,0 0 0 0 0,0-1 0 0 0,0 1 0 0 0,0 0 0 0 0,-34 107-695 0 0,-126 442 1048 0 0,122-447-820 0 0,9-36-2694 0 0,26-59 2478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4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15459 0 0,'3'-8'6'0'0,"1"-1"-1"0"0,-1 1 1 0 0,1-1-1 0 0,1 1 1 0 0,0 0-1 0 0,0 1 1 0 0,0-1-1 0 0,1 1 1 0 0,0 0 0 0 0,1 1-1 0 0,-1-1 1 0 0,12-7-1 0 0,-10 9-60 0 0,1-1 0 0 0,1 2 0 0 0,-1-1 0 0 0,0 2-1 0 0,1-1 1 0 0,0 1 0 0 0,0 0 0 0 0,0 1 0 0 0,0 1 0 0 0,21-2 0 0 0,-18 2-30 0 0,0 1 1 0 0,0 0 0 0 0,0 1 0 0 0,0 1 0 0 0,0 0 0 0 0,0 0 0 0 0,-1 1 0 0 0,1 1 0 0 0,-1 0 0 0 0,13 7-1 0 0,-19-8 57 0 0,-1 0-1 0 0,1 1 1 0 0,-1-1-1 0 0,0 2 1 0 0,0-1-1 0 0,0 0 0 0 0,0 1 1 0 0,-1 0-1 0 0,0 0 1 0 0,0 0-1 0 0,0 1 1 0 0,0-1-1 0 0,-1 1 0 0 0,0 0 1 0 0,0 0-1 0 0,-1 0 1 0 0,0 0-1 0 0,0 0 1 0 0,0 1-1 0 0,-1-1 0 0 0,2 11 1 0 0,-3-2 9 0 0,0 0 0 0 0,0 0-1 0 0,-2 0 1 0 0,0-1 0 0 0,0 1 0 0 0,-2 0 0 0 0,1-1 0 0 0,-2 0-1 0 0,0 0 1 0 0,-1 0 0 0 0,0-1 0 0 0,-1 0 0 0 0,0 0 0 0 0,-1 0-1 0 0,-1-1 1 0 0,-13 14 0 0 0,8-8 74 0 0,-2-2 0 0 0,-1 0 0 0 0,0-1 0 0 0,0-1 0 0 0,-2 0 1 0 0,1-1-1 0 0,-2-1 0 0 0,0-1 0 0 0,0-1 0 0 0,-22 8 0 0 0,40-18 14 0 0,0 1 0 0 0,1 0 0 0 0,-1 0 0 0 0,0-1 0 0 0,0 1 0 0 0,0-1-1 0 0,1 0 1 0 0,-1 0 0 0 0,0 1 0 0 0,0-1 0 0 0,0 0 0 0 0,-3-1 0 0 0,5 1-36 0 0,0 0-1 0 0,0-1 1 0 0,0 1-1 0 0,0-1 1 0 0,0 1-1 0 0,0-1 1 0 0,0 1-1 0 0,0 0 1 0 0,0-1 0 0 0,0 1-1 0 0,0-1 1 0 0,0 1-1 0 0,0 0 1 0 0,0-1-1 0 0,0 1 1 0 0,0-1-1 0 0,0 1 1 0 0,1 0-1 0 0,-1-1 1 0 0,0 1-1 0 0,0 0 1 0 0,1-1-1 0 0,-1 1 1 0 0,0 0 0 0 0,0-1-1 0 0,1 1 1 0 0,-1 0-1 0 0,0-1 1 0 0,1 1-1 0 0,-1 0 1 0 0,0 0-1 0 0,1-1 1 0 0,40-32 493 0 0,9 5-615 0 0,1 1 0 0 0,1 3 0 0 0,2 2 0 0 0,75-20 0 0 0,-115 39-12 0 0,-1 0-1 0 0,0 1 1 0 0,1 0-1 0 0,-1 1 1 0 0,1 0 0 0 0,0 1-1 0 0,-1 1 1 0 0,15 2-1 0 0,-20-1-272 0 0,1 0-1 0 0,-1 1 0 0 0,1 0 1 0 0,-1 0-1 0 0,0 1 0 0 0,0 0 0 0 0,-1 0 1 0 0,1 1-1 0 0,-1 0 0 0 0,0 0 1 0 0,0 0-1 0 0,-1 1 0 0 0,10 10 0 0 0,-6-3 226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5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1 376 17212 0 0,'0'0'101'0'0,"25"5"23"0"0,49-4-489 0 0,1-3 0 0 0,120-19 1 0 0,30-23-3724 0 0,-196 36 1273 0 0,51-20 0 0 0,-58 19 1071 0 0</inkml:trace>
  <inkml:trace contextRef="#ctx0" brushRef="#br0" timeOffset="1">418 0 13683 0 0,'0'0'1242'0'0,"13"21"-401"0"0,-7 0-918 0 0,-1 0 1 0 0,-1 0-1 0 0,2 33 1 0 0,0-7 98 0 0,38 200 28 0 0,-25-151-119 0 0,3 50-532 0 0,13 64-521 0 0,-29-186 215 0 0,1 0 0 0 0,1-1 0 0 0,1 0 0 0 0,2 0 0 0 0,0-1 0 0 0,20 30 0 0 0,-16-33-1047 0 0,0-7-362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5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14523 0 0,'13'17'4074'0'0,"-1"-2"-4328"0"0,19 31 0 0 0,-7 10-83 0 0,-2 1-1 0 0,-2 1 1 0 0,-3 0 0 0 0,-3 2-1 0 0,9 77 1 0 0,-20-101 126 0 0,-3-29 211 0 0,0-1 0 0 0,0 1 1 0 0,1 0-1 0 0,0 0 1 0 0,0-1-1 0 0,1 1 1 0 0,0 0-1 0 0,0-1 1 0 0,6 11-1 0 0,-3-21 101 0 0,0 0 0 0 0,0 0 0 0 0,-1-1 0 0 0,1 0 0 0 0,5-7 0 0 0,14-14-512 0 0,-14 17 319 0 0,1 0 1 0 0,0 1 0 0 0,0 1-1 0 0,0-1 1 0 0,1 2-1 0 0,0 0 1 0 0,1 0 0 0 0,-1 1-1 0 0,1 1 1 0 0,0 0-1 0 0,0 1 1 0 0,26-4 0 0 0,-29 7 62 0 0,-1 0 1 0 0,0 0 0 0 0,0 1-1 0 0,1 0 1 0 0,-1 0 0 0 0,0 1-1 0 0,0 1 1 0 0,0-1 0 0 0,0 2-1 0 0,-1-1 1 0 0,1 1 0 0 0,-1 0-1 0 0,0 1 1 0 0,0 0-1 0 0,-1 0 1 0 0,1 0 0 0 0,-1 1-1 0 0,0 1 1 0 0,11 12 0 0 0,-14-15 25 0 0,0 1 1 0 0,-1 0-1 0 0,1 0 1 0 0,-1 0-1 0 0,0 1 1 0 0,0-1-1 0 0,0 1 1 0 0,-1 0 0 0 0,0 0-1 0 0,0 0 1 0 0,-1 0-1 0 0,1 0 1 0 0,-1 0-1 0 0,-1 0 1 0 0,1 0-1 0 0,-1 1 1 0 0,-1 11-1 0 0,-1-10 32 0 0,0 1 0 0 0,0-1 0 0 0,-1 0 0 0 0,0 0 0 0 0,0 0-1 0 0,-1 0 1 0 0,0-1 0 0 0,0 1 0 0 0,-1-1 0 0 0,1 0 0 0 0,-2 0 0 0 0,-10 10-1 0 0,-16 12 294 0 0,-2-1 0 0 0,0-1 0 0 0,-2-2 0 0 0,-2-1 0 0 0,0-3 0 0 0,-41 18 0 0 0,77-38-333 0 0,-14 7 127 0 0,-1-1 0 0 0,0 0 0 0 0,0-1 0 0 0,-26 5 0 0 0,40-10-195 0 0,-1-1-1 0 0,1 1 0 0 0,-1-1 0 0 0,1 1 1 0 0,-1-1-1 0 0,1 0 0 0 0,0-1 0 0 0,-1 1 1 0 0,1-1-1 0 0,-1 1 0 0 0,1-1 0 0 0,-1 0 1 0 0,1 0-1 0 0,0-1 0 0 0,0 1 0 0 0,0-1 1 0 0,-1 1-1 0 0,2-1 0 0 0,-1 0 0 0 0,0 0 1 0 0,0 0-1 0 0,0-1 0 0 0,1 1 0 0 0,0 0 1 0 0,-1-1-1 0 0,1 0 0 0 0,0 0 0 0 0,0 0 1 0 0,0 0-1 0 0,-1-4 0 0 0,-6-13-1024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5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145 204 4897 0 0,'-3'-1'46'0'0,"1"0"0"0"0,0 0 1 0 0,0 0-1 0 0,0-1 0 0 0,0 1 0 0 0,0-1 0 0 0,0 1 1 0 0,1-1-1 0 0,-1 0 0 0 0,0 1 0 0 0,1-1 0 0 0,-1 0 0 0 0,1 0 1 0 0,0 0-1 0 0,-1 0 0 0 0,1-1 0 0 0,0 1 0 0 0,-1-4 1 0 0,-4-6-150 0 0,6 11 235 0 0,-1 0-1 0 0,1 1 1 0 0,-1-1-1 0 0,0 0 1 0 0,1 0 0 0 0,-1 0-1 0 0,1 0 1 0 0,0 0 0 0 0,-1 1-1 0 0,1-1 1 0 0,0 0-1 0 0,0 0 1 0 0,-1 0 0 0 0,1 0-1 0 0,0 0 1 0 0,0 0 0 0 0,0 0-1 0 0,0 0 1 0 0,0 0-1 0 0,1 0 1 0 0,-1 0 0 0 0,0 0-1 0 0,0 0 1 0 0,1 0-1 0 0,-1 0 1 0 0,0 0 0 0 0,1 0-1 0 0,-1 0 1 0 0,1 0 0 0 0,-1 1-1 0 0,1-1 1 0 0,0-1-1 0 0,3-5 57 0 0,1 1 0 0 0,-1 0 0 0 0,1 0 0 0 0,1 0 0 0 0,-1 0 0 0 0,1 1 0 0 0,0 0 0 0 0,11-7 0 0 0,-2 5-59 0 0,0 0 1 0 0,1 2 0 0 0,-1 0 0 0 0,1 1 0 0 0,0 0 0 0 0,1 1 0 0 0,-1 1 0 0 0,0 1 0 0 0,18 0-1 0 0,-27 1-13 0 0,0-1 0 0 0,1-1 0 0 0,-1 1-1 0 0,0-1 1 0 0,10-4 0 0 0,30-7 520 0 0,-44 12-622 0 0,0 1 0 0 0,0 0 0 0 0,0 0 0 0 0,0 0 0 0 0,0 0 0 0 0,-1 1 0 0 0,1-1 0 0 0,0 1 0 0 0,0 0 0 0 0,0-1 0 0 0,0 1 0 0 0,-1 1 0 0 0,1-1 0 0 0,2 2 0 0 0,4 1 25 0 0,1 0-1 0 0,-1 0 1 0 0,1-1 0 0 0,-1 0 0 0 0,13 2 0 0 0,23 8 391 0 0,3-1 9 0 0,-38-10-322 0 0,-1 0 0 0 0,1 0 0 0 0,0 1 0 0 0,8 4 0 0 0,-13-3-95 0 0,0 0 1 0 0,-1-1-1 0 0,1 1 1 0 0,-1 1-1 0 0,0-1 1 0 0,-1 1 0 0 0,1-1-1 0 0,-1 1 1 0 0,0 0-1 0 0,0 0 1 0 0,0 1-1 0 0,2 5 1 0 0,21 33 13 0 0,-4-21 30 0 0,-2 1-1 0 0,0 1 0 0 0,-2 1 1 0 0,-1 1-1 0 0,-1 0 0 0 0,20 46 1 0 0,116 280 356 0 0,-136-316-406 0 0,-2 0-1 0 0,11 50 1 0 0,-14-44 138 0 0,22 54 0 0 0,13 25 508 0 0,56 245 0 0 0,-52-197-320 0 0,9 40-3 0 0,88 444 394 0 0,-111-500-383 0 0,-6 1 1 0 0,12 204-1 0 0,-30 38 194 0 0,-13 76 34 0 0,-9-337-522 0 0,2-59-27 0 0,-36 228 139 0 0,10-96-84 0 0,-3 152 204 0 0,-34 208 393 0 0,-10-253-602 0 0,58-250 41 0 0,-2 0 0 0 0,-4-2 0 0 0,-2-2 0 0 0,-55 82 0 0 0,70-121-49 0 0,-2-1 1 0 0,0-1-1 0 0,-42 36 0 0 0,-74 48 185 0 0,115-90-235 0 0,-9 7 47 0 0,18-13-29 0 0,0-1-1 0 0,-1 0 0 0 0,0-1 0 0 0,0 0 1 0 0,-1 0-1 0 0,1-1 0 0 0,-25 8 0 0 0,-23 7 113 0 0,40-13-124 0 0,-1-1 0 0 0,0 0 0 0 0,0-1 0 0 0,0-2 1 0 0,-38 5-1 0 0,-167 5 188 0 0,172-7-216 0 0,-2 0 17 0 0,51-7 7 0 0,0 0 0 0 0,1 0 0 0 0,-1 0 0 0 0,0-1 0 0 0,1 0 0 0 0,-1 1 0 0 0,1-1 0 0 0,-1 0-1 0 0,1-1 1 0 0,0 1 0 0 0,-7-4 0 0 0,9 5 101 0 0,-13-20-74 0 0,14 19-58 0 0,0 1 0 0 0,-2 0 1 0 0,1 0 262 0 0,-1 1-181 0 0,2-2-69 0 0,-1 1 1 0 0,1 0-1 0 0,-1 0 1 0 0,1 0-1 0 0,0 0 1 0 0,-1-1-1 0 0,1 1 1 0 0,-1 0-1 0 0,1 0 1 0 0,0-1-1 0 0,-1 1 1 0 0,1 0-1 0 0,0-1 1 0 0,-1 1-1 0 0,1 0 1 0 0,0-1-1 0 0,-1 1 0 0 0,1-1 1 0 0,0 1-1 0 0,0 0 1 0 0,-1-1-1 0 0,1 1 1 0 0,0-1-1 0 0,0 1 1 0 0,0-1-1 0 0,0 1 1 0 0,0-1-1 0 0,0 1 1 0 0,-1-1-1 0 0,1 1 1 0 0,1-1-1 0 0,-16-39 3 0 0,11 25-668 0 0,-1 0 1 0 0,-1 0 0 0 0,0 1-1 0 0,-1 0 1 0 0,0 0 0 0 0,-10-13-1 0 0,3 14 68 0 0,0 0 0 0 0,-26-19-1 0 0,31 25 494 0 0,-41-30-1116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5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15843 0 0,'45'53'169'0'0,"216"237"125"0"0,-224-256-374 0 0,96 102-50 0 0,-119-119-427 0 0,0 2 1 0 0,-1-1-1 0 0,0 2 1 0 0,-2 0-1 0 0,0 0 0 0 0,9 27 1 0 0,-2-8-2005 0 0,-10-23 1140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0 11066 0 0,'-1'1'292'0'0,"0"-1"0"0"0,0 1 0 0 0,0-1-1 0 0,0 1 1 0 0,0-1 0 0 0,0 1 0 0 0,0 0 0 0 0,0-1-1 0 0,0 1 1 0 0,1 0 0 0 0,-1 0 0 0 0,0 0-1 0 0,0 0 1 0 0,1 0 0 0 0,-1 0 0 0 0,1 0 0 0 0,-1 0-1 0 0,0 0 1 0 0,0 1 0 0 0,-11 27 616 0 0,9-21-683 0 0,-40 112-265 0 0,-34 149 1 0 0,31-99-441 0 0,-76 311-5934 0 0,112-438 4914 0 0,5-5-220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6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482 87 19196 0 0,'-8'-11'-184'0'0,"-1"1"-1"0"0,0 0 0 0 0,0 1 1 0 0,-12-9-1 0 0,16 15 10 0 0,0-1 0 0 0,0 1-1 0 0,-1 0 1 0 0,1 1 0 0 0,-1-1 0 0 0,0 1-1 0 0,0 1 1 0 0,0-1 0 0 0,0 1 0 0 0,0 0-1 0 0,-6-1 1 0 0,-7 1-47 0 0,1 0 0 0 0,-1 1-1 0 0,1 1 1 0 0,-1 1 0 0 0,1 1-1 0 0,-1 0 1 0 0,-28 10 0 0 0,37-10 223 0 0,1 1 1 0 0,-1 0 0 0 0,1 1 0 0 0,0 0-1 0 0,0 1 1 0 0,1 0 0 0 0,-1 0-1 0 0,1 0 1 0 0,0 1 0 0 0,1 0 0 0 0,0 1-1 0 0,0 0 1 0 0,1 0 0 0 0,0 0-1 0 0,-6 11 1 0 0,5-6 3 0 0,1 0 1 0 0,1 1-1 0 0,0-1 0 0 0,1 1 1 0 0,0 0-1 0 0,1 1 0 0 0,0-1 1 0 0,2 0-1 0 0,-1 1 0 0 0,2-1 1 0 0,0 1-1 0 0,1-1 0 0 0,0 1 1 0 0,1-1-1 0 0,0 0 0 0 0,2 0 1 0 0,0 0-1 0 0,0 0 0 0 0,1 0 1 0 0,1-1-1 0 0,0 0 0 0 0,1 0 1 0 0,0 0-1 0 0,1-1 0 0 0,0 0 1 0 0,1-1-1 0 0,0 0 0 0 0,21 19 1 0 0,-17-18 78 0 0,0-1 0 0 0,1-1 0 0 0,0 0 0 0 0,1-1 0 0 0,0 0 0 0 0,0-2 0 0 0,1 1-1 0 0,31 9 1 0 0,-24-12 117 0 0,0 0 0 0 0,1-1-1 0 0,-1-1 1 0 0,1-1-1 0 0,43-2 1 0 0,-17-6 245 0 0,0-1 1 0 0,0-3-1 0 0,-1-2 1 0 0,-1-2 0 0 0,70-30-1 0 0,14-20 513 0 0,-128 62-945 0 0,-1 1 0 0 0,0-1 1 0 0,0 0-1 0 0,0 0 0 0 0,0 0 0 0 0,0 0 0 0 0,-1 0 1 0 0,1-1-1 0 0,-1 1 0 0 0,0-1 0 0 0,1 0 0 0 0,-1 0 0 0 0,2-4 1 0 0,-4 7-39 0 0,-9-7-378 0 0,3 6 50 0 0,0 0 0 0 0,0 0-1 0 0,0 0 1 0 0,0 1 0 0 0,0-1 0 0 0,0 2-1 0 0,0-1 1 0 0,0 1 0 0 0,0 0 0 0 0,0 0-1 0 0,0 0 1 0 0,0 1 0 0 0,-8 3 0 0 0,-3 0-1266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6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15443 0 0,'0'0'-310'0'0,"1"5"-332"0"0,14 102 468 0 0,-4-1 0 0 0,-5 2-1 0 0,-5-1 1 0 0,-4 1 0 0 0,-24 149 0 0 0,24-240-48 0 0,-1 12-1571 0 0,-13 47 0 0 0,13-65 525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7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16892 0 0,'0'0'4170'0'0,"5"-1"-4448"0"0,5 0 209 0 0,-1 0 0 0 0,1 1 0 0 0,0 0 0 0 0,0 1 0 0 0,0 0 0 0 0,0 1 0 0 0,14 3-1 0 0,37 5-595 0 0,-40-8-312 0 0,0-2 0 0 0,0 0 0 0 0,0-1 0 0 0,-1-1 0 0 0,1-1 0 0 0,23-6 0 0 0,-12-1-1084 0 0,3 1-315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14963 0 0,'29'7'-455'0'0,"0"-1"-1"0"0,0 0 1 0 0,0-3-1 0 0,57 1 1 0 0,140-13-2869 0 0,-184 6 1906 0 0,16 0-461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8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 11090 0 0,'0'0'2452'0'0,"16"-10"-2438"0"0,322-73-965 0 0,-117 10-4262 0 0,-169 53 3078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8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269 374 7314 0 0,'-1'-11'187'0'0,"-6"-45"720"0"0,-17-66 0 0 0,20 106-823 0 0,0 1-1 0 0,-2 0 1 0 0,0 0-1 0 0,0 0 1 0 0,-1 1-1 0 0,-1 0 1 0 0,-1 1-1 0 0,0-1 1 0 0,-12-13-1 0 0,19 24-96 0 0,0 1 0 0 0,0 0 1 0 0,0 0-1 0 0,0 0 0 0 0,-1 0 0 0 0,1 0 0 0 0,-1 1 0 0 0,1-1 0 0 0,-1 1 0 0 0,1-1 0 0 0,-1 1 1 0 0,0 0-1 0 0,0 0 0 0 0,0 0 0 0 0,1 1 0 0 0,-1-1 0 0 0,0 1 0 0 0,0-1 0 0 0,0 1 1 0 0,0 0-1 0 0,0 0 0 0 0,0 0 0 0 0,0 1 0 0 0,0-1 0 0 0,0 1 0 0 0,0-1 0 0 0,0 1 0 0 0,1 0 1 0 0,-1 0-1 0 0,0 0 0 0 0,1 1 0 0 0,-1-1 0 0 0,0 1 0 0 0,1-1 0 0 0,0 1 0 0 0,-1 0 1 0 0,1 0-1 0 0,0 0 0 0 0,0 0 0 0 0,0 0 0 0 0,0 0 0 0 0,0 1 0 0 0,1-1 0 0 0,-1 1 0 0 0,1-1 1 0 0,-2 5-1 0 0,-5 8-66 0 0,2 1 0 0 0,0-1 0 0 0,1 1-1 0 0,1 1 1 0 0,1-1 0 0 0,0 1 0 0 0,-1 27 0 0 0,6 120-50 0 0,51 241 170 0 0,36-7 250 0 0,-64-308-168 0 0,9 43 97 0 0,-30-112-155 0 0,-1 0 0 0 0,-1 1-1 0 0,-1 0 1 0 0,-1 25 0 0 0,0-44-290 0 0,-1 0 0 0 0,0 1-1 0 0,1-1 1 0 0,-1 0 0 0 0,0 0 0 0 0,0 0-1 0 0,-1 0 1 0 0,1 0 0 0 0,-1 0-1 0 0,1 0 1 0 0,-1-1 0 0 0,0 1 0 0 0,0 0-1 0 0,0-1 1 0 0,-1 1 0 0 0,1-1 0 0 0,-1 0-1 0 0,1 0 1 0 0,-1 0 0 0 0,1 0 0 0 0,-5 1-1 0 0,-8 5-1775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0 294 10666 0 0,'2'-10'113'0'0,"0"0"0"0"0,1 0 0 0 0,0 1-1 0 0,0-1 1 0 0,1 1 0 0 0,0 0 0 0 0,1 0-1 0 0,0 0 1 0 0,0 1 0 0 0,1-1 0 0 0,0 2 0 0 0,1-1-1 0 0,0 0 1 0 0,8-6 0 0 0,1 1-118 0 0,1 1 0 0 0,0 1 0 0 0,0 1 0 0 0,1 0 0 0 0,0 1 0 0 0,22-6 0 0 0,-2 1-121 0 0,1 2 1 0 0,67-11 0 0 0,82 1-4869 0 0,-155 19 3426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9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21 10170 0 0,'-2'-1'107'0'0,"-2"-2"81"0"0,1 1 1 0 0,-1-1-1 0 0,0 1 1 0 0,0 0-1 0 0,0 0 1 0 0,0 1-1 0 0,0-1 1 0 0,-7-1-1 0 0,9 4-207 0 0,0-1 0 0 0,0 0-1 0 0,0 1 1 0 0,0-1 0 0 0,0 1 0 0 0,0 0-1 0 0,0-1 1 0 0,0 1 0 0 0,0 0-1 0 0,0 0 1 0 0,1 0 0 0 0,-1 1 0 0 0,0-1-1 0 0,1 0 1 0 0,-1 1 0 0 0,1-1 0 0 0,-1 1-1 0 0,1-1 1 0 0,0 1 0 0 0,0 0-1 0 0,-2 1 1 0 0,-8 11-50 0 0,1 1-1 0 0,-1 0 1 0 0,2 0-1 0 0,0 1 0 0 0,1 0 1 0 0,1 1-1 0 0,1 0 1 0 0,0 0-1 0 0,1 0 1 0 0,1 1-1 0 0,0-1 1 0 0,1 1-1 0 0,1 0 1 0 0,1 0-1 0 0,1 0 1 0 0,0 0-1 0 0,1 0 0 0 0,1 0 1 0 0,1 0-1 0 0,6 20 1 0 0,-2-12 134 0 0,2 0 0 0 0,0 0 1 0 0,2-1-1 0 0,21 36 0 0 0,-27-53-195 0 0,0-1-1 0 0,0 1 1 0 0,1-1 0 0 0,0 0-1 0 0,0-1 1 0 0,1 0-1 0 0,0 0 1 0 0,0 0 0 0 0,0-1-1 0 0,1 0 1 0 0,0 0 0 0 0,0-1-1 0 0,0 0 1 0 0,0 0 0 0 0,1-1-1 0 0,-1 0 1 0 0,15 2-1 0 0,-2-1-839 0 0</inkml:trace>
  <inkml:trace contextRef="#ctx0" brushRef="#br0" timeOffset="1">300 132 11995 0 0,'0'0'3382'0'0,"11"9"-2409"0"0,60 52-1165 0 0,-30-27 173 0 0,48 52-1 0 0,-89-86 17 0 0,128 144-338 0 0,-44-47-3318 0 0,-83-95 3246 0 0,0-1 0 0 0,1 1 0 0 0,-1 0 0 0 0,1-1 0 0 0,0 1 0 0 0,-1-1 0 0 0,1 0-1 0 0,0 0 1 0 0,0 1 0 0 0,3 0 0 0 0,-2-4-406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61 4801 0 0,'-1'-4'321'0'0,"0"0"0"0"0,0 0-1 0 0,0 0 1 0 0,1-1 0 0 0,0 1 0 0 0,0 0 0 0 0,0 0-1 0 0,1 0 1 0 0,-1 0 0 0 0,1 0 0 0 0,0 0-1 0 0,3-8 629 0 0,8 14-267 0 0,-6 1-631 0 0,0-1 0 0 0,0 2 0 0 0,-1-1-1 0 0,1 1 1 0 0,-1-1 0 0 0,0 1 0 0 0,0 1 0 0 0,0-1 0 0 0,-1 1 0 0 0,1 0 0 0 0,4 7 0 0 0,180 200 2409 0 0,-59-71-1160 0 0,-63-59-328 0 0,61 99 0 0 0,-117-166-833 0 0,0 0 0 0 0,14 13 1 0 0,12 14 347 0 0,-36-40-431 0 0,-1-2-96 0 0,-16-38-7121 0 0,15 18 6951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7:59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13819 0 0,'-3'0'53'0'0,"1"1"1"0"0,-1-1 0 0 0,1 1-1 0 0,-1 0 1 0 0,0 0-1 0 0,1 0 1 0 0,0 0-1 0 0,-1 1 1 0 0,1-1-1 0 0,0 1 1 0 0,0-1-1 0 0,0 1 1 0 0,0 0-1 0 0,0 0 1 0 0,0 0-1 0 0,0 0 1 0 0,0 0-1 0 0,1 0 1 0 0,-1 1 0 0 0,1-1-1 0 0,0 0 1 0 0,0 1-1 0 0,-1-1 1 0 0,2 1-1 0 0,-1-1 1 0 0,0 1-1 0 0,0 0 1 0 0,1-1-1 0 0,-1 5 1 0 0,0 9-169 0 0,0 0 0 0 0,0 1 0 0 0,4 29 0 0 0,-1-32 272 0 0,10 179-1049 0 0,-15 2-3753 0 0,0-169 3814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0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18788 0 0,'1'-1'-6'0'0,"0"1"0"0"0,1-1 0 0 0,-1 0 0 0 0,1 1 0 0 0,-1-1 0 0 0,0 1 0 0 0,1-1 0 0 0,-1 1 0 0 0,1-1 0 0 0,-1 1 1 0 0,1 0-1 0 0,-1 0 0 0 0,1 0 0 0 0,-1 0 0 0 0,1 0 0 0 0,0 0 0 0 0,-1 0 0 0 0,1 0 0 0 0,-1 1 0 0 0,1-1 0 0 0,-1 1 0 0 0,0-1 0 0 0,1 1 0 0 0,1 1 0 0 0,38 20-220 0 0,-35-19 230 0 0,16 13-76 0 0,0 0-1 0 0,-1 1 0 0 0,-1 1 0 0 0,-1 1 1 0 0,0 1-1 0 0,-2 1 0 0 0,0 0 1 0 0,-1 1-1 0 0,-1 1 0 0 0,-1 1 1 0 0,-2 0-1 0 0,0 0 0 0 0,9 30 0 0 0,-5-9-1016 0 0,-2 1 0 0 0,10 63 0 0 0,-2 94-5871 0 0,-19-135 3925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0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13451 0 0,'0'0'224'0'0,"1"11"-955"0"0,1-3 667 0 0,1-1 0 0 0,0 1 0 0 0,0-1 0 0 0,1 0 0 0 0,7 11 0 0 0,6 12 80 0 0,26 77 183 0 0,33 120-1 0 0,30 76 127 0 0,-92-273-179 0 0,2-1 1 0 0,0 0 0 0 0,2-1 0 0 0,0-2-1 0 0,2 1 1 0 0,2-2 0 0 0,0-1 0 0 0,1-1-1 0 0,1-1 1 0 0,1 0 0 0 0,1-2 0 0 0,1-2 0 0 0,1 0-1 0 0,0-1 1 0 0,2-2 0 0 0,-1-1 0 0 0,54 16-1 0 0,4-4 391 0 0,2-4-1 0 0,0-4 0 0 0,1-4 1 0 0,1-4-1 0 0,124-1 0 0 0,-42-17 406 0 0,-151 6-840 0 0,0-2 1 0 0,-1 0 0 0 0,0-2 0 0 0,0 0-1 0 0,38-18 1 0 0,-53 21-759 0 0,-22 15-3766 0 0,8 0 2828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10 12451 0 0,'0'0'78'0'0,"-1"0"-1"0"0,1 0 1 0 0,-1 0 0 0 0,1 0 0 0 0,0-1 0 0 0,0 1 0 0 0,-1 0-1 0 0,1 0 1 0 0,0 0 0 0 0,-1 0 0 0 0,1 0 0 0 0,0-1 0 0 0,-1 1 0 0 0,1 0-1 0 0,0 0 1 0 0,0-1 0 0 0,0 1 0 0 0,-1 0 0 0 0,1 0 0 0 0,0-1 0 0 0,0 1-1 0 0,0 0 1 0 0,-1-1 0 0 0,1 1 0 0 0,0 0 0 0 0,0 0 0 0 0,0-1 0 0 0,0 1-1 0 0,0 0 1 0 0,0-1 0 0 0,0 1 0 0 0,0 0 0 0 0,0-1 0 0 0,0 1 0 0 0,0 0-1 0 0,0-1 1 0 0,14 3 245 0 0,25 14-820 0 0,-14-1 520 0 0,1-2 0 0 0,0 0 0 0 0,1-2 0 0 0,0-1 0 0 0,0-1 0 0 0,1-1 0 0 0,0-1 0 0 0,39 3 1 0 0,-20-6-1 0 0,-31-4-22 0 0,0 0-1 0 0,0 2 1 0 0,-1 0 0 0 0,1 0-1 0 0,0 2 1 0 0,-1 0 0 0 0,0 1-1 0 0,21 9 1 0 0,-34-13-6 0 0,1 0 1 0 0,-1 1-1 0 0,0 0 0 0 0,0-1 0 0 0,0 1 1 0 0,0 0-1 0 0,0 0 0 0 0,0 0 1 0 0,-1 0-1 0 0,1 0 0 0 0,-1 0 0 0 0,1 1 1 0 0,-1-1-1 0 0,0 0 0 0 0,0 1 1 0 0,0-1-1 0 0,0 1 0 0 0,0-1 0 0 0,-1 1 1 0 0,1 0-1 0 0,-1-1 0 0 0,1 1 1 0 0,-1 0-1 0 0,0-1 0 0 0,0 1 0 0 0,-1 0 1 0 0,1-1-1 0 0,0 1 0 0 0,-1-1 1 0 0,1 1-1 0 0,-1 0 0 0 0,0-1 1 0 0,0 1-1 0 0,0-1 0 0 0,-2 3 0 0 0,-5 10 24 0 0,0-1-1 0 0,-1 0 1 0 0,0-1-1 0 0,-17 19 1 0 0,19-24 5 0 0,-27 33 46 0 0,-2-2 1 0 0,-51 43-1 0 0,70-67-34 0 0,0-2-1 0 0,-1-1 1 0 0,-1 0 0 0 0,0-1-1 0 0,0-1 1 0 0,-1-1-1 0 0,0 0 1 0 0,-29 7 0 0 0,43-15-98 0 0,0 0-1 0 0,-1 0 1 0 0,1 0 0 0 0,0-1 0 0 0,-1 0-1 0 0,1 0 1 0 0,0 0 0 0 0,-1-1 0 0 0,1 0 0 0 0,0 0-1 0 0,-1-1 1 0 0,1 0 0 0 0,0 0 0 0 0,0 0 0 0 0,1-1-1 0 0,-1 0 1 0 0,-5-3 0 0 0,5 2-789 0 0,0-1 0 0 0,0 0 0 0 0,1 0 0 0 0,-1 0 0 0 0,1 0 1 0 0,1-1-1 0 0,-1 0 0 0 0,1 0 0 0 0,-4-8 0 0 0,1 1-1896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1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13259 0 0,'0'0'3914'0'0,"1"7"-4141"0"0,44 241-706 0 0,-35-164-1258 0 0,-3 85-1 0 0,-7-120 1268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2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11699 0 0,'3'-52'1082'0'0,"-3"51"-1106"0"0,1 1-103 0 0,0 0 103 0 0,0 1 0 0 0,0-1 0 0 0,0 1 1 0 0,0-1-1 0 0,0 1 0 0 0,0-1 1 0 0,0 1-1 0 0,0 0 0 0 0,0-1 0 0 0,0 1 1 0 0,0 0-1 0 0,-1 0 0 0 0,1 0 0 0 0,0-1 1 0 0,0 1-1 0 0,-1 0 0 0 0,1 0 0 0 0,-1 0 1 0 0,1 0-1 0 0,-1 0 0 0 0,1 2 1 0 0,10 30-163 0 0,-9-27 144 0 0,28 114 61 0 0,-5 1 0 0 0,-6 1 0 0 0,-5 0-1 0 0,-5 1 1 0 0,-10 174 0 0 0,-8-177 92 0 0,6-102-624 0 0,0-1 1 0 0,-1 0 0 0 0,0-1-1 0 0,-13 31 1 0 0,8-34-632 0 0,-4-6-333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3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98 16179 0 0,'7'-9'-4'0'0,"1"1"-1"0"0,0 0 0 0 0,0 1 1 0 0,0-1-1 0 0,1 1 0 0 0,0 1 1 0 0,0 0-1 0 0,1 0 0 0 0,0 1 0 0 0,0 0 1 0 0,0 1-1 0 0,1 0 0 0 0,-1 0 1 0 0,1 1-1 0 0,0 1 0 0 0,0-1 0 0 0,0 2 1 0 0,0 0-1 0 0,0 0 0 0 0,0 1 1 0 0,1 0-1 0 0,16 4 0 0 0,-18-3-43 0 0,1 1-1 0 0,-1 0 0 0 0,0 1 1 0 0,-1 0-1 0 0,1 1 1 0 0,0 0-1 0 0,-1 0 1 0 0,0 1-1 0 0,0 0 0 0 0,0 1 1 0 0,-1 0-1 0 0,0 0 1 0 0,0 1-1 0 0,0 0 0 0 0,-1 0 1 0 0,0 1-1 0 0,0 0 1 0 0,-1 0-1 0 0,0 0 0 0 0,-1 1 1 0 0,0 0-1 0 0,0 0 1 0 0,-1 1-1 0 0,5 13 1 0 0,-5-10 28 0 0,-1 0 1 0 0,-1 0-1 0 0,1 1 1 0 0,-2 0-1 0 0,0-1 1 0 0,-1 1 0 0 0,0-1-1 0 0,-1 1 1 0 0,-1 0-1 0 0,0-1 1 0 0,-7 25 0 0 0,3-23 53 0 0,0 0 1 0 0,-1 0 0 0 0,0-1 0 0 0,-1 0 0 0 0,-1 0 0 0 0,0-1 0 0 0,-1 0 0 0 0,0-1 0 0 0,-21 20 0 0 0,3-6 181 0 0,-1-1 1 0 0,-53 34 0 0 0,72-53-526 0 0,1 0 1 0 0,-1-1-1 0 0,-1 0 0 0 0,1 0 0 0 0,-1-1 1 0 0,1-1-1 0 0,-1 0 0 0 0,0 0 1 0 0,0-1-1 0 0,0 0 0 0 0,-1-1 1 0 0,1 0-1 0 0,-16-2 0 0 0,23 0-477 0 0,-1 1 0 0 0,1-2 1 0 0,0 1-1 0 0,0 0 0 0 0,0-1 0 0 0,0 0 0 0 0,-5-3 0 0 0,-2-2-1867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3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5193 0 0,'8'4'602'0'0,"-1"1"1"0"0,-1 0-1 0 0,1 0 0 0 0,-1 0 0 0 0,1 1 1 0 0,-2 0-1 0 0,1 0 0 0 0,9 14 0 0 0,35 64 555 0 0,-30-48-911 0 0,-8-15-170 0 0,2 1 0 0 0,31 36 0 0 0,-41-52-20 0 0,1-1-1 0 0,0 0 1 0 0,0-1 0 0 0,1 1 0 0 0,-1-1 0 0 0,1 0 0 0 0,0 0 0 0 0,0-1-1 0 0,0 1 1 0 0,0-1 0 0 0,1-1 0 0 0,-1 1 0 0 0,1-1 0 0 0,0 0 0 0 0,9 1-1 0 0,-13-3 37 0 0,1-1-1 0 0,-1 1 0 0 0,0-1 1 0 0,0 0-1 0 0,1 0 0 0 0,-1 0 0 0 0,0 0 1 0 0,0 0-1 0 0,0-1 0 0 0,-1 0 0 0 0,1 1 1 0 0,0-1-1 0 0,0 0 0 0 0,-1 0 1 0 0,1 0-1 0 0,-1-1 0 0 0,0 1 0 0 0,0 0 1 0 0,0-1-1 0 0,0 0 0 0 0,0 1 1 0 0,0-1-1 0 0,-1 0 0 0 0,1 0 0 0 0,-1 0 1 0 0,2-5-1 0 0,3-8 322 0 0,0 0-1 0 0,-1-1 1 0 0,4-25 0 0 0,-8 33-401 0 0,0 0 0 0 0,0 0 1 0 0,-1-1-1 0 0,0 1 0 0 0,-1 0 0 0 0,1 0 0 0 0,-2 0 0 0 0,0 0 1 0 0,0 0-1 0 0,0 0 0 0 0,-1 0 0 0 0,0 1 0 0 0,-1-1 1 0 0,0 1-1 0 0,-1 0 0 0 0,1 0 0 0 0,-1 0 0 0 0,-1 1 0 0 0,1 0 1 0 0,-1 0-1 0 0,-1 0 0 0 0,1 1 0 0 0,-1 0 0 0 0,0 0 1 0 0,-1 0-1 0 0,1 1 0 0 0,-1 0 0 0 0,0 1 0 0 0,0 0 1 0 0,-1 0-1 0 0,1 1 0 0 0,-1 0 0 0 0,0 0 0 0 0,0 1 0 0 0,0 0 1 0 0,-12-1-1 0 0,19 3-128 0 0,-1 0 0 0 0,0 0 0 0 0,0 1-1 0 0,0-1 1 0 0,1 1 0 0 0,-1-1 0 0 0,0 1 0 0 0,0 0 0 0 0,1 0 0 0 0,-1 0 0 0 0,1 0 0 0 0,-1 1 0 0 0,1-1-1 0 0,-1 1 1 0 0,1-1 0 0 0,0 1 0 0 0,0 0 0 0 0,0 0 0 0 0,0 0 0 0 0,0 0 0 0 0,0 0 0 0 0,0 1 0 0 0,1-1 0 0 0,-1 0-1 0 0,1 1 1 0 0,0-1 0 0 0,0 1 0 0 0,0 0 0 0 0,0-1 0 0 0,0 1 0 0 0,0 0 0 0 0,1-1 0 0 0,-1 1 0 0 0,1 0 0 0 0,0 0-1 0 0,0 4 1 0 0,-1-1-339 0 0,1-1-1 0 0,0 0 1 0 0,0 0-1 0 0,1 0 0 0 0,-1 0 1 0 0,1 1-1 0 0,0-1 1 0 0,1 0-1 0 0,-1 0 1 0 0,1 0-1 0 0,0-1 0 0 0,0 1 1 0 0,1 0-1 0 0,-1-1 1 0 0,1 1-1 0 0,0-1 1 0 0,0 0-1 0 0,1 0 0 0 0,6 6 1 0 0,3-2-1249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4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0 484 1416 0 0,'26'-25'1626'0'0,"-1"0"0"0"0,-1-2 1 0 0,-2-1-1 0 0,26-40 0 0 0,-39 52-1120 0 0,0 0-1 0 0,-1 0 1 0 0,-1 0 0 0 0,-1-1 0 0 0,0-1 0 0 0,-1 1 0 0 0,-1 0 0 0 0,-1-1 0 0 0,0 0-1 0 0,0-27 1 0 0,-3 39-445 0 0,-1-1-1 0 0,0 1 1 0 0,-1 0-1 0 0,1-1 1 0 0,-1 1-1 0 0,-1 0 0 0 0,1 0 1 0 0,-1 0-1 0 0,0 1 1 0 0,-4-7-1 0 0,6 10-78 0 0,1 1 0 0 0,-1-1 0 0 0,0 1 0 0 0,0 0 0 0 0,0-1 0 0 0,0 1 0 0 0,0 0 0 0 0,0 0 0 0 0,-1-1-1 0 0,1 1 1 0 0,0 0 0 0 0,0 0 0 0 0,-1 0 0 0 0,1 1 0 0 0,-1-1 0 0 0,1 0 0 0 0,-1 0 0 0 0,1 1 0 0 0,-1-1 0 0 0,1 1 0 0 0,-1-1-1 0 0,0 1 1 0 0,1 0 0 0 0,-1 0 0 0 0,1 0 0 0 0,-1 0 0 0 0,0 0 0 0 0,1 0 0 0 0,-1 0 0 0 0,0 0 0 0 0,1 1 0 0 0,-1-1 0 0 0,0 0-1 0 0,1 1 1 0 0,-1 0 0 0 0,1-1 0 0 0,-1 1 0 0 0,1 0 0 0 0,0 0 0 0 0,-1 0 0 0 0,1 0 0 0 0,0 0 0 0 0,-2 1 0 0 0,-3 5-47 0 0,1-1 1 0 0,0 1-1 0 0,0-1 0 0 0,0 1 1 0 0,1 1-1 0 0,0-1 1 0 0,1 1-1 0 0,0-1 1 0 0,0 1-1 0 0,0 0 1 0 0,1 0-1 0 0,-2 13 1 0 0,1 6-9 0 0,0-1 1 0 0,2 44-1 0 0,3-13 72 0 0,2 0 0 0 0,3 0-1 0 0,3-1 1 0 0,17 60 0 0 0,1-41 39 0 0,-26-69-25 0 0,1 0 1 0 0,0 0-1 0 0,0-1 0 0 0,1 1 1 0 0,-1-1-1 0 0,1 0 1 0 0,0 0-1 0 0,1 0 0 0 0,-1-1 1 0 0,8 6-1 0 0,-11-9-29 0 0,1-1-1 0 0,0 1 1 0 0,-1-1-1 0 0,1 1 1 0 0,0-1-1 0 0,0 0 1 0 0,0 0-1 0 0,-1 0 1 0 0,1 0-1 0 0,0 0 1 0 0,0 0 0 0 0,0 0-1 0 0,-1-1 1 0 0,1 1-1 0 0,0-1 1 0 0,0 1-1 0 0,-1-1 1 0 0,1 0-1 0 0,0 0 1 0 0,-1 1 0 0 0,1-1-1 0 0,-1 0 1 0 0,1 0-1 0 0,-1-1 1 0 0,1 1-1 0 0,-1 0 1 0 0,0 0-1 0 0,0-1 1 0 0,2-1-1 0 0,3-4-115 0 0,0 0-1 0 0,0 0 1 0 0,0-1-1 0 0,4-9 1 0 0,1-4 8 0 0,11-36 1 0 0,-16 38 419 0 0,1 1-1 0 0,19-33 1 0 0,-26 50-294 0 0,1 0 0 0 0,-1 0 0 0 0,1 0 0 0 0,0 0 0 0 0,0 0 0 0 0,-1 0 0 0 0,1 0 0 0 0,0 1 0 0 0,0-1 0 0 0,0 0 0 0 0,0 1 0 0 0,0-1 0 0 0,0 0 0 0 0,0 1 0 0 0,0-1 0 0 0,0 1 0 0 0,0 0 0 0 0,0-1 0 0 0,0 1 0 0 0,0 0 0 0 0,1 0 0 0 0,-1-1 0 0 0,0 1 0 0 0,0 0 0 0 0,0 0 0 0 0,0 0 1 0 0,2 1-1 0 0,1 0-10 0 0,-1 0 0 0 0,0 0 1 0 0,1 0-1 0 0,-1 1 1 0 0,0 0-1 0 0,0-1 1 0 0,0 1-1 0 0,0 0 1 0 0,3 4-1 0 0,7 5-8 0 0,-1 2 0 0 0,19 23 0 0 0,-31-35 20 0 0,7 8-12 0 0,-1 0 47 0 0,1 0 0 0 0,0-1 1 0 0,1 0-1 0 0,0 0 0 0 0,10 7 0 0 0,-16-14-16 0 0,0 1 1 0 0,0-1 0 0 0,0 0 0 0 0,0 0 0 0 0,0 0 0 0 0,0 0 0 0 0,0 0 0 0 0,0-1 0 0 0,1 1 0 0 0,-1-1 0 0 0,0 1 0 0 0,1-1 0 0 0,-1 0 0 0 0,0 0 0 0 0,0 0-1 0 0,1 0 1 0 0,-1 0 0 0 0,0-1 0 0 0,1 1 0 0 0,-1-1 0 0 0,0 1 0 0 0,0-1 0 0 0,0 0 0 0 0,1 0 0 0 0,-1 0 0 0 0,0 0 0 0 0,0 0 0 0 0,0 0 0 0 0,0-1-1 0 0,1-1 1 0 0,8-7 42 0 0,0-1-1 0 0,-1 0 1 0 0,-1 0-1 0 0,0-1 1 0 0,11-20-1 0 0,18-23 51 0 0,-22 33 20 0 0,0 0 0 0 0,16-35 0 0 0,-22 40 81 0 0,-10 17-225 0 0,0 0 0 0 0,0 0 1 0 0,0-1-1 0 0,0 1 0 0 0,0 0 0 0 0,0 0 0 0 0,0 0 0 0 0,0 0 1 0 0,0 0-1 0 0,0-1 0 0 0,1 1 0 0 0,-1 0 0 0 0,0 0 1 0 0,0 0-1 0 0,0 0 0 0 0,0 0 0 0 0,0 0 0 0 0,0 0 0 0 0,0-1 1 0 0,1 1-1 0 0,-1 0 0 0 0,0 0 0 0 0,0 0 0 0 0,0 0 1 0 0,0 0-1 0 0,0 0 0 0 0,1 0 0 0 0,-1 0 0 0 0,0 0 0 0 0,0 0 1 0 0,0 0-1 0 0,0 0 0 0 0,1 0 0 0 0,-1 0 0 0 0,0 0 1 0 0,0 0-1 0 0,0 0 0 0 0,0 0 0 0 0,1 0 0 0 0,-1 0 0 0 0,0 0 1 0 0,0 0-1 0 0,0 0 0 0 0,0 0 0 0 0,0 0 0 0 0,0 0 1 0 0,1 1-1 0 0,-1-1 0 0 0,0 0 0 0 0,0 0 0 0 0,0 0 0 0 0,0 0 1 0 0,0 0-1 0 0,0 0 0 0 0,1 1 0 0 0,5 13-139 0 0,1 16 127 0 0,2 39 45 0 0,-3 1 1 0 0,-3 0 0 0 0,-11 135-1 0 0,-68 231 199 0 0,54-318-121 0 0,22-116-116 0 0,-3-6-1078 0 0,2 2 897 0 0,0-1 0 0 0,0 1 1 0 0,0 0-1 0 0,1 0 0 0 0,-1-1 0 0 0,1 1 0 0 0,-1 0 0 0 0,1-1 0 0 0,0-2 1 0 0,-2-2-619 0 0,-7-39-3828 0 0,6 29 2741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4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97 7890 0 0,'-1'-9'724'0'0,"0"0"0"0"0,1 0 0 0 0,1 0 0 0 0,1-15 0 0 0,-1 22-699 0 0,-1 0-1 0 0,0 0 1 0 0,1 0-1 0 0,0 0 1 0 0,-1 1-1 0 0,1-1 1 0 0,0 0-1 0 0,0 1 1 0 0,0-1 0 0 0,0 0-1 0 0,0 1 1 0 0,0-1-1 0 0,2-1 1 0 0,-2 3-55 0 0,-1-1 0 0 0,1 1 0 0 0,0 0 1 0 0,0-1-1 0 0,0 1 0 0 0,0 0 1 0 0,0-1-1 0 0,0 1 0 0 0,0 0 0 0 0,0 0 1 0 0,-1 0-1 0 0,1 0 0 0 0,0 0 1 0 0,0 0-1 0 0,0 0 0 0 0,0 0 0 0 0,0 0 1 0 0,0 1-1 0 0,0-1 0 0 0,0 0 0 0 0,0 0 1 0 0,0 1-1 0 0,0-1 0 0 0,-1 1 1 0 0,1-1-1 0 0,0 1 0 0 0,0-1 0 0 0,0 1 1 0 0,4 3-31 0 0,-1-1 1 0 0,0 1 0 0 0,0 0-1 0 0,0 0 1 0 0,-1 0 0 0 0,1 1-1 0 0,-1-1 1 0 0,0 1 0 0 0,0 0-1 0 0,4 10 1 0 0,19 58 234 0 0,-20-53-145 0 0,3 6 55 0 0,-1 0 0 0 0,-2 1 0 0 0,0-1 0 0 0,3 45 0 0 0,-9-65-255 0 0,-1 23 1101 0 0,-2-26-143 0 0,-3-16-517 0 0,3 0-304 0 0,0 1 0 0 0,1-1 1 0 0,1-1-1 0 0,0 1 0 0 0,1 0 0 0 0,2-24 0 0 0,0 18 0 0 0,1 0 0 0 0,0 0 0 0 0,2 1 1 0 0,0-1-1 0 0,11-27 0 0 0,-12 39 1 0 0,0 0 1 0 0,0 1-1 0 0,0-1 1 0 0,1 1-1 0 0,0-1 1 0 0,0 2-1 0 0,0-1 0 0 0,1 0 1 0 0,0 1-1 0 0,0 0 1 0 0,0 1-1 0 0,1-1 1 0 0,-1 1-1 0 0,1 0 0 0 0,0 1 1 0 0,10-4-1 0 0,-10 4-12 0 0,1 0 1 0 0,0 1-1 0 0,-1 0 0 0 0,1 1 0 0 0,0-1 0 0 0,0 1 1 0 0,0 1-1 0 0,0 0 0 0 0,1 0 0 0 0,14 2 1 0 0,-19-1 19 0 0,0 0 0 0 0,0 0 0 0 0,-1 1 0 0 0,1-1 0 0 0,-1 1 0 0 0,1 0 0 0 0,-1 0 0 0 0,0 0 0 0 0,0 0 0 0 0,0 1 0 0 0,0-1 0 0 0,0 1 0 0 0,0 0 0 0 0,-1 0 0 0 0,1 0 0 0 0,-1 0 1 0 0,0 0-1 0 0,0 0 0 0 0,0 0 0 0 0,0 1 0 0 0,-1-1 0 0 0,1 1 0 0 0,-1 0 0 0 0,1 6 0 0 0,1 4-49 0 0,0 0 0 0 0,-1 0 0 0 0,-1 0 0 0 0,-1 1 0 0 0,0-1 0 0 0,-3 26 0 0 0,-2-12-1522 0 0,-1 0 0 0 0,-13 38 0 0 0,17-60 995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0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13 165 16884 0 0,'-9'-10'960'0'0,"6"0"-928"0"0,9 1-336 0 0,-2-4 160 0 0,8 1-104 0 0,4 0-120 0 0,1-1 136 0 0,5 0-145 0 0,0-1 9 0 0,1 1 96 0 0,1-1-656 0 0,-1 3-328 0 0,1 0-248 0 0,-1 1-825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7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687 41 9922 0 0,'0'-2'81'0'0,"-1"-1"0"0"0,1 1 0 0 0,-1 0 1 0 0,1 0-1 0 0,-1 0 0 0 0,0-1 0 0 0,0 1 0 0 0,0 0 0 0 0,0 0 0 0 0,0 0 0 0 0,-1 1 0 0 0,1-1 1 0 0,-1 0-1 0 0,1 0 0 0 0,-1 1 0 0 0,1-1 0 0 0,-1 1 0 0 0,-3-3 0 0 0,3 4-103 0 0,0-1-1 0 0,0 1 0 0 0,0 0 1 0 0,0 0-1 0 0,0 0 0 0 0,0 0 1 0 0,0 0-1 0 0,0 0 0 0 0,0 1 1 0 0,0-1-1 0 0,0 1 0 0 0,0-1 1 0 0,0 1-1 0 0,1 0 1 0 0,-1-1-1 0 0,0 1 0 0 0,0 0 1 0 0,0 0-1 0 0,1 1 0 0 0,-1-1 1 0 0,-1 2-1 0 0,-17 13-172 0 0,2 1 0 0 0,0 0 0 0 0,-26 34 0 0 0,10-11 335 0 0,-277 303 3047 0 0,249-276-2276 0 0,-23 27 1009 0 0,84-93-1963 0 0,0 1 0 0 0,0 0 0 0 0,0 0 0 0 0,0 0 0 0 0,0-1 0 0 0,0 1 0 0 0,1 0-1 0 0,-1 0 1 0 0,0 0 0 0 0,1 0 0 0 0,0 0 0 0 0,-1 4 0 0 0,-5 17-637 0 0,-6-11 148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5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55 12523 0 0,'0'0'2478'0'0,"1"3"-3087"0"0,6 31 254 0 0,4 64 0 0 0,-10-68 425 0 0,2-1 0 0 0,2 1 0 0 0,12 46 0 0 0,-16-73-57 0 0,0 0 0 0 0,0 0 1 0 0,1-1-1 0 0,-1 1 1 0 0,1 0-1 0 0,-1-1 0 0 0,1 1 1 0 0,0-1-1 0 0,0 0 1 0 0,0 1-1 0 0,0-1 0 0 0,1 0 1 0 0,-1 0-1 0 0,1 0 1 0 0,-1-1-1 0 0,4 3 0 0 0,-5-4 6 0 0,1 1-1 0 0,0-1 0 0 0,-1 1 0 0 0,1-1 0 0 0,-1 1 1 0 0,1-1-1 0 0,0 0 0 0 0,-1 0 0 0 0,1 0 0 0 0,0 0 1 0 0,-1 0-1 0 0,1 0 0 0 0,0 0 0 0 0,-1-1 0 0 0,1 1 1 0 0,-1 0-1 0 0,1-1 0 0 0,-1 1 0 0 0,1-1 1 0 0,-1 0-1 0 0,1 0 0 0 0,-1 1 0 0 0,1-1 0 0 0,-1 0 1 0 0,0 0-1 0 0,1 0 0 0 0,-1-1 0 0 0,0 1 0 0 0,0 0 1 0 0,1-2-1 0 0,8-9 70 0 0,-1-1 1 0 0,0 0 0 0 0,-1-1-1 0 0,0 1 1 0 0,-1-1-1 0 0,-1-1 1 0 0,9-27 0 0 0,-10 18-5 0 0,0-1 0 0 0,-1 1 0 0 0,-2-1 0 0 0,0-31 0 0 0,-2 46-48 0 0,0 3-15 0 0,0 0 1 0 0,0 0-1 0 0,0 1 0 0 0,-1-1 0 0 0,0 0 0 0 0,-4-12 0 0 0,5 17-29 0 0,-1 1 0 0 0,0-1 0 0 0,0 1 0 0 0,0-1 0 0 0,0 1 0 0 0,0 0 0 0 0,-1-1 0 0 0,1 1 0 0 0,0 0 0 0 0,0 0 0 0 0,-1 0-1 0 0,1 0 1 0 0,-1 0 0 0 0,1 0 0 0 0,-1 0 0 0 0,1 1 0 0 0,-1-1 0 0 0,0 0 0 0 0,1 1 0 0 0,-1-1 0 0 0,0 1 0 0 0,0 0 0 0 0,1 0-1 0 0,-1-1 1 0 0,0 1 0 0 0,0 0 0 0 0,1 1 0 0 0,-1-1 0 0 0,0 0 0 0 0,1 0 0 0 0,-1 1 0 0 0,-3 0 0 0 0,-12 3-394 0 0,0 1 1 0 0,0 0 0 0 0,0 1 0 0 0,-30 17 0 0 0,-25 18-6923 0 0,66-37 6197 0 0,3-3 936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6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2192 0 0,'10'-6'245'0'0,"1"1"0"0"0,0 1-1 0 0,0 0 1 0 0,0 0-1 0 0,1 1 1 0 0,0 0-1 0 0,-1 1 1 0 0,1 0-1 0 0,0 1 1 0 0,0 0-1 0 0,0 1 1 0 0,0 1 0 0 0,0 0-1 0 0,-1 0 1 0 0,1 1-1 0 0,0 1 1 0 0,-1 0-1 0 0,1 0 1 0 0,-1 1-1 0 0,0 1 1 0 0,0 0-1 0 0,0 0 1 0 0,-1 1 0 0 0,0 0-1 0 0,0 1 1 0 0,14 12-1 0 0,-15-10-129 0 0,1 0 0 0 0,-2 0 0 0 0,1 0 1 0 0,-1 1-1 0 0,-1 1 0 0 0,0-1 0 0 0,0 1 0 0 0,10 24 0 0 0,-14-28 2 0 0,-1 0 0 0 0,1 1 0 0 0,-1-1 0 0 0,-1 1 1 0 0,0 0-1 0 0,0-1 0 0 0,0 1 0 0 0,-1 0 0 0 0,0 0 0 0 0,0 0 0 0 0,-1-1 1 0 0,0 1-1 0 0,0 0 0 0 0,-1-1 0 0 0,-5 15 0 0 0,7-21-90 0 0,-1 0-1 0 0,1 0 0 0 0,0 0 1 0 0,-1 0-1 0 0,1 0 1 0 0,-1 0-1 0 0,1 0 0 0 0,-1-1 1 0 0,1 1-1 0 0,-1 0 1 0 0,1 0-1 0 0,-1-1 1 0 0,0 1-1 0 0,1 0 0 0 0,-1-1 1 0 0,0 1-1 0 0,0-1 1 0 0,1 1-1 0 0,-1-1 0 0 0,0 1 1 0 0,0-1-1 0 0,-1 1 1 0 0,1-1 5 0 0,0 0 0 0 0,1 0 0 0 0,-1-1 0 0 0,0 1 0 0 0,0 0 0 0 0,1 0 0 0 0,-1-1 1 0 0,0 1-1 0 0,0 0 0 0 0,1-1 0 0 0,-1 1 0 0 0,0-1 0 0 0,1 1 0 0 0,-1-1 0 0 0,1 1 0 0 0,-1-1 1 0 0,1 0-1 0 0,-1 1 0 0 0,1-1 0 0 0,-1-1 0 0 0,-2-2 49 0 0,0-1-1 0 0,1 0 1 0 0,0 1-1 0 0,0-1 1 0 0,1 0-1 0 0,-3-10 1 0 0,3 3-81 0 0,0 1-1 0 0,0-1 1 0 0,1 0 0 0 0,1 1 0 0 0,0-1-1 0 0,1 1 1 0 0,0-1 0 0 0,0 1 0 0 0,2-1-1 0 0,-1 1 1 0 0,1 0 0 0 0,1 1 0 0 0,0-1-1 0 0,8-12 1 0 0,-9 17-15 0 0,1-1-1 0 0,0 1 1 0 0,0 0 0 0 0,0 1-1 0 0,0-1 1 0 0,1 1-1 0 0,0 0 1 0 0,0 1 0 0 0,1-1-1 0 0,-1 1 1 0 0,1 1 0 0 0,0-1-1 0 0,0 1 1 0 0,0 0-1 0 0,1 1 1 0 0,-1-1 0 0 0,0 2-1 0 0,1-1 1 0 0,0 1 0 0 0,-1 0-1 0 0,1 0 1 0 0,12 1-1 0 0,-15 1 7 0 0,0 0 0 0 0,-1 0 0 0 0,1 0 0 0 0,-1 1 0 0 0,0-1 0 0 0,1 1 0 0 0,-1 0 0 0 0,0 0 0 0 0,0 1 0 0 0,0-1 0 0 0,-1 1 0 0 0,1 0 0 0 0,0 0 0 0 0,-1 0 0 0 0,0 0 0 0 0,0 1 0 0 0,0 0 0 0 0,0-1-1 0 0,0 1 1 0 0,-1 0 0 0 0,0 0 0 0 0,3 7 0 0 0,1 1 16 0 0,-1 1 0 0 0,0 0 0 0 0,-1 0 0 0 0,-1 0 0 0 0,0 0 0 0 0,1 20-1 0 0,3 111 777 0 0,-8-145-776 0 0,1 0-1 0 0,-1 0 0 0 0,1-1 0 0 0,-1 1 1 0 0,0 0-1 0 0,1 0 0 0 0,0 0 0 0 0,-1 0 1 0 0,1 0-1 0 0,0-1 0 0 0,0 1 0 0 0,0 0 1 0 0,-1 0-1 0 0,1-1 0 0 0,0 1 0 0 0,1 0 1 0 0,-1 0-1 0 0,0 0 0 0 0,0-1 0 0 0,1-1 1 0 0,5-26-35 0 0,6-9-18 0 0,2 0-1 0 0,35-68 0 0 0,-41 90 65 0 0,2 1 0 0 0,0 0 0 0 0,1 0 0 0 0,1 1 0 0 0,0 0 0 0 0,0 1 0 0 0,2 0 0 0 0,26-19 0 0 0,-36 29-10 0 0,0 1 1 0 0,0-1-1 0 0,0 1 1 0 0,1 0-1 0 0,-1 0 1 0 0,1 0-1 0 0,0 1 1 0 0,-1-1-1 0 0,1 1 1 0 0,0 0-1 0 0,0 1 1 0 0,0-1 0 0 0,-1 1-1 0 0,1 0 1 0 0,0 0-1 0 0,0 0 1 0 0,0 1-1 0 0,0 0 1 0 0,0 0-1 0 0,-1 0 1 0 0,7 3-1 0 0,-6-2-6 0 0,0 1 0 0 0,0 0 0 0 0,0 0 0 0 0,-1 0 0 0 0,1 1 0 0 0,-1 0 0 0 0,0 0 0 0 0,0 0 0 0 0,0 0 0 0 0,0 1 0 0 0,-1-1 0 0 0,1 1 0 0 0,-1 0 0 0 0,-1 0-1 0 0,1 0 1 0 0,-1 1 0 0 0,3 7 0 0 0,2 16-261 0 0,-2 0-1 0 0,-1-1 0 0 0,-1 1 0 0 0,-2 0 0 0 0,-2 32 0 0 0,1-35-2003 0 0,17-50-319 0 0,6-39 409 0 0,13-29 3803 0 0,-26 70 130 0 0,0 1-1 0 0,16-22 1095 0 0,-24 46-2650 0 0,2 5-140 0 0,-1 0 0 0 0,-1 0 0 0 0,0 0 0 0 0,0 0 0 0 0,0 0 0 0 0,-1 1 0 0 0,-1-1 0 0 0,1 1 0 0 0,-2 8 0 0 0,4 31 57 0 0,1-23-72 0 0,1 0-1 0 0,10 30 1 0 0,-14-49-111 0 0,2 0 0 0 0,-1 0 0 0 0,0 0 0 0 0,1 0 1 0 0,0-1-1 0 0,1 1 0 0 0,-1-1 0 0 0,1 0 0 0 0,0 0 1 0 0,0 0-1 0 0,1 0 0 0 0,0-1 0 0 0,-1 1 0 0 0,9 4 1 0 0,-10-7-153 0 0,0-1 1 0 0,0 0-1 0 0,0 0 1 0 0,1-1-1 0 0,-1 1 1 0 0,0 0-1 0 0,0-1 1 0 0,0 0-1 0 0,1 0 1 0 0,-1 0 0 0 0,0 0-1 0 0,0-1 1 0 0,1 1-1 0 0,-1-1 1 0 0,0 0-1 0 0,0 1 1 0 0,0-2-1 0 0,0 1 1 0 0,4-2-1 0 0,4-3-666 0 0,0 0-1 0 0,0-1 0 0 0,16-12 0 0 0,-11 4 109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6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168 161 816 0 0,'7'-12'1400'0'0,"-1"-1"0"0"0,-1 0 0 0 0,7-24 0 0 0,-11 34-1168 0 0,0 0 1 0 0,0-1-1 0 0,-1 1 0 0 0,1 0 1 0 0,-1 0-1 0 0,1 0 1 0 0,-1 0-1 0 0,0-1 0 0 0,0 1 1 0 0,-1 0-1 0 0,1 0 1 0 0,-1 0-1 0 0,1-1 1 0 0,-1 1-1 0 0,0 0 0 0 0,0 0 1 0 0,0 0-1 0 0,-1 0 1 0 0,1 0-1 0 0,-1 1 0 0 0,0-1 1 0 0,-2-3-1 0 0,2 4-181 0 0,-1 1-1 0 0,1-1 1 0 0,-1 1-1 0 0,1 0 1 0 0,0 0 0 0 0,-1 0-1 0 0,0 1 1 0 0,1-1-1 0 0,-1 0 1 0 0,0 1-1 0 0,1 0 1 0 0,-1-1 0 0 0,0 1-1 0 0,1 0 1 0 0,-1 1-1 0 0,0-1 1 0 0,1 0-1 0 0,-1 1 1 0 0,0 0 0 0 0,1-1-1 0 0,-1 1 1 0 0,1 0-1 0 0,-1 0 1 0 0,1 0-1 0 0,-1 1 1 0 0,1-1 0 0 0,0 1-1 0 0,-3 2 1 0 0,-4 2-81 0 0,0 0 1 0 0,1 1-1 0 0,0 0 1 0 0,1 1-1 0 0,-12 14 1 0 0,12-13 16 0 0,1 1 1 0 0,1 0 0 0 0,-1 0-1 0 0,2 0 1 0 0,-1 1 0 0 0,2-1-1 0 0,-1 1 1 0 0,2 0 0 0 0,-1 0-1 0 0,1 0 1 0 0,1 1-1 0 0,0-1 1 0 0,1 0 0 0 0,1 20-1 0 0,-1-29 25 0 0,0 1 0 0 0,1-1-1 0 0,-1 0 1 0 0,1 1-1 0 0,0-1 1 0 0,0 1-1 0 0,0-1 1 0 0,0 0 0 0 0,0 0-1 0 0,0 1 1 0 0,0-1-1 0 0,1 0 1 0 0,-1 0-1 0 0,1 0 1 0 0,-1 0 0 0 0,1-1-1 0 0,0 1 1 0 0,0 0-1 0 0,0-1 1 0 0,0 1-1 0 0,0-1 1 0 0,0 0 0 0 0,0 0-1 0 0,4 2 1 0 0,-2-2 16 0 0,-1-1 0 0 0,1 1 1 0 0,-1-1-1 0 0,1 0 0 0 0,-1 0 0 0 0,1 0 0 0 0,-1 0 1 0 0,1-1-1 0 0,-1 1 0 0 0,1-1 0 0 0,-1 0 1 0 0,1 0-1 0 0,-1 0 0 0 0,0 0 0 0 0,0-1 1 0 0,5-2-1 0 0,15-11 52 0 0,-1 0 0 0 0,0-2-1 0 0,30-29 1 0 0,-25 21 99 0 0,32-22 0 0 0,-58 46-167 0 0,0 1 0 0 0,0-1 0 0 0,0 0 0 0 0,0 1 0 0 0,0-1 0 0 0,0 1 1 0 0,0-1-1 0 0,0 1 0 0 0,0 0 0 0 0,0-1 0 0 0,0 1 0 0 0,0 0 0 0 0,0 0 0 0 0,0 0 0 0 0,1 0 0 0 0,-1 0 0 0 0,0 0 0 0 0,0 0 0 0 0,0 0 0 0 0,0 0 0 0 0,0 1 0 0 0,1-1 0 0 0,-1 0 0 0 0,1 1 0 0 0,0 1 7 0 0,0-1-1 0 0,0 1 1 0 0,0-1 0 0 0,0 1 0 0 0,0 0 0 0 0,0 0 0 0 0,-1-1-1 0 0,1 1 1 0 0,-1 1 0 0 0,3 3 0 0 0,2 6 43 0 0,-1 0 0 0 0,0 1-1 0 0,4 17 1 0 0,-7-23-31 0 0,7 23 35 0 0,2 8-12 0 0,1 0 0 0 0,20 40 0 0 0,-32-76-118 0 0,1-1 1 0 0,-1 0-1 0 0,1 1 1 0 0,-1-1-1 0 0,1 0 1 0 0,0 1-1 0 0,-1-1 1 0 0,1 0-1 0 0,0 0 1 0 0,0 0-1 0 0,0 0 1 0 0,0 0-1 0 0,0 0 1 0 0,0 0-1 0 0,1 0 1 0 0,-1 0-1 0 0,0 0 1 0 0,0 0-1 0 0,0-1 1 0 0,1 1-1 0 0,-1-1 1 0 0,1 1-1 0 0,-1-1 1 0 0,0 1-1 0 0,1-1 1 0 0,-1 0-1 0 0,1 1 1 0 0,-1-1-1 0 0,1 0 1 0 0,-1 0-1 0 0,0 0 1 0 0,1-1-1 0 0,-1 1 1 0 0,1 0-1 0 0,-1 0 1 0 0,1-1-1 0 0,-1 1 1 0 0,2-1-1 0 0,3-3-518 0 0,0 1 0 0 0,0-1-1 0 0,-1-1 1 0 0,1 1 0 0 0,-1-1-1 0 0,6-7 1 0 0,-5 7 619 0 0,11-14-981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93 3745 0 0,'-1'-12'1489'0'0,"0"0"0"0"0,0 1 0 0 0,-1-1 0 0 0,-1 1 0 0 0,-8-24 1177 0 0,10 38-2624 0 0,-1 0 0 0 0,1 0 0 0 0,0 1 0 0 0,0-1 0 0 0,0 0 0 0 0,1 0 0 0 0,-1 5 0 0 0,-2 216 121 0 0,5-115-124 0 0,-1-34-22 0 0,0-4-9 0 0,-2-1-1 0 0,-12 76 1 0 0,12-142 59 0 0,-4 22-971 0 0,1 0 0 0 0,2 1 0 0 0,0 48 0 0 0,4-63 245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62 18908 0 0,'-7'-13'1344'0'0,"0"2"-1368"0"0,5 6-176 0 0,-1-2 368 0 0,12-4-4889 0 0,0 6 3289 0 0,1 1 1456 0 0,1-2-1424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7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624 117 12235 0 0,'-4'-8'-84'0'0,"0"1"0"0"0,-1-1 0 0 0,1 1 0 0 0,-2 0 1 0 0,1 0-1 0 0,-1 0 0 0 0,0 1 0 0 0,0 0 0 0 0,-1 0 1 0 0,0 1-1 0 0,0-1 0 0 0,0 2 0 0 0,-1-1 0 0 0,0 1 1 0 0,0 0-1 0 0,0 0 0 0 0,0 1 0 0 0,0 0 1 0 0,-1 1-1 0 0,1 0 0 0 0,-1 0 0 0 0,1 1 0 0 0,-14-1 1 0 0,9 2 110 0 0,1 0 0 0 0,-1 1 1 0 0,1 0-1 0 0,-1 1 0 0 0,1 0 1 0 0,0 1-1 0 0,0 0 1 0 0,0 1-1 0 0,0 1 0 0 0,1 0 1 0 0,-1 0-1 0 0,1 1 0 0 0,1 0 1 0 0,-1 1-1 0 0,1 0 1 0 0,-11 11-1 0 0,3 0 59 0 0,1 1-1 0 0,1 1 1 0 0,1 1 0 0 0,1 0-1 0 0,1 1 1 0 0,0 1 0 0 0,2 0-1 0 0,-13 36 1 0 0,-3 23-75 0 0,-18 97-1 0 0,36-125 39 0 0,2 0 1 0 0,2 0-1 0 0,3 0 0 0 0,2 0 1 0 0,13 96-1 0 0,-13-150-52 0 0,3 20-296 0 0,-1 1-1 0 0,-1 0 0 0 0,-3 28 1 0 0,2-48 253 0 0,0-1 0 0 0,0 0 0 0 0,0 1 1 0 0,0-1-1 0 0,0 0 0 0 0,0 1 0 0 0,0-1 1 0 0,0 0-1 0 0,0 0 0 0 0,0 1 0 0 0,-1-1 1 0 0,1 0-1 0 0,0 1 0 0 0,0-1 0 0 0,0 0 1 0 0,0 0-1 0 0,-1 1 0 0 0,1-1 0 0 0,0 0 1 0 0,0 0-1 0 0,0 0 0 0 0,-1 1 0 0 0,1-1 1 0 0,0 0-1 0 0,0 0 0 0 0,-1 0 0 0 0,1 0 1 0 0,0 0-1 0 0,-1 1 0 0 0,1-1 0 0 0,0 0 1 0 0,0 0-1 0 0,-1 0 0 0 0,1 0 0 0 0,0 0 1 0 0,-1 0-1 0 0,1 0 0 0 0,0 0 0 0 0,-1 0 1 0 0,1 0-1 0 0,-1 0 0 0 0,0 0-62 0 0,-6 1-4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7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10858 0 0,'5'-10'194'0'0,"0"-1"0"0"0,1 1 0 0 0,0 0 0 0 0,1 0 0 0 0,0 1 0 0 0,0 0 0 0 0,1 0 0 0 0,0 1 0 0 0,1 0 0 0 0,0 0-1 0 0,0 1 1 0 0,0 0 0 0 0,1 0 0 0 0,0 1 0 0 0,1 1 0 0 0,10-5 0 0 0,-6 4-203 0 0,0 0 1 0 0,1 1-1 0 0,-1 1 1 0 0,1 0-1 0 0,0 2 1 0 0,0-1-1 0 0,0 2 1 0 0,0 0-1 0 0,0 1 1 0 0,19 2-1 0 0,-23 0 4 0 0,0 0-1 0 0,0 1 1 0 0,-1 1-1 0 0,1 0 1 0 0,-1 0-1 0 0,0 1 1 0 0,0 0-1 0 0,-1 1 1 0 0,1 0-1 0 0,-1 1 1 0 0,0 0-1 0 0,-1 1 1 0 0,0 0-1 0 0,9 10 1 0 0,-3-2 96 0 0,0 1 1 0 0,-2 0-1 0 0,0 1 1 0 0,-1 0-1 0 0,0 1 1 0 0,-2 1-1 0 0,0 0 1 0 0,-2 0-1 0 0,0 1 1 0 0,-1 0-1 0 0,5 25 1 0 0,-14-57 47 0 0,1 0 0 0 0,0-1 1 0 0,0 1-1 0 0,2 0 1 0 0,-1 0-1 0 0,1 0 1 0 0,1 0-1 0 0,0 0 0 0 0,0 0 1 0 0,7-16-1 0 0,0 7-153 0 0,2 0-1 0 0,0 0 1 0 0,1 1-1 0 0,1 1 1 0 0,0 0-1 0 0,2 1 1 0 0,26-25-1 0 0,-33 34 10 0 0,0 1 1 0 0,1 1-1 0 0,0-1 1 0 0,0 2-1 0 0,0-1 1 0 0,1 1-1 0 0,0 0 0 0 0,0 1 1 0 0,0 1-1 0 0,1-1 1 0 0,-1 1-1 0 0,1 1 0 0 0,0 0 1 0 0,-1 1-1 0 0,1 0 1 0 0,0 0-1 0 0,21 3 1 0 0,-25-1 11 0 0,1 1 0 0 0,-1 0 0 0 0,1 1 0 0 0,-1-1 0 0 0,0 1 0 0 0,0 1 0 0 0,0 0 1 0 0,-1-1-1 0 0,1 2 0 0 0,-1-1 0 0 0,0 1 0 0 0,0 0 0 0 0,0 1 0 0 0,-1-1 1 0 0,0 1-1 0 0,0 0 0 0 0,0 0 0 0 0,-1 1 0 0 0,0-1 0 0 0,0 1 0 0 0,-1 0 1 0 0,0 0-1 0 0,0 0 0 0 0,0 0 0 0 0,1 10 0 0 0,-1-5-184 0 0,0 0 0 0 0,-1 0 0 0 0,0 0 0 0 0,-1 1 0 0 0,0-1 0 0 0,-3 23 0 0 0,1-26-391 0 0,0 1 0 0 0,-1 0-1 0 0,0-1 1 0 0,-1 1 0 0 0,0-1 0 0 0,-1 0 0 0 0,0 0 0 0 0,-7 13 0 0 0,-16 16-1118 0 0,11-21 689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0 200 13939 0 0,'169'-50'3295'0'0,"88"-12"-3216"0"0,-104 27 269 0 0,121-17 392 0 0,-272 52-734 0 0,-25 21-979 0 0,22-20 858 0 0,-20 11-1569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8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143 214 12387 0 0,'-8'16'830'0'0,"0"0"1"0"0,-14 18-1 0 0,0 0-761 0 0,5-7-59 0 0,5-8-7 0 0,1 0 1 0 0,-10 23-1 0 0,18-37 3 0 0,1 1 0 0 0,0 0 0 0 0,0 0 0 0 0,1 0 0 0 0,0 0 0 0 0,0 0 0 0 0,0 0 0 0 0,1 0 0 0 0,0 0 0 0 0,0 0 0 0 0,0 0 0 0 0,2 9 0 0 0,-1-13 0 0 0,-1 0 1 0 0,1 0 0 0 0,0 0 0 0 0,-1 0 0 0 0,1 0 0 0 0,0 0-1 0 0,0 0 1 0 0,0 0 0 0 0,0 0 0 0 0,1 0 0 0 0,-1-1 0 0 0,0 1-1 0 0,1 0 1 0 0,-1-1 0 0 0,1 1 0 0 0,-1-1 0 0 0,1 0-1 0 0,0 0 1 0 0,0 1 0 0 0,0-1 0 0 0,3 1 0 0 0,-1-1 9 0 0,0 0 0 0 0,0 0-1 0 0,0-1 1 0 0,0 1 0 0 0,-1-1 0 0 0,1 0 0 0 0,0 0 0 0 0,0 0 0 0 0,0-1-1 0 0,0 0 1 0 0,4-1 0 0 0,6-2 35 0 0,0-1-1 0 0,0 0 1 0 0,-1-1-1 0 0,0-1 1 0 0,16-10 0 0 0,-10 5 24 0 0,0-2 1 0 0,-1 0-1 0 0,-1-2 1 0 0,23-24-1 0 0,-35 34-54 0 0,0 1 0 0 0,0-1 0 0 0,-1-1 0 0 0,1 1 0 0 0,-1-1 0 0 0,-1 0 0 0 0,0 1-1 0 0,0-2 1 0 0,0 1 0 0 0,-1 0 0 0 0,0 0 0 0 0,0-1 0 0 0,0 1 0 0 0,-1-1 0 0 0,-1 0-1 0 0,1 1 1 0 0,-2-10 0 0 0,0 12-23 0 0,0 0 0 0 0,-1 0-1 0 0,0 0 1 0 0,0 0 0 0 0,-1 0-1 0 0,1 1 1 0 0,-1-1 0 0 0,0 1-1 0 0,0 0 1 0 0,-1 0 0 0 0,1 0-1 0 0,-1 0 1 0 0,0 1 0 0 0,0-1-1 0 0,0 1 1 0 0,0 0 0 0 0,-1 0 0 0 0,-6-3-1 0 0,-2-1-57 0 0,0 1 0 0 0,-1 0 0 0 0,1 1 0 0 0,-1 0 0 0 0,-22-3 0 0 0,22 5-193 0 0,-1 1 0 0 0,0 1-1 0 0,0 0 1 0 0,0 1 0 0 0,-15 3 0 0 0,26-3-23 0 0,0 0 1 0 0,1 1 0 0 0,-1-1-1 0 0,0 1 1 0 0,1 0-1 0 0,-1 0 1 0 0,0 1 0 0 0,1-1-1 0 0,-1 1 1 0 0,1-1-1 0 0,0 1 1 0 0,-1 0 0 0 0,1 1-1 0 0,0-1 1 0 0,0 0-1 0 0,1 1 1 0 0,-1 0 0 0 0,0-1-1 0 0,1 1 1 0 0,0 0-1 0 0,-1 0 1 0 0,1 1-1 0 0,0-1 1 0 0,-2 7 0 0 0,4-9 199 0 0,-1 0 1 0 0,1 0 0 0 0,0 0 0 0 0,0 0-1 0 0,0 0 1 0 0,0 0 0 0 0,1 0 0 0 0,-1 0-1 0 0,0 0 1 0 0,0 0 0 0 0,1 0 0 0 0,-1-1-1 0 0,0 1 1 0 0,1 0 0 0 0,-1 0 0 0 0,1 0 0 0 0,-1 0-1 0 0,1-1 1 0 0,-1 1 0 0 0,1 0 0 0 0,0 0-1 0 0,-1-1 1 0 0,1 1 0 0 0,0 0 0 0 0,-1-1-1 0 0,1 1 1 0 0,0-1 0 0 0,0 1 0 0 0,0-1-1 0 0,0 0 1 0 0,0 1 0 0 0,-1-1 0 0 0,1 0-1 0 0,0 1 1 0 0,2-1 0 0 0,33 7-653 0 0,-11-6 702 0 0,-1-2 1 0 0,1 0 0 0 0,0-1-1 0 0,-1-2 1 0 0,39-10 0 0 0,116-47 2445 0 0,-112 34 462 0 0,123-69-1 0 0,-152 65 716 0 0,-52 53-3356 0 0,2-4-206 0 0,-1 1-1 0 0,2 1 0 0 0,1-1 1 0 0,0 2-1 0 0,2-1 1 0 0,-10 34-1 0 0,-22 135 59 0 0,30-133-80 0 0,-5 38 3 0 0,-29 126-9 0 0,23-140-65 0 0,-35 110-1145 0 0,44-154-404 0 0,-2-2-1 0 0,-2 0 1 0 0,-24 40 0 0 0,24-49-57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09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0 123 16916 0 0,'21'-16'1272'0'0,"3"1"-1240"0"0,5 5 104 0 0,0-3 280 0 0,1 3-264 0 0,5 2-184 0 0,-1 0-120 0 0,5 1-88 0 0,0 1-48 0 0,3 2-152 0 0,0-2-776 0 0,0 2-297 0 0,0 0-167 0 0,-2-1-889 0 0,2 2 49 0 0,-6-1-641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19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32 2841 0 0,'0'-1'128'0'0,"0"-1"0"0"0,-1 1 1 0 0,1-1-1 0 0,-1 1 0 0 0,1-1 1 0 0,-1 1-1 0 0,1 0 1 0 0,-1-1-1 0 0,0 1 0 0 0,1 0 1 0 0,-1-1-1 0 0,0 1 0 0 0,0 0 1 0 0,0 0-1 0 0,0 0 0 0 0,0 0 1 0 0,0 0-1 0 0,0 0 1 0 0,-1 0-1 0 0,1 0 0 0 0,0 0 1 0 0,0 1-1 0 0,-1-1 0 0 0,1 0 1 0 0,-1 1-1 0 0,1-1 0 0 0,0 1 1 0 0,-4-1-1 0 0,2 2-72 0 0,0-1-1 0 0,0 1 1 0 0,1 0 0 0 0,-1 1-1 0 0,0-1 1 0 0,0 0-1 0 0,1 1 1 0 0,-1 0 0 0 0,1-1-1 0 0,-1 1 1 0 0,1 0-1 0 0,0 0 1 0 0,-4 5 0 0 0,-10 10-120 0 0,1 2 1 0 0,0 0 0 0 0,1 0 0 0 0,-12 26-1 0 0,-42 91-328 0 0,52-101 334 0 0,-28 54 25 0 0,-41 98 656 0 0,76-165-530 0 0,2 1 0 0 0,1 0 0 0 0,1 0 0 0 0,1 1 0 0 0,0 0 0 0 0,1 35 0 0 0,4-26-43 0 0,2 0 0 0 0,1-1 0 0 0,1 1 0 0 0,13 39 0 0 0,-13-55 0 0 0,1 1-1 0 0,1-1 1 0 0,0-1 0 0 0,1 1 0 0 0,1-1 0 0 0,1-1 0 0 0,0 1 0 0 0,1-2 0 0 0,15 16 0 0 0,-23-26-196 0 0,1-1 1 0 0,0 1 0 0 0,-1-1 0 0 0,1 0 0 0 0,1-1 0 0 0,-1 1 0 0 0,0-1 0 0 0,1 1 0 0 0,-1-1 0 0 0,1 0 0 0 0,0-1 0 0 0,-1 1 0 0 0,1-1 0 0 0,0 0 0 0 0,0 0 0 0 0,9 0 0 0 0,-2-4-873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0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241 475 16203 0 0,'-5'-7'612'0'0,"0"0"0"0"0,0 0 0 0 0,-1 1 0 0 0,-9-9 0 0 0,8 9-666 0 0,0 0 0 0 0,-1 1 0 0 0,0 0 0 0 0,-10-6 0 0 0,12 9-112 0 0,1-1 1 0 0,0 1-1 0 0,-1 0 1 0 0,1 0 0 0 0,-1 0-1 0 0,0 1 1 0 0,0 0-1 0 0,1 0 1 0 0,-1 1 0 0 0,0 0-1 0 0,0 0 1 0 0,0 0-1 0 0,0 0 1 0 0,0 1 0 0 0,1 0-1 0 0,-1 0 1 0 0,-9 4-1 0 0,12-4 146 0 0,0 1 0 0 0,1 0 0 0 0,-1 0 0 0 0,0 1 0 0 0,1-1 0 0 0,0 0 0 0 0,-1 1 0 0 0,1 0 0 0 0,0-1 0 0 0,0 1 0 0 0,0 0 0 0 0,1 0 0 0 0,-1 0 0 0 0,1 0 0 0 0,-1 0 0 0 0,1 0 0 0 0,0 1 0 0 0,0-1 0 0 0,1 0 0 0 0,-1 5 0 0 0,-2 9-15 0 0,1 0 0 0 0,1 27 0 0 0,1-41 34 0 0,0 2-2 0 0,0 0 1 0 0,1-1 0 0 0,-1 1-1 0 0,1 0 1 0 0,0 0 0 0 0,1 0-1 0 0,-1 0 1 0 0,1-1 0 0 0,0 1-1 0 0,0-1 1 0 0,0 1 0 0 0,1-1-1 0 0,-1 0 1 0 0,1 0 0 0 0,0 0-1 0 0,0 0 1 0 0,5 4 0 0 0,-6-6 10 0 0,0-1 0 0 0,1 1 0 0 0,-1-1 0 0 0,1 1 1 0 0,-1-1-1 0 0,1 0 0 0 0,-1 0 0 0 0,1 0 0 0 0,0 0 0 0 0,0 0 0 0 0,-1-1 1 0 0,1 1-1 0 0,0-1 0 0 0,0 0 0 0 0,0 0 0 0 0,0 0 0 0 0,-1 0 0 0 0,1 0 1 0 0,0-1-1 0 0,0 1 0 0 0,0-1 0 0 0,-1 0 0 0 0,1 0 0 0 0,0 0 0 0 0,-1 0 1 0 0,1 0-1 0 0,-1 0 0 0 0,1-1 0 0 0,-1 1 0 0 0,5-5 0 0 0,4-3 63 0 0,0-1-1 0 0,0-1 1 0 0,-1 0 0 0 0,-1 0-1 0 0,0-1 1 0 0,0 0-1 0 0,-1-1 1 0 0,-1 1-1 0 0,0-2 1 0 0,9-25-1 0 0,-2-1 341 0 0,-2-1-1 0 0,11-65 0 0 0,-17 64-28 0 0,-1-72 0 0 0,0 1 109 0 0,-4 107-495 0 0,-1 5-90 0 0,1 4-288 0 0,2 11 325 0 0,-1 0 0 0 0,0 1 0 0 0,-1-1 0 0 0,-1 1-1 0 0,0-1 1 0 0,-1 1 0 0 0,-4 25 0 0 0,-1 20-43 0 0,4-34 105 0 0,2 0 1 0 0,0 0-1 0 0,2 0 0 0 0,0 1 1 0 0,10 36-1 0 0,-9-53 10 0 0,0-1 0 0 0,0 1 0 0 0,1-1 0 0 0,1 0-1 0 0,-1 0 1 0 0,2 0 0 0 0,-1 0 0 0 0,1-1 0 0 0,7 8 0 0 0,-10-13 2 0 0,0 0 0 0 0,0 0 0 0 0,1-1 0 0 0,-1 1-1 0 0,0-1 1 0 0,1 0 0 0 0,-1 0 0 0 0,1 0 0 0 0,0 0 0 0 0,0-1 0 0 0,0 1-1 0 0,0-1 1 0 0,0 0 0 0 0,0-1 0 0 0,0 1 0 0 0,0 0 0 0 0,0-1 0 0 0,0 0-1 0 0,0 0 1 0 0,0-1 0 0 0,1 1 0 0 0,-1-1 0 0 0,0 1 0 0 0,7-4 0 0 0,-3 1 8 0 0,-1 0 1 0 0,0-1-1 0 0,0 0 1 0 0,-1 0 0 0 0,1 0-1 0 0,-1-1 1 0 0,0 0-1 0 0,0 0 1 0 0,-1-1-1 0 0,0 0 1 0 0,0 0 0 0 0,0 0-1 0 0,0 0 1 0 0,-1-1-1 0 0,0 0 1 0 0,-1 0 0 0 0,1 0-1 0 0,-1 0 1 0 0,-1 0-1 0 0,1-1 1 0 0,-1 1 0 0 0,2-16-1 0 0,-3 14-12 0 0,1 0 1 0 0,-1 0-1 0 0,-1 1 0 0 0,0-1 0 0 0,0 0 1 0 0,-1 0-1 0 0,0 1 0 0 0,0-1 0 0 0,-1 0 1 0 0,0 1-1 0 0,0-1 0 0 0,-1 1 0 0 0,0 0 1 0 0,-1 0-1 0 0,0 0 0 0 0,0 0 0 0 0,-1 1 1 0 0,0 0-1 0 0,0-1 0 0 0,-8-7 0 0 0,12 15-25 0 0,0-1-1 0 0,0 0 0 0 0,0 0 1 0 0,0 0-1 0 0,0 0 0 0 0,0 1 1 0 0,0-1-1 0 0,0 1 0 0 0,0-1 1 0 0,-1 1-1 0 0,1-1 0 0 0,0 1 1 0 0,0-1-1 0 0,0 1 0 0 0,-1 0 1 0 0,1 0-1 0 0,0 0 0 0 0,-1 0 1 0 0,1 0-1 0 0,0 0 0 0 0,0 0 1 0 0,-1 0-1 0 0,1 0 0 0 0,-3 1 1 0 0,2 1-9 0 0,-1-1 0 0 0,1 0 0 0 0,-1 1 0 0 0,1 0 0 0 0,0 0 0 0 0,0-1 1 0 0,0 1-1 0 0,0 1 0 0 0,0-1 0 0 0,-3 4 0 0 0,-3 6-30 0 0,1 1-1 0 0,0 0 1 0 0,-7 18 0 0 0,13-28 49 0 0,-3 7-3 0 0,0 0 0 0 0,1 1 0 0 0,0-1 0 0 0,1 1 0 0 0,0-1 0 0 0,1 1-1 0 0,0 0 1 0 0,0 0 0 0 0,2 14 0 0 0,0-18 10 0 0,0 1-1 0 0,1 0 0 0 0,0-1 1 0 0,0 0-1 0 0,1 1 1 0 0,0-1-1 0 0,0 0 0 0 0,1 0 1 0 0,0 0-1 0 0,0-1 0 0 0,0 0 1 0 0,1 1-1 0 0,10 9 1 0 0,-2-3-27 0 0,-1-2 1 0 0,2 0-1 0 0,-1 0 1 0 0,2-1 0 0 0,-1-1-1 0 0,1 0 1 0 0,0-1 0 0 0,1-1-1 0 0,0 0 1 0 0,24 6-1 0 0,-25-10-80 0 0,0 0 0 0 0,0-1-1 0 0,1-1 1 0 0,-1-1 0 0 0,0 0-1 0 0,1 0 1 0 0,-1-2 0 0 0,0 0-1 0 0,0 0 1 0 0,0-2 0 0 0,0 0-1 0 0,15-6 1 0 0,-14 4 101 0 0,-1-1 0 0 0,0-1 0 0 0,0 0 0 0 0,0-1 0 0 0,-1-1-1 0 0,0 0 1 0 0,-1-1 0 0 0,0 0 0 0 0,-1-1 0 0 0,13-16 0 0 0,-20 23 48 0 0,0-1 0 0 0,-1-1-1 0 0,0 1 1 0 0,0-1 0 0 0,-1 0 0 0 0,1 0-1 0 0,-1 0 1 0 0,-1 0 0 0 0,0 0 0 0 0,0 0 0 0 0,0-1-1 0 0,-1 1 1 0 0,0-1 0 0 0,0 0 0 0 0,-1 1-1 0 0,0-1 1 0 0,0 1 0 0 0,-1-1 0 0 0,0 0 0 0 0,0 1-1 0 0,-1-1 1 0 0,0 1 0 0 0,0 0 0 0 0,-1 0-1 0 0,-4-9 1 0 0,5 12-50 0 0,-1-1-1 0 0,-1 1 0 0 0,1-1 1 0 0,-1 1-1 0 0,1 0 0 0 0,-1 0 1 0 0,0 0-1 0 0,0 1 0 0 0,-1-1 1 0 0,1 1-1 0 0,-1 0 0 0 0,0 0 1 0 0,0 1-1 0 0,0-1 0 0 0,0 1 1 0 0,0 0-1 0 0,0 1 0 0 0,-1-1 1 0 0,1 1-1 0 0,-1 0 0 0 0,1 0 1 0 0,-1 1-1 0 0,1 0 0 0 0,-1 0 1 0 0,1 0-1 0 0,-1 0 0 0 0,1 1 1 0 0,-1 0-1 0 0,1 0 0 0 0,0 1 1 0 0,-1-1-1 0 0,1 1 0 0 0,0 0 1 0 0,0 1-1 0 0,-8 4 0 0 0,0 2-26 0 0,1 1 0 0 0,0 0-1 0 0,0 1 1 0 0,1 0 0 0 0,0 1-1 0 0,1 0 1 0 0,-13 21 0 0 0,17-25 24 0 0,1 1 0 0 0,1-1 0 0 0,-1 1 0 0 0,1 0 0 0 0,1 0 0 0 0,0 1 0 0 0,0-1 0 0 0,1 0 0 0 0,0 1 0 0 0,1 0 0 0 0,0-1 0 0 0,0 1 0 0 0,1 16-1 0 0,1-23 14 0 0,0 1-1 0 0,0-1 0 0 0,0 1 1 0 0,0-1-1 0 0,0 1 0 0 0,0-1 0 0 0,1 0 1 0 0,0 1-1 0 0,0-1 0 0 0,0 0 0 0 0,0 0 1 0 0,0 0-1 0 0,0 0 0 0 0,1-1 0 0 0,0 1 1 0 0,-1-1-1 0 0,1 0 0 0 0,0 1 0 0 0,0-1 1 0 0,0 0-1 0 0,0-1 0 0 0,1 1 0 0 0,-1 0 1 0 0,0-1-1 0 0,1 0 0 0 0,-1 0 1 0 0,1 0-1 0 0,0 0 0 0 0,-1-1 0 0 0,5 1 1 0 0,1 0 10 0 0,-1-1 0 0 0,0 0 1 0 0,0 0-1 0 0,1-1 0 0 0,-1 0 1 0 0,0 0-1 0 0,0-1 1 0 0,0 0-1 0 0,0 0 0 0 0,0-1 1 0 0,-1 0-1 0 0,12-7 1 0 0,27-20 81 0 0,56-50 0 0 0,-73 56-64 0 0,-28 23-39 0 0,-1 0 0 0 0,1 0 0 0 0,0 0 0 0 0,0 0 0 0 0,0 1 0 0 0,0-1 0 0 0,0 0 1 0 0,0 1-1 0 0,0-1 0 0 0,0 0 0 0 0,0 1 0 0 0,0-1 0 0 0,0 1 0 0 0,0-1 0 0 0,0 1 0 0 0,0 0 0 0 0,0 0 0 0 0,1-1 0 0 0,-1 1 0 0 0,0 0 0 0 0,0 0 0 0 0,0 0 1 0 0,1 0-1 0 0,-1 0 0 0 0,0 0 0 0 0,0 1 0 0 0,0-1 0 0 0,0 0 0 0 0,1 1 0 0 0,-1-1 0 0 0,0 1 0 0 0,0-1 0 0 0,0 1 0 0 0,0-1 0 0 0,0 1 0 0 0,0 0 0 0 0,0-1 1 0 0,0 1-1 0 0,0 1 0 0 0,3 3-16 0 0,-1 0 1 0 0,0 1-1 0 0,-1-1 1 0 0,1 1-1 0 0,-1-1 1 0 0,2 12 0 0 0,12 34 44 0 0,-3 0-1 0 0,-2 2 1 0 0,-2-1 0 0 0,-3 1 0 0 0,0 57 0 0 0,-7-89 1 0 0,-1-1 0 0 0,0 1 0 0 0,-2-1 0 0 0,0 0 0 0 0,-1 0-1 0 0,-16 37 1 0 0,15-43-12 0 0,-2-1-1 0 0,1 1 1 0 0,-2-2-1 0 0,0 1 1 0 0,0-1-1 0 0,-1 0 1 0 0,-1-1-1 0 0,0 0 0 0 0,0-1 1 0 0,-18 12-1 0 0,19-15 12 0 0,-1 0 0 0 0,0-1 0 0 0,0 0-1 0 0,0-1 1 0 0,-1 0 0 0 0,1-1 0 0 0,-1 0-1 0 0,0-1 1 0 0,0 0 0 0 0,-1-1 0 0 0,-20 1-1 0 0,26-3-106 0 0,-1 0 0 0 0,1-1 0 0 0,-1 0 0 0 0,1 0 0 0 0,-1-1 0 0 0,1 1 0 0 0,0-2 0 0 0,0 1 0 0 0,0-1 0 0 0,0 0 0 0 0,0-1 0 0 0,1 1 0 0 0,-1-1 0 0 0,1-1 0 0 0,0 1 0 0 0,0-1 0 0 0,1 0 0 0 0,-1 0 0 0 0,1-1 0 0 0,-6-8 0 0 0,3 2-440 0 0,1-1-1 0 0,0 0 1 0 0,1 0 0 0 0,0-1 0 0 0,1 0 0 0 0,1 0-1 0 0,0 0 1 0 0,1 0 0 0 0,0-1 0 0 0,0-14 0 0 0,-1-15-464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9962 0 0,'11'-1'620'0'0,"0"-1"0"0"0,0 1-1 0 0,1 1 1 0 0,-1 0 0 0 0,0 0-1 0 0,1 1 1 0 0,-1 1 0 0 0,0 0-1 0 0,13 4 1 0 0,-13-2-510 0 0,0 1 0 0 0,-1 0 0 0 0,0 0 0 0 0,0 1 0 0 0,0 0 0 0 0,-1 1 0 0 0,1 0 0 0 0,-2 1 0 0 0,1 0 0 0 0,-1 0 0 0 0,0 0 0 0 0,-1 1 0 0 0,0 1 0 0 0,7 11 0 0 0,-6-8-94 0 0,0 0 0 0 0,-1 1 0 0 0,-1 0 0 0 0,0 0 0 0 0,-1 0-1 0 0,-1 1 1 0 0,0 0 0 0 0,0-1 0 0 0,-2 2 0 0 0,2 20 0 0 0,-7 6 1037 0 0,1-47-743 0 0,-2-7-274 0 0,0 0-1 0 0,0 0 1 0 0,1 0 0 0 0,1 0 0 0 0,0-1-1 0 0,1 0 1 0 0,0 1 0 0 0,1-1 0 0 0,0 1-1 0 0,1-1 1 0 0,5-22 0 0 0,-1 12-80 0 0,2 0 1 0 0,0 1-1 0 0,1 0 1 0 0,1 1-1 0 0,20-35 1 0 0,-22 45-72 0 0,0 1 0 0 0,1 0 1 0 0,0 1-1 0 0,1-1 0 0 0,0 2 1 0 0,0-1-1 0 0,14-9 0 0 0,-18 14-49 0 0,1 0 0 0 0,0 1 1 0 0,0-1-1 0 0,0 1 0 0 0,0 0 0 0 0,0 1 0 0 0,1-1 0 0 0,-1 1 0 0 0,1 1 0 0 0,-1-1 0 0 0,1 1 0 0 0,0 0 0 0 0,0 1 0 0 0,-1-1 0 0 0,9 2 0 0 0,-12 0 106 0 0,-1-1 0 0 0,1 1 0 0 0,-1 0 0 0 0,1 1 0 0 0,0-1 0 0 0,-1 0 0 0 0,0 1 0 0 0,1 0 0 0 0,-1-1 0 0 0,0 1 1 0 0,0 0-1 0 0,0 0 0 0 0,0 0 0 0 0,0 0 0 0 0,0 0 0 0 0,-1 1 0 0 0,1-1 0 0 0,-1 1 0 0 0,0-1 0 0 0,1 1 0 0 0,-1-1 0 0 0,0 1 0 0 0,-1 0 0 0 0,1-1 0 0 0,0 1 0 0 0,-1 0 0 0 0,1 0 0 0 0,-1 4 0 0 0,2 12 11 0 0,-1 0-1 0 0,-1 0 1 0 0,-3 22 0 0 0,1-21-11 0 0,2-16 53 0 0,-1 12 24 0 0,0 1 0 0 0,1-1 0 0 0,1 1 0 0 0,0-1 0 0 0,6 25-1 0 0,-6-38 8 0 0,0 1-1 0 0,0 0 0 0 0,1-1 0 0 0,-1 0 0 0 0,1 1 1 0 0,0-1-1 0 0,0 0 0 0 0,0 0 0 0 0,0 0 0 0 0,1 0 1 0 0,-1 0-1 0 0,1-1 0 0 0,-1 1 0 0 0,1-1 0 0 0,0 0 0 0 0,0 1 1 0 0,0-1-1 0 0,0 0 0 0 0,1-1 0 0 0,-1 1 0 0 0,0-1 1 0 0,1 1-1 0 0,-1-1 0 0 0,1 0 0 0 0,0 0 0 0 0,-1-1 0 0 0,1 1 1 0 0,0-1-1 0 0,-1 0 0 0 0,7 0 0 0 0,1-1 11 0 0,-1 0 0 0 0,0-1 0 0 0,0 0 0 0 0,0 0-1 0 0,-1-1 1 0 0,1 0 0 0 0,-1-1 0 0 0,1 0 0 0 0,-1-1 0 0 0,0 0-1 0 0,-1 0 1 0 0,1-1 0 0 0,7-7 0 0 0,-1 1-9 0 0,-1-1-1 0 0,0-1 1 0 0,-1 0-1 0 0,0-1 1 0 0,20-31 0 0 0,-30 39-9 0 0,1 0 0 0 0,-1 0 0 0 0,-1-1 0 0 0,1 1 1 0 0,-1-1-1 0 0,0 0 0 0 0,-1 1 0 0 0,0-1 0 0 0,0 0 0 0 0,0 0 1 0 0,-1 0-1 0 0,-1 0 0 0 0,1 1 0 0 0,-1-1 0 0 0,0 0 0 0 0,-1 0 1 0 0,0 1-1 0 0,-5-12 0 0 0,6 14 4 0 0,-1 0 0 0 0,-1 0 0 0 0,1 0 0 0 0,-1 1 0 0 0,0-1 0 0 0,0 1 0 0 0,0 0 0 0 0,0 0 0 0 0,-1 0 0 0 0,0 0 0 0 0,1 1 0 0 0,-1-1 0 0 0,-1 1 0 0 0,1 0 0 0 0,0 0 0 0 0,-1 0 0 0 0,0 1 1 0 0,0 0-1 0 0,1 0 0 0 0,-1 0 0 0 0,0 0 0 0 0,-1 1 0 0 0,1 0 0 0 0,0 0 0 0 0,0 0 0 0 0,0 1 0 0 0,-1-1 0 0 0,-7 2 0 0 0,8-1-12 0 0,1 1 0 0 0,0 0 0 0 0,0 0 0 0 0,0 0 0 0 0,0 0 0 0 0,1 1 0 0 0,-1-1-1 0 0,0 1 1 0 0,0 0 0 0 0,1 0 0 0 0,0 0 0 0 0,-1 1 0 0 0,1-1 0 0 0,-5 5 0 0 0,3-1-3 0 0,0 0-1 0 0,1 0 1 0 0,-1 0-1 0 0,1 1 1 0 0,0 0-1 0 0,1-1 1 0 0,-4 10 0 0 0,0 3-3 0 0,2 0 1 0 0,0 0-1 0 0,1 0 1 0 0,1 1 0 0 0,-1 23-1 0 0,3-30 8 0 0,1 0-1 0 0,1 0 1 0 0,0 0 0 0 0,0 0-1 0 0,1 0 1 0 0,1-1 0 0 0,0 1-1 0 0,1 0 1 0 0,8 19-1 0 0,-9-27 1 0 0,0 0 0 0 0,0 0 0 0 0,0 0 0 0 0,1 0 0 0 0,0 0 0 0 0,0-1 0 0 0,0 0-1 0 0,0 0 1 0 0,1 0 0 0 0,0 0 0 0 0,-1-1 0 0 0,1 1 0 0 0,1-1 0 0 0,-1 0 0 0 0,0-1 0 0 0,1 0-1 0 0,-1 1 1 0 0,1-2 0 0 0,0 1 0 0 0,0-1 0 0 0,0 0 0 0 0,-1 0 0 0 0,9 0 0 0 0,4-1 32 0 0,0-1 0 0 0,0 0 0 0 0,0-2 0 0 0,0 0 0 0 0,0-1 0 0 0,0-1 0 0 0,-1 0 0 0 0,0-2 0 0 0,0 0 0 0 0,0-1 0 0 0,-1 0 0 0 0,25-18 0 0 0,-24 14 30 0 0,-1 0 1 0 0,0-1-1 0 0,-1-1 0 0 0,-1 0 1 0 0,0-1-1 0 0,0 0 0 0 0,-2-1 1 0 0,0 0-1 0 0,-1-1 0 0 0,-1-1 1 0 0,11-23-1 0 0,-17 31-50 0 0,0-1 0 0 0,-1 1 0 0 0,0-1 1 0 0,0 0-1 0 0,-1 0 0 0 0,-1 0 0 0 0,0-1 0 0 0,-1-17 0 0 0,0 25-23 0 0,0 0 0 0 0,-1 0 0 0 0,0 0 0 0 0,0 0 0 0 0,0 0 1 0 0,-1 0-1 0 0,1 0 0 0 0,-1 0 0 0 0,0 1 0 0 0,0-1 0 0 0,0 1 0 0 0,0-1 0 0 0,-1 1 0 0 0,0 0 0 0 0,1 0 0 0 0,-1 0 0 0 0,0 0 0 0 0,-1 0 0 0 0,1 1 0 0 0,0-1 0 0 0,-1 1 0 0 0,1 0 0 0 0,-1 0 0 0 0,0 0 0 0 0,1 1 0 0 0,-7-3 0 0 0,5 3-2 0 0,0-1 0 0 0,-1 1 0 0 0,1-1 0 0 0,-1 2 0 0 0,1-1 0 0 0,0 0 0 0 0,-1 1 0 0 0,1 0 0 0 0,-1 1 0 0 0,1-1 0 0 0,-1 1 0 0 0,1 0 0 0 0,-1 0 0 0 0,1 1 0 0 0,0-1 0 0 0,-7 4 0 0 0,5-1 10 0 0,0 0 1 0 0,1 1-1 0 0,0-1 1 0 0,0 1 0 0 0,0 1-1 0 0,0-1 1 0 0,1 1 0 0 0,0 0-1 0 0,0 0 1 0 0,-6 10-1 0 0,0 4 36 0 0,1 1 0 0 0,0 0 0 0 0,2 1-1 0 0,0 0 1 0 0,2 0 0 0 0,-8 44 0 0 0,11-51-9 0 0,1-1 1 0 0,1 1-1 0 0,0 0 0 0 0,1 0 1 0 0,0 1-1 0 0,5 23 0 0 0,-4-33-21 0 0,1 0-1 0 0,0-1 0 0 0,0 0 0 0 0,0 1 0 0 0,1-1 0 0 0,0 0 1 0 0,-1 0-1 0 0,2 0 0 0 0,-1-1 0 0 0,1 1 0 0 0,-1-1 0 0 0,1 0 1 0 0,1 0-1 0 0,-1 0 0 0 0,0 0 0 0 0,1-1 0 0 0,0 0 0 0 0,0 0 1 0 0,0 0-1 0 0,7 3 0 0 0,3 0-132 0 0,0-2 1 0 0,0 1-1 0 0,0-2 0 0 0,1 0 0 0 0,-1 0 1 0 0,1-2-1 0 0,-1 0 0 0 0,1-1 1 0 0,29-3-1 0 0,-19 0-833 0 0,-1-2 0 0 0,0-1-1 0 0,0-1 1 0 0,0 0 0 0 0,28-15 0 0 0,-21 5-93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2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14851 0 0,'8'-13'261'0'0,"0"0"1"0"0,0 1-1 0 0,2 0 0 0 0,-1 0 1 0 0,2 1-1 0 0,-1 0 0 0 0,1 1 1 0 0,1 0-1 0 0,20-13 0 0 0,-13 10-320 0 0,2 2 0 0 0,0 0 0 0 0,0 1 0 0 0,1 1 0 0 0,34-10 0 0 0,-49 17 58 0 0,1 0-1 0 0,0 1 0 0 0,0 0 1 0 0,0 0-1 0 0,0 1 0 0 0,0 0 1 0 0,0 0-1 0 0,0 1 0 0 0,0 0 1 0 0,0 0-1 0 0,0 1 0 0 0,0 0 1 0 0,-1 1-1 0 0,1-1 0 0 0,-1 2 1 0 0,0-1-1 0 0,1 1 0 0 0,-2 0 1 0 0,1 0-1 0 0,0 1 0 0 0,-1-1 1 0 0,0 2-1 0 0,8 7 0 0 0,-6-4-4 0 0,-1 0-1 0 0,0 1 0 0 0,0 0 1 0 0,-1 0-1 0 0,-1 0 1 0 0,1 1-1 0 0,-2-1 1 0 0,1 1-1 0 0,-2 0 0 0 0,1 1 1 0 0,-2-1-1 0 0,1 0 1 0 0,-2 1-1 0 0,1 0 1 0 0,-2 18-1 0 0,-1-12 55 0 0,-1 1 0 0 0,-1-1 0 0 0,-1 0 0 0 0,0 0 0 0 0,-1-1 0 0 0,-1 0 0 0 0,-1 1 0 0 0,-1-2 0 0 0,0 1 0 0 0,-1-1 0 0 0,0-1 0 0 0,-2 1 0 0 0,-13 15 0 0 0,15-21 27 0 0,0 0-1 0 0,0 0 1 0 0,-1-1 0 0 0,0 0 0 0 0,0-1-1 0 0,-1 0 1 0 0,0-1 0 0 0,0 0 0 0 0,-1-1-1 0 0,0 0 1 0 0,0-1 0 0 0,-1 0 0 0 0,1-1 0 0 0,-1 0-1 0 0,0-1 1 0 0,0-1 0 0 0,0 0 0 0 0,-26 1-1 0 0,33-4-44 0 0,-1 0-1 0 0,1 0 0 0 0,0 0 1 0 0,0-1-1 0 0,0 0 1 0 0,0 0-1 0 0,0 0 0 0 0,0-1 1 0 0,1 0-1 0 0,-1 0 0 0 0,1 0 1 0 0,0-1-1 0 0,0 0 0 0 0,-6-5 1 0 0,8 5-8 0 0,-1 1 1 0 0,1-1 0 0 0,-1 0-1 0 0,1 0 1 0 0,0 0 0 0 0,1-1-1 0 0,-1 1 1 0 0,1-1 0 0 0,0 1-1 0 0,0-1 1 0 0,0 0 0 0 0,1 0-1 0 0,-1 0 1 0 0,1 0 0 0 0,1 0-1 0 0,-1 0 1 0 0,0-10 0 0 0,2 12-21 0 0,0 0 1 0 0,0 0 0 0 0,0 1-1 0 0,0-1 1 0 0,0 0 0 0 0,0 1-1 0 0,1-1 1 0 0,-1 1 0 0 0,1-1-1 0 0,0 1 1 0 0,0 0 0 0 0,0 0-1 0 0,0 0 1 0 0,0 0-1 0 0,0 0 1 0 0,1 0 0 0 0,-1 1-1 0 0,0-1 1 0 0,1 1 0 0 0,-1-1-1 0 0,1 1 1 0 0,0 0 0 0 0,-1 0-1 0 0,6-1 1 0 0,5-2-28 0 0,1 0 1 0 0,0 1-1 0 0,22-2 1 0 0,14 1 17 0 0,0 3 0 0 0,1 1 0 0 0,95 15 1 0 0,146 47 1021 0 0,-53-9 1807 0 0,-200-47-2081 0 0,-15-2 338 0 0,45 12-1 0 0,-68-16-822 0 0,-11 1-3066 0 0,7-1 2513 0 0,0 0 0 0 0,-1 0 0 0 0,1-1 0 0 0,0 1-1 0 0,0-1 1 0 0,0 0 0 0 0,0 0 0 0 0,0 0 0 0 0,0 0 0 0 0,0 0 0 0 0,0-1 0 0 0,0 0 0 0 0,1 1 0 0 0,-1-1 0 0 0,1 0 0 0 0,-1 0 0 0 0,1 0 0 0 0,-1-1 0 0 0,1 1 0 0 0,0 0-1 0 0,0-1 1 0 0,1 0 0 0 0,-3-2 0 0 0,-13-22-1078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3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45 15283 0 0,'-8'-10'1032'0'0,"2"1"-103"0"0,-4-2 2583 0 0,8 5-3528 0 0,1 0-240 0 0,2 3 8 0 0,9 3 16 0 0,2 0-184 0 0,9 2 96 0 0,3-2-112 0 0,7 0-96 0 0,7 3 128 0 0,4-3-608 0 0,2-2-313 0 0,4 1-167 0 0,1-1-736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3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22269 0 0,'0'0'88'0'0,"18"3"-960"0"0,-5-2 263 0 0,7 2-135 0 0,9 0-928 0 0,1-2-473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4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469 308 4281 0 0,'-30'-85'2043'0'0,"23"62"-1895"0"0,0-1 0 0 0,-2 2 0 0 0,-1-1 0 0 0,-22-38 0 0 0,28 55-86 0 0,0 1 0 0 0,0 0-1 0 0,-1 0 1 0 0,0 0 0 0 0,1 1 0 0 0,-2-1-1 0 0,1 1 1 0 0,0 0 0 0 0,-1 1-1 0 0,0-1 1 0 0,1 1 0 0 0,-2 0-1 0 0,1 1 1 0 0,0-1 0 0 0,0 1-1 0 0,-1 0 1 0 0,1 1 0 0 0,-1 0-1 0 0,1 0 1 0 0,-1 0 0 0 0,0 1-1 0 0,-9 0 1 0 0,9 0-33 0 0,0 1 0 0 0,0 0-1 0 0,0 0 1 0 0,1 1 0 0 0,-1 0-1 0 0,0 0 1 0 0,1 0 0 0 0,0 1-1 0 0,-1 0 1 0 0,1 0 0 0 0,0 1-1 0 0,-9 7 1 0 0,7-4-24 0 0,0 0 0 0 0,0 1 0 0 0,1 0 0 0 0,0 1 0 0 0,0-1 0 0 0,1 1 0 0 0,-7 14 0 0 0,0 5-5 0 0,1 0 0 0 0,2 2 0 0 0,1-1 0 0 0,-10 52 1 0 0,14-50 29 0 0,1-1 1 0 0,2 1-1 0 0,1-1 1 0 0,1 1-1 0 0,2 0 1 0 0,1-1-1 0 0,1 0 1 0 0,12 41-1 0 0,-13-59 34 0 0,1 0 0 0 0,1 0 0 0 0,0 0 0 0 0,1 0 0 0 0,0-1-1 0 0,1 0 1 0 0,0 0 0 0 0,1-1 0 0 0,0 0 0 0 0,1 0 0 0 0,0-1 0 0 0,0 0-1 0 0,1 0 1 0 0,0-1 0 0 0,0 0 0 0 0,1-1 0 0 0,0-1 0 0 0,1 1-1 0 0,-1-2 1 0 0,1 1 0 0 0,0-2 0 0 0,1 0 0 0 0,-1 0 0 0 0,1-1 0 0 0,-1-1-1 0 0,1 0 1 0 0,0 0 0 0 0,0-1 0 0 0,0-1 0 0 0,0-1 0 0 0,0 1 0 0 0,25-6-1 0 0,-25 3 96 0 0,0 0 0 0 0,0 0 0 0 0,0-1 0 0 0,-1-1 0 0 0,1 0 0 0 0,-1 0 0 0 0,0-2 0 0 0,-1 1 0 0 0,0-2 0 0 0,0 1 0 0 0,0-1-1 0 0,-1-1 1 0 0,0 0 0 0 0,0 0 0 0 0,-1-1 0 0 0,-1-1 0 0 0,0 1 0 0 0,0-1 0 0 0,-1 0 0 0 0,0-1 0 0 0,-1 0 0 0 0,0 0 0 0 0,-1 0 0 0 0,-1-1-1 0 0,1 0 1 0 0,-2 0 0 0 0,0 0 0 0 0,-1 0 0 0 0,1-18 0 0 0,-3 15-49 0 0,0 0 0 0 0,-2 1 1 0 0,0-1-1 0 0,-1 0 0 0 0,0 1 0 0 0,-1 0 0 0 0,-1 0 1 0 0,-1 0-1 0 0,0 1 0 0 0,0-1 0 0 0,-2 1 0 0 0,0 1 0 0 0,-17-23 1 0 0,9 16-76 0 0,-1 2 1 0 0,-1 0-1 0 0,0 0 1 0 0,-2 2-1 0 0,0 1 1 0 0,-1 0 0 0 0,-39-21-1 0 0,36 23-169 0 0,9 4 20 0 0,-1 1 1 0 0,1 1 0 0 0,-1 0-1 0 0,-18-5 1 0 0,29 11-241 0 0,0 0 0 0 0,0 0 1 0 0,0 1-1 0 0,0-1 0 0 0,0 1 1 0 0,0 0-1 0 0,0 1 0 0 0,0-1 1 0 0,0 1-1 0 0,0 0 0 0 0,0 0 0 0 0,0 0 1 0 0,0 1-1 0 0,1 0 0 0 0,-1 0 1 0 0,0 0-1 0 0,1 0 0 0 0,-6 5 1 0 0,-6 3-1705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5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8562 0 0,'6'-2'341'0'0,"0"1"0"0"0,0 0 0 0 0,0 0 0 0 0,0 1 1 0 0,0 0-1 0 0,0 0 0 0 0,0 0 0 0 0,0 1 0 0 0,0 0 0 0 0,0 0 0 0 0,0 0 0 0 0,6 3 1 0 0,-2 0-175 0 0,0 0 0 0 0,-1 1 1 0 0,0 0-1 0 0,0 0 0 0 0,0 1 0 0 0,11 10 1 0 0,0 3-95 0 0,-1 1 1 0 0,0 0-1 0 0,-2 1 1 0 0,22 36-1 0 0,82 154 832 0 0,-7-11-356 0 0,-81-146-302 0 0,-2 3 0 0 0,-3 0 0 0 0,26 76 0 0 0,-53-131-247 0 0,4 11 13 0 0,-1 1 0 0 0,0-1 0 0 0,-1 1-1 0 0,4 27 1 0 0,-7-41-210 0 0,-5-4-1223 0 0,3 2 1055 0 0,1-1 0 0 0,-1 1 0 0 0,0-1-1 0 0,1 1 1 0 0,-1-1 0 0 0,1 0 0 0 0,0 1 0 0 0,0-1 0 0 0,0 0 0 0 0,-1-5 0 0 0,-2-8-1529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7634 0 0,'0'-1'225'0'0,"0"0"0"0"0,0 0 0 0 0,0-1 1 0 0,0 1-1 0 0,0 0 0 0 0,0 0 1 0 0,0 0-1 0 0,0 0 0 0 0,1 0 0 0 0,-1-1 1 0 0,0 1-1 0 0,1 0 0 0 0,-1 0 1 0 0,1 0-1 0 0,-1 0 0 0 0,1 0 0 0 0,-1 0 1 0 0,1 0-1 0 0,0 0 0 0 0,0 0 1 0 0,-1 1-1 0 0,3-3 0 0 0,-2 3-134 0 0,0 0 1 0 0,0-1-1 0 0,1 1 0 0 0,-1 0 1 0 0,0 0-1 0 0,0 0 0 0 0,0 0 1 0 0,1 0-1 0 0,-1 0 0 0 0,0 0 1 0 0,0 0-1 0 0,0 0 0 0 0,1 0 1 0 0,-1 1-1 0 0,0-1 0 0 0,0 1 1 0 0,2 0-1 0 0,3 2-63 0 0,0 1 0 0 0,0-1 0 0 0,-1 1 0 0 0,1 0 0 0 0,-1 0 0 0 0,8 9 0 0 0,8 14 106 0 0,26 41 0 0 0,-36-48-101 0 0,2 0-1 0 0,1-2 1 0 0,0 1 0 0 0,1-2 0 0 0,27 25-1 0 0,-39-39 24 0 0,-1-1 0 0 0,1-1 0 0 0,-1 1 0 0 0,1 0 0 0 0,0 0 0 0 0,0-1 0 0 0,-1 0 0 0 0,1 1-1 0 0,0-1 1 0 0,0 0 0 0 0,0-1 0 0 0,0 1 0 0 0,1 0 0 0 0,-1-1 0 0 0,0 0 0 0 0,0 0 0 0 0,4 0 0 0 0,-5 0 13 0 0,1-1 0 0 0,-1 0 0 0 0,0 0 0 0 0,0 0 0 0 0,0 0 1 0 0,0-1-1 0 0,0 1 0 0 0,-1-1 0 0 0,1 1 0 0 0,0-1 0 0 0,0 1 0 0 0,-1-1 1 0 0,1 0-1 0 0,-1 0 0 0 0,0 0 0 0 0,0 0 0 0 0,1 0 0 0 0,-1 0 1 0 0,0 0-1 0 0,-1 0 0 0 0,1 0 0 0 0,0 0 0 0 0,-1-1 0 0 0,1-1 0 0 0,36-186 970 0 0,-20 87-897 0 0,-12 71-142 0 0,-4 22-35 0 0,1-1 0 0 0,0 0-1 0 0,0 1 1 0 0,6-15 0 0 0,-7 23 16 0 0,0 1 0 0 0,1-1 0 0 0,-1 0 0 0 0,1 1 0 0 0,-1-1 0 0 0,1 1 0 0 0,-1-1 0 0 0,1 1 0 0 0,0 0 0 0 0,0 0 0 0 0,-1 0 0 0 0,1 0 0 0 0,0 0 0 0 0,0 0 0 0 0,0 0 0 0 0,0 1 0 0 0,0-1 0 0 0,1 1 0 0 0,-1-1 0 0 0,0 1 0 0 0,0 0 0 0 0,0 0 0 0 0,0 0 0 0 0,0 0 0 0 0,0 0 0 0 0,1 1 0 0 0,-1-1 0 0 0,0 0 0 0 0,0 1 0 0 0,3 1 0 0 0,7 1-70 0 0,0 1 1 0 0,0 0-1 0 0,20 11 1 0 0,27 18 46 0 0,-1 3-1 0 0,56 45 1 0 0,-105-71 91 0 0,-12-6 51 0 0,-25-8-43 0 0,-154-25 7 0 0,176 28-64 0 0,2 0-6 0 0,0 0 0 0 0,0 0 0 0 0,-1 1 0 0 0,1 0-1 0 0,0-1 1 0 0,0 2 0 0 0,-1-1 0 0 0,1 0 0 0 0,0 1 0 0 0,0 0 0 0 0,-1 0 0 0 0,1 0 0 0 0,0 0 0 0 0,0 1-1 0 0,0-1 1 0 0,1 1 0 0 0,-6 4 0 0 0,9-6 6 0 0,0 0 0 0 0,-1 0-1 0 0,1 0 1 0 0,0 0 0 0 0,0 0-1 0 0,0 0 1 0 0,0 0 0 0 0,0 0-1 0 0,0 1 1 0 0,0-1 0 0 0,0 0-1 0 0,0 0 1 0 0,0 0 0 0 0,0 0-1 0 0,0 0 1 0 0,0 0 0 0 0,0 0-1 0 0,0 1 1 0 0,0-1 0 0 0,0 0 0 0 0,0 0-1 0 0,0 0 1 0 0,0 0 0 0 0,0 0-1 0 0,0 0 1 0 0,0 0 0 0 0,0 1-1 0 0,0-1 1 0 0,0 0 0 0 0,1 0-1 0 0,-1 0 1 0 0,0 0 0 0 0,0 0-1 0 0,0 0 1 0 0,0 0 0 0 0,0 0-1 0 0,0 0 1 0 0,0 1 0 0 0,0-1 0 0 0,0 0-1 0 0,0 0 1 0 0,1 0 0 0 0,-1 0-1 0 0,0 0 1 0 0,0 0 0 0 0,0 0-1 0 0,0 0 1 0 0,0 0 0 0 0,0 0-1 0 0,0 0 1 0 0,1 0 0 0 0,-1 0-1 0 0,0 0 1 0 0,0 0 0 0 0,0 0-1 0 0,0 0 1 0 0,0 0 0 0 0,1 0-1 0 0,13 4 5 0 0,12 0 1 0 0,-26-4-7 0 0,17 2-57 0 0,0 0 1 0 0,1 2-1 0 0,-1 0 0 0 0,22 8 1 0 0,-27-8 77 0 0,1 0 1 0 0,0 0-1 0 0,0-1 1 0 0,1-1-1 0 0,-1 0 0 0 0,17-1 1 0 0,-29-1-9 0 0,0 0 0 0 0,0-1 0 0 0,0 1-1 0 0,0-1 1 0 0,-1 1 0 0 0,1-1 0 0 0,0 1 0 0 0,0-1 0 0 0,0 1 0 0 0,-1-1 0 0 0,1 0 0 0 0,0 0 0 0 0,0 1-1 0 0,-1-1 1 0 0,1 0 0 0 0,-1 0 0 0 0,1 0 0 0 0,-1 0 0 0 0,1 0 0 0 0,-1 0 0 0 0,1 1 0 0 0,-1-1 0 0 0,0 0-1 0 0,0 0 1 0 0,1 0 0 0 0,-1 0 0 0 0,0 0 0 0 0,0 0 0 0 0,0-1 0 0 0,0 1 0 0 0,0 0 0 0 0,0 0 0 0 0,-1 0-1 0 0,1 0 1 0 0,-1-1 0 0 0,1-2 27 0 0,0 0 0 0 0,-1 0 0 0 0,1 0 0 0 0,-1 0 0 0 0,0 1 0 0 0,0-1-1 0 0,-1 0 1 0 0,-2-4 0 0 0,2 4-20 0 0,-1 1-1 0 0,0 0 1 0 0,1 1 0 0 0,-1-1-1 0 0,-1 0 1 0 0,1 1-1 0 0,0 0 1 0 0,0 0-1 0 0,-1 0 1 0 0,0 0-1 0 0,1 0 1 0 0,-1 1 0 0 0,0-1-1 0 0,0 1 1 0 0,-5-1-1 0 0,2 1-13 0 0,0 0 0 0 0,0 1-1 0 0,-1 0 1 0 0,1 0 0 0 0,0 1-1 0 0,0 0 1 0 0,0 0-1 0 0,-9 2 1 0 0,5 1-13 0 0,0 0 0 0 0,0 0-1 0 0,0 1 1 0 0,0 0 0 0 0,1 1 0 0 0,-1 0-1 0 0,2 0 1 0 0,-1 1 0 0 0,1 1 0 0 0,-12 11-1 0 0,14-7-4 0 0,0-1-1 0 0,1 1 0 0 0,0 1 1 0 0,1-1-1 0 0,0 1 0 0 0,1 0 1 0 0,1 0-1 0 0,-3 13 0 0 0,4-18 13 0 0,1-1-1 0 0,0 0 1 0 0,0 0-1 0 0,1 1 1 0 0,-1-1-1 0 0,1 1 1 0 0,1-1-1 0 0,2 11 1 0 0,-3-14 4 0 0,2 0 1 0 0,-1-1 0 0 0,0 1 0 0 0,1-1-1 0 0,-1 0 1 0 0,1 1 0 0 0,0-1 0 0 0,0 0-1 0 0,1 0 1 0 0,-1 0 0 0 0,1-1-1 0 0,-1 1 1 0 0,1 0 0 0 0,0-1 0 0 0,0 0-1 0 0,0 0 1 0 0,0 1 0 0 0,6 1 0 0 0,-5-2 9 0 0,0-1 0 0 0,-1 0 0 0 0,1-1 0 0 0,0 1 0 0 0,0-1 0 0 0,0 1 1 0 0,0-1-1 0 0,0 0 0 0 0,0-1 0 0 0,0 1 0 0 0,0-1 0 0 0,0 0 0 0 0,0 1 0 0 0,0-2 1 0 0,-1 1-1 0 0,1 0 0 0 0,0-1 0 0 0,-1 0 0 0 0,1 0 0 0 0,-1 0 0 0 0,0 0 0 0 0,4-3 1 0 0,9-7 31 0 0,0-1 0 0 0,26-27 1 0 0,-24 20-28 0 0,91-98 94 0 0,-107 115-106 0 0,28-29 81 0 0,-30 32-86 0 0,1-1-1 0 0,-1 1 1 0 0,0 0-1 0 0,1-1 1 0 0,-1 1 0 0 0,1-1-1 0 0,-1 1 1 0 0,1 0-1 0 0,-1-1 1 0 0,1 1 0 0 0,-1 0-1 0 0,1-1 1 0 0,-1 1-1 0 0,1 0 1 0 0,-1 0 0 0 0,1-1-1 0 0,-1 1 1 0 0,1 0-1 0 0,0 0 1 0 0,-1 0-1 0 0,1 0 1 0 0,-1 0 0 0 0,1 0-1 0 0,0 0 1 0 0,-1 0-1 0 0,1 0 1 0 0,-1 0 0 0 0,1 0-1 0 0,-1 0 1 0 0,1 1-1 0 0,0-1 1 0 0,-1 0 0 0 0,1 0-1 0 0,-1 0 1 0 0,1 1-1 0 0,-1-1 1 0 0,1 0-1 0 0,-1 1 1 0 0,1-1 0 0 0,-1 1-1 0 0,1-1 1 0 0,-1 0-1 0 0,0 1 1 0 0,1-1 0 0 0,-1 1-1 0 0,0-1 1 0 0,1 1-1 0 0,-1-1 1 0 0,0 1 0 0 0,0-1-1 0 0,1 1 1 0 0,-1 0-1 0 0,0-1 1 0 0,0 1-1 0 0,0-1 1 0 0,0 1 0 0 0,0-1-1 0 0,0 1 1 0 0,0 1-1 0 0,9 55-88 0 0,-4-21-100 0 0,0 0 1 0 0,3 0 0 0 0,1-1 0 0 0,21 53 0 0 0,-29-86-40 0 0,0 1-1 0 0,1 0 1 0 0,0-1 0 0 0,0 1 0 0 0,0-1 0 0 0,0 0 0 0 0,0 0 0 0 0,0 0 0 0 0,0 0 0 0 0,1 0 0 0 0,-1 0 0 0 0,1 0 0 0 0,0-1 0 0 0,3 2 0 0 0,5 3-1411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6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378 565 12259 0 0,'-5'-5'117'0'0,"0"0"0"0"0,-1 0 0 0 0,1 1 0 0 0,-1 0 0 0 0,0 0 0 0 0,-1 0 0 0 0,1 1-1 0 0,-1-1 1 0 0,1 2 0 0 0,-1-1 0 0 0,0 1 0 0 0,0 0 0 0 0,0 0 0 0 0,0 1 0 0 0,0 0 0 0 0,0 0 0 0 0,-1 1 0 0 0,1 0 0 0 0,0 0 0 0 0,0 0 0 0 0,-1 1 0 0 0,1 0 0 0 0,0 1 0 0 0,0 0 0 0 0,0 0 0 0 0,0 0 0 0 0,1 1 0 0 0,-1 0 0 0 0,0 0 0 0 0,1 1 0 0 0,-10 7 0 0 0,-2 3-126 0 0,1 1 1 0 0,0 0-1 0 0,1 2 0 0 0,1 0 0 0 0,-14 20 1 0 0,23-30 1 0 0,1 1 1 0 0,0 0-1 0 0,1 0 1 0 0,0 0-1 0 0,0 0 0 0 0,1 1 1 0 0,0 0-1 0 0,1-1 1 0 0,0 1-1 0 0,0 0 1 0 0,1 0-1 0 0,0 0 0 0 0,0 1 1 0 0,1-1-1 0 0,1 15 1 0 0,0-21 7 0 0,-1 0 1 0 0,1 0 0 0 0,0 0-1 0 0,0 0 1 0 0,0-1 0 0 0,0 1-1 0 0,0 0 1 0 0,1 0 0 0 0,-1-1-1 0 0,1 1 1 0 0,0 0 0 0 0,0-1-1 0 0,0 0 1 0 0,0 1 0 0 0,0-1-1 0 0,0 0 1 0 0,6 3 0 0 0,-4-2 4 0 0,0-1 1 0 0,0-1-1 0 0,0 1 1 0 0,0-1-1 0 0,1 1 1 0 0,-1-1-1 0 0,1 0 1 0 0,-1-1 0 0 0,1 1-1 0 0,-1-1 1 0 0,6 0-1 0 0,2-1 10 0 0,-1 0 0 0 0,1-1 1 0 0,-1 0-1 0 0,1-1 0 0 0,-1 0 0 0 0,0-1 0 0 0,0 0 0 0 0,17-9 0 0 0,2-5-7 0 0,0-2 0 0 0,-2-1 0 0 0,0-1 0 0 0,-1-1 0 0 0,-1-1 0 0 0,-1-2 0 0 0,29-39 0 0 0,-38 44-2 0 0,-1-2-1 0 0,-1 0 1 0 0,-2 0 0 0 0,0-1-1 0 0,-1-1 1 0 0,-1 0 0 0 0,-2 0-1 0 0,0-1 1 0 0,-2 0 0 0 0,5-37-1 0 0,-10 45 25 0 0,3-20-32 0 0,-1 1 1 0 0,-3-43-1 0 0,-1 70 69 0 0,0 0-1 0 0,0 0 1 0 0,-1 1 0 0 0,0-1 0 0 0,-1 0 0 0 0,0 1-1 0 0,0-1 1 0 0,-1 1 0 0 0,0 0 0 0 0,-1 0 0 0 0,0 0-1 0 0,-1 1 1 0 0,-6-9 0 0 0,11 16-56 0 0,1 1 1 0 0,0-1-1 0 0,-1 1 0 0 0,1-1 1 0 0,-1 0-1 0 0,1 1 0 0 0,-1-1 1 0 0,1 1-1 0 0,-1-1 1 0 0,1 1-1 0 0,-1 0 0 0 0,0-1 1 0 0,1 1-1 0 0,-1-1 0 0 0,0 1 1 0 0,1 0-1 0 0,-1 0 0 0 0,0-1 1 0 0,1 1-1 0 0,-1 0 0 0 0,0 0 1 0 0,1 0-1 0 0,-1 0 0 0 0,0 0 1 0 0,0 0-1 0 0,1 0 1 0 0,-1 0-1 0 0,0 0 0 0 0,0 0 1 0 0,0 1-1 0 0,0 0-6 0 0,0 0 0 0 0,0 0-1 0 0,0 0 1 0 0,0 0 0 0 0,0 0 0 0 0,0 0 0 0 0,0 0 0 0 0,1 1-1 0 0,-1-1 1 0 0,1 0 0 0 0,-1 0 0 0 0,1 1 0 0 0,-1-1-1 0 0,1 2 1 0 0,-6 51-70 0 0,6-53 69 0 0,1 74 30 0 0,4 0 0 0 0,3 0 1 0 0,3-1-1 0 0,3 0 0 0 0,35 102 1 0 0,-42-154-738 0 0,1 0 1 0 0,19 34 0 0 0,-22-46 344 0 0,1 0 1 0 0,0-1 0 0 0,1 0 0 0 0,0 0-1 0 0,0 0 1 0 0,1-1 0 0 0,12 10-1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7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6321 0 0,'6'-7'729'0'0,"-3"4"-222"0"0,-1 1 0 0 0,0 0 0 0 0,1-1 0 0 0,0 1 0 0 0,-1 0 0 0 0,1 0 0 0 0,5-2-1 0 0,-7 3-416 0 0,0 1-1 0 0,0 0 0 0 0,0 0 0 0 0,1-1 0 0 0,-1 1 1 0 0,0 0-1 0 0,1 0 0 0 0,-1 0 0 0 0,0 1 0 0 0,0-1 0 0 0,1 0 1 0 0,-1 0-1 0 0,0 1 0 0 0,0-1 0 0 0,0 0 0 0 0,1 1 0 0 0,-1-1 1 0 0,0 1-1 0 0,0 0 0 0 0,0-1 0 0 0,0 1 0 0 0,0 0 1 0 0,0 0-1 0 0,1 1 0 0 0,14 14 197 0 0,-1 0 1 0 0,0 1 0 0 0,-2 1-1 0 0,0 0 1 0 0,-1 1-1 0 0,-1 0 1 0 0,16 38 0 0 0,8 10 1393 0 0,-35-67-1648 0 0,0 0 0 0 0,0 0 0 0 0,0 0 1 0 0,1 0-1 0 0,-1 0 0 0 0,0 0 1 0 0,0 0-1 0 0,0 0 0 0 0,0 0 1 0 0,0 0-1 0 0,0 0 0 0 0,0 0 1 0 0,0 0-1 0 0,0 0 0 0 0,1 0 1 0 0,-1 0-1 0 0,0 0 0 0 0,1 1 518 0 0,-1-1-485 0 0,0 0-33 0 0,0 0 0 0 0,0 0 1 0 0,0 0-1 0 0,0 0 0 0 0,0 0 1 0 0,0 0-1 0 0,0 0 0 0 0,0 0 0 0 0,0 1 1 0 0,0-1-1 0 0,0 0 0 0 0,0 0 1 0 0,0 0-1 0 0,1-14 809 0 0,-5-36-941 0 0,2 21 238 0 0,1 18-143 0 0,1 1 1 0 0,1 0 0 0 0,0 0-1 0 0,0 0 1 0 0,1-1 0 0 0,0 1-1 0 0,1 1 1 0 0,0-1-1 0 0,1 0 1 0 0,0 1 0 0 0,6-11-1 0 0,-6 13-22 0 0,1 0 0 0 0,0 0 0 0 0,0 1 0 0 0,1-1 0 0 0,0 1 0 0 0,0 1 0 0 0,1-1 0 0 0,-1 1 0 0 0,1 0-1 0 0,0 1 1 0 0,0-1 0 0 0,1 1 0 0 0,-1 1 0 0 0,10-3 0 0 0,7-3-129 0 0,1 2 0 0 0,0 1 0 0 0,0 1 0 0 0,42-2 0 0 0,-18 6 32 0 0,72 6 0 0 0,-113-4 172 0 0,0-1-1 0 0,0 0 1 0 0,0 0 0 0 0,13-2 0 0 0,-38-10-15 0 0,14 10-33 0 0,0 1 0 0 0,0 0 0 0 0,0 0 1 0 0,0 1-1 0 0,0-1 0 0 0,0 1 0 0 0,-1 0 0 0 0,1-1 0 0 0,0 1 0 0 0,0 1 1 0 0,-1-1-1 0 0,1 0 0 0 0,-5 2 0 0 0,-44 14-12 0 0,30-8 7 0 0,6-3-2 0 0,1 0 1 0 0,-1 1-1 0 0,1 1 0 0 0,1 0 0 0 0,-1 1 0 0 0,1 1 0 0 0,-22 18 0 0 0,30-22 1 0 0,0 1 0 0 0,1 0-1 0 0,0 0 1 0 0,0 0-1 0 0,0 1 1 0 0,1-1 0 0 0,0 1-1 0 0,1 0 1 0 0,-1 0 0 0 0,1 1-1 0 0,0-1 1 0 0,1 1 0 0 0,0 0-1 0 0,0-1 1 0 0,1 1-1 0 0,0 0 1 0 0,0 0 0 0 0,1 8-1 0 0,0-14 11 0 0,0 1-1 0 0,0 0 1 0 0,0 0-1 0 0,0-1 1 0 0,0 1 0 0 0,1-1-1 0 0,-1 1 1 0 0,1 0-1 0 0,0-1 1 0 0,0 1-1 0 0,0-1 1 0 0,0 1-1 0 0,0-1 1 0 0,0 0-1 0 0,1 1 1 0 0,-1-1-1 0 0,1 0 1 0 0,0 0 0 0 0,0 0-1 0 0,-1 0 1 0 0,5 3-1 0 0,-3-4 8 0 0,0 1 1 0 0,1-1-1 0 0,-1 0 0 0 0,0 0 0 0 0,1 0 0 0 0,-1 0 0 0 0,1 0 1 0 0,0-1-1 0 0,-1 1 0 0 0,1-1 0 0 0,-1 0 0 0 0,1 0 0 0 0,-1-1 0 0 0,5 0 1 0 0,6-2 24 0 0,0 0 1 0 0,1-2-1 0 0,-2 1 1 0 0,1-2 0 0 0,-1 0-1 0 0,21-12 1 0 0,15-16 22 0 0,-2-2 1 0 0,44-43 0 0 0,-10 8 89 0 0,-78 69-131 0 0,-1 0-1 0 0,1 0 1 0 0,-1 0 0 0 0,1 0 0 0 0,0 0 0 0 0,-1 1-1 0 0,1-1 1 0 0,0 1 0 0 0,0 0 0 0 0,0 0 0 0 0,4-1-1 0 0,-6 2-11 0 0,1 0 0 0 0,-1 1 0 0 0,0-1 0 0 0,0 0 0 0 0,0 1 0 0 0,0-1 0 0 0,1 0-1 0 0,-1 1 1 0 0,0 0 0 0 0,0-1 0 0 0,0 1 0 0 0,0 0 0 0 0,0-1 0 0 0,0 1-1 0 0,-1 0 1 0 0,1 0 0 0 0,0 0 0 0 0,0 0 0 0 0,0 0 0 0 0,-1 0 0 0 0,1 0 0 0 0,-1 0-1 0 0,1 0 1 0 0,-1 0 0 0 0,1 0 0 0 0,-1 0 0 0 0,1 0 0 0 0,-1 1 0 0 0,0-1-1 0 0,0 0 1 0 0,1 2 0 0 0,6 31 25 0 0,-2 1 0 0 0,-1 0 1 0 0,-1-1-1 0 0,-3 42 0 0 0,3 37-475 0 0,1-94-2340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0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12171 0 0,'-1'3'-498'0'0,"-1"26"-22"0"0,1 0 0 0 0,1-1 0 0 0,6 45 1 0 0,-1-7 428 0 0,32 302 145 0 0,-14-161 96 0 0,-22-199-1561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7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11402 0 0,'3'-4'7362'0'0,"11"13"-6086"0"0,12 17-1852 0 0,-13-2 589 0 0,0 1 0 0 0,-1 0 1 0 0,-2 1-1 0 0,0 0 0 0 0,-2 1 0 0 0,-1 0 0 0 0,-1 0 0 0 0,-1 1 0 0 0,-2-1 1 0 0,0 1-1 0 0,-2 0 0 0 0,-1 0 0 0 0,-6 41 0 0 0,1-36-208 0 0,-1 0 1 0 0,-12 33-1 0 0,14-52-373 0 0,-1-1 0 0 0,-1 1 1 0 0,0-1-1 0 0,-1 0 0 0 0,0-1 0 0 0,0 1 1 0 0,-13 13-1 0 0,9-14-1527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13067 0 0,'11'-11'311'0'0,"0"-1"-1"0"0,0 2 1 0 0,2 0 0 0 0,-1 0 0 0 0,1 1 0 0 0,0 0 0 0 0,1 1 0 0 0,0 1-1 0 0,0 0 1 0 0,1 1 0 0 0,26-7 0 0 0,-11 5-281 0 0,0 2-1 0 0,1 1 1 0 0,-1 1 0 0 0,1 1-1 0 0,0 2 1 0 0,0 1 0 0 0,36 5-1 0 0,-60-3-21 0 0,-1-1 0 0 0,0 1-1 0 0,1-1 1 0 0,-1 2 0 0 0,0-1-1 0 0,0 1 1 0 0,0 0-1 0 0,0 0 1 0 0,-1 0 0 0 0,1 1-1 0 0,-1 0 1 0 0,0 0 0 0 0,0 1-1 0 0,0-1 1 0 0,-1 1 0 0 0,8 10-1 0 0,-8-8 12 0 0,0 0-1 0 0,-1 0 1 0 0,0 1 0 0 0,0 0-1 0 0,-1-1 1 0 0,1 1 0 0 0,-2 0-1 0 0,1 1 1 0 0,-1-1 0 0 0,-1 0-1 0 0,1 0 1 0 0,-1 0-1 0 0,-1 9 1 0 0,-1 2 10 0 0,-1 0 0 0 0,-1-1-1 0 0,0 1 1 0 0,-1-1 0 0 0,-1 0 0 0 0,-9 18-1 0 0,-57 98-158 0 0,27-56-917 0 0,41-70-231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213 302 18348 0 0,'-6'1'123'0'0,"0"0"-1"0"0,-1 0 1 0 0,1 0 0 0 0,0 1-1 0 0,0 0 1 0 0,0 0 0 0 0,0 0 0 0 0,0 1-1 0 0,1 0 1 0 0,-1 0 0 0 0,1 1-1 0 0,0-1 1 0 0,0 1 0 0 0,0 0 0 0 0,0 1-1 0 0,1-1 1 0 0,-1 1 0 0 0,-4 7-1 0 0,-8 11-222 0 0,2-1-1 0 0,-23 48 0 0 0,34-64 154 0 0,-1 3-50 0 0,1 1 0 0 0,0 0 0 0 0,0 0 1 0 0,1 0-1 0 0,0 1 0 0 0,1-1 0 0 0,0 1 1 0 0,0 0-1 0 0,1 12 0 0 0,1-19 3 0 0,0 1 0 0 0,1 0 0 0 0,-1-1 0 0 0,1 1 0 0 0,0-1-1 0 0,0 1 1 0 0,1-1 0 0 0,0 1 0 0 0,-1-1 0 0 0,1 0 0 0 0,1 0 0 0 0,-1 0-1 0 0,0 0 1 0 0,1 0 0 0 0,0 0 0 0 0,0-1 0 0 0,0 0 0 0 0,0 1 0 0 0,1-1 0 0 0,-1 0-1 0 0,1 0 1 0 0,0-1 0 0 0,6 4 0 0 0,4 1-7 0 0,-1-2 0 0 0,1 0 0 0 0,0 0-1 0 0,0-1 1 0 0,0-1 0 0 0,0 0 0 0 0,1-1 0 0 0,23 0 0 0 0,-15-2-382 0 0,-1-1 1 0 0,1-1-1 0 0,0-1 0 0 0,40-11 1 0 0,-27 3-1494 0 0</inkml:trace>
  <inkml:trace contextRef="#ctx0" brushRef="#br0" timeOffset="1">222 48 22053 0 0,'-27'-17'1288'0'0,"1"6"-416"0"0,7 3 0 0 0,0 1-215 0 0,5 3-657 0 0,6 4-161 0 0,4 1-359 0 0,4 4-664 0 0,3 0-200 0 0,8 0-89 0 0,2 0-783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530 171 10674 0 0,'-5'-14'448'0'0,"0"1"-1"0"0,-1-1 0 0 0,0 1 1 0 0,-1 0-1 0 0,0 1 0 0 0,-1 0 1 0 0,-1 0-1 0 0,-10-11 0 0 0,15 19-379 0 0,0 0-1 0 0,0 0 1 0 0,0 0-1 0 0,-1 1 1 0 0,0 0-1 0 0,0 0 1 0 0,0 0-1 0 0,0 0 1 0 0,0 1-1 0 0,0 0 0 0 0,-1 0 1 0 0,1 0-1 0 0,-1 0 1 0 0,1 1-1 0 0,-1 0 1 0 0,0 0-1 0 0,1 1 1 0 0,-1 0-1 0 0,0 0 1 0 0,0 0-1 0 0,1 1 1 0 0,-1-1-1 0 0,-6 3 0 0 0,-2 1-70 0 0,0 0 0 0 0,0 1 0 0 0,0 1 0 0 0,1 0 0 0 0,0 1 0 0 0,0 1 0 0 0,0 0 0 0 0,1 0 0 0 0,1 1 0 0 0,-17 16 0 0 0,14-10-5 0 0,0 2 1 0 0,1-1 0 0 0,1 1-1 0 0,0 1 1 0 0,2 0 0 0 0,-15 34-1 0 0,10-13 3 0 0,2 0 0 0 0,2 2 0 0 0,2-1 0 0 0,1 1-1 0 0,3 0 1 0 0,-2 82 0 0 0,8-103 22 0 0,0 0 0 0 0,1 0 0 0 0,2-1 0 0 0,0 1 1 0 0,10 29-1 0 0,43 87 107 0 0,-33-86-115 0 0,-15-28-27 0 0,-1 0 0 0 0,-1 1 0 0 0,-1 0 0 0 0,-2 1 0 0 0,5 42 0 0 0,-9-61-153 0 0,0-1-1 0 0,-1 1 1 0 0,1 0 0 0 0,-1-1-1 0 0,0 1 1 0 0,0-1 0 0 0,-1 1-1 0 0,1-1 1 0 0,-4 6-1 0 0,1-3-1701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9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16139 0 0,'3'-3'267'0'0,"-1"-1"0"0"0,1 1 0 0 0,0 0 0 0 0,0 0-1 0 0,1 0 1 0 0,-1 0 0 0 0,1 0 0 0 0,-1 1-1 0 0,1 0 1 0 0,0-1 0 0 0,0 2 0 0 0,0-1-1 0 0,0 0 1 0 0,0 1 0 0 0,7-2 0 0 0,10-3 103 0 0,36-4 1 0 0,-55 10-451 0 0,52-9 21 0 0,-28 4 21 0 0,1 1 0 0 0,0 1-1 0 0,0 1 1 0 0,0 1 0 0 0,45 5-1 0 0,-67-3 34 0 0,1 1 0 0 0,0 0 0 0 0,-1 0 0 0 0,1 0 0 0 0,-1 1 0 0 0,0 0 0 0 0,0 0-1 0 0,0 0 1 0 0,0 1 0 0 0,0-1 0 0 0,-1 1 0 0 0,0 0 0 0 0,1 1 0 0 0,-2-1 0 0 0,1 1 0 0 0,5 7-1 0 0,-3-1 16 0 0,1 1-1 0 0,-1 0 0 0 0,-1 0 0 0 0,0 1 0 0 0,-1-1 1 0 0,4 18-1 0 0,-4-8 33 0 0,-2 1-1 0 0,0 40 1 0 0,-2-58-33 0 0,-2 32 1006 0 0,8-68-665 0 0,-2 17-306 0 0,3-13-14 0 0,1 2 1 0 0,1-1 0 0 0,19-36-1 0 0,-24 55-39 0 0,0 0-1 0 0,0 0 1 0 0,1 1 0 0 0,0 0 0 0 0,1 0-1 0 0,-1 0 1 0 0,1 0 0 0 0,0 1-1 0 0,1 0 1 0 0,-1 0 0 0 0,1 0-1 0 0,0 1 1 0 0,0 0 0 0 0,0 1-1 0 0,1 0 1 0 0,10-4 0 0 0,-3 3 0 0 0,1 1 1 0 0,0 1-1 0 0,1 0 1 0 0,-1 1 0 0 0,0 1-1 0 0,0 0 1 0 0,0 1-1 0 0,27 6 1 0 0,-32-5 4 0 0,0 0-1 0 0,-1 1 1 0 0,1 1 0 0 0,-1-1 0 0 0,0 2 0 0 0,0-1-1 0 0,-1 1 1 0 0,1 1 0 0 0,-1 0 0 0 0,0 0 0 0 0,-1 1-1 0 0,0 0 1 0 0,14 15 0 0 0,-19-18-28 0 0,0-1-1 0 0,0 1 1 0 0,0 0 0 0 0,-1 0-1 0 0,0 1 1 0 0,0-1 0 0 0,0 0-1 0 0,-1 1 1 0 0,1 0 0 0 0,-1-1-1 0 0,0 1 1 0 0,0 0 0 0 0,-1-1 0 0 0,1 1-1 0 0,-1 0 1 0 0,0 0 0 0 0,-1-1-1 0 0,0 8 1 0 0,-1-6-306 0 0,0 0 1 0 0,0 0-1 0 0,0 0 1 0 0,-1-1-1 0 0,0 1 1 0 0,0-1-1 0 0,0 0 1 0 0,-1 0-1 0 0,0 0 0 0 0,0 0 1 0 0,0 0-1 0 0,-1-1 1 0 0,-7 7-1 0 0,-4 3-1393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19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16620 0 0,'13'2'1325'0'0,"1"-1"0"0"0,0 0 0 0 0,20-3 0 0 0,81-16-488 0 0,-62 8-248 0 0,120-23 415 0 0,157-21 510 0 0,-327 54-1282 0 0,-1-1-985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20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30110 0 0,'0'0'2097'0'0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3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1722 8362 0 0,'-26'-203'1514'0'0,"22"-100"-603"0"0,36 1-1489 0 0,8 101-554 0 0,51-136-159 0 0,-18 114 1781 0 0,-71 214-507 0 0,5-11 95 0 0,-5 17-305 0 0,-2 11-383 0 0,-9 44 178 0 0,-14 51 0 0 0,4-26 491 0 0,-39 216 267 0 0,-29 414 1 0 0,74-453-147 0 0,9 354 369 0 0,13-364-277 0 0,1-84-98 0 0,-10-160-180 0 0,0 0 1 0 0,0 0-1 0 0,0-1 0 0 0,-1 1 0 0 0,1 0 1 0 0,0 0-1 0 0,0 0 0 0 0,0 0 0 0 0,0 0 1 0 0,0 0-1 0 0,0 0 0 0 0,-1 0 0 0 0,1 0 1 0 0,0 0-1 0 0,0-1 0 0 0,0 1 0 0 0,0 0 1 0 0,0 0-1 0 0,-1 0 0 0 0,1 0 1 0 0,0 0-1 0 0,0 0 0 0 0,0 0 0 0 0,0 0 1 0 0,0 0-1 0 0,-1 0 0 0 0,1 0 0 0 0,0 0 1 0 0,0 0-1 0 0,0 0 0 0 0,0 1 0 0 0,0-1 1 0 0,-1 0-1 0 0,1 0 0 0 0,0 0 0 0 0,0 0 1 0 0,0 0-1 0 0,0 0 0 0 0,0 0 0 0 0,0 0 1 0 0,0 0-1 0 0,-1 0 0 0 0,1 1 0 0 0,0-1 1 0 0,0 0-1 0 0,0 0 0 0 0,0 0 0 0 0,0 0 1 0 0,0 0-1 0 0,0 0 0 0 0,0 1 0 0 0,0-1 1 0 0,0 0-1 0 0,0 0 0 0 0,0 0 0 0 0,0 0 1 0 0,0 1-1 0 0,-9-13-562 0 0,-52-146-2543 0 0,-7-87 2455 0 0,59 209 778 0 0,-27-116 439 0 0,7 0 0 0 0,7-2 0 0 0,7-1 0 0 0,6 0 0 0 0,16-228 0 0 0,-6 371-502 0 0,8-113 1378 0 0,42-208-1 0 0,-40 289-1125 0 0,2 0 0 0 0,2 1 0 0 0,22-42 0 0 0,-23 57-219 0 0,1 1 0 0 0,1 1 1 0 0,2 1-1 0 0,0 0 1 0 0,31-31-1 0 0,-31 40-96 0 0,0 0 1 0 0,2 2-1 0 0,0 0 0 0 0,0 1 0 0 0,2 0 0 0 0,-1 2 0 0 0,1 1 0 0 0,1 1 1 0 0,0 0-1 0 0,0 2 0 0 0,1 1 0 0 0,0 1 0 0 0,0 1 0 0 0,0 0 0 0 0,0 2 0 0 0,0 1 1 0 0,1 1-1 0 0,39 6 0 0 0,-54-5-15 0 0,0 1-1 0 0,0 0 1 0 0,0 1 0 0 0,-1 0 0 0 0,1 1-1 0 0,-1 0 1 0 0,0 0 0 0 0,0 1 0 0 0,0 0-1 0 0,0 1 1 0 0,-1 0 0 0 0,0 0 0 0 0,12 13-1 0 0,-10-8-28 0 0,-1 1-1 0 0,0 0 0 0 0,-1 1 0 0 0,0-1 0 0 0,-1 1 1 0 0,-1 1-1 0 0,0 0 0 0 0,6 21 0 0 0,-1 8-34 0 0,-3 0 1 0 0,-1 1-1 0 0,-3-1 0 0 0,-1 1 0 0 0,-5 60 0 0 0,-3-25 105 0 0,-3 0-1 0 0,-4-1 1 0 0,-4 0 0 0 0,-3-1-1 0 0,-30 78 1 0 0,39-128 4 0 0,-2 0 0 0 0,-1-1-1 0 0,-1 0 1 0 0,-1-1 0 0 0,-1 0 0 0 0,-2-1 0 0 0,0-1 0 0 0,-1-1 0 0 0,-2-1 0 0 0,0 0 0 0 0,-1-2 0 0 0,-1-1 0 0 0,0 0 0 0 0,-2-2 0 0 0,0 0 0 0 0,-1-2 0 0 0,-41 17-1 0 0,25-20-1475 0 0,39-11 1374 0 0,1 0-1 0 0,0 1 1 0 0,-1-1-1 0 0,1 0 1 0 0,-1-1-1 0 0,1 1 1 0 0,0 0-1 0 0,-1-1 1 0 0,1 1-1 0 0,0-1 1 0 0,-1 0-1 0 0,1 0 1 0 0,0 0-1 0 0,0 0 1 0 0,-3-2 0 0 0,-5-7-503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3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1 384 0 0,'29'66'596'0'0,"-4"2"0"0"0,32 133 0 0 0,-18-56-389 0 0,-26-102-151 0 0,32 101 102 0 0,-35-118-60 0 0,1-1 0 0 0,1 0 0 0 0,22 32 0 0 0,-31-51-19 0 0,1-1-1 0 0,1 1 1 0 0,-1-1 0 0 0,1 0 0 0 0,-1-1 0 0 0,1 1 0 0 0,1-1 0 0 0,-1 0 0 0 0,1 0-1 0 0,-1-1 1 0 0,1 0 0 0 0,0 0 0 0 0,0 0 0 0 0,1 0 0 0 0,-1-1 0 0 0,9 2-1 0 0,-7-3 87 0 0,-1 0-1 0 0,1-1 0 0 0,1 0 1 0 0,-1 0-1 0 0,0 0 0 0 0,-1-1 0 0 0,1-1 1 0 0,0 1-1 0 0,0-1 0 0 0,0 0 1 0 0,-1-1-1 0 0,1 0 0 0 0,9-5 0 0 0,0-1 222 0 0,-1-1 0 0 0,-1-1-1 0 0,1 0 1 0 0,-2-1 0 0 0,1 0-1 0 0,-2-1 1 0 0,0-1 0 0 0,0 0-1 0 0,-2-1 1 0 0,0 0 0 0 0,16-29-1 0 0,-22 35-200 0 0,0 0 0 0 0,-1 0 1 0 0,-1 0-1 0 0,1 0 0 0 0,-1 0 0 0 0,-1-1 0 0 0,0 0 0 0 0,0 1 0 0 0,-1-1 0 0 0,0 0 0 0 0,-1 0 0 0 0,0 0 0 0 0,-1 0 1 0 0,0 1-1 0 0,0-1 0 0 0,-1 0 0 0 0,0 1 0 0 0,-1-1 0 0 0,0 1 0 0 0,0-1 0 0 0,-1 1 0 0 0,0 0 0 0 0,-11-15 0 0 0,2 7-176 0 0,0 0 0 0 0,-1 2 0 0 0,-1-1 0 0 0,0 2 0 0 0,-1 0 0 0 0,-1 1 0 0 0,0 0 1 0 0,-1 2-1 0 0,0 0 0 0 0,-1 1 0 0 0,0 1 0 0 0,0 0 0 0 0,-29-7 0 0 0,33 11-304 0 0,0 2 1 0 0,0 0-1 0 0,0 0 1 0 0,-1 2-1 0 0,0 0 1 0 0,1 0-1 0 0,-1 2 1 0 0,1 0-1 0 0,-1 0 1 0 0,1 2-1 0 0,0 0 1 0 0,-1 0-1 0 0,1 2 1 0 0,1 0-1 0 0,-1 0 1 0 0,1 2-1 0 0,0 0 1 0 0,-22 14-1 0 0,32-18 32 0 0,-2 1-392 0 0,-1 0 0 0 0,1 1 0 0 0,0 0-1 0 0,1 1 1 0 0,-6 5 0 0 0,5-3-880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4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 3049 0 0,'129'-90'4105'0'0,"154"-138"1"0"0,-282 227-4112 0 0,-1 1 0 0 0,0-1 0 0 0,0 1 0 0 0,1 0 1 0 0,-1-1-1 0 0,0 1 0 0 0,1 0 0 0 0,-1-1 0 0 0,0 1 0 0 0,1 0 1 0 0,-1-1-1 0 0,1 1 0 0 0,-1 0 0 0 0,0 0 0 0 0,1-1 0 0 0,-1 1 1 0 0,1 0-1 0 0,-1 0 0 0 0,1 0 0 0 0,-1 0 0 0 0,1 0 0 0 0,-1-1 1 0 0,0 1-1 0 0,1 0 0 0 0,-1 0 0 0 0,1 0 0 0 0,-1 0 0 0 0,1 0 1 0 0,-1 1-1 0 0,1-1 0 0 0,-1 0 0 0 0,1 0 0 0 0,-1 0 0 0 0,1 0 1 0 0,2 18-305 0 0,-13 33-201 0 0,8-45 485 0 0,-18 90-6 0 0,4 1 0 0 0,5 0 0 0 0,3 1 0 0 0,5 0 0 0 0,12 128 0 0 0,6-110 106 0 0,-12-101-69 0 0,0-1 0 0 0,1 1-1 0 0,1-1 1 0 0,0 0 0 0 0,13 22-1 0 0,-18-34-19 0 0,1 0-1 0 0,0-1 0 0 0,0 1 0 0 0,0-1 0 0 0,0 1 0 0 0,0-1 0 0 0,0 0 0 0 0,1 1 0 0 0,-1-1 0 0 0,0 0 0 0 0,1 0 0 0 0,-1 0 0 0 0,1 0 1 0 0,-1 0-1 0 0,1 0 0 0 0,-1 0 0 0 0,1-1 0 0 0,0 1 0 0 0,-1 0 0 0 0,1-1 0 0 0,0 0 0 0 0,0 1 0 0 0,2-1 0 0 0,-2 0 0 0 0,1-1-1 0 0,0 1 1 0 0,-1-1-1 0 0,1 0 1 0 0,-1 1-1 0 0,1-1 1 0 0,-1-1-1 0 0,0 1 1 0 0,1 0-1 0 0,-1-1 1 0 0,0 1-1 0 0,0-1 1 0 0,4-3-1 0 0,5-6 7 0 0,-1-1-1 0 0,-1 0 0 0 0,1 0 0 0 0,7-16 1 0 0,18-35 71 0 0,-27 46 35 0 0,1 0 0 0 0,0 0 1 0 0,1 1-1 0 0,1 0 0 0 0,1 1 0 0 0,0 0 0 0 0,18-16 1 0 0,-28 30-76 0 0,-1-1 0 0 0,1 1 0 0 0,0 0 0 0 0,-1 0 1 0 0,1 0-1 0 0,0 0 0 0 0,0 0 0 0 0,0 0 0 0 0,-1 0 1 0 0,1 1-1 0 0,0-1 0 0 0,0 0 0 0 0,0 1 0 0 0,1 0 1 0 0,-1 0-1 0 0,0-1 0 0 0,0 1 0 0 0,0 1 0 0 0,0-1 1 0 0,0 0-1 0 0,0 0 0 0 0,0 1 0 0 0,0-1 0 0 0,0 1 1 0 0,0-1-1 0 0,0 1 0 0 0,0 0 0 0 0,-1 0 0 0 0,1 0 1 0 0,0 0-1 0 0,0 0 0 0 0,-1 0 0 0 0,1 1 0 0 0,0-1 1 0 0,-1 1-1 0 0,0-1 0 0 0,1 1 0 0 0,-1-1 1 0 0,1 3-1 0 0,7 7-47 0 0,-2 1 0 0 0,1 1 1 0 0,-2-1-1 0 0,9 23 0 0 0,-8-19 53 0 0,7 14-6 0 0,1-1 0 0 0,1 0 0 0 0,38 48 0 0 0,-52-73-13 0 0,1-1-1 0 0,0 0 0 0 0,0 1 0 0 0,1-1 0 0 0,-1-1 1 0 0,0 1-1 0 0,1 0 0 0 0,0-1 0 0 0,0 0 1 0 0,0 1-1 0 0,0-2 0 0 0,0 1 0 0 0,0 0 0 0 0,0-1 1 0 0,0 0-1 0 0,1 0 0 0 0,-1 0 0 0 0,7 0 0 0 0,-5-1 15 0 0,0-1 0 0 0,0 0-1 0 0,0 0 1 0 0,1 0-1 0 0,-1-1 1 0 0,-1 0-1 0 0,1 0 1 0 0,0 0 0 0 0,0-1-1 0 0,-1 0 1 0 0,9-6-1 0 0,8-8 110 0 0,0-1-1 0 0,-2-1 1 0 0,0-1 0 0 0,26-35-1 0 0,-46 54-128 0 0,69-99 1112 0 0,-38 51 589 0 0,-30 48-1603 0 0,-4 23-1120 0 0,0 1 912 0 0,2-1 0 0 0,0 1 1 0 0,5 44-1 0 0,19 67 144 0 0,-15-92-53 0 0,38 302 82 0 0,-40-258-32 0 0,-4 0 1 0 0,-9 87-1 0 0,6-149-884 0 0,2-40-2088 0 0,-2-9 1708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0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11971 0 0,'0'0'-138'0'0,"2"4"-254"0"0,12 34 196 0 0,-8-26 214 0 0,-1 1 0 0 0,0 1 0 0 0,3 16 0 0 0,24 158 165 0 0,-31-188-159 0 0,-1-1 1 0 0,0 1-1 0 0,0 0 0 0 0,0 0 1 0 0,1-1-1 0 0,-1 1 0 0 0,0 0 1 0 0,0 0-1 0 0,1-1 0 0 0,-1 1 1 0 0,0 0-1 0 0,0 0 1 0 0,1 0-1 0 0,-1-1 0 0 0,0 1 1 0 0,1 0-1 0 0,-1 0 0 0 0,0 0 1 0 0,1 0-1 0 0,-1 0 0 0 0,0 0 1 0 0,1 0-1 0 0,-1 0 0 0 0,0 0 1 0 0,1 0-1 0 0,-1 0 1 0 0,0 0-1 0 0,1 0 0 0 0,-1 0 1 0 0,0 0-1 0 0,1 0 0 0 0,-1 0 1 0 0,0 0-1 0 0,1 0 0 0 0,-1 0 1 0 0,0 0-1 0 0,1 1 1 0 0,-1-1-1 0 0,0 0 0 0 0,0 0 1 0 0,1 0-1 0 0,-1 1 0 0 0,0-1 1 0 0,0 0-1 0 0,1 0 0 0 0,-1 1 1 0 0,0-1-1 0 0,0 0 1 0 0,0 0-1 0 0,1 1 0 0 0,-1-1 1 0 0,0 0-1 0 0,0 1 0 0 0,0-1 1 0 0,0 0-1 0 0,0 1 0 0 0,0-1 1 0 0,0 0-1 0 0,0 1 1 0 0,0-1-1 0 0,0 0 0 0 0,0 1 1 0 0,0-1-1 0 0,0 0 0 0 0,0 1 1 0 0,0 0-1 0 0,2-4 7 0 0,0 1 1 0 0,-1-1-1 0 0,0 1 0 0 0,1-1 0 0 0,-1 0 1 0 0,0 1-1 0 0,0-1 0 0 0,1-4 1 0 0,3-22 44 0 0,2-1 0 0 0,21-55 1 0 0,-10 31-105 0 0,-15 45-9 0 0,0 1 0 0 0,0-1 0 0 0,1 1 0 0 0,0 0 1 0 0,0 0-1 0 0,9-10 0 0 0,-12 16 10 0 0,0 1 1 0 0,0-1-1 0 0,1 1 1 0 0,-1-1-1 0 0,1 1 0 0 0,-1 0 1 0 0,1 0-1 0 0,0 0 1 0 0,-1 0-1 0 0,1 0 0 0 0,0 0 1 0 0,0 0-1 0 0,-1 0 1 0 0,1 1-1 0 0,0-1 1 0 0,0 1-1 0 0,0-1 0 0 0,0 1 1 0 0,0 0-1 0 0,0 0 1 0 0,0 0-1 0 0,0 0 0 0 0,0 0 1 0 0,0 0-1 0 0,0 1 1 0 0,0-1-1 0 0,0 1 1 0 0,0-1-1 0 0,-1 1 0 0 0,1 0 1 0 0,0-1-1 0 0,0 1 1 0 0,-1 0-1 0 0,1 0 0 0 0,0 0 1 0 0,1 2-1 0 0,8 6-61 0 0,0 0 0 0 0,0 1-1 0 0,-1 1 1 0 0,0 0 0 0 0,-1 0 0 0 0,0 1-1 0 0,-1 0 1 0 0,-1 0 0 0 0,0 1-1 0 0,0 0 1 0 0,-1 0 0 0 0,-1 0 0 0 0,0 1-1 0 0,-1 0 1 0 0,0 0 0 0 0,-1 0-1 0 0,-1 1 1 0 0,0-1 0 0 0,-1 16 0 0 0,-1-30-54 0 0,0 1 1 0 0,0 0 0 0 0,-1 0 0 0 0,1 0-1 0 0,0 0 1 0 0,0 0 0 0 0,0 0 0 0 0,0 0-1 0 0,1-1 1 0 0,-1 1 0 0 0,0 0-1 0 0,0 0 1 0 0,0 0 0 0 0,1 0 0 0 0,-1 0-1 0 0,0-1 1 0 0,1 1 0 0 0,-1 0 0 0 0,1 0-1 0 0,-1-1 1 0 0,1 1 0 0 0,-1 0 0 0 0,1-1-1 0 0,0 1 1 0 0,-1 0 0 0 0,1-1 0 0 0,0 1-1 0 0,-1-1 1 0 0,1 1 0 0 0,0-1 0 0 0,0 1-1 0 0,0-1 1 0 0,-1 0 0 0 0,1 1-1 0 0,0-1 1 0 0,0 0 0 0 0,0 0 0 0 0,1 1-1 0 0,5-1-1571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11955 0 0,'0'-1'19'0'0,"0"-1"0"0"0,1 1 0 0 0,-1 0 0 0 0,0-1 0 0 0,0 1 1 0 0,1 0-1 0 0,-1-1 0 0 0,1 1 0 0 0,-1 0 0 0 0,1-1 0 0 0,0 1 1 0 0,-1 0-1 0 0,1 0 0 0 0,0-1 0 0 0,0 1 0 0 0,0 0 0 0 0,0 0 1 0 0,0 0-1 0 0,0 0 0 0 0,0 0 0 0 0,0 1 0 0 0,0-1 0 0 0,0 0 1 0 0,1 0-1 0 0,-1 1 0 0 0,0-1 0 0 0,1 1 0 0 0,-1-1 0 0 0,0 1 0 0 0,1-1 1 0 0,-1 1-1 0 0,0 0 0 0 0,1 0 0 0 0,-1 0 0 0 0,1 0 0 0 0,-1 0 1 0 0,0 0-1 0 0,3 0 0 0 0,0 0-91 0 0,-1 1 1 0 0,1-1-1 0 0,-1 1 1 0 0,0-1-1 0 0,1 1 1 0 0,-1 0-1 0 0,0 0 1 0 0,0 1-1 0 0,0-1 0 0 0,0 1 1 0 0,0-1-1 0 0,0 1 1 0 0,0 0-1 0 0,0 0 1 0 0,3 3-1 0 0,0 3-7 0 0,-1 1-1 0 0,1-1 0 0 0,-2 1 1 0 0,0 0-1 0 0,0 0 0 0 0,0 0 1 0 0,-1 1-1 0 0,3 16 1 0 0,9 84 1 0 0,-10-63 39 0 0,0 4 115 0 0,-2-15 1105 0 0,12 49-1 0 0,-11-116-58 0 0,-1 11-859 0 0,0-21-228 0 0,2 0 0 0 0,1 1 1 0 0,12-41-1 0 0,-15 69-91 0 0,1 0 0 0 0,0 0 0 0 0,1 1 0 0 0,0 0 0 0 0,1 0 0 0 0,0 0 0 0 0,1 0 0 0 0,0 1 0 0 0,0 0 0 0 0,1 1 0 0 0,1 0 0 0 0,-1 0 0 0 0,2 1 0 0 0,14-11 0 0 0,-20 16 41 0 0,-1 0 1 0 0,1 1-1 0 0,1 0 0 0 0,-1 0 1 0 0,0 0-1 0 0,0 1 0 0 0,1-1 1 0 0,-1 1-1 0 0,1 0 0 0 0,-1 0 1 0 0,1 0-1 0 0,0 1 0 0 0,-1 0 1 0 0,1 0-1 0 0,-1 0 0 0 0,1 0 1 0 0,0 1-1 0 0,-1 0 0 0 0,1 0 1 0 0,-1 0-1 0 0,1 0 0 0 0,-1 1 1 0 0,0 0-1 0 0,1 0 0 0 0,-1 0 1 0 0,0 0-1 0 0,0 0 0 0 0,-1 1 1 0 0,1 0-1 0 0,0 0 0 0 0,-1 0 1 0 0,0 0-1 0 0,1 1 0 0 0,-1-1 1 0 0,-1 1-1 0 0,5 6 0 0 0,5 18-33 0 0,-1-1 0 0 0,-1 2 1 0 0,-2 0-1 0 0,-1 0 0 0 0,-1 0 0 0 0,3 35 0 0 0,12 59-202 0 0,-20-119 141 0 0,-1-1 1 0 0,1 0 0 0 0,0 1 0 0 0,1-1-1 0 0,-1 0 1 0 0,0 0 0 0 0,1 0-1 0 0,0 0 1 0 0,-1 0 0 0 0,1 0-1 0 0,1 0 1 0 0,-1-1 0 0 0,0 1 0 0 0,0-1-1 0 0,1 1 1 0 0,0-1 0 0 0,3 3-1 0 0,-3-4-6 0 0,-1 0-1 0 0,1-1 0 0 0,-1 1 0 0 0,1-1 1 0 0,0 1-1 0 0,-1-1 0 0 0,1 0 0 0 0,-1 0 1 0 0,1 0-1 0 0,0 0 0 0 0,-1 0 0 0 0,1 0 1 0 0,0-1-1 0 0,-1 0 0 0 0,1 1 0 0 0,-1-1 1 0 0,1 0-1 0 0,-1 0 0 0 0,0 0 0 0 0,1 0 1 0 0,-1-1-1 0 0,4-2 0 0 0,6-5 128 0 0,-1 0 0 0 0,0-1 1 0 0,0 0-1 0 0,-1-1 0 0 0,0 0 0 0 0,-1 0 0 0 0,0-1 0 0 0,-1 0 1 0 0,-1-1-1 0 0,0 0 0 0 0,10-25 0 0 0,-10 20 583 0 0,0-1-1 0 0,-2 1 1 0 0,0-1-1 0 0,-2-1 1 0 0,0 1 0 0 0,0-1-1 0 0,-2 1 1 0 0,-2-29-1 0 0,1 49-618 0 0,0-1 0 0 0,0 0 1 0 0,0 1-1 0 0,0-1 0 0 0,-1 0 0 0 0,1 1 0 0 0,0-1 0 0 0,-1 0 0 0 0,1 0 0 0 0,0 1 0 0 0,0-1 0 0 0,-1 0 1 0 0,1 0-1 0 0,0 1 0 0 0,-1-1 0 0 0,1 0 0 0 0,0 0 0 0 0,-1 0 0 0 0,1 0 0 0 0,-1 0 0 0 0,1 1 0 0 0,0-1 1 0 0,-1 0-1 0 0,1 0 0 0 0,-1 0 0 0 0,1 0 0 0 0,0 0 0 0 0,-1 0 0 0 0,1 0 0 0 0,-1 0 0 0 0,1-1 0 0 0,0 1 1 0 0,-1 0-1 0 0,1 0 0 0 0,0 0 0 0 0,-1 0 0 0 0,1 0 0 0 0,0-1 0 0 0,-1 1 0 0 0,1 0 0 0 0,0 0 0 0 0,-1-1 1 0 0,1 1-1 0 0,0 0 0 0 0,0 0 0 0 0,-1-1 0 0 0,1 1 0 0 0,0 0 0 0 0,0-1 0 0 0,-1 1 0 0 0,1 0 1 0 0,0-1-1 0 0,0 1 0 0 0,0 0 0 0 0,0-1 0 0 0,0 1 0 0 0,-1-1 0 0 0,1 1 0 0 0,0 0 0 0 0,0-1 0 0 0,0 1 1 0 0,0-1-1 0 0,0 1 0 0 0,0-1 0 0 0,-17 31-746 0 0,14-17 672 0 0,1 0-1 0 0,0-1 1 0 0,1 1-1 0 0,1 0 1 0 0,-1 0 0 0 0,2 0-1 0 0,0 0 1 0 0,1 0-1 0 0,0 0 1 0 0,5 16-1 0 0,-6-24 101 0 0,1 0 0 0 0,0 0-1 0 0,1 0 1 0 0,-1 0 0 0 0,1 0-1 0 0,0-1 1 0 0,0 1-1 0 0,0-1 1 0 0,0 0 0 0 0,1 1-1 0 0,0-2 1 0 0,0 1 0 0 0,0 0-1 0 0,0-1 1 0 0,1 0-1 0 0,-1 0 1 0 0,1 0 0 0 0,0 0-1 0 0,0-1 1 0 0,0 0-1 0 0,0 0 1 0 0,0 0 0 0 0,0-1-1 0 0,1 1 1 0 0,-1-1 0 0 0,11 0-1 0 0,-8 0 136 0 0,1-1-1 0 0,-1-1 0 0 0,0 0 1 0 0,0 0-1 0 0,1 0 0 0 0,-1-1 1 0 0,0 0-1 0 0,0-1 0 0 0,-1 1 1 0 0,1-2-1 0 0,0 1 0 0 0,-1-1 1 0 0,0 0-1 0 0,0-1 0 0 0,0 1 1 0 0,0-2-1 0 0,-1 1 0 0 0,0-1 1 0 0,0 1-1 0 0,0-2 0 0 0,-1 1 1 0 0,0-1-1 0 0,0 1 0 0 0,-1-1 1 0 0,0-1-1 0 0,0 1 0 0 0,0-1 1 0 0,-1 1-1 0 0,0-1 0 0 0,-1 0 1 0 0,0 0-1 0 0,0 0 0 0 0,1-9 1 0 0,-4 10-105 0 0,1 1 1 0 0,-1 0-1 0 0,0 0 0 0 0,-1-1 1 0 0,0 1-1 0 0,0 0 1 0 0,0 1-1 0 0,-1-1 1 0 0,1 0-1 0 0,-1 1 0 0 0,-1-1 1 0 0,1 1-1 0 0,-1 0 1 0 0,0 0-1 0 0,-6-6 0 0 0,-11-11-645 0 0,-45-35-1 0 0,49 44 180 0 0,9 7 44 0 0,5 5 122 0 0,0-1 0 0 0,1 0-1 0 0,-1 1 1 0 0,1-1 0 0 0,-1 0-1 0 0,1 0 1 0 0,0-1 0 0 0,0 1 0 0 0,-3-5-1 0 0,23 4-668 0 0,-11 3 836 0 0,1 0 0 0 0,-1 0 1 0 0,0 1-1 0 0,0 0 1 0 0,1 1-1 0 0,-1-1 0 0 0,0 1 1 0 0,-1 1-1 0 0,12 4 0 0 0,3 3-174 0 0,30 21-1 0 0,-4 3-94 0 0,48 45 0 0 0,6 5 417 0 0,-43-40 3791 0 0,-56-44-3658 0 0,-1-1 0 0 0,1 0 0 0 0,-1 0 0 0 0,1 0 0 0 0,-1 0 0 0 0,1 0 0 0 0,-1 0 0 0 0,0-1 0 0 0,0 1-1 0 0,1 0 1 0 0,-1-1 0 0 0,0 1 0 0 0,0-1 0 0 0,0 1 0 0 0,-1-1 0 0 0,1 1 0 0 0,1-4 0 0 0,12-37-418 0 0,-6 17 332 0 0,2 2-197 0 0,1 1 0 0 0,0 1 0 0 0,25-34-1 0 0,-32 49 75 0 0,1 0-1 0 0,-1 1 0 0 0,1-1 0 0 0,0 1 0 0 0,1 0 1 0 0,-1 1-1 0 0,1-1 0 0 0,0 1 0 0 0,0 0 1 0 0,1 0-1 0 0,-1 1 0 0 0,1 0 0 0 0,0 0 1 0 0,0 1-1 0 0,0-1 0 0 0,13-1 0 0 0,-16 4 34 0 0,0 0 0 0 0,0 0 0 0 0,0 1 1 0 0,0 0-1 0 0,0-1 0 0 0,0 1 0 0 0,0 1 0 0 0,0-1 0 0 0,-1 0 0 0 0,1 1 0 0 0,0 0 0 0 0,-1 0 0 0 0,1 0 0 0 0,-1 0 0 0 0,0 1 1 0 0,1 0-1 0 0,-1-1 0 0 0,0 1 0 0 0,-1 0 0 0 0,1 0 0 0 0,0 0 0 0 0,-1 1 0 0 0,2 3 0 0 0,7 10 14 0 0,-1 0-1 0 0,-1 1 1 0 0,9 26-1 0 0,-14-33-29 0 0,33 109 39 0 0,-1-1 153 0 0,-36-119-160 0 0,0 1-1 0 0,0-1 1 0 0,0 1-1 0 0,0-1 1 0 0,0 0-1 0 0,0 1 1 0 0,0-1 0 0 0,1 0-1 0 0,-1 1 1 0 0,0-1-1 0 0,0 0 1 0 0,0 0 0 0 0,0 1-1 0 0,1-1 1 0 0,-1 0-1 0 0,0 1 1 0 0,0-1 0 0 0,1 0-1 0 0,-1 0 1 0 0,0 0-1 0 0,1 1 1 0 0,-1-1-1 0 0,0 0 1 0 0,1 0 0 0 0,-1 0-1 0 0,0 0 1 0 0,1 0-1 0 0,-1 1 1 0 0,0-1 0 0 0,1 0-1 0 0,-1 0 1 0 0,0 0-1 0 0,1 0 1 0 0,-1 0-1 0 0,1 0 1 0 0,9-11 218 0 0,4-19 17 0 0,9-43 0 0 0,24-67-328 0 0,-39 120-17 0 0,1 1 1 0 0,1 0-1 0 0,1 1 0 0 0,24-32 0 0 0,-34 48 80 0 0,0 1 0 0 0,0-1 0 0 0,1 0 0 0 0,-1 1 0 0 0,0 0 0 0 0,1-1 0 0 0,0 1 0 0 0,-1 0 0 0 0,1 0 0 0 0,0 0 0 0 0,-1 0 0 0 0,1 0 0 0 0,0 0 0 0 0,0 0 0 0 0,0 1 0 0 0,0-1 0 0 0,0 0 0 0 0,0 1 0 0 0,0 0 0 0 0,0 0 0 0 0,0-1 0 0 0,0 1 0 0 0,3 1 0 0 0,-2-1 8 0 0,0 2-1 0 0,0-1 1 0 0,0 0 0 0 0,-1 0 0 0 0,1 1-1 0 0,0 0 1 0 0,-1-1 0 0 0,1 1 0 0 0,-1 0-1 0 0,1 0 1 0 0,-1 1 0 0 0,0-1 0 0 0,3 4-1 0 0,5 8 5 0 0,0 1-1 0 0,-1 0 0 0 0,-1 0 0 0 0,8 19 0 0 0,16 51-25 0 0,13 30 59 0 0,-39-102-190 0 0,1 0-1 0 0,0 0 0 0 0,1-1 1 0 0,0 0-1 0 0,19 20 1 0 0,-24-29 72 0 0,1 0 0 0 0,-1 0 1 0 0,1-1-1 0 0,-1 0 1 0 0,1 0-1 0 0,0 0 1 0 0,0 0-1 0 0,-1 0 0 0 0,1-1 1 0 0,1 0-1 0 0,-1 0 1 0 0,0 0-1 0 0,0 0 0 0 0,0-1 1 0 0,0 1-1 0 0,1-1 1 0 0,-1 0-1 0 0,0 0 1 0 0,0-1-1 0 0,1 1 0 0 0,-1-1 1 0 0,0 0-1 0 0,0 0 1 0 0,0-1-1 0 0,0 1 0 0 0,0-1 1 0 0,0 0-1 0 0,6-4 1 0 0,2 0 112 0 0,-1-2-1 0 0,1 0 1 0 0,-1 0 0 0 0,-1-1 0 0 0,0 0 0 0 0,0-1-1 0 0,13-17 1 0 0,-8 6 65 0 0,-1-1 0 0 0,-1-1 0 0 0,-2 0 0 0 0,0-1-1 0 0,-1 0 1 0 0,-1 0 0 0 0,-2-1 0 0 0,0-1 0 0 0,-2 1 0 0 0,0-1 0 0 0,-2 0 0 0 0,-1 0 0 0 0,-2-34-1 0 0,0 56-81 0 0,0 1-1 0 0,-1-1 0 0 0,1 0 0 0 0,-1 1 1 0 0,0-1-1 0 0,0 1 0 0 0,0-1 0 0 0,-1 1 1 0 0,1 0-1 0 0,-1 0 0 0 0,-2-4 0 0 0,4 6-31 0 0,-1 1-1 0 0,0-1 1 0 0,0 0-1 0 0,1 1 1 0 0,-1-1 0 0 0,0 1-1 0 0,0-1 1 0 0,0 1-1 0 0,0-1 1 0 0,0 1-1 0 0,0 0 1 0 0,0-1-1 0 0,0 1 1 0 0,0 0-1 0 0,0 0 1 0 0,0 0-1 0 0,0-1 1 0 0,0 1-1 0 0,0 0 1 0 0,0 0-1 0 0,0 1 1 0 0,0-1 0 0 0,0 0-1 0 0,0 0 1 0 0,0 0-1 0 0,0 1 1 0 0,0-1-1 0 0,0 0 1 0 0,0 1-1 0 0,1-1 1 0 0,-1 1-1 0 0,0-1 1 0 0,0 1-1 0 0,0 0 1 0 0,0-1-1 0 0,1 1 1 0 0,-1 0-1 0 0,0-1 1 0 0,1 1 0 0 0,-1 0-1 0 0,0 1 1 0 0,-14 14-10 0 0,0 1 1 0 0,2 0 0 0 0,0 1 0 0 0,1 1 0 0 0,1-1 0 0 0,0 2-1 0 0,2 0 1 0 0,0 0 0 0 0,1 1 0 0 0,2 0 0 0 0,0 0 0 0 0,1 0-1 0 0,1 1 1 0 0,0 0 0 0 0,1 35 0 0 0,3-50 29 0 0,0 0-1 0 0,1 0 1 0 0,0 0 0 0 0,0 0 0 0 0,1-1 0 0 0,0 1 0 0 0,0 0-1 0 0,0 0 1 0 0,5 6 0 0 0,-6-11 17 0 0,0 0 0 0 0,0-1 1 0 0,0 1-1 0 0,1 0 0 0 0,-1-1 0 0 0,0 1 0 0 0,1-1 1 0 0,-1 0-1 0 0,1 1 0 0 0,0-1 0 0 0,-1 0 0 0 0,1 0 0 0 0,0 0 1 0 0,0 0-1 0 0,0-1 0 0 0,0 1 0 0 0,0 0 0 0 0,0-1 1 0 0,0 1-1 0 0,0-1 0 0 0,0 0 0 0 0,0 0 0 0 0,0 1 0 0 0,0-1 1 0 0,0-1-1 0 0,0 1 0 0 0,0 0 0 0 0,0 0 0 0 0,0-1 1 0 0,0 1-1 0 0,0-1 0 0 0,0 0 0 0 0,-1 1 0 0 0,1-1 0 0 0,3-2 1 0 0,4-2 164 0 0,1 0 0 0 0,-1 0 0 0 0,-1-1 0 0 0,1 0 0 0 0,-1-1 0 0 0,0 0 0 0 0,0 0 0 0 0,-1-1 0 0 0,8-10 1 0 0,5-9 223 0 0,24-46 1 0 0,-22 35-274 0 0,-22 38-149 0 0,0-1 0 0 0,0 1 0 0 0,0 0-1 0 0,1-1 1 0 0,-1 1 0 0 0,0 0 0 0 0,0 0-1 0 0,0-1 1 0 0,1 1 0 0 0,-1 0 0 0 0,0 0 0 0 0,0-1-1 0 0,1 1 1 0 0,-1 0 0 0 0,0 0 0 0 0,0 0-1 0 0,1 0 1 0 0,-1-1 0 0 0,0 1 0 0 0,1 0-1 0 0,-1 0 1 0 0,0 0 0 0 0,1 0 0 0 0,-1 0 0 0 0,0 0-1 0 0,1 0 1 0 0,-1 0 0 0 0,0 0 0 0 0,1 0-1 0 0,-1 0 1 0 0,0 0 0 0 0,1 0 0 0 0,-1 0 0 0 0,0 0-1 0 0,1 0 1 0 0,10 11-153 0 0,2 17 57 0 0,10 47 52 0 0,-17-52-43 0 0,1 0 0 0 0,1-1 0 0 0,1 1 0 0 0,0-2 0 0 0,14 22 1 0 0,-23-42 12 0 0,1 0 0 0 0,0 0 0 0 0,-1 0 0 0 0,1 0 0 0 0,0 0 0 0 0,0 0 0 0 0,0-1 0 0 0,0 1 0 0 0,0 0 0 0 0,0 0 0 0 0,0-1 0 0 0,0 1 0 0 0,0-1 0 0 0,0 1 0 0 0,0-1 0 0 0,0 1 0 0 0,0-1 0 0 0,0 0 0 0 0,1 1 0 0 0,-1-1 0 0 0,0 0 0 0 0,0 0 0 0 0,0 0 0 0 0,1 0 0 0 0,-1 0 0 0 0,0 0 0 0 0,0 0 0 0 0,0 0 0 0 0,3-1 1 0 0,-1 0-110 0 0,0-1 0 0 0,0 1 0 0 0,0-1 0 0 0,0 0 0 0 0,0 0 0 0 0,0 0 0 0 0,-1 0 1 0 0,1 0-1 0 0,3-4 0 0 0,11-12-494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6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1 428 4129 0 0,'11'-213'1192'0'0,"-4"106"751"0"0,-2 0 3316 0 0,3 202-6626 0 0,-3 289 1492 0 0,1 23-186 0 0,-5-366-589 0 0,2 1 0 0 0,13 61 0 0 0,-3-56 582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222 316 12275 0 0,'-9'-45'1221'0'0,"-27"-105"2161"0"0,30 131-3451 0 0,-1 0 1 0 0,-19-35 0 0 0,26 52 4 0 0,-1 0-1 0 0,0 1 1 0 0,0-1 0 0 0,-1 0 0 0 0,1 0 0 0 0,0 1-1 0 0,0-1 1 0 0,-1 0 0 0 0,1 1 0 0 0,-1-1 0 0 0,0 1-1 0 0,1 0 1 0 0,-1 0 0 0 0,0-1 0 0 0,0 1-1 0 0,0 0 1 0 0,0 1 0 0 0,0-1 0 0 0,-2-1 0 0 0,3 3-15 0 0,0-1 0 0 0,-1 0 1 0 0,1 1-1 0 0,-1-1 0 0 0,1 1 1 0 0,0-1-1 0 0,-1 1 1 0 0,1 0-1 0 0,0-1 0 0 0,0 1 1 0 0,0 0-1 0 0,-1 0 0 0 0,1 0 1 0 0,0 0-1 0 0,0 0 0 0 0,0 0 1 0 0,0 0-1 0 0,1 0 1 0 0,-1 0-1 0 0,0 1 0 0 0,0-1 1 0 0,1 0-1 0 0,-1 1 0 0 0,1-1 1 0 0,-1 0-1 0 0,1 1 0 0 0,-1 1 1 0 0,-14 40-329 0 0,2 0 1 0 0,2 1 0 0 0,-10 84-1 0 0,4 138 571 0 0,17-259-180 0 0,14 392 178 0 0,35-3 13 0 0,-48-390-170 0 0,5 33-126 0 0,-2-1 1 0 0,-1 1 0 0 0,-2 0 0 0 0,-2 0-1 0 0,-2 0 1 0 0,-8 44 0 0 0,5-67-428 0 0,-2-4-247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16171 0 0,'3'-3'-53'0'0,"-1"0"-1"0"0,1 0 0 0 0,0 0 1 0 0,0 0-1 0 0,0 1 0 0 0,0-1 1 0 0,1 1-1 0 0,-1 0 0 0 0,1 0 1 0 0,-1 0-1 0 0,1 1 0 0 0,0-1 1 0 0,3 0-1 0 0,58-14-170 0 0,-51 13 182 0 0,29-6-59 0 0,1 2 0 0 0,59-1 0 0 0,-80 7 72 0 0,-1 2 0 0 0,1 0 0 0 0,-1 1 0 0 0,0 2 0 0 0,0 0 0 0 0,34 11 0 0 0,-51-13 9 0 0,1 1-1 0 0,-1-1 1 0 0,1 1-1 0 0,-1 0 0 0 0,0 0 1 0 0,0 1-1 0 0,0-1 0 0 0,0 1 1 0 0,-1 0-1 0 0,0 1 0 0 0,0-1 1 0 0,0 1-1 0 0,0-1 1 0 0,0 1-1 0 0,-1 0 0 0 0,3 7 1 0 0,0 3-64 0 0,0 0 0 0 0,-2 0 0 0 0,1 1 0 0 0,2 24 0 0 0,2 9 60 0 0,-9-48 37 0 0,0 0 1 0 0,0-1 0 0 0,0 1 0 0 0,0 0 0 0 0,0 0 0 0 0,0-1 0 0 0,1 1-1 0 0,-1 0 1 0 0,0-1 0 0 0,0 1 0 0 0,0 0 0 0 0,1-1 0 0 0,-1 1 0 0 0,0 0-1 0 0,1-1 1 0 0,-1 1 0 0 0,0-1 0 0 0,1 1 0 0 0,-1-1 0 0 0,1 1 0 0 0,-1-1-1 0 0,1 1 1 0 0,-1-1 0 0 0,1 1 0 0 0,-1-1 0 0 0,1 1 0 0 0,0-1-1 0 0,-1 0 1 0 0,1 1 0 0 0,-1-1 0 0 0,1 0 0 0 0,0 0 0 0 0,-1 0 0 0 0,1 1-1 0 0,0-1 1 0 0,0 0 0 0 0,-1 0 0 0 0,1 0 0 0 0,0 0 0 0 0,0 0 0 0 0,2-2 16 0 0,0 1 1 0 0,0-1-1 0 0,0 0 1 0 0,-1 0-1 0 0,1 0 1 0 0,-1 0-1 0 0,1 0 1 0 0,2-5-1 0 0,2 0-34 0 0,1-1 0 0 0,0 1 0 0 0,0 0 0 0 0,0 1 0 0 0,1 0 0 0 0,0 0 0 0 0,1 1 0 0 0,18-8 0 0 0,-24 11-9 0 0,0 1 1 0 0,0 0 0 0 0,0 0 0 0 0,0 0-1 0 0,0 1 1 0 0,0-1 0 0 0,0 1 0 0 0,0 0-1 0 0,0 0 1 0 0,0 1 0 0 0,0-1-1 0 0,0 1 1 0 0,0 0 0 0 0,0 0 0 0 0,0 0-1 0 0,0 0 1 0 0,0 1 0 0 0,0 0-1 0 0,-1-1 1 0 0,1 1 0 0 0,-1 1 0 0 0,1-1-1 0 0,-1 0 1 0 0,0 1 0 0 0,5 5-1 0 0,-2-1-14 0 0,0 1-1 0 0,0-1 1 0 0,-1 1-1 0 0,-1 0 0 0 0,1 0 1 0 0,-1 1-1 0 0,-1-1 1 0 0,1 1-1 0 0,-2 0 0 0 0,3 10 1 0 0,-1 1-489 0 0,-1 0 1 0 0,-1 0-1 0 0,0 33 1 0 0,-4-15-698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14987 0 0,'20'-10'-96'0'0,"4"1"0"0"0,0-2 0 0 0,3 1 64 0 0,4-3-96 0 0,5 4-16 0 0,-1 0 80 0 0,-1 2-392 0 0,2-1-240 0 0,0 3-80 0 0,3 2-473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8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249 286 13683 0 0,'-4'-6'66'0'0,"0"1"1"0"0,0 0-1 0 0,0 0 1 0 0,-1 0-1 0 0,0 0 0 0 0,0 1 1 0 0,-1 0-1 0 0,1 0 1 0 0,-1 0-1 0 0,0 1 0 0 0,0 0 1 0 0,0 0-1 0 0,-11-4 1 0 0,13 6-142 0 0,1 0 1 0 0,-1 0 0 0 0,0 0 0 0 0,1 1-1 0 0,-1-1 1 0 0,1 1 0 0 0,-1 0 0 0 0,0 0-1 0 0,1 0 1 0 0,-1 1 0 0 0,0-1 0 0 0,1 1-1 0 0,-1 0 1 0 0,1 0 0 0 0,-1 0 0 0 0,1 0-1 0 0,0 1 1 0 0,-1-1 0 0 0,1 1 0 0 0,0 0-1 0 0,0 0 1 0 0,0 0 0 0 0,0 0 0 0 0,0 0 0 0 0,1 1-1 0 0,-5 4 1 0 0,0 3-21 0 0,0 0-1 0 0,0 1 1 0 0,1 0-1 0 0,1 0 1 0 0,0 0-1 0 0,0 1 1 0 0,1-1 0 0 0,0 1-1 0 0,1 0 1 0 0,1 1-1 0 0,-2 24 1 0 0,3-32 83 0 0,1 0 1 0 0,0 1-1 0 0,0-1 1 0 0,1 0-1 0 0,0 1 1 0 0,0-1-1 0 0,0 0 1 0 0,1 0-1 0 0,-1 0 1 0 0,1 0 0 0 0,0 0-1 0 0,1 0 1 0 0,-1 0-1 0 0,1-1 1 0 0,0 1-1 0 0,0-1 1 0 0,0 0-1 0 0,1 0 1 0 0,0 0-1 0 0,-1 0 1 0 0,1 0-1 0 0,1-1 1 0 0,-1 0-1 0 0,0 0 1 0 0,1 0-1 0 0,0-1 1 0 0,-1 1-1 0 0,1-1 1 0 0,11 3-1 0 0,-7-2 82 0 0,0-1-1 0 0,0-1 1 0 0,0 0-1 0 0,1 0 1 0 0,-1 0-1 0 0,0-1 0 0 0,1-1 1 0 0,-1 0-1 0 0,0 0 1 0 0,1-1-1 0 0,-1 0 1 0 0,0 0-1 0 0,0-1 0 0 0,10-4 1 0 0,-8 2 183 0 0,0-1 0 0 0,-1 0 0 0 0,1 0 0 0 0,-1-1 1 0 0,-1-1-1 0 0,1 1 0 0 0,-1-1 0 0 0,-1-1 0 0 0,1 0 0 0 0,11-16 1 0 0,-19 23-176 0 0,1 0 0 0 0,-1-1 0 0 0,0 1 1 0 0,1-1-1 0 0,-1 0 0 0 0,0 1 0 0 0,0-1 1 0 0,-1 0-1 0 0,1 1 0 0 0,0-1 1 0 0,-1 0-1 0 0,0 0 0 0 0,0 1 0 0 0,0-1 1 0 0,0 0-1 0 0,0 0 0 0 0,0 0 1 0 0,-2-4-1 0 0,0 2-29 0 0,0 0 1 0 0,0 0 0 0 0,0 0-1 0 0,-1 0 1 0 0,0 0-1 0 0,0 1 1 0 0,0-1 0 0 0,0 1-1 0 0,-5-5 1 0 0,-7-4-72 0 0,0 0 0 0 0,0 0 0 0 0,-1 2 0 0 0,-24-13 0 0 0,-60-24-145 0 0,69 36-39 0 0,-51-30-1 0 0,80 41 126 0 0,-1-1-1 0 0,0 1 1 0 0,1-1-1 0 0,-1 0 0 0 0,1 0 1 0 0,0 0-1 0 0,0 0 1 0 0,-1 0-1 0 0,1-1 1 0 0,1 1-1 0 0,-1 0 1 0 0,0-1-1 0 0,-2-4 1 0 0,4 5 22 0 0,0 1 1 0 0,0-1-1 0 0,0 1 1 0 0,1-1 0 0 0,-1 1-1 0 0,0-1 1 0 0,1 1-1 0 0,-1-1 1 0 0,1 1 0 0 0,0-1-1 0 0,-1 1 1 0 0,1 0-1 0 0,0-1 1 0 0,0 1 0 0 0,0 0-1 0 0,0 0 1 0 0,0 0-1 0 0,0-1 1 0 0,0 1 0 0 0,0 0-1 0 0,0 0 1 0 0,0 1 0 0 0,1-1-1 0 0,-1 0 1 0 0,0 0-1 0 0,1 1 1 0 0,2-2 0 0 0,21-11-54 0 0,1 1-1 0 0,0 1 1 0 0,1 1 0 0 0,0 1 0 0 0,0 2 0 0 0,1 0 0 0 0,0 2 0 0 0,0 2 0 0 0,43-2 0 0 0,-61 6 131 0 0,-1-1 0 0 0,1 1-1 0 0,0 1 1 0 0,-1 0 0 0 0,1 0-1 0 0,-1 1 1 0 0,0 0 0 0 0,0 0-1 0 0,0 1 1 0 0,0 1 0 0 0,-1-1-1 0 0,1 1 1 0 0,-1 1 0 0 0,0-1-1 0 0,-1 1 1 0 0,1 1 0 0 0,-1 0-1 0 0,-1 0 1 0 0,1 0 0 0 0,-1 1-1 0 0,0-1 1 0 0,-1 2 0 0 0,0-1-1 0 0,8 18 1 0 0,0 4 24 0 0,0 2 0 0 0,-3 0-1 0 0,0 0 1 0 0,7 52 0 0 0,7 138 178 0 0,-22-197-205 0 0,9 120 78 0 0,-6 0-1 0 0,-7 0 1 0 0,-21 147 0 0 0,20-270-432 0 0,-1 1 0 0 0,-1-1 0 0 0,-7 21 1 0 0,5-29-968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8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13819 0 0,'1'-1'126'0'0,"0"-1"0"0"0,0 1 0 0 0,0-1 0 0 0,0 1 0 0 0,0 0 1 0 0,1 0-1 0 0,-1-1 0 0 0,0 1 0 0 0,1 0 0 0 0,-1 0 0 0 0,1 0 0 0 0,0 0 0 0 0,-1 1 0 0 0,1-1 0 0 0,0 0 0 0 0,-1 1 1 0 0,1-1-1 0 0,0 1 0 0 0,-1 0 0 0 0,4-1 0 0 0,40-4-352 0 0,-43 4 311 0 0,423-13-2619 0 0,-364 14 1433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8:59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418 527 13243 0 0,'3'-7'427'0'0,"0"0"0"0"0,0 0 0 0 0,-1-1 0 0 0,0 1 0 0 0,1-15 1 0 0,-2 19-385 0 0,-1-1 0 0 0,-1 1 1 0 0,1-1-1 0 0,0 1 1 0 0,-1 0-1 0 0,0 0 0 0 0,0-1 1 0 0,0 1-1 0 0,0 0 1 0 0,0 0-1 0 0,-1 0 1 0 0,1 0-1 0 0,-1 0 0 0 0,0 0 1 0 0,0 1-1 0 0,-2-4 1 0 0,-3-1-116 0 0,1 1 0 0 0,-1-1 0 0 0,0 2 0 0 0,-1-1 1 0 0,0 1-1 0 0,1 0 0 0 0,-1 1 0 0 0,-1 0 0 0 0,1 0 1 0 0,-1 0-1 0 0,1 1 0 0 0,-1 1 0 0 0,0-1 1 0 0,0 2-1 0 0,0-1 0 0 0,-1 1 0 0 0,1 0 0 0 0,0 1 1 0 0,0 0-1 0 0,0 1 0 0 0,-1 0 0 0 0,1 0 1 0 0,0 1-1 0 0,-13 4 0 0 0,11-3-18 0 0,0 1 0 0 0,1 0 0 0 0,-1 0 1 0 0,1 1-1 0 0,0 0 0 0 0,1 1 0 0 0,-1 0 0 0 0,1 1 0 0 0,0 0 1 0 0,0 0-1 0 0,1 1 0 0 0,0 0 0 0 0,1 0 0 0 0,0 1 0 0 0,0 0 0 0 0,0 1 1 0 0,2-1-1 0 0,-1 1 0 0 0,-7 18 0 0 0,10-20 52 0 0,1 1 0 0 0,-1 0 0 0 0,2 0 1 0 0,-1 0-1 0 0,1 0 0 0 0,0 0 0 0 0,1 0 0 0 0,0 0 0 0 0,1 0 0 0 0,0 0 0 0 0,0 0 0 0 0,4 13 1 0 0,-4-17 34 0 0,1 0 0 0 0,0-1 1 0 0,1 0-1 0 0,-1 1 1 0 0,0-1-1 0 0,1 0 1 0 0,0 0-1 0 0,0 0 1 0 0,1-1-1 0 0,-1 1 1 0 0,1-1-1 0 0,-1 0 0 0 0,1 0 1 0 0,0 0-1 0 0,0 0 1 0 0,0-1-1 0 0,1 1 1 0 0,-1-1-1 0 0,1 0 1 0 0,-1 0-1 0 0,1-1 1 0 0,0 0-1 0 0,-1 1 1 0 0,10-1-1 0 0,-1 1 37 0 0,0-1-1 0 0,0 0 1 0 0,1-2-1 0 0,-1 1 1 0 0,0-2-1 0 0,0 0 1 0 0,0 0-1 0 0,0-1 1 0 0,0-1-1 0 0,13-5 1 0 0,-8 2 123 0 0,-1-2 1 0 0,1 0-1 0 0,-1-1 0 0 0,-1-1 1 0 0,0-1-1 0 0,19-17 1 0 0,-14 9 220 0 0,-2 0 1 0 0,0-1 0 0 0,-2-1 0 0 0,0-1 0 0 0,-2-1-1 0 0,0 0 1 0 0,-2 0 0 0 0,0-1 0 0 0,14-47-1 0 0,-18 44-262 0 0,-3 0-1 0 0,0-1 0 0 0,-2 1 0 0 0,-1-1 1 0 0,-1-1-1 0 0,-1 1 0 0 0,-2 0 0 0 0,-1 0 0 0 0,-8-42 1 0 0,10 71-149 0 0,0 0 1 0 0,0 0 0 0 0,0-1 0 0 0,0 1 0 0 0,0 0 0 0 0,0 0-1 0 0,0 0 1 0 0,0 0 0 0 0,0-1 0 0 0,0 1 0 0 0,0 0-1 0 0,0 0 1 0 0,0 0 0 0 0,0-1 0 0 0,0 1 0 0 0,0 0-1 0 0,0 0 1 0 0,0 0 0 0 0,0 0 0 0 0,-1 0 0 0 0,1-1-1 0 0,0 1 1 0 0,0 0 0 0 0,0 0 0 0 0,0 0 0 0 0,0 0-1 0 0,0 0 1 0 0,-1-1 0 0 0,1 1 0 0 0,0 0 0 0 0,0 0 0 0 0,0 0-1 0 0,0 0 1 0 0,0 0 0 0 0,-1 0 0 0 0,1 0 0 0 0,0 0-1 0 0,0 0 1 0 0,0 0 0 0 0,0 0 0 0 0,-1 0 0 0 0,1 0-1 0 0,0 0 1 0 0,0 0 0 0 0,0 0 0 0 0,-1 0 0 0 0,1 0-1 0 0,0 0 1 0 0,0 0 0 0 0,0 0 0 0 0,0 0 0 0 0,-1 0-1 0 0,1 0 1 0 0,0 0 0 0 0,-8 13-526 0 0,-4 20 250 0 0,6 14 245 0 0,2 1-1 0 0,1-1 1 0 0,3 1-1 0 0,7 54 1 0 0,-4-72 65 0 0,2-1 1 0 0,2-1-1 0 0,0 1 1 0 0,2-1-1 0 0,1 0 1 0 0,1-1-1 0 0,28 51 1 0 0,-34-71-23 0 0,0 1 0 0 0,0-1 1 0 0,1 0-1 0 0,0-1 0 0 0,0 1 1 0 0,1-1-1 0 0,-1 0 0 0 0,1-1 1 0 0,1 1-1 0 0,-1-1 0 0 0,1-1 1 0 0,-1 0-1 0 0,11 4 0 0 0,-12-5 28 0 0,1-2-1 0 0,-1 1 0 0 0,1-1 1 0 0,-1 0-1 0 0,1 0 0 0 0,-1-1 1 0 0,1 0-1 0 0,0 0 0 0 0,-1 0 1 0 0,1-1-1 0 0,-1 0 0 0 0,1 0 1 0 0,-1-1-1 0 0,1 0 0 0 0,-1 0 1 0 0,0 0-1 0 0,0-1 0 0 0,8-4 1 0 0,-5 1 62 0 0,0 0 1 0 0,-1 0-1 0 0,1 0 0 0 0,-1-1 1 0 0,0-1-1 0 0,-1 1 1 0 0,0-1-1 0 0,0 0 0 0 0,-1-1 1 0 0,0 1-1 0 0,0-1 1 0 0,-1-1-1 0 0,0 1 1 0 0,-1-1-1 0 0,0 0 0 0 0,0 0 1 0 0,-1 0-1 0 0,0 0 1 0 0,1-18-1 0 0,-3 25-53 0 0,3-22 167 0 0,-1 0-1 0 0,-1-30 1 0 0,-1 50-179 0 0,-1 0 0 0 0,-1-1 0 0 0,1 1 0 0 0,-1 0 0 0 0,0-1 0 0 0,0 1 1 0 0,0 0-1 0 0,-1 0 0 0 0,0 0 0 0 0,0 0 0 0 0,0 0 0 0 0,0 0 0 0 0,-1 0 1 0 0,0 1-1 0 0,0-1 0 0 0,0 1 0 0 0,-5-4 0 0 0,7 6-37 0 0,0 1 1 0 0,-1 0-1 0 0,1-1 0 0 0,-1 1 1 0 0,0 0-1 0 0,1 0 0 0 0,-1 0 1 0 0,0 0-1 0 0,0 0 0 0 0,0 0 1 0 0,0 1-1 0 0,1-1 0 0 0,-1 1 1 0 0,0-1-1 0 0,0 1 0 0 0,0 0 0 0 0,0 0 1 0 0,0-1-1 0 0,0 2 0 0 0,0-1 1 0 0,0 0-1 0 0,0 0 0 0 0,0 0 1 0 0,0 1-1 0 0,0-1 0 0 0,0 1 1 0 0,0 0-1 0 0,0 0 0 0 0,0-1 1 0 0,1 1-1 0 0,-1 0 0 0 0,0 1 0 0 0,1-1 1 0 0,-1 0-1 0 0,1 0 0 0 0,-1 1 1 0 0,1-1-1 0 0,-1 1 0 0 0,0 1 1 0 0,-3 3-22 0 0,1 0 1 0 0,0 1-1 0 0,0 0 1 0 0,0 0 0 0 0,1 0-1 0 0,0 0 1 0 0,1 0 0 0 0,-3 13-1 0 0,2-6 50 0 0,0 0-1 0 0,1 0 1 0 0,1 1 0 0 0,0-1-1 0 0,1 1 1 0 0,1-1 0 0 0,0 1 0 0 0,7 27-1 0 0,-6-34-20 0 0,1 0-1 0 0,0 0 1 0 0,0-1-1 0 0,0 1 1 0 0,1-1-1 0 0,1 1 1 0 0,-1-1-1 0 0,1-1 1 0 0,1 1-1 0 0,-1-1 0 0 0,1 1 1 0 0,0-2-1 0 0,0 1 1 0 0,1-1-1 0 0,-1 0 1 0 0,14 8-1 0 0,-7-7-7 0 0,1 0-1 0 0,0 0 1 0 0,0-2-1 0 0,0 1 1 0 0,1-2 0 0 0,0 0-1 0 0,-1-1 1 0 0,1 0-1 0 0,0-1 1 0 0,0-1-1 0 0,0 0 1 0 0,0-1-1 0 0,0-1 1 0 0,0 0-1 0 0,20-6 1 0 0,-14 2 120 0 0,-2-1 1 0 0,1 0-1 0 0,-1-1 1 0 0,0-1-1 0 0,0-1 1 0 0,-1-1-1 0 0,-1 0 0 0 0,0-2 1 0 0,0 1-1 0 0,21-23 1 0 0,-32 27 50 0 0,1 0 1 0 0,-1 0-1 0 0,0 0 1 0 0,-1-1-1 0 0,0 0 1 0 0,0 0-1 0 0,-1 0 1 0 0,0-1-1 0 0,3-14 1 0 0,-6 19-126 0 0,1 1 0 0 0,-1-1 0 0 0,-1 1-1 0 0,1-1 1 0 0,-1 0 0 0 0,1 0 0 0 0,-1 1 0 0 0,-1-1 0 0 0,1 0 0 0 0,-1 1 0 0 0,0-1-1 0 0,0 0 1 0 0,0 1 0 0 0,0-1 0 0 0,-1 1 0 0 0,0-1 0 0 0,0 1 0 0 0,0 0 0 0 0,-1 0-1 0 0,1 0 1 0 0,-6-7 0 0 0,5 9-54 0 0,0 0 0 0 0,1 0 0 0 0,-1 0 0 0 0,0 1 0 0 0,0-1 0 0 0,0 0 0 0 0,0 1-1 0 0,0 0 1 0 0,0 0 0 0 0,0 0 0 0 0,-1 0 0 0 0,1 1 0 0 0,0-1 0 0 0,0 1 0 0 0,-1 0 0 0 0,1 0 0 0 0,0 0 0 0 0,-1 0-1 0 0,1 0 1 0 0,0 1 0 0 0,0 0 0 0 0,-1-1 0 0 0,1 1 0 0 0,0 0 0 0 0,0 1 0 0 0,0-1 0 0 0,0 0 0 0 0,0 1 0 0 0,-4 3-1 0 0,-1 0-7 0 0,0 0 0 0 0,0 1 0 0 0,1 0 0 0 0,0 0 0 0 0,0 1 0 0 0,0 0 0 0 0,1 0 0 0 0,0 0 0 0 0,-6 11 0 0 0,5-6 37 0 0,0 1 0 0 0,1 0-1 0 0,0 0 1 0 0,1 0 0 0 0,0 1-1 0 0,2 0 1 0 0,-1 0 0 0 0,2 0-1 0 0,0 0 1 0 0,0 0 0 0 0,1 0 0 0 0,1 1-1 0 0,1-1 1 0 0,2 16 0 0 0,-3-28 4 0 0,1 1 1 0 0,-1 0-1 0 0,1-1 1 0 0,0 1 0 0 0,0 0-1 0 0,1-1 1 0 0,-1 1-1 0 0,0-1 1 0 0,1 0 0 0 0,-1 1-1 0 0,1-1 1 0 0,0 0-1 0 0,0 0 1 0 0,0 0 0 0 0,0 0-1 0 0,0 0 1 0 0,0-1-1 0 0,0 1 1 0 0,1-1-1 0 0,3 2 1 0 0,-2-1 12 0 0,0-1 0 0 0,1 0 0 0 0,-1 0 1 0 0,1 0-1 0 0,-1 0 0 0 0,1-1 0 0 0,0 0 0 0 0,-1 0 0 0 0,1 0 0 0 0,-1-1 0 0 0,7 0 1 0 0,4-3 46 0 0,0 0 1 0 0,0-1 0 0 0,-1-1-1 0 0,0 0 1 0 0,0-1 0 0 0,18-11-1 0 0,40-37 169 0 0,-46 34-122 0 0,29-18 1 0 0,-54 38-100 0 0,0 0 1 0 0,1 0-1 0 0,-1 0 0 0 0,0 0 0 0 0,1 1 0 0 0,-1-1 1 0 0,1 0-1 0 0,-1 1 0 0 0,1-1 0 0 0,-1 1 0 0 0,1-1 1 0 0,-1 1-1 0 0,1 0 0 0 0,0 0 0 0 0,-1 0 0 0 0,1 0 1 0 0,-1 0-1 0 0,1 0 0 0 0,0 0 0 0 0,-1 0 0 0 0,1 1 1 0 0,-1-1-1 0 0,1 1 0 0 0,-1-1 0 0 0,1 1 1 0 0,-1-1-1 0 0,1 1 0 0 0,-1 0 0 0 0,1 0 0 0 0,-1 0 1 0 0,0 0-1 0 0,0 0 0 0 0,1 0 0 0 0,-1 0 0 0 0,0 0 1 0 0,0 0-1 0 0,0 1 0 0 0,1 1 0 0 0,3 5-8 0 0,-1 1-1 0 0,0 0 0 0 0,0 0 1 0 0,-1 1-1 0 0,3 12 1 0 0,1 3 8 0 0,24 68 0 0 0,33 177 0 0 0,-56-216 22 0 0,-2 0 1 0 0,-2 0 0 0 0,-3 0-1 0 0,-11 104 1 0 0,6-134 23 0 0,-2 0 1 0 0,0 0-1 0 0,-1-1 0 0 0,-2 0 1 0 0,0 0-1 0 0,-1-1 1 0 0,-2 0-1 0 0,0-1 0 0 0,-1 0 1 0 0,-1-1-1 0 0,-1 0 0 0 0,-1-2 1 0 0,0 0-1 0 0,-2 0 1 0 0,0-2-1 0 0,-1 0 0 0 0,0-1 1 0 0,-1-1-1 0 0,-1-1 0 0 0,0 0 1 0 0,-1-2-1 0 0,-24 9 0 0 0,39-17-56 0 0,0-1 0 0 0,0 0 0 0 0,-1 0 0 0 0,1 0 0 0 0,-1-1-1 0 0,1 0 1 0 0,-1-1 0 0 0,1 0 0 0 0,-1 0 0 0 0,1-1-1 0 0,-15-2 1 0 0,16 1-103 0 0,1 0-1 0 0,0 0 0 0 0,-1 0 1 0 0,1-1-1 0 0,0 0 1 0 0,0 0-1 0 0,1 0 0 0 0,-1 0 1 0 0,1-1-1 0 0,0 0 1 0 0,-1 0-1 0 0,2 0 0 0 0,-1 0 1 0 0,0-1-1 0 0,1 0 1 0 0,-4-7-1 0 0,-10-22-787 0 0,3-4-355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0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3401 0 0,'18'-8'604'0'0,"1"0"1"0"0,0 1 0 0 0,0 1-1 0 0,34-7 1 0 0,-47 12-433 0 0,1 1 0 0 0,-1-1 0 0 0,0 1 0 0 0,0 1 1 0 0,0-1-1 0 0,1 1 0 0 0,-1 0 0 0 0,0 0 0 0 0,0 1 0 0 0,0-1 0 0 0,0 1 0 0 0,0 1 0 0 0,-1-1 0 0 0,1 1 1 0 0,-1 0-1 0 0,0 0 0 0 0,1 1 0 0 0,-1 0 0 0 0,6 6 0 0 0,0 2-43 0 0,0 0 0 0 0,-1 1 0 0 0,-1 0-1 0 0,0 0 1 0 0,-1 1 0 0 0,-1 0 0 0 0,9 23-1 0 0,32 113-9 0 0,-29-85 3 0 0,18 74 142 0 0,-39-114 5181 0 0,-1-66-5702 0 0,2 0 1 0 0,1 0-1 0 0,2-1 0 0 0,2 1 0 0 0,2 0 0 0 0,2 1 0 0 0,1-1 1 0 0,2 2-1 0 0,2-1 0 0 0,2 2 0 0 0,24-49 0 0 0,-35 81 177 0 0,0 0 0 0 0,0-1 0 0 0,1 2 0 0 0,8-9 0 0 0,-13 12 37 0 0,1 1 1 0 0,0 0 0 0 0,0 0 0 0 0,1 0 0 0 0,-1 0 0 0 0,0 0 0 0 0,0 0 0 0 0,0 0 0 0 0,1 0 0 0 0,-1 1 0 0 0,0-1 0 0 0,1 0 0 0 0,-1 1-1 0 0,1-1 1 0 0,-1 1 0 0 0,1-1 0 0 0,-1 1 0 0 0,1 0 0 0 0,-1 0 0 0 0,1 0 0 0 0,-1-1 0 0 0,1 2 0 0 0,-1-1 0 0 0,1 0 0 0 0,0 0-1 0 0,-1 0 1 0 0,3 1 0 0 0,-3 1-14 0 0,1-1 0 0 0,-1 0 0 0 0,0 0 0 0 0,0 1 0 0 0,0-1 0 0 0,0 1 0 0 0,0-1 0 0 0,0 1 0 0 0,0-1 0 0 0,-1 1 0 0 0,1-1 0 0 0,-1 1 0 0 0,1 0 0 0 0,-1-1-1 0 0,1 4 1 0 0,3 30-249 0 0,-4-29 238 0 0,0 39-104 0 0,-8 72 1 0 0,0-27 165 0 0,8-84 9 0 0,0-1-1 0 0,0 1 1 0 0,1 0 0 0 0,0 0-1 0 0,0-1 1 0 0,0 1 0 0 0,0 0-1 0 0,1-1 1 0 0,0 0-1 0 0,0 1 1 0 0,1-1 0 0 0,-1 0-1 0 0,1 0 1 0 0,6 8-1 0 0,-7-11 42 0 0,0 0 0 0 0,0 0 0 0 0,0 0 0 0 0,1 0 0 0 0,-1 0 0 0 0,1 0 0 0 0,-1-1 0 0 0,1 1 0 0 0,0-1 0 0 0,-1 0 0 0 0,1 1 0 0 0,0-1 0 0 0,0-1 0 0 0,0 1 0 0 0,0 0 0 0 0,0-1 0 0 0,0 1 0 0 0,0-1 0 0 0,0 0 0 0 0,0 0 0 0 0,0 0 0 0 0,0-1 0 0 0,0 1-1 0 0,0-1 1 0 0,0 1 0 0 0,-1-1 0 0 0,1 0 0 0 0,0 0 0 0 0,5-3 0 0 0,2-1 109 0 0,-1-1 1 0 0,1 0-1 0 0,-1-1 0 0 0,0 0 0 0 0,-1 0 0 0 0,0-1 0 0 0,0 0 1 0 0,-1-1-1 0 0,0 1 0 0 0,0-1 0 0 0,-1-1 0 0 0,0 1 1 0 0,0-1-1 0 0,-1 0 0 0 0,6-19 0 0 0,-2 3 151 0 0,-1-1 0 0 0,-1 0 0 0 0,-2 0 0 0 0,0 0 0 0 0,0-37 0 0 0,-4 61-310 0 0,-1 1 1 0 0,0-1-1 0 0,0 0 0 0 0,-1 0 0 0 0,1 0 1 0 0,0 0-1 0 0,-1 0 0 0 0,0 1 0 0 0,0-1 1 0 0,0 0-1 0 0,0 0 0 0 0,0 1 0 0 0,0-1 1 0 0,-1 1-1 0 0,1-1 0 0 0,-1 1 0 0 0,0 0 1 0 0,1-1-1 0 0,-1 1 0 0 0,0 0 0 0 0,-3-2 1 0 0,3 3-34 0 0,0 0 1 0 0,0 0 0 0 0,0 0 0 0 0,0 1 0 0 0,0-1-1 0 0,0 1 1 0 0,0-1 0 0 0,0 1 0 0 0,0 0-1 0 0,0 0 1 0 0,-1 0 0 0 0,1 0 0 0 0,0 0-1 0 0,0 0 1 0 0,0 0 0 0 0,0 1 0 0 0,0-1-1 0 0,0 1 1 0 0,0-1 0 0 0,0 1 0 0 0,0 0-1 0 0,0 0 1 0 0,0 0 0 0 0,0 0 0 0 0,0 0 0 0 0,1 1-1 0 0,-1-1 1 0 0,0 0 0 0 0,-1 2 0 0 0,-8 8-5 0 0,1 0 1 0 0,0 0 0 0 0,0 1 0 0 0,1 1 0 0 0,0-1 0 0 0,1 1 0 0 0,1 1-1 0 0,0-1 1 0 0,1 1 0 0 0,0 1 0 0 0,1-1 0 0 0,-4 24 0 0 0,5-24 53 0 0,2-1-1 0 0,0 1 1 0 0,0 0 0 0 0,2 0 0 0 0,-1 0 0 0 0,2 0-1 0 0,0 1 1 0 0,1-1 0 0 0,0-1 0 0 0,1 1 0 0 0,0 0 0 0 0,1-1-1 0 0,11 24 1 0 0,-9-26 118 0 0,1-1 0 0 0,0 1 0 0 0,1-2 0 0 0,0 1 0 0 0,0-1 0 0 0,1 0 0 0 0,0-1 0 0 0,1 0 0 0 0,0-1 0 0 0,0 1 0 0 0,0-2 0 0 0,1 0 0 0 0,0 0-1 0 0,0-1 1 0 0,1 0 0 0 0,0-1 0 0 0,-1 0 0 0 0,1-1 0 0 0,1-1 0 0 0,-1 1 0 0 0,0-2 0 0 0,1 0 0 0 0,-1 0 0 0 0,0-1 0 0 0,1-1 0 0 0,13-2 0 0 0,-22 2-24 0 0,0 0 1 0 0,-1-1-1 0 0,1 1 1 0 0,0-1-1 0 0,0 0 0 0 0,-1 0 1 0 0,1 0-1 0 0,-1 0 1 0 0,0-1-1 0 0,1 1 0 0 0,-1-1 1 0 0,0 0-1 0 0,-1 0 1 0 0,1 0-1 0 0,0 0 0 0 0,-1 0 1 0 0,0-1-1 0 0,0 1 1 0 0,0-1-1 0 0,0 0 0 0 0,2-6 1 0 0,6-9-140 0 0,-8 16 4 0 0,0 1 0 0 0,0-1 0 0 0,1 0 0 0 0,-1 1 0 0 0,1 0 0 0 0,0-1 0 0 0,0 1 0 0 0,-1 0 0 0 0,1 0 0 0 0,1 1 0 0 0,-1-1 0 0 0,4-1 0 0 0,47-15-304 0 0,-31 11 278 0 0,-9 2-45 0 0,1 0-282 0 0,1 0-1 0 0,0 0 1 0 0,0 2-1 0 0,31-4 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1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30 222 5361 0 0,'0'0'2358'0'0,"7"4"-2233"0"0,-4-2-105 0 0,1 0 0 0 0,-1-1 0 0 0,0 1 0 0 0,0-1 0 0 0,1 0 0 0 0,-1 0 0 0 0,1 0 0 0 0,-1-1 0 0 0,1 1-1 0 0,-1-1 1 0 0,1 0 0 0 0,0 0 0 0 0,-1 0 0 0 0,1 0 0 0 0,-1-1 0 0 0,1 0 0 0 0,-1 1 0 0 0,1-1 0 0 0,-1 0 0 0 0,0-1-1 0 0,1 1 1 0 0,-1 0 0 0 0,0-1 0 0 0,0 0 0 0 0,0 0 0 0 0,0 0 0 0 0,3-3 0 0 0,0-2 126 0 0,1-1 1 0 0,-2 0-1 0 0,1 0 1 0 0,-1 0-1 0 0,-1-1 1 0 0,1 0-1 0 0,-1 0 1 0 0,5-18-1 0 0,-7 20 59 0 0,0 0-1 0 0,-1 0 1 0 0,1-1 0 0 0,-1 1-1 0 0,-1 0 1 0 0,1-1-1 0 0,-1 1 1 0 0,-1-1 0 0 0,1 1-1 0 0,-1 0 1 0 0,-1-1-1 0 0,-2-9 1 0 0,4 16-212 0 0,-1 0 0 0 0,1 0 1 0 0,0 0-1 0 0,-1 0 0 0 0,1 0 0 0 0,-1 0 1 0 0,1 0-1 0 0,-1 0 0 0 0,0 0 0 0 0,1 1 1 0 0,-1-1-1 0 0,0 0 0 0 0,1 0 0 0 0,-1 1 1 0 0,0-1-1 0 0,0 0 0 0 0,0 1 0 0 0,0-1 0 0 0,1 1 1 0 0,-1-1-1 0 0,0 1 0 0 0,0 0 0 0 0,0-1 1 0 0,0 1-1 0 0,0 0 0 0 0,0 0 0 0 0,0-1 1 0 0,0 1-1 0 0,-2 0 0 0 0,0 1-40 0 0,1-1 0 0 0,-1 1 0 0 0,1 0 0 0 0,-1 0 0 0 0,1 0 0 0 0,0 0 0 0 0,-1 0 0 0 0,1 1 0 0 0,0-1 0 0 0,0 1 0 0 0,-3 2 0 0 0,-4 5-167 0 0,0 0 0 0 0,0 0 0 0 0,-12 20 0 0 0,9-10 270 0 0,1 0 0 0 0,1 2-1 0 0,1-1 1 0 0,0 1 0 0 0,2 0 0 0 0,0 1 0 0 0,2 0-1 0 0,0 0 1 0 0,2 0 0 0 0,0 0 0 0 0,1 1 0 0 0,2 36-1 0 0,1-56-35 0 0,-1 1 0 0 0,0-1 0 0 0,1 1 0 0 0,0-1 0 0 0,0 1 0 0 0,0-1 0 0 0,0 1 0 0 0,1-1 0 0 0,-1 0 0 0 0,1 0 0 0 0,-1 1 0 0 0,1-1 0 0 0,0 0 0 0 0,1-1 0 0 0,-1 1 0 0 0,0 0 0 0 0,1-1-1 0 0,3 3 1 0 0,-2-2 19 0 0,1 0 0 0 0,-1-1 0 0 0,1 0 0 0 0,0 1 0 0 0,0-2 0 0 0,-1 1 0 0 0,1-1 0 0 0,0 0 0 0 0,1 0 0 0 0,-1 0 0 0 0,7 0 0 0 0,4-1-16 0 0,0-1 1 0 0,0-1-1 0 0,0 0 0 0 0,0-1 0 0 0,-1 0 0 0 0,1-2 0 0 0,17-6 1 0 0,-5-2-823 0 0,-2-3-419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1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12019 0 0,'0'0'-24'0'0,"0"0"1"0"0,0 0 0 0 0,0 0-1 0 0,0 0 1 0 0,-1 0 0 0 0,1 0-1 0 0,0-1 1 0 0,0 1 0 0 0,0 0 0 0 0,0 0-1 0 0,0 0 1 0 0,-1 0 0 0 0,1 0-1 0 0,0 0 1 0 0,0 0 0 0 0,0 0-1 0 0,0 0 1 0 0,0 0 0 0 0,-1 0 0 0 0,1 0-1 0 0,0 0 1 0 0,0 0 0 0 0,0 0-1 0 0,0 0 1 0 0,-1 0 0 0 0,1 0-1 0 0,0 0 1 0 0,0 0 0 0 0,0 1 0 0 0,0-1-1 0 0,0 0 1 0 0,0 0 0 0 0,-1 0-1 0 0,1 0 1 0 0,0 0 0 0 0,0 0-1 0 0,0 0 1 0 0,0 0 0 0 0,0 1-1 0 0,0-1 1 0 0,0 0 0 0 0,0 0 0 0 0,-1 0-1 0 0,1 0 1 0 0,0 0 0 0 0,0 1-1 0 0,0-1 1 0 0,0 0 0 0 0,0 0-1 0 0,0 0 1 0 0,0 0 0 0 0,0 0 0 0 0,0 1-1 0 0,0-1 1 0 0,0 0 0 0 0,0 0-1 0 0,0 0 1 0 0,0 0 0 0 0,0 1-1 0 0,0-1 1 0 0,0 0 0 0 0,0 0 0 0 0,0 0-1 0 0,0 0 1 0 0,1 0 0 0 0,-1 1-1 0 0,0-1 1 0 0,0 24-757 0 0,7 29 479 0 0,1 12 307 0 0,-3 0-1 0 0,-3 0 1 0 0,-3 0 0 0 0,-3 1 0 0 0,-3-1 0 0 0,-16 73 0 0 0,17-113-241 0 0,2 0 0 0 0,0 0 0 0 0,2 1 0 0 0,1-1 0 0 0,1 1-1 0 0,3 25 1 0 0,1-39-455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1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13491 0 0,'19'48'386'0'0,"-1"1"1"0"0,-2 0-1 0 0,-3 2 1 0 0,-2-1-1 0 0,-2 2 1 0 0,-2-1-1 0 0,-1 61 0 0 0,-6 16-70 0 0,-30 220 0 0 0,-8-135 158 0 0,11-69 1553 0 0,23-120-2393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13 11178 0 0,'-4'-2'158'0'0,"0"0"-1"0"0,-1 0 0 0 0,1 1 1 0 0,-1-1-1 0 0,0 1 0 0 0,1 0 1 0 0,-1 1-1 0 0,0-1 1 0 0,0 1-1 0 0,0 0 0 0 0,1 0 1 0 0,-1 0-1 0 0,0 1 0 0 0,-6 1 1 0 0,5 0-184 0 0,0 0 1 0 0,0 1-1 0 0,0 0 0 0 0,0 0 1 0 0,0 0-1 0 0,1 1 1 0 0,0 0-1 0 0,-1 0 1 0 0,1 0-1 0 0,-5 6 1 0 0,-28 31-151 0 0,3 1 1 0 0,1 2 0 0 0,2 1 0 0 0,2 2 0 0 0,2 1 0 0 0,-27 64 0 0 0,18-21 130 0 0,3 3-1 0 0,-36 158 1 0 0,6 155-143 0 0,46-134 49 0 0,23-36 334 0 0,-5-236-217 0 0,0-1 0 0 0,0 0 0 0 0,0 1 0 0 0,1-1-1 0 0,-1 1 1 0 0,0-1 0 0 0,0 0 0 0 0,0 1 0 0 0,0-1 0 0 0,0 1 0 0 0,0-1 0 0 0,0 1 0 0 0,0-1 0 0 0,0 0 0 0 0,0 1 0 0 0,0-1 0 0 0,0 1 0 0 0,0-1-1 0 0,-1 1 1 0 0,1-1 0 0 0,0 0 0 0 0,0 1 0 0 0,0-1 0 0 0,-1 1 0 0 0,1-1 0 0 0,0 0 0 0 0,0 1 0 0 0,-1-1 0 0 0,1 0 0 0 0,0 1 0 0 0,-1-1 0 0 0,1 0-1 0 0,0 0 1 0 0,-1 1 0 0 0,1-1 0 0 0,0 0 0 0 0,-1 0 0 0 0,1 0 0 0 0,-1 1 0 0 0,1-1 0 0 0,-1 0 0 0 0,1 0 0 0 0,0 0 0 0 0,-1 0 0 0 0,1 0 0 0 0,-1 0-1 0 0,1 0 1 0 0,-1 0 0 0 0,1 0 0 0 0,0 0 0 0 0,-1 0 0 0 0,1 0 0 0 0,-1 0 0 0 0,1 0 0 0 0,-1 0 0 0 0,1-1 0 0 0,0 1 0 0 0,-1 0 0 0 0,0 0 0 0 0,-24-18-2314 0 0,4 0 417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3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10154 0 0,'2'-3'190'0'0,"1"0"-1"0"0,-1-1 0 0 0,1 1 1 0 0,0 1-1 0 0,0-1 0 0 0,0 0 1 0 0,0 1-1 0 0,1-1 0 0 0,-1 1 1 0 0,0 0-1 0 0,1 0 0 0 0,0 1 1 0 0,-1-1-1 0 0,1 1 0 0 0,0-1 1 0 0,6 0-1 0 0,11-3-135 0 0,39-3 1 0 0,-48 7-51 0 0,416-12 298 0 0,-83 8-2646 0 0,-267-4 1412 0 0,-44 1 822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4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3 13707 0 0,'-8'-1'65'0'0,"1"0"0"0"0,0 0 0 0 0,-1 1 0 0 0,1 0 0 0 0,0 1 0 0 0,-1-1 0 0 0,1 1 0 0 0,0 1 0 0 0,0-1 1 0 0,0 1-1 0 0,0 1 0 0 0,0-1 0 0 0,0 1 0 0 0,0 0 0 0 0,1 1 0 0 0,0-1 0 0 0,-1 1 0 0 0,1 1 0 0 0,1-1 0 0 0,-1 1 0 0 0,-9 10 0 0 0,0 1-96 0 0,1 0 0 0 0,1 1 0 0 0,1 0 0 0 0,0 1 0 0 0,1 0 0 0 0,-11 26 0 0 0,8-13-22 0 0,2 1 1 0 0,2 0 0 0 0,1 0 0 0 0,1 1-1 0 0,1 0 1 0 0,-1 36 0 0 0,6-45 18 0 0,2 1 0 0 0,1-1 1 0 0,0 0-1 0 0,2 0 0 0 0,1 0 1 0 0,1 0-1 0 0,1 0 0 0 0,1-1 0 0 0,11 25 1 0 0,-8-25-57 0 0,1 0 1 0 0,1-1-1 0 0,1 0 0 0 0,1-1 1 0 0,1-1-1 0 0,0 0 1 0 0,21 19-1 0 0,-30-33-37 0 0,1 0 1 0 0,0 0-1 0 0,-1-1 1 0 0,2 0-1 0 0,-1 0 0 0 0,1-1 1 0 0,-1 0-1 0 0,1 0 0 0 0,0-1 1 0 0,1 0-1 0 0,-1 0 1 0 0,0-1-1 0 0,1 0 0 0 0,0 0 1 0 0,-1-1-1 0 0,1 0 1 0 0,0-1-1 0 0,0 0 0 0 0,-1 0 1 0 0,1-1-1 0 0,0 0 0 0 0,-1-1 1 0 0,15-4-1 0 0,18-9 19 0 0</inkml:trace>
  <inkml:trace contextRef="#ctx0" brushRef="#br0" timeOffset="1">645 198 15683 0 0,'0'0'-201'0'0,"7"21"-850"0"0,31 49 864 0 0,4-1 0 0 0,2-3 1 0 0,68 80-1 0 0,178 164 103 0 0,-274-294-35 0 0,-10-9-153 0 0,0 1 0 0 0,0-2 0 0 0,1 1 0 0 0,0-1 0 0 0,1 0 0 0 0,-1-1 0 0 0,1 0 0 0 0,0 0 0 0 0,1-1 0 0 0,8 5 0 0 0,-6-9-306 0 0,-5-5 445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4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0 15963 0 0,'-9'10'145'0'0,"0"1"0"0"0,1 0 0 0 0,0 0-1 0 0,1 1 1 0 0,0 0 0 0 0,-8 21 0 0 0,-25 82-542 0 0,29-78 463 0 0,-98 340-442 0 0,53-122-3115 0 0,36-141-2224 0 0,17-106 5516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14107 0 0,'5'-5'52'0'0,"0"0"0"0"0,0 0 0 0 0,1 1 0 0 0,0-1 0 0 0,-1 1 0 0 0,2 0 0 0 0,-1 1 0 0 0,0-1 0 0 0,1 1 0 0 0,-1 1 0 0 0,1-1 0 0 0,0 1 0 0 0,0 0 0 0 0,14-1 0 0 0,7-1-195 0 0,0 2 1 0 0,40 2-1 0 0,-37 1 125 0 0,-1 2 0 0 0,1 1 0 0 0,-1 1 0 0 0,0 1 0 0 0,-1 2 0 0 0,0 1 0 0 0,40 18 0 0 0,-52-19 7 0 0,0 1 0 0 0,0 1 0 0 0,-1 1 0 0 0,-1 0 0 0 0,0 0 0 0 0,0 2 0 0 0,-1 0 0 0 0,-1 0 0 0 0,0 2 1 0 0,-1-1-1 0 0,0 2 0 0 0,-2-1 0 0 0,10 19 0 0 0,-6-6 1 0 0,-2 0 0 0 0,-1 1 0 0 0,-2 1 1 0 0,0-1-1 0 0,-2 2 0 0 0,-2-1 0 0 0,4 61 1 0 0,-8 0-30 0 0,-15 123 0 0 0,0-25-564 0 0,17-159-511 0 0,1-21 331 0 0</inkml:trace>
  <inkml:trace contextRef="#ctx0" brushRef="#br0" timeOffset="1">1558 592 16916 0 0,'530'-10'1549'0'0,"-177"-3"-7385"0"0,-271 11 1998 0 0,-65 2 3609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5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8146 0 0,'0'0'5790'0'0,"3"-2"-5496"0"0,9-2-183 0 0,1 0-1 0 0,0 0 1 0 0,-1 1 0 0 0,1 1 0 0 0,0 0 0 0 0,23 0-1 0 0,0-1-33 0 0,87-10 11 0 0,153 3 0 0 0,-260 11-671 0 0,1 1 0 0 0,-1 1 0 0 0,1 0 0 0 0,-1 0 0 0 0,26 11 0 0 0,-23-7-727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7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456 216 9786 0 0,'1'-14'484'0'0,"0"1"0"0"0,-1-1-1 0 0,-1 0 1 0 0,-1 0 0 0 0,0 0-1 0 0,0 0 1 0 0,-2 1 0 0 0,-8-24-1 0 0,11 33-513 0 0,-1 0-1 0 0,1 0 0 0 0,-1 0 1 0 0,0 0-1 0 0,-1 1 0 0 0,1-1 0 0 0,-1 1 1 0 0,1-1-1 0 0,-1 1 0 0 0,0 0 0 0 0,0 0 1 0 0,0 0-1 0 0,-1 1 0 0 0,1-1 1 0 0,-1 1-1 0 0,0 0 0 0 0,1 0 0 0 0,-1 0 1 0 0,0 0-1 0 0,0 0 0 0 0,0 1 0 0 0,0 0 1 0 0,0 0-1 0 0,-1 0 0 0 0,1 0 1 0 0,0 1-1 0 0,0 0 0 0 0,-1 0 0 0 0,1 0 1 0 0,0 0-1 0 0,0 1 0 0 0,-7 1 0 0 0,1 1-54 0 0,0 0-1 0 0,1 1 1 0 0,0 0-1 0 0,0 1 0 0 0,0 0 1 0 0,0 0-1 0 0,1 1 0 0 0,0 0 1 0 0,0 1-1 0 0,0 0 0 0 0,1 0 1 0 0,0 1-1 0 0,-10 13 0 0 0,-5 11 3 0 0,1 0-1 0 0,-20 41 1 0 0,17-25 96 0 0,-21 57 1 0 0,37-81-12 0 0,0-1 0 0 0,2 1 0 0 0,1 1 0 0 0,-4 42 0 0 0,9-59-8 0 0,0 0-1 0 0,0 0 1 0 0,0 0-1 0 0,1 0 0 0 0,1 0 1 0 0,-1 0-1 0 0,6 15 1 0 0,-6-21 18 0 0,0 0-1 0 0,0 0 1 0 0,0 0 0 0 0,0 0 0 0 0,0 0-1 0 0,0-1 1 0 0,1 1 0 0 0,-1 0 0 0 0,1-1-1 0 0,-1 1 1 0 0,1-1 0 0 0,0 1-1 0 0,-1-1 1 0 0,1 0 0 0 0,0 1 0 0 0,0-1-1 0 0,0 0 1 0 0,0 0 0 0 0,0-1 0 0 0,0 1-1 0 0,0 0 1 0 0,0-1 0 0 0,0 1 0 0 0,1-1-1 0 0,-1 0 1 0 0,0 1 0 0 0,0-1-1 0 0,0 0 1 0 0,0 0 0 0 0,1-1 0 0 0,-1 1-1 0 0,0 0 1 0 0,2-1 0 0 0,9-3 87 0 0,-1 0-1 0 0,0-1 1 0 0,-1 0 0 0 0,1-1-1 0 0,-1 0 1 0 0,0-1 0 0 0,0 0-1 0 0,-1-1 1 0 0,17-15 0 0 0,-3 0 134 0 0,-1-2 0 0 0,31-42 0 0 0,-41 47-11 0 0,-1 0 0 0 0,0-1 1 0 0,-2 0-1 0 0,17-45 1 0 0,15-94 1018 0 0,-37 136-1095 0 0,5-14-142 0 0,-6 42-191 0 0,10 17 142 0 0,-1 0 0 0 0,-1 1 0 0 0,-1 0 0 0 0,0 1 1 0 0,6 25-1 0 0,1-3 15 0 0,3 11 53 0 0,-2 2 0 0 0,13 72-1 0 0,11 123 86 0 0,-22-114-84 0 0,-18-122-203 0 0,0-1-1 0 0,1 1 0 0 0,1-1 1 0 0,1 0-1 0 0,0 0 0 0 0,1 0 0 0 0,14 22 1 0 0,-20-37 63 0 0,0 1 1 0 0,0-1 0 0 0,-1 0-1 0 0,1 0 1 0 0,0 0 0 0 0,0 0 0 0 0,0 1-1 0 0,1-1 1 0 0,-1-1 0 0 0,0 1-1 0 0,0 0 1 0 0,0 0 0 0 0,1 0-1 0 0,-1-1 1 0 0,0 1 0 0 0,4 0-1 0 0,10 0-1223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7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16884 0 0,'102'61'203'0'0,"-3"4"0"0"0,94 81 0 0 0,-187-141-196 0 0,58 47 32 0 0,103 112 0 0 0,38 77 26 0 0,-186-218-58 0 0,8 10-69 0 0,2-1-1 0 0,1-2 0 0 0,2 0 1 0 0,37 26-1 0 0,-67-55-197 0 0,-2-5-1113 0 0,-1 2 1135 0 0,1 0 0 0 0,-1 0 0 0 0,1 0 0 0 0,-1 0 0 0 0,0 0 1 0 0,0 0-1 0 0,0 1 0 0 0,0-1 0 0 0,0 0 0 0 0,0 1 0 0 0,0-1 1 0 0,-3-2-1 0 0,-2-4-15 0 0,-7-11-520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605 111 4857 0 0,'0'0'9'0'0,"-7"-14"1460"0"0,0 0 0 0 0,-1 1 0 0 0,-1 0 0 0 0,-16-19 0 0 0,23 30-1388 0 0,0 0 0 0 0,0 0-1 0 0,0 0 1 0 0,0 1 0 0 0,0-1 0 0 0,0 0-1 0 0,-1 1 1 0 0,1-1 0 0 0,0 1 0 0 0,-1 0-1 0 0,1 0 1 0 0,-1 0 0 0 0,1 0 0 0 0,-1 0-1 0 0,0 0 1 0 0,1 1 0 0 0,-1-1 0 0 0,0 1-1 0 0,0 0 1 0 0,1 0 0 0 0,-1 0 0 0 0,0 0-1 0 0,0 0 1 0 0,1 1 0 0 0,-1-1 0 0 0,0 1-1 0 0,1 0 1 0 0,-1-1 0 0 0,0 1 0 0 0,1 0-1 0 0,-1 1 1 0 0,1-1 0 0 0,-5 3 0 0 0,-5 6-60 0 0,0 0 1 0 0,1 1-1 0 0,0 0 1 0 0,0 0-1 0 0,1 1 1 0 0,-15 26-1 0 0,-43 88 46 0 0,53-95-44 0 0,-92 231 137 0 0,68-160-114 0 0,-40 118-1403 0 0,31-72-3050 0 0,37-108 2090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4345 0 0,'5'-2'387'0'0,"1"-1"0"0"0,0 1 0 0 0,-1 0 0 0 0,1 0 0 0 0,0 1 0 0 0,0-1 0 0 0,1 1 0 0 0,-1 1 0 0 0,6-1-1 0 0,-7 1-338 0 0,0 1-1 0 0,0-1 1 0 0,0 1-1 0 0,-1 0 1 0 0,1 0-1 0 0,0 1 0 0 0,0-1 1 0 0,-1 1-1 0 0,1 0 1 0 0,3 3-1 0 0,-2-1-82 0 0,-1 0 0 0 0,0 0 0 0 0,0 0-1 0 0,0 1 1 0 0,0 0 0 0 0,-1 0 0 0 0,0 0 0 0 0,0 1 0 0 0,0-1-1 0 0,-1 1 1 0 0,0 0 0 0 0,0 0 0 0 0,0 0 0 0 0,-1 0 0 0 0,0 0-1 0 0,0 1 1 0 0,1 6 0 0 0,2 10 5 0 0,-1 0 0 0 0,-1 0 0 0 0,-1 0 0 0 0,-1 45 0 0 0,-1-63 61 0 0,-1 1 0 0 0,0 0 1 0 0,0-1-1 0 0,0 1 0 0 0,0-1 1 0 0,-1 1-1 0 0,0-1 0 0 0,0 1 1 0 0,-1-1-1 0 0,1 0 0 0 0,-1 0 1 0 0,0 0-1 0 0,-1-1 0 0 0,1 1 1 0 0,-1-1-1 0 0,0 1 0 0 0,0-1 1 0 0,0-1-1 0 0,-1 1 0 0 0,1 0 1 0 0,-1-1-1 0 0,0 0 0 0 0,0 0 1 0 0,0-1-1 0 0,-9 4 0 0 0,9-4-249 0 0,-1 0 0 0 0,1 0-1 0 0,-1-1 1 0 0,0 1 0 0 0,0-2 0 0 0,1 1 0 0 0,-1 0-1 0 0,0-1 1 0 0,0 0 0 0 0,0-1 0 0 0,0 1-1 0 0,0-1 1 0 0,-8-2 0 0 0,8 0-893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8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17652 0 0,'2'-1'-33'0'0,"-1"0"0"0"0,1 0 1 0 0,0 1-1 0 0,0-1 0 0 0,0 1 0 0 0,0-1 1 0 0,0 1-1 0 0,0 0 0 0 0,0 0 1 0 0,0-1-1 0 0,0 1 0 0 0,0 1 0 0 0,0-1 1 0 0,0 0-1 0 0,0 1 0 0 0,0-1 1 0 0,0 1-1 0 0,0-1 0 0 0,0 1 0 0 0,-1 0 1 0 0,1 0-1 0 0,0 0 0 0 0,0 0 1 0 0,-1 0-1 0 0,1 0 0 0 0,0 0 0 0 0,-1 0 1 0 0,0 1-1 0 0,1-1 0 0 0,-1 1 1 0 0,0-1-1 0 0,2 3 0 0 0,4 6 11 0 0,0 1-1 0 0,-1 0 1 0 0,0 0-1 0 0,5 14 1 0 0,-1-4-9 0 0,6 19 30 0 0,-2 0 1 0 0,-1 2 0 0 0,12 73-1 0 0,-13-59 10 0 0,-2 4 2 0 0,3 63 0 0 0,-4-28-1 0 0,10 253-257 0 0,-18-277-435 0 0,0-52-16 0 0,0-6-601 0 0,-1-1 1 0 0,0 0-1 0 0,-1 0 1 0 0,-2 13-1 0 0,0-18-952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8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18252 0 0,'9'-9'200'0'0,"3"0"-144"0"0,6-1 8 0 0,4 2 120 0 0,5-1-264 0 0,11 0-80 0 0,1 1 144 0 0,6 2-8 0 0,2 0 24 0 0,5 3 0 0 0,0 0 0 0 0,-1 2-320 0 0,-1-1-192 0 0,-2 2-72 0 0,-2 0-385 0 0,0-1 25 0 0,-4-2-400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0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0 16844 0 0,'-11'30'4'0'0,"1"0"1"0"0,2 1 0 0 0,-6 40 0 0 0,2-15-46 0 0,-77 395 183 0 0,79-393-116 0 0,2-1 0 0 0,2 1 0 0 0,4 90 0 0 0,2-145-19 0 0,0 1 0 0 0,1-1 0 0 0,-1 0 0 0 0,1 1 0 0 0,0-1 0 0 0,0 0-1 0 0,0 0 1 0 0,0 1 0 0 0,0-1 0 0 0,1 0 0 0 0,-1 0 0 0 0,1 0 0 0 0,0 0 0 0 0,4 4 0 0 0,-4-6 9 0 0,0 1-1 0 0,0-1 0 0 0,-1 0 1 0 0,1 0-1 0 0,0-1 0 0 0,0 1 1 0 0,0 0-1 0 0,1-1 0 0 0,-1 1 1 0 0,0-1-1 0 0,0 0 0 0 0,0 1 1 0 0,0-1-1 0 0,0 0 0 0 0,0 0 1 0 0,1-1-1 0 0,-1 1 0 0 0,0 0 1 0 0,0-1-1 0 0,0 1 0 0 0,0-1 1 0 0,0 0-1 0 0,0 1 0 0 0,3-3 1 0 0,80-34 228 0 0,-52 22-232 0 0,1 0-1 0 0,0 3 0 0 0,68-17 0 0 0,-82 26-24 0 0,-1 1 1 0 0,0 0-1 0 0,1 2 0 0 0,-1 0 0 0 0,1 1 0 0 0,-1 1 1 0 0,33 8-1 0 0,-39-7 3 0 0,-1 1 0 0 0,0 1 0 0 0,0 0 0 0 0,-1 0 0 0 0,0 1 0 0 0,1 0 0 0 0,-2 1 0 0 0,1 1 0 0 0,-1 0 0 0 0,0 0 0 0 0,-1 0 0 0 0,16 20 0 0 0,-22-25 13 0 0,-1 0 0 0 0,1 0 0 0 0,-1 0 0 0 0,0 0-1 0 0,0 1 1 0 0,-1-1 0 0 0,1 0 0 0 0,-1 1 0 0 0,0 0 0 0 0,1-1-1 0 0,-1 1 1 0 0,-1-1 0 0 0,1 1 0 0 0,-1 0 0 0 0,1 0 0 0 0,-1-1 0 0 0,-1 7-1 0 0,0-6 16 0 0,0 0 0 0 0,0 0 0 0 0,-1 0 0 0 0,0-1 0 0 0,0 1 0 0 0,0 0 0 0 0,0-1 0 0 0,0 1 0 0 0,-1-1 0 0 0,1 0 0 0 0,-1 0 0 0 0,0 0 0 0 0,0 0 0 0 0,0-1 0 0 0,-6 5 0 0 0,-37 23 350 0 0,-1-2 1 0 0,-2-1-1 0 0,0-3 1 0 0,-2-2-1 0 0,-84 24 1 0 0,121-42-285 0 0,0 0 0 0 0,0 0 0 0 0,0-2 0 0 0,-28 2 0 0 0,37-4-45 0 0,-1 0 0 0 0,1-1 0 0 0,-1 0 0 0 0,1 0-1 0 0,0 0 1 0 0,-1-1 0 0 0,1 1 0 0 0,0-2 0 0 0,0 1 0 0 0,0 0-1 0 0,0-1 1 0 0,0 0 0 0 0,1 0 0 0 0,-1 0 0 0 0,-6-7 0 0 0,-18-15 21 0 0,-52-34 0 0 0,27 21-786 0 0,18 5-1472 0 0,25 21 1097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19:1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1665 5273 0 0,'5'-9'1802'0'0,"0"1"-1"0"0,1-1 1 0 0,8-10 0 0 0,25-19 963 0 0,51-26-3509 0 0,-30 24 1264 0 0,346-289-291 0 0,-331 262-86 0 0,93-110-1 0 0,50-91 675 0 0,-153 185-391 0 0,211-296 984 0 0,-253 340-1367 0 0,23-55 1 0 0,-42 77-41 0 0,4-7-126 0 0,-7 23 21 0 0,-3 2-589 0 0,1-1 679 0 0,1 0-1 0 0,-1 0 0 0 0,0 0 1 0 0,0 1-1 0 0,0-1 0 0 0,0 0 1 0 0,1 1-1 0 0,-1-1 0 0 0,0 1 1 0 0,0-1-1 0 0,1 1 0 0 0,-1-1 1 0 0,0 1-1 0 0,1-1 0 0 0,-1 1 0 0 0,1 0 1 0 0,-1-1-1 0 0,1 1 0 0 0,-1 1 1 0 0,-1-1 11 0 0,-6 5 3 0 0,-8 9 19 0 0,-2-1 0 0 0,0 0-1 0 0,0-2 1 0 0,-1 0 0 0 0,-33 15-1 0 0,-200 75-79 0 0,79-28 33 0 0,-206 93 119 0 0,356-153-67 0 0,22-13 23 0 0,16 3-9 0 0,-9-5-32 0 0,0 0 0 0 0,0-1 0 0 0,0 0 0 0 0,0 0 0 0 0,0 0 0 0 0,-1 0 0 0 0,1-1 0 0 0,9-6 0 0 0,2 0-3 0 0,22-9-5 0 0,341-175 10 0 0,-81 27 23 0 0,-224 128-1 0 0,-74 37-40 0 0,0 1-1 0 0,0 0 1 0 0,-1 0-1 0 0,1 0 1 0 0,0 0-1 0 0,0 0 1 0 0,0 0-1 0 0,-1 0 1 0 0,1 0-1 0 0,0 0 1 0 0,0 0-1 0 0,0 1 1 0 0,-1-1-1 0 0,1 0 1 0 0,0 1-1 0 0,0-1 1 0 0,-1 0 0 0 0,1 1-1 0 0,0-1 1 0 0,-1 1-1 0 0,1-1 1 0 0,0 1-1 0 0,-1-1 1 0 0,1 1-1 0 0,-1 0 1 0 0,1-1-1 0 0,-1 1 1 0 0,1-1-1 0 0,-1 1 1 0 0,1 0-1 0 0,-1 0 1 0 0,0-1-1 0 0,1 1 1 0 0,-1 0-1 0 0,0 0 1 0 0,0-1 0 0 0,0 1-1 0 0,1 1 1 0 0,-1 0 10 0 0,6 14-22 0 0,-2 0 1 0 0,0 0-1 0 0,-1 0 0 0 0,0 1 0 0 0,-1-1 1 0 0,-1 30-1 0 0,0-7 5 0 0,12 93 18 0 0,1 33 2 0 0,-13-121 37 0 0,-2 0 1 0 0,-3-1 0 0 0,-15 79-1 0 0,19-121-12 0 0,0 0-1 0 0,0 0 1 0 0,-1 0-1 0 0,1 0 1 0 0,0 0-1 0 0,-1-1 1 0 0,1 1-1 0 0,-1 0 1 0 0,1 0-1 0 0,-1-1 1 0 0,1 1-1 0 0,-1 0 1 0 0,0-1-1 0 0,1 1 1 0 0,-1 0-1 0 0,0-1 1 0 0,1 1-1 0 0,-1-1 1 0 0,0 1-1 0 0,0-1 0 0 0,0 1 1 0 0,0-1-1 0 0,1 0 1 0 0,-1 0-1 0 0,0 1 1 0 0,0-1-1 0 0,0 0 1 0 0,0 0-1 0 0,0 0 1 0 0,0 0-1 0 0,0 0 1 0 0,1 0-1 0 0,-1 0 1 0 0,0 0-1 0 0,0 0 1 0 0,0 0-1 0 0,0 0 1 0 0,0-1-1 0 0,0 1 1 0 0,0 0-1 0 0,1-1 1 0 0,-1 1-1 0 0,0-1 1 0 0,0 1-1 0 0,-1-2 1 0 0,-7-2 17 0 0,0-2 1 0 0,1 1-1 0 0,-11-9 1 0 0,11 8 43 0 0,-27-17-52 0 0,-1 2 0 0 0,0 1-1 0 0,-2 2 1 0 0,-73-25 0 0 0,-167-29-2 0 0,61 19-67 0 0,193 46 219 0 0,10 2-801 0 0,-1 0 1 0 0,0 1-1 0 0,0 1 1 0 0,0 1 0 0 0,0 0-1 0 0,-24 0 1 0 0,15 6 476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3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3849 0 0,'-5'5'3682'0'0,"5"16"-3843"0"0,0-20 321 0 0,3 14-212 0 0,1-1 1 0 0,0 0-1 0 0,0 0 0 0 0,9 16 1 0 0,5 18 147 0 0,224 738 1162 0 0,-65-205-1097 0 0,-143-465-115 0 0,60 164 226 0 0,-76-236-192 0 0,41 86 202 0 0,-38-84 105 0 0,-20-46-330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4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11218 0 0,'0'0'659'0'0,"2"3"-464"0"0,80 88 127 0 0,-49-57-234 0 0,31 41-1 0 0,1 28 63 0 0,-42-64 29 0 0,34 44 815 0 0,-56-102-695 0 0,-1-35-486 0 0,1 0-1 0 0,3 0 1 0 0,3 0 0 0 0,2 1-1 0 0,15-54 1 0 0,-23 106 179 0 0,-1 0 1 0 0,0 0 0 0 0,0 0-1 0 0,1 0 1 0 0,-1 0 0 0 0,1 1-1 0 0,-1-1 1 0 0,1 0 0 0 0,-1 0-1 0 0,1 0 1 0 0,-1 1 0 0 0,1-1-1 0 0,0 0 1 0 0,0 0 0 0 0,-1 1-1 0 0,1-1 1 0 0,0 1-1 0 0,0-1 1 0 0,0 1 0 0 0,-1-1-1 0 0,1 1 1 0 0,0-1 0 0 0,0 1-1 0 0,0 0 1 0 0,2-1 0 0 0,-1 1-15 0 0,0 0 0 0 0,0 0 1 0 0,1 0-1 0 0,-1 1 0 0 0,0-1 1 0 0,0 1-1 0 0,0-1 1 0 0,0 1-1 0 0,0 0 0 0 0,1-1 1 0 0,1 3-1 0 0,4 1-10 0 0,0 1-1 0 0,-1 0 1 0 0,0 1 0 0 0,11 10 0 0 0,8 12 56 0 0,-3 2 1 0 0,0 0 0 0 0,-2 2 0 0 0,31 62 0 0 0,13 20 23 0 0,-59-105-361 0 0,1-1 1 0 0,-1 0 0 0 0,1 0-1 0 0,1-1 1 0 0,-1 1 0 0 0,1-2-1 0 0,1 1 1 0 0,13 7-1 0 0,-7-5-1180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5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 9026 0 0,'-11'-6'903'0'0,"15"14"-1795"0"0,6 8 733 0 0,62 139-179 0 0,-52-105 591 0 0,3-1-1 0 0,1-1 1 0 0,44 63-1 0 0,-67-110-40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5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21 13603 0 0,'-5'-10'1080'0'0,"2"3"-376"0"0,3 4 545 0 0,8 4-3218 0 0,-3 9 1265 0 0,5 7-1200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6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6 308 960 0 0,'-5'0'126'0'0,"4"0"288"0"0,2 1-391 0 0,-1-1-1 0 0,0 1 1 0 0,0-1-1 0 0,1 1 0 0 0,-1-1 1 0 0,0 1-1 0 0,1-1 1 0 0,-1 1-1 0 0,1-1 0 0 0,-1 1 1 0 0,1-1-1 0 0,-1 0 1 0 0,1 1-1 0 0,-1-1 1 0 0,1 0-1 0 0,-1 1 0 0 0,1-1 1 0 0,-1 0-1 0 0,1 0 1 0 0,-1 0-1 0 0,1 1 0 0 0,0-1 1 0 0,-1 0-1 0 0,1 0 1 0 0,-1 0-1 0 0,1 0 0 0 0,0 0 1 0 0,-1 0-1 0 0,1 0 1 0 0,0 0-1 0 0,4 1 70 0 0,-1-1-1 0 0,1 1 1 0 0,0-1 0 0 0,0 0-1 0 0,0 0 1 0 0,-1 0-1 0 0,1 0 1 0 0,0-1 0 0 0,0 0-1 0 0,-1 0 1 0 0,1 0-1 0 0,0-1 1 0 0,-1 0 0 0 0,1 0-1 0 0,6-3 1 0 0,-3-1 233 0 0,0 0 1 0 0,-1 0-1 0 0,1 0 1 0 0,-1-1-1 0 0,-1 0 1 0 0,1-1-1 0 0,-1 1 0 0 0,0-1 1 0 0,-1 0-1 0 0,0-1 1 0 0,0 1-1 0 0,-1-1 1 0 0,0 0-1 0 0,4-14 1 0 0,-6 18-205 0 0,-1-1 1 0 0,0 0 0 0 0,0 0-1 0 0,-1 0 1 0 0,1 0 0 0 0,-1 0 0 0 0,0 0-1 0 0,-1 0 1 0 0,0 0 0 0 0,0 1-1 0 0,0-1 1 0 0,0 0 0 0 0,-1 0-1 0 0,0 1 1 0 0,0-1 0 0 0,-1 1-1 0 0,1 0 1 0 0,-1-1 0 0 0,-1 1-1 0 0,1 0 1 0 0,0 1 0 0 0,-1-1-1 0 0,0 1 1 0 0,0-1 0 0 0,-5-3-1 0 0,6 6-89 0 0,0-1-2 0 0,0 0-1 0 0,0 0 1 0 0,0 1 0 0 0,-1-1-1 0 0,1 1 1 0 0,-1 0 0 0 0,0 0 0 0 0,1 0-1 0 0,-1 0 1 0 0,0 1 0 0 0,0-1-1 0 0,-7 0 1 0 0,10 2-51 0 0,-9 5-457 0 0,6-2 466 0 0,2-1-23 0 0,-1 0 1 0 0,0 0-1 0 0,0 1 0 0 0,1-1 1 0 0,-1 1-1 0 0,1 0 0 0 0,0 0 1 0 0,0 0-1 0 0,0 0 0 0 0,0 0 1 0 0,1 0-1 0 0,-1 0 0 0 0,1 1 1 0 0,0-1-1 0 0,-2 5 0 0 0,-1 14-35 0 0,1 1 0 0 0,1 0-1 0 0,1 0 1 0 0,1 0-1 0 0,1 0 1 0 0,1 0 0 0 0,1-1-1 0 0,6 24 1 0 0,4 12 60 0 0,-7-25 48 0 0,16 46 0 0 0,-19-70-7 0 0,1 0 0 0 0,0 0 0 0 0,1 0 1 0 0,0 0-1 0 0,0-1 0 0 0,1 1 0 0 0,0-1 0 0 0,0-1 0 0 0,10 10 0 0 0,-13-15 8 0 0,1 0 0 0 0,-1 1 1 0 0,1-2-1 0 0,0 1 0 0 0,-1 0 0 0 0,1-1 0 0 0,0 0 0 0 0,0 0 0 0 0,0 0 0 0 0,0 0 0 0 0,0 0 0 0 0,0-1 0 0 0,0 0 1 0 0,0 0-1 0 0,0 0 0 0 0,0 0 0 0 0,1-1 0 0 0,-1 0 0 0 0,0 0 0 0 0,-1 0 0 0 0,1 0 0 0 0,0 0 0 0 0,7-4 0 0 0,9-4-190 0 0,-1-1 0 0 0,-1 0 1 0 0,20-16-1 0 0,-37 26 115 0 0,12-10-911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6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76 5001 0 0,'-40'-41'7215'0'0,"35"36"-6960"0"0,-1 1 1 0 0,0 0-1 0 0,0 0 1 0 0,0 0-1 0 0,-12-4 1 0 0,15 7-295 0 0,0 0 1 0 0,0 0 0 0 0,0 0 0 0 0,-1 0 0 0 0,1 1 0 0 0,0 0-1 0 0,0-1 1 0 0,0 1 0 0 0,0 0 0 0 0,0 1 0 0 0,0-1 0 0 0,-1 1-1 0 0,1-1 1 0 0,0 1 0 0 0,0 0 0 0 0,0 0 0 0 0,0 0-1 0 0,0 0 1 0 0,1 1 0 0 0,-1-1 0 0 0,0 1 0 0 0,1 0 0 0 0,-1-1-1 0 0,1 1 1 0 0,-1 1 0 0 0,1-1 0 0 0,0 0 0 0 0,0 0 0 0 0,0 1-1 0 0,0-1 1 0 0,0 1 0 0 0,1 0 0 0 0,-3 4 0 0 0,-1 3-23 0 0,0 1-1 0 0,1-1 1 0 0,0 1 0 0 0,0 1 0 0 0,1-1 0 0 0,1 0 0 0 0,0 1-1 0 0,1-1 1 0 0,-1 20 0 0 0,2-17 22 0 0,1-1 0 0 0,0 1 0 0 0,0-1 1 0 0,1 1-1 0 0,1-1 0 0 0,0 0 0 0 0,1 0 0 0 0,6 13 0 0 0,-8-22 14 0 0,0 0 1 0 0,0 0-1 0 0,1 0 0 0 0,0 0 0 0 0,0 0 1 0 0,0-1-1 0 0,0 1 0 0 0,0-1 0 0 0,4 3 1 0 0,-6-5 32 0 0,0 0 1 0 0,1 0 0 0 0,-1-1-1 0 0,0 1 1 0 0,0 0 0 0 0,0-1 0 0 0,0 1-1 0 0,1-1 1 0 0,-1 0 0 0 0,0 1 0 0 0,0-1-1 0 0,1 0 1 0 0,-1 0 0 0 0,0 0 0 0 0,1 0-1 0 0,-1 0 1 0 0,0 0 0 0 0,1 0-1 0 0,-1 0 1 0 0,0 0 0 0 0,0-1 0 0 0,1 1-1 0 0,-1 0 1 0 0,0-1 0 0 0,0 1 0 0 0,1-1-1 0 0,-1 0 1 0 0,0 1 0 0 0,0-1-1 0 0,0 0 1 0 0,0 0 0 0 0,0 0 0 0 0,0 0-1 0 0,0 1 1 0 0,1-3 0 0 0,5-7 117 0 0,0-1 0 0 0,0 1 1 0 0,-1-1-1 0 0,0-1 0 0 0,-1 1 0 0 0,-1-1 0 0 0,0 0 1 0 0,0 0-1 0 0,2-14 0 0 0,-2 8 110 0 0,1-1 0 0 0,14-30 0 0 0,-18 48-258 0 0,-1 0 1 0 0,1 0 0 0 0,-1 0 0 0 0,1 0 0 0 0,0 0-1 0 0,-1 0 1 0 0,1 1 0 0 0,0-1 0 0 0,-1 0 0 0 0,1 0 0 0 0,0 1-1 0 0,0-1 1 0 0,0 1 0 0 0,0-1 0 0 0,0 1 0 0 0,0-1 0 0 0,0 1-1 0 0,0-1 1 0 0,0 1 0 0 0,0 0 0 0 0,0-1 0 0 0,0 1 0 0 0,0 0-1 0 0,0 0 1 0 0,0 0 0 0 0,0 0 0 0 0,0 0 0 0 0,0 0-1 0 0,0 0 1 0 0,0 0 0 0 0,0 0 0 0 0,0 1 0 0 0,0-1 0 0 0,0 0-1 0 0,0 1 1 0 0,0-1 0 0 0,0 1 0 0 0,0-1 0 0 0,0 1 0 0 0,0-1-1 0 0,0 1 1 0 0,-1-1 0 0 0,3 3 0 0 0,5 3-63 0 0,1 1 0 0 0,-1 1 1 0 0,11 13-1 0 0,-7-9 120 0 0,9 12 54 0 0,-1 1-1 0 0,22 34 1 0 0,-28-37-455 0 0,2 0-1 0 0,0-2 1 0 0,1 0-1 0 0,24 23 1 0 0,-28-33-994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10490 0 0,'9'73'-989'0'0,"-10"141"1113"0"0,0-209-97 0 0,2 0-1 0 0,-1 0 1 0 0,1 0 0 0 0,-1-1 0 0 0,2 1 0 0 0,-1 0 0 0 0,0 0 0 0 0,1-1-1 0 0,0 1 1 0 0,4 7 0 0 0,-5-10 13 0 0,1-1 0 0 0,-1 1 1 0 0,0-1-1 0 0,1 0 0 0 0,0 1 0 0 0,-1-1 0 0 0,1 0 0 0 0,0 0 1 0 0,-1 0-1 0 0,1 0 0 0 0,0 0 0 0 0,0 0 0 0 0,0-1 0 0 0,0 1 1 0 0,0-1-1 0 0,0 1 0 0 0,0-1 0 0 0,0 0 0 0 0,0 0 0 0 0,0 0 1 0 0,0 0-1 0 0,0 0 0 0 0,0 0 0 0 0,0 0 0 0 0,0-1 1 0 0,0 1-1 0 0,0-1 0 0 0,2-1 0 0 0,12-3 97 0 0,0-1 0 0 0,0-1 0 0 0,-1-1 0 0 0,0 0 0 0 0,-1-1 0 0 0,0-1 0 0 0,0 0 0 0 0,-1 0 0 0 0,-1-2 0 0 0,1 1 0 0 0,-2-2 0 0 0,0 0 0 0 0,16-23 0 0 0,-24 31-233 0 0,0-1 1 0 0,0-1 0 0 0,0 1-1 0 0,0 0 1 0 0,-1-1-1 0 0,0 1 1 0 0,-1-1 0 0 0,0 0-1 0 0,0 1 1 0 0,0-1 0 0 0,0 0-1 0 0,-1 0 1 0 0,0 1-1 0 0,-1-1 1 0 0,0 0 0 0 0,0 0-1 0 0,0 1 1 0 0,-3-9-1 0 0,-3-4-2013 0 0,3 10 806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7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10018 0 0,'22'96'973'0'0,"-13"-51"-898"0"0,1 0 1 0 0,3-1-1 0 0,1 0 0 0 0,33 66 1 0 0,-47-108-44 0 0,1-1-1 0 0,0 1 1 0 0,-1 0 0 0 0,1-1 0 0 0,0 1 0 0 0,0-1 0 0 0,0 1-1 0 0,0-1 1 0 0,1 0 0 0 0,-1 1 0 0 0,0-1 0 0 0,0 0-1 0 0,1 0 1 0 0,-1 0 0 0 0,1 0 0 0 0,1 1 0 0 0,-2-2 10 0 0,0 0-1 0 0,-1-1 1 0 0,1 1 0 0 0,-1 0 0 0 0,1-1 0 0 0,-1 1 0 0 0,1 0 0 0 0,-1-1-1 0 0,1 1 1 0 0,-1-1 0 0 0,1 1 0 0 0,-1 0 0 0 0,1-1 0 0 0,-1 1 0 0 0,0-1-1 0 0,1 0 1 0 0,-1 1 0 0 0,0-1 0 0 0,0 1 0 0 0,1-1 0 0 0,-1 1 0 0 0,0-1-1 0 0,0 0 1 0 0,0 1 0 0 0,0-1 0 0 0,0 0 0 0 0,0 1 0 0 0,0-2 0 0 0,2-12 321 0 0,-1 1 0 0 0,-2-26 0 0 0,-12-89 152 0 0,-2-48 404 0 0,15 174-945 0 0,0 0-1 0 0,0 0 1 0 0,0-1 0 0 0,0 1 0 0 0,1 0-1 0 0,-1 0 1 0 0,1 0 0 0 0,-1 0 0 0 0,1 0-1 0 0,0 0 1 0 0,0 0 0 0 0,0 0 0 0 0,0 0-1 0 0,0 1 1 0 0,0-1 0 0 0,0 0-1 0 0,1 1 1 0 0,-1-1 0 0 0,1 0 0 0 0,-1 1-1 0 0,1 0 1 0 0,3-3 0 0 0,-1 2-42 0 0,0 0 0 0 0,0 1 0 0 0,0-1 0 0 0,0 1 0 0 0,1 0 0 0 0,-1 0 1 0 0,1 0-1 0 0,-1 0 0 0 0,1 1 0 0 0,6 0 0 0 0,0 0-25 0 0,1 1 0 0 0,-1 1 0 0 0,0 0 0 0 0,0 0 0 0 0,0 1 0 0 0,0 0 0 0 0,0 1 0 0 0,11 5 0 0 0,21 13-1817 0 0,-26-13 364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5 10762 0 0,'-5'-1'-46'0'0,"1"0"0"0"0,-1 0-1 0 0,1 0 1 0 0,-1 1 0 0 0,0-1-1 0 0,1 1 1 0 0,-1 0 0 0 0,0 1-1 0 0,1-1 1 0 0,-1 1 0 0 0,1 0-1 0 0,-1 0 1 0 0,1 0 0 0 0,-8 4-1 0 0,5-2-29 0 0,1 1 0 0 0,-1 0 0 0 0,1 0 0 0 0,0 1 1 0 0,0 0-1 0 0,0 0 0 0 0,1 0 0 0 0,-7 9 0 0 0,2-1-19 0 0,1 0 1 0 0,0 1 0 0 0,1 0-1 0 0,1 1 1 0 0,0 0-1 0 0,1 0 1 0 0,-8 29 0 0 0,7-8 65 0 0,2 1 0 0 0,1 0 1 0 0,1 0-1 0 0,3 1 1 0 0,6 62-1 0 0,45 186 252 0 0,-31-190-152 0 0,2 9 66 0 0,5-1 0 0 0,4-1 1 0 0,5-2-1 0 0,5-1 0 0 0,63 113 0 0 0,-87-184-114 0 0,-4-7 20 0 0,0 1 0 0 0,-2 1 0 0 0,13 35 0 0 0,-24-58-47 0 0,0-1-29 0 0,1 1 0 0 0,-1-1 0 0 0,0 1 0 0 0,0 0 1 0 0,1 0-1 0 0,-1-1 0 0 0,0 1 0 0 0,0 0 1 0 0,0-1-1 0 0,0 1 0 0 0,0 0 0 0 0,0 0 0 0 0,0-1 1 0 0,0 1-1 0 0,0 0 0 0 0,0-1 0 0 0,-1 1 0 0 0,1 0 1 0 0,0 0-1 0 0,0-1 0 0 0,-1 2 0 0 0,-4 0-920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8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10 344 12211 0 0,'-2'-5'212'0'0,"0"1"1"0"0,1-1-1 0 0,-1 0 1 0 0,1 0-1 0 0,0 0 1 0 0,1 1-1 0 0,-1-1 1 0 0,1 0 0 0 0,0 0-1 0 0,0 0 1 0 0,1 0-1 0 0,0-6 1 0 0,1 8-203 0 0,-1-1 0 0 0,1 1 0 0 0,-1-1 0 0 0,1 1 0 0 0,0-1 0 0 0,1 1 0 0 0,-1 0 0 0 0,1 0 0 0 0,-1 0 0 0 0,1 0 0 0 0,0 1 0 0 0,0-1 0 0 0,0 1 0 0 0,0-1 0 0 0,6-2 0 0 0,24-12-167 0 0,0 1-1 0 0,0 2 1 0 0,44-13 0 0 0,43-17 186 0 0,-82 29 17 0 0,-27 11 1 0 0,-1 0 0 0 0,1 0 0 0 0,-1-1 0 0 0,0 0 0 0 0,0-1 0 0 0,-1 0 0 0 0,13-10 294 0 0,-18 17-1749 0 0,-3 0 1372 0 0,0-1 0 0 0,0 1 1 0 0,0-1-1 0 0,0 1 0 0 0,-1 0 0 0 0,1-1 0 0 0,0 1 0 0 0,0 0 0 0 0,-1 0 1 0 0,1-1-1 0 0,0 1 0 0 0,-1 0 0 0 0,1 0 0 0 0,-1 0 0 0 0,1 0 0 0 0,-1 1 0 0 0,12 25-245 0 0,-9-20 177 0 0,13 31 6 0 0,-3-4 159 0 0,2-1-1 0 0,1-1 0 0 0,2 0 1 0 0,29 40-1 0 0,-46-70-34 0 0,0 0 0 0 0,1 0-1 0 0,-1 0 1 0 0,1-1 0 0 0,-1 1 0 0 0,1-1 0 0 0,0 1 0 0 0,0-1 0 0 0,0 0-1 0 0,0 1 1 0 0,0-1 0 0 0,0 0 0 0 0,0 0 0 0 0,0 0 0 0 0,0-1 0 0 0,0 1-1 0 0,0 0 1 0 0,1-1 0 0 0,-1 0 0 0 0,0 1 0 0 0,4-1 0 0 0,-3-1 26 0 0,0 0 1 0 0,-1 0 0 0 0,1 0-1 0 0,-1 0 1 0 0,1 0-1 0 0,-1-1 1 0 0,0 1 0 0 0,0-1-1 0 0,0 0 1 0 0,0 0 0 0 0,0 1-1 0 0,0-1 1 0 0,0-1 0 0 0,0 1-1 0 0,-1 0 1 0 0,1 0-1 0 0,2-5 1 0 0,5-11 135 0 0,-1 0-1 0 0,-1 0 1 0 0,0-1 0 0 0,-2 0-1 0 0,0 0 1 0 0,-1 0 0 0 0,0 0-1 0 0,-2-1 1 0 0,0-24 0 0 0,12-64 725 0 0,-14 107-938 0 0,2 6-542 0 0,15 26 464 0 0,-1 1-1 0 0,16 49 1 0 0,-9-22 96 0 0,-20-49-282 0 0,1-1 0 0 0,1 1 1 0 0,-1-1-1 0 0,1 0 0 0 0,1-1 1 0 0,0 1-1 0 0,0-1 0 0 0,1 0 1 0 0,0-1-1 0 0,14 12 0 0 0,-6-11-1341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8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10514 0 0,'7'9'185'0'0,"0"0"-1"0"0,-1 0 1 0 0,0 1-1 0 0,0 0 1 0 0,-1 0-1 0 0,4 13 0 0 0,13 23-52 0 0,10 16-49 0 0,-19-34 199 0 0,20 29 1163 0 0,-32-62-745 0 0,6-51 339 0 0,-7 45-1011 0 0,1-1 0 0 0,0 1 0 0 0,1 0-1 0 0,0-1 1 0 0,1 1 0 0 0,1 0 0 0 0,0 0 0 0 0,8-17 0 0 0,-8 22-67 0 0,-1 0 1 0 0,1 0 0 0 0,1 0-1 0 0,-1 1 1 0 0,1 0 0 0 0,0 0-1 0 0,0 0 1 0 0,0 0 0 0 0,1 1-1 0 0,0 0 1 0 0,0 0-1 0 0,0 0 1 0 0,11-4 0 0 0,-13 7 28 0 0,0 0 0 0 0,0 0 0 0 0,0 0 0 0 0,1 0 0 0 0,-1 1 0 0 0,0 0 0 0 0,1 0 0 0 0,-1 0 1 0 0,0 0-1 0 0,1 1 0 0 0,-1 0 0 0 0,0-1 0 0 0,1 2 0 0 0,-1-1 0 0 0,0 0 0 0 0,0 1 0 0 0,0 0 0 0 0,0 0 0 0 0,-1 0 1 0 0,1 0-1 0 0,0 1 0 0 0,-1-1 0 0 0,4 4 0 0 0,3 5-30 0 0,0 0 1 0 0,-1 0 0 0 0,0 0-1 0 0,-1 1 1 0 0,0 1-1 0 0,-1-1 1 0 0,0 1-1 0 0,9 27 1 0 0,-8-20-722 0 0,1 0 0 0 0,1-1 1 0 0,14 20-1 0 0,-11-21-473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163 582 11739 0 0,'-4'-9'496'0'0,"0"1"0"0"0,-1 0 1 0 0,0 0-1 0 0,0 0 0 0 0,-1 0 1 0 0,0 1-1 0 0,-9-8 0 0 0,13 13-497 0 0,1 1 0 0 0,-1 0 0 0 0,0 0 0 0 0,0 0 0 0 0,0-1 0 0 0,0 2 0 0 0,0-1-1 0 0,0 0 1 0 0,0 0 0 0 0,-1 1 0 0 0,1-1 0 0 0,0 1 0 0 0,0 0 0 0 0,0-1 0 0 0,-1 1 0 0 0,1 0 0 0 0,0 1-1 0 0,0-1 1 0 0,0 0 0 0 0,-1 0 0 0 0,1 1 0 0 0,0 0 0 0 0,0-1 0 0 0,0 1 0 0 0,0 0 0 0 0,0 0 0 0 0,0 0 0 0 0,0 0-1 0 0,0 0 1 0 0,0 1 0 0 0,0-1 0 0 0,1 0 0 0 0,-1 1 0 0 0,0-1 0 0 0,1 1 0 0 0,-2 2 0 0 0,-1 0-50 0 0,0 1-1 0 0,1-1 1 0 0,-1 1 0 0 0,1-1 0 0 0,0 1 0 0 0,1 0 0 0 0,-1 0 0 0 0,1 0-1 0 0,0 1 1 0 0,0-1 0 0 0,1 1 0 0 0,-1-1 0 0 0,1 1 0 0 0,1-1 0 0 0,-1 1-1 0 0,1-1 1 0 0,0 1 0 0 0,0 0 0 0 0,0-1 0 0 0,1 1 0 0 0,0-1-1 0 0,0 1 1 0 0,0-1 0 0 0,1 1 0 0 0,0-1 0 0 0,0 0 0 0 0,0 1 0 0 0,6 7-1 0 0,-2-2 42 0 0,1 0 0 0 0,0 0-1 0 0,0-1 1 0 0,1-1-1 0 0,1 1 1 0 0,0-1-1 0 0,0 0 1 0 0,0-1 0 0 0,1 0-1 0 0,1-1 1 0 0,21 12-1 0 0,-19-13 17 0 0,1 0 0 0 0,1-1 0 0 0,-1 0 0 0 0,1-2 0 0 0,-1 1 0 0 0,1-2 0 0 0,0 0 0 0 0,0-1 0 0 0,0 0 0 0 0,0-1 0 0 0,1-1 0 0 0,23-4 1 0 0,-20 1-373 0 0,0-1 1 0 0,-1-1 0 0 0,1-1-1 0 0,-1-1 1 0 0,-1 0 0 0 0,1-1 0 0 0,-1-1-1 0 0,-1 0 1 0 0,16-14 0 0 0,-10 6-88 0 0,-2-1 0 0 0,0 0-1 0 0,-2-2 1 0 0,0 0 0 0 0,-1-1 0 0 0,-1 0 0 0 0,23-44-1 0 0,-29 44 666 0 0,0 0 0 0 0,-1-1 0 0 0,-1 0 0 0 0,-1 0-1 0 0,4-27 1 0 0,-6 14 475 0 0,-1-1 0 0 0,-1-67 0 0 0,-4 85-301 0 0,-1 1 1 0 0,0-1 0 0 0,-2 1 0 0 0,0-1-1 0 0,-1 1 1 0 0,-1 0 0 0 0,-11-24 0 0 0,17 40-350 0 0,-1 1 1 0 0,1 0 0 0 0,-1 0 0 0 0,1 0 0 0 0,-1 0 0 0 0,1 0 0 0 0,-1 0 0 0 0,0 0 0 0 0,1 0 0 0 0,-1 0 0 0 0,0 0 0 0 0,0 0 0 0 0,0 0 0 0 0,0 0 0 0 0,0 0 0 0 0,0 1 0 0 0,0-1 0 0 0,0 0 0 0 0,0 1 0 0 0,0-1 0 0 0,-2 0 0 0 0,3 2-49 0 0,-1-1 0 0 0,0 0-1 0 0,0 1 1 0 0,1-1-1 0 0,-1 1 1 0 0,0-1-1 0 0,1 1 1 0 0,-1-1-1 0 0,1 1 1 0 0,-1 0 0 0 0,1-1-1 0 0,-1 1 1 0 0,1 0-1 0 0,-1-1 1 0 0,1 1-1 0 0,-1 0 1 0 0,1 0 0 0 0,0-1-1 0 0,0 1 1 0 0,-1 0-1 0 0,1 0 1 0 0,0 1-1 0 0,-3 9-198 0 0,1 1 0 0 0,-1 22 0 0 0,2 139 401 0 0,32 246-1 0 0,-6-134-320 0 0,-23-193-2209 0 0,-2-77 1065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8978 0 0,'-1'-5'344'0'0,"1"0"0"0"0,1-1 0 0 0,-1 1 0 0 0,1 0 0 0 0,0 0 0 0 0,0 0 0 0 0,0 0 0 0 0,1 0 0 0 0,0 0 0 0 0,0 0 0 0 0,0 0 0 0 0,1 1 0 0 0,-1-1 0 0 0,1 1 0 0 0,4-5 0 0 0,-3 5-262 0 0,1-1 1 0 0,0 1-1 0 0,0 1 0 0 0,0-1 1 0 0,0 1-1 0 0,1 0 0 0 0,0 0 1 0 0,-1 0-1 0 0,1 1 1 0 0,0 0-1 0 0,0 0 0 0 0,8-1 1 0 0,16-4-102 0 0,0 2 0 0 0,0 1 0 0 0,1 2 0 0 0,-1 0 1 0 0,1 2-1 0 0,-1 2 0 0 0,1 0 0 0 0,34 9 0 0 0,-44-6 16 0 0,0 1-1 0 0,-1 1 1 0 0,1 0-1 0 0,-1 2 1 0 0,-1 0-1 0 0,0 2 1 0 0,0 0-1 0 0,-1 1 1 0 0,0 0-1 0 0,-1 2 1 0 0,-1 0-1 0 0,19 20 1 0 0,-24-21 21 0 0,0 1 1 0 0,-1 0-1 0 0,-1 0 0 0 0,0 1 1 0 0,-1 0-1 0 0,8 20 0 0 0,-6-8-417 0 0,-1 1 1 0 0,9 53-1 0 0,-15-71-579 0 0,0-2-327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09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12 12731 0 0,'-3'1'78'0'0,"1"-1"0"0"0,-1 1 0 0 0,1 0 1 0 0,0 0-1 0 0,-1 0 0 0 0,1 1 0 0 0,0-1 0 0 0,0 0 1 0 0,0 1-1 0 0,0-1 0 0 0,0 1 0 0 0,0 0 0 0 0,0 0 1 0 0,0 0-1 0 0,-2 4 0 0 0,0 0-31 0 0,1-1 0 0 0,0 1 0 0 0,1 0 0 0 0,-1 0 0 0 0,1 0 0 0 0,-2 8-1 0 0,0 10-76 0 0,0 0-1 0 0,0 36 0 0 0,4-53 73 0 0,-1 15-29 0 0,1 0 0 0 0,2 0 0 0 0,0-1-1 0 0,9 40 1 0 0,-8-52-2 0 0,-1 0 1 0 0,2-1-1 0 0,-1 1 0 0 0,1-1 0 0 0,0 0 0 0 0,8 10 0 0 0,-10-15 0 0 0,1 1-1 0 0,0 0 1 0 0,1-1 0 0 0,-1 0-1 0 0,1 0 1 0 0,-1 0 0 0 0,1 0-1 0 0,0 0 1 0 0,0-1 0 0 0,0 0-1 0 0,0 0 1 0 0,1 0-1 0 0,4 2 1 0 0,-4-3 16 0 0,0-1-1 0 0,1 1 0 0 0,-1-1 1 0 0,0 0-1 0 0,0 0 1 0 0,1-1-1 0 0,-1 1 1 0 0,0-1-1 0 0,0 0 0 0 0,0-1 1 0 0,0 1-1 0 0,0-1 1 0 0,0 0-1 0 0,0 0 1 0 0,0 0-1 0 0,-1-1 0 0 0,1 0 1 0 0,-1 0-1 0 0,0 0 1 0 0,0 0-1 0 0,6-6 1 0 0,6-7 176 0 0,0-1 0 0 0,0-1 0 0 0,17-27 0 0 0,-26 35-115 0 0,0 0 1 0 0,-1-1 0 0 0,0 0-1 0 0,-1 0 1 0 0,0 0 0 0 0,0-1 0 0 0,-1 1-1 0 0,3-18 1 0 0,-6 23-51 0 0,-1-1 1 0 0,1 1-1 0 0,-1-1 0 0 0,0 1 1 0 0,-1-1-1 0 0,1 1 0 0 0,-1 0 1 0 0,-1-1-1 0 0,1 1 0 0 0,-1 0 1 0 0,0 0-1 0 0,-1 0 0 0 0,1 0 1 0 0,-1 0-1 0 0,0 0 0 0 0,0 1 1 0 0,-8-9-1 0 0,4 6-170 0 0,-1-1-1 0 0,-1 1 1 0 0,1 1 0 0 0,-1 0 0 0 0,-1 0-1 0 0,1 0 1 0 0,-1 2 0 0 0,0-1-1 0 0,-1 1 1 0 0,1 0 0 0 0,-1 1 0 0 0,0 1-1 0 0,0 0 1 0 0,-1 0 0 0 0,1 1-1 0 0,0 0 1 0 0,-1 1 0 0 0,-18 0 0 0 0,16 1-47 0 0,0 1 0 0 0,1 0 0 0 0,-1 1 1 0 0,1 1-1 0 0,-1 0 0 0 0,1 0 0 0 0,0 2 1 0 0,0-1-1 0 0,1 2 0 0 0,0 0 1 0 0,0 0-1 0 0,0 1 0 0 0,0 0 0 0 0,1 1 1 0 0,-16 15-1 0 0,23-18-268 0 0,0-1 1 0 0,0 1 0 0 0,0 0-1 0 0,1 0 1 0 0,-1 0-1 0 0,1 0 1 0 0,-4 11-1 0 0,7-15 321 0 0,-1 0 0 0 0,1 0 0 0 0,0 0 0 0 0,0 0 0 0 0,-1 0 0 0 0,1 0 0 0 0,0 0 0 0 0,0 0 0 0 0,0 0 0 0 0,0 0 0 0 0,0 0 0 0 0,1 0 0 0 0,-1 0 0 0 0,0 0 0 0 0,0 0 0 0 0,1 0 0 0 0,-1 0-1 0 0,0 0 1 0 0,1 0 0 0 0,0 1 0 0 0,0-1 41 0 0,1 0-1 0 0,-1 0 0 0 0,0 0 0 0 0,0 0 0 0 0,1 0 1 0 0,-1-1-1 0 0,1 1 0 0 0,-1 0 0 0 0,0-1 1 0 0,1 1-1 0 0,-1-1 0 0 0,1 0 0 0 0,0 0 0 0 0,-1 1 1 0 0,1-1-1 0 0,-1 0 0 0 0,1 0 0 0 0,1 0 1 0 0,26-3 732 0 0,0 0 1 0 0,0-2 0 0 0,-1-1 0 0 0,56-20 0 0 0,-47 14 582 0 0,70-13 0 0 0,-80 21-1000 0 0,0 1 0 0 0,1 2-1 0 0,-1 1 1 0 0,1 0-1 0 0,36 7 1 0 0,-44-3-99 0 0,-1 1-1 0 0,0 1 1 0 0,0 0 0 0 0,-1 1 0 0 0,0 1 0 0 0,0 1 0 0 0,-1 1 0 0 0,19 13 0 0 0,-13-7 326 0 0,-1 1 1 0 0,-1 2-1 0 0,0 0 0 0 0,-1 1 1 0 0,18 24-1 0 0,-37-43-411 0 0,-1-1 0 0 0,0 0 0 0 0,1 0 0 0 0,-1 0 0 0 0,0 1 0 0 0,1-1 0 0 0,-1 0 0 0 0,1 0 0 0 0,-1 0 0 0 0,0 0 0 0 0,1 0 0 0 0,-1 0 0 0 0,1 1 0 0 0,-1-1 0 0 0,0 0 0 0 0,1 0 0 0 0,-1 0 0 0 0,1-1 0 0 0,-1 1 0 0 0,0 0 0 0 0,1 0 0 0 0,-1 0 0 0 0,1 0 0 0 0,-1 0 0 0 0,0 0 0 0 0,1-1 0 0 0,-1 1 0 0 0,1 0 0 0 0,-1 0 0 0 0,0 0 0 0 0,1-1 0 0 0,-1 1 0 0 0,0 0 0 0 0,0-1 0 0 0,1 1 0 0 0,-1 0 0 0 0,0-1 0 0 0,1 0 0 0 0,12-13-201 0 0,-12 12 309 0 0,15-17-45 0 0,1 0 1 0 0,1 2 0 0 0,0 0-1 0 0,2 1 1 0 0,39-26 0 0 0,-51 38-96 0 0,0 0 1 0 0,0 0 0 0 0,0 1-1 0 0,0 0 1 0 0,1 1-1 0 0,-1 0 1 0 0,1 0 0 0 0,0 0-1 0 0,-1 1 1 0 0,1 1 0 0 0,0 0-1 0 0,0 0 1 0 0,0 0 0 0 0,-1 1-1 0 0,1 1 1 0 0,0-1 0 0 0,-1 1-1 0 0,1 1 1 0 0,15 6-1 0 0,-10-3 16 0 0,-1 1 0 0 0,1 1 0 0 0,-1 0 0 0 0,-1 1 0 0 0,1 0-1 0 0,11 12 1 0 0,-17-14-305 0 0,0 1-1 0 0,0 0 1 0 0,0 0-1 0 0,-1 0 1 0 0,0 1-1 0 0,-1 0 1 0 0,0 0 0 0 0,0 1-1 0 0,5 17 1 0 0,-5-9-1267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10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53 12331 0 0,'-2'-10'1704'0'0,"3"1"-1688"0"0,-5-4 3385 0 0,-2 6-3105 0 0,-3 1-328 0 0,3 3-824 0 0,-4-1-641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1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15531 0 0,'0'0'122'0'0,"8"-2"-249"0"0,192 6-543 0 0,-91 1 715 0 0,1763-26 72 0 0,-1470 10-44 0 0,708-9 146 0 0,274-8 284 0 0,-746-2 141 0 0,11 1 269 0 0,-414 19-656 0 0,92-2-98 0 0,-295 13-737 0 0,52 8 0 0 0,-54-4-1817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1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24133 0 0,'1'-6'1689'0'0,"4"3"-2002"0"0,0 3-55 0 0,0 0 352 0 0,0 3-1024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2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7 7066 0 0,'0'0'11'0'0,"0"-1"0"0"0,1 1 1 0 0,-1-1-1 0 0,1 1 0 0 0,-1-1 1 0 0,1 1-1 0 0,-1-1 1 0 0,1 1-1 0 0,-1 0 0 0 0,1-1 1 0 0,-1 1-1 0 0,1 0 1 0 0,0-1-1 0 0,-1 1 0 0 0,1 0 1 0 0,0 0-1 0 0,-1 0 0 0 0,1-1 1 0 0,-1 1-1 0 0,1 0 1 0 0,0 0-1 0 0,-1 0 0 0 0,1 0 1 0 0,0 0-1 0 0,-1 0 0 0 0,1 0 1 0 0,0 1-1 0 0,-1-1 1 0 0,1 0-1 0 0,0 0 0 0 0,-1 0 1 0 0,1 1-1 0 0,-1-1 1 0 0,2 1-1 0 0,-1 0-23 0 0,1 1 0 0 0,-1 0-1 0 0,1-1 1 0 0,-1 1 0 0 0,0 0 0 0 0,0 0 0 0 0,0 0-1 0 0,0 0 1 0 0,0 0 0 0 0,1 4 0 0 0,1 7-84 0 0,0 0 0 0 0,3 24 1 0 0,5 129 311 0 0,9 83 748 0 0,-15-209-984 0 0,3 17-183 0 0,0 64 1 0 0,-7-117-276 0 0,1 0-161 0 0</inkml:trace>
  <inkml:trace contextRef="#ctx0" brushRef="#br0" timeOffset="1">1 429 10730 0 0,'0'0'888'0'0,"3"-5"-491"0"0,7 0-349 0 0,0 0 0 0 0,0 1 1 0 0,0 0-1 0 0,1 1 1 0 0,0 0-1 0 0,0 1 0 0 0,0 0 1 0 0,13-1-1 0 0,31-6 146 0 0,26-14-48 0 0,-36 9-160 0 0,63-9 1 0 0,-106 23 627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 12339 0 0,'-2'-16'188'0'0,"1"5"-388"0"0,0 8-635 0 0,4 9 716 0 0,-1 0-1 0 0,0 0 1 0 0,-1 0 0 0 0,1 1 0 0 0,-1-1-1 0 0,-1 0 1 0 0,1 1 0 0 0,-1-1 0 0 0,0 9-1 0 0,1 12-21 0 0,25 963 619 0 0,-25-643-312 0 0,-3-181-73 0 0,7 154 305 0 0,-3-306-965 0 0,-3-36-783 0 0,-2-25 253 0 0,3 13 980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5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48 6521 0 0,'-2'-48'1861'0'0,"-1"53"-2259"0"0,2-4 389 0 0,1-1 1 0 0,-1 1 0 0 0,1-1 0 0 0,-1 1-1 0 0,1-1 1 0 0,-1 0 0 0 0,1 1-1 0 0,0 0 1 0 0,-1-1 0 0 0,1 1 0 0 0,0-1-1 0 0,-1 1 1 0 0,1-1 0 0 0,0 1-1 0 0,0 0 1 0 0,0-1 0 0 0,0 1 0 0 0,0-1-1 0 0,-1 1 1 0 0,1 1 0 0 0,19 143-1176 0 0,-11-104 1115 0 0,-2-1 1 0 0,-3 1-1 0 0,0 49 1 0 0,-5-71 172 0 0,1-14 30 0 0,0 0 1 0 0,1 1-1 0 0,-1-1 0 0 0,1 1 0 0 0,0-1 1 0 0,1 1-1 0 0,0-1 0 0 0,1 8 0 0 0,-3-48 1815 0 0,0 17-1920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6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456 735 6393 0 0,'1'-1'151'0'0,"0"0"1"0"0,-1-1-1 0 0,1 1 0 0 0,-1 0 0 0 0,0 0 0 0 0,1-1 0 0 0,-1 1 0 0 0,0 0 0 0 0,0 0 0 0 0,0-1 0 0 0,0 1 0 0 0,0 0 0 0 0,0-1 1 0 0,0 1-1 0 0,0 0 0 0 0,0 0 0 0 0,-1-1 0 0 0,1-1 0 0 0,-10-27 1465 0 0,8 25-1335 0 0,-1-1-186 0 0,0-1 1 0 0,0 1-1 0 0,-1 0 0 0 0,0 0 1 0 0,0 1-1 0 0,-1-1 0 0 0,0 1 0 0 0,0 0 1 0 0,0 0-1 0 0,0 1 0 0 0,-1-1 1 0 0,1 1-1 0 0,-1 0 0 0 0,-1 1 0 0 0,1-1 1 0 0,0 1-1 0 0,-1 0 0 0 0,-6-1 1 0 0,4 0-155 0 0,-1 2 0 0 0,1-1 1 0 0,-1 1-1 0 0,0 0 0 0 0,0 1 1 0 0,1 0-1 0 0,-1 1 1 0 0,0 0-1 0 0,0 1 0 0 0,0 0 1 0 0,1 0-1 0 0,-15 4 0 0 0,15-2-54 0 0,0 1-1 0 0,0 0 0 0 0,0 0 0 0 0,0 1 1 0 0,1 0-1 0 0,-1 1 0 0 0,1 0 0 0 0,1 0 1 0 0,-1 1-1 0 0,-10 12 0 0 0,8-7 19 0 0,1 1-1 0 0,1-1 1 0 0,0 1-1 0 0,1 1 1 0 0,0-1-1 0 0,-6 21 1 0 0,3 0 63 0 0,1 1 1 0 0,2 0-1 0 0,1 1 0 0 0,2-1 0 0 0,0 44 0 0 0,4-55 25 0 0,5 46 0 0 0,-4-64-2 0 0,0 1-1 0 0,0-1 0 0 0,1 1 0 0 0,0-1 0 0 0,0 0 1 0 0,0 0-1 0 0,1 0 0 0 0,0 0 0 0 0,0-1 1 0 0,0 1-1 0 0,1-1 0 0 0,4 6 0 0 0,-6-10 8 0 0,-1 1-1 0 0,0-1 0 0 0,1 0 1 0 0,0 0-1 0 0,-1 0 1 0 0,1 0-1 0 0,0 0 0 0 0,-1 0 1 0 0,1 0-1 0 0,0 0 1 0 0,0-1-1 0 0,0 1 1 0 0,0-1-1 0 0,0 0 0 0 0,0 1 1 0 0,0-1-1 0 0,0 0 1 0 0,0 0-1 0 0,2 0 1 0 0,0-1 2 0 0,0 0 1 0 0,-1 0-1 0 0,1 0 1 0 0,0 0-1 0 0,0-1 1 0 0,-1 1-1 0 0,1-1 1 0 0,-1 0-1 0 0,4-2 1 0 0,5-6 14 0 0,0 0 0 0 0,0 0-1 0 0,17-22 1 0 0,211-296 288 0 0,-222 301-277 0 0,1-5 46 0 0,-1-2 0 0 0,-1 0 1 0 0,-2 0-1 0 0,-1-2 1 0 0,-2 1-1 0 0,-1-2 1 0 0,10-71-1 0 0,-12 36 425 0 0,-3 0-1 0 0,-4-1 1 0 0,-8-85-1 0 0,6 156-441 0 0,-4-35 434 0 0,4 37-493 0 0,0 0 0 0 0,0 0 0 0 0,0 0 0 0 0,0 0 0 0 0,0-1-1 0 0,0 1 1 0 0,0 0 0 0 0,0 0 0 0 0,0 0 0 0 0,0 0 0 0 0,0 0 0 0 0,0 0 0 0 0,0-1 0 0 0,0 1 0 0 0,0 0 0 0 0,0 0 0 0 0,0 0 0 0 0,-1 0-1 0 0,1 0 1 0 0,0 0 0 0 0,0-1 0 0 0,0 1 0 0 0,0 0 0 0 0,0 0 0 0 0,0 0 0 0 0,0 0 0 0 0,0 0 0 0 0,0 0 0 0 0,0 0 0 0 0,0 0-1 0 0,-1 0 1 0 0,1 0 0 0 0,0-1 0 0 0,0 1 0 0 0,0 0 0 0 0,0 0 0 0 0,0 0 0 0 0,0 0 0 0 0,-1 0 0 0 0,1 0 0 0 0,0 0 0 0 0,0 0 0 0 0,0 0-1 0 0,0 0 1 0 0,0 0 0 0 0,0 0 0 0 0,-1 0 0 0 0,1 0 0 0 0,0 0 0 0 0,0 0 0 0 0,0 0 0 0 0,0 0 0 0 0,0 0 0 0 0,0 0 0 0 0,-1 0-1 0 0,1 0 1 0 0,0 1 0 0 0,-7 18-639 0 0,-50 272-541 0 0,4 152 1562 0 0,46-351-231 0 0,4 1 0 0 0,9 94 0 0 0,-4-167-130 0 0,0 0-1 0 0,1 0 1 0 0,0 0 0 0 0,2-1-1 0 0,1 0 1 0 0,0 0 0 0 0,10 21-1 0 0,-15-38-18 0 0,0 0-1 0 0,0 0 1 0 0,0 0-1 0 0,1 0 1 0 0,-1 0-1 0 0,0 0 1 0 0,1 0-1 0 0,0 0 1 0 0,-1 0-1 0 0,1-1 1 0 0,0 1-1 0 0,0-1 1 0 0,0 1-1 0 0,0-1 1 0 0,0 0-1 0 0,0 0 1 0 0,0 0-1 0 0,1 0 1 0 0,-1 0-1 0 0,0 0 1 0 0,1-1-1 0 0,-1 1 1 0 0,0-1-1 0 0,1 1 1 0 0,-1-1-1 0 0,0 0 1 0 0,1 0-1 0 0,-1 0 1 0 0,1 0-1 0 0,-1-1 1 0 0,0 1-1 0 0,1-1 1 0 0,-1 1-1 0 0,0-1 0 0 0,1 0 1 0 0,-1 0-1 0 0,0 0 1 0 0,0 0-1 0 0,0 0 1 0 0,0 0-1 0 0,0-1 1 0 0,3-2-1 0 0,8-6 25 0 0,-1 0-1 0 0,0-1 0 0 0,-1-1 0 0 0,-1 0 0 0 0,10-13 0 0 0,7-13 23 0 0,-2 0 0 0 0,-1-2 0 0 0,27-63 0 0 0,-21 29 23 0 0,24-92 1 0 0,-47 140-1 0 0,-1 0 1 0 0,4-50 0 0 0,-9 63 46 0 0,-1-1 1 0 0,0 1-1 0 0,-1-1 0 0 0,0 1 0 0 0,-1 0 1 0 0,-1 0-1 0 0,-6-21 0 0 0,9 33-113 0 0,0 0-1 0 0,-1 0 0 0 0,1 0 1 0 0,0 1-1 0 0,0-1 0 0 0,-1 0 1 0 0,1 0-1 0 0,0 0 0 0 0,-1 0 1 0 0,1 0-1 0 0,-1 1 0 0 0,1-1 1 0 0,-1 0-1 0 0,1 0 0 0 0,-1 0 0 0 0,0 1 1 0 0,1-1-1 0 0,-1 1 0 0 0,0-1 1 0 0,1 0-1 0 0,-1 1 0 0 0,0-1 1 0 0,0 1-1 0 0,0-1 0 0 0,0 1 1 0 0,1 0-1 0 0,-1-1 0 0 0,0 1 1 0 0,0 0-1 0 0,0 0 0 0 0,0 0 1 0 0,0-1-1 0 0,0 1 0 0 0,0 0 1 0 0,0 0-1 0 0,0 0 0 0 0,0 1 1 0 0,0-1-1 0 0,0 0 0 0 0,0 0 1 0 0,1 0-1 0 0,-1 1 0 0 0,0-1 1 0 0,0 0-1 0 0,0 1 0 0 0,0-1 1 0 0,0 1-1 0 0,1-1 0 0 0,-1 1 1 0 0,0-1-1 0 0,0 1 0 0 0,1 0 1 0 0,-1-1-1 0 0,0 1 0 0 0,1 0 1 0 0,-1-1-1 0 0,0 3 0 0 0,-6 5-127 0 0,0 1-1 0 0,1 0 1 0 0,-10 17-1 0 0,14-22 122 0 0,-8 17-75 0 0,0 1 0 0 0,2 1 0 0 0,0 0 0 0 0,1 0 0 0 0,-5 33 1 0 0,-7 122-30 0 0,19-177 110 0 0,-2 38 18 0 0,1 0 0 0 0,1 0 1 0 0,10 61-1 0 0,-8-89-35 0 0,1 0 1 0 0,0 0 0 0 0,0 0-1 0 0,2 0 1 0 0,-1-1 0 0 0,1 1-1 0 0,8 11 1 0 0,-9-17-13 0 0,0 1 0 0 0,1-1 0 0 0,-1 0-1 0 0,1 0 1 0 0,0 0 0 0 0,1-1 0 0 0,-1 1 0 0 0,1-1-1 0 0,0-1 1 0 0,0 1 0 0 0,0-1 0 0 0,0 0-1 0 0,7 2 1 0 0,-3-2 28 0 0,-1-1-1 0 0,0-1 0 0 0,1 0 0 0 0,-1 0 1 0 0,0 0-1 0 0,1-1 0 0 0,-1-1 0 0 0,1 0 1 0 0,-1 0-1 0 0,1 0 0 0 0,-1-1 1 0 0,0-1-1 0 0,0 0 0 0 0,0 0 0 0 0,0-1 1 0 0,-1 0-1 0 0,1 0 0 0 0,-1-1 0 0 0,0 0 1 0 0,8-6-1 0 0,-3 1-27 0 0,0-1 1 0 0,-1 0-1 0 0,0-1 0 0 0,-1 0 0 0 0,0 0 1 0 0,-1-1-1 0 0,0-1 0 0 0,-1 1 1 0 0,-1-2-1 0 0,12-25 0 0 0,11-46-2609 0 0,42-176 0 0 0,-73 261 2631 0 0,1-7 208 0 0,1 1-1 0 0,-1-1 1 0 0,1 0-1 0 0,1 1 1 0 0,0-1 0 0 0,0 1-1 0 0,0 0 1 0 0,7-10-1 0 0,-10 17-186 0 0,1 0 0 0 0,0 0 1 0 0,-1 0-1 0 0,1 1 0 0 0,0-1 0 0 0,-1 0 0 0 0,1 0 1 0 0,0 0-1 0 0,-1 0 0 0 0,1 1 0 0 0,-1-1 0 0 0,1 0 1 0 0,0 1-1 0 0,-1-1 0 0 0,1 0 0 0 0,-1 1 0 0 0,1-1 0 0 0,-1 1 1 0 0,1-1-1 0 0,-1 1 0 0 0,1-1 0 0 0,-1 1 0 0 0,0-1 1 0 0,1 1-1 0 0,-1 0 0 0 0,0-1 0 0 0,1 1 0 0 0,-1-1 1 0 0,0 2-1 0 0,13 19-216 0 0,-13-21 206 0 0,9 21 98 0 0,-1 1-1 0 0,-1-1 1 0 0,-2 1-1 0 0,0 0 1 0 0,-1 1-1 0 0,2 34 0 0 0,9 44 149 0 0,10 18 1887 0 0,-23-123-1945 0 0,23-65 309 0 0,79-191-262 0 0,-95 241-271 0 0,-1 1 32 0 0,0 1 0 0 0,16-23 0 0 0,-22 37-39 0 0,0 0 0 0 0,0-1 1 0 0,0 2-1 0 0,1-1 1 0 0,-1 0-1 0 0,1 0 0 0 0,0 1 1 0 0,0-1-1 0 0,0 1 1 0 0,0 0-1 0 0,0 0 1 0 0,1 0-1 0 0,-1 1 0 0 0,0-1 1 0 0,1 1-1 0 0,0-1 1 0 0,-1 1-1 0 0,7-1 1 0 0,-8 3-9 0 0,1-1 0 0 0,-1 1 1 0 0,1-1-1 0 0,-1 1 1 0 0,1 0-1 0 0,-1 0 0 0 0,1 0 1 0 0,-1 1-1 0 0,0-1 1 0 0,0 0-1 0 0,0 1 1 0 0,0-1-1 0 0,0 1 0 0 0,0 0 1 0 0,0 0-1 0 0,0 0 1 0 0,-1 0-1 0 0,1 0 1 0 0,0 0-1 0 0,-1 0 0 0 0,0 0 1 0 0,0 1-1 0 0,0-1 1 0 0,2 5-1 0 0,3 6 11 0 0,-1 1 1 0 0,-1 0-1 0 0,4 14 1 0 0,1 26 213 0 0,4 57-1 0 0,-9-60-332 0 0,16 72 0 0 0,-9-90-845 0 0,-11-32 896 0 0,1 0 0 0 0,0 0 1 0 0,-1 0-1 0 0,1 0 0 0 0,0 0 0 0 0,-1 0 1 0 0,1 0-1 0 0,0 0 0 0 0,0 0 0 0 0,0 0 1 0 0,0 0-1 0 0,0 0 0 0 0,0 0 0 0 0,0-1 1 0 0,0 1-1 0 0,0-1 0 0 0,1 1 0 0 0,-1-1 1 0 0,0 1-1 0 0,0-1 0 0 0,0 1 0 0 0,1-1 1 0 0,1 0-1 0 0,12-2-1342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10914 0 0,'9'39'-136'0'0,"-1"1"0"0"0,-3-1 0 0 0,2 44 0 0 0,-4-33 155 0 0,21 428-853 0 0,-20-344-1594 0 0,-3-96 2294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6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3 143 12499 0 0,'-1'-1'18'0'0,"1"0"1"0"0,0 1 0 0 0,-1-1 0 0 0,1 0 0 0 0,0 0-1 0 0,0 1 1 0 0,0-1 0 0 0,0 0 0 0 0,0 0 0 0 0,0 0-1 0 0,0 1 1 0 0,0-1 0 0 0,0 0 0 0 0,0 0-1 0 0,0 1 1 0 0,0-1 0 0 0,1 0 0 0 0,-1 0 0 0 0,0 1-1 0 0,0-1 1 0 0,1 0 0 0 0,-1 1 0 0 0,1-1 0 0 0,-1 0-1 0 0,1 1 1 0 0,0-2 0 0 0,21-11-237 0 0,31 2-385 0 0,-51 11 617 0 0,21-4-133 0 0,0 2 0 0 0,0 1 0 0 0,1 1 1 0 0,25 3-1 0 0,-39-2 64 0 0,0 1 1 0 0,0 0-1 0 0,-1 1 0 0 0,1 0 1 0 0,-1 1-1 0 0,0 0 0 0 0,0 0 1 0 0,0 1-1 0 0,0 0 0 0 0,-1 0 1 0 0,0 1-1 0 0,10 9 0 0 0,-4-1 25 0 0,-1 0 0 0 0,0 1 0 0 0,-1 1 0 0 0,-1 0 0 0 0,-1 0 0 0 0,0 1 0 0 0,-1 0 0 0 0,8 22 0 0 0,3 17 104 0 0,16 78 0 0 0,12 32-368 0 0,-46-159 147 0 0,0 0 0 0 0,1-1 1 0 0,0 1-1 0 0,0-1 0 0 0,1 0 0 0 0,0 0 0 0 0,0 0 0 0 0,0-1 0 0 0,1 0 0 0 0,-1 1 0 0 0,1-1 0 0 0,9 6 0 0 0,5-2 69 0 0</inkml:trace>
  <inkml:trace contextRef="#ctx0" brushRef="#br0" timeOffset="1">1214 1 11610 0 0,'-4'0'14'0'0,"1"0"-1"0"0,0 0 0 0 0,0 0 0 0 0,-1 1 0 0 0,1-1 0 0 0,0 1 0 0 0,0-1 0 0 0,-1 1 0 0 0,1 0 0 0 0,0 1 0 0 0,0-1 0 0 0,0 0 1 0 0,0 1-1 0 0,1 0 0 0 0,-1 0 0 0 0,0-1 0 0 0,1 2 0 0 0,-1-1 0 0 0,1 0 0 0 0,0 0 0 0 0,-1 1 0 0 0,1-1 0 0 0,0 1 0 0 0,-1 3 0 0 0,-8 10-163 0 0,2 0-1 0 0,0 1 0 0 0,-8 19 0 0 0,5-10 285 0 0,-6 12-176 0 0,2 1 0 0 0,-22 74 1 0 0,33-94-22 0 0,1-1 0 0 0,1 1 0 0 0,1 0 1 0 0,1 0-1 0 0,0 0 0 0 0,2 0 1 0 0,0 0-1 0 0,6 33 0 0 0,-5-45-140 0 0,0 0-1 0 0,0-1 0 0 0,1 1 1 0 0,0-1-1 0 0,0 1 0 0 0,0-1 1 0 0,1 0-1 0 0,0 0 0 0 0,0 0 1 0 0,1-1-1 0 0,0 0 0 0 0,0 1 1 0 0,0-2-1 0 0,0 1 0 0 0,1 0 1 0 0,0-1-1 0 0,0 0 0 0 0,0-1 1 0 0,0 1-1 0 0,9 2 0 0 0,16 3-488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196 107 5057 0 0,'4'-8'653'0'0,"-1"0"0"0"0,0 0 0 0 0,-1 0 0 0 0,3-12 0 0 0,-4 17-415 0 0,-1 1 1 0 0,0-1-1 0 0,0 1 1 0 0,0-1-1 0 0,0 1 0 0 0,0-1 1 0 0,0 1-1 0 0,0-1 1 0 0,-1 1-1 0 0,0 0 1 0 0,1-1-1 0 0,-1 1 1 0 0,0 0-1 0 0,0-1 1 0 0,0 1-1 0 0,0 0 0 0 0,-1 0 1 0 0,1 0-1 0 0,-4-4 1 0 0,5 6-209 0 0,-1-1 0 0 0,1 1 0 0 0,-1 0 0 0 0,0-1 0 0 0,1 1 0 0 0,-1 0 0 0 0,1-1 0 0 0,-1 1 0 0 0,0 0 1 0 0,1 0-1 0 0,-1-1 0 0 0,0 1 0 0 0,1 0 0 0 0,-1 0 0 0 0,0 0 0 0 0,0 0 0 0 0,1 0 0 0 0,-1 0 0 0 0,0 0 0 0 0,1 0 0 0 0,-1 1 1 0 0,0-1-1 0 0,1 0 0 0 0,-1 0 0 0 0,0 0 0 0 0,1 1 0 0 0,-1-1 0 0 0,0 0 0 0 0,1 1 0 0 0,-1-1 0 0 0,1 1 0 0 0,-1-1 0 0 0,1 1 0 0 0,-2 0 1 0 0,-19 22-516 0 0,13-14 310 0 0,-7 4-111 0 0,5-5 171 0 0,1 0-1 0 0,0 0 0 0 0,1 1 0 0 0,0 0 0 0 0,0 1 0 0 0,0 0 0 0 0,-9 17 0 0 0,6-3 74 0 0,1-1 1 0 0,-13 45 0 0 0,20-58 19 0 0,1 1 0 0 0,0 0 0 0 0,0 0 1 0 0,1 0-1 0 0,1 0 0 0 0,0 0 0 0 0,0 0 1 0 0,1 0-1 0 0,3 13 0 0 0,-4-23-15 0 0,0 1-1 0 0,0 0 1 0 0,1-1-1 0 0,-1 1 1 0 0,1 0-1 0 0,0-1 0 0 0,-1 1 1 0 0,1-1-1 0 0,0 1 1 0 0,0-1-1 0 0,0 1 1 0 0,0-1-1 0 0,0 1 1 0 0,0-1-1 0 0,0 0 1 0 0,0 0-1 0 0,1 0 1 0 0,-1 1-1 0 0,0-1 1 0 0,1 0-1 0 0,-1-1 0 0 0,1 1 1 0 0,-1 0-1 0 0,4 1 1 0 0,-2-2 14 0 0,-1 0-1 0 0,1 0 1 0 0,0 0 0 0 0,-1 0 0 0 0,1-1-1 0 0,-1 1 1 0 0,1-1 0 0 0,0 1 0 0 0,-1-1 0 0 0,1 0-1 0 0,-1 0 1 0 0,1 0 0 0 0,-1-1 0 0 0,3-1-1 0 0,7-5 44 0 0,1-1 0 0 0,-2 0-1 0 0,1-1 1 0 0,12-16 0 0 0,10-13 128 0 0,-20 22 92 0 0,1 0 0 0 0,0 1 0 0 0,1 1 0 0 0,29-22 0 0 0,-43 36-266 0 0,0 0 0 0 0,0 0-1 0 0,0 1 1 0 0,0-1 0 0 0,0 1-1 0 0,0-1 1 0 0,0 1 0 0 0,0 0 0 0 0,0-1-1 0 0,0 1 1 0 0,1 0 0 0 0,-1 0-1 0 0,0 1 1 0 0,0-1 0 0 0,0 0 0 0 0,0 1-1 0 0,0-1 1 0 0,0 1 0 0 0,0 0-1 0 0,0 0 1 0 0,0 0 0 0 0,0 0-1 0 0,-1 0 1 0 0,1 0 0 0 0,0 0 0 0 0,0 0-1 0 0,-1 1 1 0 0,1-1 0 0 0,-1 1-1 0 0,1-1 1 0 0,0 3 0 0 0,8 7-5 0 0,0 1 0 0 0,-1 0 1 0 0,10 17-1 0 0,-10-15 135 0 0,15 26 53 0 0,-17-27-249 0 0,0 0 0 0 0,1-1-1 0 0,0 0 1 0 0,1-1 0 0 0,13 14 0 0 0,-20-24-5 0 0,0 1 0 0 0,0-1-1 0 0,0 0 1 0 0,0 0 0 0 0,0 0 0 0 0,0 0-1 0 0,0 0 1 0 0,0 0 0 0 0,0 0 0 0 0,4 0-1 0 0,8 0-655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12219 0 0,'0'32'-104'0'0,"0"7"104"0"0,0 4 208 0 0,0 6-56 0 0,0 6-32 0 0,0 3-40 0 0,1 2-40 0 0,1 2 8 0 0,0 0 16 0 0,3 5-120 0 0,-1-1 24 0 0,2 6-1921 0 0,0 1 1881 0 0,-1 2-440 0 0,3-2 520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7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14595 0 0,'10'1'-784'0'0,"6"3"160"0"0,1 1 0 0 0,3 0 40 0 0,5 1-465 0 0,4 3-151 0 0,5-1-112 0 0,5 0 24 0 0,-1-4-601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16916 0 0,'-4'-1'-83'0'0,"0"1"1"0"0,0 0-1 0 0,0 1 1 0 0,1-1-1 0 0,-1 1 1 0 0,0 0-1 0 0,0 0 1 0 0,1 0-1 0 0,-1 0 1 0 0,0 0-1 0 0,1 1 1 0 0,-1 0-1 0 0,1 0 1 0 0,0 0-1 0 0,-1 0 1 0 0,1 0-1 0 0,0 1 1 0 0,0-1-1 0 0,1 1 1 0 0,-1 0-1 0 0,1 0 1 0 0,-1 0-1 0 0,1 0 1 0 0,0 0-1 0 0,0 0 1 0 0,0 1-1 0 0,-3 6 1 0 0,-3 10-115 0 0,1 0 0 0 0,0 0 0 0 0,-7 37 0 0 0,14-54 190 0 0,-17 86-53 0 0,5 1 1 0 0,-1 96-1 0 0,20 182 260 0 0,37-10-256 0 0,9-149-253 0 0,-4-73-19 0 0,-10-52 219 0 0,2 7-1709 0 0,-39-80 963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8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20 251 13115 0 0,'-2'-2'47'0'0,"0"-1"1"0"0,0 0 0 0 0,0 1 0 0 0,0-1-1 0 0,1 0 1 0 0,-1 0 0 0 0,1 0-1 0 0,0 0 1 0 0,0 0 0 0 0,0-1-1 0 0,0 1 1 0 0,0 0 0 0 0,1 0 0 0 0,-1-1-1 0 0,1 1 1 0 0,0 0 0 0 0,0-5-1 0 0,1 5-82 0 0,1 0 0 0 0,-1 0 0 0 0,0 0 0 0 0,1-1 0 0 0,-1 1 1 0 0,1 1-1 0 0,0-1 0 0 0,0 0 0 0 0,0 0 0 0 0,1 1 0 0 0,-1-1 0 0 0,1 1 0 0 0,-1 0 0 0 0,1 0 0 0 0,0 0 0 0 0,4-3 0 0 0,34-20-134 0 0,0 2 0 0 0,2 2 0 0 0,0 2-1 0 0,70-22 1 0 0,-100 37 89 0 0,-1 1 0 0 0,1 0 0 0 0,0 1 0 0 0,0 1 0 0 0,0 0-1 0 0,0 0 1 0 0,27 3 0 0 0,-33 0 25 0 0,0-1-1 0 0,0 1 0 0 0,0 0 1 0 0,-1 0-1 0 0,1 1 1 0 0,0 0-1 0 0,-1 1 1 0 0,1-1-1 0 0,-1 1 1 0 0,0 0-1 0 0,-1 0 1 0 0,1 1-1 0 0,-1 0 1 0 0,0 0-1 0 0,9 11 1 0 0,-1 3 65 0 0,-1 0 0 0 0,-1 2 0 0 0,16 39-1 0 0,-21-42 80 0 0,2-1-1 0 0,0 0 0 0 0,1-1 0 0 0,0 0 1 0 0,1 0-1 0 0,22 25 0 0 0,-32-41-56 0 0,1 1 0 0 0,-1-1 0 0 0,0 1 0 0 0,1-1 0 0 0,-1 0 0 0 0,1 0 0 0 0,-1 1 0 0 0,1-1 0 0 0,-1 0 0 0 0,1 0 0 0 0,-1 0 0 0 0,1 1 0 0 0,-1-1 0 0 0,1 0 0 0 0,-1 0 0 0 0,1 0 0 0 0,-1 0 0 0 0,1 0 0 0 0,-1 0 0 0 0,1 0 0 0 0,0 0 0 0 0,-1 0 0 0 0,1 0 0 0 0,-1-1 0 0 0,1 1 0 0 0,-1 0 0 0 0,1 0 0 0 0,-1 0 0 0 0,1-1 0 0 0,-1 1 0 0 0,1 0 0 0 0,-1 0 0 0 0,0-1 0 0 0,1 1 0 0 0,-1 0 0 0 0,1-1 0 0 0,-1 1 0 0 0,0-1 0 0 0,1 1 0 0 0,-1-1 0 0 0,0 1 0 0 0,1 0 0 0 0,-1-1 0 0 0,0 0 0 0 0,12-25 626 0 0,-9 12-504 0 0,23-87 268 0 0,-23 90-422 0 0,2-1 0 0 0,0 1 0 0 0,0 0 1 0 0,1 0-1 0 0,0 0 0 0 0,11-13 0 0 0,-16 23-10 0 0,0 0-1 0 0,0 0 1 0 0,0 0-1 0 0,0-1 1 0 0,0 1 0 0 0,0 0-1 0 0,1 1 1 0 0,-1-1-1 0 0,0 0 1 0 0,1 0-1 0 0,-1 0 1 0 0,0 1-1 0 0,1-1 1 0 0,-1 1-1 0 0,1-1 1 0 0,-1 1-1 0 0,1 0 1 0 0,-1-1-1 0 0,1 1 1 0 0,-1 0-1 0 0,1 0 1 0 0,-1 0-1 0 0,3 0 1 0 0,-1 1-6 0 0,0 0 0 0 0,0 0 0 0 0,0 0 0 0 0,0 1 0 0 0,-1-1 0 0 0,1 1 0 0 0,-1-1 0 0 0,1 1 0 0 0,-1 0 0 0 0,0 0 0 0 0,4 3 0 0 0,2 5-2 0 0,0 0 0 0 0,0 0 0 0 0,-1 1 0 0 0,9 17 0 0 0,-7-9-154 0 0,-1 1 0 0 0,-1-1 1 0 0,-1 2-1 0 0,0-1 0 0 0,-2 1 0 0 0,0 0 0 0 0,-2 0 1 0 0,0 0-1 0 0,-1 0 0 0 0,-4 34 0 0 0,2-43-504 0 0,-1-1 0 0 0,-1 0 0 0 0,0-1 1 0 0,0 1-1 0 0,-10 18 0 0 0,5-11-156 0 0</inkml:trace>
  <inkml:trace contextRef="#ctx0" brushRef="#br0" timeOffset="1">820 600 2745 0 0,'-18'2'6639'0'0,"25"-1"-5223"0"0,27 0-1010 0 0,0-1 0 0 0,0-2 0 0 0,65-11 0 0 0,99-37-536 0 0,-45 11-3848 0 0,-127 34 2295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22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12739 0 0,'0'0'669'0'0,"3"6"-1166"0"0,12 19 156 0 0,-2 0-1 0 0,-1 1 1 0 0,-1 1 0 0 0,-1 0 0 0 0,-1 0-1 0 0,-2 1 1 0 0,8 56 0 0 0,4 208 283 0 0,-24 0 222 0 0,2-257 33 0 0,-2 0 1 0 0,-1 0 0 0 0,-2 0 0 0 0,-2-1 0 0 0,0-1 0 0 0,-19 40 0 0 0,18-51 24 0 0,-1 0-1 0 0,0-1 1 0 0,-2 0 0 0 0,0-1 0 0 0,-1-1 0 0 0,-1 0-1 0 0,-1-1 1 0 0,-1-1 0 0 0,-19 16 0 0 0,33-30-119 0 0,0 0 0 0 0,0-1 0 0 0,0 1 1 0 0,-1-1-1 0 0,1 0 0 0 0,0 0 0 0 0,-1-1 0 0 0,0 1 1 0 0,-6 0-1 0 0,10-2 130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9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20 340 12515 0 0,'-19'0'670'0'0,"40"1"-2034"0"0,14 0 623 0 0,63 4 613 0 0,163-14 0 0 0,98-33 416 0 0,-253 28-306 0 0,1837-133 166 0 0,-687 80-77 0 0,-9 0-3 0 0,292 92 964 0 0,-1490-23-961 0 0,970 69 477 0 0,-938-57-1125 0 0,29 2-1997 0 0,-89-15 2463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2:59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15603 0 0,'0'0'1905'0'0,"1"0"-1625"0"0,20-8-1512 0 0,-11 8-409 0 0,1 2-239 0 0,5 9 23 0 0,0-1-519 0 0</inkml:trace>
  <inkml:trace contextRef="#ctx0" brushRef="#br0" timeOffset="0.3">24 756 9026 0 0,'0'0'672'0'0,"1"0"-624"0"0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981 715 3001 0 0,'21'-42'-3'0'0,"-2"-1"1"0"0,-2 0 0 0 0,-2-2 0 0 0,-2 0 0 0 0,9-60 0 0 0,-18 82 489 0 0,-2 1 0 0 0,0-1 0 0 0,-2 0 0 0 0,-1 0 0 0 0,0 1 0 0 0,-2-1 0 0 0,0 0 0 0 0,-2 1 0 0 0,0 0 0 0 0,-2 0 0 0 0,0 1 0 0 0,-20-40 0 0 0,25 56-438 0 0,0 1 0 0 0,-1 0 0 0 0,1 0 0 0 0,-1 1 0 0 0,0-1 0 0 0,0 0 0 0 0,-1 1 0 0 0,1 0 0 0 0,-1 0 0 0 0,1 0 0 0 0,-1 0 0 0 0,0 0 0 0 0,0 1 0 0 0,0 0 0 0 0,-1-1 0 0 0,1 2-1 0 0,0-1 1 0 0,-6-1 0 0 0,3 2-71 0 0,1 0 0 0 0,-1 1 0 0 0,1 0-1 0 0,-1 0 1 0 0,1 0 0 0 0,-1 1 0 0 0,1 0-1 0 0,0 0 1 0 0,-1 1 0 0 0,1 0 0 0 0,-11 5-1 0 0,-2 2-69 0 0,1 1-1 0 0,0 1 0 0 0,0 0 1 0 0,1 2-1 0 0,1 0 0 0 0,0 0 0 0 0,-17 21 1 0 0,-32 41 12 0 0,3 3 1 0 0,3 2-1 0 0,4 3 1 0 0,-48 98-1 0 0,46-64 69 0 0,6 2 1 0 0,-61 212-1 0 0,68-157 97 0 0,-30 253 0 0 0,33 178 132 0 0,44-264 153 0 0,63 466 1 0 0,49-125-98 0 0,-12-234 10 0 0,26-3 274 0 0,-90-336-295 0 0,4-3 1 0 0,58 103 0 0 0,-50-123-66 0 0,4-2 1 0 0,4-3 0 0 0,3-2-1 0 0,3-3 1 0 0,117 105 0 0 0,-150-152-377 0 0,-3-1-776 0 0,46 32 0 0 0,-66-53 765 0 0,1-1 1 0 0,0 0 0 0 0,0 0-1 0 0,1-1 1 0 0,0-1-1 0 0,0 1 1 0 0,0-2-1 0 0,0 0 1 0 0,17 3 0 0 0,-25-6 11 0 0,0 0 0 0 0,0 1 0 0 0,0-1 0 0 0,0 0 0 0 0,0-1 0 0 0,0 1 0 0 0,0 0 0 0 0,0-1 1 0 0,0 0-1 0 0,0 0 0 0 0,0 0 0 0 0,0 0 0 0 0,3-2 0 0 0,12-11-1242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2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9954 0 0,'0'0'496'0'0,"0"6"-498"0"0,2 31-274 0 0,2-1 0 0 0,2 1 0 0 0,1-1 0 0 0,18 55 0 0 0,-18-71 290 0 0,0-2 1 0 0,2 1 0 0 0,0-1 0 0 0,1-1 0 0 0,1 0 0 0 0,0 0 0 0 0,2-1 0 0 0,-1-1 0 0 0,2 0-1 0 0,19 17 1 0 0,-3-5-77 0 0,-1 2-1 0 0,-1 2 1 0 0,-1 0-1 0 0,-2 2 0 0 0,27 45 1 0 0,90 190-449 0 0,-127-237 480 0 0,336 782 243 0 0,18 303 137 0 0,-313-934-338 0 0,134 552 96 0 0,-156-545 26 0 0,18 374 0 0 0,-50-426 58 0 0,-6-1 0 0 0,-7 1-1 0 0,-5-2 1 0 0,-57 223 0 0 0,32-220 353 0 0,-6-2 0 0 0,-7-2 0 0 0,-5-3 0 0 0,-140 228 0 0 0,163-302-414 0 0,-131 191 238 0 0,141-216-326 0 0,-1 0 0 0 0,-1-2-1 0 0,-2-1 1 0 0,-1-2 0 0 0,-41 29 0 0 0,50-40-93 0 0,12-8 78 0 0,0-1 0 0 0,-22 12 0 0 0,30-17-218 0 0,-1-1 1 0 0,0 0 0 0 0,0 0-1 0 0,0 0 1 0 0,0 0-1 0 0,0-1 1 0 0,0 1 0 0 0,0-1-1 0 0,0 1 1 0 0,0-1 0 0 0,0 0-1 0 0,0-1 1 0 0,-1 1 0 0 0,1 0-1 0 0,0-1 1 0 0,-5-1 0 0 0,-4-3-1012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2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13795 0 0,'0'0'731'0'0,"-1"0"-812"0"0,1 1 0 0 0,0-1 1 0 0,-1 0-1 0 0,1 0 0 0 0,0 0 0 0 0,-1 1 0 0 0,1-1 1 0 0,0 0-1 0 0,0 0 0 0 0,-1 1 0 0 0,1-1 1 0 0,0 0-1 0 0,0 1 0 0 0,-1-1 0 0 0,1 0 1 0 0,0 1-1 0 0,0-1 0 0 0,0 0 0 0 0,0 1 1 0 0,0-1-1 0 0,-1 0 0 0 0,1 1 0 0 0,0-1 1 0 0,0 0-1 0 0,0 1 0 0 0,0-1 0 0 0,0 1 1 0 0,0-1-1 0 0,3 15-478 0 0,1-1 0 0 0,10 25 0 0 0,3 11 192 0 0,13 65 24 0 0,58 269 468 0 0,-44-39 15 0 0,-21-155-1044 0 0,-14-123 727 0 0,3-4 134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3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9978 0 0,'7'-2'-4'0'0,"0"0"-1"0"0,0 1 0 0 0,1 0 1 0 0,-1 0-1 0 0,1 1 1 0 0,-1 0-1 0 0,1 0 0 0 0,-1 1 1 0 0,0 0-1 0 0,1 0 1 0 0,-1 1-1 0 0,0 0 0 0 0,0 0 1 0 0,0 0-1 0 0,0 1 1 0 0,0 0-1 0 0,0 1 1 0 0,-1 0-1 0 0,1 0 0 0 0,-1 0 1 0 0,0 0-1 0 0,-1 1 1 0 0,8 7-1 0 0,-5-4-50 0 0,0 0 0 0 0,-1 1-1 0 0,0 0 1 0 0,0 0 0 0 0,-1 1 0 0 0,0-1-1 0 0,-1 2 1 0 0,0-1 0 0 0,0 0 0 0 0,-1 1-1 0 0,-1 0 1 0 0,0 0 0 0 0,0 0 0 0 0,2 20-1 0 0,-5-13 3 0 0,0-1 0 0 0,-1 1 1 0 0,-1-1-1 0 0,-1 1 0 0 0,0-1 0 0 0,-2 0 0 0 0,-9 25 0 0 0,-5 5 120 0 0,-34 55-1 0 0,29-57 35 0 0,16-31-29 0 0,6-12-49 0 0,0 1 0 0 0,1-1 0 0 0,-1 0 0 0 0,1 1 0 0 0,-1-1 0 0 0,1 1 0 0 0,0-1 0 0 0,0 1 0 0 0,0 0 0 0 0,0-1 1 0 0,1 1-1 0 0,-1 0 0 0 0,1 0 0 0 0,0-1 0 0 0,-1 1 0 0 0,2 5 0 0 0,-1-7-9 0 0,1 0 1 0 0,0 0-1 0 0,0 0 1 0 0,0-1-1 0 0,0 1 1 0 0,-1 0-1 0 0,1 0 0 0 0,0-1 1 0 0,0 1-1 0 0,0 0 1 0 0,1-1-1 0 0,-1 1 1 0 0,0-1-1 0 0,0 0 1 0 0,0 1-1 0 0,0-1 0 0 0,0 0 1 0 0,3 1-1 0 0,26 3 142 0 0,-24-4-109 0 0,13 1 14 0 0,-1-1 0 0 0,1-1 0 0 0,-1-1 0 0 0,0-1-1 0 0,1 0 1 0 0,-1-1 0 0 0,18-8 0 0 0,-18 7-375 0 0,-1 0 0 0 0,1 0 0 0 0,0 2 0 0 0,0 0 0 0 0,1 2 0 0 0,33 0 0 0 0,-36 2-124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3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78 128 12923 0 0,'-1'-1'70'0'0,"0"0"1"0"0,0 0-1 0 0,0 0 0 0 0,0 0 1 0 0,1 0-1 0 0,-1-1 1 0 0,0 1-1 0 0,0 0 1 0 0,1 0-1 0 0,-1 0 0 0 0,1-1 1 0 0,-1 1-1 0 0,1 0 1 0 0,0 0-1 0 0,-1-1 1 0 0,1 1-1 0 0,0 0 0 0 0,0-1 1 0 0,0 1-1 0 0,0-1 1 0 0,0 1-1 0 0,0 0 1 0 0,0-1-1 0 0,1 1 0 0 0,-1-2 1 0 0,2 1-122 0 0,0-1 1 0 0,0 1-1 0 0,1-1 0 0 0,-1 1 1 0 0,0 0-1 0 0,1-1 1 0 0,0 1-1 0 0,5-3 1 0 0,3-3 42 0 0,2 0-51 0 0,0 0 0 0 0,1 0 0 0 0,-1 1 0 0 0,2 1 0 0 0,16-5 0 0 0,-22 8-78 0 0,1 0-1 0 0,0 1 0 0 0,1 0 0 0 0,-1 0 0 0 0,0 1 1 0 0,0 0-1 0 0,1 1 0 0 0,15 2 0 0 0,-23-2 48 0 0,-1 1-1 0 0,1-1 0 0 0,-1 1 1 0 0,0 0-1 0 0,1 0 1 0 0,-1-1-1 0 0,0 1 0 0 0,0 1 1 0 0,0-1-1 0 0,0 0 0 0 0,0 1 1 0 0,0-1-1 0 0,0 1 1 0 0,0-1-1 0 0,0 1 0 0 0,-1 0 1 0 0,1 0-1 0 0,-1 0 0 0 0,1 0 1 0 0,-1 0-1 0 0,2 3 1 0 0,-2-1 20 0 0,1 1 0 0 0,-1-1 1 0 0,0 0-1 0 0,-1 1 1 0 0,1-1-1 0 0,-1 0 1 0 0,0 1-1 0 0,0-1 0 0 0,0 1 1 0 0,0-1-1 0 0,-2 6 1 0 0,-1 2 53 0 0,0 1 0 0 0,-1-1 0 0 0,-1 0 0 0 0,0 0 1 0 0,0 0-1 0 0,-1 0 0 0 0,-9 12 0 0 0,-29 26 139 0 0,33-39-22 0 0,0 1 0 0 0,-13 18 1 0 0,22-29-99 0 0,1 1 0 0 0,0 0-1 0 0,-1 0 1 0 0,1 0 0 0 0,0 0 0 0 0,0 0 0 0 0,0 0 0 0 0,0 0-1 0 0,1 0 1 0 0,-1 0 0 0 0,1 1 0 0 0,-1-1 0 0 0,1 0 0 0 0,0 0 0 0 0,0 1-1 0 0,0 3 1 0 0,0-5-7 0 0,1 0-1 0 0,0 0 1 0 0,0 1-1 0 0,0-1 1 0 0,0 0 0 0 0,0 0-1 0 0,0 0 1 0 0,1 0-1 0 0,-1 0 1 0 0,0 0-1 0 0,0 0 1 0 0,1 0-1 0 0,-1-1 1 0 0,1 1 0 0 0,-1 0-1 0 0,0-1 1 0 0,1 1-1 0 0,-1-1 1 0 0,1 0-1 0 0,0 1 1 0 0,-1-1-1 0 0,1 0 1 0 0,-1 0 0 0 0,3 0-1 0 0,12 2 13 0 0,1 1 1 0 0,-1 0-1 0 0,0 1 0 0 0,0 1 1 0 0,0 1-1 0 0,0 0 0 0 0,19 11 1 0 0,-27-12-14 0 0,-1 0 0 0 0,1 1 0 0 0,-1 0 0 0 0,0 0 0 0 0,-1 0 0 0 0,1 1 0 0 0,-1 0 0 0 0,-1 0 0 0 0,1 1 0 0 0,-1 0 0 0 0,-1 0 0 0 0,1 0 0 0 0,-2 0 0 0 0,7 18 0 0 0,-6-12 3 0 0,-1 0-1 0 0,0 0 1 0 0,-1 0-1 0 0,-1 1 1 0 0,0-1 0 0 0,-1 0-1 0 0,0 1 1 0 0,-1-1-1 0 0,-1 1 1 0 0,0-1-1 0 0,-1 0 1 0 0,-5 15 0 0 0,0-7 48 0 0,0-1 1 0 0,-2 0-1 0 0,0 0 1 0 0,-1-1 0 0 0,-1-1-1 0 0,-29 36 1 0 0,22-34 52 0 0,-2 0-1 0 0,0-1 1 0 0,-2-2 0 0 0,0 0-1 0 0,-1-1 1 0 0,0-2 0 0 0,-2 0-1 0 0,-43 17 1 0 0,52-26-508 0 0,-1-1 0 0 0,0-1 0 0 0,-35 4 1 0 0,38-6-277 0 0,0 1-234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4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9778 0 0,'-6'3'436'0'0,"1"1"1"0"0,-1-1-1 0 0,1 1 0 0 0,0 0 0 0 0,0 0 1 0 0,0 1-1 0 0,-6 7 0 0 0,4-3-300 0 0,1 1 1 0 0,-1 0-1 0 0,2 0 0 0 0,-1 1 0 0 0,1-1 0 0 0,-5 18 0 0 0,4-6-244 0 0,1-1-1 0 0,1 1 1 0 0,0-1 0 0 0,2 1-1 0 0,1 33 1 0 0,1-53 103 0 0,-1 14-21 0 0,1 1 1 0 0,1-1 0 0 0,1 0 0 0 0,0 0 0 0 0,1 0-1 0 0,1 0 1 0 0,0-1 0 0 0,1 1 0 0 0,9 18 0 0 0,-11-29 26 0 0,1 0 0 0 0,0 0 0 0 0,0-1 1 0 0,1 1-1 0 0,-1-1 0 0 0,1 0 0 0 0,0 0 1 0 0,0 0-1 0 0,1-1 0 0 0,-1 0 0 0 0,1 0 1 0 0,-1 0-1 0 0,1-1 0 0 0,0 1 0 0 0,0-1 1 0 0,0-1-1 0 0,1 1 0 0 0,-1-1 0 0 0,0 0 1 0 0,0-1-1 0 0,12 0 0 0 0,12 0 68 0 0,-1-2-1 0 0,0-1 1 0 0,38-10 0 0 0,-60 12-73 0 0,73-16 30 0 0,82-14-4646 0 0,-146 29 3868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4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9954 0 0,'-5'12'-4'0'0,"1"0"0"0"0,0 0 0 0 0,0 1 0 0 0,2 0 0 0 0,-1 0 0 0 0,1 0 0 0 0,1 0 0 0 0,1 0 0 0 0,1 22 0 0 0,4 14 108 0 0,12 58 1 0 0,-11-79-62 0 0,23 115-894 0 0,7-1 0 0 0,59 150 1 0 0,-71-228-219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5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897 152 5281 0 0,'1'-24'3645'0'0,"-3"-40"1888"0"0,2 60-5499 0 0,-1 0 0 0 0,0-1 0 0 0,0 1 0 0 0,0 0 0 0 0,-1-1 0 0 0,1 1 0 0 0,-1 0 0 0 0,0 0 0 0 0,0 0 0 0 0,0 0 0 0 0,-5-5 0 0 0,6 8-80 0 0,0 0-1 0 0,0 1 1 0 0,0-1 0 0 0,0 0-1 0 0,0 1 1 0 0,0-1 0 0 0,0 0-1 0 0,0 1 1 0 0,0-1 0 0 0,-1 1-1 0 0,1 0 1 0 0,0-1 0 0 0,0 1-1 0 0,-1 0 1 0 0,1 0 0 0 0,0 0-1 0 0,0 0 1 0 0,-1 0-1 0 0,1 0 1 0 0,0 0 0 0 0,0 0-1 0 0,-1 1 1 0 0,1-1 0 0 0,0 0-1 0 0,0 1 1 0 0,0-1 0 0 0,-1 1-1 0 0,1-1 1 0 0,0 1 0 0 0,0-1-1 0 0,0 1 1 0 0,0 0 0 0 0,0 0-1 0 0,-2 1 1 0 0,-32 34-987 0 0,32-33 992 0 0,-22 30-278 0 0,2 2 0 0 0,1 1 0 0 0,-28 65 0 0 0,34-68 225 0 0,-94 217-206 0 0,-96 327 0 0 0,136-338 349 0 0,-66 425-1 0 0,19 322 150 0 0,98-689 22 0 0,26 397 0 0 0,11-504-73 0 0,8 0 1 0 0,8-1 0 0 0,8-3 0 0 0,124 339-1 0 0,-123-420 39 0 0,4-2 0 0 0,68 109 0 0 0,-76-151-28 0 0,2-2 0 0 0,2-2-1 0 0,4-1 1 0 0,76 72-1 0 0,-100-108-93 0 0,0-1 0 0 0,1-1 0 0 0,1-1-1 0 0,0-1 1 0 0,2-1 0 0 0,-1-1 0 0 0,49 16 0 0 0,-58-24-19 0 0,0-2 1 0 0,1 0-1 0 0,0-1 1 0 0,0 0-1 0 0,0-2 0 0 0,0 0 1 0 0,0-1-1 0 0,0-1 1 0 0,0 0-1 0 0,0-2 1 0 0,-1 0-1 0 0,1-1 0 0 0,0-1 1 0 0,16-7-1 0 0,-4-1 18 0 0,0-2-1 0 0,-2-1 0 0 0,0-2 1 0 0,-1-1-1 0 0,0 0 0 0 0,-2-2 1 0 0,30-32-1 0 0,6-13 67 0 0,75-104 0 0 0,-33 21-16 0 0,-7-3 0 0 0,-7-5 1 0 0,-6-3-1 0 0,-8-4 0 0 0,-7-3 1 0 0,-7-3-1 0 0,-8-2 0 0 0,50-284 1 0 0,-49-48 199 0 0,-44-3 121 0 0,-21 250 202 0 0,-78-445 0 0 0,37 444-173 0 0,-156-454-1 0 0,54 320-53 0 0,126 332-271 0 0,-3 2-1 0 0,-2 1 1 0 0,-3 1-1 0 0,-58-69 1 0 0,78 108-224 0 0,-1 0 0 0 0,-1 0 0 0 0,0 2 1 0 0,-1 0-1 0 0,-1 1 0 0 0,0 1 0 0 0,-1 1 1 0 0,0 1-1 0 0,-1 1 0 0 0,0 0 0 0 0,-1 2 1 0 0,0 1-1 0 0,0 1 0 0 0,0 0 1 0 0,-1 2-1 0 0,0 1 0 0 0,0 1 0 0 0,0 1 1 0 0,0 0-1 0 0,0 2 0 0 0,0 1 0 0 0,0 2 1 0 0,-41 10-1 0 0,12 3-1228 0 0,1 3 0 0 0,1 2 0 0 0,-93 55 0 0 0,88-45 393 0 0,1-3 720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2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10554 0 0,'0'0'232'0'0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7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18 203 6089 0 0,'-1'-1'99'0'0,"-1"0"0"0"0,1-1 0 0 0,0 1 0 0 0,-1 0 0 0 0,1-1 0 0 0,0 1-1 0 0,0-1 1 0 0,0 0 0 0 0,0 1 0 0 0,0-1 0 0 0,0 0 0 0 0,1 1 0 0 0,-1-1 0 0 0,0 0-1 0 0,1 0 1 0 0,0 0 0 0 0,-1 1 0 0 0,1-1 0 0 0,0 0 0 0 0,0 0 0 0 0,0 0 0 0 0,0 0-1 0 0,0-2 1 0 0,1 2-92 0 0,0 0 0 0 0,0 0 0 0 0,1-1 0 0 0,-1 1 0 0 0,0 0 0 0 0,1 1 0 0 0,0-1 0 0 0,-1 0 0 0 0,1 0 1 0 0,0 1-1 0 0,0-1 0 0 0,0 0 0 0 0,0 1 0 0 0,0 0 0 0 0,3-2 0 0 0,8-3-158 0 0,1 0 1 0 0,0 1 0 0 0,1 0-1 0 0,21-4 1 0 0,46-4 93 0 0,127-5-1 0 0,-94 11 40 0 0,315-11-28 0 0,-49 4 10 0 0,-265 6 59 0 0,537-13 1128 0 0,-307 52-741 0 0,144 2 791 0 0,-24-47 1029 0 0,-285 11-1817 0 0,-149 6-366 0 0,-24-1-7 0 0,0-1 0 0 0,0 0 1 0 0,0-1-1 0 0,0 1 0 0 0,0-2 0 0 0,-1 1 1 0 0,1-1-1 0 0,0 0 0 0 0,10-4 1077 0 0,-10 7-438 0 0,21 9-711 0 0,1-2 0 0 0,0 0 0 0 0,1-3 1 0 0,44 5-1 0 0,359 56 100 0 0,-125-19-17 0 0,305 31 249 0 0,-187-42-55 0 0,1 1-30 0 0,-245-17-116 0 0,6 1 179 0 0,-114-17-193 0 0,143 30 0 0 0,-210-33-376 0 0,1 1 1 0 0,-1 1-1 0 0,0-1 1 0 0,0 1-1 0 0,0 1 1 0 0,8 5-1 0 0,-8-5-118 0 0,-1 0 1 0 0,1 0-1 0 0,1-1 0 0 0,-1 0 0 0 0,18 5 0 0 0,-2-5-3264 0 0,47 4-1 0 0,-48-8 1473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7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14051 0 0,'3'46'-2567'0'0,"63"692"1601"0"0,-65-662-3636 0 0,0-54 2263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11835 0 0,'0'-5'108'0'0,"0"0"1"0"0,1 1-1 0 0,0-1 1 0 0,-1 0-1 0 0,2 0 1 0 0,-1 1 0 0 0,0-1-1 0 0,1 1 1 0 0,0-1-1 0 0,0 1 1 0 0,0 0 0 0 0,1-1-1 0 0,-1 1 1 0 0,1 0-1 0 0,5-4 1 0 0,-2 2-103 0 0,0 0 1 0 0,0 1-1 0 0,1 0 0 0 0,0 0 1 0 0,0 0-1 0 0,0 1 0 0 0,1 0 1 0 0,10-3-1 0 0,0 1-106 0 0,-1 0 0 0 0,2 2 0 0 0,-1 0 0 0 0,1 1 0 0 0,-1 1 0 0 0,1 0 0 0 0,23 2 0 0 0,-36 1 64 0 0,0-1 0 0 0,1 1 0 0 0,-1 0 0 0 0,0 1 0 0 0,-1 0-1 0 0,1-1 1 0 0,0 2 0 0 0,0-1 0 0 0,-1 1 0 0 0,1 0 0 0 0,-1 0-1 0 0,0 0 1 0 0,0 1 0 0 0,0-1 0 0 0,0 1 0 0 0,-1 1 0 0 0,0-1-1 0 0,1 1 1 0 0,-2-1 0 0 0,1 1 0 0 0,0 0 0 0 0,-1 1 0 0 0,0-1 0 0 0,3 8-1 0 0,-3-5-11 0 0,0 1-1 0 0,0 0 1 0 0,-1-1-1 0 0,0 1 0 0 0,-1 0 1 0 0,0 0-1 0 0,0 1 1 0 0,-1-1-1 0 0,0 0 0 0 0,-1 0 1 0 0,0 0-1 0 0,0 0 1 0 0,-1 0-1 0 0,0 0 0 0 0,-6 14 1 0 0,-9 14 12 0 0,-2 0 1 0 0,-27 40-1 0 0,22-39 177 0 0,-29 61-1 0 0,50-93-125 0 0,0 0-1 0 0,1 1 1 0 0,0-1-1 0 0,0 1 0 0 0,0-1 1 0 0,1 1-1 0 0,-1 11 0 0 0,2-16-5 0 0,0 0-1 0 0,1 0 0 0 0,-1 0 1 0 0,0 0-1 0 0,1 1 0 0 0,0-1 0 0 0,-1 0 1 0 0,1-1-1 0 0,0 1 0 0 0,0 0 0 0 0,0 0 1 0 0,0 0-1 0 0,0 0 0 0 0,1-1 0 0 0,-1 1 1 0 0,1 0-1 0 0,-1-1 0 0 0,1 1 1 0 0,-1-1-1 0 0,1 0 0 0 0,0 0 0 0 0,-1 1 1 0 0,1-1-1 0 0,0 0 0 0 0,0-1 0 0 0,0 1 1 0 0,0 0-1 0 0,3 0 0 0 0,17 5 62 0 0,0-1-1 0 0,0-1 0 0 0,1-1 1 0 0,0-1-1 0 0,0-2 0 0 0,26-1 1 0 0,-24 0-783 0 0,1 1 0 0 0,-1 1 1 0 0,0 1-1 0 0,40 9 0 0 0,-48-7 68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8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50 13771 0 0,'0'0'311'0'0,"5"-1"-194"0"0,120-36 116 0 0,-108 33-351 0 0,1 1 0 0 0,0 1 1 0 0,-1 0-1 0 0,1 1 0 0 0,24 2 1 0 0,-41-1 77 0 0,1 1 1 0 0,0-1 0 0 0,0 0 0 0 0,-1 1 0 0 0,1-1 0 0 0,0 1 0 0 0,0 0 0 0 0,-1-1 0 0 0,1 1 0 0 0,-1 0-1 0 0,1 0 1 0 0,-1 0 0 0 0,1 0 0 0 0,-1 0 0 0 0,0 1 0 0 0,1-1 0 0 0,-1 0 0 0 0,0 1 0 0 0,0-1-1 0 0,0 1 1 0 0,0-1 0 0 0,0 1 0 0 0,0-1 0 0 0,-1 1 0 0 0,1 0 0 0 0,0-1 0 0 0,-1 1 0 0 0,1 0-1 0 0,-1 0 1 0 0,0-1 0 0 0,1 1 0 0 0,-1 0 0 0 0,0 0 0 0 0,0-1 0 0 0,0 1 0 0 0,0 0 0 0 0,-1 0-1 0 0,0 2 1 0 0,0 7 11 0 0,-2 0-1 0 0,1-1 0 0 0,-1 1 0 0 0,-1-1 1 0 0,-5 12-1 0 0,-24 41 82 0 0,21-40-58 0 0,0 0 1 0 0,-12 36 0 0 0,23-55-6 0 0,0-1 1 0 0,0 1-1 0 0,0-1 1 0 0,0 1-1 0 0,0-1 1 0 0,1 1-1 0 0,0 0 0 0 0,0-1 1 0 0,0 1-1 0 0,0 0 1 0 0,1-1-1 0 0,-1 1 1 0 0,2 3-1 0 0,-1-4 3 0 0,1 0-1 0 0,-1-1 1 0 0,1 1 0 0 0,0 0-1 0 0,0-1 1 0 0,0 0 0 0 0,0 1-1 0 0,0-1 1 0 0,1 0 0 0 0,-1 0-1 0 0,0 0 1 0 0,1 0 0 0 0,0-1-1 0 0,-1 1 1 0 0,1-1 0 0 0,4 2-1 0 0,52 21 28 0 0,28 14 16 0 0,-78-33-40 0 0,-1-1 0 0 0,0 1 1 0 0,0 1-1 0 0,-1-1 1 0 0,1 1-1 0 0,-1 1 0 0 0,9 10 1 0 0,-14-14 2 0 0,0 0 1 0 0,1 1-1 0 0,-1-1 0 0 0,0 1 0 0 0,-1 0 1 0 0,1-1-1 0 0,-1 1 0 0 0,1 0 1 0 0,-1 0-1 0 0,0 0 0 0 0,-1 0 1 0 0,1 0-1 0 0,-1 1 0 0 0,1-1 1 0 0,-2 7-1 0 0,0-4 1 0 0,0 1-1 0 0,-1-1 1 0 0,0 0-1 0 0,0 0 1 0 0,-1 0-1 0 0,0 0 1 0 0,0 0-1 0 0,-5 7 1 0 0,-5 6 32 0 0,-1-1 0 0 0,-1 0 0 0 0,-1-1 0 0 0,-25 22 0 0 0,4-10 70 0 0,-1-1-1 0 0,-1-2 0 0 0,-66 34 0 0 0,93-54-91 0 0,-73 45-331 0 0,34-11-5343 0 0,43-34 3414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9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10162 0 0,'-9'27'295'0'0,"2"1"-1"0"0,1 0 1 0 0,1 0-1 0 0,1 0 1 0 0,2 1-1 0 0,0-1 1 0 0,2 1-1 0 0,2-1 1 0 0,0 1-1 0 0,12 51 1 0 0,-10-68-281 0 0,0-1 0 0 0,0 0 1 0 0,1 0-1 0 0,1-1 1 0 0,0 1-1 0 0,0-1 0 0 0,1-1 1 0 0,0 1-1 0 0,1-1 0 0 0,0 0 1 0 0,0-1-1 0 0,1 0 1 0 0,0 0-1 0 0,1-1 0 0 0,0 0 1 0 0,0 0-1 0 0,0-1 1 0 0,0-1-1 0 0,1 0 0 0 0,0 0 1 0 0,16 4-1 0 0,-9-5-161 0 0,0 0-1 0 0,0-1 1 0 0,1-1 0 0 0,-1 0-1 0 0,0-1 1 0 0,1-2-1 0 0,-1 0 1 0 0,1 0 0 0 0,-1-2-1 0 0,0 0 1 0 0,0-1-1 0 0,0-1 1 0 0,21-9-1 0 0,-14 3-846 0 0,35-20 0 0 0,-34 16 882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09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11106 0 0,'-8'7'103'0'0,"0"1"-1"0"0,1 0 0 0 0,-1 0 0 0 0,2 1 0 0 0,-1-1 0 0 0,1 2 1 0 0,1-1-1 0 0,-1 1 0 0 0,2 0 0 0 0,-1 0 0 0 0,1 0 0 0 0,1 0 1 0 0,0 1-1 0 0,1 0 0 0 0,-3 18 0 0 0,1 11-39 0 0,1 1 1 0 0,6 75-1 0 0,29 229-2445 0 0,-29-299 1459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23 455 9674 0 0,'-22'-45'3421'0'0,"21"44"-3348"0"0,37 2-1163 0 0,-1 1 849 0 0,47 9 0 0 0,-10 2 222 0 0,129 5 1 0 0,77-18 21 0 0,-211 0 4 0 0,871-75 18 0 0,-808 60-25 0 0,1890-163 137 0 0,-1522 146 33 0 0,251 0 354 0 0,-291 13-344 0 0,400-61 743 0 0,-817 74-989 0 0,12-1-462 0 0,92-2-1 0 0,-144 9 446 0 0,21 2-1126 0 0,-22-2 1116 0 0,1 0 0 0 0,-1 0-1 0 0,1 0 1 0 0,-1 0-1 0 0,1 0 1 0 0,-1 0 0 0 0,1 0-1 0 0,-1 0 1 0 0,1 0 0 0 0,-1 0-1 0 0,0 0 1 0 0,1 1 0 0 0,-1-1-1 0 0,1 0 1 0 0,-1 0 0 0 0,1 1-1 0 0,-1-1 1 0 0,0 0-1 0 0,1 1 1 0 0,-1-1 0 0 0,1 0-1 0 0,-1 1 1 0 0,0-1 0 0 0,1 0-1 0 0,-1 1 1 0 0,0-1 0 0 0,0 1-1 0 0,1-1 1 0 0,-1 1-1 0 0,0-1 1 0 0,0 0 0 0 0,0 1-1 0 0,0-1 1 0 0,1 2 0 0 0,-7 7-2224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1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0 504 5177 0 0,'19'-7'764'0'0,"0"1"0"0"0,0 1 0 0 0,0 1 0 0 0,35-3 0 0 0,83 4-1260 0 0,-27 1 674 0 0,308-37-136 0 0,-254 22-38 0 0,-48 5 39 0 0,499-44 215 0 0,-121 11-101 0 0,-13 6 170 0 0,-68 7 5 0 0,684-34 772 0 0,33 10 198 0 0,-762 17-891 0 0,449-27 548 0 0,-788 65-953 0 0,-13 0-169 0 0,-1 0 1 0 0,0 1 0 0 0,22 4 0 0 0,-26 1-816 0 0,-14 2-662 0 0,-17 6-30 0 0,3-6 1497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1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66 2449 0 0,'-7'-12'-96'0'0,"1"3"-81"0"0,0-1 1 0 0,-1 2-192 0 0,-2-2 296 0 0,5 1-152 0 0,-2 2 224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65 221 2008 0 0,'-10'2'179'0'0,"-25"9"768"0"0,34-11-918 0 0,0 1 0 0 0,0-1-1 0 0,0 1 1 0 0,0-1 0 0 0,0 1 0 0 0,0-1 0 0 0,0 1 0 0 0,0 0 0 0 0,0-1-1 0 0,0 1 1 0 0,0 0 0 0 0,0 0 0 0 0,0 0 0 0 0,1 0 0 0 0,-1 0 0 0 0,0 0 0 0 0,1 0-1 0 0,-1 0 1 0 0,1 0 0 0 0,-1 0 0 0 0,1 0 0 0 0,-1 0 0 0 0,1 0 0 0 0,-1 2-1 0 0,2-2-19 0 0,-1 1-1 0 0,1-1 0 0 0,-1 0 0 0 0,1 0 1 0 0,0 1-1 0 0,-1-1 0 0 0,1 0 0 0 0,0 0 1 0 0,0 0-1 0 0,0 0 0 0 0,0 0 0 0 0,0 0 0 0 0,0 0 1 0 0,0 0-1 0 0,0 0 0 0 0,0 0 0 0 0,0-1 1 0 0,1 1-1 0 0,-1 0 0 0 0,3 0 0 0 0,27 12 185 0 0,-29-13-169 0 0,33 11 357 0 0,1-3 0 0 0,0-1 0 0 0,1-1 0 0 0,38 0 0 0 0,148-6 621 0 0,-209 0-979 0 0,964-67 1446 0 0,-536 29-1036 0 0,570-26 220 0 0,-326 23-79 0 0,777-23 266 0 0,-2 48 452 0 0,-1194 18-979 0 0,177-1 370 0 0,-315-14-399 0 0,-207-9-5432 0 0,47 15 4350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0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0 405 10098 0 0,'0'0'1499'0'0,"0"1"-1433"0"0,1 0 0 0 0,-1 0-1 0 0,1 0 1 0 0,-1 0 0 0 0,0-1-1 0 0,1 1 1 0 0,0 0 0 0 0,-1 0-1 0 0,1 0 1 0 0,-1-1 0 0 0,1 1-1 0 0,0 0 1 0 0,0-1 0 0 0,-1 1-1 0 0,1 0 1 0 0,0-1 0 0 0,0 1-1 0 0,0-1 1 0 0,0 1 0 0 0,-1-1-1 0 0,1 0 1 0 0,0 1 0 0 0,1-1-1 0 0,32 12 13 0 0,-32-11-69 0 0,0-1 1 0 0,-1 0 0 0 0,1 0-1 0 0,0 0 1 0 0,0 0-1 0 0,-1-1 1 0 0,1 1-1 0 0,0 0 1 0 0,-1-1-1 0 0,1 1 1 0 0,0-1-1 0 0,-1 1 1 0 0,1-1 0 0 0,-1 0-1 0 0,1 0 1 0 0,-1 1-1 0 0,1-1 1 0 0,-1 0-1 0 0,0 0 1 0 0,1-1-1 0 0,0 0 1 0 0,20-26 97 0 0,-11 9-107 0 0,0-1-1 0 0,-2 0 0 0 0,0-1 1 0 0,-2 1-1 0 0,7-31 1 0 0,15-110 191 0 0,-27 152-184 0 0,-1 2 53 0 0,0-1 1 0 0,0 0-1 0 0,-1 0 0 0 0,0-11 0 0 0,0 18-55 0 0,0 0 0 0 0,0 0 0 0 0,0 0-1 0 0,0 0 1 0 0,0 1 0 0 0,-1-1 0 0 0,1 0 0 0 0,0 0 0 0 0,-1 0 0 0 0,1 0 0 0 0,0 0-1 0 0,-1 1 1 0 0,1-1 0 0 0,-1 0 0 0 0,1 0 0 0 0,-1 1 0 0 0,1-1 0 0 0,-1 0 0 0 0,0 1-1 0 0,1-1 1 0 0,-1 0 0 0 0,0 1 0 0 0,0-1 0 0 0,1 1 0 0 0,-1-1 0 0 0,0 1-1 0 0,0 0 1 0 0,0-1 0 0 0,0 1 0 0 0,1 0 0 0 0,-1 0 0 0 0,0-1 0 0 0,0 1 0 0 0,0 0-1 0 0,0 0 1 0 0,0 0 0 0 0,0 0 0 0 0,0 0 0 0 0,0 0 0 0 0,0 0 0 0 0,1 1 0 0 0,-1-1-1 0 0,0 0 1 0 0,0 0 0 0 0,0 1 0 0 0,0-1 0 0 0,0 1 0 0 0,-4 1-31 0 0,1 0-1 0 0,0 0 1 0 0,0 1 0 0 0,0 0 0 0 0,0-1 0 0 0,0 1 0 0 0,1 1 0 0 0,-1-1-1 0 0,1 0 1 0 0,0 1 0 0 0,-4 6 0 0 0,0 0-22 0 0,0 1 1 0 0,1 0-1 0 0,-6 14 1 0 0,3-3 50 0 0,1 0 0 0 0,1 0 0 0 0,1 1 0 0 0,1 0 0 0 0,1 1 0 0 0,-2 46 0 0 0,6-56 60 0 0,1 0 0 0 0,0-1 0 0 0,1 1 0 0 0,0-1 0 0 0,1 1-1 0 0,0-1 1 0 0,1 0 0 0 0,1 0 0 0 0,0 0 0 0 0,0-1 0 0 0,2 0-1 0 0,-1 0 1 0 0,14 18 0 0 0,-16-26 4 0 0,-1 0-1 0 0,1 0 0 0 0,0 0 1 0 0,0-1-1 0 0,0 0 1 0 0,0 1-1 0 0,1-2 1 0 0,-1 1-1 0 0,1 0 1 0 0,0-1-1 0 0,-1 0 0 0 0,1 0 1 0 0,0 0-1 0 0,1-1 1 0 0,-1 0-1 0 0,0 0 1 0 0,0 0-1 0 0,0 0 1 0 0,1-1-1 0 0,9 0 0 0 0,-7-1-248 0 0,0 0 0 0 0,-1-1 0 0 0,1 0-1 0 0,-1 0 1 0 0,0-1 0 0 0,0 0-1 0 0,0 0 1 0 0,0 0 0 0 0,0-1 0 0 0,0 0-1 0 0,-1 0 1 0 0,0-1 0 0 0,0 0-1 0 0,5-6 1 0 0,8-8-1772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8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17740 0 0,'0'0'-251'0'0,"3"0"-437"0"0,-2 1 637 0 0,0-1 0 0 0,0 1 0 0 0,1-1 0 0 0,-1 1 0 0 0,0-1 0 0 0,0 1 1 0 0,0 0-1 0 0,1 0 0 0 0,-1 0 0 0 0,0-1 0 0 0,0 1 0 0 0,1 2 0 0 0,9 23-72 0 0,-1 0 1 0 0,-2 1-1 0 0,7 30 0 0 0,15 50 241 0 0,-25-96-105 0 0,-1 0 1 0 0,2 0 0 0 0,-1-1-1 0 0,2 1 1 0 0,-1-1 0 0 0,1 0 0 0 0,9 9-1 0 0,-14-17 5 0 0,1 1 0 0 0,-1 0 0 0 0,1-1 0 0 0,0 0 0 0 0,0 1 0 0 0,0-1 0 0 0,0 0 0 0 0,0-1 0 0 0,0 1 0 0 0,0 0 0 0 0,0-1-1 0 0,1 0 1 0 0,-1 0 0 0 0,1 0 0 0 0,-1 0 0 0 0,1 0 0 0 0,-1-1 0 0 0,1 0 0 0 0,6 0 0 0 0,-5-1 15 0 0,0 0 1 0 0,0 0 0 0 0,0-1-1 0 0,0 0 1 0 0,-1 0 0 0 0,1 0-1 0 0,0 0 1 0 0,-1-1 0 0 0,0 0-1 0 0,0 0 1 0 0,0 0 0 0 0,0 0-1 0 0,5-6 1 0 0,18-21-25 0 0,-1-1 0 0 0,-2-1 0 0 0,-1-1 0 0 0,-2-1 0 0 0,20-42 1 0 0,-34 63-12 0 0,113-203 290 0 0,-130 232-649 0 0,1 1 0 0 0,0 1 0 0 0,1 0 0 0 0,-8 29-1 0 0,13-35 355 0 0,0 0 0 0 0,1 0 0 0 0,1 0 0 0 0,-1 0 0 0 0,2 0 0 0 0,0 0 0 0 0,0 0 0 0 0,1 0 0 0 0,5 20 0 0 0,54 143 82 0 0,-39-124-127 0 0,-3 1-1 0 0,13 58 1 0 0,-27-93 66 0 0,-2-1-1 0 0,0 1 1 0 0,0 0 0 0 0,-2-1-1 0 0,0 1 1 0 0,-1 0-1 0 0,-1 0 1 0 0,0-1-1 0 0,-1 1 1 0 0,-1-1 0 0 0,-7 18-1 0 0,6-17 60 0 0,-2 0-1 0 0,0-1 1 0 0,-1 0 0 0 0,-1 0-1 0 0,0-1 1 0 0,-1 0-1 0 0,-1 0 1 0 0,0-1 0 0 0,-1 0-1 0 0,0-1 1 0 0,-1-1-1 0 0,-1 0 1 0 0,-23 15-1 0 0,19-16 11 0 0,-1-1 0 0 0,0 0 0 0 0,-1-2-1 0 0,0 0 1 0 0,-24 5 0 0 0,35-11-247 0 0,-1 1 1 0 0,1-2 0 0 0,-1 0 0 0 0,1 0 0 0 0,-1 0 0 0 0,1-1 0 0 0,-1-1 0 0 0,0 0 0 0 0,1 0 0 0 0,-1 0 0 0 0,1-2 0 0 0,0 1 0 0 0,-17-7-1 0 0,23 7-210 0 0,0 1-1 0 0,0-1 0 0 0,0 0 0 0 0,0 0 1 0 0,0-1-1 0 0,0 1 0 0 0,-4-5 0 0 0,0-7-1713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2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 52 8714 0 0,'-36'-52'4646'0'0,"50"52"-5191"0"0,-9 2 524 0 0,-1-1 1 0 0,0 1 0 0 0,0 0-1 0 0,0 1 1 0 0,0-1-1 0 0,0 1 1 0 0,-1 0 0 0 0,1 0-1 0 0,4 5 1 0 0,9 7 12 0 0,12 5 21 0 0,1 1-37 0 0,-2 0 0 0 0,0 2 0 0 0,31 34 0 0 0,-52-50 11 0 0,0 1 1 0 0,-1 0-1 0 0,-1 0 0 0 0,1 1 0 0 0,-1-1 0 0 0,-1 1 0 0 0,1 0 0 0 0,-2 1 0 0 0,1-1 0 0 0,-1 1 0 0 0,-1-1 0 0 0,1 1 0 0 0,-2 0 0 0 0,1 0 0 0 0,-2 0 0 0 0,1 16 0 0 0,-3-6 2 0 0,0 1 1 0 0,-1-1-1 0 0,-2 0 1 0 0,0 0-1 0 0,-1 0 1 0 0,0-1-1 0 0,-2 1 1 0 0,0-2-1 0 0,-2 1 0 0 0,-16 25 1 0 0,2-11 13 0 0,-1 0 0 0 0,-2-2 0 0 0,-1 0 0 0 0,-35 28 0 0 0,-137 98 76 0 0,132-106-60 0 0,-194 127-1408 0 0,213-148 779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2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6745 0 0,'0'0'4689'0'0,"23"8"-4842"0"0,70 23 130 0 0,-56-21-2 0 0,-2 2 0 0 0,1 1 0 0 0,53 29 0 0 0,-81-37 1 0 0,0 0-1 0 0,-1 0 1 0 0,0 0-1 0 0,1 1 1 0 0,-2 0 0 0 0,1 0-1 0 0,-1 1 1 0 0,0 0-1 0 0,0 0 1 0 0,-1 1-1 0 0,0-1 1 0 0,0 1-1 0 0,-1 0 1 0 0,0 0-1 0 0,0 1 1 0 0,-1-1-1 0 0,0 1 1 0 0,0 0-1 0 0,2 17 1 0 0,-3-13-6 0 0,-1 0 0 0 0,0 0 0 0 0,-1 0-1 0 0,0 0 1 0 0,-1 0 0 0 0,-1 0 0 0 0,0 0 0 0 0,-1 0 0 0 0,0 0 0 0 0,-1-1 0 0 0,0 1-1 0 0,-1-1 1 0 0,0 0 0 0 0,-1-1 0 0 0,0 1 0 0 0,-14 17 0 0 0,-14 17 20 0 0,-2-2-1 0 0,-2-2 1 0 0,-77 66 0 0 0,53-58-832 0 0,-2-3 1 0 0,-80 44-1 0 0,79-55-268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3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9546 0 0,'0'0'2911'0'0,"5"2"-3491"0"0,7 6 491 0 0,0 1 0 0 0,-1 1 0 0 0,0 0 0 0 0,0 0 0 0 0,-1 1 0 0 0,0 1 0 0 0,9 13-1 0 0,6 12 29 0 0,24 46-1 0 0,-33-51 63 0 0,-1 1 1 0 0,-1 0-1 0 0,11 45 0 0 0,-19-56 1 0 0,-1 1 0 0 0,-1 0 0 0 0,-2 0 0 0 0,0 0 0 0 0,-1 1 0 0 0,-3 26 0 0 0,0-36-35 0 0,-1 0 0 0 0,-1-1 1 0 0,0 1-1 0 0,-1-1 1 0 0,0 0-1 0 0,-1 0 0 0 0,0-1 1 0 0,-1 0-1 0 0,0 0 0 0 0,-1 0 1 0 0,-1-1-1 0 0,-14 15 0 0 0,-13 11-1104 0 0,-81 63 0 0 0,108-93 940 0 0,-62 46-1052 0 0,-5 3-313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3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14283 0 0,'0'0'85'0'0,"1"6"-1885"0"0,8 12 1636 0 0,0 0 0 0 0,1-1 1 0 0,1 0-1 0 0,1-1 0 0 0,21 23 0 0 0,0 2 87 0 0,-9-8 87 0 0,-2 2-1 0 0,-1 1 1 0 0,-1 0 0 0 0,-2 1 0 0 0,-2 1 0 0 0,19 68 0 0 0,-23-57-1 0 0,-2 1 0 0 0,-2 0 0 0 0,-2 0-1 0 0,-2 0 1 0 0,-4 58 0 0 0,-3-76-231 0 0,0-1-1 0 0,-3 1 0 0 0,0-1 0 0 0,-2-1 0 0 0,-1 1 0 0 0,-16 34 0 0 0,3-16-563 0 0,-3-2 0 0 0,-57 84 0 0 0,34-66 148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4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77 7922 0 0,'-1'-4'152'0'0,"0"0"-1"0"0,0 0 1 0 0,0 0 0 0 0,-1 0 0 0 0,1 0 0 0 0,-1 0-1 0 0,0 0 1 0 0,0 1 0 0 0,0-1 0 0 0,0 1 0 0 0,-1 0 0 0 0,1-1-1 0 0,-1 1 1 0 0,0 0 0 0 0,0 0 0 0 0,0 1 0 0 0,-1-1 0 0 0,-3-1-1 0 0,5 2-201 0 0,0 1 0 0 0,0 0-1 0 0,-1 0 1 0 0,1 0 0 0 0,0 0-1 0 0,-1 1 1 0 0,1-1 0 0 0,-1 1-1 0 0,1-1 1 0 0,-1 1 0 0 0,0 0-1 0 0,1 0 1 0 0,-1 0 0 0 0,1 0-1 0 0,-1 0 1 0 0,1 1 0 0 0,-1-1-1 0 0,1 1 1 0 0,-1 0 0 0 0,1 0-1 0 0,0 0 1 0 0,-1 0 0 0 0,1 0-1 0 0,0 0 1 0 0,0 0 0 0 0,0 1-1 0 0,0-1 1 0 0,0 1 0 0 0,0 0-1 0 0,-2 2 1 0 0,-3 4-85 0 0,0 0 0 0 0,1 1 0 0 0,0 0 1 0 0,0 1-1 0 0,1-1 0 0 0,0 1 0 0 0,1 0 0 0 0,0 0 0 0 0,-4 20 1 0 0,-1 12-106 0 0,-5 47 0 0 0,12-71 196 0 0,-3 37 3 0 0,2 0 1 0 0,3 0-1 0 0,7 63 1 0 0,34 160 119 0 0,-2-24 53 0 0,-37-234-79 0 0,-1-1 1 0 0,0 1-1 0 0,-2-1 1 0 0,-3 26-1 0 0,4-40-26 0 0,-1 1 0 0 0,-1 0-1 0 0,1 0 1 0 0,-1-1 0 0 0,0 1 0 0 0,0 0-1 0 0,0-1 1 0 0,-1 0 0 0 0,0 0-1 0 0,0 0 1 0 0,0 0 0 0 0,-1 0 0 0 0,1 0-1 0 0,-1-1 1 0 0,0 0 0 0 0,-1 0-1 0 0,1 0 1 0 0,-8 5 0 0 0,9-8-79 0 0,1 0 0 0 0,0 0 0 0 0,-1 0 0 0 0,1 0 0 0 0,-1 0 0 0 0,0-1 0 0 0,1 1 0 0 0,-1-1 0 0 0,0 0 0 0 0,1 0 0 0 0,-1 0 0 0 0,-3 0 0 0 0,-9-3-364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15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11642 0 0,'328'-79'1101'0'0,"-265"67"-1004"0"0,282-41 306 0 0,-351 76-4281 0 0,-4-9 3264 0 0,0-2 473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36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28 2865 0 0,'0'-2'181'0'0,"4"-16"1518"0"0,-1 10-1406 0 0,-1 8-335 0 0,-1 1 0 0 0,0-1 0 0 0,0 0-1 0 0,0 1 1 0 0,1-1 0 0 0,-1 1-1 0 0,0-1 1 0 0,0 1 0 0 0,0 0-1 0 0,0-1 1 0 0,0 1 0 0 0,0 0-1 0 0,0 0 1 0 0,0 0 0 0 0,0-1 0 0 0,-1 1-1 0 0,1 0 1 0 0,0 0 0 0 0,0 0-1 0 0,-1 1 1 0 0,1-1 0 0 0,-1 0-1 0 0,1 0 1 0 0,-1 0 0 0 0,1 0-1 0 0,-1 1 1 0 0,0-1 0 0 0,1 0 0 0 0,-1 0-1 0 0,0 0 1 0 0,0 1 0 0 0,0-1-1 0 0,0 3 1 0 0,-3 46-459 0 0,3-47 476 0 0,-17 92 69 0 0,-5 0 1 0 0,-49 136-1 0 0,-11 40 430 0 0,39-97 335 0 0,42-174-796 0 0,1 0 0 0 0,0 0 0 0 0,0 0 0 0 0,0 1-1 0 0,0-1 1 0 0,0 0 0 0 0,0 0 0 0 0,0 0 0 0 0,0 0-1 0 0,0 0 1 0 0,-1 0 0 0 0,1 1 0 0 0,0-1 0 0 0,0 0-1 0 0,0 0 1 0 0,0 0 0 0 0,0 0 0 0 0,-1 0 0 0 0,1 0 0 0 0,0 0-1 0 0,0 0 1 0 0,0 0 0 0 0,0 0 0 0 0,0 0 0 0 0,-1 0-1 0 0,1 0 1 0 0,0 0 0 0 0,0 0 0 0 0,0 0 0 0 0,0 0-1 0 0,-1 0 1 0 0,1 0 0 0 0,0 0 0 0 0,0 0 0 0 0,0 0 0 0 0,0 0-1 0 0,0 0 1 0 0,-1 0 0 0 0,1 0 0 0 0,0 0 0 0 0,0 0-1 0 0,0 0 1 0 0,0-1 0 0 0,0 1 0 0 0,0 0 0 0 0,-1 0-1 0 0,1 0 1 0 0,0 0 0 0 0,0 0 0 0 0,0 0 0 0 0,0-1 0 0 0,0 1-1 0 0,0 0 1 0 0,0 0 0 0 0,0 0 0 0 0,0 0 0 0 0,0 0-1 0 0,0-1 1 0 0,0 1 0 0 0,-1 0 0 0 0,1 0 0 0 0,0 0-1 0 0,0 0 1 0 0,0 0 0 0 0,0-1 0 0 0,1 1 0 0 0,-12-22-512 0 0,-6-26-758 0 0,10 21 1129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36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6281 0 0,'3'-7'91'0'0,"0"0"-1"0"0,1 1 0 0 0,0-1 1 0 0,0 0-1 0 0,1 1 1 0 0,-1 0-1 0 0,1 0 0 0 0,0 1 1 0 0,1-1-1 0 0,0 1 0 0 0,0 0 1 0 0,9-6-1 0 0,-10 9-111 0 0,0-1 0 0 0,0 1 0 0 0,0 0 0 0 0,0 1 0 0 0,0-1 0 0 0,1 1 0 0 0,-1 0 0 0 0,0 1 0 0 0,1-1 0 0 0,-1 1 0 0 0,0 0 0 0 0,1 0 0 0 0,-1 0 0 0 0,1 1 0 0 0,-1 0 0 0 0,0 0 0 0 0,1 1 0 0 0,5 2 1 0 0,5 2-26 0 0,0 1 1 0 0,-1 1 0 0 0,0 1-1 0 0,-1 0 1 0 0,0 1 0 0 0,0 0-1 0 0,-1 1 1 0 0,0 0 0 0 0,-1 1-1 0 0,11 15 1 0 0,14 19-267 0 0,46 81-1 0 0,-53-80 268 0 0,11 22 198 0 0,60 142 0 0 0,-87-157 2449 0 0,-39-58-4579 0 0,11 0 998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36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10298 0 0,'31'1'-78'0'0,"0"-1"-1"0"0,0-2 0 0 0,41-7 0 0 0,19-11 795 0 0,93-33 0 0 0,-74 19-607 0 0,-52 14-88 0 0,-42 14-159 0 0,0 0 0 0 0,0 1 0 0 0,0 0 0 0 0,1 1 0 0 0,-1 1 0 0 0,1 1 0 0 0,20-1 0 0 0,-35 3 93 0 0,0 0 1 0 0,0 1-1 0 0,0-1 0 0 0,0 0 1 0 0,0 1-1 0 0,0-1 1 0 0,0 1-1 0 0,0 0 0 0 0,0 0 1 0 0,0 0-1 0 0,-1 0 0 0 0,4 2 1 0 0,2 7-295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38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6937 0 0,'-2'-4'496'0'0,"-1"-6"-226"0"0,-1-3-551 0 0,4 9-282 0 0,5 13-11 0 0,7 17 114 0 0,-1 1-1 0 0,-1 0 0 0 0,-1 1 1 0 0,-1 0-1 0 0,6 52 1 0 0,0 146 958 0 0,-13-211-448 0 0,-10 348 1325 0 0,3-249-571 0 0,5-95-836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8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16684 0 0,'-10'328'-430'0'0,"-2"-248"-290"0"0,7-56-278 0 0,1 0 1 0 0,-1 31-1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38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32 105 10650 0 0,'0'-2'19'0'0,"0"0"-1"0"0,1 0 1 0 0,-1-1-1 0 0,0 1 1 0 0,1 0 0 0 0,0 0-1 0 0,-1 0 1 0 0,1-1-1 0 0,0 1 1 0 0,0 0-1 0 0,0 0 1 0 0,1 0-1 0 0,-1 0 1 0 0,0 1 0 0 0,1-1-1 0 0,2-3 1 0 0,0 1-98 0 0,1 1-1 0 0,-1 0 1 0 0,1 0 0 0 0,0 0 0 0 0,-1 0 0 0 0,11-3 0 0 0,5-1-292 0 0,0 2 0 0 0,37-7 0 0 0,-48 11 421 0 0,37-6-176 0 0,50-2 1 0 0,-81 8 131 0 0,0 1 1 0 0,0 1-1 0 0,0 0 1 0 0,-1 1-1 0 0,1 1 1 0 0,0 0-1 0 0,21 8 1 0 0,-34-10-23 0 0,0 0-1 0 0,0 0 1 0 0,1 0-1 0 0,-1 1 1 0 0,0-1 0 0 0,0 1-1 0 0,-1-1 1 0 0,1 1-1 0 0,0-1 1 0 0,0 1 0 0 0,-1 0-1 0 0,1 0 1 0 0,-1 0-1 0 0,0 0 1 0 0,1 0 0 0 0,-1 0-1 0 0,0 1 1 0 0,1 2 0 0 0,-1 0 23 0 0,0 0 0 0 0,0 0 0 0 0,0 0 0 0 0,-1 1 0 0 0,0-1 0 0 0,0 0 0 0 0,0 0 0 0 0,-1 7 0 0 0,-2 4 82 0 0,-1 0 0 0 0,0-1 0 0 0,-2 0-1 0 0,-10 25 1 0 0,8-26-31 0 0,0 0 0 0 0,0-1 0 0 0,-2 0 0 0 0,0 0 0 0 0,-21 22 0 0 0,-66 47 316 0 0,87-74-320 0 0,-13 7 758 0 0,60-31-1003 0 0,-6 2 24 0 0,0 1 0 0 0,40-10 0 0 0,-63 21 106 0 0,0 0-1 0 0,0 0 0 0 0,1 1 1 0 0,-1 0-1 0 0,1 1 0 0 0,-1-1 1 0 0,1 2-1 0 0,-1-1 1 0 0,1 1-1 0 0,-1 1 0 0 0,0-1 1 0 0,1 2-1 0 0,-1-1 1 0 0,9 4-1 0 0,-10-1 28 0 0,0 0 0 0 0,0 0 0 0 0,-1 0 1 0 0,0 0-1 0 0,0 1 0 0 0,0 0 0 0 0,-1 1 0 0 0,0-1 1 0 0,0 1-1 0 0,-1 0 0 0 0,1 0 0 0 0,-2 0 0 0 0,1 1 0 0 0,-1-1 1 0 0,0 1-1 0 0,2 8 0 0 0,-2-4 95 0 0,0-1 1 0 0,0 1-1 0 0,-1-1 1 0 0,-1 1-1 0 0,0 0 1 0 0,-1 0-1 0 0,0-1 1 0 0,0 1-1 0 0,-2 0 1 0 0,-3 20-1 0 0,2-25 108 0 0,0 0-1 0 0,-1-1 0 0 0,1 1 0 0 0,-1 0 1 0 0,-1-1-1 0 0,1 0 0 0 0,-1 0 1 0 0,0 0-1 0 0,0-1 0 0 0,-1 0 0 0 0,0 0 1 0 0,1 0-1 0 0,-2 0 0 0 0,1-1 0 0 0,-1 0 1 0 0,1-1-1 0 0,-14 6 0 0 0,-12 4 394 0 0,0-2 0 0 0,-55 11 0 0 0,66-17-528 0 0,-41 11 205 0 0,7-2-75 0 0,-1-1 0 0 0,1-3 0 0 0,-87 4 0 0 0,114-14-168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4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467 510 6617 0 0,'-12'-33'1058'0'0,"7"-18"-151"0"0,9-3-564 0 0,2 20-286 0 0,-3 14-48 0 0,6-35 95 0 0,8-63 130 0 0,-16 106-165 0 0,0 1-1 0 0,-1-1 1 0 0,-1 0 0 0 0,0 1-1 0 0,-1-1 1 0 0,0 1-1 0 0,-6-20 1 0 0,7 29-68 0 0,1 0 0 0 0,-1 0 0 0 0,0 1 0 0 0,0-1 0 0 0,0 0 0 0 0,0 0 0 0 0,0 1 0 0 0,0-1 0 0 0,-1 0 0 0 0,1 1 0 0 0,0 0 0 0 0,-1-1 0 0 0,1 1 0 0 0,-1 0 0 0 0,0-1 0 0 0,1 1 0 0 0,-1 0 0 0 0,0 0 0 0 0,0 1 0 0 0,1-1 0 0 0,-1 0 0 0 0,-3 0 0 0 0,2 0-34 0 0,-1 1 0 0 0,1 0 0 0 0,-1 0 0 0 0,1 0-1 0 0,-1 1 1 0 0,1-1 0 0 0,0 1 0 0 0,-1 0 0 0 0,1 0 0 0 0,-1 0 0 0 0,-5 3-1 0 0,-4 2-116 0 0,0 2 0 0 0,1 0-1 0 0,0 0 1 0 0,-22 20-1 0 0,-35 38-114 0 0,-73 90 1 0 0,129-140 218 0 0,0 1 0 0 0,1 0 0 0 0,1 1-1 0 0,1 0 1 0 0,1 1 0 0 0,-14 36 0 0 0,21-49-6 0 0,0 0-1 0 0,1 0 0 0 0,-1 0 0 0 0,1 0 1 0 0,0 0-1 0 0,1 0 0 0 0,0 1 1 0 0,0-1-1 0 0,0 0 0 0 0,0 1 1 0 0,1-1-1 0 0,0 0 0 0 0,1 0 1 0 0,-1 0-1 0 0,1 0 0 0 0,0 0 1 0 0,1 0-1 0 0,-1 0 0 0 0,1-1 1 0 0,0 1-1 0 0,1-1 0 0 0,-1 0 0 0 0,1 0 1 0 0,0 0-1 0 0,0 0 0 0 0,1-1 1 0 0,4 5-1 0 0,-5-7 29 0 0,0 0 1 0 0,1 1-1 0 0,-1-1 0 0 0,0-1 0 0 0,1 1 1 0 0,-1-1-1 0 0,1 1 0 0 0,-1-1 1 0 0,1-1-1 0 0,0 1 0 0 0,0-1 0 0 0,-1 1 1 0 0,1-1-1 0 0,0-1 0 0 0,-1 1 1 0 0,1-1-1 0 0,0 1 0 0 0,-1-2 0 0 0,1 1 1 0 0,0 0-1 0 0,-1-1 0 0 0,6-3 1 0 0,11-4 62 0 0,0-1 0 0 0,-2-1 1 0 0,24-17-1 0 0,-6 0 214 0 0,-2-2 0 0 0,41-42 880 0 0,-77 72-1139 0 0,-1 1 1 0 0,0-1-1 0 0,1 1 0 0 0,-1 0 1 0 0,1 0-1 0 0,-1 0 0 0 0,1 0 1 0 0,-1 0-1 0 0,1 0 1 0 0,0 0-1 0 0,-1 0 0 0 0,-1 2 1 0 0,-15 23-143 0 0,1-1 1 0 0,0 2 0 0 0,2 0 0 0 0,-12 32-1 0 0,-39 120-53 0 0,59-158 196 0 0,-4 12 21 0 0,2 2 0 0 0,1 0 0 0 0,1 0 0 0 0,3 0 0 0 0,-1 38 0 0 0,4-52-3 0 0,2-1 0 0 0,0 1 0 0 0,2-1 0 0 0,0 1 0 0 0,1-1 1 0 0,1 0-1 0 0,1 0 0 0 0,0-1 0 0 0,2 1 0 0 0,11 19 0 0 0,-18-35-9 0 0,1-1 0 0 0,0 0 1 0 0,0 1-1 0 0,1-1 0 0 0,-1 0 0 0 0,0 0 1 0 0,1-1-1 0 0,0 1 0 0 0,0 0 0 0 0,0-1 1 0 0,0 0-1 0 0,0 0 0 0 0,0 0 1 0 0,1 0-1 0 0,-1 0 0 0 0,0-1 0 0 0,1 1 1 0 0,0-1-1 0 0,-1 0 0 0 0,6 1 0 0 0,-4-2-13 0 0,0 0 0 0 0,1 0 0 0 0,-1-1-1 0 0,0 0 1 0 0,0 0 0 0 0,0 0 0 0 0,0-1-1 0 0,-1 1 1 0 0,1-1 0 0 0,0 0-1 0 0,-1 0 1 0 0,1-1 0 0 0,-1 0 0 0 0,0 1-1 0 0,5-5 1 0 0,14-13-368 0 0,0-1-1 0 0,-2 0 1 0 0,0-2-1 0 0,30-44 1 0 0,-22 29 305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8 4697 0 0,'0'0'64'0'0,"0"0"0"0"0,0-1 1 0 0,0 1-1 0 0,0-1 0 0 0,0 1 0 0 0,-1 0 1 0 0,1-1-1 0 0,0 1 0 0 0,0 0 0 0 0,-1-1 1 0 0,1 1-1 0 0,0 0 0 0 0,-1-1 0 0 0,1 1 0 0 0,0 0 1 0 0,-1-1-1 0 0,1 1 0 0 0,0 0 0 0 0,-1 0 1 0 0,1 0-1 0 0,0-1 0 0 0,-1 1 0 0 0,1 0 1 0 0,-1 0-1 0 0,1 0 0 0 0,-1 0 0 0 0,1 0 1 0 0,0 0-1 0 0,-1 0 0 0 0,1 0 0 0 0,-1 0 0 0 0,1 0 1 0 0,-1 0-1 0 0,1 15 132 0 0,13 29-549 0 0,21 41 597 0 0,-16-36-132 0 0,2-1 0 0 0,3 0 0 0 0,1-2 0 0 0,39 55 0 0 0,-33-60-62 0 0,65 81 96 0 0,-81-106-95 0 0,1-1 0 0 0,1 0-1 0 0,0-1 1 0 0,1-1 0 0 0,19 12-1 0 0,-30-22-73 0 0,-1 0-1 0 0,1-1 1 0 0,-1 1-1 0 0,1-1 1 0 0,8 1-1 0 0,-13-2-31 0 0,1-1 0 0 0,0 1 0 0 0,-1-1 0 0 0,1 0-1 0 0,-1 0 1 0 0,1 0 0 0 0,0 0 0 0 0,-1 0 0 0 0,1 0 0 0 0,-1 0 0 0 0,1 0 0 0 0,-1-1 0 0 0,1 1 0 0 0,-1-1-1 0 0,1 1 1 0 0,-1-1 0 0 0,1 0 0 0 0,-1 1 0 0 0,1-1 0 0 0,-1 0 0 0 0,0 0 0 0 0,1 0 0 0 0,-1 0 0 0 0,2-2-1 0 0,3-7-604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5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4 5697 0 0,'-3'-1'73'0'0,"-1"0"1"0"0,1 1-1 0 0,-1-1 0 0 0,0 1 0 0 0,1-1 0 0 0,-1 1 1 0 0,0 0-1 0 0,0 1 0 0 0,1-1 0 0 0,-1 1 0 0 0,0-1 0 0 0,1 1 1 0 0,-1 0-1 0 0,1 0 0 0 0,-1 1 0 0 0,1-1 0 0 0,0 1 1 0 0,-1 0-1 0 0,1 0 0 0 0,0 0 0 0 0,0 0 0 0 0,0 0 1 0 0,0 1-1 0 0,1-1 0 0 0,-1 1 0 0 0,1 0 0 0 0,-1 0 0 0 0,-1 4 1 0 0,-8 9 24 0 0,0 1 1 0 0,2 1 0 0 0,-15 32-1 0 0,24-46-65 0 0,-81 196 27 0 0,73-171-55 0 0,2 0 0 0 0,0 1 0 0 0,2 0 0 0 0,2 0 0 0 0,-1 34-1 0 0,3-25-25 0 0,0-25-93 0 0,0 0 1 0 0,1 0-1 0 0,1 0 0 0 0,0 0 0 0 0,0-1 1 0 0,2 1-1 0 0,0 0 0 0 0,0-1 0 0 0,9 22 1 0 0,-2-20-94 0 0,5-2 157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5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6 13011 0 0,'-7'-2'10'0'0,"-1"1"0"0"0,1 0 1 0 0,-1 0-1 0 0,0 1 0 0 0,1 0 1 0 0,-1 0-1 0 0,0 1 0 0 0,1 0 1 0 0,-1 1-1 0 0,1-1 0 0 0,-1 1 1 0 0,-9 4-1 0 0,6 0-54 0 0,0-1 1 0 0,1 1-1 0 0,-1 1 0 0 0,1 0 1 0 0,1 0-1 0 0,-1 1 0 0 0,-8 9 0 0 0,-6 11-70 0 0,1 0 0 0 0,2 1 0 0 0,1 1 0 0 0,-20 39 0 0 0,38-66 96 0 0,-24 52-286 0 0,25-52 259 0 0,0 0-1 0 0,0 0 1 0 0,0 1-1 0 0,1-1 1 0 0,-1 0-1 0 0,1 0 0 0 0,0 1 1 0 0,-1-1-1 0 0,1 0 1 0 0,1 0-1 0 0,-1 1 1 0 0,1-1-1 0 0,-1 0 1 0 0,1 0-1 0 0,2 6 0 0 0,-3-8 40 0 0,1-1 1 0 0,-1 1-1 0 0,1 0 0 0 0,-1-1 0 0 0,1 1 0 0 0,-1-1 0 0 0,1 1 0 0 0,0-1 0 0 0,-1 1 0 0 0,1-1 0 0 0,0 0 0 0 0,-1 1 0 0 0,1-1 0 0 0,0 0 0 0 0,-1 1 1 0 0,1-1-1 0 0,0 0 0 0 0,0 0 0 0 0,-1 0 0 0 0,1 0 0 0 0,0 0 0 0 0,0 0 0 0 0,-1 0 0 0 0,1 0 0 0 0,0 0 0 0 0,0 0 0 0 0,-1 0 0 0 0,1 0 1 0 0,0 0-1 0 0,0-1 0 0 0,-1 1 0 0 0,1 0 0 0 0,0-1 0 0 0,-1 1 0 0 0,1 0 0 0 0,0-1 0 0 0,-1 1 0 0 0,1-1 0 0 0,0 0 0 0 0,26-20 149 0 0,-27 21-141 0 0,30-31 113 0 0,30-40-1 0 0,-38 42-71 0 0,2 2 1 0 0,37-34-1 0 0,-59 59-52 0 0,0 0 0 0 0,0 1 0 0 0,0-1 0 0 0,1 1 0 0 0,-1-1 1 0 0,1 1-1 0 0,-1 0 0 0 0,1 0 0 0 0,0 0 0 0 0,-1 0 0 0 0,1 0 0 0 0,0 1 0 0 0,0-1 0 0 0,-1 1 0 0 0,1 0 0 0 0,0-1 0 0 0,0 2 0 0 0,0-1 0 0 0,0 0 0 0 0,3 1 1 0 0,-1 0-9 0 0,0 1 1 0 0,0 0 0 0 0,-1 0-1 0 0,1 1 1 0 0,0-1 0 0 0,-1 1-1 0 0,0 0 1 0 0,0 0 0 0 0,1 1-1 0 0,3 4 1 0 0,5 5-1 0 0,-2 1 0 0 0,1 1 1 0 0,-2 0-1 0 0,0 0 0 0 0,9 21 0 0 0,-17-33 9 0 0,13 25-20 0 0,-2-1 0 0 0,-1 2 0 0 0,-1-1 0 0 0,8 37 0 0 0,-19-51-796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6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5137 0 0,'2'9'1007'0'0,"11"16"-635"0"0,0-1 1 0 0,2 0-1 0 0,25 30 1 0 0,-16-21-217 0 0,21 37 1 0 0,-38-57-111 0 0,-4-7-7 0 0,-1 0 0 0 0,1 0 0 0 0,1-1 1 0 0,-1 1-1 0 0,1-1 0 0 0,0 1 0 0 0,0-1 1 0 0,1 0-1 0 0,0-1 0 0 0,7 6 2245 0 0,-13-44-1640 0 0,-8-46 0 0 0,7 71-601 0 0,0-6-52 0 0,1 1 0 0 0,0 0 0 0 0,1-1 0 0 0,0 1 0 0 0,1 0 0 0 0,1-1 0 0 0,0 1 0 0 0,1 0 0 0 0,0 0 0 0 0,9-19 0 0 0,-12 31-15 0 0,1 1 0 0 0,0-1 1 0 0,-1 1-1 0 0,1 0 0 0 0,0 0 0 0 0,0-1 0 0 0,0 1 0 0 0,0 0 0 0 0,1 0 0 0 0,-1 0 1 0 0,0 0-1 0 0,0 0 0 0 0,1 0 0 0 0,-1 0 0 0 0,0 1 0 0 0,1-1 0 0 0,-1 0 0 0 0,1 1 1 0 0,-1-1-1 0 0,1 1 0 0 0,-1-1 0 0 0,2 1 0 0 0,0 0-28 0 0,1 0 0 0 0,-1 0 0 0 0,0 0 0 0 0,0 1 0 0 0,0-1 0 0 0,0 1 0 0 0,0 0 0 0 0,1 0 1 0 0,-1 0-1 0 0,3 2 0 0 0,5 3-78 0 0,0 1-1 0 0,0 0 1 0 0,-1 0 0 0 0,13 13 0 0 0,6 9 121 0 0,-1 2-1 0 0,-1 1 1 0 0,-2 1 0 0 0,-1 1-1 0 0,34 67 1 0 0,-50-90 1187 0 0,-2-11-413 0 0,2-24-131 0 0,-2-46-529 0 0,-6 68-58 0 0,3-43 8 0 0,10-46 0 0 0,-12 85-81 0 0,1 0 0 0 0,-1 0 0 0 0,1 0 0 0 0,0 0-1 0 0,1 0 1 0 0,0 1 0 0 0,-1 0 0 0 0,2-1-1 0 0,-1 1 1 0 0,6-6 0 0 0,-8 9-4 0 0,0 1 0 0 0,0 0 0 0 0,0 0 1 0 0,1 0-1 0 0,-1 0 0 0 0,0 0 0 0 0,1 0 0 0 0,-1 0 1 0 0,1 0-1 0 0,-1 0 0 0 0,1 1 0 0 0,-1-1 0 0 0,1 1 0 0 0,0-1 1 0 0,-1 1-1 0 0,1-1 0 0 0,0 1 0 0 0,-1 0 0 0 0,1 0 1 0 0,0 0-1 0 0,-1 0 0 0 0,1 0 0 0 0,0 0 0 0 0,-1 1 1 0 0,1-1-1 0 0,0 0 0 0 0,-1 1 0 0 0,1-1 0 0 0,0 1 0 0 0,-1 0 1 0 0,1-1-1 0 0,-1 1 0 0 0,1 0 0 0 0,-1 0 0 0 0,0 0 1 0 0,1 0-1 0 0,-1 0 0 0 0,0 1 0 0 0,0-1 0 0 0,2 2 0 0 0,24 27-42 0 0,-1 1-1 0 0,-1 1 1 0 0,-2 1-1 0 0,-1 1 0 0 0,-2 1 1 0 0,-1 1-1 0 0,-2 1 0 0 0,-2 0 1 0 0,-1 1-1 0 0,-2 1 0 0 0,-1 0 1 0 0,6 50-1 0 0,-16-85-105 0 0,-1 1-371 0 0,1 1 1 0 0,0 0-1 0 0,0-1 1 0 0,1 1-1 0 0,0-1 1 0 0,3 7-1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6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9314 0 0,'0'0'1066'0'0,"0"5"-1261"0"0,51 164 167 0 0,-14-57 133 0 0,64 359 395 0 0,-43-202-262 0 0,-45-190-1928 0 0,-12-78 1115 0 0,-11-16-1577 0 0,3 0 1378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6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86 556 2825 0 0,'-21'-60'1845'0'0,"2"0"0"0"0,3-1 0 0 0,-13-103 0 0 0,29 152-1737 0 0,0 1 1 0 0,0 0 0 0 0,1-1-1 0 0,0 1 1 0 0,1 0 0 0 0,1-1-1 0 0,0 1 1 0 0,0 0 0 0 0,1 1-1 0 0,0-1 1 0 0,11-18-1 0 0,-13 25-144 0 0,1 0 0 0 0,0 0 0 0 0,-1 0 0 0 0,1 0 0 0 0,1 1 0 0 0,-1-1 0 0 0,0 1-1 0 0,1 0 1 0 0,0 0 0 0 0,-1 0 0 0 0,1 0 0 0 0,1 1 0 0 0,-1 0 0 0 0,0 0 0 0 0,0 0 0 0 0,1 0-1 0 0,-1 0 1 0 0,1 1 0 0 0,0 0 0 0 0,-1 0 0 0 0,1 0 0 0 0,0 1 0 0 0,-1-1 0 0 0,1 1 0 0 0,0 0-1 0 0,0 1 1 0 0,0-1 0 0 0,-1 1 0 0 0,1 0 0 0 0,6 2 0 0 0,0 1-17 0 0,-1 1 0 0 0,1 0-1 0 0,-1 1 1 0 0,-1 0 0 0 0,1 0 0 0 0,-1 1 0 0 0,0 0-1 0 0,0 1 1 0 0,-1 0 0 0 0,0 0 0 0 0,-1 0 0 0 0,0 1 0 0 0,0 1-1 0 0,10 18 1 0 0,-9-14 57 0 0,-1 0 0 0 0,-1 0 0 0 0,0 1 0 0 0,-1-1 0 0 0,0 1 0 0 0,-1 1 0 0 0,-1-1 0 0 0,-1 0 0 0 0,0 1 0 0 0,0 22 0 0 0,-2-35 46 0 0,0 0 0 0 0,0 0-1 0 0,0 0 1 0 0,0 0-1 0 0,-1 0 1 0 0,1 0-1 0 0,-1 0 1 0 0,0-1-1 0 0,1 1 1 0 0,-1 0 0 0 0,-1 0-1 0 0,1-1 1 0 0,0 1-1 0 0,-1 0 1 0 0,1-1-1 0 0,-1 1 1 0 0,0-1-1 0 0,0 0 1 0 0,0 0 0 0 0,0 0-1 0 0,0 0 1 0 0,0 0-1 0 0,0 0 1 0 0,-1 0-1 0 0,1-1 1 0 0,-1 1-1 0 0,1-1 1 0 0,-1 0 0 0 0,-5 2-1 0 0,2-2 31 0 0,0 0 1 0 0,0-1-1 0 0,0 0 0 0 0,0 0 0 0 0,0-1 0 0 0,1 0 1 0 0,-1 0-1 0 0,0 0 0 0 0,0-1 0 0 0,0 1 0 0 0,1-1 1 0 0,-1-1-1 0 0,1 1 0 0 0,-6-4 0 0 0,-3-2-315 0 0,0 0 1 0 0,1-1-1 0 0,0-1 0 0 0,0 0 0 0 0,1 0 0 0 0,-17-20 0 0 0,22 22-272 0 0,1-1-1 0 0,0 0 1 0 0,0 0-1 0 0,0 0 1 0 0,1-1-1 0 0,1 0 1 0 0,0 0-1 0 0,0 0 1 0 0,1-1-1 0 0,-3-18 0 0 0,1-6-1069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7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3433 0 0,'10'14'237'0'0,"0"1"0"0"0,-1-1 1 0 0,-1 1-1 0 0,0 1 0 0 0,-1 0 0 0 0,6 18 1 0 0,23 106 795 0 0,-23-86-900 0 0,-7-30-76 0 0,12 55 118 0 0,3-2 0 0 0,4 0 0 0 0,35 74 0 0 0,-52-137-119 0 0,-1-1-1 0 0,2 0 0 0 0,0 0 1 0 0,0-1-1 0 0,1 0 0 0 0,1-1 0 0 0,0 0 1 0 0,0 0-1 0 0,21 14 0 0 0,-28-22-29 0 0,1 0 1 0 0,-1-1-1 0 0,0 1 1 0 0,1-1-1 0 0,0 0 1 0 0,-1 0-1 0 0,1 0 0 0 0,0-1 1 0 0,0 0-1 0 0,0 0 1 0 0,0 0-1 0 0,0 0 0 0 0,0-1 1 0 0,0 0-1 0 0,0 0 1 0 0,0 0-1 0 0,0-1 1 0 0,0 0-1 0 0,0 0 0 0 0,0 0 1 0 0,0 0-1 0 0,0-1 1 0 0,0 0-1 0 0,-1 0 0 0 0,1 0 1 0 0,0 0-1 0 0,-1-1 1 0 0,0 0-1 0 0,0 0 1 0 0,0 0-1 0 0,0 0 0 0 0,6-7 1 0 0,5-8 42 0 0,0-1-1 0 0,-1 0 1 0 0,0-1 0 0 0,-2-1 0 0 0,0 0 0 0 0,-2-1-1 0 0,0 0 1 0 0,12-43 0 0 0,-15 37 54 0 0,0 0-1 0 0,-2 0 1 0 0,-1 0 0 0 0,-2-1-1 0 0,0 0 1 0 0,-2 1-1 0 0,-4-33 1 0 0,3 46 32 0 0,-6-36 535 0 0,6 49-627 0 0,1 0 0 0 0,-1-1 1 0 0,1 1-1 0 0,-1 0 0 0 0,0 0 0 0 0,1 0 0 0 0,-1 0 0 0 0,0 0 0 0 0,0 0 1 0 0,-1 0-1 0 0,1 1 0 0 0,0-1 0 0 0,-1 0 0 0 0,1 0 0 0 0,-1 1 1 0 0,1-1-1 0 0,-4-1 0 0 0,4 3-74 0 0,0 0 1 0 0,0-1-1 0 0,-1 1 1 0 0,1 0-1 0 0,0 0 1 0 0,0 1-1 0 0,0-1 1 0 0,-1 0-1 0 0,1 0 1 0 0,0 1-1 0 0,0-1 1 0 0,0 0-1 0 0,0 1 1 0 0,0-1-1 0 0,0 1 1 0 0,-1 0-1 0 0,1-1 1 0 0,1 1-1 0 0,-1 0 1 0 0,0-1-1 0 0,0 1 1 0 0,0 0-1 0 0,0 0 0 0 0,0 0 1 0 0,1 0-1 0 0,-1 0 1 0 0,0 0-1 0 0,1 0 1 0 0,-1 0-1 0 0,0 1 1 0 0,-17 34-356 0 0,18-36 366 0 0,-16 49-116 0 0,2 0 1 0 0,2 1-1 0 0,-10 100 0 0 0,14-90 133 0 0,3-23 28 0 0,2 0-1 0 0,2-1 0 0 0,5 69 1 0 0,-3-97-24 0 0,0-1-1 0 0,1 0 1 0 0,0 1 0 0 0,0-1 0 0 0,1 0 0 0 0,0 0 0 0 0,0-1 0 0 0,0 1 0 0 0,1 0-1 0 0,8 9 1 0 0,-10-13-9 0 0,0-1 0 0 0,0 0 1 0 0,0 0-1 0 0,0 0 0 0 0,1 0 0 0 0,-1 0 0 0 0,1 0 0 0 0,0-1 0 0 0,-1 1 0 0 0,1-1 0 0 0,0 0 0 0 0,0 0 0 0 0,0 0 1 0 0,-1 0-1 0 0,1-1 0 0 0,0 1 0 0 0,0-1 0 0 0,1 1 0 0 0,-1-1 0 0 0,0 0 0 0 0,0 0 0 0 0,0 0 0 0 0,0-1 0 0 0,0 1 0 0 0,0-1 1 0 0,0 0-1 0 0,0 0 0 0 0,4-2 0 0 0,9-5-428 0 0,-2 0 0 0 0,1-1 0 0 0,-1-1 0 0 0,-1 0 0 0 0,0-1 0 0 0,0-1 0 0 0,-1 0 0 0 0,-1 0 0 0 0,0-1 0 0 0,10-16 0 0 0,-3 6 261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38 14227 0 0,'-2'-9'1776'0'0,"-1"4"-1752"0"0,3-3 697 0 0,-1 3 1775 0 0,-1-1-2208 0 0,1 2-312 0 0</inkml:trace>
  <inkml:trace contextRef="#ctx0" brushRef="#br0" timeOffset="1">1 859 18972 0 0,'0'0'1264'0'0,"0"-1"-1592"0"0,0-22 320 0 0,11 16-784 0 0,4-5-568 0 0,3 2 24 0 0,4-4-369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8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20524 0 0,'8'4'-784'0'0,"7"7"563"0"0,0 1 1 0 0,-2 1-1 0 0,1 1 0 0 0,-1 0 0 0 0,19 28 0 0 0,48 86 275 0 0,-61-95-95 0 0,163 305 125 0 0,-177-330-76 0 0,30 55-304 0 0,-10-23-3260 0 0,-22-34 1603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510 193 4185 0 0,'-14'-21'1843'0'0,"-1"0"0"0"0,-25-26 0 0 0,28 34-1520 0 0,0 1 1 0 0,-1 1-1 0 0,-1 0 1 0 0,-24-15-1 0 0,31 22-346 0 0,0 0 0 0 0,0 0-1 0 0,0 1 1 0 0,0 0-1 0 0,-1 0 1 0 0,1 1 0 0 0,-1 0-1 0 0,0 0 1 0 0,1 1-1 0 0,-1 0 1 0 0,0 0 0 0 0,0 1-1 0 0,0 0 1 0 0,0 0-1 0 0,0 1 1 0 0,1 0 0 0 0,-1 0-1 0 0,0 1 1 0 0,1 0-1 0 0,-1 1 1 0 0,1-1 0 0 0,-1 1-1 0 0,1 1 1 0 0,0-1-1 0 0,0 1 1 0 0,-10 8 0 0 0,7-3-57 0 0,0 0 1 0 0,1 1-1 0 0,0 0 1 0 0,1 0-1 0 0,0 1 1 0 0,1 0-1 0 0,0 0 1 0 0,1 1-1 0 0,0 0 1 0 0,0 0-1 0 0,2 0 1 0 0,-1 1-1 0 0,-4 24 1 0 0,-1 15-17 0 0,3 1 0 0 0,-2 59 1 0 0,7-76 81 0 0,-5 136 243 0 0,7 0 1 0 0,8 0-1 0 0,7 0 1 0 0,42 192-1 0 0,-32-252-45 0 0,-3-15 25 0 0,13 134-1 0 0,-34-228-204 0 0,-1 0-1 0 0,0 0 1 0 0,0 0-1 0 0,0 0 1 0 0,0 0 0 0 0,-1 0-1 0 0,1 0 1 0 0,-1 0-1 0 0,1-1 1 0 0,-1 1-1 0 0,0 0 1 0 0,0 0-1 0 0,0-1 1 0 0,-1 1-1 0 0,1 0 1 0 0,-1-1-1 0 0,-2 4 1 0 0,2-5-80 0 0,1 0 1 0 0,-1 0-1 0 0,1 0 0 0 0,-1 0 1 0 0,0 0-1 0 0,1-1 1 0 0,-1 1-1 0 0,0-1 0 0 0,0 1 1 0 0,0-1-1 0 0,0 0 0 0 0,1 1 1 0 0,-1-1-1 0 0,0 0 1 0 0,0 0-1 0 0,0 0 0 0 0,0-1 1 0 0,0 1-1 0 0,1 0 1 0 0,-1-1-1 0 0,0 1 0 0 0,0-1 1 0 0,0 0-1 0 0,1 1 0 0 0,-1-1 1 0 0,0 0-1 0 0,-2-2 1 0 0,-34-22-2489 0 0,16 9 964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10 360 8418 0 0,'-3'-10'215'0'0,"1"-1"0"0"0,0 1 0 0 0,1-1-1 0 0,0 1 1 0 0,1-1 0 0 0,0 1 0 0 0,0-1 0 0 0,1 1 0 0 0,1-1 0 0 0,-1 1 0 0 0,2 0 0 0 0,3-12 0 0 0,-2 13-121 0 0,0 1 1 0 0,0 0 0 0 0,1 0 0 0 0,0 0-1 0 0,1 0 1 0 0,0 1 0 0 0,0 0-1 0 0,0 0 1 0 0,1 1 0 0 0,0 0-1 0 0,0 0 1 0 0,1 0 0 0 0,15-8-1 0 0,-1 2-39 0 0,0 2 0 0 0,2 0-1 0 0,-1 2 1 0 0,1 0 0 0 0,0 2 0 0 0,32-5-1 0 0,154-8 56 0 0,-149 16-43 0 0,40-5-9 0 0,1 0-76 0 0,144 6 0 0 0,-213 8-3618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16 10570 0 0,'-5'-3'61'0'0,"0"1"0"0"0,0 0 0 0 0,0 0 0 0 0,0 1 0 0 0,0-1 0 0 0,0 1 1 0 0,0 0-1 0 0,0 1 0 0 0,-1-1 0 0 0,1 1 0 0 0,0 0 0 0 0,0 0 0 0 0,-10 2 0 0 0,6 0-46 0 0,-1 1 0 0 0,1 0 0 0 0,0 0 0 0 0,0 1 0 0 0,1 0 0 0 0,-1 0 0 0 0,-8 7 0 0 0,-4 4-29 0 0,1 1-1 0 0,1 1 1 0 0,0 1-1 0 0,-29 37 1 0 0,32-34 18 0 0,0 1 0 0 0,2 1-1 0 0,1 0 1 0 0,1 1 0 0 0,1 0-1 0 0,1 1 1 0 0,1 0 0 0 0,2 1-1 0 0,0 0 1 0 0,2 0 0 0 0,0 0-1 0 0,2 0 1 0 0,0 39 0 0 0,4-47 29 0 0,0 1 0 0 0,1 0 0 0 0,1-1 0 0 0,1 0 0 0 0,0 0 1 0 0,1 0-1 0 0,1 0 0 0 0,15 29 0 0 0,-14-34-6 0 0,1-1 0 0 0,0 1 0 0 0,1-1 1 0 0,0-1-1 0 0,1 0 0 0 0,1 0 0 0 0,-1-1 0 0 0,2 0 1 0 0,-1-1-1 0 0,1 0 0 0 0,24 13 0 0 0,-10-9 42 0 0,1-1-1 0 0,0-1 1 0 0,1-1-1 0 0,0-1 0 0 0,29 5 1 0 0,-46-12-275 0 0,1 0 1 0 0,0 0-1 0 0,0-1 0 0 0,0-1 1 0 0,0 0-1 0 0,0-1 0 0 0,0 0 1 0 0,0 0-1 0 0,0-2 1 0 0,0 1-1 0 0,-1-2 0 0 0,1 1 1 0 0,-1-2-1 0 0,21-10 0 0 0,-11 0-1035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9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9610 0 0,'0'0'97'0'0,"-1"0"-1"0"0,0 0 1 0 0,1 1 0 0 0,-1-1-1 0 0,0 0 1 0 0,1 0-1 0 0,-1 0 1 0 0,0 1 0 0 0,1-1-1 0 0,-1 0 1 0 0,1 1-1 0 0,-1-1 1 0 0,1 1 0 0 0,-1-1-1 0 0,1 1 1 0 0,-1-1 0 0 0,1 1-1 0 0,-1-1 1 0 0,1 1-1 0 0,-1-1 1 0 0,1 1 0 0 0,0 0-1 0 0,-1-1 1 0 0,1 1-1 0 0,0 0 1 0 0,0-1 0 0 0,-1 1-1 0 0,1 0 1 0 0,0 0 0 0 0,0 1-12 0 0,0 0 1 0 0,0 1 0 0 0,0-1 0 0 0,1 0 0 0 0,-1 0-1 0 0,1 1 1 0 0,-1-1 0 0 0,1 0 0 0 0,1 3-1 0 0,29 48-164 0 0,-26-47 382 0 0,68 93 61 0 0,4-4 1 0 0,129 123-1 0 0,-171-183-290 0 0,1-3-1 0 0,1-1 1 0 0,2-1 0 0 0,65 37-1 0 0,-97-63 1012 0 0,13 5-4748 0 0,-19-24-1869 0 0,-7 1 2800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3:59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305 233 12331 0 0,'-3'1'110'0'0,"-1"0"-1"0"0,0 0 1 0 0,0 0 0 0 0,1 1 0 0 0,-1-1 0 0 0,1 1 0 0 0,-1 0 0 0 0,1 0 0 0 0,0 0-1 0 0,0 0 1 0 0,0 0 0 0 0,0 1 0 0 0,0 0 0 0 0,0-1 0 0 0,1 1 0 0 0,-1 0 0 0 0,1 1-1 0 0,0-1 1 0 0,0 0 0 0 0,0 0 0 0 0,-2 6 0 0 0,-3 8-126 0 0,0 0-1 0 0,2 0 1 0 0,-5 24 0 0 0,5-22 208 0 0,-76 378 280 0 0,-3 17-222 0 0,75-380-221 0 0,2-12 14 0 0,1 0-1 0 0,2 1 1 0 0,-4 37 0 0 0,8-59-81 0 0,-2-10-1408 0 0,1-1 207 0 0,0 1-1 0 0,1-1 1 0 0,0 1-1 0 0,0-1 1 0 0,3-13-1 0 0,1-7-1923 0 0</inkml:trace>
  <inkml:trace contextRef="#ctx0" brushRef="#br0" timeOffset="1">483 18 12051 0 0,'6'-3'149'0'0,"0"0"0"0"0,1 1 0 0 0,-1 0 1 0 0,1 0-1 0 0,-1 0 0 0 0,1 1 1 0 0,0 0-1 0 0,-1 0 0 0 0,1 1 1 0 0,0 0-1 0 0,0 0 0 0 0,-1 0 0 0 0,1 1 1 0 0,0 0-1 0 0,-1 1 0 0 0,1-1 1 0 0,0 1-1 0 0,-1 0 0 0 0,11 6 1 0 0,11 5-171 0 0,0 2 0 0 0,50 36 0 0 0,-59-38 209 0 0,64 50-104 0 0,-3 4 1 0 0,-2 3-1 0 0,83 98 0 0 0,-140-145-69 0 0,-1 1-1 0 0,0 1 0 0 0,-2 1 1 0 0,-1 0-1 0 0,-1 1 0 0 0,18 43 1 0 0,-29-58 0 0 0,-1 1 0 0 0,0-1 0 0 0,-1 1 0 0 0,-1 0 0 0 0,0 0 1 0 0,0 0-1 0 0,-1 0 0 0 0,-1 0 0 0 0,0 0 0 0 0,-1 0 0 0 0,-1 0 0 0 0,0 0 1 0 0,0 0-1 0 0,-1 0 0 0 0,-1 0 0 0 0,0-1 0 0 0,-1 0 0 0 0,-7 13 0 0 0,-7 6 47 0 0,-1-2-1 0 0,-2 0 1 0 0,0-1-1 0 0,-2-2 1 0 0,-1 0-1 0 0,-1-2 1 0 0,-47 35 0 0 0,65-54-119 0 0,4-1-48 0 0,-1 0-1 0 0,0-1 1 0 0,0 1 0 0 0,0-1-1 0 0,-1 0 1 0 0,1-1 0 0 0,-11 5 0 0 0,20-18-2835 0 0,-1 2 1465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0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1 211 11923 0 0,'6'-7'457'0'0,"1"1"-1"0"0,0 0 1 0 0,0 0 0 0 0,1 0 0 0 0,0 1 0 0 0,0 1 0 0 0,0-1 0 0 0,0 1 0 0 0,1 1 0 0 0,14-5 0 0 0,13-2-160 0 0,51-7-1 0 0,-8 2 255 0 0,353-76-193 0 0,-398 84-332 0 0,-27 6-105 0 0,50-7 257 0 0,-54 7-288 0 0,0 1 0 0 0,0 0 0 0 0,0 0 0 0 0,0 0 0 0 0,0 0-1 0 0,0 1 1 0 0,0-1 0 0 0,0 1 0 0 0,0 0 0 0 0,0 0 0 0 0,0 0 0 0 0,0 0 0 0 0,-1 0 0 0 0,1 1-1 0 0,4 3 1 0 0,-6-4-218 0 0,0 0-1 0 0,-1 1 1 0 0,1 0-1 0 0,-1-1 1 0 0,1 1-1 0 0,-1-1 1 0 0,0 1-1 0 0,1-1 1 0 0,-1 1-1 0 0,0 0 1 0 0,0-1-1 0 0,0 1 1 0 0,-1-1-1 0 0,1 1 1 0 0,0 0-1 0 0,-1-1 1 0 0,1 1-1 0 0,-1 1 1 0 0,-6 10-1939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0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17268 0 0,'0'0'416'0'0,"2"0"-240"0"0,57-9 50 0 0,0-3 0 0 0,-1-3-1 0 0,68-25 1 0 0,-54 16-177 0 0,35-11 17 0 0,32-10 186 0 0,149-29 1 0 0,-262 70-276 0 0,0 1 0 0 0,39 1 1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0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18188 0 0,'81'53'57'0'0,"-3"4"-1"0"0,-3 3 1 0 0,128 132 0 0 0,167 241 60 0 0,-220-248-80 0 0,-140-173-34 0 0,218 250 132 0 0,-223-257-132 0 0,-2-2 1 0 0,1 1 0 0 0,0-1 1 0 0,-1 1-1 0 0,0 0 0 0 0,0 0 0 0 0,0 0 0 0 0,0 0 1 0 0,-1 1-1 0 0,4 8 0 0 0,-6-13-41 0 0,0 1 0 0 0,-1-1 1 0 0,1 0-1 0 0,0 0 0 0 0,-1 0 0 0 0,1 1 1 0 0,0-1-1 0 0,-1 0 0 0 0,1 0 0 0 0,0 0 1 0 0,-1 0-1 0 0,1 0 0 0 0,0 1 0 0 0,-1-1 1 0 0,1 0-1 0 0,0 0 0 0 0,-1 0 0 0 0,1 0 0 0 0,-1 0 1 0 0,1 0-1 0 0,0 0 0 0 0,-1 0 0 0 0,1-1 1 0 0,0 1-1 0 0,-1 0 0 0 0,1 0 0 0 0,0 0 1 0 0,-1 0-1 0 0,1 0 0 0 0,0-1 0 0 0,-1 1 1 0 0,1 0-1 0 0,0 0 0 0 0,-1 0 0 0 0,1-1 1 0 0,-16-6-2155 0 0,-16-19 648 0 0,13 5 1379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1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935 1 12747 0 0,'-6'3'290'0'0,"1"-1"0"0"0,1 1 0 0 0,-1 1 0 0 0,0-1 0 0 0,1 1 0 0 0,-1 0 0 0 0,1 0 0 0 0,0 0 0 0 0,1 0 0 0 0,-4 6 0 0 0,-33 53-167 0 0,32-49-29 0 0,-110 221 561 0 0,-13 22-336 0 0,-169 213 842 0 0,90-209 736 0 0,195-250-3068 0 0,13-11 734 0 0,0 1-1 0 0,0-1 1 0 0,0 0 0 0 0,0 0 0 0 0,0 0-1 0 0,0 0 1 0 0,0 0 0 0 0,0 0 0 0 0,0-1-1 0 0,0 1 1 0 0,0-1 0 0 0,0 1 0 0 0,0-1 0 0 0,0 0-1 0 0,0 1 1 0 0,1-1 0 0 0,-1 0 0 0 0,0 0-1 0 0,-2-2 1 0 0,-15-12-3624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2 129 8290 0 0,'-1'-4'130'0'0,"1"-1"1"0"0,0 1-1 0 0,0-1 1 0 0,0 1 0 0 0,1-1-1 0 0,-1 1 1 0 0,1-1-1 0 0,0 1 1 0 0,0 0-1 0 0,1-1 1 0 0,0 1-1 0 0,-1 0 1 0 0,1 0-1 0 0,1 0 1 0 0,-1 0 0 0 0,0 0-1 0 0,1 1 1 0 0,0-1-1 0 0,0 1 1 0 0,0 0-1 0 0,0 0 1 0 0,1 0-1 0 0,-1 0 1 0 0,1 0 0 0 0,-1 1-1 0 0,1-1 1 0 0,0 1-1 0 0,0 0 1 0 0,5-2-1 0 0,0 1-203 0 0,-1 0-1 0 0,1 0 1 0 0,0 0-1 0 0,0 1 1 0 0,0 1-1 0 0,0 0 0 0 0,15-1 1 0 0,-17 2 122 0 0,1 1-1 0 0,-1-1 1 0 0,1 1-1 0 0,-1 1 1 0 0,10 2-1 0 0,3 4-55 0 0,1 1-1 0 0,-1 1 0 0 0,-1 1 0 0 0,0 1 1 0 0,-1 0-1 0 0,0 1 0 0 0,0 1 0 0 0,14 17 1 0 0,119 138 140 0 0,-117-128-81 0 0,36 45-16 0 0,173 204 104 0 0,-227-273-78 0 0,-1 1-1 0 0,-1 1 0 0 0,-1 1 1 0 0,0 0-1 0 0,11 26 0 0 0,-23-45-11 0 0,-4-2-856 0 0,1-1 509 0 0,0 0-1 0 0,0 0 1 0 0,1 0-1 0 0,-1 0 1 0 0,0 0 0 0 0,1 0-1 0 0,-1 0 1 0 0,1 0-1 0 0,-1-1 1 0 0,1 1-1 0 0,0-1 1 0 0,0 1 0 0 0,0-1-1 0 0,0-2 1 0 0,0 1-171 0 0,-8-18-1719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9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741 1 16668 0 0,'-2'0'65'0'0,"0"0"1"0"0,0 0-1 0 0,0 0 0 0 0,1 0 1 0 0,-1 0-1 0 0,0 1 1 0 0,0-1-1 0 0,0 0 1 0 0,0 1-1 0 0,1 0 1 0 0,-1-1-1 0 0,0 1 1 0 0,1 0-1 0 0,-1 0 1 0 0,0 0-1 0 0,1 0 1 0 0,-3 2-1 0 0,-24 22-286 0 0,-96 142-633 0 0,1-1 924 0 0,-159 120 254 0 0,204-221-1112 0 0,24-25-2505 0 0,36-27 1195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3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490 10 14099 0 0,'0'0'7'0'0,"0"0"-1"0"0,0-1 1 0 0,0 1-1 0 0,0-1 1 0 0,0 1 0 0 0,0-1-1 0 0,0 1 1 0 0,-1 0-1 0 0,1-1 1 0 0,0 1-1 0 0,0 0 1 0 0,0-1 0 0 0,0 1-1 0 0,-1-1 1 0 0,1 1-1 0 0,0 0 1 0 0,0-1 0 0 0,-1 1-1 0 0,1 0 1 0 0,0 0-1 0 0,-1-1 1 0 0,1 1-1 0 0,0 0 1 0 0,-1 0 0 0 0,1-1-1 0 0,0 1 1 0 0,-1 0-1 0 0,1 0 1 0 0,-1 0 0 0 0,1 0-1 0 0,0 0 1 0 0,-1-1-1 0 0,1 1 1 0 0,-1 0-1 0 0,1 0 1 0 0,0 0 0 0 0,-1 0-1 0 0,1 0 1 0 0,-1 0-1 0 0,1 0 1 0 0,-1 0 0 0 0,1 1-1 0 0,0-1 1 0 0,-1 0-1 0 0,1 0 1 0 0,0 0-1 0 0,-1 0 1 0 0,1 0 0 0 0,-1 1-1 0 0,1-1 1 0 0,0 0-1 0 0,-1 0 1 0 0,1 1 0 0 0,0-1-1 0 0,-1 0 1 0 0,1 1-1 0 0,0-1 1 0 0,0 0 0 0 0,-1 1-1 0 0,1-1 1 0 0,0 0-1 0 0,0 1 1 0 0,0-1-1 0 0,-1 1 1 0 0,-10 29-1226 0 0,10-26 1366 0 0,-40 151-500 0 0,4-12 390 0 0,16-76 1 0 0,-3-2 0 0 0,-57 107 0 0 0,58-131 257 0 0,-2-1 0 0 0,-2-1-1 0 0,-1-1 1 0 0,-65 66 0 0 0,69-87-58 0 0,21-15-467 0 0,-1 0-1 0 0,0 0 0 0 0,1 1 0 0 0,-1 0 1 0 0,1-1-1 0 0,0 1 0 0 0,0 1 1 0 0,-4 5-1 0 0,13-26-748 0 0,4 0 288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3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15227 0 0,'0'0'1074'0'0,"0"7"-654"0"0,0 8-459 0 0,-1 1 0 0 0,-1-1 0 0 0,-1 1 0 0 0,0-1 0 0 0,-1 0 0 0 0,-10 25 0 0 0,3-7 96 0 0,-1 4 69 0 0,-1 0 0 0 0,-35 63 1 0 0,48-99-128 0 0,-1-1 1 0 0,1 1-1 0 0,0 0 0 0 0,-1-1 1 0 0,1 1-1 0 0,-1 0 1 0 0,1 0-1 0 0,0-1 1 0 0,-1 1-1 0 0,1 0 1 0 0,0 0-1 0 0,0-1 1 0 0,0 1-1 0 0,0 0 1 0 0,0 0-1 0 0,0 0 1 0 0,0-1-1 0 0,0 1 0 0 0,0 0 1 0 0,0 0-1 0 0,0 0 1 0 0,0-1-1 0 0,1 1 1 0 0,-1 0-1 0 0,0 0 1 0 0,0 0-1 0 0,1-1 1 0 0,0 2-1 0 0,0-1 2 0 0,0-1 0 0 0,0 1 0 0 0,0 0 0 0 0,0-1 0 0 0,1 1 0 0 0,-1-1 0 0 0,0 1 1 0 0,1-1-1 0 0,-1 0 0 0 0,0 1 0 0 0,1-1 0 0 0,-1 0 0 0 0,0 0 0 0 0,1 0 0 0 0,1 0 0 0 0,9-1 24 0 0,0 0-1 0 0,23-6 1 0 0,-29 6-14 0 0,177-50-22 0 0,-131 34-999 0 0,1 2 0 0 0,1 2-1 0 0,0 2 1 0 0,65-3 0 0 0,-52 11-2323 0 0,-48 5 2080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3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92 154 10826 0 0,'-13'-3'514'0'0,"1"0"0"0"0,-1 1 0 0 0,0 1 0 0 0,0 0 0 0 0,-14 1 541 0 0,47-6-641 0 0,397-99-233 0 0,-264 77-3178 0 0,-130 24 2895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4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16235 0 0,'0'-2'89'0'0,"0"1"-1"0"0,1-1 0 0 0,-1 1 1 0 0,1-1-1 0 0,0 1 0 0 0,-1-1 1 0 0,1 1-1 0 0,0 0 0 0 0,0-1 1 0 0,0 1-1 0 0,0 0 0 0 0,0 0 0 0 0,0 0 1 0 0,0 0-1 0 0,0-1 0 0 0,0 2 1 0 0,0-1-1 0 0,1 0 0 0 0,-1 0 1 0 0,1 0-1 0 0,-1 1 0 0 0,0-1 1 0 0,1 0-1 0 0,-1 1 0 0 0,1-1 0 0 0,-1 1 1 0 0,3-1-1 0 0,52-8-772 0 0,-42 7 905 0 0,30-4-810 0 0,-1-2 0 0 0,1-2 0 0 0,63-23 0 0 0,-87 29-543 0 0,-14 4-1214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4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 4745 0 0,'-39'20'2395'0'0,"-20"12"502"0"0,55-29-2714 0 0,0 0 1 0 0,-1 0-1 0 0,2 1 0 0 0,-1-1 0 0 0,0 1 0 0 0,1 0 0 0 0,-1 0 0 0 0,1 0 1 0 0,0 1-1 0 0,-2 5 0 0 0,1-2 57 0 0,-19 50 1060 0 0,22-56-1248 0 0,0 0 1 0 0,0 1-1 0 0,1-1 1 0 0,-1 1-1 0 0,1-1 1 0 0,0 0-1 0 0,0 1 1 0 0,-1-1-1 0 0,2 1 1 0 0,-1-1-1 0 0,0 0 1 0 0,0 1-1 0 0,1-1 1 0 0,-1 0 0 0 0,1 1-1 0 0,0-1 1 0 0,0 0-1 0 0,0 0 1 0 0,0 1-1 0 0,0-1 1 0 0,3 3 370 0 0,6-6-360 0 0,-1-1 0 0 0,1 0 0 0 0,0 0 1 0 0,-1-1-1 0 0,1-1 0 0 0,-1 1 0 0 0,0-2 0 0 0,11-6 1 0 0,35-13-21 0 0,-17 12-59 0 0,75-14 0 0 0,-92 24 8 0 0,0 0-1 0 0,-1 1 0 0 0,1 1 0 0 0,0 1 0 0 0,31 6 0 0 0,-35-4 16 0 0,0 1 1 0 0,-1 1 0 0 0,1 1-1 0 0,-1 0 1 0 0,0 1-1 0 0,0 0 1 0 0,-1 1 0 0 0,0 1-1 0 0,19 15 1 0 0,-30-20 20 0 0,1-1-1 0 0,-1 1 1 0 0,0 0-1 0 0,0 1 0 0 0,-1-1 1 0 0,1 1-1 0 0,-1-1 1 0 0,0 1-1 0 0,0 0 1 0 0,0 0-1 0 0,-1 0 1 0 0,0 1-1 0 0,0-1 1 0 0,0 1-1 0 0,0-1 1 0 0,-1 1-1 0 0,0-1 1 0 0,-1 1-1 0 0,1 0 1 0 0,-1 0-1 0 0,0-1 1 0 0,0 1-1 0 0,-1 0 1 0 0,1-1-1 0 0,-1 1 1 0 0,-1 0-1 0 0,1-1 1 0 0,-1 1-1 0 0,0-1 1 0 0,0 0-1 0 0,-5 10 1 0 0,-4 3 119 0 0,-1 0 1 0 0,0-1-1 0 0,-1 0 1 0 0,-1-1-1 0 0,-1 0 1 0 0,0-1 0 0 0,-1-1-1 0 0,0 0 1 0 0,-1-1-1 0 0,-1-1 1 0 0,0-1-1 0 0,-1 0 1 0 0,-30 11-1 0 0,-2-1 287 0 0,-1-3 0 0 0,-1-2 0 0 0,0-3 0 0 0,-59 7 0 0 0,82-16-162 0 0,0-2-1 0 0,-43-3 1 0 0,14 0-169 0 0,58 1-116 0 0,-28 1-9125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13 12427 0 0,'-9'-12'2697'0'0,"1"15"-1675"0"0,6 0-1045 0 0,1 0 1 0 0,-1 0-1 0 0,1 0 1 0 0,0 0 0 0 0,0 0-1 0 0,1 0 1 0 0,-2 6-1 0 0,-5 32 65 0 0,-1 0 0 0 0,-3-1 0 0 0,-1 0 0 0 0,-26 57-1 0 0,36-95-47 0 0,1 0 0 0 0,0 1 0 0 0,0-1 0 0 0,0 0 0 0 0,0 1-1 0 0,1-1 1 0 0,-1 1 0 0 0,0-1 0 0 0,1 0 0 0 0,0 1-1 0 0,0-1 1 0 0,0 1 0 0 0,0-1 0 0 0,0 1 0 0 0,0-1 0 0 0,0 1-1 0 0,1-1 1 0 0,-1 1 0 0 0,1-1 0 0 0,0 1 0 0 0,0-1 0 0 0,1 3-1 0 0,0-3 3 0 0,0 0-1 0 0,0 0 1 0 0,0 0-1 0 0,0 0 1 0 0,1 0-1 0 0,-1 0 1 0 0,1-1-1 0 0,-1 1 1 0 0,1-1-1 0 0,0 0 1 0 0,-1 0-1 0 0,1 0 1 0 0,0 0-1 0 0,0 0 1 0 0,5 0-1 0 0,7 1 26 0 0,1 0-1 0 0,0-2 1 0 0,-1 0 0 0 0,1-1-1 0 0,27-5 1 0 0,81-26 102 0 0,-1 0-78 0 0,-107 28-71 0 0,1 2 0 0 0,0 0-1 0 0,1 1 1 0 0,-1 1 0 0 0,19 2-1 0 0,-32-2-157 0 0,-1 1 0 0 0,0-1 0 0 0,0 1-1 0 0,0-1 1 0 0,0 1 0 0 0,0 0-1 0 0,0 1 1 0 0,-1-1 0 0 0,1 0 0 0 0,0 1-1 0 0,0 0 1 0 0,-1-1 0 0 0,1 1 0 0 0,-1 0-1 0 0,3 3 1 0 0,-4-3-8 0 0,0-1-1 0 0,0 1 1 0 0,0 0-1 0 0,0 0 1 0 0,0-1 0 0 0,0 1-1 0 0,-1 0 1 0 0,1 0 0 0 0,-1 0-1 0 0,1 0 1 0 0,-1 0 0 0 0,0 0-1 0 0,0 0 1 0 0,0 0-1 0 0,0 0 1 0 0,0 0 0 0 0,0 0-1 0 0,-1-1 1 0 0,1 1 0 0 0,-1 0-1 0 0,1 0 1 0 0,-1 0 0 0 0,1 0-1 0 0,-3 3 1 0 0,-6 13-832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5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12395 0 0,'0'0'3162'0'0,"18"-12"-2910"0"0,78-1-122 0 0,104-11 152 0 0,-155 20-202 0 0,-27 2-28 0 0,0 0-1 0 0,0 1 1 0 0,0 1-1 0 0,1 0 1 0 0,25 5-1 0 0,-43-5-341 0 0,1 0 945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7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91 10274 0 0,'-8'-14'-441'0'0,"20"13"-447"0"0,3 2 2132 0 0,-14-1-1213 0 0,-1 0 1 0 0,1 0-1 0 0,-1 0 0 0 0,1 0 1 0 0,-1 0-1 0 0,1 0 0 0 0,-1 0 1 0 0,1 1-1 0 0,-1-1 0 0 0,1 0 1 0 0,-1 0-1 0 0,0 0 1 0 0,1 1-1 0 0,-1-1 0 0 0,1 0 1 0 0,-1 1-1 0 0,1-1 0 0 0,-1 0 1 0 0,0 1-1 0 0,1-1 0 0 0,-1 0 1 0 0,0 1-1 0 0,0-1 0 0 0,1 1 1 0 0,-1-1-1 0 0,0 1 1 0 0,1 0-1 0 0,1 23 214 0 0,-3 7-217 0 0,1-23 2 0 0,-2-5 255 0 0,1 0 0 0 0,0 0 0 0 0,-1 0 0 0 0,1 1 0 0 0,0-1 0 0 0,0 0 0 0 0,0 6 0 0 0,-4-1 1870 0 0,4-4-1709 0 0,1 2-295 0 0,-1-4-75 0 0,1 0 7 0 0,-2-2 208 0 0,-1-1-363 0 0,3 2 123 0 0,-1-1-1 0 0,1 0 1 0 0,-1 0 0 0 0,1 0 0 0 0,0 0 0 0 0,-1 0 0 0 0,1 0-1 0 0,-1 0 1 0 0,1 0 0 0 0,0 0 0 0 0,-1 0 0 0 0,1 0 0 0 0,-1 0-1 0 0,1 0 1 0 0,-1 0 0 0 0,1 0 0 0 0,0 0 0 0 0,-1 0 0 0 0,1-1-1 0 0,-1 1 1 0 0,1 0 0 0 0,0 0 0 0 0,-1-1 0 0 0,1 1 0 0 0,0 0-1 0 0,-1 0 1 0 0,1-1 0 0 0,0 1 0 0 0,-1 0 0 0 0,1-1 0 0 0,0 1-1 0 0,0 0 1 0 0,0-1 0 0 0,-1 1 0 0 0,1 0 0 0 0,0-1 0 0 0,0 1-1 0 0,0-1 1 0 0,0 1 0 0 0,-1 0 0 0 0,1-1 0 0 0,0 1 0 0 0,0-1-1 0 0,0 1 1 0 0,0-1 0 0 0,0 1 0 0 0,0 0 0 0 0,0-1 0 0 0,1 0-1 0 0,-2-4-46 0 0,1 0 0 0 0,-1 0 0 0 0,1 0 0 0 0,1 0 0 0 0,-1 0 0 0 0,1 0-1 0 0,0 0 1 0 0,0 0 0 0 0,0 0 0 0 0,1 0 0 0 0,0 0 0 0 0,0 0 0 0 0,0 1-1 0 0,0-1 1 0 0,1 1 0 0 0,0 0 0 0 0,5-7 0 0 0,-1 2-40 0 0,2 1-1 0 0,-1 0 1 0 0,1 1 0 0 0,0 0 0 0 0,0 0-1 0 0,1 1 1 0 0,0 1 0 0 0,0-1 0 0 0,1 1-1 0 0,13-4 1 0 0,-8 4 16 0 0,0 1 1 0 0,1 1-1 0 0,0 0 1 0 0,-1 1-1 0 0,1 1 0 0 0,23 1 1 0 0,-33 0 5 0 0,0 0-1 0 0,0 1 1 0 0,1 0 0 0 0,-1 0 0 0 0,0 1 0 0 0,0 0 0 0 0,-1 0 0 0 0,1 1-1 0 0,0 0 1 0 0,-1 0 0 0 0,0 0 0 0 0,1 1 0 0 0,-1 0 0 0 0,-1 0 0 0 0,1 0-1 0 0,0 1 1 0 0,-1 0 0 0 0,0 0 0 0 0,-1 1 0 0 0,1-1 0 0 0,-1 1 0 0 0,0 0-1 0 0,0 0 1 0 0,0 0 0 0 0,2 9 0 0 0,-1-4 13 0 0,-2 0 1 0 0,0 1-1 0 0,0 0 0 0 0,-1 0 1 0 0,0 0-1 0 0,-1 0 0 0 0,0 0 1 0 0,-1 0-1 0 0,-1 0 1 0 0,0 1-1 0 0,0-1 0 0 0,-1 0 1 0 0,-1-1-1 0 0,-4 15 0 0 0,-6 9 48 0 0,-1 0 1 0 0,-2 0-1 0 0,-2-2 0 0 0,0 0 0 0 0,-3-1 1 0 0,0-1-1 0 0,-2-1 0 0 0,-1-1 0 0 0,-35 32 0 0 0,34-40 88 0 0,0-1-1 0 0,-1-1 0 0 0,-2-2 0 0 0,1 0 1 0 0,-48 19-1 0 0,65-32-41 0 0,1-1 0 0 0,0 0 0 0 0,-1 0 0 0 0,1-1 0 0 0,-1 0 1 0 0,0-1-1 0 0,-15 0 0 0 0,22-1-66 0 0,1 0 1 0 0,0 0-1 0 0,-1 0 1 0 0,1-1 0 0 0,0 1-1 0 0,0 0 1 0 0,-1-1-1 0 0,1 0 1 0 0,0 1-1 0 0,0-1 1 0 0,0 0 0 0 0,0 0-1 0 0,0-1 1 0 0,0 1-1 0 0,0 0 1 0 0,0 0-1 0 0,1-1 1 0 0,-1 1 0 0 0,0-1-1 0 0,1 0 1 0 0,-1 1-1 0 0,1-1 1 0 0,0 0-1 0 0,-1 0 1 0 0,1 0-1 0 0,0 0 1 0 0,0 0 0 0 0,0 0-1 0 0,1 0 1 0 0,-1-1-1 0 0,0 1 1 0 0,1 0-1 0 0,-1 0 1 0 0,1 0 0 0 0,0-1-1 0 0,0 1 1 0 0,0-4-1 0 0,1 3-33 0 0,-1 0 0 0 0,1 0-1 0 0,0 1 1 0 0,0-1 0 0 0,0 0 0 0 0,0 0-1 0 0,0 1 1 0 0,1-1 0 0 0,-1 0-1 0 0,1 1 1 0 0,0 0 0 0 0,0-1 0 0 0,0 1-1 0 0,0 0 1 0 0,0 0 0 0 0,0 0 0 0 0,0 0-1 0 0,1 0 1 0 0,-1 1 0 0 0,1-1-1 0 0,-1 1 1 0 0,1 0 0 0 0,5-2 0 0 0,6-3-40 0 0,1 0 1 0 0,0 1 0 0 0,15-3-1 0 0,-12 5 25 0 0,0 1 0 0 0,0 0 0 0 0,0 1 0 0 0,1 1 0 0 0,21 2 0 0 0,93 18-3 0 0,3 1 52 0 0,-63-16 5 0 0,1-4 1 0 0,-1-3 0 0 0,100-14-1 0 0,-113 7 38 0 0,29-5-1671 0 0,-30-2-3796 0 0,-38 6 3057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07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568 39 12755 0 0,'-12'-39'3276'0'0,"10"40"-3488"0"0,0-1 171 0 0,0 1 0 0 0,0-1 0 0 0,0 1 1 0 0,0 0-1 0 0,0-1 0 0 0,0 1 1 0 0,0 0-1 0 0,0 1 0 0 0,0-1 0 0 0,1 0 1 0 0,-1 0-1 0 0,-2 3 0 0 0,-24 26-192 0 0,10-11 162 0 0,-42 37 17 0 0,-245 212 684 0 0,195-172-50 0 0,110-96-573 0 0,-1 1 0 0 0,1-1-1 0 0,-1 1 1 0 0,1 0 0 0 0,-1 0 0 0 0,1-1 0 0 0,0 1 0 0 0,-1 0 0 0 0,1 0 0 0 0,0-1-1 0 0,0 1 1 0 0,-1 0 0 0 0,1 0 0 0 0,0 0 0 0 0,0 0 0 0 0,0-1 0 0 0,0 1 0 0 0,0 0-1 0 0,0 0 1 0 0,0 0 0 0 0,0 0 0 0 0,0-1 0 0 0,1 1 0 0 0,-1 0 0 0 0,0 0 0 0 0,0 0-1 0 0,1-1 1 0 0,-1 1 0 0 0,1 0 0 0 0,-1 0 0 0 0,1-1 0 0 0,-1 1 0 0 0,1 0 0 0 0,-1-1-1 0 0,1 1 1 0 0,-1-1 0 0 0,1 1 0 0 0,0-1 0 0 0,-1 1 0 0 0,1-1 0 0 0,0 1 0 0 0,-1-1-1 0 0,3 1 1 0 0,38 24 560 0 0,-33-22-448 0 0,20 10-12 0 0,1-1 0 0 0,0-1 0 0 0,35 7 0 0 0,-40-12-86 0 0,-6-3-28 0 0,0-1 0 0 0,0 0 0 0 0,0-2 0 0 0,0 0-1 0 0,0-1 1 0 0,31-6 0 0 0,-29 4-88 0 0,36-6-893 0 0,-1-2 1 0 0,67-22-1 0 0,-56 10 409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16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72 259 3897 0 0,'-20'-12'2750'0'0,"18"11"-2536"0"0,1 0-1 0 0,-1 0 1 0 0,1 0-1 0 0,-1-1 0 0 0,1 1 1 0 0,0-1-1 0 0,-1 1 0 0 0,1-1 1 0 0,0 1-1 0 0,-2-4 0 0 0,3 4-170 0 0,0-1 1 0 0,-1 1-1 0 0,1 0 0 0 0,0-1 0 0 0,0 1 0 0 0,-1-1 0 0 0,1 1 0 0 0,0-1 0 0 0,1 1 0 0 0,-1-1 0 0 0,0 1 0 0 0,0-1 0 0 0,1 1 0 0 0,0-3 0 0 0,9-19-317 0 0,5-5 156 0 0,28-39 0 0 0,-35 56 47 0 0,1 1 0 0 0,0 0-1 0 0,0 0 1 0 0,1 1 0 0 0,0 0-1 0 0,15-10 1 0 0,-23 18 37 0 0,1 0 1 0 0,-1-1-1 0 0,0 1 0 0 0,0 1 0 0 0,1-1 0 0 0,-1 0 1 0 0,0 0-1 0 0,1 1 0 0 0,-1 0 0 0 0,1-1 0 0 0,-1 1 1 0 0,1 0-1 0 0,-1 0 0 0 0,1 0 0 0 0,-1 1 0 0 0,1-1 1 0 0,-1 0-1 0 0,0 1 0 0 0,1 0 0 0 0,-1 0 1 0 0,0-1-1 0 0,1 1 0 0 0,-1 1 0 0 0,0-1 0 0 0,0 0 1 0 0,0 0-1 0 0,0 1 0 0 0,0-1 0 0 0,0 1 0 0 0,0 0 1 0 0,-1-1-1 0 0,1 1 0 0 0,0 0 0 0 0,-1 0 0 0 0,2 4 1 0 0,3 2-3 0 0,0 1 0 0 0,-1 0 0 0 0,0 1 0 0 0,-1-1 0 0 0,0 1 0 0 0,0 0 0 0 0,2 11 0 0 0,1 10 44 0 0,-2 1 0 0 0,-1-1 1 0 0,-1 1-1 0 0,-2 0 0 0 0,-1 0 1 0 0,-9 63-1 0 0,6-76 105 0 0,-1-1 0 0 0,0 1-1 0 0,-2-1 1 0 0,0 0 0 0 0,-1-1-1 0 0,-1 1 1 0 0,0-2 0 0 0,-1 1 0 0 0,-1-1-1 0 0,-1 0 1 0 0,0-1 0 0 0,-1 0-1 0 0,-16 15 1 0 0,23-25-25 0 0,0-1 0 0 0,-1 0 0 0 0,0 0-1 0 0,0 0 1 0 0,0 0 0 0 0,0-1 0 0 0,0 0 0 0 0,-1 0-1 0 0,0-1 1 0 0,-8 2 0 0 0,11-3-42 0 0,1 0 0 0 0,-1-1 0 0 0,1 0 0 0 0,0 0 0 0 0,-1 0 0 0 0,1 0 0 0 0,-1 0 0 0 0,1-1 0 0 0,0 1 0 0 0,-1-1 0 0 0,1 0 0 0 0,0 0 0 0 0,0-1 0 0 0,-1 1 0 0 0,1 0 0 0 0,0-1 0 0 0,0 0 1 0 0,1 0-1 0 0,-1 0 0 0 0,0 0 0 0 0,0 0 0 0 0,-4-6 0 0 0,4 4-21 0 0,-1 0 1 0 0,1-1-1 0 0,-1 0 1 0 0,1 0-1 0 0,1 0 0 0 0,-1 0 1 0 0,1 0-1 0 0,0-1 1 0 0,0 1-1 0 0,0 0 1 0 0,1-1-1 0 0,-1 0 1 0 0,2 1-1 0 0,-1-1 1 0 0,1 0-1 0 0,-1 0 1 0 0,2-6-1 0 0,0 8-56 0 0,-1 0-1 0 0,1 0 0 0 0,0 0 1 0 0,1 0-1 0 0,-1 0 1 0 0,1 0-1 0 0,0 0 1 0 0,0 0-1 0 0,0 1 0 0 0,0-1 1 0 0,1 1-1 0 0,-1 0 1 0 0,1-1-1 0 0,0 1 1 0 0,0 0-1 0 0,0 1 0 0 0,0-1 1 0 0,1 0-1 0 0,-1 1 1 0 0,1 0-1 0 0,0 0 1 0 0,-1 0-1 0 0,1 0 0 0 0,5-1 1 0 0,-1 0-17 0 0,0 1 0 0 0,0 0 1 0 0,1 0-1 0 0,-1 1 0 0 0,1 0 0 0 0,0 0 0 0 0,-1 1 1 0 0,1 0-1 0 0,0 0 0 0 0,-1 1 0 0 0,1 1 0 0 0,-1-1 1 0 0,1 1-1 0 0,-1 1 0 0 0,12 4 0 0 0,5 5 65 0 0,0 1 0 0 0,-2 1 0 0 0,34 25 0 0 0,-21-13-138 0 0,-16-15-625 0 0,-11-7-233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1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691 0 10762 0 0,'-10'79'2767'0'0,"-36"216"-2296"0"0,29-231-564 0 0,-2 0-1 0 0,-28 62 0 0 0,30-88 35 0 0,-2-1 1 0 0,-2-1-1 0 0,-1 0 0 0 0,-38 46 1 0 0,41-60-157 0 0,-2-1 1 0 0,0-1 0 0 0,-43 31 0 0 0,-79 41-2781 0 0,113-74 1872 0 0,-48 25-2518 0 0,42-26 1440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1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408 0 11682 0 0,'-16'2'-52'0'0,"-1"0"0"0"0,1 1-1 0 0,0 0 1 0 0,0 1-1 0 0,1 1 1 0 0,-1 1 0 0 0,1 0-1 0 0,0 1 1 0 0,1 1-1 0 0,0 0 1 0 0,0 1 0 0 0,0 0-1 0 0,1 1 1 0 0,1 0-1 0 0,0 2 1 0 0,0-1 0 0 0,1 1-1 0 0,1 1 1 0 0,0 0 0 0 0,0 0-1 0 0,1 1 1 0 0,1 0-1 0 0,-10 25 1 0 0,-1 16-57 0 0,3 1 0 0 0,2 0 0 0 0,-11 99 0 0 0,18-75 65 0 0,4-1 1 0 0,8 94-1 0 0,-2-134 82 0 0,1 1 0 0 0,3 0 0 0 0,1-1-1 0 0,2-1 1 0 0,1 1 0 0 0,2-2 0 0 0,24 48 0 0 0,-27-68-4 0 0,-1 0 0 0 0,2-1 0 0 0,0-1 0 0 0,1 0 1 0 0,1-1-1 0 0,0 0 0 0 0,22 18 0 0 0,-23-23-15 0 0,1-1 0 0 0,0 1 0 0 0,0-2 0 0 0,1 0 0 0 0,0-1 0 0 0,0 0 0 0 0,1-1-1 0 0,0 0 1 0 0,0-2 0 0 0,19 4 0 0 0,-6-5 17 0 0,0 0 0 0 0,-1-2 0 0 0,1-1 0 0 0,0-1 0 0 0,-1-1 0 0 0,1-2 1 0 0,-1-1-1 0 0,0-1 0 0 0,-1-1 0 0 0,49-22 0 0 0,-32 9 46 0 0,-2-2 0 0 0,-1-1 0 0 0,0-3 0 0 0,-2-1-1 0 0,55-52 1 0 0,-52 36 193 0 0,-2-2-1 0 0,49-74 1 0 0,-81 109-221 0 0,48-65 338 0 0,79-122 491 0 0,-128 189-815 0 0,-1 0 0 0 0,0 0 0 0 0,-1-1 1 0 0,0 0-1 0 0,0 0 0 0 0,-1 0 0 0 0,-1 0 0 0 0,1 0 0 0 0,-2-1 1 0 0,1 1-1 0 0,-2-1 0 0 0,1 1 0 0 0,-1-1 0 0 0,-1 1 0 0 0,0-1 1 0 0,0 1-1 0 0,-1-1 0 0 0,-1 1 0 0 0,1 0 0 0 0,-2 0 0 0 0,1 0 1 0 0,-1 0-1 0 0,-1 1 0 0 0,0-1 0 0 0,-9-12 0 0 0,-1 0 19 0 0,-1 1-1 0 0,-1 0 0 0 0,-1 1 0 0 0,-1 1 1 0 0,0 1-1 0 0,-1 1 0 0 0,-2 0 1 0 0,1 1-1 0 0,-2 2 0 0 0,0 0 1 0 0,0 2-1 0 0,-1 0 0 0 0,-1 2 0 0 0,-26-8 1 0 0,14 7-258 0 0,-1 1 0 0 0,-1 2 0 0 0,1 2 0 0 0,-1 1 0 0 0,0 2 0 0 0,0 2 0 0 0,0 2 0 0 0,-77 10 0 0 0,78-5-741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17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2080 0 0,'0'-2'9'0'0,"0"0"-1"0"0,0-1 1 0 0,0 1-1 0 0,1 0 1 0 0,-1-1-1 0 0,1 1 1 0 0,-1 0-1 0 0,1 0 1 0 0,0-1-1 0 0,0 1 1 0 0,0 0-1 0 0,0 0 0 0 0,0 0 1 0 0,3-3-1 0 0,26-29-113 0 0,-9 12 53 0 0,-11 9 23 0 0,2 0-1 0 0,0 1 1 0 0,0 1 0 0 0,1 0 0 0 0,28-18 0 0 0,-32 23 55 0 0,0 1 1 0 0,1 0-1 0 0,0 0 1 0 0,0 1 0 0 0,0 0-1 0 0,0 1 1 0 0,1 1-1 0 0,-1-1 1 0 0,1 1 0 0 0,15 0-1 0 0,-19 3-41 0 0,0 0 0 0 0,0 0 0 0 0,1 1 0 0 0,-1 0 0 0 0,0 0 0 0 0,-1 1-1 0 0,1 0 1 0 0,0 0 0 0 0,-1 0 0 0 0,0 1 0 0 0,1 0 0 0 0,-1 0 0 0 0,-1 1 0 0 0,8 7 0 0 0,4 4-12 0 0,0 1 0 0 0,-2 1 0 0 0,15 23 1 0 0,-22-30 68 0 0,-1 1 0 0 0,-1 0 0 0 0,0 0 0 0 0,-1 1 1 0 0,0-1-1 0 0,-1 1 0 0 0,-1 0 0 0 0,0 0 0 0 0,0 1 1 0 0,-1-1-1 0 0,-1 1 0 0 0,0-1 0 0 0,-1 1 0 0 0,-1-1 1 0 0,0 1-1 0 0,-5 25 0 0 0,3-28 153 0 0,0 1 1 0 0,-1 0-1 0 0,0-1 1 0 0,-1 0-1 0 0,0 0 1 0 0,0 0-1 0 0,-1-1 1 0 0,-1 0-1 0 0,0 0 0 0 0,0 0 1 0 0,-1-1-1 0 0,0 0 1 0 0,-1-1-1 0 0,0 0 1 0 0,0 0-1 0 0,0-1 1 0 0,-1 0-1 0 0,0 0 1 0 0,-14 5-1 0 0,18-9-39 0 0,0-1 0 0 0,-1 0-1 0 0,1 0 1 0 0,0-1 0 0 0,-1 0 0 0 0,1 0 0 0 0,-1-1-1 0 0,1 1 1 0 0,-1-2 0 0 0,0 1 0 0 0,1-1 0 0 0,-1 0-1 0 0,1 0 1 0 0,-1 0 0 0 0,1-1 0 0 0,0 0 0 0 0,0 0-1 0 0,0-1 1 0 0,-7-4 0 0 0,10 6-139 0 0,0-1-1 0 0,0 0 0 0 0,0 0 1 0 0,0-1-1 0 0,1 1 1 0 0,-1-1-1 0 0,1 1 0 0 0,-1-1 1 0 0,1 0-1 0 0,0 0 1 0 0,0 0-1 0 0,0 0 1 0 0,1 0-1 0 0,-1 0 0 0 0,1 0 1 0 0,-1-1-1 0 0,1 1 1 0 0,0 0-1 0 0,1-1 0 0 0,-1 1 1 0 0,1-1-1 0 0,-1 1 1 0 0,1-1-1 0 0,0 0 1 0 0,0 1-1 0 0,0-1 0 0 0,1 1 1 0 0,-1-1-1 0 0,1 1 1 0 0,0-1-1 0 0,0 1 0 0 0,0 0 1 0 0,1-1-1 0 0,-1 1 1 0 0,1 0-1 0 0,2-4 1 0 0,-1 0-90 0 0,1 0 1 0 0,0 1-1 0 0,1-1 1 0 0,-1 1-1 0 0,1 0 1 0 0,1 0 0 0 0,-1 1-1 0 0,1 0 1 0 0,0 0-1 0 0,0 0 1 0 0,0 0-1 0 0,1 1 1 0 0,11-6 0 0 0,-10 7 38 0 0,1 0 0 0 0,-1 1 0 0 0,1 0 1 0 0,0 0-1 0 0,-1 1 0 0 0,1 0 0 0 0,0 0 1 0 0,0 1-1 0 0,0 0 0 0 0,0 1 0 0 0,15 3 1 0 0,6 2 31 0 0,45 15 1 0 0,-63-17 50 0 0,-1 1 0 0 0,1 0 0 0 0,0 1 0 0 0,-1 0 0 0 0,0 1 0 0 0,14 11 0 0 0,-16-8-779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1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71 7682 0 0,'-35'-35'1211'0'0,"35"34"-1426"0"0,5 23-1678 0 0,57 145 1361 0 0,41 90 703 0 0,-46-134-104 0 0,22 64 260 0 0,-53-126 17 0 0,-39-99 4907 0 0,-3-20-3498 0 0,-46-136-1840 0 0,-108-322 833 0 0,185 564-1170 0 0,19 45 294 0 0,9 25 118 0 0,-19-59 32 0 0,2-1 0 0 0,3-1 0 0 0,55 80 0 0 0,-78-126 1 0 0,-3-7 8 0 0,-1 0 0 0 0,1 0 0 0 0,-1 0 0 0 0,1 0 0 0 0,0 0 0 0 0,7 5 568 0 0,-10-12-544 0 0,0 0-1 0 0,0-1 0 0 0,-1 1 1 0 0,1 0-1 0 0,-1 0 0 0 0,0 0 0 0 0,1 0 1 0 0,-2 0-1 0 0,1 0 0 0 0,0 0 1 0 0,0 0-1 0 0,-4-5 0 0 0,-1-5 91 0 0,-19-47 101 0 0,-39-67 0 0 0,-19-44-170 0 0,19-14-27 0 0,45 128-114 0 0,19 55-32 0 0,4 8-228 0 0,13 27 229 0 0,-3 1 1 0 0,-1 1-1 0 0,15 56 0 0 0,-5-12 85 0 0,-10-42 24 0 0,2-1 1 0 0,2-1-1 0 0,1-1 0 0 0,1 0 1 0 0,38 49-1 0 0,-29-50 137 0 0,-27-33-60 0 0,-1-21-3039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19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668 196 8386 0 0,'-22'-26'243'0'0,"-1"1"0"0"0,-1 1 1 0 0,-2 1-1 0 0,-28-20 1 0 0,44 36-128 0 0,-1 1 1 0 0,1 0-1 0 0,-1 0 1 0 0,-1 1-1 0 0,1 0 1 0 0,-1 1-1 0 0,0 0 1 0 0,1 1-1 0 0,-2 0 1 0 0,1 1-1 0 0,0 0 1 0 0,0 1-1 0 0,-1 1 1 0 0,-17 1-1 0 0,21 1-87 0 0,0 0 0 0 0,0 1 0 0 0,0 0 0 0 0,0 0 0 0 0,1 1 0 0 0,-1 1-1 0 0,1-1 1 0 0,0 1 0 0 0,0 0 0 0 0,1 1 0 0 0,0 0 0 0 0,0 0 0 0 0,0 1 0 0 0,1 0-1 0 0,-1 0 1 0 0,-8 13 0 0 0,-7 14-96 0 0,1 0 1 0 0,-24 54-1 0 0,41-79 60 0 0,-13 31-53 0 0,1 0 0 0 0,2 1 0 0 0,2 1 0 0 0,2 0 0 0 0,2 1-1 0 0,1-1 1 0 0,3 2 0 0 0,1-1 0 0 0,2 0 0 0 0,2 1-1 0 0,2-1 1 0 0,11 57 0 0 0,-1-37 49 0 0,3 0 0 0 0,3-1 0 0 0,3-1 0 0 0,2-1 0 0 0,2 0 0 0 0,4-3 0 0 0,57 87 0 0 0,-51-96 14 0 0,2-2 1 0 0,1-1 0 0 0,3-2 0 0 0,1-2 0 0 0,2-3 0 0 0,2-1 0 0 0,1-2-1 0 0,106 57 1 0 0,-127-78 26 0 0,1-1-1 0 0,1-1 1 0 0,0-1-1 0 0,0-2 0 0 0,1-1 1 0 0,0-1-1 0 0,1-2 1 0 0,-1-1-1 0 0,1-1 0 0 0,0-2 1 0 0,0-1-1 0 0,0-1 1 0 0,0-2-1 0 0,-1-1 0 0 0,1-1 1 0 0,-1-1-1 0 0,0-2 1 0 0,-1-2-1 0 0,1 0 0 0 0,39-22 1 0 0,-33 13 165 0 0,-2-1-1 0 0,0-2 1 0 0,-1-2 0 0 0,-2-1 0 0 0,0-1-1 0 0,-2-2 1 0 0,31-37 0 0 0,-39 39 60 0 0,-1-2 0 0 0,-1 0-1 0 0,-1-2 1 0 0,-2 0 0 0 0,-1 0 0 0 0,-1-1 0 0 0,-2-1-1 0 0,15-61 1 0 0,-18 48-76 0 0,-1 0-1 0 0,-3 0 0 0 0,-2 0 1 0 0,-1 0-1 0 0,-3-1 1 0 0,-1 1-1 0 0,-3 0 0 0 0,-18-79 1 0 0,14 90-91 0 0,-2 0 1 0 0,-1 1-1 0 0,-1 0 1 0 0,-2 2-1 0 0,-2-1 1 0 0,0 2-1 0 0,-2 0 1 0 0,-2 1-1 0 0,0 1 1 0 0,-2 2-1 0 0,-48-46 0 0 0,16 29 26 0 0,-2 2-1 0 0,-1 3 1 0 0,-2 3-1 0 0,-2 2 0 0 0,-90-34 1 0 0,110 50-95 0 0,0 2 1 0 0,-1 2-1 0 0,-1 2 0 0 0,-54-6 1 0 0,71 14-48 0 0,0 1 0 0 0,0 2 1 0 0,0 0-1 0 0,0 2 0 0 0,0 1 1 0 0,0 1-1 0 0,0 1 0 0 0,-32 12 1 0 0,-85 39-322 0 0,125-47-420 0 0,0 1 1 0 0,1 1-1 0 0,0 0 1 0 0,1 1-1 0 0,-20 19 1 0 0,24-16-1253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13115 0 0,'-1'5'-782'0'0,"-26"228"-908"0"0,22-180 1569 0 0,-73 950-1451 0 0,76-937 256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6 101 10762 0 0,'9'-10'26'0'0,"2"0"0"0"0,-1 1-1 0 0,1 1 1 0 0,0 0 0 0 0,1 0 0 0 0,0 1-1 0 0,0 0 1 0 0,1 1 0 0 0,0 1 0 0 0,0 0-1 0 0,0 1 1 0 0,19-4 0 0 0,-22 6-52 0 0,-1 0 1 0 0,1 1-1 0 0,0 1 1 0 0,-1 0-1 0 0,1 0 1 0 0,0 1-1 0 0,0 0 0 0 0,-1 1 1 0 0,1 0-1 0 0,-1 0 1 0 0,0 1-1 0 0,1 0 1 0 0,-1 1-1 0 0,0 0 1 0 0,-1 0-1 0 0,1 1 1 0 0,-1 0-1 0 0,11 9 1 0 0,-1 3 21 0 0,-1 0 1 0 0,-1 1 0 0 0,0 0 0 0 0,-1 2-1 0 0,-2-1 1 0 0,0 2 0 0 0,0 0 0 0 0,14 37-1 0 0,-15-28-55 0 0,-1 1-1 0 0,-1 0 1 0 0,-2 1-1 0 0,-2 0 0 0 0,6 63 1 0 0,-12-73-7 0 0,-1-1 0 0 0,0 0 0 0 0,-2 0 0 0 0,-1 0 0 0 0,0 0 0 0 0,-2 0 0 0 0,0-1 1 0 0,-1 0-1 0 0,-1 0 0 0 0,-1-1 0 0 0,-1 0 0 0 0,-1-1 0 0 0,0 0 0 0 0,-1 0 0 0 0,-1-1 0 0 0,-29 29 0 0 0,28-32 123 0 0,-1 0 0 0 0,-1-1-1 0 0,0 0 1 0 0,-1-2-1 0 0,0 0 1 0 0,0 0 0 0 0,-1-2-1 0 0,-1 0 1 0 0,1-1-1 0 0,-2-1 1 0 0,1-1 0 0 0,-1-1-1 0 0,1 0 1 0 0,-1-2 0 0 0,-1 0-1 0 0,1-1 1 0 0,-37-1-1 0 0,55-1-17 0 0,-1-1 0 0 0,0 1 0 0 0,1 0 0 0 0,-1-1-1 0 0,0 1 1 0 0,1-1 0 0 0,-1 0 0 0 0,1 0 0 0 0,-1 0-1 0 0,1 0 1 0 0,-1 0 0 0 0,1 0 0 0 0,0-1-1 0 0,-1 1 1 0 0,1-1 0 0 0,0 0 0 0 0,0 1 0 0 0,0-1-1 0 0,0 0 1 0 0,1 0 0 0 0,-1 0 0 0 0,0-1 0 0 0,-2-3-1 0 0,4 2-54 0 0,-1 1 0 0 0,0 0-1 0 0,1 0 1 0 0,-1 0 0 0 0,1-1 0 0 0,0 1-1 0 0,0 0 1 0 0,0 0 0 0 0,0-1 0 0 0,1 1-1 0 0,0 0 1 0 0,-1 0 0 0 0,1 0 0 0 0,0-1-1 0 0,0 1 1 0 0,1 0 0 0 0,-1 0-1 0 0,1 1 1 0 0,2-6 0 0 0,4-4-120 0 0,0 0 1 0 0,1 1-1 0 0,1 0 0 0 0,-1 0 1 0 0,2 1-1 0 0,-1 0 1 0 0,2 1-1 0 0,-1 0 0 0 0,1 1 1 0 0,14-8-1 0 0,-19 12 100 0 0,0 1-1 0 0,0 0 1 0 0,1 0-1 0 0,-1 1 1 0 0,0-1-1 0 0,1 2 1 0 0,0-1-1 0 0,-1 1 1 0 0,1 0-1 0 0,0 1 1 0 0,0 0-1 0 0,0 0 1 0 0,-1 0-1 0 0,1 1 1 0 0,0 1-1 0 0,-1-1 1 0 0,1 1 0 0 0,-1 0-1 0 0,1 1 1 0 0,9 4-1 0 0,1 4 5 0 0,-1 0 0 0 0,0 0 0 0 0,0 2 0 0 0,-2 0 0 0 0,1 1 0 0 0,14 17 0 0 0,77 104 144 0 0,-52-62 27 0 0,-51-68-151 0 0,17 22-273 0 0,0-1-1 0 0,2-1 0 0 0,40 34 0 0 0,-41-42-664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2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0 11242 0 0,'-21'15'-47'0'0,"0"0"0"0"0,1 2-1 0 0,1 0 1 0 0,1 1-1 0 0,-21 26 1 0 0,12-9-64 0 0,2 1 0 0 0,-27 49 0 0 0,44-70 64 0 0,1 0 0 0 0,1 0 0 0 0,-10 31-1 0 0,15-40 14 0 0,-1 0-1 0 0,1-1 0 0 0,1 1 0 0 0,-1 0 0 0 0,1 0 0 0 0,-1 0 1 0 0,2-1-1 0 0,-1 1 0 0 0,1 0 0 0 0,0 0 0 0 0,0-1 1 0 0,0 1-1 0 0,1 0 0 0 0,4 9 0 0 0,-5-13 8 0 0,0 0 1 0 0,0 0-1 0 0,0-1 0 0 0,1 1 1 0 0,-1 0-1 0 0,0-1 0 0 0,1 1 1 0 0,0-1-1 0 0,-1 1 0 0 0,1-1 1 0 0,0 0-1 0 0,0 1 0 0 0,-1-1 0 0 0,1 0 1 0 0,0 0-1 0 0,0 0 0 0 0,0-1 1 0 0,0 1-1 0 0,3 0 0 0 0,-1 0-6 0 0,0-1 0 0 0,0 0 0 0 0,-1 0 0 0 0,1-1 0 0 0,0 1 0 0 0,-1-1 0 0 0,1 1 0 0 0,0-1 0 0 0,-1 0 0 0 0,6-3 0 0 0,5-3-22 0 0,0 0 0 0 0,0-2 1 0 0,-1 1-1 0 0,14-13 0 0 0,6-7 115 0 0,-1-1-1 0 0,-1-2 1 0 0,46-61-1 0 0,64-117 2424 0 0,-141 208-2455 0 0,1-1 1 0 0,0 1 0 0 0,0-1-1 0 0,0 1 1 0 0,1 0 0 0 0,-1-1-1 0 0,0 1 1 0 0,0 0 0 0 0,1 0-1 0 0,-1 0 1 0 0,1 0 0 0 0,1-1-1 0 0,-2 1-35 0 0,-1 1 1 0 0,1 0-1 0 0,-1 0 0 0 0,1 0 1 0 0,-1 0-1 0 0,1 0 0 0 0,-1 0 1 0 0,1 0-1 0 0,-1 0 0 0 0,1 0 0 0 0,-1 0 1 0 0,1 0-1 0 0,0 0 0 0 0,-1 1 1 0 0,1-1-1 0 0,-1 0 0 0 0,1 0 1 0 0,-1 0-1 0 0,0 1 0 0 0,1-1 0 0 0,-1 0 1 0 0,1 1-1 0 0,-1-1 0 0 0,1 0 1 0 0,0 1-1 0 0,2 3-54 0 0,-1 0 0 0 0,1 0 0 0 0,-1 1-1 0 0,0-1 1 0 0,0 0 0 0 0,-1 1 0 0 0,3 6 0 0 0,2 15 14 0 0,-1 1 0 0 0,-1-1-1 0 0,0 50 1 0 0,-4-51 79 0 0,2-1 0 0 0,0 1-1 0 0,2-1 1 0 0,0 1 0 0 0,8 23-1 0 0,-11-46-89 0 0,0 0-1 0 0,-1 0 0 0 0,1 0 0 0 0,0 0 1 0 0,0 0-1 0 0,0-1 0 0 0,0 1 0 0 0,0 0 1 0 0,0-1-1 0 0,1 1 0 0 0,-1 0 0 0 0,0-1 1 0 0,1 0-1 0 0,-1 1 0 0 0,1-1 0 0 0,0 0 1 0 0,-1 0-1 0 0,1 0 0 0 0,0 0 1 0 0,2 1-1 0 0,8-3-640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2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34 8786 0 0,'3'-19'905'0'0,"0"4"955"0"0,-3 30-2005 0 0,-14 125-735 0 0,-31 617 1094 0 0,52-662-406 0 0,4-34-3093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2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11 159 10018 0 0,'-3'-13'361'0'0,"-5"-32"1245"0"0,10 13-739 0 0,5 20-951 0 0,17-4-259 0 0,22-2-173 0 0,-39 15 507 0 0,4-1-70 0 0,1 0 1 0 0,1 1 0 0 0,-1 0-1 0 0,0 1 1 0 0,1 0 0 0 0,-1 1-1 0 0,26 1 1 0 0,-32 0 37 0 0,0 2 0 0 0,0-1 1 0 0,0 0-1 0 0,0 1 0 0 0,0 0 1 0 0,0 1-1 0 0,-1-1 0 0 0,1 1 1 0 0,-1 0-1 0 0,1 1 0 0 0,-1-1 0 0 0,0 1 1 0 0,-1 0-1 0 0,1 0 0 0 0,-1 0 1 0 0,1 1-1 0 0,-1 0 0 0 0,3 6 1 0 0,6 10 9 0 0,-1 0 0 0 0,-1 2 0 0 0,-2-1 0 0 0,0 1 0 0 0,6 27 0 0 0,-8-28 46 0 0,17 78 54 0 0,-21-78-68 0 0,2 0-1 0 0,0 0 1 0 0,2-1 0 0 0,0 1-1 0 0,1-2 1 0 0,12 23-1 0 0,7-2-1468 0 0,-20-33 584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3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 11354 0 0,'-16'28'-27'0'0,"1"0"-1"0"0,1 1 1 0 0,2 1-1 0 0,1 0 1 0 0,1 1-1 0 0,1 0 1 0 0,2 1-1 0 0,2-1 1 0 0,0 1-1 0 0,2 0 1 0 0,2 1 0 0 0,2 34-1 0 0,0-62-1 0 0,-1 0 1 0 0,0 0-1 0 0,1 0 1 0 0,0 0-1 0 0,0 0 1 0 0,1 0-1 0 0,-1 0 1 0 0,1-1-1 0 0,0 1 1 0 0,1 0-1 0 0,-1-1 1 0 0,1 0-1 0 0,-1 1 1 0 0,1-1-1 0 0,5 4 0 0 0,-6-5 16 0 0,1-1 0 0 0,0 0 0 0 0,0 0-1 0 0,0-1 1 0 0,0 1 0 0 0,0-1-1 0 0,1 1 1 0 0,-1-1 0 0 0,0 0-1 0 0,1 0 1 0 0,-1-1 0 0 0,1 1-1 0 0,-1 0 1 0 0,1-1 0 0 0,-1 0-1 0 0,1 0 1 0 0,-1 0 0 0 0,1-1-1 0 0,-1 1 1 0 0,0-1 0 0 0,1 0 0 0 0,5-1-1 0 0,1-2 105 0 0,0 0 0 0 0,-1 0 0 0 0,0-1-1 0 0,1 0 1 0 0,-2 0 0 0 0,1-1 0 0 0,0 0-1 0 0,-1-1 1 0 0,-1 0 0 0 0,1 0 0 0 0,8-11-1 0 0,-7 7 67 0 0,-1 0 0 0 0,0-1-1 0 0,-1 1 1 0 0,0-1 0 0 0,-1-1-1 0 0,0 1 1 0 0,-1-1 0 0 0,4-14-1 0 0,-8 19-80 0 0,0 0 0 0 0,-1 0 0 0 0,1 0 0 0 0,-1 0 0 0 0,-1 0 0 0 0,0 0 0 0 0,0 0-1 0 0,0 0 1 0 0,-1 0 0 0 0,0 1 0 0 0,-1-1 0 0 0,0 0 0 0 0,0 1 0 0 0,0 0 0 0 0,-1 0-1 0 0,0 0 1 0 0,0 0 0 0 0,-11-12 0 0 0,7 10-160 0 0,0 0 0 0 0,-1 0 0 0 0,0 0 0 0 0,0 1-1 0 0,-1 0 1 0 0,0 1 0 0 0,0 0 0 0 0,-1 1 0 0 0,1 0 0 0 0,-2 0 0 0 0,-18-6-1 0 0,-17 6-1800 0 0,25 5-298 0 0,16 1 552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1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21557 0 0,'2'-25'0'0'0,"0"4"-424"0"0,5 5-9 0 0,2 0-335 0 0,1 4-304 0 0,6 8-256 0 0,0 3-465 0 0,7 4 1 0 0,1 7-168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1856 0 0,'12'6'249'0'0,"-1"1"-1"0"0,0 0 1 0 0,0 0 0 0 0,-1 1-1 0 0,0 0 1 0 0,0 1-1 0 0,-1 0 1 0 0,0 0-1 0 0,-1 1 1 0 0,0 0-1 0 0,-1 1 1 0 0,12 20-1 0 0,-2 4 101 0 0,-2 1 0 0 0,26 72 3256 0 0,-41-108-3557 0 0,7-14 1351 0 0,8-31-1286 0 0,-9 28 155 0 0,17-50-215 0 0,-8 21 172 0 0,2 1-1 0 0,37-69 0 0 0,-53 111-185 0 0,1 0-15 0 0,-1 0 0 0 0,1 1 1 0 0,0-1-1 0 0,0 0 1 0 0,0 0-1 0 0,0 1 1 0 0,6-5-1 0 0,-7 6-35 0 0,0 1 0 0 0,0 0-1 0 0,0-1 1 0 0,-1 1 0 0 0,1 0-1 0 0,0 0 1 0 0,0 0 0 0 0,0-1 0 0 0,0 1-1 0 0,0 0 1 0 0,0 0 0 0 0,0 0-1 0 0,0 1 1 0 0,0-1 0 0 0,0 0 0 0 0,0 0-1 0 0,0 1 1 0 0,0-1 0 0 0,0 0-1 0 0,0 1 1 0 0,0-1 0 0 0,0 1 0 0 0,0-1-1 0 0,-1 1 1 0 0,1-1 0 0 0,0 1-1 0 0,0 0 1 0 0,-1-1 0 0 0,1 1 0 0 0,0 0-1 0 0,-1 0 1 0 0,1-1 0 0 0,0 2 0 0 0,4 4-30 0 0,-1 0 0 0 0,0 0 1 0 0,0 0-1 0 0,-1 0 0 0 0,1 1 1 0 0,-2 0-1 0 0,1-1 0 0 0,-1 1 1 0 0,0 0-1 0 0,2 9 1 0 0,0 12 15 0 0,2 36 0 0 0,-5-44 33 0 0,0 103 155 0 0,0 5-611 0 0,0-122 151 0 0,0 0 1 0 0,0 0-1 0 0,1-1 0 0 0,0 1 1 0 0,0 0-1 0 0,0 0 1 0 0,1-1-1 0 0,0 0 0 0 0,0 1 1 0 0,0-1-1 0 0,1 0 0 0 0,0 0 1 0 0,8 8-1 0 0,3 0-1130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3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407 538 8938 0 0,'-9'-31'1286'0'0,"8"27"-1092"0"0,0-1-1 0 0,0 1 1 0 0,0-1-1 0 0,0 1 1 0 0,-1 0-1 0 0,0 0 1 0 0,0-1-1 0 0,0 1 1 0 0,-1 1-1 0 0,1-1 1 0 0,-1 0-1 0 0,0 1 1 0 0,-5-6-1 0 0,4 6-192 0 0,0 0 0 0 0,-1 0 0 0 0,0 0 0 0 0,0 0 0 0 0,1 1 0 0 0,-2 0 0 0 0,1 0 0 0 0,0 0 0 0 0,0 1 0 0 0,0-1-1 0 0,-1 1 1 0 0,1 1 0 0 0,-1-1 0 0 0,1 1 0 0 0,-1 0 0 0 0,1 0 0 0 0,-1 0 0 0 0,1 1 0 0 0,-1 0 0 0 0,1 0 0 0 0,0 0 0 0 0,-1 1-1 0 0,1 0 1 0 0,-8 4 0 0 0,1 0-87 0 0,0 0 0 0 0,0 1 0 0 0,1 0 0 0 0,0 1 0 0 0,0 0 1 0 0,1 1-1 0 0,0 0 0 0 0,-17 21 0 0 0,10-9-2 0 0,2 1 0 0 0,0 1 0 0 0,-18 41 0 0 0,27-51 30 0 0,0 1-1 0 0,2-1 1 0 0,-1 1 0 0 0,2 0 0 0 0,0 0-1 0 0,1 0 1 0 0,0 0 0 0 0,0 23-1 0 0,2-35 40 0 0,0-1-1 0 0,0 1 0 0 0,0-1 1 0 0,0 1-1 0 0,0-1 0 0 0,1 1 0 0 0,-1-1 1 0 0,0 1-1 0 0,1-1 0 0 0,-1 1 1 0 0,1-1-1 0 0,0 0 0 0 0,-1 1 1 0 0,1-1-1 0 0,0 0 0 0 0,0 0 0 0 0,0 1 1 0 0,0-1-1 0 0,0 0 0 0 0,0 0 1 0 0,0 0-1 0 0,0 0 0 0 0,2 1 1 0 0,-2-2 13 0 0,1 1 1 0 0,0-1 0 0 0,0 1-1 0 0,0-1 1 0 0,0 0 0 0 0,-1 0-1 0 0,1 0 1 0 0,0 0 0 0 0,0 0-1 0 0,0 0 1 0 0,0-1 0 0 0,0 1-1 0 0,-1 0 1 0 0,1-1 0 0 0,3-1-1 0 0,8-4 96 0 0,0-1 0 0 0,0 0 0 0 0,21-17 0 0 0,-24 16-12 0 0,25-18 371 0 0,47-49-1 0 0,-6 6 293 0 0,-72 66-740 0 0,-1 0-1 0 0,1 0 1 0 0,-1 0 0 0 0,1 1-1 0 0,0 0 1 0 0,0 0 0 0 0,0 0-1 0 0,0 0 1 0 0,0 1 0 0 0,0-1-1 0 0,6 0 1 0 0,-8 2-23 0 0,1 0 0 0 0,-1 0 0 0 0,0 0 0 0 0,1 1 0 0 0,-1-1 0 0 0,0 0-1 0 0,1 1 1 0 0,-1 0 0 0 0,0 0 0 0 0,0-1 0 0 0,0 1 0 0 0,0 1 0 0 0,0-1 0 0 0,0 0 0 0 0,0 0 0 0 0,0 1 0 0 0,0-1-1 0 0,0 1 1 0 0,-1-1 0 0 0,1 1 0 0 0,-1 0 0 0 0,2 2 0 0 0,8 10 20 0 0,-2 1 0 0 0,0 1 0 0 0,0 0-1 0 0,7 20 1 0 0,-9-18-238 0 0,2-1 0 0 0,0 0-1 0 0,14 21 1 0 0,-2-20-1161 0 0,-9-12 308 0 0</inkml:trace>
  <inkml:trace contextRef="#ctx0" brushRef="#br0" timeOffset="1">1146 1 12131 0 0,'0'0'-441'0'0,"0"1"177"0"0,-7 25 0 0 0,3-11-80 0 0,2 8 200 0 0,-2 7 48 0 0,1 9 72 0 0,-3 3 72 0 0,-1 10 24 0 0,-3 0-8 0 0,4 9-8 0 0,-1 5 16 0 0,-2 2-8 0 0,2 4 8 0 0,3 0 0 0 0,-5 3-40 0 0,6 0 24 0 0,3-1-1640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4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16812 0 0,'0'0'-593'0'0,"17"9"-1775"0"0,-4-2 1568 0 0,0 0-264 0 0,6 2-185 0 0,1-2-303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4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 14603 0 0,'-50'79'-877'0'0,"33"-45"783"0"0,2 0 0 0 0,2 1 1 0 0,1 0-1 0 0,-12 58 0 0 0,-12 151 154 0 0,34-231-61 0 0,-4 35-21 0 0,-28 293 17 0 0,30-261-879 0 0,4 1-1 0 0,12 101 1 0 0,-5-108-841 0 0,-2-40 736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5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13883 0 0,'3'-2'-54'0'0,"-1"0"0"0"0,1 1 0 0 0,-1-1 1 0 0,1 1-1 0 0,0 0 0 0 0,0 0 0 0 0,0 0 0 0 0,-1 0 0 0 0,1 0 0 0 0,0 0 1 0 0,0 1-1 0 0,0-1 0 0 0,5 1 0 0 0,45 1-261 0 0,-35 0 144 0 0,-8-1 128 0 0,0 1 0 0 0,-1 0 1 0 0,1 1-1 0 0,0 0 0 0 0,0 0 0 0 0,-1 1 1 0 0,1 0-1 0 0,-1 1 0 0 0,0 0 1 0 0,0 0-1 0 0,0 1 0 0 0,-1 0 0 0 0,0 0 1 0 0,0 1-1 0 0,0 1 0 0 0,0-1 1 0 0,-1 1-1 0 0,0 0 0 0 0,-1 1 0 0 0,0-1 1 0 0,0 1-1 0 0,0 1 0 0 0,-1-1 0 0 0,0 1 1 0 0,-1 0-1 0 0,0 0 0 0 0,0 0 1 0 0,-1 1-1 0 0,0-1 0 0 0,-1 1 0 0 0,2 10 1 0 0,1 34 80 0 0,-5-39-6 0 0,2 1 1 0 0,0-1-1 0 0,0 0 0 0 0,6 17 1 0 0,-8-31-19 0 0,0 0 1 0 0,1 0-1 0 0,-1 0 1 0 0,0 0-1 0 0,0 0 1 0 0,1 0-1 0 0,-1 0 0 0 0,1 0 1 0 0,-1-1-1 0 0,1 1 1 0 0,-1 0-1 0 0,1 0 1 0 0,-1 0-1 0 0,1-1 1 0 0,0 1-1 0 0,-1 0 1 0 0,1-1-1 0 0,0 1 1 0 0,0 0-1 0 0,0-1 0 0 0,-1 1 1 0 0,1-1-1 0 0,0 1 1 0 0,0-1-1 0 0,0 0 1 0 0,0 1-1 0 0,0-1 1 0 0,0 0-1 0 0,0 0 1 0 0,0 0-1 0 0,0 1 1 0 0,0-1-1 0 0,0 0 0 0 0,0 0 1 0 0,0 0-1 0 0,0-1 1 0 0,0 1-1 0 0,0 0 1 0 0,0 0-1 0 0,0 0 1 0 0,0-1-1 0 0,0 1 1 0 0,0-1-1 0 0,-1 1 1 0 0,1 0-1 0 0,2-2 0 0 0,4-3 128 0 0,0 0 0 0 0,-1-1 0 0 0,1 0 0 0 0,9-11 0 0 0,-4 4-51 0 0,38-38 271 0 0,-33 32-223 0 0,0 0 1 0 0,2 2-1 0 0,0 0 1 0 0,41-27-1 0 0,-54 42-142 0 0,1-1-1 0 0,0 1 1 0 0,0 0-1 0 0,0 1 1 0 0,0-1-1 0 0,1 1 1 0 0,-1 1 0 0 0,0-1-1 0 0,1 1 1 0 0,-1 1-1 0 0,0-1 1 0 0,0 1-1 0 0,0 1 1 0 0,1-1 0 0 0,-1 1-1 0 0,0 0 1 0 0,-1 1-1 0 0,1 0 1 0 0,11 6-1 0 0,-13-7-47 0 0,0 1-1 0 0,0-1 1 0 0,0 1-1 0 0,-1 0 0 0 0,1 1 1 0 0,-1-1-1 0 0,0 1 1 0 0,0 0-1 0 0,0 0 0 0 0,-1 0 1 0 0,1 0-1 0 0,-1 1 1 0 0,0-1-1 0 0,0 1 0 0 0,-1 0 1 0 0,1 0-1 0 0,-1 0 1 0 0,0 0-1 0 0,0 0 0 0 0,-1 1 1 0 0,1-1-1 0 0,-1 0 1 0 0,-1 1-1 0 0,1-1 1 0 0,-1 1-1 0 0,0 7 0 0 0,-3 2-469 0 0,-1 0 0 0 0,0 1 0 0 0,-1-2 0 0 0,-1 1 0 0 0,0-1 0 0 0,-14 23-1 0 0,1-7-1518 0 0,-42 51 0 0 0,52-72 1817 0 0,1 0 0 0 0,-2-1 1 0 0,1-1-1 0 0,-15 10 0 0 0,-26 21 4556 0 0,68-33-3318 0 0,28-6-822 0 0,0-1-1 0 0,0-3 0 0 0,0-1 0 0 0,-1-3 1 0 0,64-19-1 0 0,-72 17-531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5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1166 171 10682 0 0,'-714'93'365'0'0,"501"-61"-307"0"0,203-30-70 0 0,-36 5-148 0 0,0-2 0 0 0,-90 0 0 0 0,136-5 140 0 0,0 0 1 0 0,0 0-1 0 0,0 0 0 0 0,0 0 1 0 0,0 0-1 0 0,0 0 0 0 0,0 0 1 0 0,0-1-1 0 0,0 1 0 0 0,0 0 1 0 0,0 0-1 0 0,0 0 0 0 0,1 0 1 0 0,-1 0-1 0 0,0 0 0 0 0,0 0 1 0 0,0 0-1 0 0,0 0 0 0 0,0 0 1 0 0,0 0-1 0 0,0 0 0 0 0,0 0 1 0 0,0 0-1 0 0,0-1 0 0 0,0 1 1 0 0,0 0-1 0 0,0 0 0 0 0,0 0 1 0 0,0 0-1 0 0,0 0 0 0 0,0 0 1 0 0,0 0-1 0 0,0 0 1 0 0,0 0-1 0 0,0 0 0 0 0,0-1 1 0 0,0 1-1 0 0,0 0 0 0 0,0 0 1 0 0,0 0-1 0 0,0 0 0 0 0,0 0 1 0 0,0 0-1 0 0,0 0 0 0 0,0 0 1 0 0,0 0-1 0 0,0 0 0 0 0,-1 0 1 0 0,17-7-449 0 0,24-4 75 0 0,118-19 225 0 0,168-9 0 0 0,168 12 35 0 0,-250 17-8 0 0,742-63 236 0 0,-260 16 123 0 0,1 27 381 0 0,200 28-191 0 0,-239-11-97 0 0,-140 2-1774 0 0,-477 9 406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17788 0 0,'0'0'-1008'0'0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7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740 170 3729 0 0,'-2'-17'257'0'0,"1"7"69"0"0,0 0 1 0 0,0-1-1 0 0,-1 1 1 0 0,0 0 0 0 0,-1 0-1 0 0,0 0 1 0 0,0 0-1 0 0,-1 1 1 0 0,0-1-1 0 0,-1 1 1 0 0,0 0 0 0 0,-9-10-1 0 0,13 17-335 0 0,-1 1 0 0 0,0-1 0 0 0,1 1 1 0 0,-1 0-1 0 0,0 0 0 0 0,0-1 0 0 0,0 1 0 0 0,0 1 0 0 0,-1-1 0 0 0,1 0 0 0 0,0 1 1 0 0,0-1-1 0 0,0 1 0 0 0,-1-1 0 0 0,1 1 0 0 0,0 0 0 0 0,0 0 0 0 0,-1 0 0 0 0,1 0 0 0 0,0 1 1 0 0,0-1-1 0 0,0 0 0 0 0,-1 1 0 0 0,1 0 0 0 0,0-1 0 0 0,0 1 0 0 0,0 0 0 0 0,0 0 1 0 0,0 0-1 0 0,-3 2 0 0 0,-2 2-156 0 0,-1 0 0 0 0,1 0 1 0 0,0 0-1 0 0,0 1 0 0 0,1 0 0 0 0,-9 10 1 0 0,0 7-150 0 0,0 1 0 0 0,1 0 0 0 0,2 1 0 0 0,0 0-1 0 0,2 1 1 0 0,1 1 0 0 0,-12 51 0 0 0,7-5 209 0 0,3 1-1 0 0,-3 94 0 0 0,15 150 577 0 0,6-193-197 0 0,-3-59 114 0 0,-6 124 1 0 0,2-183-359 0 0,-1 1 0 0 0,-1-1 0 0 0,1 0 0 0 0,-1 1 0 0 0,-1-1 0 0 0,1 0 0 0 0,-1-1 0 0 0,-1 1 0 0 0,1 0 0 0 0,-1-1 0 0 0,-5 7 0 0 0,7-11-37 0 0,0 0-1 0 0,0 0 1 0 0,0 1-1 0 0,0-2 1 0 0,0 1-1 0 0,-1 0 1 0 0,1 0-1 0 0,-1-1 1 0 0,0 1-1 0 0,1-1 0 0 0,-1 0 1 0 0,0 0-1 0 0,0 0 1 0 0,0 0-1 0 0,1 0 1 0 0,-1-1-1 0 0,0 1 1 0 0,0-1-1 0 0,0 0 1 0 0,0 0-1 0 0,0 0 1 0 0,0 0-1 0 0,0-1 0 0 0,0 1 1 0 0,0-1-1 0 0,0 1 1 0 0,0-1-1 0 0,0 0 1 0 0,-4-3-1 0 0,-9-4 13 0 0,0 0 1 0 0,1-2-1 0 0,0 1 0 0 0,1-2 0 0 0,0 0 1 0 0,0-1-1 0 0,2 0 0 0 0,-1-1 0 0 0,-14-21 0 0 0,3 2 369 0 0,2-1 0 0 0,2-1 1 0 0,-19-42-1 0 0,30 55 39 0 0,0 0 0 0 0,2-1 0 0 0,1 0 0 0 0,0 0 0 0 0,2-1 0 0 0,-4-44 0 0 0,8 64-416 0 0,0 0 0 0 0,0 0 0 0 0,0 0 1 0 0,1 0-1 0 0,-1 0 0 0 0,1 0 0 0 0,-1 0 1 0 0,1 0-1 0 0,0 0 0 0 0,0 0 0 0 0,0 0 0 0 0,1 0 1 0 0,-1 1-1 0 0,1-1 0 0 0,0 0 0 0 0,-1 1 1 0 0,1 0-1 0 0,0-1 0 0 0,0 1 0 0 0,1 0 0 0 0,-1 0 1 0 0,0 0-1 0 0,1 0 0 0 0,-1 0 0 0 0,1 1 1 0 0,0-1-1 0 0,3-1 0 0 0,6-1-126 0 0,0 0-1 0 0,0 0 1 0 0,1 1 0 0 0,-1 1 0 0 0,18-2-1 0 0,2 3 109 0 0,0 1 0 0 0,0 1 0 0 0,0 2 0 0 0,55 12 0 0 0,37 4-502 0 0,-105-18 54 0 0,-1 0 0 0 0,1-2 0 0 0,-1 0 1 0 0,33-6-1 0 0,-21 0-390 0 0,1-1-100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7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8 9034 0 0,'-5'-2'39'0'0,"-1"0"0"0"0,1 1 0 0 0,0 0-1 0 0,0 0 1 0 0,-1 1 0 0 0,1-1 0 0 0,0 1 0 0 0,-1 0 0 0 0,1 1 0 0 0,0-1 0 0 0,-1 1 0 0 0,1 0 0 0 0,0 1-1 0 0,0-1 1 0 0,0 1 0 0 0,0 0 0 0 0,0 0 0 0 0,0 0 0 0 0,0 1 0 0 0,1 0 0 0 0,-1 0 0 0 0,1 0-1 0 0,-7 6 1 0 0,-3 3-254 0 0,2 0 0 0 0,-1 1 1 0 0,1 1-1 0 0,1-1 0 0 0,-18 31 0 0 0,20-27 171 0 0,0 1 0 0 0,2 0 0 0 0,0 0 0 0 0,1 1 0 0 0,1 0 0 0 0,1 0 0 0 0,-2 20 0 0 0,0 17 56 0 0,2 65 0 0 0,4-102 19 0 0,1 0 0 0 0,1 0 1 0 0,0 0-1 0 0,1 0 1 0 0,2 0-1 0 0,0 0 0 0 0,0-1 1 0 0,2 0-1 0 0,9 18 0 0 0,-13-29-99 0 0,1 0-1 0 0,0-1 0 0 0,1 1 0 0 0,0-1 1 0 0,0 0-1 0 0,0 0 0 0 0,0-1 1 0 0,1 1-1 0 0,0-1 0 0 0,0-1 0 0 0,1 1 1 0 0,-1-1-1 0 0,1 0 0 0 0,0 0 1 0 0,0-1-1 0 0,0 0 0 0 0,1 0 0 0 0,-1-1 1 0 0,1 0-1 0 0,-1 0 0 0 0,1 0 1 0 0,0-1-1 0 0,0-1 0 0 0,13 1 0 0 0,9-3-563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10586 0 0,'0'0'611'0'0,"-4"4"-706"0"0,3-1 47 0 0,1 1-1 0 0,-1-1 0 0 0,1 0 0 0 0,0 0 0 0 0,0 0 1 0 0,0 0-1 0 0,0 0 0 0 0,1 0 0 0 0,-1 0 0 0 0,1 1 1 0 0,0-1-1 0 0,0 0 0 0 0,0-1 0 0 0,0 1 0 0 0,0 0 1 0 0,4 5-1 0 0,30 53-708 0 0,-31-54 736 0 0,12 19 42 0 0,99 144 133 0 0,-94-144-104 0 0,0-1 0 0 0,2-1 0 0 0,0-1 1 0 0,35 26-1 0 0,-35-31 90 0 0,51 35-946 0 0,-66-48 437 0 0,0-1 1 0 0,1 0-1 0 0,-1 0 1 0 0,1 0-1 0 0,0-1 1 0 0,0-1-1 0 0,13 3 1 0 0,-5-4-258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1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244 185 8514 0 0,'33'-30'893'0'0,"-23"23"-792"0"0,-1-1 1 0 0,0 0-1 0 0,0-1 0 0 0,11-14 0 0 0,-19 21-81 0 0,1 0 1 0 0,-1 0-1 0 0,0 0 0 0 0,0 0 0 0 0,0 0 0 0 0,0 0 0 0 0,0 0 1 0 0,-1 0-1 0 0,1 0 0 0 0,0-1 0 0 0,-1 1 0 0 0,0 0 0 0 0,0 0 1 0 0,1-1-1 0 0,-1 1 0 0 0,0 0 0 0 0,-1-1 0 0 0,1 1 0 0 0,0 0 1 0 0,-1 0-1 0 0,1-1 0 0 0,-1 1 0 0 0,0 0 0 0 0,0 0 1 0 0,0 0-1 0 0,0 0 0 0 0,0 0 0 0 0,-3-4 0 0 0,2 3-42 0 0,0 1 0 0 0,0-1-1 0 0,-1 1 1 0 0,1-1 0 0 0,-1 1 0 0 0,0 0-1 0 0,0 0 1 0 0,1 0 0 0 0,-1 0-1 0 0,-1 0 1 0 0,1 1 0 0 0,0-1 0 0 0,0 1-1 0 0,-1 0 1 0 0,1 0 0 0 0,-6-1 0 0 0,3 2-30 0 0,-1-1 1 0 0,0 1 0 0 0,1 0 0 0 0,-1 1 0 0 0,1 0 0 0 0,-1 0 0 0 0,1 0 0 0 0,-10 4 0 0 0,4-1-14 0 0,-1 1 0 0 0,1 0 0 0 0,1 1 0 0 0,-1 1 0 0 0,1 0 0 0 0,0 0 0 0 0,1 1 0 0 0,-14 13 0 0 0,14-10 53 0 0,1 1 0 0 0,1 0-1 0 0,0 0 1 0 0,1 0 0 0 0,1 1 0 0 0,0 0-1 0 0,0 0 1 0 0,1 1 0 0 0,1 0-1 0 0,0 0 1 0 0,-2 15 0 0 0,-1 22-58 0 0,-2 86 0 0 0,8-136 69 0 0,12 277 79 0 0,1-72-4 0 0,-15 228-226 0 0,4-422-385 0 0,-1-10 241 0 0,1 0 0 0 0,-1 0 0 0 0,0 1 0 0 0,0-1 0 0 0,0 0 0 0 0,-1 0 0 0 0,1 0 0 0 0,0 0 0 0 0,-2 4 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8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277 269 10426 0 0,'-9'4'82'0'0,"0"0"-1"0"0,0 0 1 0 0,0 1 0 0 0,0 0-1 0 0,1 0 1 0 0,0 1-1 0 0,0 1 1 0 0,0-1 0 0 0,1 1-1 0 0,0 0 1 0 0,1 1 0 0 0,-1-1-1 0 0,1 1 1 0 0,1 1-1 0 0,-1-1 1 0 0,-4 12 0 0 0,-7 14-206 0 0,1 2 0 0 0,-19 65 0 0 0,-21 106 314 0 0,48-173-693 0 0,2 2-1 0 0,2-1 0 0 0,1 71 0 0 0,3-101 306 0 0,0-1 1 0 0,0 1-1 0 0,1-1 0 0 0,-1 0 1 0 0,1 1-1 0 0,0-1 1 0 0,1 0-1 0 0,-1 0 0 0 0,1 0 1 0 0,0 0-1 0 0,0 0 1 0 0,3 5-1 0 0,5 0 39 0 0</inkml:trace>
  <inkml:trace contextRef="#ctx0" brushRef="#br0" timeOffset="1">423 1 11170 0 0,'3'1'-194'0'0,"1"0"0"0"0,-1 0-1 0 0,0 0 1 0 0,0 1 0 0 0,-1-1-1 0 0,1 1 1 0 0,0 0 0 0 0,0 0-1 0 0,-1 0 1 0 0,1 0 0 0 0,3 5 0 0 0,25 33-508 0 0,-17-21 489 0 0,23 29 264 0 0,-1 2 1 0 0,-3 1-1 0 0,-2 2 0 0 0,-2 1 0 0 0,-3 2 0 0 0,-2 0 0 0 0,-3 2 0 0 0,-2 0 0 0 0,20 109 0 0 0,-36-151-8 0 0,-1-1 1 0 0,-1 1-1 0 0,0 0 0 0 0,-1 0 1 0 0,-1 0-1 0 0,0 0 0 0 0,-1 0 1 0 0,-1 0-1 0 0,0 0 0 0 0,-1-1 0 0 0,-1 0 1 0 0,-1 0-1 0 0,0 0 0 0 0,-14 25 1 0 0,19-39-112 0 0,-8 14 32 0 0,9-15-8 0 0,0 1-1 0 0,0-1 1 0 0,0 0 0 0 0,0 1 0 0 0,0-1-1 0 0,0 0 1 0 0,0 0 0 0 0,0 1 0 0 0,-1-1-1 0 0,1 0 1 0 0,0 0 0 0 0,0 1 0 0 0,0-1 0 0 0,0 0-1 0 0,0 0 1 0 0,-1 0 0 0 0,1 1 0 0 0,0-1-1 0 0,0 0 1 0 0,0 0 0 0 0,-1 0 0 0 0,1 0-1 0 0,0 1 1 0 0,0-1 0 0 0,-1 0 0 0 0,1 0-1 0 0,0 0 1 0 0,0 0 0 0 0,-1 0 0 0 0,1 0-1 0 0,0 0 1 0 0,0 0 0 0 0,-1 0 0 0 0,1 0 0 0 0,0 0-1 0 0,0 0 1 0 0,-1 0 0 0 0,1 0 0 0 0,0 0-1 0 0,-1 0 1 0 0,1 0 0 0 0,-3-6-29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8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11442 0 0,'0'0'1183'0'0,"19"2"-2142"0"0,6 1 954 0 0,1 0 0 0 0,-1-2 0 0 0,1-1 0 0 0,42-5 0 0 0,101-25 286 0 0,-107 17-216 0 0,-1-2 47 0 0,-38 9-928 0 0,1 0 0 0 0,-1 2-1 0 0,40-3 1 0 0,-49 7-368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35 105 8362 0 0,'-34'2'2058'0'0,"34"-2"-2101"0"0,26 0-304 0 0,243-56 1975 0 0,-159 38-1109 0 0,-75 13-355 0 0,41-10 0 0 0,-59 9-46 0 0,-2 1-379 0 0,0 4-4267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19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9466 0 0,'0'0'659'0'0,"1"5"-416"0"0,55 228-2509 0 0,48 324 2867 0 0,-58-279-1276 0 0,-42-265 368 0 0,-3-11 173 0 0,0 0 0 0 0,-1 0-1 0 0,1 0 1 0 0,0 0 0 0 0,-1 0-1 0 0,1 0 1 0 0,-1 0 0 0 0,0 0-1 0 0,0 0 1 0 0,0 0 0 0 0,0 0-1 0 0,0 0 1 0 0,0 0 0 0 0,0 0-1 0 0,-1 0 1 0 0,1 0 0 0 0,-1 0-1 0 0,-1 3 1 0 0,2-5 88 0 0,0 1 0 0 0,0-1 0 0 0,0 0-1 0 0,-1 0 1 0 0,1 0 0 0 0,0 0 0 0 0,-1 0 0 0 0,1 1-1 0 0,0-1 1 0 0,0 0 0 0 0,-1 0 0 0 0,1 0 0 0 0,0 0-1 0 0,0 0 1 0 0,-1 0 0 0 0,1 0 0 0 0,0 0 0 0 0,-1 0-1 0 0,1 0 1 0 0,0 0 0 0 0,-1 0 0 0 0,1 0 0 0 0,0 0-1 0 0,0 0 1 0 0,-1 0 0 0 0,1 0 0 0 0,0-1-1 0 0,0 1 1 0 0,-1 0 0 0 0,1 0 0 0 0,0 0 0 0 0,0 0-1 0 0,-1 0 1 0 0,1-1 0 0 0,0 1 0 0 0,0 0 0 0 0,-1 0-1 0 0,1-1 1 0 0,0 1 0 0 0,0 0 0 0 0,0-1 0 0 0,-10-7-959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0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11538 0 0,'3'-7'52'0'0,"0"0"0"0"0,1 1 0 0 0,0-1 0 0 0,0 1 0 0 0,0 0-1 0 0,1 0 1 0 0,0 1 0 0 0,0-1 0 0 0,0 1 0 0 0,1 0 0 0 0,0 1-1 0 0,0-1 1 0 0,0 1 0 0 0,0 0 0 0 0,1 1 0 0 0,0-1-1 0 0,-1 1 1 0 0,1 1 0 0 0,0-1 0 0 0,14-2 0 0 0,-5 1-114 0 0,0 1 0 0 0,0 1 0 0 0,0 0 1 0 0,0 1-1 0 0,0 1 0 0 0,1 0 0 0 0,-1 1 0 0 0,24 5 1 0 0,-33-4 46 0 0,0 0 0 0 0,0 0 0 0 0,-1 1 0 0 0,1 0 0 0 0,-1 0 0 0 0,1 1 0 0 0,-1-1 0 0 0,-1 1 0 0 0,1 1 0 0 0,0-1 0 0 0,-1 1 0 0 0,0 0 0 0 0,0 0 0 0 0,0 0 0 0 0,-1 1 0 0 0,0 0 0 0 0,0 0 0 0 0,0 0 0 0 0,-1 0 0 0 0,0 0 0 0 0,3 8 0 0 0,3 13 26 0 0,-1 0 0 0 0,-2 0-1 0 0,-1 0 1 0 0,3 30 0 0 0,-5-30 34 0 0,-1-18-37 0 0,-1-1-1 0 0,-1 0 1 0 0,1 1 0 0 0,-1-1 0 0 0,-1 1 0 0 0,1-1-1 0 0,-1 1 1 0 0,-1-1 0 0 0,0 0 0 0 0,0 0 0 0 0,0 0 0 0 0,-1 0-1 0 0,0 0 1 0 0,-1 0 0 0 0,0-1 0 0 0,0 1 0 0 0,-1-1-1 0 0,0 0 1 0 0,0-1 0 0 0,0 1 0 0 0,-1-1 0 0 0,0 0-1 0 0,0 0 1 0 0,0-1 0 0 0,-1 0 0 0 0,-10 6 0 0 0,1 1-116 0 0,12-9-116 0 0,1 0 0 0 0,-1 0 0 0 0,0 0 0 0 0,1-1 0 0 0,-1 0 0 0 0,-1 1 0 0 0,1-1 1 0 0,0-1-1 0 0,0 1 0 0 0,-1-1 0 0 0,1 1 0 0 0,-1-1 0 0 0,1-1 0 0 0,-1 1 0 0 0,-8 0 0 0 0,6-4-38 0 0,-3-4-410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0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 8850 0 0,'-25'28'-330'0'0,"17"-21"132"0"0,1 1-1 0 0,0 0 1 0 0,-8 12 0 0 0,4 0 154 0 0,1 1 0 0 0,0 0-1 0 0,1 1 1 0 0,2 0 0 0 0,0 0 0 0 0,1 1-1 0 0,-3 31 1 0 0,3-2 112 0 0,2 1 0 0 0,4 62-1 0 0,1-98-27 0 0,1 0-1 0 0,0 0 1 0 0,1 0-1 0 0,0 0 1 0 0,2-1-1 0 0,0 0 1 0 0,1 0-1 0 0,0 0 1 0 0,2-1-1 0 0,0 1 1 0 0,0-2-1 0 0,1 1 0 0 0,1-1 1 0 0,21 23-1 0 0,-26-33-51 0 0,-1-1 0 0 0,1 0 0 0 0,0-1-1 0 0,0 1 1 0 0,0-1 0 0 0,0 0-1 0 0,0 0 1 0 0,0 0 0 0 0,0-1-1 0 0,1 0 1 0 0,-1 0 0 0 0,1 0 0 0 0,-1-1-1 0 0,1 0 1 0 0,-1 0 0 0 0,1 0-1 0 0,-1 0 1 0 0,1-1 0 0 0,-1 0-1 0 0,0 0 1 0 0,1-1 0 0 0,-1 0 0 0 0,0 1-1 0 0,0-2 1 0 0,0 1 0 0 0,5-4-1 0 0,12-6-5 0 0</inkml:trace>
  <inkml:trace contextRef="#ctx0" brushRef="#br0" timeOffset="1">270 141 8314 0 0,'0'0'1323'0'0,"2"6"-874"0"0,49 69-760 0 0,2-3-1 0 0,106 110 0 0 0,-111-135 477 0 0,1-2-1 0 0,2-2 1 0 0,1-3 0 0 0,112 65-1 0 0,-163-105-113 0 0,0 1-182 0 0,0 0-1 0 0,1 0 0 0 0,-1 0 0 0 0,0-1 1 0 0,1 1-1 0 0,-1 0 0 0 0,1-1 0 0 0,-1 1 1 0 0,1-1-1 0 0,-1 1 0 0 0,1-1 0 0 0,-1 0 1 0 0,1 0-1 0 0,0 1 0 0 0,-1-1 0 0 0,1 0 1 0 0,-1-1-1 0 0,1 1 0 0 0,0 0 0 0 0,-1 0 1 0 0,3-1-1 0 0,1-5-474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0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12195 0 0,'0'0'926'0'0,"-1"4"-120"0"0,-34 122-1244 0 0,19-73 449 0 0,2-6 1 0 0,-34 133 55 0 0,-14 85-40 0 0,30-132-2888 0 0,25-108-1703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1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11803 0 0,'0'0'297'0'0,"19"8"-184"0"0,-6 0-211 0 0,0 0-1 0 0,0 1 0 0 0,-1 0 0 0 0,-1 1 1 0 0,0 0-1 0 0,0 1 0 0 0,-1 0 0 0 0,0 1 1 0 0,11 16-1 0 0,8 18 236 0 0,28 59 1 0 0,-55-99-149 0 0,20 41 101 0 0,-1 2 0 0 0,-4 1 0 0 0,24 101 0 0 0,1 159 244 0 0,-37-257-242 0 0,-3 0 0 0 0,-2 0 0 0 0,-9 81 0 0 0,8-128-247 0 0,-1 0-1 0 0,1 0 1 0 0,-1 0-1 0 0,0 0 1 0 0,-3 7-1 0 0,4-11-138 0 0,0 0 0 0 0,0 0 0 0 0,-1 0 0 0 0,1 0 0 0 0,0-1 0 0 0,-1 1 0 0 0,1 0 0 0 0,-1-1 0 0 0,0 0 0 0 0,0 1 0 0 0,1-1 0 0 0,-1 0 0 0 0,0 0 0 0 0,0 0 0 0 0,0 0 0 0 0,0 0 0 0 0,-4 1 0 0 0,-8 0-2136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1 399 9418 0 0,'0'0'3706'0'0,"13"-7"-1396"0"0,15-3-2544 0 0,0 2-1 0 0,38-7 1 0 0,2 0 94 0 0,715-175 325 0 0,-572 142-150 0 0,-37 8-42 0 0,246-24-1 0 0,-419 64-2 0 0,60-1 53 0 0,-58 1-109 0 0,0 1 0 0 0,0-1 1 0 0,1 1-1 0 0,-1 0 1 0 0,0 0-1 0 0,0 0 0 0 0,0 0 1 0 0,0 1-1 0 0,0-1 1 0 0,0 1-1 0 0,-1-1 0 0 0,1 1 1 0 0,0 0-1 0 0,-1 0 1 0 0,4 4-1 0 0,-6-5-94 0 0,1 1 0 0 0,0-1 0 0 0,-1 1 0 0 0,1-1 0 0 0,-1 1 0 0 0,1-1 0 0 0,-1 1 0 0 0,0-1 0 0 0,1 1 0 0 0,-1 0 0 0 0,0-1 0 0 0,0 1 0 0 0,0-1 0 0 0,-1 1 0 0 0,1 0 0 0 0,0-1 0 0 0,0 1 0 0 0,-1-1 0 0 0,1 1 0 0 0,-1-1 0 0 0,-1 3 0 0 0,-17 31-1253 0 0,3-12 449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2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366 204 13291 0 0,'-19'-29'451'0'0,"3"4"-61"0"0,0 0 0 0 0,-37-39-1 0 0,50 62-434 0 0,1-1-1 0 0,-1 1 1 0 0,1 0 0 0 0,-1 0-1 0 0,0 0 1 0 0,0 0 0 0 0,0 0-1 0 0,0 1 1 0 0,0-1 0 0 0,-1 1-1 0 0,1 0 1 0 0,0 0 0 0 0,-1 0-1 0 0,1 0 1 0 0,0 1-1 0 0,-1-1 1 0 0,1 1 0 0 0,-8 0-1 0 0,6 1-74 0 0,0 0 1 0 0,0 0-1 0 0,-1 1 0 0 0,1 0 0 0 0,0 0 0 0 0,0 0 0 0 0,1 0 0 0 0,-1 1 0 0 0,0 0 0 0 0,1 0 0 0 0,-6 4 0 0 0,0 2-51 0 0,1 0 0 0 0,0 1 0 0 0,0 0-1 0 0,1 0 1 0 0,0 1 0 0 0,0 0 0 0 0,1 1 0 0 0,1-1 0 0 0,-6 16-1 0 0,2 0 134 0 0,1 1 0 0 0,2-1 0 0 0,0 2 0 0 0,2-1 0 0 0,1 1 0 0 0,2 0 0 0 0,0-1 0 0 0,4 33 0 0 0,-2-56 47 0 0,0-1 0 0 0,0 1 0 0 0,1 0 0 0 0,0-1 0 0 0,0 0 0 0 0,0 1 0 0 0,1-1 0 0 0,-1 0 0 0 0,1 1 0 0 0,0-1 0 0 0,0 0 0 0 0,1 0 0 0 0,-1-1 0 0 0,1 1 0 0 0,0 0 0 0 0,0-1 0 0 0,0 0 0 0 0,0 1 0 0 0,1-1 0 0 0,-1 0 0 0 0,1-1 0 0 0,4 4 0 0 0,-3-4 16 0 0,0-1 1 0 0,0 1-1 0 0,1-1 0 0 0,-1 0 1 0 0,0 0-1 0 0,1 0 1 0 0,-1-1-1 0 0,0 1 0 0 0,1-1 1 0 0,-1-1-1 0 0,0 1 0 0 0,1-1 1 0 0,-1 0-1 0 0,0 0 1 0 0,1-1-1 0 0,-1 1 0 0 0,0-1 1 0 0,8-4-1 0 0,0-1 10 0 0,0-1 0 0 0,0 0 0 0 0,-1-1-1 0 0,0 0 1 0 0,-1-1 0 0 0,0 0 0 0 0,0-1 0 0 0,-1 0 0 0 0,0-1-1 0 0,12-20 1 0 0,-9 11 132 0 0,0-1 0 0 0,-2 0 1 0 0,0-1-1 0 0,-2-1 0 0 0,11-38 0 0 0,-16 35 136 0 0,-1 0 1 0 0,-1 0-1 0 0,-1 0 1 0 0,-2 1-1 0 0,-1-1 1 0 0,-6-35-1 0 0,8 59-348 0 0,-1 1 1 0 0,1 0-1 0 0,-1 0 0 0 0,0-1 0 0 0,0 1 0 0 0,0 0 0 0 0,0 0 1 0 0,0 0-1 0 0,0 0 0 0 0,0 0 0 0 0,-1 0 0 0 0,1 0 1 0 0,-1 0-1 0 0,-1-1 0 0 0,-6 21-740 0 0,5-5 620 0 0,1 0 1 0 0,1 0-1 0 0,0 0 1 0 0,1 0-1 0 0,0 25 1 0 0,0-1 146 0 0,-50 525 333 0 0,27-317-160 0 0,19-193-115 0 0,-2-1 1 0 0,-2 0 0 0 0,-28 86-1 0 0,16-97 144 0 0,20-39-143 0 0,0 1 0 0 0,1-1-1 0 0,-1 0 1 0 0,0 0 0 0 0,0 0 0 0 0,0 1 0 0 0,0-1 0 0 0,0 0-1 0 0,0 0 1 0 0,0 0 0 0 0,0-1 0 0 0,0 1 0 0 0,0 0-1 0 0,0 0 1 0 0,-1 0 0 0 0,1-1 0 0 0,0 1 0 0 0,-1-1 0 0 0,1 1-1 0 0,0-1 1 0 0,-1 0 0 0 0,1 1 0 0 0,-1-1 0 0 0,1 0-1 0 0,0 0 1 0 0,-4 0 0 0 0,4-1 9 0 0,0 0 1 0 0,0 1-1 0 0,0-1 0 0 0,0 0 0 0 0,0 0 1 0 0,0 0-1 0 0,0 0 0 0 0,0 0 0 0 0,0-1 1 0 0,1 1-1 0 0,-1 0 0 0 0,0 0 0 0 0,1 0 1 0 0,-1-1-1 0 0,1 1 0 0 0,-1 0 0 0 0,1-1 1 0 0,0 1-1 0 0,0 0 0 0 0,-1-1 1 0 0,1 1-1 0 0,0-2 0 0 0,0-35 174 0 0,1 31-170 0 0,0-1-61 0 0,0 1 1 0 0,1-1-1 0 0,-1 1 1 0 0,2 0 0 0 0,-1 0-1 0 0,1 0 1 0 0,0 0 0 0 0,0 0-1 0 0,1 0 1 0 0,5-6-1 0 0,9-12-79 0 0,25-26-1 0 0,-22 25 65 0 0,-6 9 0 0 0,1 0-1 0 0,0 1 1 0 0,1 1 0 0 0,1 0-1 0 0,0 2 1 0 0,1 0-1 0 0,0 1 1 0 0,1 0 0 0 0,38-14-1 0 0,-49 23-9 0 0,1 1-1 0 0,-1 0 1 0 0,1 1 0 0 0,-1 0-1 0 0,1 0 1 0 0,0 1-1 0 0,-1 0 1 0 0,1 1 0 0 0,0 0-1 0 0,-1 1 1 0 0,1 0-1 0 0,-1 0 1 0 0,0 1 0 0 0,1 0-1 0 0,-1 1 1 0 0,-1 0-1 0 0,11 6 1 0 0,4 3 19 0 0,0 2 1 0 0,-1 1 0 0 0,0 1-1 0 0,34 34 1 0 0,-50-45 875 0 0,-3-31-11363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2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5 143 14379 0 0,'0'-3'36'0'0,"-2"-2"-7"0"0,1 0 1 0 0,0 0-1 0 0,1 0 1 0 0,-1 0-1 0 0,1-8 0 0 0,0 11-54 0 0,0 1 0 0 0,1 0 0 0 0,-1 0 0 0 0,0 0 0 0 0,0 0 0 0 0,1 0-1 0 0,-1 0 1 0 0,1 0 0 0 0,-1 0 0 0 0,1 0 0 0 0,-1 0 0 0 0,1 0 0 0 0,0 0-1 0 0,-1 1 1 0 0,1-1 0 0 0,0 0 0 0 0,0 0 0 0 0,0 1 0 0 0,0-1 0 0 0,-1 0-1 0 0,1 1 1 0 0,0-1 0 0 0,0 1 0 0 0,0-1 0 0 0,0 1 0 0 0,0-1 0 0 0,0 1-1 0 0,0 0 1 0 0,1 0 0 0 0,-1-1 0 0 0,2 1 0 0 0,201-21-645 0 0,55-7 600 0 0,-193 17-455 0 0,63-6-3203 0 0,-105 16 3056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2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 14755 0 0,'-4'1'28'0'0,"1"-1"1"0"0,0 1-1 0 0,-1 0 0 0 0,1 1 0 0 0,0-1 0 0 0,0 1 1 0 0,0-1-1 0 0,0 1 0 0 0,0 0 0 0 0,0 0 0 0 0,0 0 1 0 0,1 1-1 0 0,-1-1 0 0 0,1 1 0 0 0,-1-1 0 0 0,1 1 1 0 0,0 0-1 0 0,0 0 0 0 0,0 0 0 0 0,1 0 1 0 0,-2 3-1 0 0,-4 9-190 0 0,2 0 0 0 0,0 0 1 0 0,-4 23-1 0 0,2-12 302 0 0,-9 45-125 0 0,3 1 0 0 0,3 0 1 0 0,3 1-1 0 0,4 121 1 0 0,4-157-24 0 0,-1-6-23 0 0,2 0 0 0 0,1 0-1 0 0,10 47 1 0 0,-11-69 5 0 0,1 0-1 0 0,0-1 1 0 0,1 1 0 0 0,0-1 0 0 0,0 0-1 0 0,0 0 1 0 0,1 0 0 0 0,0-1 0 0 0,1 0 0 0 0,0 0-1 0 0,0 0 1 0 0,0 0 0 0 0,1-1 0 0 0,0 0 0 0 0,0-1-1 0 0,13 9 1 0 0,-12-10-143 0 0,-1-1-1 0 0,1 1 1 0 0,0-1 0 0 0,0 0 0 0 0,0-1-1 0 0,0 0 1 0 0,0 0 0 0 0,1-1-1 0 0,-1 0 1 0 0,11 0 0 0 0,-12-1-348 0 0,0-1 1 0 0,0 1 0 0 0,0-2 0 0 0,-1 1-1 0 0,1-1 1 0 0,0 0 0 0 0,0 0 0 0 0,-1-1-1 0 0,1 0 1 0 0,-1 0 0 0 0,0 0 0 0 0,9-7-1 0 0,5-7-1907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3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11915 0 0,'0'1'47'0'0,"-1"-1"0"0"0,1 1 1 0 0,-1-1-1 0 0,1 1 1 0 0,-1-1-1 0 0,1 1 1 0 0,-1-1-1 0 0,1 1 1 0 0,-1 0-1 0 0,1-1 1 0 0,0 1-1 0 0,-1 0 1 0 0,1-1-1 0 0,0 1 0 0 0,0 0 1 0 0,0-1-1 0 0,-1 1 1 0 0,1 0-1 0 0,0 0 1 0 0,0-1-1 0 0,0 1 1 0 0,0 0-1 0 0,0-1 1 0 0,0 1-1 0 0,0 0 1 0 0,0 0-1 0 0,1-1 0 0 0,-1 1 1 0 0,0 1-1 0 0,8 26-313 0 0,-6-23 226 0 0,14 43 60 0 0,3-1 0 0 0,1-1-1 0 0,3-1 1 0 0,1 0 0 0 0,3-2-1 0 0,1-1 1 0 0,2-2 0 0 0,62 65-1 0 0,-29-44-97 0 0,112 82 0 0 0,-149-128-1225 0 0,-25-15 1228 0 0,0 1 0 0 0,0-1 0 0 0,0 1 1 0 0,0-1-1 0 0,1 0 0 0 0,-1 1 0 0 0,0-1 1 0 0,0 0-1 0 0,0 0 0 0 0,0 0 0 0 0,1 0 1 0 0,-1 0-1 0 0,0 0 0 0 0,0 0 0 0 0,0 0 0 0 0,0-1 1 0 0,1 1-1 0 0,-1 0 0 0 0,0-1 0 0 0,0 1 1 0 0,0-1-1 0 0,1 0 0 0 0,5-7-505 0 0</inkml:trace>
  <inkml:trace contextRef="#ctx0" brushRef="#br0" timeOffset="1">432 5 13227 0 0,'-18'8'-58'0'0,"1"2"1"0"0,0 0-1 0 0,1 0 0 0 0,0 2 1 0 0,1 0-1 0 0,0 1 1 0 0,1 0-1 0 0,0 2 0 0 0,-12 15 1 0 0,5 2 52 0 0,0 1 0 0 0,-24 54-1 0 0,-22 76 35 0 0,63-154-25 0 0,-22 58-42 0 0,-32 137 0 0 0,50-158-1102 0 0,1 0-1 0 0,0 51 0 0 0,7-69-179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3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12811 0 0,'0'0'721'0'0,"4"0"-871"0"0,5 2 82 0 0,0 0 1 0 0,0 0 0 0 0,0 1 0 0 0,0 0-1 0 0,0 0 1 0 0,-1 1 0 0 0,0 0 0 0 0,0 1-1 0 0,0 0 1 0 0,0 0 0 0 0,7 6 0 0 0,15 15 131 0 0,33 35 1 0 0,-56-55-48 0 0,21 26 65 0 0,-1 1-1 0 0,-2 1 1 0 0,-1 2-1 0 0,-1 0 1 0 0,-3 1-1 0 0,-1 1 1 0 0,-1 1-1 0 0,-2 1 1 0 0,-2 0-1 0 0,-2 1 0 0 0,8 49 1 0 0,-11-47-21 0 0,9 41 485 0 0,11 137-1 0 0,-28-194-224 0 0,0-1 1 0 0,-2 1-1 0 0,-1 0 0 0 0,-1-1 0 0 0,-2 0 1 0 0,0 1-1 0 0,-2-2 0 0 0,-1 1 1 0 0,-16 37-1 0 0,18-50-79 0 0,0-1 0 0 0,-1 1 0 0 0,-1-2 1 0 0,-14 20-1 0 0,14-24-276 0 0,4-9-1022 0 0,7-21-1434 0 0,2 5 893 0 0,6-2-290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5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5 504 15587 0 0,'0'0'886'0'0,"-5"14"-3547"0"0,5-10 2569 0 0,0 1-1 0 0,1-1 0 0 0,-1 1 0 0 0,1 0 1 0 0,-1-1-1 0 0,2 1 0 0 0,-1-1 1 0 0,3 7-1 0 0,4 17 3 0 0,36 217 33 0 0,-43-237 5 0 0,1 0 1 0 0,1 0-1 0 0,-1-1 0 0 0,1 1 1 0 0,1-1-1 0 0,-1 1 0 0 0,10 11 1 0 0,-12-17 35 0 0,0 0-1 0 0,1 0 1 0 0,-1-1 0 0 0,1 1 0 0 0,-1-1-1 0 0,1 1 1 0 0,0-1 0 0 0,-1 1-1 0 0,1-1 1 0 0,0 0 0 0 0,0 0 0 0 0,0 0-1 0 0,0 0 1 0 0,0-1 0 0 0,0 1 0 0 0,0 0-1 0 0,1-1 1 0 0,-1 1 0 0 0,0-1 0 0 0,0 0-1 0 0,0 0 1 0 0,0 0 0 0 0,1 0 0 0 0,-1 0-1 0 0,0 0 1 0 0,0 0 0 0 0,0-1 0 0 0,1 1-1 0 0,-1-1 1 0 0,0 0 0 0 0,0 0-1 0 0,3-1 1 0 0,4-4 4 0 0,0 1-1 0 0,-1-1 1 0 0,0 0-1 0 0,-1 0 1 0 0,1-1-1 0 0,-1 0 1 0 0,8-11 0 0 0,43-62-21 0 0,-31 39 23 0 0,-26 41 10 0 0,115-177 285 0 0,-116 177-309 0 0,0 0 1 0 0,0 0-1 0 0,0-1 0 0 0,0 1 1 0 0,0 0-1 0 0,0 0 1 0 0,0 0-1 0 0,0 0 0 0 0,1 0 1 0 0,-1 0-1 0 0,0-1 1 0 0,0 1-1 0 0,0 0 0 0 0,0 0 1 0 0,0 0-1 0 0,0 0 0 0 0,1 0 1 0 0,-1 0-1 0 0,0 0 1 0 0,0 0-1 0 0,0 0 0 0 0,0 0 1 0 0,0 0-1 0 0,1 0 1 0 0,-1 0-1 0 0,0 0 0 0 0,0 0 1 0 0,0 0-1 0 0,0 0 0 0 0,1 0 1 0 0,-1 0-1 0 0,0 0 1 0 0,0 0-1 0 0,0 0 0 0 0,0 0 1 0 0,0 0-1 0 0,1 0 1 0 0,-1 0-1 0 0,0 0 0 0 0,0 0 1 0 0,0 0-1 0 0,0 0 0 0 0,0 0 1 0 0,0 0-1 0 0,1 1 1 0 0,-1-1-1 0 0,0 0 0 0 0,0 0 1 0 0,0 0-1 0 0,0 0 1 0 0,0 0-1 0 0,0 0 0 0 0,0 1 1 0 0,0-1-1 0 0,0 0 0 0 0,1 0 1 0 0,-1 0-1 0 0,0 0 1 0 0,0 0-1 0 0,0 1 0 0 0,7 16-652 0 0,2 23 140 0 0,-5-11 471 0 0,2 0 0 0 0,1 0 0 0 0,1-1 0 0 0,14 34 0 0 0,-16-49 113 0 0,0 1 0 0 0,1-1 0 0 0,0-1 0 0 0,1 1 0 0 0,1-1 0 0 0,-1-1 0 0 0,2 0 0 0 0,0 0 0 0 0,0 0 0 0 0,18 12 0 0 0,-25-21 34 0 0,-1 0 0 0 0,1 0 1 0 0,0-1-1 0 0,0 1 0 0 0,0-1 0 0 0,1 0 0 0 0,-1 0 0 0 0,0 0 1 0 0,0 0-1 0 0,1 0 0 0 0,-1-1 0 0 0,0 0 0 0 0,1 0 1 0 0,-1 0-1 0 0,1 0 0 0 0,-1 0 0 0 0,0 0 0 0 0,6-2 0 0 0,-3 0 57 0 0,0-1-1 0 0,0 1 1 0 0,0-1-1 0 0,-1 0 1 0 0,1 0 0 0 0,-1-1-1 0 0,0 1 1 0 0,0-1-1 0 0,7-7 1 0 0,-3 2 7 0 0,-1 0 1 0 0,0-1 0 0 0,-1 1 0 0 0,0-2-1 0 0,0 1 1 0 0,-1-1 0 0 0,-1 0 0 0 0,0 0-1 0 0,0 0 1 0 0,4-16 0 0 0,-8 18-75 0 0,1 1 0 0 0,-2-1-1 0 0,1 0 1 0 0,-1 0 0 0 0,0 0 0 0 0,-1 1-1 0 0,0-1 1 0 0,-1 0 0 0 0,1 1 0 0 0,-2-1 0 0 0,1 1-1 0 0,-1-1 1 0 0,0 1 0 0 0,-8-12 0 0 0,1 4-3 0 0,0 0 0 0 0,-1 1 1 0 0,-1 0-1 0 0,-1 1 0 0 0,-25-23 0 0 0,5 8-40 0 0,-88-83-225 0 0,103 93 19 0 0,1-1-1 0 0,1 0 1 0 0,1-1-1 0 0,-16-28 0 0 0,27 42 68 0 0,0 0-1 0 0,1 0 1 0 0,0-1-1 0 0,1 1 1 0 0,-1-1-1 0 0,1 1 1 0 0,1-1-1 0 0,-1 0 1 0 0,1-10 0 0 0,1 14 43 0 0,0 0 1 0 0,1 0 0 0 0,-1 0 0 0 0,1 0-1 0 0,0 0 1 0 0,0 0 0 0 0,1 0 0 0 0,-1 1-1 0 0,1-1 1 0 0,0 0 0 0 0,0 1 0 0 0,0-1-1 0 0,0 1 1 0 0,0 0 0 0 0,1 0 0 0 0,0-1-1 0 0,-1 2 1 0 0,1-1 0 0 0,6-4 0 0 0,13-10-123 0 0,1 1 0 0 0,1 2 0 0 0,37-18 1 0 0,-49 26 136 0 0,1 1 0 0 0,-1 1 1 0 0,1 0-1 0 0,0 0 1 0 0,0 2-1 0 0,0-1 0 0 0,1 2 1 0 0,-1 0-1 0 0,20 1 1 0 0,-28 1-20 0 0,1 0 0 0 0,-1 0 0 0 0,1 1 0 0 0,-1 0 0 0 0,0 0 0 0 0,0 1 0 0 0,0 0 1 0 0,0-1-1 0 0,0 2 0 0 0,0-1 0 0 0,-1 0 0 0 0,0 1 0 0 0,1 0 0 0 0,-1 0 0 0 0,-1 0 0 0 0,1 1 1 0 0,-1-1-1 0 0,1 1 0 0 0,-1 0 0 0 0,-1 0 0 0 0,1 0 0 0 0,3 9 0 0 0,4 12-38 0 0,0 2-1 0 0,-2-1 0 0 0,6 34 1 0 0,-11-44 191 0 0,28 141 298 0 0,-16-69-174 0 0,5-1-1 0 0,34 97 1 0 0,-33-128 2952 0 0,-19-58-3092 0 0,-1 0-1 0 0,1 0 1 0 0,-1 0 0 0 0,1 0-1 0 0,-1 0 1 0 0,0 0 0 0 0,1 0-1 0 0,-1-1 1 0 0,0 1 0 0 0,0 0-1 0 0,1-3 1 0 0,-1 4 5 0 0,12-17 54 0 0,0-1 1 0 0,-1 0-1 0 0,11-24 1 0 0,17-23-109 0 0,-17 31-32 0 0,-15 21-26 0 0,1 0 0 0 0,0 0 0 0 0,1 1 0 0 0,0 0-1 0 0,14-12 1 0 0,-23 24 1 0 0,0-1 0 0 0,0 1 0 0 0,0-1-1 0 0,0 1 1 0 0,0 0 0 0 0,0 0 0 0 0,0-1-1 0 0,0 1 1 0 0,0 0 0 0 0,0 0 0 0 0,0 0-1 0 0,0 0 1 0 0,0 0 0 0 0,0 0 0 0 0,1 0-1 0 0,-1 1 1 0 0,0-1 0 0 0,0 0-1 0 0,0 1 1 0 0,-1-1 0 0 0,1 0 0 0 0,0 1-1 0 0,0-1 1 0 0,0 1 0 0 0,0-1 0 0 0,0 1-1 0 0,0 0 1 0 0,-1-1 0 0 0,1 1 0 0 0,0 0-1 0 0,0 0 1 0 0,-1 0 0 0 0,1-1 0 0 0,-1 1-1 0 0,1 0 1 0 0,-1 0 0 0 0,1 1 0 0 0,26 44-616 0 0,-22-36 632 0 0,32 74-87 0 0,10 20 218 0 0,-42-94-76 0 0,1 0-1 0 0,0-1 1 0 0,1 1 0 0 0,0-1 0 0 0,0-1 0 0 0,1 0-1 0 0,13 12 1 0 0,-18-18-4 0 0,0 1 1 0 0,1-1-1 0 0,-1 0 0 0 0,1 0 0 0 0,0 0 1 0 0,0 0-1 0 0,-1-1 0 0 0,1 0 0 0 0,0 1 0 0 0,0-1 1 0 0,0-1-1 0 0,0 1 0 0 0,0-1 0 0 0,1 1 0 0 0,-1-1 1 0 0,0 0-1 0 0,0-1 0 0 0,0 1 0 0 0,0-1 0 0 0,0 1 1 0 0,0-1-1 0 0,0-1 0 0 0,0 1 0 0 0,0 0 0 0 0,0-1 1 0 0,-1 0-1 0 0,1 0 0 0 0,0 0 0 0 0,-1 0 0 0 0,0-1 1 0 0,0 1-1 0 0,6-6 0 0 0,7-8 114 0 0,-1-1 1 0 0,0 0-1 0 0,-1-1 1 0 0,19-34-1 0 0,-22 34-67 0 0,-6 9-9 0 0,0-1 0 0 0,0 0-1 0 0,-1 0 1 0 0,0 0-1 0 0,-1 0 1 0 0,0-1 0 0 0,-1 1-1 0 0,0-1 1 0 0,0-13 0 0 0,-1 15-34 0 0,-1 0 0 0 0,0 0 0 0 0,-1 0 0 0 0,0 0 0 0 0,0 0 0 0 0,-1 0 0 0 0,0 0 0 0 0,0 0 0 0 0,-1 1 0 0 0,0-1 0 0 0,-7-11 0 0 0,10 18-58 0 0,-1 1 0 0 0,0-1 0 0 0,0 0 0 0 0,0 1 0 0 0,-1-1 0 0 0,1 0 0 0 0,0 1 0 0 0,0 0 0 0 0,-1-1-1 0 0,1 1 1 0 0,-1 0 0 0 0,1-1 0 0 0,-1 1 0 0 0,0 0 0 0 0,1 0 0 0 0,-1 0 0 0 0,0 1 0 0 0,0-1 0 0 0,0 0 0 0 0,0 1 0 0 0,0-1 0 0 0,-2 0-1 0 0,1 2-22 0 0,1-1-1 0 0,0 1 0 0 0,0-1 0 0 0,-1 1 0 0 0,1 0 0 0 0,0 0 0 0 0,0 0 0 0 0,0 0 1 0 0,0 0-1 0 0,0 0 0 0 0,0 1 0 0 0,1-1 0 0 0,-1 1 0 0 0,0-1 0 0 0,1 1 1 0 0,-3 2-1 0 0,-4 6-74 0 0,0 1 0 0 0,1 0 1 0 0,0 1-1 0 0,1 0 1 0 0,-6 16-1 0 0,3-7 121 0 0,2 1 0 0 0,1 1 0 0 0,0-1 0 0 0,2 1 0 0 0,0 0 0 0 0,0 36-1 0 0,4-48 9 0 0,1 0 1 0 0,0 0-1 0 0,1 0 0 0 0,0 0 0 0 0,0-1 0 0 0,1 1 0 0 0,5 11 0 0 0,-6-16 9 0 0,1 0 1 0 0,1-1 0 0 0,-1 1 0 0 0,1-1 0 0 0,-1 0-1 0 0,2 0 1 0 0,-1 0 0 0 0,0 0 0 0 0,1-1-1 0 0,0 1 1 0 0,0-1 0 0 0,11 6 0 0 0,-11-7 12 0 0,0-1 0 0 0,0 1 0 0 0,1-1 0 0 0,-1 0 0 0 0,1-1 0 0 0,-1 0 0 0 0,1 1 0 0 0,-1-2 0 0 0,1 1 0 0 0,0-1 0 0 0,0 1 0 0 0,11-3 0 0 0,-7 1 21 0 0,0-1-1 0 0,-1-1 1 0 0,1 0 0 0 0,0 0 0 0 0,-1-1 0 0 0,17-9-1 0 0,-7 1 41 0 0,0-1-1 0 0,-1 0 1 0 0,-1-1-1 0 0,-1-1 1 0 0,0-1-1 0 0,16-19 1 0 0,-16 13 87 0 0,-1-1 1 0 0,-1 0-1 0 0,19-44 1 0 0,-13 25 274 0 0,-19 42-478 0 0,-1 0 0 0 0,0-1 0 0 0,0 1 1 0 0,0-1-1 0 0,0 1 0 0 0,0 0 0 0 0,1-1 1 0 0,-1 1-1 0 0,0 0 0 0 0,0 0 0 0 0,1-1 1 0 0,-1 1-1 0 0,0 0 0 0 0,1-1 0 0 0,-1 1 0 0 0,0 0 1 0 0,1 0-1 0 0,-1 0 0 0 0,0-1 0 0 0,1 1 1 0 0,-1 0-1 0 0,0 0 0 0 0,1 0 0 0 0,-1 0 1 0 0,0 0-1 0 0,1 0 0 0 0,-1 0 0 0 0,1-1 1 0 0,-1 1-1 0 0,0 0 0 0 0,1 1 0 0 0,-1-1 1 0 0,1 0-1 0 0,-1 0 0 0 0,0 0 0 0 0,1 0 1 0 0,-1 0-1 0 0,1 0 0 0 0,-1 0 0 0 0,0 0 1 0 0,1 1-1 0 0,-1-1 0 0 0,12 11 132 0 0,-11-10-206 0 0,12 13 91 0 0,-1 1 0 0 0,0 0 0 0 0,19 32 0 0 0,-21-31 129 0 0,0 0-1 0 0,1 0 1 0 0,17 17 1594 0 0,-26-34-1587 0 0,0 1 0 0 0,0-1 0 0 0,0 0 0 0 0,0 0 0 0 0,0 0 0 0 0,0 0 0 0 0,0 0 0 0 0,0 0 0 0 0,-1 0 0 0 0,1-1-1 0 0,-1 1 1 0 0,1 0 0 0 0,-1-1 0 0 0,1 0 0 0 0,-1 1 0 0 0,0-1 0 0 0,2-3 0 0 0,19-39 77 0 0,-14 23-74 0 0,9-16-55 0 0,-10 19-533 0 0,1 2 1 0 0,10-19-1 0 0,-16 32-58 0 0,1-1 0 0 0,-1 0 0 0 0,1 1 0 0 0,0-1-1 0 0,0 1 1 0 0,0 0 0 0 0,1 0 0 0 0,-1 0 0 0 0,1 0 0 0 0,0 1 0 0 0,-1 0-1 0 0,1-1 1 0 0,7-2 0 0 0,-3 3 279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5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22 348 2593 0 0,'10'2'455'0'0,"-1"-1"1"0"0,1 0-1 0 0,-1-1 1 0 0,1 0-1 0 0,-1 0 1 0 0,1-1-1 0 0,-1 0 1 0 0,0-1-1 0 0,1 0 1 0 0,-1 0 0 0 0,0-1-1 0 0,0 0 1 0 0,0-1-1 0 0,14-8 1 0 0,-11 4-275 0 0,-1 0 0 0 0,0-1-1 0 0,0 0 1 0 0,-1-1 0 0 0,0 0 0 0 0,0 0 0 0 0,-2-1 0 0 0,1-1 0 0 0,8-15-1 0 0,-11 17-22 0 0,0-1 0 0 0,-1 0 0 0 0,-1 0 0 0 0,0-1 0 0 0,0 1 0 0 0,-1-1 0 0 0,2-13 0 0 0,-4 21-81 0 0,-1 0 0 0 0,1 0-1 0 0,-1-1 1 0 0,0 1 0 0 0,0 0-1 0 0,0-1 1 0 0,-1 1 0 0 0,1 0-1 0 0,-1 0 1 0 0,0-1 0 0 0,0 1 0 0 0,0 0-1 0 0,-1 0 1 0 0,0 0 0 0 0,0 0-1 0 0,0 0 1 0 0,0 1 0 0 0,0-1 0 0 0,-1 1-1 0 0,1-1 1 0 0,-1 1 0 0 0,0 0-1 0 0,-4-3 1 0 0,5 5-120 0 0,1 0 1 0 0,-1 0-1 0 0,0 0 1 0 0,0 0-1 0 0,-1 0 1 0 0,1 1-1 0 0,0-1 1 0 0,0 1-1 0 0,0 0 0 0 0,0 0 1 0 0,0-1-1 0 0,0 1 1 0 0,-1 1-1 0 0,1-1 1 0 0,0 0-1 0 0,0 0 0 0 0,0 1 1 0 0,0-1-1 0 0,0 1 1 0 0,0 0-1 0 0,0 0 1 0 0,0 0-1 0 0,0 0 0 0 0,0 0 1 0 0,0 0-1 0 0,-2 2 1 0 0,-7 4-151 0 0,1 1 0 0 0,-1 1-1 0 0,-10 11 1 0 0,7-6 67 0 0,-3 2 93 0 0,0 1 0 0 0,1 0 1 0 0,1 2-1 0 0,1 0 1 0 0,1 0-1 0 0,0 1 0 0 0,-14 33 1 0 0,21-41 41 0 0,1 1 0 0 0,0 0 0 0 0,1 0 0 0 0,0 1 0 0 0,2-1 0 0 0,-1 1 1 0 0,2 0-1 0 0,-1 0 0 0 0,2-1 0 0 0,0 1 0 0 0,1 0 0 0 0,0 0 0 0 0,1 0 0 0 0,4 16 1 0 0,-4-26 8 0 0,-1 0 0 0 0,0-1-1 0 0,1 1 1 0 0,0 0 0 0 0,0-1 0 0 0,0 0 0 0 0,0 1 0 0 0,1-1 0 0 0,-1 0 0 0 0,1 0 0 0 0,0 0 0 0 0,0 0 0 0 0,0-1 0 0 0,0 1 0 0 0,5 2 0 0 0,-1-1 41 0 0,-1-1 0 0 0,1 0 0 0 0,-1-1 0 0 0,1 0 0 0 0,0 0 0 0 0,0 0 0 0 0,0-1-1 0 0,8 1 1 0 0,7-1 95 0 0,-1-1-1 0 0,0-1 0 0 0,1-1 1 0 0,38-9-1 0 0,-25 3-516 0 0,0-2-1 0 0,0-2 1 0 0,-1-1 0 0 0,44-23 0 0 0,-61 24-604 0 0,-3 2-295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5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12515 0 0,'7'-9'708'0'0,"-7"8"-692"0"0,1 0 0 0 0,-1 1-1 0 0,1-1 1 0 0,-1 0 0 0 0,1 0 0 0 0,-1 0 0 0 0,1 1 0 0 0,0-1 0 0 0,-1 0 0 0 0,1 1 0 0 0,0-1-1 0 0,0 0 1 0 0,0 1 0 0 0,-1-1 0 0 0,1 1 0 0 0,0-1 0 0 0,0 1 0 0 0,0 0 0 0 0,1-1-1 0 0,0 2-43 0 0,-1 0-1 0 0,1 0 0 0 0,-1 1 0 0 0,0-1 0 0 0,1 0 0 0 0,-1 1 0 0 0,0-1 0 0 0,0 1 0 0 0,0 0 0 0 0,0-1 0 0 0,0 1 1 0 0,0 0-1 0 0,-1-1 0 0 0,2 4 0 0 0,27 66 59 0 0,-4 1 0 0 0,29 125-1 0 0,-19-58 50 0 0,-25-105-67 0 0,-1 2-2 0 0,2-1 0 0 0,1 0 0 0 0,19 37 0 0 0,-31-72-52 0 0,0 1 0 0 0,0 0 0 0 0,0-1 0 0 0,0 1 1 0 0,0-1-1 0 0,1 1 0 0 0,-1-1 0 0 0,0 1 0 0 0,0-1 0 0 0,1 1 0 0 0,-1-1 1 0 0,0 1-1 0 0,1-1 0 0 0,-1 1 0 0 0,1-1 0 0 0,-1 0 0 0 0,0 1 0 0 0,1-1 0 0 0,-1 1 1 0 0,1-1-1 0 0,-1 0 0 0 0,1 0 0 0 0,-1 1 0 0 0,1-1 0 0 0,-1 0 0 0 0,1 0 1 0 0,0 0-1 0 0,-1 1 0 0 0,1-1 0 0 0,0 0 0 0 0,5-16-1587 0 0,-5-30-1660 0 0,-3 17 1292 0 0,-1-4-372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6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84 8946 0 0,'-2'-8'328'0'0,"0"2"107"0"0,1-1 1 0 0,0 1-1 0 0,0-1 1 0 0,0 1-1 0 0,1-10 0 0 0,0 14-405 0 0,0 1-1 0 0,0 0 1 0 0,1 0-1 0 0,-1 0 1 0 0,0-1-1 0 0,1 1 1 0 0,-1 0-1 0 0,1 0 1 0 0,-1 0-1 0 0,1 0 1 0 0,-1 0-1 0 0,1 0 1 0 0,0 0-1 0 0,0 0 1 0 0,-1 0-1 0 0,1 0 1 0 0,0 0-1 0 0,0 0 1 0 0,0 0-1 0 0,0 1 1 0 0,0-1-1 0 0,0 0 1 0 0,0 1-1 0 0,0-1 1 0 0,1 1-1 0 0,-1-1 1 0 0,0 1-1 0 0,0-1 1 0 0,0 1-1 0 0,1 0 1 0 0,-1 0-1 0 0,0 0 1 0 0,0 0-1 0 0,2 0 1 0 0,7 0-45 0 0,0 0 1 0 0,0 1 0 0 0,-1 1-1 0 0,1 0 1 0 0,0 0 0 0 0,-1 1-1 0 0,1 0 1 0 0,-1 1-1 0 0,0 0 1 0 0,16 9 0 0 0,2 4 76 0 0,50 39 0 0 0,-68-49-31 0 0,-1 0 0 0 0,0 1 0 0 0,0 0 0 0 0,0 0 0 0 0,-1 1 0 0 0,0 0 0 0 0,-1 0 0 0 0,0 0 0 0 0,0 1 0 0 0,-1 0 0 0 0,0 1 0 0 0,-1-1 0 0 0,0 1 0 0 0,-1-1 0 0 0,0 1 0 0 0,-1 0 0 0 0,0 0 0 0 0,0 1 0 0 0,-1-1 0 0 0,-1 0 0 0 0,-1 16 0 0 0,0-22-10 0 0,0-1 0 0 0,0 1 0 0 0,-1-1 0 0 0,0 1 0 0 0,1-1 0 0 0,-2 1-1 0 0,1-1 1 0 0,0 0 0 0 0,-1 0 0 0 0,0 0 0 0 0,0 0 0 0 0,0-1 0 0 0,0 1 0 0 0,-1-1 0 0 0,1 1 0 0 0,-6 2 0 0 0,-8 6 27 0 0,0 0 1 0 0,-26 12 0 0 0,33-19-44 0 0,1 0-131 0 0,-7 4-95 0 0,-1 0-1 0 0,-19 6 1 0 0,31-14-332 0 0,0 1 0 0 0,0-1 0 0 0,-1 0 0 0 0,1 0 0 0 0,0 0 0 0 0,0-1 0 0 0,-7 0 1 0 0,5-2-978 0 0,2-1-184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6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9 9338 0 0,'0'-1'63'0'0,"-1"1"-1"0"0,1-1 1 0 0,0 1-1 0 0,0 0 1 0 0,0-1-1 0 0,0 1 1 0 0,-1-1-1 0 0,1 1 1 0 0,0 0-1 0 0,0-1 1 0 0,-1 1-1 0 0,1-1 1 0 0,0 1-1 0 0,-1 0 1 0 0,1-1-1 0 0,-1 1 1 0 0,1 0-1 0 0,0 0 1 0 0,-1-1-1 0 0,1 1 1 0 0,-1 0-1 0 0,1 0 1 0 0,0 0-1 0 0,-1 0 1 0 0,1-1-1 0 0,-1 1 1 0 0,1 0-1 0 0,-1 0 1 0 0,1 0-1 0 0,-1 0 1 0 0,1 0 0 0 0,-1 0-1 0 0,1 0 1 0 0,-1 0-1 0 0,1 0 1 0 0,-1 0-1 0 0,1 1 1 0 0,0-1-1 0 0,-1 0 1 0 0,1 0-1 0 0,-1 0 1 0 0,1 0-1 0 0,-1 1 1 0 0,1-1-1 0 0,0 0 1 0 0,-1 1-1 0 0,1-1 1 0 0,-1 1-1 0 0,-20 10-210 0 0,16-6 98 0 0,0 0-1 0 0,0 0 1 0 0,1 0 0 0 0,0 0-1 0 0,0 1 1 0 0,0-1-1 0 0,1 1 1 0 0,0 0 0 0 0,0 1-1 0 0,0-1 1 0 0,-2 10-1 0 0,-1 8-5 0 0,-6 43 0 0 0,10-58 48 0 0,-4 31 46 0 0,2 0 1 0 0,2-1 0 0 0,4 65-1 0 0,0-88-18 0 0,0 0 1 0 0,2 0-1 0 0,-1 0 0 0 0,13 29 0 0 0,-13-36-6 0 0,1-1 0 0 0,1 1 0 0 0,0-1 0 0 0,0-1 0 0 0,0 1 0 0 0,1-1 0 0 0,1 1 0 0 0,-1-2 0 0 0,11 10 0 0 0,-11-11-111 0 0,1-1 1 0 0,-1 0-1 0 0,1-1 1 0 0,-1 1-1 0 0,1-1 1 0 0,0 0-1 0 0,1-1 1 0 0,-1 0-1 0 0,0 0 1 0 0,1-1-1 0 0,-1 1 1 0 0,1-1-1 0 0,-1-1 1 0 0,1 0-1 0 0,-1 0 1 0 0,1 0-1 0 0,-1-1 1 0 0,1 0-1 0 0,-1-1 1 0 0,1 0-1 0 0,-1 0 1 0 0,0 0-1 0 0,0-1 1 0 0,12-6-1 0 0,4-4-787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7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37 9130 0 0,'-1'1'111'0'0,"1"1"1"0"0,0 0-1 0 0,-1 0 0 0 0,1 0 1 0 0,0-1-1 0 0,0 1 0 0 0,0 0 1 0 0,0 0-1 0 0,1-1 1 0 0,-1 1-1 0 0,0 0 0 0 0,1 0 1 0 0,-1-1-1 0 0,1 1 0 0 0,0 0 1 0 0,0-1-1 0 0,-1 1 0 0 0,1-1 1 0 0,1 3-1 0 0,20 31-25 0 0,-21-34-129 0 0,48 65 143 0 0,3-2 1 0 0,2-3-1 0 0,3-2 1 0 0,69 56 0 0 0,-17-18 126 0 0,-64-53-2487 0 0</inkml:trace>
  <inkml:trace contextRef="#ctx0" brushRef="#br0" timeOffset="1">343 1 10986 0 0,'-7'2'72'0'0,"1"0"-1"0"0,0 1 0 0 0,1 0 1 0 0,-1 0-1 0 0,0 0 0 0 0,1 1 1 0 0,0 0-1 0 0,0 0 0 0 0,0 0 0 0 0,0 1 1 0 0,1-1-1 0 0,-1 1 0 0 0,1 0 1 0 0,0 0-1 0 0,1 1 0 0 0,-1-1 1 0 0,-2 9-1 0 0,-6 11-125 0 0,1 0 1 0 0,-11 46-1 0 0,20-65 116 0 0,-19 76 10 0 0,-12 36 22 0 0,10-51-134 0 0,-27 131-1 0 0,49-189-258 0 0,-3 13-12 0 0,4-16-1242 0 0,8-21-3451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8034 0 0,'0'0'1347'0'0,"7"1"1292"0"0,3 3-2564 0 0,0 1 1 0 0,0 0-1 0 0,0 0 0 0 0,-1 1 1 0 0,0 1-1 0 0,0-1 0 0 0,0 1 1 0 0,-1 1-1 0 0,7 8 0 0 0,12 13 75 0 0,28 40 0 0 0,-37-43-52 0 0,-2 1-1 0 0,0 0 0 0 0,-1 1 0 0 0,-2 0 0 0 0,-1 1 0 0 0,-2 1 1 0 0,0-1-1 0 0,-2 2 0 0 0,-1-1 0 0 0,-2 1 0 0 0,-1 0 0 0 0,0 50 0 0 0,-3-49 147 0 0,-2 0-1 0 0,-1 0 0 0 0,-2 0 0 0 0,-10 42 0 0 0,10-61-71 0 0,0 0-1 0 0,0 0 1 0 0,-1 0-1 0 0,-1-1 1 0 0,0 1 0 0 0,-1-1-1 0 0,0-1 1 0 0,-1 1-1 0 0,0-1 1 0 0,-1-1-1 0 0,0 1 1 0 0,-19 15-1 0 0,-48 32 1611 0 0,76-61-2924 0 0,0 0 734 0 0,1 0-1 0 0,0 1 1 0 0,-1-1-1 0 0,1 0 1 0 0,0 0 0 0 0,0 1-1 0 0,1-1 1 0 0,-1 1-1 0 0,1-1 1 0 0,-1 1-1 0 0,1 0 1 0 0,0-1-1 0 0,0 1 1 0 0,0 0-1 0 0,0 0 1 0 0,0 0 0 0 0,0 1-1 0 0,0-1 1 0 0,1 0-1 0 0,2-1 1 0 0,3 0-1491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2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7 12755 0 0,'-2'-1'9'0'0,"0"0"0"0"0,0 0 1 0 0,-1 0-1 0 0,1 1 0 0 0,0-1 1 0 0,0 1-1 0 0,0-1 0 0 0,-1 1 1 0 0,1 0-1 0 0,0 0 0 0 0,-1 0 1 0 0,1 0-1 0 0,0 0 0 0 0,0 0 0 0 0,-1 1 1 0 0,1-1-1 0 0,0 1 0 0 0,0-1 1 0 0,0 1-1 0 0,-1 0 0 0 0,1 0 1 0 0,0 0-1 0 0,0 0 0 0 0,0 0 1 0 0,0 1-1 0 0,1-1 0 0 0,-1 0 1 0 0,-3 4-1 0 0,-6 6-263 0 0,0 0 1 0 0,0 0 0 0 0,-10 16-1 0 0,11-13 412 0 0,-16 18-223 0 0,2 1 0 0 0,1 1 0 0 0,2 1 0 0 0,1 1 0 0 0,-21 54 0 0 0,36-72 3 0 0,0 0 0 0 0,1 0 1 0 0,1 0-1 0 0,1 0 0 0 0,0 1 1 0 0,1-1-1 0 0,3 33 0 0 0,28 132 9 0 0,-9-68 145 0 0,45 229 68 0 0,-63-334-576 0 0,3-20-3258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8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0 5585 0 0,'-4'0'526'0'0,"0"0"0"0"0,0 1 0 0 0,1 0 0 0 0,-1-1-1 0 0,0 1 1 0 0,1 0 0 0 0,-5 2 0 0 0,1 1-358 0 0,1-1 0 0 0,-1 1 1 0 0,1 0-1 0 0,0 0 0 0 0,-9 9 0 0 0,1 1-424 0 0,0 2 0 0 0,-18 24 0 0 0,-31 57 301 0 0,41-61 26 0 0,20-33-58 0 0,-2 4 3 0 0,0-1 1 0 0,0 1-1 0 0,0-1 0 0 0,1 1 0 0 0,-3 11 1 0 0,6-18-15 0 0,0 1 0 0 0,-1 0 0 0 0,1 0 0 0 0,0 0 0 0 0,0-1 0 0 0,0 1 0 0 0,0 0 0 0 0,0 0 0 0 0,0 0 0 0 0,1 0 0 0 0,-1-1 0 0 0,0 1 0 0 0,0 0 0 0 0,0 0 0 0 0,1-1 1 0 0,-1 1-1 0 0,0 0 0 0 0,1 0 0 0 0,-1-1 0 0 0,1 1 0 0 0,-1 0 0 0 0,2 0 0 0 0,-1 0 3 0 0,1 0-1 0 0,-1 0 1 0 0,1-1-1 0 0,-1 1 1 0 0,1-1-1 0 0,-1 1 1 0 0,1-1-1 0 0,0 1 1 0 0,-1-1-1 0 0,1 0 1 0 0,0 0-1 0 0,-1 0 1 0 0,1 0-1 0 0,0 0 1 0 0,3-1 0 0 0,18-2 131 0 0,0-1 1 0 0,-1-2 0 0 0,1 0 0 0 0,-1-1 0 0 0,23-11 0 0 0,-29 12 23 0 0,-32 19-304 0 0,-9 4-15 0 0,20-11 143 0 0,-121 115 90 0 0,112-105-18 0 0,1 0 1 0 0,0 1-1 0 0,1 1 0 0 0,1 0 1 0 0,1 0-1 0 0,-10 25 0 0 0,15-29-31 0 0,1 0-1 0 0,0 0 0 0 0,1 1 0 0 0,1 0 1 0 0,0-1-1 0 0,1 1 0 0 0,1 16 0 0 0,-1-26-10 0 0,1 0-1 0 0,1 0 0 0 0,-1 0 1 0 0,1 1-1 0 0,0-1 0 0 0,0 0 1 0 0,1 0-1 0 0,-1-1 1 0 0,1 1-1 0 0,0 0 0 0 0,0 0 1 0 0,1-1-1 0 0,-1 1 0 0 0,1-1 1 0 0,0 0-1 0 0,0 0 1 0 0,1 0-1 0 0,-1 0 0 0 0,1 0 1 0 0,0-1-1 0 0,0 0 0 0 0,0 0 1 0 0,7 4-1 0 0,-6-5-53 0 0,-1 0 0 0 0,0-1 0 0 0,1 0-1 0 0,0 0 1 0 0,-1 0 0 0 0,1 0 0 0 0,0-1 0 0 0,-1 0 0 0 0,1 0-1 0 0,0 0 1 0 0,-1-1 0 0 0,1 1 0 0 0,0-1 0 0 0,6-2-1 0 0,-2 0-92 0 0,0-1 0 0 0,0 0-1 0 0,0 0 1 0 0,-1 0 0 0 0,0-1-1 0 0,9-7 1 0 0,9-10-186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8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0 16243 0 0,'-8'2'-408'0'0,"6"4"72"0"0,-1-1 0 0 0,-3 3 152 0 0,2 2-104 0 0,2 6-104 0 0,1 4 176 0 0,-1 1-816 0 0,-2 1-312 0 0,-5 3 567 0 0,2 3 785 0 0,-5 4-824 0 0</inkml:trace>
  <inkml:trace contextRef="#ctx0" brushRef="#br0" timeOffset="1">28 1004 10722 0 0,'-8'25'119'0'0,"2"1"-1"0"0,1 0 1 0 0,1 0-1 0 0,2 0 1 0 0,0 1-1 0 0,2-1 1 0 0,3 35-1 0 0,-3-55-157 0 0,1 0 0 0 0,0-1-1 0 0,1 1 1 0 0,-1 0-1 0 0,1-1 1 0 0,0 1-1 0 0,1-1 1 0 0,-1 0-1 0 0,1 1 1 0 0,5 6-1 0 0,-6-10-55 0 0,0 1 0 0 0,0-1 0 0 0,1 1 0 0 0,-1-1-1 0 0,1 0 1 0 0,0 1 0 0 0,-1-1 0 0 0,1-1-1 0 0,0 1 1 0 0,0 0 0 0 0,0-1 0 0 0,0 0 0 0 0,1 1-1 0 0,-1-1 1 0 0,0 0 0 0 0,1-1 0 0 0,-1 1 0 0 0,6 0-1 0 0,8-1 15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9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79 14867 0 0,'0'0'1143'0'0,"-6"1"-1039"0"0,2 1-133 0 0,0-1 1 0 0,0 1-1 0 0,0 1 0 0 0,0-1 1 0 0,1 0-1 0 0,-1 1 0 0 0,1-1 1 0 0,0 1-1 0 0,-1 0 0 0 0,1 0 1 0 0,1 1-1 0 0,-1-1 0 0 0,0 1 1 0 0,1-1-1 0 0,0 1 0 0 0,0 0 1 0 0,0 0-1 0 0,-2 4 1 0 0,-7 18 23 0 0,-13 43 1 0 0,16-44-18 0 0,-5 17 1 0 0,0 0 0 0 0,-9 72-1 0 0,20-100-10 0 0,0 0 0 0 0,2-1 0 0 0,-1 1 0 0 0,2 0 0 0 0,0 0 0 0 0,0-1 0 0 0,1 1 0 0 0,1-1 0 0 0,1 1 0 0 0,-1-1 0 0 0,2 0 0 0 0,10 21 0 0 0,-13-30 7 0 0,1 0-1 0 0,0 0 1 0 0,0 0-1 0 0,0-1 1 0 0,0 1-1 0 0,1-1 1 0 0,0 0-1 0 0,-1 0 1 0 0,1 0-1 0 0,0 0 1 0 0,0-1-1 0 0,1 1 1 0 0,-1-1-1 0 0,8 3 1 0 0,-3-3 13 0 0,-1 0 1 0 0,0 0-1 0 0,0-1 1 0 0,1 0-1 0 0,-1-1 1 0 0,0 0-1 0 0,17-1 1 0 0,-3-3 44 0 0,-1 0 0 0 0,0-2 0 0 0,0 0 0 0 0,0-1 0 0 0,33-17 0 0 0,-34 14 22 0 0,-1-1-1 0 0,-1 0 1 0 0,1-2-1 0 0,-2 0 1 0 0,0-1 0 0 0,-1-1-1 0 0,17-19 1 0 0,-24 24-4 0 0,-1 0-1 0 0,-1-1 1 0 0,0 1 0 0 0,0-2 0 0 0,-1 1 0 0 0,-1-1 0 0 0,0 0-1 0 0,0 0 1 0 0,-1-1 0 0 0,-1 1 0 0 0,0-1 0 0 0,-1 0 0 0 0,2-17-1 0 0,-4 10-2 0 0,-1 0 0 0 0,0 0-1 0 0,-2 1 1 0 0,0-1 0 0 0,-1 1-1 0 0,-1-1 1 0 0,-11-27-1 0 0,11 34-63 0 0,-1 0 0 0 0,-1 0 0 0 0,0 1-1 0 0,0 0 1 0 0,-1 0 0 0 0,-1 0-1 0 0,0 1 1 0 0,0 0 0 0 0,-1 1-1 0 0,0 0 1 0 0,-15-10 0 0 0,21 17-23 0 0,-1 0 1 0 0,0 0-1 0 0,1 1 1 0 0,-1-1-1 0 0,0 1 0 0 0,0 0 1 0 0,-1 1-1 0 0,1-1 1 0 0,0 1-1 0 0,0 0 1 0 0,-1 0-1 0 0,1 1 0 0 0,-1 0 1 0 0,1 0-1 0 0,-1 0 1 0 0,-6 1-1 0 0,4 1-2 0 0,0 0 0 0 0,1 1 0 0 0,-1-1 0 0 0,0 2 0 0 0,1-1 0 0 0,0 1 1 0 0,0 0-1 0 0,0 0 0 0 0,-12 11 0 0 0,3 0 14 0 0,0 0 0 0 0,2 1 0 0 0,0 1 1 0 0,0 1-1 0 0,2 0 0 0 0,0 0 1 0 0,-11 24-1 0 0,4-2 30 0 0,3 2 1 0 0,0 0-1 0 0,3 0 0 0 0,2 1 1 0 0,1 1-1 0 0,3 0 1 0 0,1 0-1 0 0,2 1 0 0 0,2-1 1 0 0,6 68-1 0 0,3-72 78 0 0,1-1-1 0 0,3 0 1 0 0,0-1 0 0 0,3 0-1 0 0,1-1 1 0 0,29 52-1 0 0,-44-88 7 0 0,1-1 0 0 0,-1 1 0 0 0,0-1 0 0 0,1 1 0 0 0,-1-1 0 0 0,0 0 0 0 0,1 1 0 0 0,-1-1 0 0 0,1 1 0 0 0,-1-1 0 0 0,0 0 0 0 0,1 1 0 0 0,-1-1 0 0 0,1 0 0 0 0,-1 1 0 0 0,1-1 0 0 0,-1 0 0 0 0,1 0 0 0 0,0 0 0 0 0,-1 1 0 0 0,1-1 0 0 0,-1 0 0 0 0,1 0 0 0 0,-1 0 0 0 0,1 0 0 0 0,0 0 0 0 0,-1 0 0 0 0,1 0 0 0 0,-1 0 0 0 0,1 0 0 0 0,-1 0 0 0 0,1-1 0 0 0,0 1 0 0 0,-1 0 0 0 0,1 0 0 0 0,-1 0 0 0 0,1-1 0 0 0,0 1 0 0 0,24-19-507 0 0,-7 4 452 0 0,-2 8-92 0 0,1 1 1 0 0,0 0 0 0 0,1 1-1 0 0,-1 0 1 0 0,1 2-1 0 0,27-3 1 0 0,-11 1 36 0 0,-6 2 18 0 0,0 1 0 0 0,-1 1-1 0 0,1 1 1 0 0,0 2 0 0 0,-1 0-1 0 0,1 2 1 0 0,-1 1 0 0 0,0 2-1 0 0,0 0 1 0 0,-1 2 0 0 0,0 0-1 0 0,-1 2 1 0 0,29 16 0 0 0,-9 0-108 0 0,-44-26-9 0 0,-1-13-4881 0 0,0 10 4907 0 0,0 1 0 0 0,-1 0 0 0 0,0-2 0 0 0,0-1-81 0 0,-3-11 16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9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16764 0 0,'1'0'-21'0'0,"0"1"0"0"0,-1-1 1 0 0,1 0-1 0 0,-1 1 1 0 0,1-1-1 0 0,-1 1 0 0 0,1-1 1 0 0,-1 1-1 0 0,0-1 1 0 0,1 1-1 0 0,-1-1 1 0 0,1 1-1 0 0,-1-1 0 0 0,0 1 1 0 0,0-1-1 0 0,1 1 1 0 0,-1 0-1 0 0,0-1 0 0 0,0 1 1 0 0,0 0-1 0 0,0-1 1 0 0,1 1-1 0 0,-1 0 1 0 0,0-1-1 0 0,0 1 0 0 0,0 0 1 0 0,-1-1-1 0 0,1 1 1 0 0,0 0-1 0 0,0-1 0 0 0,0 1 1 0 0,0-1-1 0 0,-1 1 1 0 0,1 0-1 0 0,0-1 1 0 0,0 1-1 0 0,-1-1 0 0 0,0 2 1 0 0,-15 35-111 0 0,10-24 95 0 0,-10 32 51 0 0,2 1 0 0 0,-16 94 0 0 0,20-85 13 0 0,2-15-10 0 0,2 0 0 0 0,2 0 0 0 0,1 0-1 0 0,4 63 1 0 0,0-89-19 0 0,1 0 0 0 0,0 0 0 0 0,1-1 0 0 0,0 1 1 0 0,1-1-1 0 0,0 1 0 0 0,1-1 0 0 0,1 0 0 0 0,0-1 0 0 0,1 1 0 0 0,0-1 0 0 0,1 0 0 0 0,0-1 0 0 0,1 0 1 0 0,0-1-1 0 0,18 16 0 0 0,-20-21-68 0 0,0 0 1 0 0,1-1-1 0 0,0 0 1 0 0,0 0-1 0 0,0-1 1 0 0,0 0 0 0 0,0 0-1 0 0,1-1 1 0 0,0 0-1 0 0,-1-1 1 0 0,1 0-1 0 0,0 0 1 0 0,-1-1-1 0 0,16-1 1 0 0,-17 1-311 0 0,0-1 1 0 0,0 0-1 0 0,0-1 0 0 0,0 1 1 0 0,0-2-1 0 0,0 1 0 0 0,-1-1 1 0 0,1 0-1 0 0,-1 0 0 0 0,0 0 1 0 0,9-8-1 0 0,4-5-1429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29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84 12523 0 0,'0'0'756'0'0,"1"3"-543"0"0,3 20-101 0 0,1 0-1 0 0,2-1 1 0 0,0 1 0 0 0,2-1-1 0 0,0-1 1 0 0,1 0 0 0 0,2 0-1 0 0,25 35 1 0 0,-12-24-44 0 0,1-2 0 0 0,2-1 0 0 0,1-2 0 0 0,46 36 0 0 0,-23-22-4 0 0,-15-11-75 0 0,74 46-1 0 0,-84-65-748 0 0,-27-11 661 0 0,1 1 0 0 0,0-1 0 0 0,0 0-1 0 0,-1 0 1 0 0,1 0 0 0 0,0 1 0 0 0,0-1 0 0 0,-1 0 0 0 0,1 0 0 0 0,0 0 0 0 0,0 0 0 0 0,0 0 0 0 0,-1 0 0 0 0,1-1-1 0 0,0 1 1 0 0,0 0 0 0 0,-1 0 0 0 0,1 0 0 0 0,0-1 0 0 0,0 1 0 0 0,-1-1 0 0 0,1 1 0 0 0,0 0 0 0 0,-1-1-1 0 0,1 1 1 0 0,0-1 0 0 0,-1 1 0 0 0,1-1 0 0 0,-1 1 0 0 0,1-1 0 0 0,-1 0 0 0 0,1-1 0 0 0,4-9-1155 0 0</inkml:trace>
  <inkml:trace contextRef="#ctx0" brushRef="#br0" timeOffset="1">378 1 13835 0 0,'-18'13'31'0'0,"1"2"0"0"0,1 0 0 0 0,0 1 0 0 0,1 1 0 0 0,-22 32 0 0 0,-52 100 48 0 0,-12 62 234 0 0,85-172-1540 0 0,2 2-1 0 0,1 0 1 0 0,-9 61-1 0 0,19-81-588 0 0,3-4-358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0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16452 0 0,'76'58'-573'0'0,"-31"-17"579"0"0,78 92-1 0 0,-106-111 12 0 0,0 1-1 0 0,-2 1 0 0 0,-1 1 0 0 0,0 0 0 0 0,-2 0 0 0 0,14 44 0 0 0,-14-28 44 0 0,-2 0-1 0 0,-1 1 1 0 0,-3 0-1 0 0,-1 0 1 0 0,-2 1-1 0 0,-3 65 1 0 0,-2-92-33 0 0,0 0 0 0 0,-2 0 0 0 0,0-1 0 0 0,0 0 0 0 0,-10 22 1 0 0,-39 67 23 0 0,34-69-116 0 0,2-10-665 0 0,-3 8-3639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0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401 107 13347 0 0,'1'-6'260'0'0,"0"0"1"0"0,-1 0-1 0 0,0 0 1 0 0,0 0-1 0 0,0-1 0 0 0,-1 1 1 0 0,0 0-1 0 0,0 0 1 0 0,-3-8-1 0 0,2 12-237 0 0,1-1 0 0 0,-1 1 0 0 0,1-1 1 0 0,-1 1-1 0 0,0 0 0 0 0,0 0 0 0 0,0 0 0 0 0,0 0 0 0 0,0 0 0 0 0,-1 0 0 0 0,1 1 0 0 0,0-1 0 0 0,-1 1 0 0 0,0-1 0 0 0,1 1 1 0 0,-1 0-1 0 0,0 0 0 0 0,1 0 0 0 0,-1 1 0 0 0,0-1 0 0 0,0 0 0 0 0,-3 1 0 0 0,-4-1-67 0 0,0 0-1 0 0,1 1 1 0 0,-1 0 0 0 0,0 1-1 0 0,0 0 1 0 0,0 1 0 0 0,0 0-1 0 0,0 0 1 0 0,1 1 0 0 0,-1 0-1 0 0,1 1 1 0 0,0 0-1 0 0,0 1 1 0 0,0-1 0 0 0,1 2-1 0 0,0-1 1 0 0,0 1 0 0 0,0 0-1 0 0,-11 12 1 0 0,3-1-6 0 0,1 0 1 0 0,0 1-1 0 0,2 0 1 0 0,0 1 0 0 0,1 1-1 0 0,0 0 1 0 0,-11 29-1 0 0,18-36 49 0 0,1-1 0 0 0,0 0-1 0 0,0 1 1 0 0,2 0 0 0 0,-3 24-1 0 0,4-35 4 0 0,1 0 0 0 0,0 0 1 0 0,0 0-1 0 0,0 0 0 0 0,0 1 0 0 0,0-1 0 0 0,0 0 0 0 0,1 0 0 0 0,-1 0 0 0 0,1 0 1 0 0,-1 0-1 0 0,1-1 0 0 0,0 1 0 0 0,0 0 0 0 0,0 0 0 0 0,0 0 0 0 0,0-1 0 0 0,0 1 1 0 0,0 0-1 0 0,1-1 0 0 0,-1 1 0 0 0,0-1 0 0 0,1 1 0 0 0,0-1 0 0 0,-1 0 1 0 0,1 0-1 0 0,0 0 0 0 0,-1 0 0 0 0,1 0 0 0 0,0 0 0 0 0,0 0 0 0 0,0 0 0 0 0,0-1 1 0 0,0 1-1 0 0,0-1 0 0 0,0 1 0 0 0,0-1 0 0 0,0 0 0 0 0,0 0 0 0 0,0 0 0 0 0,0 0 1 0 0,0 0-1 0 0,0-1 0 0 0,0 1 0 0 0,0 0 0 0 0,3-2 0 0 0,7-1 32 0 0,0 0-1 0 0,0-1 0 0 0,-1 0 0 0 0,1-1 1 0 0,-1 0-1 0 0,0-1 0 0 0,0 0 0 0 0,-1-1 1 0 0,15-11-1 0 0,9-11 108 0 0,37-42 0 0 0,-63 63-114 0 0,33-38 180 0 0,-28 30-46 0 0,1 0 0 0 0,1 1 0 0 0,0 0 0 0 0,20-14 0 0 0,-33 28-152 0 0,-1 0 0 0 0,1 0 1 0 0,-1 0-1 0 0,1 0 0 0 0,0 0 0 0 0,-1 0 1 0 0,1 1-1 0 0,0-1 0 0 0,0 0 0 0 0,-1 1 1 0 0,1 0-1 0 0,0-1 0 0 0,0 1 0 0 0,0 0 1 0 0,0 0-1 0 0,-1 0 0 0 0,1 0 0 0 0,0 0 1 0 0,0 0-1 0 0,0 1 0 0 0,0-1 0 0 0,-1 1 1 0 0,1-1-1 0 0,0 1 0 0 0,0 0 0 0 0,-1-1 1 0 0,1 1-1 0 0,2 2 0 0 0,2 2-18 0 0,-1 0 0 0 0,0 0-1 0 0,0 1 1 0 0,-1 0 0 0 0,0 0 0 0 0,4 7-1 0 0,-3-6 16 0 0,7 16 19 0 0,0 0 1 0 0,-2 1-1 0 0,-1 0 0 0 0,-1 0 0 0 0,7 39 0 0 0,10 27-29 0 0,-18-68-294 0 0,-4-12-318 0 0,0 1 1 0 0,1-1-1 0 0,0 0 0 0 0,1 0 0 0 0,6 10 0 0 0,-6-15-100 0 0,-1-2 551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1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11474 0 0,'4'1'191'0'0,"-1"1"-1"0"0,0 0 1 0 0,0 0-1 0 0,0 0 0 0 0,0 0 1 0 0,0 1-1 0 0,-1-1 1 0 0,1 1-1 0 0,-1-1 0 0 0,0 1 1 0 0,1 0-1 0 0,-1 0 0 0 0,2 5 1 0 0,3 1-93 0 0,81 123 1097 0 0,-69-99-1063 0 0,2 0 0 0 0,1-2 0 0 0,1 0 0 0 0,32 31 0 0 0,-52-59-110 0 0,0 0 1 0 0,0-1-1 0 0,0 1 0 0 0,0-1 1 0 0,0 0-1 0 0,0 0 1 0 0,1 0-1 0 0,-1 0 0 0 0,1 0 1 0 0,0-1-1 0 0,0 0 0 0 0,-1 0 1 0 0,1 0-1 0 0,7 1 1 0 0,-9-2 1 0 0,1 0 1 0 0,-1-1 0 0 0,1 1 0 0 0,-1-1 0 0 0,1 0-1 0 0,-1 0 1 0 0,0 0 0 0 0,1 0 0 0 0,-1 0 0 0 0,0 0-1 0 0,0 0 1 0 0,0-1 0 0 0,0 1 0 0 0,0-1-1 0 0,0 0 1 0 0,0 1 0 0 0,0-1 0 0 0,-1 0 0 0 0,1 0-1 0 0,-1 0 1 0 0,1 0 0 0 0,-1-1 0 0 0,2-3 0 0 0,7-14 51 0 0,-1-1 0 0 0,-1-1 0 0 0,10-38 1 0 0,-8 26-60 0 0,-4 12-219 0 0,2 1-1 0 0,0 1 1 0 0,2-1-1 0 0,0 2 1 0 0,1-1-1 0 0,1 1 1 0 0,0 1-1 0 0,2 0 1 0 0,0 1-1 0 0,1 1 1 0 0,0 0-1 0 0,24-18 1 0 0,-35 31-209 0 0,0 0 0 0 0,0 1 1 0 0,1 0-1 0 0,-1 0 0 0 0,0 0 0 0 0,1 0 0 0 0,7-1 1 0 0,-11 2 263 0 0,0 1 0 0 0,0 0 1 0 0,0 0-1 0 0,0 0 0 0 0,0 0 1 0 0,0 0-1 0 0,0 0 0 0 0,0 0 1 0 0,0 0-1 0 0,0 0 0 0 0,0 0 1 0 0,0 1-1 0 0,0-1 0 0 0,0 0 1 0 0,0 1-1 0 0,0-1 0 0 0,0 1 1 0 0,0-1-1 0 0,0 1 0 0 0,0-1 1 0 0,-1 1-1 0 0,1 0 0 0 0,0-1 1 0 0,0 1-1 0 0,-1 0 0 0 0,1-1 1 0 0,0 1-1 0 0,-1 0 0 0 0,1 0 1 0 0,-1 0-1 0 0,1 0 0 0 0,-1 0 1 0 0,1 0-1 0 0,-1 0 0 0 0,0 0 1 0 0,1 0-1 0 0,-1 0 0 0 0,0 0 1 0 0,0 0-1 0 0,0 0 0 0 0,0 1 1 0 0,1 12-1313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2 330 288 0 0,'-1'3'223'0'0,"1"0"1"0"0,0-1-1 0 0,0 1 0 0 0,0-1 0 0 0,0 1 0 0 0,0-1 1 0 0,1 1-1 0 0,-1-1 0 0 0,1 1 0 0 0,0-1 1 0 0,-1 1-1 0 0,1-1 0 0 0,0 1 0 0 0,1-1 0 0 0,-1 0 1 0 0,0 0-1 0 0,1 1 0 0 0,-1-1 0 0 0,1 0 1 0 0,-1 0-1 0 0,1-1 0 0 0,0 1 0 0 0,0 0 0 0 0,0-1 1 0 0,0 1-1 0 0,0-1 0 0 0,0 1 0 0 0,1-1 1 0 0,-1 0-1 0 0,0 0 0 0 0,1 0 0 0 0,-1 0 0 0 0,1 0 1 0 0,-1-1-1 0 0,1 1 0 0 0,-1-1 0 0 0,1 0 1 0 0,-1 0-1 0 0,1 1 0 0 0,3-2 0 0 0,3 0 83 0 0,0 0 1 0 0,0-1-1 0 0,0 0 0 0 0,0 0 1 0 0,-1-1-1 0 0,1 0 0 0 0,-1 0 1 0 0,0-1-1 0 0,0-1 0 0 0,10-6 0 0 0,-3 1-121 0 0,0-1 1 0 0,-1 0-1 0 0,0-1 0 0 0,-1-1 0 0 0,0 0 0 0 0,-1 0 0 0 0,-1-2 0 0 0,0 1 0 0 0,-1-2 0 0 0,0 1 0 0 0,-1-1 0 0 0,-1 0 1 0 0,7-21-1 0 0,-13 31-97 0 0,0-1 1 0 0,0 0 0 0 0,-1 1 0 0 0,0-1-1 0 0,0 0 1 0 0,0 0 0 0 0,-1 0-1 0 0,0 0 1 0 0,-1 0 0 0 0,1 0 0 0 0,-1 1-1 0 0,-1-1 1 0 0,1 0 0 0 0,-1 0-1 0 0,0 1 1 0 0,-5-10 0 0 0,6 15-99 0 0,0-1 1 0 0,0 0-1 0 0,0 0 1 0 0,0 1-1 0 0,0-1 1 0 0,-1 0-1 0 0,1 1 1 0 0,-1-1-1 0 0,1 1 0 0 0,-1 0 1 0 0,0 0-1 0 0,1-1 1 0 0,-1 1-1 0 0,0 0 1 0 0,0 0-1 0 0,0 1 1 0 0,-3-2-1 0 0,4 2-11 0 0,-1 0 0 0 0,1 0 0 0 0,-1 1-1 0 0,1-1 1 0 0,-1 1 0 0 0,1-1 0 0 0,0 1 0 0 0,-1-1-1 0 0,1 1 1 0 0,0 0 0 0 0,0 0 0 0 0,-1-1 0 0 0,1 1-1 0 0,0 0 1 0 0,0 0 0 0 0,0 0 0 0 0,0 0 0 0 0,0 1-1 0 0,0-1 1 0 0,0 0 0 0 0,1 0 0 0 0,-1 0 0 0 0,0 1 0 0 0,1-1-1 0 0,-2 3 1 0 0,-7 14 11 0 0,0 0 1 0 0,2 1-1 0 0,0 0 0 0 0,1 0 1 0 0,1 1-1 0 0,0 0 0 0 0,2 0 1 0 0,-2 29-1 0 0,5-40 14 0 0,0 1 1 0 0,0 0-1 0 0,1 0 1 0 0,0-1-1 0 0,1 1 1 0 0,0-1-1 0 0,1 0 0 0 0,-1 1 1 0 0,2-1-1 0 0,0 0 1 0 0,0 0-1 0 0,0-1 1 0 0,1 0-1 0 0,0 1 0 0 0,1-1 1 0 0,0-1-1 0 0,0 1 1 0 0,0-1-1 0 0,13 10 0 0 0,-5-7 71 0 0,1 0-1 0 0,0-1 1 0 0,0-1-1 0 0,0 0 1 0 0,1-1-1 0 0,0-1 0 0 0,1 0 1 0 0,0-2-1 0 0,-1 1 1 0 0,1-2-1 0 0,1-1 1 0 0,-1 0-1 0 0,21 0 0 0 0,-16-3-367 0 0,0 0-1 0 0,0-1 1 0 0,0-1-1 0 0,0-1 1 0 0,0-1-1 0 0,-1-1 0 0 0,0-1 1 0 0,0-1-1 0 0,37-20 1 0 0,-35 12-894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1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10898 0 0,'0'0'802'0'0,"1"3"-583"0"0,13 22-219 0 0,-2 1 0 0 0,-1 0 0 0 0,-1 1 0 0 0,8 35 0 0 0,19 119-192 0 0,-29-135 317 0 0,35 412-1242 0 0,-26-193-3907 0 0,-15-244 4186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3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10474 0 0,'1'-2'188'0'0,"-1"-1"0"0"0,1 0 0 0 0,-1 1-1 0 0,1-1 1 0 0,0 1 0 0 0,0-1 0 0 0,0 1-1 0 0,0 0 1 0 0,1-1 0 0 0,-1 1 0 0 0,0 0-1 0 0,3-2 1 0 0,-3 2-99 0 0,1 0-1 0 0,-1 0 0 0 0,0 0 0 0 0,1 0 1 0 0,-1 0-1 0 0,0-1 0 0 0,0 1 1 0 0,-1 0-1 0 0,1 0 0 0 0,0-1 1 0 0,0-3-1 0 0,9 44-1008 0 0,-4 27 586 0 0,-5-44 350 0 0,0-1 0 0 0,2 1 0 0 0,6 25 0 0 0,6 21 83 0 0,4 16-440 0 0,-16-75-293 0 0,0 0 0 0 0,1 0 0 0 0,-1 0 0 0 0,7 9 0 0 0,-10-17 515 0 0,1 1 1 0 0,-1 0-1 0 0,1-1 1 0 0,0 1-1 0 0,-1 0 1 0 0,1-1-1 0 0,-1 1 1 0 0,1 0-1 0 0,0-1 1 0 0,0 1-1 0 0,-1-1 1 0 0,1 0-1 0 0,0 1 1 0 0,0-1-1 0 0,0 1 1 0 0,-1-1-1 0 0,1 0 0 0 0,0 0 1 0 0,0 1-1 0 0,0-1 1 0 0,1 0-1 0 0,5 0-653 0 0</inkml:trace>
  <inkml:trace contextRef="#ctx0" brushRef="#br0" timeOffset="1">100 145 9786 0 0,'2'-29'1635'0'0,"-2"22"-1505"0"0,0 0-1 0 0,1 0 1 0 0,0 0-1 0 0,0 0 1 0 0,3-8-1 0 0,-3 13-138 0 0,0-1-1 0 0,1 0 0 0 0,-1 0 0 0 0,1 1 0 0 0,0-1 0 0 0,0 1 1 0 0,0-1-1 0 0,0 1 0 0 0,0 0 0 0 0,0 0 0 0 0,1 0 1 0 0,-1 0-1 0 0,1 0 0 0 0,-1 1 0 0 0,5-3 0 0 0,2-1-42 0 0,-1 1 0 0 0,1 1-1 0 0,0-1 1 0 0,0 1 0 0 0,1 1-1 0 0,-1 0 1 0 0,15-2 0 0 0,-22 4 22 0 0,0 0 0 0 0,0 0 0 0 0,0 0 1 0 0,1 0-1 0 0,-1 0 0 0 0,0 0 0 0 0,0 0 1 0 0,0 1-1 0 0,0-1 0 0 0,1 1 0 0 0,-1 0 0 0 0,0 0 1 0 0,0-1-1 0 0,0 1 0 0 0,0 0 0 0 0,-1 1 1 0 0,1-1-1 0 0,0 0 0 0 0,0 1 0 0 0,-1-1 1 0 0,1 1-1 0 0,0-1 0 0 0,-1 1 0 0 0,0 0 1 0 0,1-1-1 0 0,-1 1 0 0 0,0 0 0 0 0,0 0 0 0 0,0 0 1 0 0,0 0-1 0 0,0 0 0 0 0,-1 0 0 0 0,1 0 1 0 0,-1 0-1 0 0,1 0 0 0 0,-1 1 0 0 0,1 2 1 0 0,-1 8 41 0 0,0 1 0 0 0,0-1 0 0 0,-1 0 0 0 0,-1 0 0 0 0,0 0 0 0 0,-1 0 0 0 0,0 0 0 0 0,-1 0 0 0 0,-1-1 0 0 0,0 0 0 0 0,0 1 0 0 0,-15 21 0 0 0,16-29-152 0 0,0 0 1 0 0,0-1-1 0 0,-1 1 1 0 0,0-1 0 0 0,-8 6-1 0 0,7-6-722 0 0,0 0 0 0 0,0-1 0 0 0,-1 0 0 0 0,-12 5 0 0 0,6-5-774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2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0 157 12763 0 0,'8'-12'27'0'0,"0"0"0"0"0,1 1-1 0 0,0 0 1 0 0,1 1 0 0 0,0 0 0 0 0,1 0 0 0 0,0 1 0 0 0,0 0 0 0 0,1 1 0 0 0,0 0-1 0 0,0 1 1 0 0,1 1 0 0 0,0 0 0 0 0,0 0 0 0 0,1 2 0 0 0,-1-1 0 0 0,1 2 0 0 0,0 0 0 0 0,0 0-1 0 0,0 2 1 0 0,1-1 0 0 0,-1 2 0 0 0,0 0 0 0 0,23 3 0 0 0,-34-2-53 0 0,1-1 1 0 0,0 1 0 0 0,0 0-1 0 0,-1 1 1 0 0,1-1-1 0 0,-1 1 1 0 0,1-1 0 0 0,-1 1-1 0 0,0 0 1 0 0,1 0-1 0 0,-1 1 1 0 0,0-1 0 0 0,0 0-1 0 0,-1 1 1 0 0,1 0-1 0 0,4 6 1 0 0,-4-4-4 0 0,0 0 0 0 0,-1 0 0 0 0,1 0 0 0 0,-1 1 0 0 0,0-1 0 0 0,-1 1 0 0 0,1-1 0 0 0,-1 1 0 0 0,0 0 0 0 0,0 7 0 0 0,-1 0 10 0 0,-1 0-1 0 0,0 0 1 0 0,0 0 0 0 0,-1 0-1 0 0,-1-1 1 0 0,0 1 0 0 0,-1-1-1 0 0,0 1 1 0 0,-8 15 0 0 0,-2-3 64 0 0,-1 0 1 0 0,-1-1-1 0 0,-1-1 1 0 0,-24 25-1 0 0,31-37 22 0 0,-1 0-1 0 0,-1 0 0 0 0,0-1 0 0 0,0-1 0 0 0,-1 0 1 0 0,-1 0-1 0 0,1-2 0 0 0,-1 0 0 0 0,-20 8 0 0 0,32-14-46 0 0,0-1 0 0 0,0 1 0 0 0,1-1 0 0 0,-1 1 0 0 0,0-1 0 0 0,0 1 0 0 0,0-1 0 0 0,0 0 1 0 0,0 0-1 0 0,1 0 0 0 0,-1 0 0 0 0,0 0 0 0 0,0-1 0 0 0,0 1 0 0 0,0-1 0 0 0,0 1 0 0 0,1-1 0 0 0,-1 1 0 0 0,0-1 0 0 0,0 0 0 0 0,1 0 0 0 0,-2-1 0 0 0,1 0-96 0 0,0 0 0 0 0,1 1 1 0 0,-1-1-1 0 0,1 0 0 0 0,0-1 0 0 0,0 1 0 0 0,0 0 0 0 0,0 0 0 0 0,0 0 1 0 0,0-1-1 0 0,0 1 0 0 0,1 0 0 0 0,-1-1 0 0 0,1-4 0 0 0,-1-3-551 0 0,1 0-1 0 0,1 0 0 0 0,-1-1 1 0 0,2 1-1 0 0,0 0 0 0 0,0 0 0 0 0,4-11 1 0 0,4-4-1078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2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2593 0 0,'7'2'236'0'0,"0"0"0"0"0,0 1 1 0 0,-1 0-1 0 0,0 0 0 0 0,1 0 1 0 0,-1 1-1 0 0,0 0 0 0 0,-1 0 1 0 0,1 1-1 0 0,-1-1 1 0 0,0 1-1 0 0,0 1 0 0 0,0-1 1 0 0,-1 1-1 0 0,0-1 0 0 0,0 1 1 0 0,0 0-1 0 0,-1 1 1 0 0,0-1-1 0 0,5 13 0 0 0,5 17 260 0 0,-3-12-6 0 0,23 47 1 0 0,-30-65-406 0 0,1 0 1 0 0,-1-1 0 0 0,1 0-1 0 0,0 0 1 0 0,1 0 0 0 0,-1 0-1 0 0,1 0 1 0 0,0-1-1 0 0,0 0 1 0 0,0 0 0 0 0,1-1-1 0 0,-1 1 1 0 0,8 2 0 0 0,-8-4-2 0 0,1-1 1 0 0,-1 1-1 0 0,0-2 1 0 0,0 1-1 0 0,1 0 1 0 0,-1-1-1 0 0,0 0 1 0 0,0 0-1 0 0,1-1 1 0 0,-1 0-1 0 0,0 1 1 0 0,1-2-1 0 0,-1 1 1 0 0,0-1-1 0 0,0 1 1 0 0,0-1-1 0 0,0-1 1 0 0,-1 1-1 0 0,1-1 1 0 0,-1 0-1 0 0,1 0 1 0 0,-1 0 0 0 0,8-8-1 0 0,-7 6 83 0 0,1-1 0 0 0,-1 0 1 0 0,1 0-1 0 0,-2 0 0 0 0,1-1 0 0 0,-1 1 0 0 0,0-1 1 0 0,0 0-1 0 0,-1-1 0 0 0,0 1 0 0 0,0-1 0 0 0,0 1 1 0 0,-1-1-1 0 0,-1 0 0 0 0,2-10 0 0 0,-3 7-165 0 0,-1 0-1 0 0,0 0 1 0 0,-1 0 0 0 0,0-1-1 0 0,0 2 1 0 0,-1-1-1 0 0,-1 0 1 0 0,0 1-1 0 0,0-1 1 0 0,-1 1 0 0 0,0 0-1 0 0,-1 1 1 0 0,0-1-1 0 0,-1 1 1 0 0,0 0-1 0 0,0 1 1 0 0,-1 0 0 0 0,0 0-1 0 0,0 0 1 0 0,-1 1-1 0 0,0 0 1 0 0,0 1 0 0 0,-1 0-1 0 0,0 1 1 0 0,0 0-1 0 0,-18-7 1 0 0,24 11-233 0 0,0-1 1 0 0,0 1-1 0 0,0 1 1 0 0,0-1-1 0 0,0 0 1 0 0,-1 1-1 0 0,1 0 1 0 0,0 0-1 0 0,0 0 1 0 0,-7 2 0 0 0,8-1-231 0 0,0 0 1 0 0,0-1-1 0 0,1 2 1 0 0,-1-1-1 0 0,0 0 1 0 0,1 0-1 0 0,-1 1 1 0 0,1 0 0 0 0,-1-1-1 0 0,1 1 1 0 0,0 0-1 0 0,-1 0 1 0 0,1 0-1 0 0,-3 5 1 0 0,0 0-1427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2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5009 0 0,'15'8'545'0'0,"-1"-1"0"0"0,0 2 0 0 0,0 0 0 0 0,-1 0 0 0 0,-1 1 0 0 0,17 16 0 0 0,9 7 157 0 0,20 24 114 0 0,-46-43-479 0 0,1 0 0 0 0,1-1 0 0 0,23 17 3468 0 0,-29-54-2836 0 0,-7 13-877 0 0,0-1 1 0 0,1 0-1 0 0,6-21 0 0 0,-4 20-121 0 0,-1 1 1 0 0,2-24-1 0 0,-5 29-1 0 0,1 1 0 0 0,0 0 0 0 0,1-1 0 0 0,-1 1 0 0 0,1 0 0 0 0,0 0 0 0 0,0 0 0 0 0,1 0 0 0 0,0 1 0 0 0,0-1 0 0 0,0 1-1 0 0,1-1 1 0 0,0 1 0 0 0,0 0 0 0 0,0 1 0 0 0,1-1 0 0 0,-1 1 0 0 0,1-1 0 0 0,0 2 0 0 0,0-1 0 0 0,1 0 0 0 0,-1 1 0 0 0,1 0 0 0 0,0 0 0 0 0,7-2 0 0 0,34-24 38 0 0,-46 28 121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4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7 592 5865 0 0,'2'-78'1495'0'0,"-7"-84"0"0"0,2 107-1223 0 0,2 12 359 0 0,2 1-1 0 0,2 0 1 0 0,2 0-1 0 0,1 1 0 0 0,13-44 1 0 0,-18 83-600 0 0,2 10-1520 0 0,1 25 872 0 0,1 44 343 0 0,14 273 611 0 0,-12-295-239 0 0,2-1 1 0 0,2 0-1 0 0,3-1 0 0 0,28 71 0 0 0,-36-110-43 0 0,1 0 0 0 0,14 23 1 0 0,-19-34-26 0 0,0 0 0 0 0,0-1 0 0 0,0 1-1 0 0,0 0 1 0 0,1-1 0 0 0,-1 1 0 0 0,1-1 0 0 0,0 0 0 0 0,0 1 0 0 0,-1-1 0 0 0,2-1 0 0 0,-1 1 0 0 0,0 0 0 0 0,0-1 0 0 0,0 0 0 0 0,1 1 0 0 0,-1-1 0 0 0,4 0 0 0 0,-5-1-13 0 0,0 0 0 0 0,0 0-1 0 0,0-1 1 0 0,0 1 0 0 0,0-1 0 0 0,0 1 0 0 0,0-1-1 0 0,0 0 1 0 0,-1 0 0 0 0,1 0 0 0 0,0 0 0 0 0,0 0-1 0 0,-1 0 1 0 0,1 0 0 0 0,-1 0 0 0 0,1-1 0 0 0,-1 1-1 0 0,1-1 1 0 0,-1 1 0 0 0,0-1 0 0 0,2-2 0 0 0,22-43-293 0 0,-17 31 91 0 0,15-27-94 0 0,-2-1-1 0 0,-2-1 0 0 0,-2-1 1 0 0,-2 0-1 0 0,8-49 1 0 0,-22 93 832 0 0,-1 12-670 0 0,2 4 95 0 0,17 106 145 0 0,-17-108-78 0 0,2-1-1 0 0,-1 1 1 0 0,1-1 0 0 0,1 1-1 0 0,0-1 1 0 0,1-1 0 0 0,13 20-1 0 0,-17-28-14 0 0,0 1 0 0 0,0-1 0 0 0,0 0 0 0 0,1 1 0 0 0,-1-1 0 0 0,1 0 0 0 0,-1-1 0 0 0,1 1 0 0 0,0 0 0 0 0,0-1 0 0 0,0 1-1 0 0,-1-1 1 0 0,1 0 0 0 0,1 0 0 0 0,-1 0 0 0 0,0 0 0 0 0,0-1 0 0 0,3 1 0 0 0,-1-1 15 0 0,0 0 0 0 0,0-1 0 0 0,0 0-1 0 0,0 0 1 0 0,0 0 0 0 0,0 0 0 0 0,0-1 0 0 0,-1 1 0 0 0,1-1 0 0 0,7-4-1 0 0,0-2 29 0 0,1-1-1 0 0,-1 0 1 0 0,-1 0 0 0 0,0-2-1 0 0,0 1 1 0 0,16-21-1 0 0,-7 4 223 0 0,-2-1 0 0 0,26-52 1 0 0,-44 80-314 0 0,0 0 0 0 0,0 0 0 0 0,0-1 1 0 0,0 1-1 0 0,0 0 0 0 0,1 0 0 0 0,-1 0 0 0 0,0 0 1 0 0,0 0-1 0 0,0 0 0 0 0,0-1 0 0 0,0 1 1 0 0,0 0-1 0 0,0 0 0 0 0,0 0 0 0 0,1 0 1 0 0,-1 0-1 0 0,0 0 0 0 0,0 0 0 0 0,0 0 1 0 0,0-1-1 0 0,0 1 0 0 0,0 0 0 0 0,1 0 0 0 0,-1 0 1 0 0,0 0-1 0 0,0 0 0 0 0,0 0 0 0 0,0 0 1 0 0,1 0-1 0 0,-1 0 0 0 0,0 0 0 0 0,0 0 1 0 0,0 0-1 0 0,0 0 0 0 0,0 0 0 0 0,1 0 1 0 0,-1 0-1 0 0,0 0 0 0 0,0 0 0 0 0,0 0 1 0 0,0 1-1 0 0,0-1 0 0 0,1 0 0 0 0,-1 0 0 0 0,0 0 1 0 0,0 0-1 0 0,0 0 0 0 0,0 0 0 0 0,0 0 1 0 0,0 0-1 0 0,1 1 0 0 0,6 11-275 0 0,3 17 59 0 0,-1 40 223 0 0,0 79-1 0 0,0-8 119 0 0,-3-84-81 0 0,14 227 452 0 0,-20-241-318 0 0,-1-1 1 0 0,-3 0-1 0 0,-1 0 0 0 0,-19 72 1 0 0,20-99-70 0 0,0 0 1 0 0,-2-1-1 0 0,0 0 0 0 0,0 0 0 0 0,-1-1 1 0 0,-1 1-1 0 0,0-2 0 0 0,-1 1 1 0 0,0-1-1 0 0,0 0 0 0 0,-1-1 0 0 0,-1 0 1 0 0,0-1-1 0 0,0 0 0 0 0,-1-1 1 0 0,0 0-1 0 0,0 0 0 0 0,-1-2 1 0 0,0 0-1 0 0,0 0 0 0 0,-1-1 0 0 0,1 0 1 0 0,-1-2-1 0 0,0 1 0 0 0,0-2 1 0 0,0 0-1 0 0,-1 0 0 0 0,1-1 0 0 0,0-1 1 0 0,-1-1-1 0 0,1 0 0 0 0,0-1 1 0 0,-1 0-1 0 0,-16-5 0 0 0,19 2-210 0 0,1 0 0 0 0,-1 0 0 0 0,1-1 0 0 0,0-1 0 0 0,0 0 1 0 0,1 0-1 0 0,0-1 0 0 0,0-1 0 0 0,1 1 0 0 0,0-1 0 0 0,0-1 0 0 0,1 0 0 0 0,-9-14 0 0 0,5 6-767 0 0,1 0-1 0 0,1-1 1 0 0,1 0 0 0 0,1-1 0 0 0,0 0 0 0 0,1 0-1 0 0,-4-25 1 0 0,5 6-968 0 0,5-2-110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4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10490 0 0,'4'-1'90'0'0,"0"0"-1"0"0,1 1 1 0 0,-1-1 0 0 0,1 1-1 0 0,-1 0 1 0 0,1 0-1 0 0,-1 0 1 0 0,1 1-1 0 0,-1 0 1 0 0,0-1 0 0 0,1 2-1 0 0,-1-1 1 0 0,0 0-1 0 0,5 3 1 0 0,-2 0-35 0 0,0 0 0 0 0,-1 0 0 0 0,0 0 0 0 0,0 1 0 0 0,0 0 0 0 0,0 0 0 0 0,7 10 0 0 0,3 7-23 0 0,-1 0 1 0 0,-1 0-1 0 0,19 41 0 0 0,-31-59-8 0 0,90 227 729 0 0,-96-292 1248 0 0,3 38-2112 0 0,0 0 1 0 0,1 0-1 0 0,6-42 1 0 0,-5 55 70 0 0,2-1 0 0 0,-1 1 0 0 0,2-1 0 0 0,-1 1 0 0 0,1 0 0 0 0,1 1 0 0 0,0-1 0 0 0,0 1 0 0 0,0-1 0 0 0,11-10 0 0 0,-15 18 16 0 0,1 0 0 0 0,0 0 0 0 0,-1 0 0 0 0,1 0 0 0 0,0 0 0 0 0,0 1 0 0 0,0-1 0 0 0,0 1 0 0 0,1 0 0 0 0,-1-1 0 0 0,0 1 0 0 0,0 0 0 0 0,1 0 0 0 0,-1 0 0 0 0,1 1 0 0 0,-1-1 0 0 0,1 1 0 0 0,-1-1 0 0 0,6 1 0 0 0,-5 0-2 0 0,0 1 0 0 0,1 0 0 0 0,-1 0 0 0 0,0 0 0 0 0,0 0 0 0 0,0 0 0 0 0,0 1 0 0 0,0-1 0 0 0,0 1 0 0 0,0 0 0 0 0,-1 0 1 0 0,1 0-1 0 0,3 3 0 0 0,5 8-26 0 0,0-1 1 0 0,-1 2 0 0 0,0 0 0 0 0,13 24-1 0 0,-22-36 56 0 0,113 217 46 0 0,-113-216 89 0 0,1 1-416 0 0,1 1 0 0 0,-1-1 0 0 0,1 0-1 0 0,0 0 1 0 0,5 6 0 0 0,-7-9 167 0 0,-1-1 0 0 0,1 1 1 0 0,0-1-1 0 0,0 1 0 0 0,-1-1 0 0 0,1 1 1 0 0,0-1-1 0 0,0 1 0 0 0,0-1 0 0 0,-1 0 1 0 0,1 0-1 0 0,0 1 0 0 0,0-1 0 0 0,0 0 1 0 0,0 0-1 0 0,0 0 0 0 0,0 0 0 0 0,0 0 1 0 0,0 0-1 0 0,-1 0 0 0 0,1 0 0 0 0,0 0 1 0 0,0 0-1 0 0,0-1 0 0 0,0 1 1 0 0,0 0-1 0 0,0-1 0 0 0,-1 1 0 0 0,1 0 1 0 0,0-1-1 0 0,0 1 0 0 0,-1-1 0 0 0,1 0 1 0 0,0 1-1 0 0,-1-1 0 0 0,2-1 0 0 0,7-5-589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64 8386 0 0,'-3'1'197'0'0,"-1"0"0"0"0,1 1 1 0 0,-1 0-1 0 0,1 0 0 0 0,0 0 1 0 0,-1 0-1 0 0,1 0 0 0 0,0 1 0 0 0,1-1 1 0 0,-1 1-1 0 0,0 0 0 0 0,1 0 1 0 0,-1 0-1 0 0,1 0 0 0 0,-3 6 0 0 0,-2 2-167 0 0,0 2 0 0 0,1-1 0 0 0,-4 15 0 0 0,1-3 44 0 0,2 2-1 0 0,-6 38 0 0 0,11-53-46 0 0,1-1 0 0 0,0 1 1 0 0,1-1-1 0 0,0 1 0 0 0,1-1 0 0 0,0 1 1 0 0,0-1-1 0 0,1 1 0 0 0,4 11 1 0 0,-4-19-13 0 0,-1 1 0 0 0,0-1 0 0 0,1 0 0 0 0,0 0 0 0 0,0-1 0 0 0,0 1 0 0 0,0 0 0 0 0,0-1 0 0 0,0 1 0 0 0,1-1 0 0 0,-1 1 0 0 0,1-1 0 0 0,0 0 0 0 0,-1 0 0 0 0,1 0 0 0 0,6 2 0 0 0,-4-2 15 0 0,1 0 1 0 0,-1-1 0 0 0,1 1-1 0 0,0-1 1 0 0,0-1 0 0 0,-1 1-1 0 0,1-1 1 0 0,0 0 0 0 0,6 0-1 0 0,5-3 68 0 0,-1 0 1 0 0,0 0-1 0 0,0-1 0 0 0,0-1 0 0 0,29-14 1 0 0,-35 14-28 0 0,0 0 1 0 0,-1-1-1 0 0,0 0 1 0 0,0-1 0 0 0,0 0-1 0 0,15-15 1 0 0,-21 18-33 0 0,1 0 1 0 0,-1 0-1 0 0,0 0 1 0 0,0-1-1 0 0,-1 1 0 0 0,1-1 1 0 0,-1 0-1 0 0,0 1 0 0 0,-1-1 1 0 0,1 0-1 0 0,-1 0 1 0 0,0 0-1 0 0,0 0 0 0 0,0 0 1 0 0,-1-1-1 0 0,0-8 0 0 0,0 7-16 0 0,-1 0 0 0 0,0 0-1 0 0,0 1 1 0 0,-1-1-1 0 0,0 0 1 0 0,0 1-1 0 0,-1 0 1 0 0,0-1 0 0 0,0 1-1 0 0,0 0 1 0 0,-1 1-1 0 0,1-1 1 0 0,-10-9-1 0 0,7 9-71 0 0,0 0-1 0 0,-1 1 0 0 0,1 0 0 0 0,-1 1 0 0 0,-1-1 1 0 0,1 1-1 0 0,0 1 0 0 0,-1 0 0 0 0,0 0 1 0 0,0 0-1 0 0,-8-1 0 0 0,15 4-45 0 0,0 0-1 0 0,1-1 1 0 0,-1 1-1 0 0,0 0 1 0 0,1 0 0 0 0,-1 0-1 0 0,0 0 1 0 0,1-1-1 0 0,-1 1 1 0 0,0 0-1 0 0,1 0 1 0 0,-1-1 0 0 0,1 1-1 0 0,-1-1 1 0 0,0 1-1 0 0,1 0 1 0 0,-1-1 0 0 0,1 1-1 0 0,-1-1 1 0 0,1 1-1 0 0,0-1 1 0 0,-1 0-1 0 0,1 1 1 0 0,-1-1 0 0 0,1 1-1 0 0,0-1 1 0 0,0 0-1 0 0,-1 1 1 0 0,1-1 0 0 0,0 0-1 0 0,0 1 1 0 0,-1-2-1 0 0,10-17-2347 0 0,-7 15 3105 0 0,0 2-689 0 0,-1 1 1 0 0,1-1-1 0 0,-1 0 1 0 0,1 0 0 0 0,0 1-1 0 0,-1-1 1 0 0,1 1-1 0 0,0 0 1 0 0,0-1 0 0 0,0 1-1 0 0,0 0 1 0 0,1 0-1 0 0,-1 0 1 0 0,0 1 0 0 0,4-2-1 0 0,34-3 4 0 0,-34 5 17 0 0,0 0 48 0 0,0 1 0 0 0,1-1 0 0 0,-1 1 0 0 0,0 1 0 0 0,0-1 0 0 0,0 1 1 0 0,0 0-1 0 0,0 1 0 0 0,0-1 0 0 0,0 1 0 0 0,-1 0 0 0 0,1 0 0 0 0,-1 1 1 0 0,0 0-1 0 0,0 0 0 0 0,0 0 0 0 0,7 9 0 0 0,7 9 237 0 0,0 1 0 0 0,24 42 0 0 0,-16-24-51 0 0,94 143 3796 0 0,-108-227-3030 0 0,-10 3-950 0 0,13-71 0 0 0,-11 91-99 0 0,0 0-1 0 0,1 1 1 0 0,1 0 0 0 0,1 0 0 0 0,14-25 0 0 0,-19 39 23 0 0,1 0 0 0 0,0-1-1 0 0,1 2 1 0 0,-1-1 0 0 0,1 1-1 0 0,0-1 1 0 0,0 1 0 0 0,0 0-1 0 0,0 1 1 0 0,1 0 0 0 0,-1-1 0 0 0,7-1-1 0 0,-9 4 5 0 0,-1 0 0 0 0,0 0-1 0 0,1 0 1 0 0,-1 1 0 0 0,1-1-1 0 0,-1 1 1 0 0,1-1 0 0 0,0 1-1 0 0,-1 0 1 0 0,1 0 0 0 0,-1 0-1 0 0,1 0 1 0 0,-1 1 0 0 0,1-1-1 0 0,-1 1 1 0 0,1-1 0 0 0,-1 1-1 0 0,1 0 1 0 0,-1 0 0 0 0,0 0-1 0 0,1 0 1 0 0,-1 0 0 0 0,0 1-1 0 0,0-1 1 0 0,0 1 0 0 0,0-1-1 0 0,0 1 1 0 0,0 0 0 0 0,0 0-1 0 0,-1 0 1 0 0,1 0 0 0 0,2 4-1 0 0,13 29-15 0 0,-1 0-1 0 0,-2 2 1 0 0,-1-1 0 0 0,-2 2-1 0 0,8 44 1 0 0,-12-52 96 0 0,-7-28-71 0 0,11 32 293 0 0,-11-33-259 0 0,0-1 0 0 0,1 1 0 0 0,-1-1 0 0 0,0 1 0 0 0,0-1 0 0 0,0 1 0 0 0,0-1 0 0 0,1 0 0 0 0,-1 1 0 0 0,0-1 0 0 0,0 1 0 0 0,1-1 0 0 0,-1 0 0 0 0,0 1 0 0 0,1-1 0 0 0,-1 0 0 0 0,0 1 0 0 0,1-1 0 0 0,-1 0 0 0 0,1 0 0 0 0,-1 1 0 0 0,0-1 0 0 0,1 0 0 0 0,-1 0 0 0 0,1 0 0 0 0,-1 1 0 0 0,1-1 0 0 0,-1 0 0 0 0,1 0 0 0 0,-1 0 0 0 0,0 0 0 0 0,1 0 0 0 0,-1 0 0 0 0,1 0 0 0 0,-1 0 0 0 0,1 0 0 0 0,-1 0 0 0 0,1 0 0 0 0,-1 0 0 0 0,1-1 0 0 0,-1 1 0 0 0,1 0 0 0 0,-1 0 0 0 0,0 0 0 0 0,1-1 0 0 0,-1 1 0 0 0,1 0 0 0 0,-1 0 0 0 0,0-1 0 0 0,1 1 0 0 0,-1 0 0 0 0,0-1 0 0 0,1 1 0 0 0,-1-1 0 0 0,0 1 0 0 0,0 0 0 0 0,1-1 0 0 0,-1 1 0 0 0,0-1 0 0 0,0 1 0 0 0,0 0 0 0 0,1-1 0 0 0,-1 1 0 0 0,0-1 0 0 0,0 1 0 0 0,0-1 0 0 0,24-45 197 0 0,-1 0 0 0 0,25-77 0 0 0,-43 109-219 0 0,3-12 5 0 0,14-32 0 0 0,-19 52-13 0 0,0-1 0 0 0,1 1 0 0 0,0 0 0 0 0,0 0 0 0 0,0 1 1 0 0,0-1-1 0 0,1 1 0 0 0,0 0 0 0 0,0 0 0 0 0,7-5 0 0 0,-10 9 1 0 0,-1 0 0 0 0,1 0 0 0 0,0 0 0 0 0,-1 0 0 0 0,1 0 0 0 0,0 1 0 0 0,0-1 0 0 0,0 1 0 0 0,0-1 0 0 0,-1 1 0 0 0,1 0 0 0 0,0-1 0 0 0,0 1-1 0 0,0 0 1 0 0,0 0 0 0 0,0 0 0 0 0,0 1 0 0 0,0-1 0 0 0,0 0 0 0 0,-1 1 0 0 0,1-1 0 0 0,3 2 0 0 0,-2 0-4 0 0,1 0 0 0 0,-1 0 1 0 0,1 1-1 0 0,-1-1 0 0 0,0 1 1 0 0,0 0-1 0 0,0 0 0 0 0,0 0 0 0 0,4 7 1 0 0,3 6-6 0 0,-1 0 1 0 0,-1 1-1 0 0,10 26 1 0 0,-17-40 22 0 0,73 190 194 0 0,-74-192-184 0 0,0 0 0 0 0,1 0 0 0 0,-1 0 0 0 0,1 1 1 0 0,-1-1-1 0 0,1-1 0 0 0,-1 1 0 0 0,1 0 0 0 0,0 0 0 0 0,-1 0 0 0 0,1 0 0 0 0,0 0 0 0 0,0 0 0 0 0,0-1 0 0 0,-1 1 0 0 0,1 0 0 0 0,0-1 0 0 0,0 1 0 0 0,0-1 1 0 0,0 1-1 0 0,0-1 0 0 0,0 1 0 0 0,0-1 0 0 0,2 1 0 0 0,-1-2-16 0 0,0 1 0 0 0,-1 0 0 0 0,1 0 0 0 0,0-1 0 0 0,-1 1 0 0 0,1-1 0 0 0,-1 1 0 0 0,1-1 0 0 0,-1 0 0 0 0,1 0 0 0 0,-1 0 0 0 0,1 1 0 0 0,-1-1 0 0 0,2-2 1 0 0,5-5-221 0 0,0-1 0 0 0,0 1 0 0 0,10-18 0 0 0,-16 23 119 0 0,12-19-222 0 0,-2-2 0 0 0,0 1 0 0 0,-2-1 0 0 0,0-1 0 0 0,11-50 0 0 0,7-17 545 0 0,-28 92-197 0 0,0-1-1 0 0,0 1 0 0 0,0-1 0 0 0,0 1 1 0 0,0-1-1 0 0,0 1 0 0 0,0-1 0 0 0,1 1 1 0 0,-1-1-1 0 0,0 1 0 0 0,0 0 1 0 0,0-1-1 0 0,1 1 0 0 0,-1-1 0 0 0,0 1 1 0 0,0-1-1 0 0,1 1 0 0 0,-1 0 0 0 0,0-1 1 0 0,1 1-1 0 0,-1 0 0 0 0,0-1 0 0 0,1 1 1 0 0,-1 0-1 0 0,1 0 0 0 0,-1-1 0 0 0,1 1 1 0 0,-1 0-1 0 0,0 0 0 0 0,1 0 1 0 0,-1 0-1 0 0,1 0 0 0 0,-1-1 0 0 0,1 1 1 0 0,-1 0-1 0 0,1 0 0 0 0,-1 0 0 0 0,1 0 1 0 0,-1 0-1 0 0,1 0 0 0 0,-1 1 0 0 0,1-1 1 0 0,-1 0-1 0 0,1 0 0 0 0,-1 0 0 0 0,1 1 1 0 0,1 0 12 0 0,0 1 1 0 0,1 1-1 0 0,-1-1 0 0 0,-1 0 1 0 0,1 0-1 0 0,0 1 0 0 0,-1-1 1 0 0,3 6-1 0 0,2 5 17 0 0,0 0-1 0 0,7 28 0 0 0,-4 4 64 0 0,18 51-1 0 0,-23-84-117 0 0,1 0-1 0 0,0 0 0 0 0,0 0 1 0 0,2-1-1 0 0,-1 1 0 0 0,2-1 0 0 0,-1-1 1 0 0,1 1-1 0 0,11 9 0 0 0,-16-18-217 0 0,0 1 0 0 0,1-1 0 0 0,-1 0 0 0 0,1 0 0 0 0,0 0 0 0 0,0-1 1 0 0,0 1-1 0 0,-1-1 0 0 0,1 0 0 0 0,1 0 0 0 0,-1-1 0 0 0,0 1 0 0 0,0-1 0 0 0,0 0 0 0 0,0 0 0 0 0,0 0 0 0 0,0 0 0 0 0,0-1 0 0 0,0 1 0 0 0,0-1 0 0 0,0 0 0 0 0,0-1 0 0 0,0 1 0 0 0,0-1 0 0 0,4-1 0 0 0,9-6 48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6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41 7474 0 0,'2'-3'185'0'0,"11"-22"3258"0"0,-17 16-1802 0 0,-14 6-1279 0 0,14 3-358 0 0,1 1 0 0 0,-1-1-1 0 0,0 1 1 0 0,0 0-1 0 0,1 0 1 0 0,-1 1-1 0 0,1-1 1 0 0,-1 1-1 0 0,1-1 1 0 0,-1 1 0 0 0,1 0-1 0 0,0 1 1 0 0,-4 2-1 0 0,-39 41-252 0 0,26-24 210 0 0,12-14 37 0 0,0 1-1 0 0,0 1 1 0 0,1-1 0 0 0,0 1 0 0 0,1 1-1 0 0,0-1 1 0 0,0 1 0 0 0,1 0 0 0 0,1 0 0 0 0,0 1-1 0 0,0-1 1 0 0,1 1 0 0 0,1 0 0 0 0,-2 19-1 0 0,4-29 6 0 0,0 1-1 0 0,0-1 0 0 0,0 0 0 0 0,1 1 0 0 0,-1-1 1 0 0,1 1-1 0 0,-1-1 0 0 0,1 0 0 0 0,0 0 0 0 0,0 1 1 0 0,0-1-1 0 0,0 0 0 0 0,1 0 0 0 0,-1 0 1 0 0,0 0-1 0 0,1 0 0 0 0,3 3 0 0 0,-4-4 6 0 0,0 0 1 0 0,0-1-1 0 0,0 1 0 0 0,1-1 1 0 0,-1 1-1 0 0,0-1 0 0 0,0 1 1 0 0,1-1-1 0 0,-1 0 0 0 0,0 1 0 0 0,1-1 1 0 0,-1 0-1 0 0,0 0 0 0 0,1 0 1 0 0,-1 0-1 0 0,0 0 0 0 0,1-1 0 0 0,-1 1 1 0 0,0 0-1 0 0,1 0 0 0 0,-1-1 1 0 0,0 1-1 0 0,0-1 0 0 0,1 0 0 0 0,-1 1 1 0 0,0-1-1 0 0,0 0 0 0 0,0 1 1 0 0,0-1-1 0 0,0 0 0 0 0,0 0 1 0 0,2-2-1 0 0,27-20 208 0 0,-22 18-173 0 0,-1 0 0 0 0,0 0 0 0 0,-1-1 0 0 0,9-8 0 0 0,-5 4 35 0 0,0 0 1 0 0,1 1-1 0 0,0 0 1 0 0,1 1-1 0 0,0 0 1 0 0,0 1-1 0 0,23-9 1 0 0,-30 14-80 0 0,0 0 1 0 0,0 0 0 0 0,0 1 0 0 0,1 0-1 0 0,-1 0 1 0 0,0 0 0 0 0,1 1 0 0 0,-1 0-1 0 0,0 0 1 0 0,1 0 0 0 0,-1 1 0 0 0,0-1-1 0 0,1 2 1 0 0,-1-1 0 0 0,0 0 0 0 0,0 1-1 0 0,0 0 1 0 0,0 0 0 0 0,0 0 0 0 0,0 1-1 0 0,0 0 1 0 0,-1 0 0 0 0,0 0 0 0 0,1 0-1 0 0,6 8 1 0 0,7 7-26 0 0,-1 2 0 0 0,-1 0 0 0 0,-1 1 0 0 0,16 30 0 0 0,-1-5 96 0 0,-27-42 32 0 0,0 2-202 0 0,1 0-1 0 0,0 0 1 0 0,1-1 0 0 0,-1 0-1 0 0,1 0 1 0 0,8 7 0 0 0,-11-11-16 0 0,-1 0 1 0 0,1 0-1 0 0,0 0 1 0 0,0-1-1 0 0,0 1 1 0 0,0 0-1 0 0,0-1 1 0 0,0 0-1 0 0,0 1 1 0 0,0-1-1 0 0,0 0 1 0 0,0 0-1 0 0,0 0 1 0 0,0 0-1 0 0,0 0 1 0 0,0-1-1 0 0,-1 1 1 0 0,1-1-1 0 0,0 1 1 0 0,0-1-1 0 0,0 1 1 0 0,0-1-1 0 0,0 0 1 0 0,-1 0-1 0 0,1 0 1 0 0,0 0-1 0 0,1-2 1 0 0,9-4-12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6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 8650 0 0,'0'0'4860'0'0,"-10"6"-4692"0"0,9 0-190 0 0,0-1 0 0 0,0 0 1 0 0,1 1-1 0 0,0-1 0 0 0,0 0 1 0 0,0 1-1 0 0,0-1 0 0 0,1 0 1 0 0,0 0-1 0 0,2 8 1 0 0,-2-10 32 0 0,12 64 121 0 0,37 108 0 0 0,31 24-128 0 0,-63-162-1721 0 0,34 50 0 0 0,-40-71 426 0 0</inkml:trace>
  <inkml:trace contextRef="#ctx0" brushRef="#br0" timeOffset="1">9 112 18012 0 0,'-6'-3'136'0'0,"4"3"-160"0"0,12 3-584 0 0,-2 0 304 0 0,5 1-280 0 0,6 2-257 0 0,4 0-151 0 0,-1-2-360 0 0,5 2 16 0 0,1-2-529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1 16075 0 0,'0'0'638'0'0,"-5"1"-893"0"0,1 0 226 0 0,1 1 0 0 0,-1 0 0 0 0,1 1 0 0 0,0-1 0 0 0,0 0 0 0 0,0 1 0 0 0,0 0 0 0 0,1-1 0 0 0,-1 1 0 0 0,1 0 0 0 0,-1 0-1 0 0,1 1 1 0 0,-3 4 0 0 0,-28 58-109 0 0,18-33 110 0 0,-6 7 23 0 0,2 2 1 0 0,2 0 0 0 0,1 1-1 0 0,3 0 1 0 0,1 1-1 0 0,3 0 1 0 0,1 1 0 0 0,2 0-1 0 0,0 49 1 0 0,14 152 2 0 0,-3-199-83 0 0,2-1 0 0 0,2 1-1 0 0,19 54 1 0 0,-12-47-408 0 0,10 28-1410 0 0,-3-33-2639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8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9 180 9682 0 0,'-1'0'138'0'0,"1"-1"1"0"0,-1 0-1 0 0,0 0 0 0 0,0 1 1 0 0,1-1-1 0 0,-1 0 0 0 0,1 0 1 0 0,-1 0-1 0 0,1 0 0 0 0,-1 0 1 0 0,1 0-1 0 0,-1 0 0 0 0,1 0 1 0 0,0 0-1 0 0,-1 0 0 0 0,1 0 1 0 0,0-1-1 0 0,0 1 0 0 0,0 0 1 0 0,0 0-1 0 0,0 0 0 0 0,0 0 1 0 0,0 0-1 0 0,1 0 0 0 0,-1 0 1 0 0,0 0-1 0 0,1-2 0 0 0,1 0-47 0 0,-1 0-1 0 0,1 1 0 0 0,0-1 0 0 0,0 1 0 0 0,0-1 0 0 0,0 1 1 0 0,1 0-1 0 0,-1 0 0 0 0,5-4 0 0 0,6-2-146 0 0,0 0 0 0 0,1 1 1 0 0,16-6-1 0 0,12-4-21 0 0,59-16 0 0 0,-86 29 41 0 0,1 1 1 0 0,-1 0-1 0 0,1 1 0 0 0,0 1 1 0 0,0 0-1 0 0,-1 1 1 0 0,26 4-1 0 0,-37-3 15 0 0,1 0-1 0 0,-1 0 1 0 0,0 0 0 0 0,0 1-1 0 0,0-1 1 0 0,0 1 0 0 0,-1 0-1 0 0,1 0 1 0 0,0 1 0 0 0,-1-1 0 0 0,1 1-1 0 0,-1 0 1 0 0,0 0 0 0 0,0 0-1 0 0,0 0 1 0 0,0 0 0 0 0,-1 1-1 0 0,1-1 1 0 0,-1 1 0 0 0,0 0-1 0 0,0-1 1 0 0,2 7 0 0 0,2 7 44 0 0,-2 0 0 0 0,0 0 0 0 0,-1 1 0 0 0,2 23 1 0 0,-3-22 11 0 0,0-1 0 0 0,8 29 1 0 0,-2-22-18 0 0,-5-13 14 0 0,0-1 0 0 0,1 0-1 0 0,6 11 1 0 0,-8-19-4 0 0,0 0 0 0 0,0 0 0 0 0,0 0 0 0 0,0 0 0 0 0,0 0 0 0 0,1-1 0 0 0,0 1 0 0 0,-1-1 0 0 0,1 1 0 0 0,0-1 0 0 0,0 0 0 0 0,0 0 0 0 0,0 0 0 0 0,4 1 0 0 0,-4-2 5 0 0,1-1-1 0 0,-1 1 0 0 0,0-1 0 0 0,0 1 1 0 0,1-1-1 0 0,-1 0 0 0 0,0-1 1 0 0,0 1-1 0 0,1 0 0 0 0,-1-1 0 0 0,0 0 1 0 0,0 0-1 0 0,0 0 0 0 0,0 0 1 0 0,0 0-1 0 0,0-1 0 0 0,0 1 0 0 0,0-1 1 0 0,0 0-1 0 0,-1 0 0 0 0,1 0 0 0 0,4-4 1 0 0,6-6 74 0 0,0-1 0 0 0,19-25 0 0 0,-29 35-85 0 0,26-37 218 0 0,35-66 0 0 0,5-5 385 0 0,-69 111-633 0 0,0 0 0 0 0,0 0 0 0 0,0-1 0 0 0,0 1-1 0 0,0 0 1 0 0,0 0 0 0 0,0 0 0 0 0,0 0-1 0 0,0-1 1 0 0,0 1 0 0 0,0 0 0 0 0,0 0-1 0 0,1 0 1 0 0,-1 0 0 0 0,0 0 0 0 0,0-1-1 0 0,0 1 1 0 0,0 0 0 0 0,0 0 0 0 0,0 0 0 0 0,1 0-1 0 0,-1 0 1 0 0,0 0 0 0 0,0 0 0 0 0,0 0-1 0 0,0 0 1 0 0,1-1 0 0 0,-1 1 0 0 0,0 0-1 0 0,0 0 1 0 0,0 0 0 0 0,0 0 0 0 0,1 0 0 0 0,-1 0-1 0 0,0 0 1 0 0,0 0 0 0 0,0 0 0 0 0,0 0-1 0 0,1 0 1 0 0,-1 0 0 0 0,0 0 0 0 0,0 1-1 0 0,0-1 1 0 0,0 0 0 0 0,1 0 0 0 0,-1 0-1 0 0,0 0 1 0 0,0 0 0 0 0,0 0 0 0 0,0 0 0 0 0,0 0-1 0 0,1 0 1 0 0,-1 1 0 0 0,0-1 0 0 0,0 0-1 0 0,0 0 1 0 0,0 0 0 0 0,0 0 0 0 0,0 0-1 0 0,0 1 1 0 0,0-1 0 0 0,0 0 0 0 0,1 0 0 0 0,2 20-144 0 0,-4 26 183 0 0,1-45-40 0 0,0 16 30 0 0,1 0 0 0 0,0 0 0 0 0,1-1-1 0 0,1 1 1 0 0,1-1 0 0 0,6 20 0 0 0,-7-26 5 0 0,1 0 1 0 0,0 0-1 0 0,0-1 1 0 0,1 1-1 0 0,1-1 1 0 0,-1 0 0 0 0,2-1-1 0 0,-1 1 1 0 0,1-1-1 0 0,14 13 1 0 0,-19-19-46 0 0,0-1 0 0 0,0 1 0 0 0,0-1 0 0 0,1 1 0 0 0,-1-1 0 0 0,0 0 0 0 0,0 0 1 0 0,1 0-1 0 0,-1 0 0 0 0,1 0 0 0 0,-1-1 0 0 0,1 1 0 0 0,-1-1 0 0 0,1 1 0 0 0,-1-1 0 0 0,1 0 0 0 0,-1 0 1 0 0,1 0-1 0 0,-1 0 0 0 0,5-1 0 0 0,-4-1-179 0 0,1 1 0 0 0,-1-1-1 0 0,0 0 1 0 0,0 1 0 0 0,0-1 0 0 0,0-1 0 0 0,0 1 0 0 0,0 0 0 0 0,-1-1 0 0 0,1 1 0 0 0,-1-1-1 0 0,4-6 1 0 0,3-4-661 0 0,-2-1-1 0 0,1 0 1 0 0,-2-1-1 0 0,0 0 1 0 0,6-23-1 0 0,1 2 271 0 0,-9 27 509 0 0,-1 0-1 0 0,0 0 1 0 0,3-14-1 0 0,-2 1 468 0 0,0 1 0 0 0,8-23 0 0 0,-9 36 49 0 0,0 0-1 0 0,1 0 0 0 0,-1 1 0 0 0,1-1 1 0 0,1 1-1 0 0,0 0 0 0 0,0 0 0 0 0,6-7 1 0 0,-10 13-142 0 0,2 1-254 0 0,-1 0 1 0 0,0 0-1 0 0,1 1 0 0 0,-1-1 0 0 0,0 1 0 0 0,0-1 1 0 0,0 1-1 0 0,1 0 0 0 0,-1 0 0 0 0,0 0 0 0 0,0 0 1 0 0,0 0-1 0 0,0 1 0 0 0,0-1 0 0 0,0 0 0 0 0,-1 1 0 0 0,1 0 1 0 0,0-1-1 0 0,-1 1 0 0 0,1 0 0 0 0,-1 0 0 0 0,2 2 1 0 0,5 9 76 0 0,0 1 0 0 0,9 18 0 0 0,-6-8 18 0 0,6 6-40 0 0,-10-15 32 0 0,2 1 0 0 0,0-1 1 0 0,1-1-1 0 0,20 24 458 0 0,-27-38-517 0 0,-1-1 1 0 0,0 0 0 0 0,0 0 0 0 0,1 0 0 0 0,-1 0-1 0 0,0 0 1 0 0,0-1 0 0 0,0 1 0 0 0,0-1-1 0 0,-1 1 1 0 0,1-1 0 0 0,0 0 0 0 0,-1 1 0 0 0,1-1-1 0 0,-1 0 1 0 0,1 0 0 0 0,-1 0 0 0 0,2-4 0 0 0,25-50 86 0 0,-20 39-68 0 0,-3 8-90 0 0,0 0-1 0 0,1 0 0 0 0,0 0 1 0 0,0 1-1 0 0,1 0 1 0 0,0 0-1 0 0,1 1 1 0 0,0 0-1 0 0,11-9 0 0 0,-15 13-18 0 0,1 1-1 0 0,-1-1 1 0 0,0 1-1 0 0,1-1 0 0 0,-1 1 1 0 0,1 1-1 0 0,0-1 0 0 0,0 1 1 0 0,0-1-1 0 0,0 1 1 0 0,0 1-1 0 0,0-1 0 0 0,0 1 1 0 0,0 0-1 0 0,0 0 0 0 0,0 0 1 0 0,0 1-1 0 0,0 0 1 0 0,0 0-1 0 0,-1 0 0 0 0,10 3 1 0 0,-10-2 10 0 0,0 0-1 0 0,0 0 1 0 0,0 1 0 0 0,-1-1 0 0 0,1 1-1 0 0,-1 0 1 0 0,1 0 0 0 0,-1 0 0 0 0,0 1-1 0 0,0-1 1 0 0,0 1 0 0 0,-1-1 0 0 0,1 1-1 0 0,3 8 1 0 0,0 2 29 0 0,-2-1-1 0 0,1 1 1 0 0,2 19 0 0 0,-5-23-52 0 0,-1 0 0 0 0,2-1 1 0 0,-1 1-1 0 0,2-1 0 0 0,-1 0 0 0 0,1 0 1 0 0,0 0-1 0 0,10 13 0 0 0,-13-20-104 0 0,0 0 1 0 0,1-1-1 0 0,0 1 0 0 0,-1-1 0 0 0,1 0 0 0 0,0 0 0 0 0,0 1 0 0 0,-1-1 0 0 0,1 0 0 0 0,0 0 0 0 0,0-1 1 0 0,0 1-1 0 0,0 0 0 0 0,0-1 0 0 0,1 1 0 0 0,-1-1 0 0 0,0 0 0 0 0,0 0 0 0 0,0 1 0 0 0,0-1 1 0 0,0-1-1 0 0,1 1 0 0 0,-1 0 0 0 0,0 0 0 0 0,0-1 0 0 0,4-1 0 0 0,2-1-645 0 0,1-1 0 0 0,-1 0 0 0 0,0 0 1 0 0,14-10-1 0 0,-3 2-48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5:57:29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80 2433 0 0,'-9'-16'603'0'0,"7"12"-524"0"0,1 0 0 0 0,-1 0 0 0 0,0 0 0 0 0,-1 0 1 0 0,1 1-1 0 0,-1-1 0 0 0,1 1 0 0 0,-1 0 0 0 0,0 0 0 0 0,0 0 0 0 0,-1 0 0 0 0,1 0 0 0 0,-1 1 1 0 0,1 0-1 0 0,-1-1 0 0 0,-5-1 0 0 0,-9-3 3102 0 0,42 13-1822 0 0,30 4-891 0 0,1-1 0 0 0,0-3 1 0 0,97-2-1 0 0,175-25 429 0 0,-284 16-911 0 0,65-1 213 0 0,171 11 0 0 0,105 34 611 0 0,-334-33-631 0 0,320 13 770 0 0,-1-29-292 0 0,76 1-94 0 0,-194 22-412 0 0,-57-1 94 0 0,588 0 1171 0 0,-583-21-1292 0 0,50-1 616 0 0,-204 14-189 0 0,-29 1-3101 0 0,-15-5 2519 0 0,-1 0-1 0 0,0 1 1 0 0,1-1-1 0 0,-1 1 1 0 0,0-1-1 0 0,0 0 1 0 0,1 1 0 0 0,-1-1-1 0 0,0 1 1 0 0,0-1-1 0 0,0 1 1 0 0,0-1-1 0 0,0 0 1 0 0,1 1-1 0 0,-1-1 1 0 0,0 1 0 0 0,0-1-1 0 0,0 1 1 0 0,0-1-1 0 0,0 1 1 0 0,-1-1-1 0 0,1 1 1 0 0,0-1-1 0 0,0 1 1 0 0,0-1 0 0 0,0 1-1 0 0,0-1 1 0 0,-1 0-1 0 0,1 1 1 0 0,0-1-1 0 0,0 1 1 0 0,-1 0 0 0 0,-20 0-647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4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452 727 2264 0 0,'0'0'377'0'0,"9"-8"1420"0"0,3-7-1551 0 0,26-33 1961 0 0,-36 44-2084 0 0,1 0 1 0 0,-1 0-1 0 0,0 0 0 0 0,0-1 1 0 0,0 1-1 0 0,0-1 1 0 0,-1 0-1 0 0,0 1 1 0 0,0-1-1 0 0,1-8 0 0 0,-2 9-93 0 0,-1-1 0 0 0,0 1-1 0 0,-1 0 1 0 0,1 0 0 0 0,-1-1-1 0 0,1 1 1 0 0,-1 1 0 0 0,0-1-1 0 0,-1 0 1 0 0,1 0 0 0 0,-1 1-1 0 0,1-1 1 0 0,-1 1 0 0 0,0 0-1 0 0,0 0 1 0 0,-1 0 0 0 0,1 0-1 0 0,-7-4 1 0 0,0 0 22 0 0,-1 0-1 0 0,0 1 1 0 0,-1 0 0 0 0,1 0-1 0 0,-19-5 1 0 0,22 9-9 0 0,1 0 1 0 0,-1 0-1 0 0,1 1 0 0 0,-1 0 1 0 0,0 0-1 0 0,0 1 0 0 0,1 0 1 0 0,-1 1-1 0 0,0-1 0 0 0,0 1 0 0 0,1 1 1 0 0,-1 0-1 0 0,1 0 0 0 0,-1 0 1 0 0,1 1-1 0 0,0 0 0 0 0,0 0 1 0 0,0 1-1 0 0,0 0 0 0 0,1 0 1 0 0,-1 0-1 0 0,1 1 0 0 0,0 0 1 0 0,1 1-1 0 0,-1-1 0 0 0,1 1 1 0 0,0 0-1 0 0,0 0 0 0 0,1 1 1 0 0,-6 11-1 0 0,-13 22-50 0 0,-84 160-71 0 0,91-168 72 0 0,10-21 1 0 0,0 1 0 0 0,0 0 0 0 0,2 0 1 0 0,-1 0-1 0 0,-3 19 0 0 0,8-29 4 0 0,-1-1 0 0 0,1 1 0 0 0,0-1 0 0 0,0 1 0 0 0,0-1 0 0 0,0 1 0 0 0,0-1-1 0 0,0 1 1 0 0,0 0 0 0 0,0-1 0 0 0,1 1 0 0 0,-1-1 0 0 0,1 1 0 0 0,-1-1 0 0 0,1 1 0 0 0,-1-1 0 0 0,1 0 0 0 0,0 1 0 0 0,0-1 0 0 0,0 0 0 0 0,0 1 0 0 0,0-1 0 0 0,1 2 0 0 0,0-2 2 0 0,0 0 1 0 0,0 0 0 0 0,0 0-1 0 0,1 0 1 0 0,-1-1-1 0 0,0 1 1 0 0,0 0 0 0 0,1-1-1 0 0,-1 0 1 0 0,0 1 0 0 0,0-1-1 0 0,1 0 1 0 0,-1 0-1 0 0,3-1 1 0 0,6 0 20 0 0,0-1-1 0 0,0-1 1 0 0,0 0 0 0 0,0 0 0 0 0,13-7-1 0 0,19-13 81 0 0,-1-3 0 0 0,-1-1 0 0 0,-1-2 0 0 0,56-53 0 0 0,-67 57-57 0 0,-18 15-8 0 0,0-1 1 0 0,-1 0-1 0 0,0 0 0 0 0,-1-1 1 0 0,0 0-1 0 0,0 0 0 0 0,-2-1 1 0 0,0-1-1 0 0,0 1 0 0 0,-1-1 1 0 0,-1 0-1 0 0,0 0 0 0 0,-1-1 1 0 0,0 1-1 0 0,-2-1 0 0 0,1 0 1 0 0,-2 0-1 0 0,0-19 1 0 0,0-10 98 0 0,-2 1 0 0 0,-2 0 0 0 0,-2 1 0 0 0,-2-1 0 0 0,-2 1 1 0 0,-2 0-1 0 0,-1 1 0 0 0,-31-69 0 0 0,42 108-101 0 0,0 0 0 0 0,1 0 0 0 0,-1 0 0 0 0,0 0 0 0 0,-1 0 0 0 0,1 1 0 0 0,0-1 0 0 0,0 0 0 0 0,-1 1 0 0 0,1-1 0 0 0,-1 1 0 0 0,-2-2-1 0 0,3 3-36 0 0,0 0-1 0 0,1 0 0 0 0,-1 0 0 0 0,0 0 0 0 0,0 0 1 0 0,0 0-1 0 0,1 0 0 0 0,-1 1 0 0 0,0-1 0 0 0,0 0 0 0 0,1 1 1 0 0,-1-1-1 0 0,0 0 0 0 0,1 1 0 0 0,-1-1 0 0 0,0 1 0 0 0,1-1 1 0 0,-1 1-1 0 0,0-1 0 0 0,1 1 0 0 0,-1 0 0 0 0,1-1 0 0 0,-1 1 1 0 0,1 0-1 0 0,0-1 0 0 0,-1 1 0 0 0,1 0 0 0 0,0 0 0 0 0,-1 0 1 0 0,-1 4-26 0 0,0-1 1 0 0,0 1 0 0 0,1 0 0 0 0,-1-1 0 0 0,1 1 0 0 0,0 0 0 0 0,1 0 0 0 0,-1 0 0 0 0,1 8 0 0 0,4 45-46 0 0,-4-54 72 0 0,6 33 13 0 0,2 0-1 0 0,1 0 0 0 0,19 47 0 0 0,12 47 24 0 0,-24-50-22 0 0,-10-48-4 0 0,0-1-1 0 0,2 1 0 0 0,1-1 1 0 0,2-1-1 0 0,17 36 0 0 0,-25-62-127 0 0,1 1 1 0 0,0-1-1 0 0,0 0 0 0 0,0 0 0 0 0,1 0 1 0 0,0-1-1 0 0,0 0 0 0 0,0 0 0 0 0,0 0 1 0 0,1 0-1 0 0,0-1 0 0 0,-1 0 0 0 0,1 0 1 0 0,0 0-1 0 0,1-1 0 0 0,-1 0 0 0 0,0 0 1 0 0,1-1-1 0 0,-1 1 0 0 0,1-2 0 0 0,-1 1 1 0 0,13-1-1 0 0,-1 1-936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3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7874 0 0,'0'0'4166'0'0,"3"2"-3190"0"0,9 9-1093 0 0,0 1-1 0 0,-1 0 0 0 0,0 1 1 0 0,-1 0-1 0 0,0 1 1 0 0,-1 0-1 0 0,-1 1 1 0 0,0 0-1 0 0,6 16 1 0 0,7 26 89 0 0,16 68 0 0 0,-20-65 68 0 0,33 171 275 0 0,-43-188-216 0 0,-4-25 4 0 0,-1 0 1 0 0,0 0-1 0 0,-2 0 1 0 0,0 0-1 0 0,-1 1 1 0 0,-1-1 0 0 0,0 0-1 0 0,-2 0 1 0 0,0-1-1 0 0,-1 1 1 0 0,0-1-1 0 0,-2 0 1 0 0,0 0-1 0 0,-16 27 1 0 0,10-23-49 0 0,-1-2 1 0 0,-1 0-1 0 0,-1 0 0 0 0,-1-1 1 0 0,0-1-1 0 0,-1-1 0 0 0,-1-1 0 0 0,0 0 1 0 0,-1-2-1 0 0,-33 18 0 0 0,41-25 50 0 0,6-3-534 0 0,0 0-1 0 0,1 0 1 0 0,-1 0 0 0 0,1 0-1 0 0,0 1 1 0 0,-5 5 0 0 0,5-5-117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8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103 537 1472 0 0,'11'-21'1090'0'0,"0"0"0"0"0,11-32 0 0 0,-16 36 635 0 0,-1-1 1 0 0,-1 1 0 0 0,3-34 0 0 0,-7 51-1672 0 0,1-1-1 0 0,-1 0 1 0 0,0 0-1 0 0,0 1 1 0 0,0-1-1 0 0,0 0 0 0 0,1 0 1 0 0,-1 0-1 0 0,0 0 1 0 0,-1 1-1 0 0,1-1 1 0 0,0 0-1 0 0,0 0 1 0 0,0 0-1 0 0,0 1 1 0 0,-1-1-1 0 0,1 0 1 0 0,0 0-1 0 0,-1 1 1 0 0,1-1-1 0 0,0 0 1 0 0,-1 1-1 0 0,1-1 0 0 0,-1 0 1 0 0,1 1-1 0 0,-1-1 1 0 0,0 0-1 0 0,1 1 1 0 0,-1-1-1 0 0,1 1 1 0 0,-1-1-1 0 0,0 1 1 0 0,0 0-1 0 0,1-1 1 0 0,-1 1-1 0 0,0 0 1 0 0,0-1-1 0 0,1 1 1 0 0,-1 0-1 0 0,0 0 0 0 0,0 0 1 0 0,0 0-1 0 0,1 0 1 0 0,-1 0-1 0 0,0 0 1 0 0,0 0-1 0 0,0 0 1 0 0,1 0-1 0 0,-1 0 1 0 0,0 0-1 0 0,0 0 1 0 0,0 1-1 0 0,1-1 1 0 0,-1 0-1 0 0,-1 1 1 0 0,-3 1-35 0 0,0 0 1 0 0,0 1 0 0 0,1-1 0 0 0,-1 1-1 0 0,0 0 1 0 0,-7 7 0 0 0,2 0-8 0 0,0 2-1 0 0,1-1 1 0 0,0 2 0 0 0,0-1 0 0 0,1 1-1 0 0,1 0 1 0 0,0 0 0 0 0,1 1 0 0 0,1 0-1 0 0,0 0 1 0 0,1 1 0 0 0,0-1 0 0 0,-2 26-1 0 0,5-31-17 0 0,1 0-1 0 0,-1 0 0 0 0,2-1 0 0 0,0 1 1 0 0,0 0-1 0 0,0-1 0 0 0,1 1 0 0 0,0-1 1 0 0,1 1-1 0 0,7 14 0 0 0,-7-17 3 0 0,1 0 0 0 0,0 0-1 0 0,0 0 1 0 0,0-1 0 0 0,1 1-1 0 0,0-1 1 0 0,0 0 0 0 0,1-1-1 0 0,-1 1 1 0 0,1-1 0 0 0,0 0-1 0 0,0-1 1 0 0,0 1-1 0 0,13 4 1 0 0,-11-5-16 0 0,0-1 0 0 0,0 1 0 0 0,1-2 0 0 0,-1 1 0 0 0,0-1-1 0 0,1 0 1 0 0,-1-1 0 0 0,1 0 0 0 0,-1 0 0 0 0,12-3 0 0 0,-6 0-263 0 0,-1 0 1 0 0,1-1-1 0 0,-1 0 0 0 0,0-2 1 0 0,20-9-1 0 0,1-6-776 0 0,-1-1-1 0 0,-1-1 1 0 0,40-39 0 0 0,-45 38 993 0 0,-1-2 0 0 0,-1-1 0 0 0,-1-1 0 0 0,-1-1 0 0 0,-2-1 1 0 0,-1-1-1 0 0,-1 0 0 0 0,-2-2 0 0 0,-1 0 0 0 0,12-40 0 0 0,-18 44 395 0 0,4-10 1657 0 0,-1-1 0 0 0,11-70 0 0 0,-41 162-1453 0 0,-1 66-261 0 0,-3 128-1 0 0,15 122-3058 0 0,3-335-1930 0 0,-1-26 2663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8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12619 0 0,'2'-4'248'0'0,"1"0"-1"0"0,0-1 1 0 0,1 1 0 0 0,-1 0 0 0 0,1 1 0 0 0,-1-1-1 0 0,1 0 1 0 0,0 1 0 0 0,9-5 0 0 0,48-24 518 0 0,-31 16-920 0 0,-7 5 115 0 0,1 0 0 0 0,0 1 0 0 0,32-8 1 0 0,-40 14-43 0 0,0 1 0 0 0,-1 0 0 0 0,1 1 1 0 0,0 1-1 0 0,0 0 0 0 0,24 2 1 0 0,-36 0 51 0 0,-1 0 0 0 0,1 0 0 0 0,0 0 0 0 0,-1 1 0 0 0,1 0 0 0 0,-1-1 0 0 0,1 1 0 0 0,-1 0 0 0 0,0 1 0 0 0,0-1 0 0 0,0 0 0 0 0,0 1 0 0 0,0 0 0 0 0,0 0 0 0 0,-1 0 0 0 0,1 0 0 0 0,-1 0 0 0 0,0 0 0 0 0,0 1 0 0 0,0-1 0 0 0,0 1 0 0 0,-1-1 0 0 0,1 1 0 0 0,-1 0 0 0 0,1 6 0 0 0,3 10-159 0 0,-1 0 0 0 0,-1 0 0 0 0,0 32 0 0 0,-2-44 180 0 0,-1 19 67 0 0,-4 35-1 0 0,1-28-15 0 0,2-24-52 0 0,0-1 10 0 0,0 0 0 0 0,1 0 0 0 0,0 0 0 0 0,1 0-1 0 0,0-1 1 0 0,3 16 0 0 0,-4-23-63 0 0,1 1-1 0 0,-1 0 1 0 0,1-1 0 0 0,0 1-1 0 0,0-1 1 0 0,0 0-1 0 0,0 1 1 0 0,0-1 0 0 0,0 0-1 0 0,0 1 1 0 0,0-1-1 0 0,0 0 1 0 0,1 0 0 0 0,-1 0-1 0 0,0 0 1 0 0,1 0 0 0 0,1 0-1 0 0,-1 0-139 0 0,1 0 0 0 0,0 0 0 0 0,0-1 0 0 0,-1 1 0 0 0,1-1 0 0 0,0 0 0 0 0,0 0 0 0 0,-1 0 0 0 0,1 0 0 0 0,0 0 0 0 0,0-1 0 0 0,-1 1 0 0 0,5-3 0 0 0,17-3-505 0 0,3-4 543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161 102 8018 0 0,'-8'3'297'0'0,"0"1"0"0"0,1 0 1 0 0,-1 1-1 0 0,1 0 1 0 0,0 0-1 0 0,0 0 0 0 0,0 1 1 0 0,1 0-1 0 0,0 1 0 0 0,-10 13 1 0 0,2 0-134 0 0,0 0 0 0 0,-18 38 0 0 0,30-53-148 0 0,0-1 0 0 0,0 1 0 0 0,0 0-1 0 0,1 0 1 0 0,-1-1 0 0 0,1 1 0 0 0,1 0-1 0 0,-1 0 1 0 0,0 0 0 0 0,1 1 0 0 0,0-1-1 0 0,0 0 1 0 0,2 10 0 0 0,-1-13 3 0 0,0 1-1 0 0,0-1 1 0 0,0 0 0 0 0,1 1-1 0 0,-1-1 1 0 0,1 0 0 0 0,-1 0-1 0 0,1 0 1 0 0,-1 0-1 0 0,1 0 1 0 0,0 0 0 0 0,0 0-1 0 0,0 0 1 0 0,0-1 0 0 0,1 1-1 0 0,-1-1 1 0 0,0 1 0 0 0,1-1-1 0 0,-1 0 1 0 0,0 0 0 0 0,1 0-1 0 0,-1-1 1 0 0,1 1-1 0 0,0 0 1 0 0,-1-1 0 0 0,1 0-1 0 0,4 1 1 0 0,3-1 158 0 0,1-1-1 0 0,0 0 1 0 0,-1 0 0 0 0,1-1 0 0 0,-1 0-1 0 0,0-1 1 0 0,1 0 0 0 0,-1-1 0 0 0,0 0-1 0 0,-1-1 1 0 0,1 0 0 0 0,-1 0 0 0 0,0-1-1 0 0,0 0 1 0 0,-1 0 0 0 0,11-11 0 0 0,-17 14-53 0 0,1 0 0 0 0,-1 0 0 0 0,0-1 1 0 0,0 1-1 0 0,-1 0 0 0 0,4-8 0 0 0,7-14 414 0 0,-9 21-490 0 0,-1 0 1 0 0,-1 0 0 0 0,1 0 0 0 0,-1 0 0 0 0,1-1-1 0 0,-1 1 1 0 0,-1-1 0 0 0,1 1 0 0 0,0 0 0 0 0,-1-1-1 0 0,0 1 1 0 0,-1-8 0 0 0,1 3-53 0 0,-1 1-1 0 0,0-1 1 0 0,-1 1-1 0 0,0 0 0 0 0,0-1 1 0 0,-4-7-1 0 0,-6-8-342 0 0,-2 1 0 0 0,-25-37 0 0 0,25 48-1038 0 0,46 1-3251 0 0,-6 8 4462 0 0,0 1 1 0 0,1 1-1 0 0,-1 2 1 0 0,0 0 0 0 0,40 8-1 0 0,-57-7 283 0 0,0 1-1 0 0,-1 1 1 0 0,1-1-1 0 0,-1 1 1 0 0,0 0-1 0 0,0 1 1 0 0,0 0-1 0 0,0 0 1 0 0,-1 1-1 0 0,0 0 1 0 0,0 0-1 0 0,-1 1 0 0 0,1 0 1 0 0,-2 0-1 0 0,1 0 1 0 0,-1 1-1 0 0,7 12 1 0 0,2 9 477 0 0,-1 1 1 0 0,-1 0 0 0 0,12 50-1 0 0,-18-57-244 0 0,-6-22-259 0 0,1-1 0 0 0,-1 0-1 0 0,0 1 1 0 0,0-1-1 0 0,1 1 1 0 0,-1-1 0 0 0,0 1-1 0 0,1-1 1 0 0,-1 0 0 0 0,1 1-1 0 0,-1-1 1 0 0,1 0-1 0 0,-1 1 1 0 0,1-1 0 0 0,-1 0-1 0 0,1 0 1 0 0,-1 1 0 0 0,1-1-1 0 0,-1 0 1 0 0,1 0-1 0 0,-1 0 1 0 0,1 0 0 0 0,-1 0-1 0 0,1 0 1 0 0,-1 0 0 0 0,1 0-1 0 0,-1 0 1 0 0,1 0-1 0 0,-1 0 1 0 0,1 0 0 0 0,0 0-1 0 0,-1 0 1 0 0,1 0 0 0 0,-1-1-1 0 0,1 1 1 0 0,-1 0-1 0 0,1 0 1 0 0,-1-1 0 0 0,0 1-1 0 0,1-1 1 0 0,23-13-51 0 0,8-15 273 0 0,-17 16-288 0 0,0-1 0 0 0,1 2 0 0 0,0 0 0 0 0,1 1 1 0 0,29-15-1 0 0,-33 21-43 0 0,0 1-1 0 0,0 0 1 0 0,1 1 0 0 0,0 0-1 0 0,0 1 1 0 0,-1 0 0 0 0,1 1-1 0 0,0 1 1 0 0,19 2 0 0 0,-21-1-28 0 0,-1 1-1 0 0,0 0 1 0 0,-1 0 0 0 0,1 1 0 0 0,0 1 0 0 0,-1 0 0 0 0,0 0 0 0 0,1 1-1 0 0,-2 0 1 0 0,1 1 0 0 0,-1 0 0 0 0,12 10 0 0 0,-20-16-35 0 0,-1 1 0 0 0,1-1 0 0 0,-1 1-1 0 0,1-1 1 0 0,0 1 0 0 0,-1-1 0 0 0,1 1 0 0 0,-1-1 0 0 0,1 1 0 0 0,-1-1-1 0 0,0 1 1 0 0,1-1 0 0 0,-1 1 0 0 0,0 0 0 0 0,1-1 0 0 0,-1 1 0 0 0,0 0-1 0 0,0 0 1 0 0,1-1 0 0 0,-1 1 0 0 0,0 0 0 0 0,0-1 0 0 0,0 1 0 0 0,0 0-1 0 0,0 0 1 0 0,0-1 0 0 0,0 1 0 0 0,0 0 0 0 0,0 0 0 0 0,0-1 0 0 0,-1 1-1 0 0,1 0 1 0 0,0-1 0 0 0,0 1 0 0 0,-1 0 0 0 0,1-1 0 0 0,-1 1 0 0 0,1 0-1 0 0,0-1 1 0 0,-1 1 0 0 0,1-1 0 0 0,-2 2 0 0 0,0 0-224 0 0,-1 0 0 0 0,0-1 0 0 0,0 1 0 0 0,0 0-1 0 0,0-1 1 0 0,0 0 0 0 0,0 0 0 0 0,-5 2 0 0 0,-9 0-771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3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13123 0 0,'12'-6'182'0'0,"1"1"0"0"0,0 0-1 0 0,0 1 1 0 0,0 1 0 0 0,0 0 0 0 0,1 0 0 0 0,-1 1 0 0 0,20 0 0 0 0,0-1-259 0 0,206-16-217 0 0,2 0 184 0 0,-193 16 141 0 0,-33 3-22 0 0,-1-1 0 0 0,1-1 0 0 0,20-4 0 0 0,-37 10 104 0 0,2-2-108 0 0,-1-1 0 0 0,1 1-1 0 0,-1-1 1 0 0,1 0 0 0 0,-1 0 0 0 0,1 1 0 0 0,-1-1-1 0 0,0 0 1 0 0,0 0 0 0 0,0 0 0 0 0,0 0-1 0 0,0 0 1 0 0,-1 2 0 0 0,-2-1-3 0 0,1 0 0 0 0,0 0 1 0 0,0 0-1 0 0,0 1 1 0 0,0-1-1 0 0,0 1 0 0 0,1 0 1 0 0,-1 0-1 0 0,1 0 0 0 0,-1 0 1 0 0,1 0-1 0 0,0 1 0 0 0,0-1 1 0 0,1 0-1 0 0,-1 1 1 0 0,1 0-1 0 0,0-1 0 0 0,0 1 1 0 0,0 0-1 0 0,0 0 0 0 0,1 0 1 0 0,-1-1-1 0 0,1 1 0 0 0,0 0 1 0 0,1 6-1 0 0,2 7-1 0 0,0 0 0 0 0,1-1 1 0 0,1 1-1 0 0,13 27 0 0 0,-11-27 54 0 0,-1 0 0 0 0,8 30 0 0 0,-13-43-31 0 0,-1 0 0 0 0,0 0 0 0 0,0 0 0 0 0,0 0 0 0 0,0 0 0 0 0,0 0 0 0 0,-1-1 0 0 0,0 1 0 0 0,0 0 0 0 0,0 0 0 0 0,0 0 0 0 0,0-1 0 0 0,-1 1 0 0 0,0-1 0 0 0,1 1 0 0 0,-1-1 0 0 0,-1 1 0 0 0,1-1 0 0 0,0 0 0 0 0,-1 0 0 0 0,0 0 0 0 0,1-1 0 0 0,-1 1 0 0 0,-7 4 0 0 0,-4 2 90 0 0,-1-1-1 0 0,0 0 1 0 0,0-1 0 0 0,-25 8-1 0 0,35-13-105 0 0,1 0-105 0 0,0-1 1 0 0,0 1-1 0 0,0-1 0 0 0,0 0 0 0 0,0-1 0 0 0,1 1 1 0 0,-1-1-1 0 0,0 0 0 0 0,-1 0 0 0 0,1 0 1 0 0,0 0-1 0 0,0-1 0 0 0,1 1 0 0 0,-1-1 1 0 0,-5-2-1 0 0,-3-4 42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22389 0 0,'0'0'1859'0'0,"9"3"-2654"0"0,-10 8 376 0 0,1 4-1503 0 0,-16 4-3243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3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302 315 448 0 0,'3'12'-241'0'0,"-2"-10"238"0"0,-1 0-1 0 0,1 0 1 0 0,-1 0 0 0 0,1 0-1 0 0,-1 0 1 0 0,1-1 0 0 0,0 1-1 0 0,0 0 1 0 0,0 0-1 0 0,0-1 1 0 0,0 1 0 0 0,1-1-1 0 0,-1 1 1 0 0,3 2 0 0 0,9 0 776 0 0,1-3 139 0 0,-12-1-675 0 0,-1 0 1 0 0,1 0 0 0 0,-1 0 0 0 0,1 0-1 0 0,-1-1 1 0 0,1 1 0 0 0,-1 0-1 0 0,1-1 1 0 0,-1 0 0 0 0,1 1 0 0 0,-1-1-1 0 0,0 0 1 0 0,1 1 0 0 0,-1-1-1 0 0,0 0 1 0 0,0 0 0 0 0,0 0 0 0 0,1 0-1 0 0,-1 0 1 0 0,0-1 0 0 0,1-1-1 0 0,0 0 15 0 0,-1 0 0 0 0,1-1 1 0 0,0 1-1 0 0,-1-1 0 0 0,0 1 0 0 0,0-1 0 0 0,0 0 0 0 0,0-6 0 0 0,0-4-85 0 0,0-1 0 0 0,-1 0 1 0 0,-4-25-1 0 0,1 27-121 0 0,0 0 0 0 0,-1 0 1 0 0,0 0-1 0 0,-1 1 0 0 0,-1-1 0 0 0,0 1 1 0 0,0 0-1 0 0,-1 1 0 0 0,-1 0 1 0 0,0 0-1 0 0,-16-17 0 0 0,17 21 13 0 0,1 1 1 0 0,-1 0-1 0 0,-1 0 1 0 0,1 1-1 0 0,-1 0 0 0 0,0 0 1 0 0,0 1-1 0 0,-10-4 1 0 0,12 6-26 0 0,1 0 1 0 0,-1 1-1 0 0,0 0 0 0 0,0 0 1 0 0,1 0-1 0 0,-1 0 1 0 0,0 1-1 0 0,0 0 1 0 0,0 1-1 0 0,0-1 1 0 0,0 1-1 0 0,0 0 1 0 0,-7 3-1 0 0,6-1-70 0 0,0 0 0 0 0,1 0 0 0 0,-1 1 0 0 0,1 0 0 0 0,0 0 0 0 0,0 1 0 0 0,0-1 0 0 0,0 1 0 0 0,1 1 0 0 0,0-1 0 0 0,0 1 1 0 0,1 0-1 0 0,-1 0 0 0 0,1 0 0 0 0,1 0 0 0 0,-5 10 0 0 0,-1 4 47 0 0,1 0 0 0 0,1 0 1 0 0,1 1-1 0 0,-5 30 0 0 0,10-45-3 0 0,1 1-1 0 0,0-1 1 0 0,0 0-1 0 0,0 1 1 0 0,0-1-1 0 0,1 0 1 0 0,0 0-1 0 0,1 1 1 0 0,-1-1-1 0 0,1 0 1 0 0,5 10-1 0 0,-6-14 34 0 0,0 0-1 0 0,-1-1 0 0 0,1 1 1 0 0,0-1-1 0 0,0 1 0 0 0,0-1 0 0 0,0 0 1 0 0,1 1-1 0 0,-1-1 0 0 0,0 0 1 0 0,1 0-1 0 0,-1 0 0 0 0,0 0 1 0 0,1 0-1 0 0,-1 0 0 0 0,1 0 1 0 0,0 0-1 0 0,-1-1 0 0 0,1 1 1 0 0,0-1-1 0 0,-1 1 0 0 0,1-1 1 0 0,0 0-1 0 0,-1 1 0 0 0,1-1 0 0 0,0 0 1 0 0,0 0-1 0 0,0 0 0 0 0,-1 0 1 0 0,1-1-1 0 0,0 1 0 0 0,-1 0 1 0 0,1-1-1 0 0,0 1 0 0 0,-1-1 1 0 0,1 0-1 0 0,0 1 0 0 0,-1-1 1 0 0,1 0-1 0 0,-1 0 0 0 0,1 0 1 0 0,-1 0-1 0 0,0 0 0 0 0,1 0 0 0 0,0-2 1 0 0,10-8 354 0 0,-1 0 1 0 0,-1 0-1 0 0,0-1 1 0 0,0 0 0 0 0,-1-1-1 0 0,11-22 1 0 0,21-27 353 0 0,-40 61-765 0 0,-1 0-1 0 0,1 1 1 0 0,-1-1 0 0 0,1 0 0 0 0,-1 0 0 0 0,1 1 0 0 0,0-1-1 0 0,-1 0 1 0 0,1 1 0 0 0,0-1 0 0 0,-1 1 0 0 0,1-1-1 0 0,0 1 1 0 0,0-1 0 0 0,0 1 0 0 0,0 0 0 0 0,1-1-1 0 0,-1 1 1 0 0,0 1-1 0 0,0-1 1 0 0,0 1-1 0 0,0-1 1 0 0,0 1-1 0 0,0-1 1 0 0,-1 1 0 0 0,1 0-1 0 0,0 0 1 0 0,0-1-1 0 0,-1 1 1 0 0,1 0-1 0 0,0 0 1 0 0,-1 0-1 0 0,1 0 1 0 0,-1 0-1 0 0,2 1 1 0 0,66 122-99 0 0,-46-79 92 0 0,44 64 1 0 0,-64-107-134 0 0,-1 0-1 0 0,0 0 1 0 0,1-1 0 0 0,-1 1 0 0 0,1 0 0 0 0,0 0 0 0 0,0-1 0 0 0,-1 1 0 0 0,1-1-1 0 0,0 0 1 0 0,0 0 0 0 0,0 1 0 0 0,1-1 0 0 0,-1 0 0 0 0,0-1 0 0 0,0 1 0 0 0,0 0-1 0 0,1-1 1 0 0,-1 1 0 0 0,0-1 0 0 0,1 0 0 0 0,-1 1 0 0 0,0-1 0 0 0,1 0-1 0 0,-1-1 1 0 0,1 1 0 0 0,1-1 0 0 0,12-5-1451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4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0 406 12915 0 0,'6'27'75'0'0,"-2"1"0"0"0,0 0 1 0 0,-2 41-1 0 0,1-6 36 0 0,20 164 1952 0 0,-22-253-1966 0 0,1 1-1 0 0,1-1 1 0 0,2 1 0 0 0,0 0-1 0 0,11-29 1 0 0,-14 47-112 0 0,1 1-1 0 0,1-1 1 0 0,-1 0 0 0 0,1 1-1 0 0,0 0 1 0 0,9-11-1 0 0,-10 14-16 0 0,-1 1-1 0 0,0-1 1 0 0,1 1-1 0 0,-1 0 1 0 0,1 0-1 0 0,0 0 1 0 0,0 0-1 0 0,-1 0 1 0 0,1 1-1 0 0,1-1 1 0 0,-1 1-1 0 0,0 0 1 0 0,0 0-1 0 0,0 0 1 0 0,1 0-1 0 0,5 0 1 0 0,-5 1 15 0 0,-1 1 0 0 0,0 0 0 0 0,0 0-1 0 0,1 0 1 0 0,-1 0 0 0 0,0 0 0 0 0,0 1 0 0 0,0-1 0 0 0,0 1 0 0 0,0 0 0 0 0,-1 0 0 0 0,1 0-1 0 0,-1 0 1 0 0,5 5 0 0 0,33 39 126 0 0,-32-35-100 0 0,0 2 12 0 0,1 0-1 0 0,-2 0 1 0 0,0 1-1 0 0,-1 0 1 0 0,6 17-1 0 0,1 3 16 0 0,7 28-10 0 0,7 17-49 0 0,-25-73-104 0 0,1 0-1 0 0,0 0 1 0 0,1 0 0 0 0,-1-1 0 0 0,1 1-1 0 0,0-1 1 0 0,1 0 0 0 0,-1 0 0 0 0,9 7-1 0 0,-11-11 20 0 0,-1 0-1 0 0,1 0 1 0 0,0 0-1 0 0,0 0 1 0 0,0 0 0 0 0,0 0-1 0 0,0 0 1 0 0,0-1-1 0 0,0 1 1 0 0,0-1-1 0 0,0 1 1 0 0,0-1-1 0 0,0 0 1 0 0,0 0-1 0 0,0 0 1 0 0,1 0-1 0 0,-1 0 1 0 0,3-1-1 0 0,-1 0-129 0 0,0 0-1 0 0,-1-1 0 0 0,1 0 0 0 0,0 1 1 0 0,0-1-1 0 0,-1 0 0 0 0,1-1 0 0 0,5-4 0 0 0,3-5-542 0 0,0 0 0 0 0,-1 0 0 0 0,15-23 0 0 0,-23 31 655 0 0,66-102-446 0 0,-63 95 1184 0 0,0-1 1 0 0,-1 1-1 0 0,-1-1 1 0 0,1 0-1 0 0,-2-1 1 0 0,0 1-1 0 0,3-22 1 0 0,-6 31-504 0 0,1 1 0 0 0,-1 0 0 0 0,0 0 1 0 0,0 0-1 0 0,0 0 0 0 0,-1 0 0 0 0,1-1 1 0 0,0 1-1 0 0,-1 0 0 0 0,1 0 0 0 0,-1 0 1 0 0,0 0-1 0 0,0 0 0 0 0,0 0 0 0 0,0 0 1 0 0,0 1-1 0 0,0-1 0 0 0,0 0 0 0 0,0 0 0 0 0,-1 1 1 0 0,1-1-1 0 0,-1 1 0 0 0,1-1 0 0 0,-1 1 1 0 0,0 0-1 0 0,0-1 0 0 0,1 1 0 0 0,-1 0 1 0 0,0 0-1 0 0,0 0 0 0 0,0 1 0 0 0,0-1 1 0 0,0 0-1 0 0,-4 0 0 0 0,2 1-119 0 0,0-1 1 0 0,0 1-1 0 0,0 0 1 0 0,1 1-1 0 0,-1-1 0 0 0,0 1 1 0 0,0-1-1 0 0,1 1 1 0 0,-1 0-1 0 0,0 1 0 0 0,1-1 1 0 0,-1 0-1 0 0,1 1 1 0 0,0 0-1 0 0,-1 0 0 0 0,1 0 1 0 0,0 0-1 0 0,-5 5 0 0 0,0 3-13 0 0,0 0 0 0 0,0 1 0 0 0,1 0 0 0 0,0 0 0 0 0,1 1 0 0 0,1-1 0 0 0,-1 1 0 0 0,2 1 0 0 0,0-1 0 0 0,0 1 0 0 0,1-1 0 0 0,1 1 0 0 0,0 0 0 0 0,1 0 0 0 0,0 0 0 0 0,1 0 0 0 0,1 0-1 0 0,0 0 1 0 0,0 0 0 0 0,6 23 0 0 0,-5-33-30 0 0,-1 1-1 0 0,0-1 1 0 0,1 1-1 0 0,0-1 1 0 0,0 1-1 0 0,0-1 0 0 0,0 0 1 0 0,1 0-1 0 0,-1 0 1 0 0,1 0-1 0 0,-1-1 1 0 0,1 1-1 0 0,0-1 0 0 0,0 1 1 0 0,0-1-1 0 0,1 0 1 0 0,-1 0-1 0 0,5 2 1 0 0,-3-3-82 0 0,1 1 0 0 0,-1-1-1 0 0,1 0 1 0 0,-1-1 0 0 0,1 1 0 0 0,-1-1 0 0 0,1 0 0 0 0,-1 0 0 0 0,1-1 0 0 0,-1 0 0 0 0,8-2 0 0 0,6-2-354 0 0,-1-2 0 0 0,-1 0-1 0 0,1-1 1 0 0,-1-1 0 0 0,0 0 0 0 0,17-14 0 0 0,7-8-621 0 0,-1-1 1 0 0,44-47-1 0 0,-56 49 1131 0 0,0-2-1 0 0,-3-1 1 0 0,27-44 0 0 0,-40 54 435 0 0,0-1 0 0 0,-2 0 0 0 0,-1-1 0 0 0,-1 0 0 0 0,-1 0 0 0 0,-1-1 0 0 0,-1 1 0 0 0,-2-2 0 0 0,0 1 0 0 0,-2 0 0 0 0,-1 0 0 0 0,-1-1 0 0 0,-1 1 0 0 0,-1 0 0 0 0,-2 0 0 0 0,-12-43 0 0 0,11 53-155 0 0,-1 1-1 0 0,0 0 1 0 0,-16-24-1 0 0,21 36-277 0 0,0 0 0 0 0,0-1 0 0 0,-1 1-1 0 0,1 0 1 0 0,-1 0 0 0 0,0 0-1 0 0,0 1 1 0 0,0-1 0 0 0,0 1-1 0 0,0-1 1 0 0,-1 1 0 0 0,1 0-1 0 0,0 0 1 0 0,-1 1 0 0 0,0-1 0 0 0,0 1-1 0 0,1 0 1 0 0,-1-1 0 0 0,0 2-1 0 0,0-1 1 0 0,-5 0 0 0 0,6 1-36 0 0,0 1 0 0 0,0 0 0 0 0,0 0 0 0 0,0 0 1 0 0,0 0-1 0 0,0 0 0 0 0,0 0 0 0 0,1 1 0 0 0,-1-1 1 0 0,0 1-1 0 0,1 0 0 0 0,0 0 0 0 0,-1 0 0 0 0,1 0 0 0 0,0 0 1 0 0,0 1-1 0 0,0-1 0 0 0,0 1 0 0 0,0-1 0 0 0,1 1 1 0 0,-1-1-1 0 0,-2 7 0 0 0,-2 6-78 0 0,0 1 1 0 0,1-1 0 0 0,-3 20-1 0 0,2-10 49 0 0,-13 60 105 0 0,3 1 0 0 0,-4 104 0 0 0,15-136-35 0 0,-16 278 552 0 0,18-273 134 0 0,3 0-1 0 0,2 0 0 0 0,2-1 0 0 0,25 114 0 0 0,-22-157-506 0 0,-6-14-568 0 0,0 0 0 0 0,1 1-1 0 0,-1-1 1 0 0,0 0-1 0 0,1 0 1 0 0,-1 0 0 0 0,1 0-1 0 0,-1-1 1 0 0,1 1-1 0 0,-1 0 1 0 0,3 0 0 0 0,21 3-3922 0 0,-7-4 4587 0 0,-1 0-1256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5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383 332 10986 0 0,'6'-21'553'0'0,"-1"0"0"0"0,0 0 0 0 0,-2-1 0 0 0,-1 1 0 0 0,-1-1 0 0 0,-1-30 0 0 0,-1 45-560 0 0,0 0 0 0 0,0 0 0 0 0,0 0 0 0 0,0 0 0 0 0,-1 0 0 0 0,0 0 0 0 0,-1 1 0 0 0,0-1 1 0 0,0 1-1 0 0,0-1 0 0 0,-1 1 0 0 0,0 0 0 0 0,0 1 0 0 0,0-1 0 0 0,-1 1 0 0 0,1-1 0 0 0,-2 1 0 0 0,1 1 1 0 0,0-1-1 0 0,-1 1 0 0 0,0 0 0 0 0,0 0 0 0 0,-9-4 0 0 0,11 6-28 0 0,0 1 0 0 0,0-1 0 0 0,0 1 0 0 0,-1 0 0 0 0,1 1-1 0 0,0-1 1 0 0,0 1 0 0 0,0-1 0 0 0,-1 1 0 0 0,1 0 0 0 0,0 1 0 0 0,0-1 0 0 0,0 1-1 0 0,0 0 1 0 0,-6 1 0 0 0,4 1-15 0 0,-1 0-1 0 0,1 0 0 0 0,0 0 1 0 0,0 1-1 0 0,0 0 1 0 0,0 0-1 0 0,1 1 1 0 0,-8 7-1 0 0,1 2-5 0 0,0 0 1 0 0,1 1-1 0 0,0 0 0 0 0,1 1 1 0 0,1 0-1 0 0,-8 20 0 0 0,7-13 56 0 0,1 1 0 0 0,1 0 1 0 0,2 0-1 0 0,-6 35 0 0 0,10-51 10 0 0,1 1 0 0 0,1-1 0 0 0,-1 1 0 0 0,1 0 0 0 0,1 0 0 0 0,0-1 0 0 0,0 1 0 0 0,0-1 1 0 0,1 1-1 0 0,1-1 0 0 0,-1 1 0 0 0,1-1 0 0 0,1 0 0 0 0,-1 0 0 0 0,2-1 0 0 0,5 10 0 0 0,-8-15 4 0 0,-1 0 1 0 0,1-1-1 0 0,0 1 0 0 0,0-1 1 0 0,0 1-1 0 0,0-1 0 0 0,0 0 0 0 0,0 1 1 0 0,0-1-1 0 0,0 0 0 0 0,0-1 1 0 0,1 1-1 0 0,-1 0 0 0 0,0-1 0 0 0,1 1 1 0 0,-1-1-1 0 0,0 0 0 0 0,1 0 0 0 0,-1 1 1 0 0,0-2-1 0 0,1 1 0 0 0,-1 0 1 0 0,0 0-1 0 0,1-1 0 0 0,-1 1 0 0 0,0-1 1 0 0,1 0-1 0 0,1-1 0 0 0,9-3 74 0 0,0-1 1 0 0,-1 0-1 0 0,20-15 0 0 0,-9 7-27 0 0,80-55 89 0 0,-17 11-158 0 0,-85 57-1 0 0,0 1-1 0 0,0-1 1 0 0,-1 1 0 0 0,1-1 0 0 0,0 1-1 0 0,0-1 1 0 0,0 1 0 0 0,0-1 0 0 0,0 1-1 0 0,0 0 1 0 0,0 0 0 0 0,-1-1 0 0 0,1 1 0 0 0,0 0-1 0 0,0 0 1 0 0,0 0 0 0 0,0 0 0 0 0,0 0-1 0 0,0 0 1 0 0,0 0 0 0 0,0 0 0 0 0,0 1 0 0 0,0-1-1 0 0,0 0 1 0 0,0 1 0 0 0,0-1 0 0 0,0 0-1 0 0,-1 1 1 0 0,1-1 0 0 0,0 1 0 0 0,0-1-1 0 0,0 1 1 0 0,-1 0 0 0 0,1-1 0 0 0,0 1 0 0 0,-1 0-1 0 0,1-1 1 0 0,0 1 0 0 0,-1 0 0 0 0,1 0-1 0 0,-1 0 1 0 0,1 0 0 0 0,-1-1 0 0 0,0 1 0 0 0,1 0-1 0 0,-1 0 1 0 0,0 0 0 0 0,0 0 0 0 0,1 2-1 0 0,1 6-20 0 0,0 0 0 0 0,-1 1 1 0 0,0-1-1 0 0,-1 11 0 0 0,0-14 42 0 0,0 58 105 0 0,-4-1-1 0 0,-13 80 1 0 0,-37 123 111 0 0,52-255-227 0 0,-1 3 6 0 0,-71 289 141 0 0,53-233 56 0 0,-2 0 0 0 0,-42 81 1 0 0,59-138-101 0 0,-1 0 1 0 0,-1 0-1 0 0,0 0 0 0 0,-1-1 1 0 0,0 0-1 0 0,-1-1 0 0 0,-13 13 1 0 0,21-22-73 0 0,1-1 1 0 0,-1 0-1 0 0,0 0 0 0 0,1 0 1 0 0,-1 0-1 0 0,0 0 0 0 0,0 0 1 0 0,1 0-1 0 0,-1 0 1 0 0,0-1-1 0 0,0 1 0 0 0,0-1 1 0 0,0 1-1 0 0,0-1 1 0 0,0 0-1 0 0,0 0 0 0 0,0 0 1 0 0,0 0-1 0 0,0 0 1 0 0,0 0-1 0 0,0 0 0 0 0,-3-2 1 0 0,2 1 11 0 0,0-1-1 0 0,0 1 1 0 0,1-1 0 0 0,-1 0 0 0 0,1 0 0 0 0,-1 0-1 0 0,1 0 1 0 0,-1-1 0 0 0,1 1 0 0 0,0-1 0 0 0,0 1-1 0 0,-2-6 1 0 0,-3-4 52 0 0,1-1-1 0 0,0 0 0 0 0,1 0 1 0 0,1 0-1 0 0,-4-18 1 0 0,4 11-33 0 0,0-1 1 0 0,1 0 0 0 0,1 0-1 0 0,1 0 1 0 0,1 0 0 0 0,5-37-1 0 0,-4 52-80 0 0,0 0 0 0 0,0 0 0 0 0,1 0 0 0 0,-1 1 0 0 0,2-1 0 0 0,-1 1 0 0 0,0-1 0 0 0,1 1 0 0 0,0 0 0 0 0,0 0 0 0 0,1 0 0 0 0,0 0 0 0 0,-1 0 0 0 0,2 1 0 0 0,-1 0 0 0 0,0 0 0 0 0,1 0 0 0 0,0 0 0 0 0,0 1 0 0 0,0-1 0 0 0,0 1 0 0 0,0 1 0 0 0,1-1 0 0 0,-1 1 0 0 0,1 0 0 0 0,0 0 0 0 0,11-2 0 0 0,-2 2-47 0 0,1 0-1 0 0,0 2 0 0 0,-1 0 1 0 0,1 0-1 0 0,0 1 1 0 0,-1 1-1 0 0,1 1 1 0 0,22 6-1 0 0,8 7 62 0 0,62 29 0 0 0,-69-27-200 0 0,0-2 1 0 0,55 15-1 0 0,-92-31 15 0 0,-1 1 0 0 0,1-1 0 0 0,0 1 1 0 0,0-1-1 0 0,0 1 0 0 0,0-1 0 0 0,0 0 0 0 0,0 0 0 0 0,0 0 0 0 0,0 0 0 0 0,0 0 0 0 0,0-1 0 0 0,0 1 0 0 0,0 0 1 0 0,-1-1-1 0 0,1 0 0 0 0,0 1 0 0 0,0-1 0 0 0,0 0 0 0 0,-1 0 0 0 0,1 0 0 0 0,0 0 0 0 0,-1 0 0 0 0,1 0 0 0 0,-1-1 1 0 0,1 1-1 0 0,-1 0 0 0 0,0-1 0 0 0,1 1 0 0 0,0-3 0 0 0,7-7-743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5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8 18132 0 0,'-2'-2'7'0'0,"-1"1"1"0"0,1 0-1 0 0,-1 0 1 0 0,0 1-1 0 0,0-1 1 0 0,1 1 0 0 0,-1-1-1 0 0,0 1 1 0 0,0 0-1 0 0,0 0 1 0 0,1 0-1 0 0,-1 0 1 0 0,0 1-1 0 0,0-1 1 0 0,0 1-1 0 0,1-1 1 0 0,-1 1-1 0 0,0 0 1 0 0,1 0-1 0 0,-1 1 1 0 0,1-1-1 0 0,-1 0 1 0 0,1 1-1 0 0,-1-1 1 0 0,1 1-1 0 0,-4 3 1 0 0,0 3-55 0 0,-1 1 0 0 0,1-1 1 0 0,0 1-1 0 0,0 0 0 0 0,-7 20 1 0 0,-26 52 55 0 0,4 2 1 0 0,-43 158 0 0 0,75-230-32 0 0,0 1 1 0 0,1 0 0 0 0,1 0-1 0 0,0 0 1 0 0,1 0 0 0 0,0 0-1 0 0,3 21 1 0 0,-2-28 12 0 0,0 0 0 0 0,1 0 0 0 0,0 0 1 0 0,-1 0-1 0 0,2-1 0 0 0,-1 1 0 0 0,0-1 0 0 0,1 1 1 0 0,0-1-1 0 0,0 0 0 0 0,1 0 0 0 0,-1 0 0 0 0,1 0 0 0 0,-1-1 1 0 0,1 1-1 0 0,0-1 0 0 0,1 0 0 0 0,-1 0 0 0 0,0-1 1 0 0,8 4-1 0 0,3 0-70 0 0,1 0 1 0 0,0-2-1 0 0,-1 0 1 0 0,2 0-1 0 0,-1-2 1 0 0,0 0-1 0 0,0 0 1 0 0,1-2-1 0 0,28-2 1 0 0,-15-2-1446 0 0,-1 0 0 0 0,-1-2 0 0 0,1-1 0 0 0,43-17 0 0 0,-44 13-717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5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 15243 0 0,'0'0'27'0'0,"0"-1"0"0"0,0 1-1 0 0,0 0 1 0 0,0 0 0 0 0,0 0-1 0 0,0 0 1 0 0,0 0 0 0 0,-1 0-1 0 0,1 0 1 0 0,0 0 0 0 0,0 0-1 0 0,0 0 1 0 0,0-1 0 0 0,0 1-1 0 0,0 0 1 0 0,0 0 0 0 0,0 0-1 0 0,-1 0 1 0 0,1 0 0 0 0,0 0-1 0 0,0 0 1 0 0,0 0 0 0 0,0 0-1 0 0,0 0 1 0 0,0 0 0 0 0,-1 0-1 0 0,1 0 1 0 0,0 0 0 0 0,0 0-1 0 0,0 0 1 0 0,0 0 0 0 0,0 0-1 0 0,0 0 1 0 0,-1 0 0 0 0,1 0-1 0 0,0 0 1 0 0,0 1 0 0 0,0-1-1 0 0,0 0 1 0 0,0 0 0 0 0,0 0-1 0 0,0 0 1 0 0,0 0 0 0 0,-1 0-1 0 0,1 0 1 0 0,0 0 0 0 0,0 0-1 0 0,0 1 1 0 0,0-1 0 0 0,0 0-1 0 0,0 0 1 0 0,0 0 0 0 0,0 0-1 0 0,1 11 108 0 0,7 12-383 0 0,31 67 362 0 0,4-1 0 0 0,4-2 0 0 0,3-3 0 0 0,65 83 0 0 0,-115-167-129 0 0,23 27 104 0 0,-22-25-218 0 0,0-1 1 0 0,0 0 0 0 0,-1 0-1 0 0,1-1 1 0 0,0 1 0 0 0,0 0-1 0 0,0 0 1 0 0,0 0 0 0 0,0 0-1 0 0,0-1 1 0 0,0 1 0 0 0,0-1-1 0 0,1 1 1 0 0,-1-1-1 0 0,0 1 1 0 0,0-1 0 0 0,0 1-1 0 0,1-1 1 0 0,-1 0 0 0 0,0 0-1 0 0,0 0 1 0 0,1 0 0 0 0,1 0-1 0 0,3-11-2621 0 0,-1 1 1172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8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0 17412 0 0,'-2'0'-92'0'0,"1"0"1"0"0,0 0-1 0 0,0 0 1 0 0,0 1-1 0 0,0-1 1 0 0,0 0-1 0 0,0 0 1 0 0,0 0 0 0 0,-1 1-1 0 0,1-1 1 0 0,0 1-1 0 0,0-1 1 0 0,0 1-1 0 0,0-1 1 0 0,0 1-1 0 0,1 0 1 0 0,-1-1-1 0 0,0 1 1 0 0,0 0-1 0 0,0 0 1 0 0,0-1 0 0 0,1 1-1 0 0,-1 0 1 0 0,0 2-1 0 0,-24 31 49 0 0,13-16-93 0 0,-12 14 84 0 0,1 1-1 0 0,2 1 1 0 0,1 1-1 0 0,2 1 1 0 0,2 1 0 0 0,1 0-1 0 0,2 1 1 0 0,1 0 0 0 0,2 1-1 0 0,2 1 1 0 0,-4 45 0 0 0,11-74 51 0 0,0-1 1 0 0,1 1-1 0 0,1-1 1 0 0,0 1-1 0 0,0-1 1 0 0,1 1-1 0 0,0-1 1 0 0,1 0 0 0 0,0 0-1 0 0,0 0 1 0 0,1 0-1 0 0,1-1 1 0 0,7 14-1 0 0,-5-13-20 0 0,1 0 0 0 0,0-1 0 0 0,1 0 0 0 0,-1 0 0 0 0,2-1-1 0 0,-1 0 1 0 0,1 0 0 0 0,0-1 0 0 0,1 0 0 0 0,0-1 0 0 0,13 6 0 0 0,-12-7-464 0 0,1-1 0 0 0,-1 0 0 0 0,0 0 0 0 0,1-1 0 0 0,0-1 0 0 0,0 0 0 0 0,-1-1 0 0 0,18 0 0 0 0,-3-3-998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6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493 221 14347 0 0,'-21'16'209'0'0,"0"0"1"0"0,2 0-1 0 0,0 2 0 0 0,1 1 1 0 0,-30 39-1 0 0,-62 116-32 0 0,53-78-67 0 0,-95 169-392 0 0,141-244 49 0 0,-5 17-3866 0 0</inkml:trace>
  <inkml:trace contextRef="#ctx0" brushRef="#br0" timeOffset="1">581 1 8634 0 0,'-1'0'4286'0'0,"9"-1"-1683"0"0,-3 2-2480 0 0,0 0-1 0 0,0 0 1 0 0,0 0 0 0 0,0 1-1 0 0,0 0 1 0 0,0 0-1 0 0,-1 0 1 0 0,1 0 0 0 0,0 1-1 0 0,-1 0 1 0 0,0 0-1 0 0,0 0 1 0 0,0 0 0 0 0,0 1-1 0 0,0-1 1 0 0,-1 1-1 0 0,1 0 1 0 0,2 5-1 0 0,12 14-91 0 0,28 49-1 0 0,-31-44 38 0 0,-1 2 0 0 0,-1 0 0 0 0,16 57 0 0 0,12 101 171 0 0,-34-152-187 0 0,13 54 37 0 0,-7-35 123 0 0,-2-1 0 0 0,-2 2-1 0 0,2 101 1 0 0,-11-142-171 0 0,-1 0 0 0 0,0-1 0 0 0,-2 1-1 0 0,1-1 1 0 0,-1 0 0 0 0,-1 0 0 0 0,-1 0 0 0 0,0 0-1 0 0,-1-1 1 0 0,0 1 0 0 0,-1-1 0 0 0,0-1 0 0 0,-1 0 0 0 0,-1 0-1 0 0,0 0 1 0 0,0-1 0 0 0,-1 0 0 0 0,-1-1 0 0 0,-18 15-1 0 0,18-18-1 0 0,0 0 0 0 0,0 0 0 0 0,-21 8 0 0 0,27-13-116 0 0,0 0 0 0 0,0 0 0 0 0,0-1 0 0 0,0 0 0 0 0,-1 0 0 0 0,1 0-1 0 0,0 0 1 0 0,0-1 0 0 0,-1 0 0 0 0,1 0 0 0 0,-10-2 0 0 0,15 2-45 0 0,-1-1-1 0 0,0 1 1 0 0,0 0 0 0 0,1-1 0 0 0,-1 1 0 0 0,0-1 0 0 0,1 1-1 0 0,-1-1 1 0 0,0 1 0 0 0,1-1 0 0 0,-1 1 0 0 0,1-1 0 0 0,-1 0-1 0 0,1 1 1 0 0,-1-1 0 0 0,1 0 0 0 0,-1 0 0 0 0,1 1 0 0 0,0-1-1 0 0,-1 0 1 0 0,1 0 0 0 0,0 0 0 0 0,0 1 0 0 0,0-1 0 0 0,0 0-1 0 0,0 0 1 0 0,-1-1 0 0 0,3-25-2639 0 0,-2 21 2728 0 0,2-11-176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6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17132 0 0,'0'0'38'0'0,"29"-10"392"0"0,0 1 1 0 0,45-7-1 0 0,125-12-599 0 0,490-55 1169 0 0,-656 79-1056 0 0,-20 2-261 0 0,-1 0 0 0 0,1 2 0 0 0,0-1 0 0 0,0 1 0 0 0,18 3 0 0 0,-31-3 225 0 0,-1 0 0 0 0,1 1-1 0 0,0-1 1 0 0,-1 0 0 0 0,1 0 0 0 0,0 0-1 0 0,-1 1 1 0 0,1-1 0 0 0,0 0-1 0 0,-1 0 1 0 0,1 1 0 0 0,0-1-1 0 0,-1 0 1 0 0,1 1 0 0 0,0-1-1 0 0,0 0 1 0 0,0 1 0 0 0,-1-1-1 0 0,1 0 1 0 0,0 1 0 0 0,0-1 0 0 0,0 0-1 0 0,0 1 1 0 0,0-1 0 0 0,0 1-1 0 0,0-1 1 0 0,-1 0 0 0 0,1 1-1 0 0,0-1 1 0 0,0 1 0 0 0,1-1-1 0 0,-1 0 1 0 0,0 1 0 0 0,0-1 0 0 0,0 1-1 0 0,0-1 1 0 0,0 0 0 0 0,0 1-1 0 0,0-1 1 0 0,1 0 0 0 0,-1 1-1 0 0,0-1 1 0 0,0 0 0 0 0,0 1-1 0 0,1-1 1 0 0,-1 0 0 0 0,0 1-1 0 0,1-1 1 0 0,-1 0 0 0 0,0 0 0 0 0,1 1-1 0 0,-1-1 1 0 0,0 0 0 0 0,1 0-1 0 0,-1 0 1 0 0,0 1 0 0 0,1-1-1 0 0,-1 0 1 0 0,1 0 0 0 0,-1 0-1 0 0,0 0 1 0 0,1 0 0 0 0,-1 0 0 0 0,0 0-1 0 0,1 0 1 0 0,-1 0 0 0 0,1 0-1 0 0,0 0 1 0 0,-11 8-151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7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2 221 10426 0 0,'-2'0'4066'0'0,"8"-2"-1777"0"0,20-4-1332 0 0,32-6-1597 0 0,305-68 975 0 0,11-2 1835 0 0,-323 74-1692 0 0,1 2 0 0 0,59 2-1 0 0,-102 6-463 0 0,-7-1-21 0 0,-40-25-11762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7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845 1 11002 0 0,'0'0'3877'0'0,"-1"2"-5116"0"0,-13 32 1294 0 0,2 0 0 0 0,-11 47 1 0 0,5-17 249 0 0,-34 90 756 0 0,-133 276 0 0 0,-125 120 1518 0 0,284-509-2218 0 0,-137 215 1863 0 0,123-211-445 0 0,52-67-3034 0 0,19-28-804 0 0,11-5-7157 0 0,-30 41 6370 0 0,-1-1-481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48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44 15491 0 0,'0'-1'64'0'0,"0"1"-1"0"0,0-1 0 0 0,0 1 0 0 0,0-1 0 0 0,0 1 1 0 0,-1-1-1 0 0,1 1 0 0 0,0-1 0 0 0,0 1 1 0 0,0-1-1 0 0,-1 1 0 0 0,1-1 0 0 0,0 1 1 0 0,-1 0-1 0 0,1-1 0 0 0,0 1 0 0 0,-1-1 0 0 0,1 1 1 0 0,0 0-1 0 0,-1-1 0 0 0,1 1 0 0 0,-1 0 1 0 0,1-1-1 0 0,-1 1 0 0 0,1 0 0 0 0,-1 0 0 0 0,1-1 1 0 0,-1 1-1 0 0,1 0 0 0 0,-1 0 0 0 0,1 0 1 0 0,-1 0-1 0 0,1 0 0 0 0,-2 0 0 0 0,0 0-34 0 0,1 1 1 0 0,-1-1-1 0 0,0 1 0 0 0,1 0 0 0 0,-1 0 0 0 0,0 0 0 0 0,1 0 0 0 0,-1 0 0 0 0,1 0 0 0 0,-3 3 0 0 0,-36 42-693 0 0,36-40 877 0 0,-18 24-164 0 0,1 1 1 0 0,2 0-1 0 0,-24 54 0 0 0,35-68 1 0 0,1 1-1 0 0,1 1 1 0 0,1-1 0 0 0,0 1 0 0 0,1 0-1 0 0,1 0 1 0 0,1 1 0 0 0,1 30-1 0 0,1-43-24 0 0,1-1-1 0 0,0 0 0 0 0,0 0 1 0 0,0 0-1 0 0,1 0 0 0 0,0 0 1 0 0,0 0-1 0 0,1 0 0 0 0,-1 0 0 0 0,1-1 1 0 0,1 1-1 0 0,-1-1 0 0 0,1 0 1 0 0,0 0-1 0 0,5 6 0 0 0,-3-6 42 0 0,1 0 0 0 0,-1 0 0 0 0,1 0 0 0 0,0-1 0 0 0,0 0 0 0 0,1-1 0 0 0,-1 1-1 0 0,1-1 1 0 0,-1-1 0 0 0,14 3 0 0 0,-3-2 131 0 0,-1-1 1 0 0,1 0-1 0 0,-1-2 0 0 0,1 0 0 0 0,-1-1 0 0 0,1 0 1 0 0,-1-2-1 0 0,1 0 0 0 0,-1-1 0 0 0,22-8 1 0 0,-17 3 27 0 0,0-1 0 0 0,-1-1 0 0 0,-1 0 0 0 0,1-2 0 0 0,-2 0 0 0 0,0-2 0 0 0,-1 0 1 0 0,0 0-1 0 0,20-25 0 0 0,-29 30-109 0 0,0-1 1 0 0,-1 0-1 0 0,-1 0 0 0 0,1-1 1 0 0,-2 0-1 0 0,1-1 1 0 0,-2 1-1 0 0,0-1 0 0 0,0 0 1 0 0,-1 0-1 0 0,-1-1 1 0 0,0 1-1 0 0,-1-1 0 0 0,-1 0 1 0 0,0 1-1 0 0,0-1 0 0 0,-3-19 1 0 0,0 22-85 0 0,-1 0-1 0 0,0 1 1 0 0,0-1 0 0 0,-1 1 0 0 0,-1-1 0 0 0,0 1-1 0 0,0 0 1 0 0,-1 1 0 0 0,0 0 0 0 0,-1-1 0 0 0,0 2-1 0 0,0-1 1 0 0,-1 1 0 0 0,0 0 0 0 0,-1 1-1 0 0,-16-12 1 0 0,20 16-57 0 0,0-1 0 0 0,0 1-1 0 0,-1 0 1 0 0,1 0-1 0 0,-1 1 1 0 0,1 0 0 0 0,-1 0-1 0 0,0 0 1 0 0,0 1 0 0 0,0 0-1 0 0,0 0 1 0 0,0 0 0 0 0,0 1-1 0 0,0 0 1 0 0,0 0 0 0 0,0 0-1 0 0,0 1 1 0 0,0 0 0 0 0,0 0-1 0 0,0 0 1 0 0,0 1 0 0 0,0 0-1 0 0,1 0 1 0 0,-1 1 0 0 0,1-1-1 0 0,-1 1 1 0 0,1 1-1 0 0,0-1 1 0 0,0 1 0 0 0,1-1-1 0 0,-9 10 1 0 0,-1 2-780 0 0,1 1 1 0 0,-13 21-1 0 0,-15 39-5660 0 0,33-55 3683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5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1 293 8978 0 0,'13'-30'6400'0'0,"1"-3"-3835"0"0,-12 29-2598 0 0,1 0 0 0 0,-1 0-1 0 0,1 0 1 0 0,0 0 0 0 0,0 1 0 0 0,0-1-1 0 0,1 1 1 0 0,-1 0 0 0 0,7-5-1 0 0,44-29-302 0 0,3 3 0 0 0,0 1-1 0 0,113-43 1 0 0,-166 74 285 0 0,0 0 0 0 0,0 1-1 0 0,1 0 1 0 0,-1 0 0 0 0,0 0 0 0 0,1 1 0 0 0,-1-1 0 0 0,1 1 0 0 0,-1 0-1 0 0,0 0 1 0 0,1 1 0 0 0,-1-1 0 0 0,1 1 0 0 0,6 2 0 0 0,-9-1 8 0 0,1-1 0 0 0,0 1 0 0 0,0 0 0 0 0,-1 0 0 0 0,1 0 0 0 0,-1 0 0 0 0,1 1 0 0 0,-1-1 0 0 0,0 1 0 0 0,0-1 0 0 0,0 1 0 0 0,-1 0 0 0 0,1 0 0 0 0,0 0 0 0 0,-1 0 0 0 0,0 0 0 0 0,0 0 0 0 0,0 0 0 0 0,0 0 0 0 0,0 4 0 0 0,2 6 14 0 0,-2-1-1 0 0,1 0 1 0 0,-2 1 0 0 0,0 0-1 0 0,0-1 1 0 0,-1 1-1 0 0,-1-1 1 0 0,0 1 0 0 0,-1-1-1 0 0,0 0 1 0 0,-8 19 0 0 0,-7 11 66 0 0,-43 73-1 0 0,43-84 22 0 0,14-22 9 0 0,-1 0 0 0 0,0-1 0 0 0,-1 0 1 0 0,1 0-1 0 0,-2 0 0 0 0,1-1 0 0 0,-1 1 0 0 0,0-1 1 0 0,-11 7-1 0 0,18-14-45 0 0,0 1 1 0 0,0-1-1 0 0,0 0 1 0 0,0 0-1 0 0,-1 0 0 0 0,1 0 1 0 0,0 0-1 0 0,0 0 1 0 0,0 0-1 0 0,0 0 1 0 0,-1 0-1 0 0,1 0 1 0 0,0 0-1 0 0,0 0 0 0 0,0 0 1 0 0,-1 0-1 0 0,1 0 1 0 0,0 0-1 0 0,0 0 1 0 0,0 0-1 0 0,0 0 0 0 0,-1 0 1 0 0,1-1-1 0 0,0 1 1 0 0,0 0-1 0 0,0 0 1 0 0,0 0-1 0 0,-1 0 0 0 0,1 0 1 0 0,0 0-1 0 0,0 0 1 0 0,0-1-1 0 0,0 1 1 0 0,0 0-1 0 0,0 0 1 0 0,0 0-1 0 0,0 0 0 0 0,-1-1 1 0 0,1 1-1 0 0,0 0 1 0 0,0 0-1 0 0,0 0 1 0 0,0 0-1 0 0,0-1 0 0 0,0 1 1 0 0,0 0-1 0 0,0 0 1 0 0,0 0-1 0 0,0 0 1 0 0,0-1-1 0 0,0 1 0 0 0,0 0 1 0 0,0 0-1 0 0,0 0 1 0 0,0-1-1 0 0,0 1 1 0 0,0 0-1 0 0,1 0 1 0 0,-1 0-1 0 0,0 0 0 0 0,0-1 1 0 0,0 1-1 0 0,0 0 1 0 0,0 0-1 0 0,0 0 1 0 0,0 0-1 0 0,1 0 0 0 0,-1-1 1 0 0,5-12-238 0 0,-5 12 292 0 0,2 0-93 0 0,-1-1 1 0 0,1 1 0 0 0,0 0 0 0 0,0 0 0 0 0,0 0 0 0 0,0-1-1 0 0,0 2 1 0 0,0-1 0 0 0,0 0 0 0 0,0 0 0 0 0,0 1 0 0 0,0-1-1 0 0,0 1 1 0 0,0-1 0 0 0,1 1 0 0 0,-1 0 0 0 0,0 0 0 0 0,0 0-1 0 0,4 1 1 0 0,40 6-244 0 0,-22 1 235 0 0,0 1 1 0 0,-1 2 0 0 0,-1 0-1 0 0,0 1 1 0 0,0 1-1 0 0,-1 1 1 0 0,-1 1 0 0 0,0 1-1 0 0,-1 0 1 0 0,21 25-1 0 0,-37-38 73 0 0,-1 1 0 0 0,1-1 0 0 0,-1 1 0 0 0,1 0 0 0 0,-1-1 0 0 0,0 1 0 0 0,-1 0 1 0 0,1 0-1 0 0,-1 0 0 0 0,1 1 0 0 0,-1-1 0 0 0,-1 0 0 0 0,1 0 0 0 0,0 1 0 0 0,-1-1 0 0 0,0 0 0 0 0,0 1 0 0 0,0-1 0 0 0,-1 0 0 0 0,0 1 0 0 0,1-1 0 0 0,-1 0 0 0 0,-1 0 0 0 0,1 0 0 0 0,-1 0 0 0 0,1 0 0 0 0,-1 0 0 0 0,0 0 0 0 0,-1 0 0 0 0,1-1 0 0 0,-1 1 0 0 0,-4 4 0 0 0,-10 7 89 0 0,-1 0-1 0 0,-1-2 1 0 0,-1 0-1 0 0,1-1 1 0 0,-2-1-1 0 0,0-1 1 0 0,0-1-1 0 0,0-1 1 0 0,-1 0 0 0 0,-1-2-1 0 0,1-1 1 0 0,-1 0-1 0 0,-27 1 1 0 0,43-6-195 0 0,-1 0 1 0 0,0-1-1 0 0,0 0 1 0 0,1 0 0 0 0,-1 0-1 0 0,1-1 1 0 0,-1 0-1 0 0,1-1 1 0 0,0 0 0 0 0,0 0-1 0 0,0 0 1 0 0,0-1-1 0 0,0 0 1 0 0,1-1-1 0 0,0 1 1 0 0,0-1 0 0 0,0 0-1 0 0,0-1 1 0 0,-8-10-1 0 0,10 10-373 0 0,-1 0 0 0 0,1-1 0 0 0,0 0 1 0 0,1 0-1 0 0,-1 0 0 0 0,1 0 0 0 0,1 0 0 0 0,0-1 0 0 0,0 1 0 0 0,0-1 0 0 0,1 1 0 0 0,0-1 0 0 0,0 0 0 0 0,1 0 0 0 0,0 0 0 0 0,0 1 0 0 0,1-1 0 0 0,0 0 0 0 0,4-12 0 0 0,1-3-547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5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7594 0 0,'13'-7'436'0'0,"0"0"0"0"0,0 1 1 0 0,1 0-1 0 0,-1 2 0 0 0,1-1 0 0 0,0 2 1 0 0,1 0-1 0 0,-1 0 0 0 0,0 1 1 0 0,19 1-1 0 0,-23 1-383 0 0,0 1 1 0 0,0 0-1 0 0,0 0 0 0 0,-1 1 0 0 0,1 0 1 0 0,-1 1-1 0 0,1 0 0 0 0,-1 1 1 0 0,0-1-1 0 0,0 2 0 0 0,-1-1 0 0 0,1 2 1 0 0,-1-1-1 0 0,0 1 0 0 0,14 13 0 0 0,6 13 3 0 0,-2 2 0 0 0,-1 1 0 0 0,-1 1 0 0 0,26 55 0 0 0,-9-17 30 0 0,117 173 437 0 0,-113-146-239 0 0,-35-77-218 0 0,-7-18-12 0 0,3 9-74 0 0,-7-13-158 0 0,-4-6-160 0 0,2 0 14 0 0,0-1 1 0 0,1 1 0 0 0,-1 0 0 0 0,1-1 0 0 0,1 0 0 0 0,-1 1-1 0 0,-1-8 1 0 0,-1 0-24 0 0,-4-8 208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5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4 14603 0 0,'-1'-1'128'0'0,"-1"1"0"0"0,1-1 0 0 0,-1 1 0 0 0,0-1 1 0 0,1 1-1 0 0,-1 0 0 0 0,1-1 0 0 0,-1 1 0 0 0,0 0 0 0 0,1 0 0 0 0,-1 0 0 0 0,0 0 0 0 0,1 1 0 0 0,-1-1 0 0 0,0 0 0 0 0,-1 1 1 0 0,2 0-132 0 0,0 0-1 0 0,0 0 1 0 0,0 0 0 0 0,0 0 0 0 0,0 1 0 0 0,0-1 0 0 0,0 0 0 0 0,0 0 0 0 0,1 1 0 0 0,-1-1 0 0 0,0 0 0 0 0,1 1 0 0 0,-1-1 0 0 0,1 1 0 0 0,0-1 0 0 0,-1 0 0 0 0,1 1 0 0 0,0-1 0 0 0,0 2 0 0 0,-4 18-7 0 0,-12 35 0 0 0,3-11 40 0 0,4-15-4 0 0,-1 0 0 0 0,-2-1-1 0 0,-1-1 1 0 0,-1 0 0 0 0,-25 37-1 0 0,-100 124 161 0 0,116-159-163 0 0,11-15-319 0 0,-41 48 697 0 0,48-58-1201 0 0,-1-1 0 0 0,1 1 0 0 0,-1-1 0 0 0,0 1 0 0 0,-7 2-1 0 0,16-30-9043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11442 0 0,'9'-11'5503'0'0,"-8"10"-5159"0"0,0 1 0 0 0,1-1-1 0 0,20-2 1359 0 0,27 11-3399 0 0,-35-5 2424 0 0,1 0-680 0 0,0-1 0 0 0,0 0 0 0 0,0-2 0 0 0,0 0 0 0 0,-1 0 0 0 0,1-1 0 0 0,23-5 0 0 0,47-11 465 0 0,-56 10-454 0 0,-1 2 1 0 0,51-4-1 0 0,-78 9-77 0 0,1 0 0 0 0,0-1-1 0 0,0 1 1 0 0,0 0 0 0 0,0 1 0 0 0,0-1 0 0 0,0 0-1 0 0,0 0 1 0 0,0 1 0 0 0,0-1 0 0 0,-1 1 0 0 0,1 0-1 0 0,0 0 1 0 0,0-1 0 0 0,-1 1 0 0 0,1 0 0 0 0,2 2-1 0 0,-3-2-160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6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1 339 16428 0 0,'0'-2'-7'0'0,"-1"0"1"0"0,1 0-1 0 0,0-1 1 0 0,0 1 0 0 0,1 0-1 0 0,-1 0 1 0 0,0-1 0 0 0,1 1-1 0 0,-1 0 1 0 0,1 0-1 0 0,0 0 1 0 0,0 0 0 0 0,-1 0-1 0 0,1 0 1 0 0,1 0 0 0 0,-1 0-1 0 0,0 0 1 0 0,0 0 0 0 0,1 0-1 0 0,-1 1 1 0 0,4-4-1 0 0,-3 3-2 0 0,0-1-1 0 0,0 0 0 0 0,-1 0 1 0 0,1 1-1 0 0,-1-1 0 0 0,1 0 1 0 0,-1-1-1 0 0,0 1 0 0 0,0 0 0 0 0,-1 0 1 0 0,1 0-1 0 0,-1-1 0 0 0,1 1 1 0 0,-1 0-1 0 0,0-5 0 0 0,0 3 75 0 0,0 1-1 0 0,0-1 0 0 0,1 0 1 0 0,0 1-1 0 0,0-1 1 0 0,0 0-1 0 0,3-5 1 0 0,10-31 329 0 0,-12 34-356 0 0,0 0 0 0 0,0 0 0 0 0,0 0 0 0 0,1 1 0 0 0,0-1-1 0 0,1 1 1 0 0,5-9 0 0 0,-2 7-68 0 0,1 0 0 0 0,0 0-1 0 0,1 1 1 0 0,-1 0 0 0 0,1 0 0 0 0,1 1-1 0 0,-1 0 1 0 0,1 1 0 0 0,0 0 0 0 0,1 0-1 0 0,-1 1 1 0 0,1 0 0 0 0,0 1 0 0 0,0 1-1 0 0,0 0 1 0 0,0 0 0 0 0,0 1 0 0 0,0 0-1 0 0,0 1 1 0 0,1 0 0 0 0,-1 1 0 0 0,17 3-1 0 0,-15-2 4 0 0,-1 0-1 0 0,1 1 0 0 0,-1 1 0 0 0,0 0 0 0 0,0 1 0 0 0,-1 0 1 0 0,1 0-1 0 0,-1 2 0 0 0,0-1 0 0 0,-1 1 0 0 0,0 1 0 0 0,0 0 1 0 0,0 0-1 0 0,-1 1 0 0 0,0 0 0 0 0,-1 0 0 0 0,0 1 0 0 0,-1 1 1 0 0,12 18-1 0 0,-12-13 47 0 0,0 1 0 0 0,-1-1 0 0 0,-1 1 1 0 0,-1 0-1 0 0,0 0 0 0 0,-1 0 0 0 0,-1 1 0 0 0,0-1 0 0 0,-2 1 1 0 0,0-1-1 0 0,0 1 0 0 0,-2-1 0 0 0,0 1 0 0 0,-8 25 1 0 0,3-20 37 0 0,-1-1 1 0 0,-1 0 0 0 0,-1 0 0 0 0,-1-1-1 0 0,-1 0 1 0 0,-1-1 0 0 0,0-1-1 0 0,-2 0 1 0 0,0-1 0 0 0,-22 21 0 0 0,7-11 62 0 0,-1-2 1 0 0,-52 36-1 0 0,68-52-57 0 0,-1 0-1 0 0,-1-2 1 0 0,0 0-1 0 0,0 0 1 0 0,0-2-1 0 0,-1 0 1 0 0,-35 6-1 0 0,51-12-20 0 0,-1 0-1 0 0,1 0 0 0 0,-1 0 1 0 0,1 0-1 0 0,-1 0 0 0 0,1-1 1 0 0,-1 1-1 0 0,1-1 1 0 0,-1 0-1 0 0,1 0 0 0 0,0 0 1 0 0,-1 0-1 0 0,1 0 1 0 0,0 0-1 0 0,0-1 0 0 0,-4-2 1 0 0,5 3-11 0 0,0 0 0 0 0,-1 0 1 0 0,1 0-1 0 0,0 0 0 0 0,0-1 1 0 0,0 1-1 0 0,0 0 0 0 0,1-1 1 0 0,-1 1-1 0 0,0-1 0 0 0,0 1 1 0 0,1 0-1 0 0,-1-1 0 0 0,1 0 1 0 0,-1 1-1 0 0,1-1 0 0 0,0 1 1 0 0,0-1-1 0 0,0 1 0 0 0,0-1 1 0 0,0 0-1 0 0,0 1 0 0 0,0-1 1 0 0,0 1-1 0 0,0-1 0 0 0,2-2 1 0 0,1-3-36 0 0,0 1 1 0 0,1-1-1 0 0,0 1 1 0 0,0 0-1 0 0,1 0 1 0 0,0 0 0 0 0,0 1-1 0 0,0-1 1 0 0,1 1-1 0 0,0 1 1 0 0,0-1-1 0 0,0 1 1 0 0,0 0-1 0 0,1 0 1 0 0,-1 1-1 0 0,1 0 1 0 0,8-3-1 0 0,0 0-31 0 0,1 1 0 0 0,-1 1 0 0 0,1 1 0 0 0,0 0 0 0 0,0 0 0 0 0,0 2 0 0 0,17 0 0 0 0,23 6 59 0 0,0 2-1 0 0,56 15 1 0 0,0 1 333 0 0,-46-15 597 0 0,121 2-1 0 0,-173-11-1079 0 0,-20 0-1366 0 0,-27 2-1460 0 0,7 5-388 0 0,-32 11-1 0 0,52-15 3401 0 0,-19 6-1038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8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107 231 13787 0 0,'-3'-2'311'0'0,"3"9"-384"0"0,6 15-220 0 0,0-13 316 0 0,1 1-1 0 0,0-1 0 0 0,1 0 1 0 0,0-1-1 0 0,1 0 1 0 0,-1 0-1 0 0,1 0 1 0 0,1-1-1 0 0,0-1 0 0 0,0 0 1 0 0,0 0-1 0 0,0-1 1 0 0,1 0-1 0 0,18 5 0 0 0,-20-7-1 0 0,0-1 0 0 0,0 0-1 0 0,-1-1 1 0 0,1 0-1 0 0,0 0 1 0 0,0-1 0 0 0,0 0-1 0 0,0 0 1 0 0,0-1 0 0 0,0-1-1 0 0,0 1 1 0 0,0-2-1 0 0,-1 1 1 0 0,1-1 0 0 0,11-5-1 0 0,-12 3-10 0 0,1 0-1 0 0,0-1 1 0 0,-1 0 0 0 0,0 0-1 0 0,-1-1 1 0 0,1 0-1 0 0,-1 0 1 0 0,0-1 0 0 0,-1 0-1 0 0,0 0 1 0 0,0-1-1 0 0,-1 1 1 0 0,5-13-1 0 0,14-30 26 0 0,-3-1 0 0 0,20-74-1 0 0,-38 105-27 0 0,-3 20-16 0 0,-1 4-23 0 0,-10 24 34 0 0,2 0 0 0 0,0 1 0 0 0,2 0 0 0 0,1 1 0 0 0,1-1 0 0 0,1 1 1 0 0,2 0-1 0 0,1 0 0 0 0,1 0 0 0 0,2 0 0 0 0,5 32 0 0 0,15 68 38 0 0,51 165 0 0 0,-66-273-8 0 0,-2 0-1 0 0,0 1 1 0 0,-2-1-1 0 0,0 1 1 0 0,-1 0-1 0 0,-2 23 0 0 0,0-37-5 0 0,-1 0-1 0 0,0-1 0 0 0,-1 1 0 0 0,1 0 1 0 0,-1-1-1 0 0,-1 0 0 0 0,1 1 1 0 0,-1-1-1 0 0,-1 0 0 0 0,1 0 0 0 0,-1-1 1 0 0,0 1-1 0 0,-1-1 0 0 0,0 0 0 0 0,0 0 1 0 0,0 0-1 0 0,0-1 0 0 0,-1 1 0 0 0,0-1 1 0 0,-11 6-1 0 0,-8 4 21 0 0,-2-1-1 0 0,0-1 1 0 0,0-2-1 0 0,-1-1 1 0 0,0-1-1 0 0,-1-1 1 0 0,-47 6 0 0 0,52-12-316 0 0,-1 0 1 0 0,1-1 0 0 0,-46-6 0 0 0,52 3-457 0 0,0-2 1 0 0,0 0-1 0 0,0-1 0 0 0,1-1 0 0 0,-28-13 1 0 0,17 2-1220 0 0,3-3-357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7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91 11899 0 0,'-8'-3'172'0'0,"-1"0"0"0"0,1 0 0 0 0,-1 1 0 0 0,1 0 0 0 0,-1 1 1 0 0,0 0-1 0 0,0 0 0 0 0,0 1 0 0 0,-13 1 0 0 0,61 10-353 0 0,24-5 243 0 0,1-3 0 0 0,103-7 0 0 0,-46 0 5 0 0,485 4 353 0 0,33 0 336 0 0,-2-27 245 0 0,-385 3-555 0 0,148-9-3 0 0,-308 30-144 0 0,1 4 0 0 0,119 17 1 0 0,-195-15-222 0 0,0 0 1 0 0,-1 1-1 0 0,18 7 1 0 0,-28-9-58 0 0,-1 0-1 0 0,0 1 1 0 0,0-1 0 0 0,0 1 0 0 0,-1 0-1 0 0,1 0 1 0 0,-1 0 0 0 0,1 1-1 0 0,-1-1 1 0 0,0 1 0 0 0,0 0-1 0 0,-1 0 1 0 0,5 7 0 0 0,-7-9-32 0 0,0-1-1 0 0,-1 1 1 0 0,1-1 0 0 0,-1 1-1 0 0,1-1 1 0 0,-1 1 0 0 0,0-1 0 0 0,1 1-1 0 0,-1 0 1 0 0,0-1 0 0 0,0 1 0 0 0,0 0-1 0 0,-1-1 1 0 0,1 1 0 0 0,0 0-1 0 0,0-1 1 0 0,-1 1 0 0 0,1-1 0 0 0,-1 1-1 0 0,0-1 1 0 0,1 1 0 0 0,-1-1-1 0 0,0 1 1 0 0,0-1 0 0 0,0 0 0 0 0,0 1-1 0 0,0-1 1 0 0,0 0 0 0 0,0 0-1 0 0,0 0 1 0 0,-1 0 0 0 0,-1 2 0 0 0,-5 3-537 0 0,-1 0 1 0 0,1-1-1 0 0,-1 0 1 0 0,-10 3 0 0 0,13-5-29 0 0,-41 18-3354 0 0,20-11 1463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7 165 7050 0 0,'-2'-5'105'0'0,"1"0"0"0"0,0-1 0 0 0,0 1 1 0 0,0 0-1 0 0,1-1 0 0 0,0 1 0 0 0,0-1 1 0 0,0 1-1 0 0,0 0 0 0 0,1-1 1 0 0,0 1-1 0 0,0 0 0 0 0,1 0 0 0 0,0-1 1 0 0,-1 1-1 0 0,6-8 0 0 0,-3 8 49 0 0,0 0-1 0 0,1 0 0 0 0,0 0 1 0 0,0 0-1 0 0,0 1 0 0 0,0 0 1 0 0,1 0-1 0 0,0 1 0 0 0,0 0 1 0 0,0-1-1 0 0,0 2 1 0 0,0-1-1 0 0,0 1 0 0 0,1 0 1 0 0,-1 0-1 0 0,1 1 0 0 0,7-1 1 0 0,2 0-25 0 0,0 0-1 0 0,0 1 1 0 0,1 1 0 0 0,-1 0 0 0 0,0 1 0 0 0,18 4-1 0 0,-18-1-69 0 0,0 1 1 0 0,0 0-1 0 0,-1 2 0 0 0,0 0 0 0 0,0 0 0 0 0,-1 1 0 0 0,0 1 0 0 0,0 0 0 0 0,-1 1 0 0 0,-1 1 1 0 0,1 0-1 0 0,13 16 0 0 0,12 18 16 0 0,-2 1 0 0 0,32 55 1 0 0,-63-93-65 0 0,87 146 147 0 0,-49-78-75 0 0,43 92 282 0 0,-67-126-187 0 0,2 1 291 0 0,-2 2 1 0 0,22 83-1 0 0,-40-127-460 0 0,-1 0 0 0 0,0 0 0 0 0,1 0 0 0 0,-1 0 0 0 0,0 0 0 0 0,0 0 0 0 0,1 0 0 0 0,-1 0 0 0 0,0 0 0 0 0,0 0-1 0 0,0 0 1 0 0,0 0 0 0 0,0 0 0 0 0,0 0 0 0 0,-1 0 0 0 0,1 0 0 0 0,0 0 0 0 0,0 0 0 0 0,-1 0 0 0 0,1 0 0 0 0,-1 0 0 0 0,1 0 0 0 0,-1 0-1 0 0,1 0 1 0 0,-2 1 0 0 0,1-2-16 0 0,0 0-1 0 0,0 1 0 0 0,0-1 1 0 0,-1 0-1 0 0,1 0 1 0 0,0 0-1 0 0,0 0 0 0 0,0-1 1 0 0,0 1-1 0 0,0 0 1 0 0,0 0-1 0 0,0-1 0 0 0,0 1 1 0 0,0-1-1 0 0,-1 1 0 0 0,1-1 1 0 0,1 1-1 0 0,-3-2 1 0 0,-5-3-601 0 0,0 0 1 0 0,1-1-1 0 0,0 0 1 0 0,-10-11-1 0 0,-25-40-2591 0 0,26 32 2227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9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678 36 14635 0 0,'-4'-5'338'0'0,"1"1"0"0"0,-1 0 0 0 0,-1 0 0 0 0,1 1 0 0 0,-7-5 0 0 0,3 2 753 0 0,7 5-1323 0 0,0 1 200 0 0,0 0 0 0 0,1 1 0 0 0,-1-1 0 0 0,0 1 0 0 0,1-1-1 0 0,-1 0 1 0 0,0 1 0 0 0,1-1 0 0 0,-1 1 0 0 0,1-1 0 0 0,-1 1-1 0 0,1 0 1 0 0,-1-1 0 0 0,1 1 0 0 0,0-1 0 0 0,-1 1 0 0 0,1 0-1 0 0,0-1 1 0 0,-1 1 0 0 0,1 0 0 0 0,0 0 0 0 0,0-1-1 0 0,-1 2 1 0 0,-5 26-303 0 0,3-15 215 0 0,-1-1 52 0 0,-46 120-122 0 0,-276 450 859 0 0,235-432-505 0 0,-36 57-112 0 0,109-192-3254 0 0,22-21 2005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9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19564 0 0,'0'0'1535'0'0,"3"0"-1343"0"0,14-2-110 0 0,0 0 0 0 0,0 2 0 0 0,0 0 0 0 0,29 4 0 0 0,13 1-294 0 0,-1-5 125 0 0,0-2 1 0 0,0-3-1 0 0,0-3 1 0 0,-1-1-1 0 0,0-4 1 0 0,63-22-1 0 0,-68 18 11 0 0,0 1 0 0 0,80-12 0 0 0,-83 24-1810 0 0,-19 5-6098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00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19292 0 0,'-9'32'17'0'0,"1"0"0"0"0,2 1-1 0 0,1 0 1 0 0,1 0 0 0 0,2 48 0 0 0,20 172 49 0 0,-2-53 23 0 0,-28 55 96 0 0,3-132-271 0 0,8-110 1260 0 0,-1 7-7939 0 0,13-41 1543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0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15099 0 0,'6'-9'190'0'0,"0"0"-1"0"0,1 0 1 0 0,0 1-1 0 0,0 0 1 0 0,0 1 0 0 0,1 0-1 0 0,1 0 1 0 0,-1 0-1 0 0,1 1 1 0 0,0 0-1 0 0,0 1 1 0 0,1 0-1 0 0,0 1 1 0 0,0 0 0 0 0,11-3-1 0 0,-5 3-230 0 0,0 0-1 0 0,0 1 0 0 0,0 1 1 0 0,0 1-1 0 0,1 0 0 0 0,-1 1 1 0 0,0 1-1 0 0,0 0 0 0 0,24 6 1 0 0,-34-6 29 0 0,0 1 0 0 0,0-1 0 0 0,0 1 1 0 0,0 0-1 0 0,-1 1 0 0 0,1-1 0 0 0,-1 1 1 0 0,0 0-1 0 0,1 1 0 0 0,-1-1 0 0 0,-1 1 0 0 0,1 0 1 0 0,-1 0-1 0 0,1 0 0 0 0,-1 1 0 0 0,0 0 0 0 0,-1-1 1 0 0,1 1-1 0 0,-1 1 0 0 0,0-1 0 0 0,0 0 0 0 0,0 1 1 0 0,-1 0-1 0 0,0-1 0 0 0,2 13 0 0 0,-2-6 15 0 0,0 0-1 0 0,-2 1 0 0 0,1-1 0 0 0,-2 1 0 0 0,1-1 1 0 0,-2 0-1 0 0,0 1 0 0 0,0-1 0 0 0,-1 0 0 0 0,-1 0 1 0 0,-9 22-1 0 0,-3 0 10 0 0,-2-2-1 0 0,-2 0 1 0 0,0-1 0 0 0,-2-1 0 0 0,-1-1 0 0 0,-2-1 0 0 0,-1-1 0 0 0,-35 29-1 0 0,49-46 14 0 0,6-4 3 0 0,0-1-1 0 0,0 1 0 0 0,-1-2 1 0 0,1 1-1 0 0,-14 6 1 0 0,19-10 193 0 0,17-15-159 0 0,42-19-25 0 0,-27 17-41 0 0,-16 8-9 0 0,0 1 1 0 0,1 0 0 0 0,0 2-1 0 0,0 0 1 0 0,1 1 0 0 0,-1 0-1 0 0,1 1 1 0 0,0 1 0 0 0,0 1-1 0 0,0 0 1 0 0,0 1-1 0 0,0 1 1 0 0,0 1 0 0 0,0 0-1 0 0,32 10 1 0 0,-23-4 12 0 0,1 1 0 0 0,-1 1 1 0 0,0 2-1 0 0,-1 0 0 0 0,-1 2 0 0 0,0 0 0 0 0,0 2 1 0 0,38 35-1 0 0,-58-48 14 0 0,0 1 1 0 0,0 0-1 0 0,0-1 0 0 0,-1 1 1 0 0,0 1-1 0 0,0-1 0 0 0,0 0 1 0 0,-1 1-1 0 0,1-1 1 0 0,-1 1-1 0 0,0 0 0 0 0,0 0 1 0 0,-1 0-1 0 0,1 0 1 0 0,-1 0-1 0 0,0 0 0 0 0,0 0 1 0 0,-1 0-1 0 0,0 1 0 0 0,0-1 1 0 0,-1 9-1 0 0,-1-5 40 0 0,0-1 0 0 0,-1 0 0 0 0,0 0 0 0 0,-1 0 0 0 0,1 0 0 0 0,-2-1 0 0 0,1 1 0 0 0,-1-1 0 0 0,0 0 0 0 0,0 0 0 0 0,-1-1-1 0 0,-9 9 1 0 0,-10 7 155 0 0,0-2-1 0 0,-2-1 1 0 0,0-1-1 0 0,-1-1 0 0 0,-1-1 1 0 0,0-2-1 0 0,-1-1 1 0 0,0-1-1 0 0,-1-2 0 0 0,-47 10 1 0 0,39-11 93 0 0,-78 8 1 0 0,102-17-260 0 0,1 1 0 0 0,0-2 0 0 0,-1 0 1 0 0,1 0-1 0 0,0-2 0 0 0,0 1 0 0 0,0-2 0 0 0,-25-9 0 0 0,35 11-33 0 0,1 1-1 0 0,0-1 0 0 0,0 0 1 0 0,0 0-1 0 0,0 0 1 0 0,0 0-1 0 0,0-1 0 0 0,0 1 1 0 0,1-1-1 0 0,-1 0 0 0 0,1 1 1 0 0,0-1-1 0 0,-4-6 0 0 0,6 7-84 0 0,-1 1-1 0 0,1-1 0 0 0,-1 1 1 0 0,1-1-1 0 0,-1 0 0 0 0,1 1 1 0 0,0-1-1 0 0,0 1 0 0 0,0-1 0 0 0,0 0 1 0 0,0 1-1 0 0,0-1 0 0 0,0 1 1 0 0,1-1-1 0 0,-1 0 0 0 0,1 1 0 0 0,-1-1 1 0 0,1 1-1 0 0,-1-1 0 0 0,1 1 1 0 0,0 0-1 0 0,0-1 0 0 0,0 1 1 0 0,0 0-1 0 0,0-1 0 0 0,0 1 0 0 0,0 0 1 0 0,0 0-1 0 0,0 0 0 0 0,0 0 1 0 0,1 0-1 0 0,1-1 0 0 0,2-1-1027 0 0,0 0 0 0 0,0 1-1 0 0,0-1 1 0 0,0 1 0 0 0,8-2 0 0 0,6-2 121 0 0,-5-1-275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1 599 1680 0 0,'2'-1'-38'0'0,"45"-26"-441"0"0,63-46-1 0 0,-96 61 513 0 0,0 0 0 0 0,0-1 0 0 0,-1 0 0 0 0,-1-1 0 0 0,0-1 0 0 0,-1 0 0 0 0,-1 0 0 0 0,9-18 0 0 0,-3 1 697 0 0,-1-2-1 0 0,15-48 1 0 0,-26 65-157 0 0,1 0 1 0 0,-2 1 0 0 0,-1-1-1 0 0,0 0 1 0 0,-1-1-1 0 0,0 1 1 0 0,-3-22 0 0 0,2 37-544 0 0,-1 0 1 0 0,1 0 0 0 0,0-1 0 0 0,0 1-1 0 0,-1 0 1 0 0,1 0 0 0 0,-1 0-1 0 0,0 0 1 0 0,1 0 0 0 0,-1 1 0 0 0,0-1-1 0 0,0 0 1 0 0,0 0 0 0 0,-1 0-1 0 0,1 1 1 0 0,0-1 0 0 0,-1 1 0 0 0,1-1-1 0 0,-1 1 1 0 0,1-1 0 0 0,-1 1-1 0 0,0 0 1 0 0,1 0 0 0 0,-1 0 0 0 0,0 0-1 0 0,0 0 1 0 0,0 0 0 0 0,0 0 0 0 0,0 1-1 0 0,0-1 1 0 0,0 1 0 0 0,0-1-1 0 0,0 1 1 0 0,0 0 0 0 0,0 0 0 0 0,0 0-1 0 0,-4 0 1 0 0,0 1-69 0 0,0 0 0 0 0,1 1 0 0 0,-1 0 0 0 0,1-1 1 0 0,0 2-1 0 0,-1-1 0 0 0,1 0 0 0 0,0 1 0 0 0,0 0 0 0 0,0 1 0 0 0,1-1 0 0 0,-8 8 0 0 0,-3 5 29 0 0,2 1 0 0 0,0 0 0 0 0,1 1 0 0 0,0 0 0 0 0,2 1 0 0 0,0 0-1 0 0,2 1 1 0 0,-9 24 0 0 0,-3 22-26 0 0,-14 84-1 0 0,23-82 32 0 0,3 1 0 0 0,0 76 0 0 0,15 140 116 0 0,-4-192-89 0 0,20 241 174 0 0,-13-248-23 0 0,41 155 0 0 0,-48-231-155 0 0,21 64 106 0 0,-22-67-98 0 0,2 1 0 0 0,-1-1 1 0 0,1 0-1 0 0,0 0 1 0 0,0 0-1 0 0,1 0 1 0 0,5 5-1 0 0,-9-11-55 0 0,-1 0 1 0 0,1-1-1 0 0,-1 1 1 0 0,1 0-1 0 0,-1-1 1 0 0,1 1-1 0 0,-1-1 1 0 0,1 1-1 0 0,-1-1 1 0 0,1 1-1 0 0,0-1 1 0 0,-1 1-1 0 0,1-1 1 0 0,0 0-1 0 0,-1 0 1 0 0,1 1-1 0 0,0-1 1 0 0,-1 0-1 0 0,1 0 1 0 0,0 1-1 0 0,0-1 1 0 0,-1 0-1 0 0,1 0 1 0 0,0 0-1 0 0,0 0 1 0 0,-1 0-1 0 0,3-1 0 0 0,-3 0-42 0 0,1 0 0 0 0,0 0 0 0 0,-1 0-1 0 0,1 0 1 0 0,-1 0 0 0 0,1 0-1 0 0,-1 0 1 0 0,1 0 0 0 0,-1-1-1 0 0,0 1 1 0 0,0 0 0 0 0,0 0-1 0 0,1 0 1 0 0,-1-1 0 0 0,0 1 0 0 0,-1-3-1 0 0,1-11-336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2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16155 0 0,'13'-11'-30'0'0,"0"2"0"0"0,1 0-1 0 0,0 0 1 0 0,1 2 0 0 0,-1-1-1 0 0,1 2 1 0 0,1 0 0 0 0,-1 1-1 0 0,1 0 1 0 0,0 1 0 0 0,32-3 0 0 0,4 3 53 0 0,-1 3 0 0 0,78 6 0 0 0,-40 3-60 0 0,-22-1-122 0 0,0-3-1 0 0,119-8 1 0 0,-177 2-927 0 0,1 0 0 0 0,-1 0 0 0 0,0-1-1 0 0,-1 0 1 0 0,1 0 0 0 0,14-8 0 0 0,-9 2-1456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3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7 16452 0 0,'-1'0'-48'0'0,"0"-1"1"0"0,-1 0 0 0 0,1 0 0 0 0,-1 1 0 0 0,1-1 0 0 0,-1 0 0 0 0,1 1 0 0 0,-1 0 0 0 0,0-1 0 0 0,1 1 0 0 0,-1 0 0 0 0,0 0 0 0 0,1 0 0 0 0,-1 0 0 0 0,1 0 0 0 0,-1 0 0 0 0,0 0 0 0 0,1 1 0 0 0,-1-1 0 0 0,0 1 0 0 0,-1 0 0 0 0,0 1-24 0 0,0-1 1 0 0,0 1 0 0 0,1 0-1 0 0,-1 0 1 0 0,1 1 0 0 0,-1-1-1 0 0,1 0 1 0 0,0 1 0 0 0,0 0-1 0 0,-3 3 1 0 0,-3 8-93 0 0,1 0 1 0 0,0 1-1 0 0,-8 23 1 0 0,12-28 180 0 0,-12 32 5 0 0,2 0 0 0 0,-9 51 0 0 0,18-72-15 0 0,2 0 1 0 0,0 0-1 0 0,1 0 1 0 0,1 0-1 0 0,1 1 1 0 0,7 34-1 0 0,-7-48-4 0 0,2-1-1 0 0,-1 0 1 0 0,1 0 0 0 0,0 0-1 0 0,0 0 1 0 0,1 0 0 0 0,0-1-1 0 0,0 1 1 0 0,0-1 0 0 0,1 0 0 0 0,0-1-1 0 0,0 1 1 0 0,1-1 0 0 0,0 0-1 0 0,-1 0 1 0 0,8 4 0 0 0,-8-6-193 0 0,1 0-1 0 0,-1 0 1 0 0,1-1 0 0 0,-1 1 0 0 0,1-1 0 0 0,0 0 0 0 0,0-1 0 0 0,0 0 0 0 0,0 0-1 0 0,0 0 1 0 0,0 0 0 0 0,0-1 0 0 0,0 0 0 0 0,0-1 0 0 0,0 1 0 0 0,0-1 0 0 0,0 0 0 0 0,0 0-1 0 0,0-1 1 0 0,8-3 0 0 0,-1-1 57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3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12123 0 0,'0'0'-19'0'0,"4"4"-793"0"0,50 78 610 0 0,50 100 1 0 0,-78-135 300 0 0,1 0 0 0 0,2-2 0 0 0,2-1 0 0 0,3-1 0 0 0,39 39-1 0 0,-59-69-37 0 0,0-1-1 0 0,26 17 1 0 0,-40-29-245 0 0,1-8-2073 0 0,-3-9 736 0 0,-4 5 316 0 0</inkml:trace>
  <inkml:trace contextRef="#ctx0" brushRef="#br0" timeOffset="1">271 256 3057 0 0,'-1'-13'494'0'0,"-7"-96"2295"0"0,8 94-2586 0 0,1 1 0 0 0,0 0 1 0 0,1 0-1 0 0,0 0 0 0 0,8-23 0 0 0,-10 36-199 0 0,1 0 0 0 0,-1-1 0 0 0,0 1-1 0 0,1 0 1 0 0,-1-1 0 0 0,1 1 0 0 0,0 0 0 0 0,-1 0 0 0 0,1 0 0 0 0,0 0 0 0 0,0-1-1 0 0,0 1 1 0 0,0 0 0 0 0,0 0 0 0 0,0 0 0 0 0,0 1 0 0 0,0-1 0 0 0,0 0 0 0 0,0 0-1 0 0,0 1 1 0 0,0-1 0 0 0,1 0 0 0 0,-1 1 0 0 0,0-1 0 0 0,2 1 0 0 0,-2 0-5 0 0,0 0 1 0 0,0 1 0 0 0,0-1-1 0 0,0 1 1 0 0,0-1 0 0 0,0 1-1 0 0,-1 0 1 0 0,1-1-1 0 0,0 1 1 0 0,0 0 0 0 0,0 0-1 0 0,-1-1 1 0 0,1 1 0 0 0,-1 0-1 0 0,1 0 1 0 0,0 0 0 0 0,-1 0-1 0 0,1 0 1 0 0,-1 0 0 0 0,0 0-1 0 0,1 0 1 0 0,-1 0-1 0 0,0 0 1 0 0,0 0 0 0 0,1 0-1 0 0,-1 0 1 0 0,0 0 0 0 0,0 0-1 0 0,0 0 1 0 0,0 0 0 0 0,-1 2-1 0 0,4 63 260 0 0,-4-1 0 0 0,-2 1-1 0 0,-4-1 1 0 0,-2 0 0 0 0,-3 0 0 0 0,-21 64-1 0 0,29-114-195 0 0,0-1-1 0 0,-2-1 0 0 0,1 1 0 0 0,-2-1 1 0 0,0 0-1 0 0,0 0 0 0 0,-1 0 0 0 0,-1-1 0 0 0,0-1 1 0 0,-1 0-1 0 0,-11 11 0 0 0,15-16-45 0 0,3-4-26 0 0,0 1 1 0 0,0-1-1 0 0,0 1 1 0 0,0-1-1 0 0,0 0 1 0 0,0 0-1 0 0,-1-1 1 0 0,-6 4-1 0 0,8-5-431 0 0,-6-18-2638 0 0,5 1 1939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8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15211 0 0,'7'-1'22'0'0,"0"1"1"0"0,0 0-1 0 0,0 1 0 0 0,-1 0 0 0 0,1 0 0 0 0,0 0 0 0 0,-1 0 0 0 0,1 1 1 0 0,-1 1-1 0 0,1-1 0 0 0,-1 1 0 0 0,0 0 0 0 0,0 0 0 0 0,8 6 0 0 0,9 7-21 0 0,0 2-1 0 0,22 21 0 0 0,-28-24 11 0 0,23 22-44 0 0,-1 2 0 0 0,-2 1 0 0 0,58 80-1 0 0,-78-93-7 0 0,-1 0 0 0 0,-1 1 0 0 0,-1 1-1 0 0,-1 0 1 0 0,-2 1 0 0 0,-1 0 0 0 0,11 62 0 0 0,-16-61 113 0 0,-2 0 1 0 0,-1 0 0 0 0,-2 0-1 0 0,-1 0 1 0 0,-1 0 0 0 0,-2 0-1 0 0,-1-1 1 0 0,-1 1 0 0 0,-2-1-1 0 0,-1 0 1 0 0,-1-1 0 0 0,-2 0-1 0 0,-29 53 1 0 0,0-19 44 0 0,-87 105 0 0 0,72-97-72 0 0,53-67-22 0 0,0 1 1 0 0,0-1-1 0 0,1 1 1 0 0,0 0 0 0 0,0-1-1 0 0,0 1 1 0 0,0 0-1 0 0,1 0 1 0 0,0 0-1 0 0,0 1 1 0 0,0 7-1 0 0,-6 23-3853 0 0,5-32 3553 0 0,-1-1-460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3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14467 0 0,'0'0'1744'0'0,"4"0"-614"0"0,2 1-1219 0 0,0 0-1 0 0,1 1 1 0 0,-1 0-1 0 0,0 0 1 0 0,0 1-1 0 0,0 0 1 0 0,-1 0-1 0 0,1 0 1 0 0,7 6-1 0 0,50 41 11 0 0,-51-39 67 0 0,173 163 23 0 0,-153-140 4 0 0,-2 1 0 0 0,-2 2 0 0 0,36 60 0 0 0,-57-85-30 0 0,-1 1 0 0 0,0 0-1 0 0,-1 1 1 0 0,0-1-1 0 0,-1 1 1 0 0,-1 0 0 0 0,0 0-1 0 0,0 1 1 0 0,-2-1 0 0 0,1 27-1 0 0,-4-19-8 0 0,-1 0-1 0 0,-1-1 1 0 0,-1 1 0 0 0,0-1-1 0 0,-2 0 1 0 0,-12 28-1 0 0,-11 19 93 0 0,30-63-39 0 0,9-18-4634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16243 0 0,'0'0'1275'0'0,"7"1"-601"0"0,25 10-730 0 0,1-1 0 0 0,0-2 1 0 0,1-1-1 0 0,0-2 0 0 0,0-1 0 0 0,0-1 1 0 0,0-2-1 0 0,0-2 0 0 0,44-6 0 0 0,-51 1-272 0 0,-17 4-516 0 0,-1-1 1 0 0,1 2-1 0 0,-1-1 0 0 0,1 1 1 0 0,0 1-1 0 0,0-1 1 0 0,11 3-1 0 0,-12 1-55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6:54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11530 0 0,'0'0'561'0'0,"1"2"-574"0"0,0-1 0 0 0,0 0 1 0 0,-1 0-1 0 0,1 0 0 0 0,0 0 1 0 0,0 1-1 0 0,1-1 1 0 0,-1-1-1 0 0,0 1 0 0 0,0 0 1 0 0,0 0-1 0 0,2 0 1 0 0,15 2 112 0 0,0-1 0 0 0,-1 0 0 0 0,1-2 0 0 0,0 0 0 0 0,25-4 0 0 0,89-22 848 0 0,-92 17-1542 0 0,0 1 1 0 0,64-4-1 0 0,-77 11-262 0 0,0 1-268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04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12 2481 0 0,'-17'-4'904'0'0,"-12"-3"-304"0"0,5 8 93 0 0,-7 5-558 0 0,24-5 621 0 0,1 0 415 0 0,-1-1-1379 0 0,15 10-325 0 0,1-1 537 0 0,1-1 1 0 0,0 0 0 0 0,1 0 0 0 0,0-1 0 0 0,0-1 0 0 0,0 0-1 0 0,1 0 1 0 0,-1-2 0 0 0,2 1 0 0 0,-1-1 0 0 0,0-1 0 0 0,24 4-1 0 0,-13-5 161 0 0,1 0-1 0 0,0-2 1 0 0,-1-1-1 0 0,1 0 0 0 0,0-2 1 0 0,29-7-1 0 0,-20 3 203 0 0,7-3 42 0 0,1 2 1 0 0,54-3-1 0 0,-47 11-346 0 0,0 3-1 0 0,57 10 0 0 0,-98-12-37 0 0,0-1 830 0 0,-1 1-1318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04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40 133 6585 0 0,'-14'-12'3920'0'0,"-2"-4"1178"0"0,7 12-6435 0 0,18 0 1014 0 0,-9 3 322 0 0,1 1 1 0 0,-1-1-1 0 0,1 1 1 0 0,0-1-1 0 0,0 1 1 0 0,-1-1-1 0 0,1 1 0 0 0,0-1 1 0 0,0 1-1 0 0,-1 0 1 0 0,1 0-1 0 0,0-1 1 0 0,0 1-1 0 0,0 0 1 0 0,0 0-1 0 0,-1 0 0 0 0,1 0 1 0 0,1 0-1 0 0,21 0-3 0 0,-1 0-1 0 0,1-2 1 0 0,-1 0 0 0 0,0-1-1 0 0,0-2 1 0 0,0 0-1 0 0,24-10 1 0 0,45-9 14 0 0,-39 16-4 0 0,0 3 0 0 0,90 1 0 0 0,11 0 103 0 0,-50-7 319 0 0,-50 9-2926 0 0,-40 3 1024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0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2985 0 0,'242'-21'2622'0'0,"-75"9"-2573"0"0,217-43 1545 0 0,33-4 251 0 0,592 19-931 0 0,-771 37-487 0 0,1305 46 946 0 0,-967 14-1221 0 0,243 19 195 0 0,-40-9 772 0 0,171 11-380 0 0,-602-62-534 0 0,238 16 44 0 0,497 42 246 0 0,-558-65-232 0 0,-438-9-222 0 0,118-6 87 0 0,-205 6-127 0 0,7-1-1 0 0,0 0 0 0 0,0 1 0 0 0,0 0 0 0 0,0 0-1 0 0,13 3 1 0 0,-17-2-8 0 0,-1 0 0 0 0,1 0-1 0 0,-1 0 1 0 0,1 0 0 0 0,-1 1-1 0 0,0-1 1 0 0,1 1-1 0 0,-1 0 1 0 0,0 0 0 0 0,0 0-1 0 0,0 0 1 0 0,0 0 0 0 0,-1 0-1 0 0,1 0 1 0 0,0 0 0 0 0,-1 1-1 0 0,0-1 1 0 0,2 4 0 0 0,8 17-16 0 0,-2 1 1 0 0,-1 0-1 0 0,0 0 1 0 0,-2 1 0 0 0,3 27-1 0 0,8 132 25 0 0,-10-78-15 0 0,33 514-25 0 0,-17-194 53 0 0,51 489 189 0 0,-33-547-65 0 0,7 67 341 0 0,57 545 1534 0 0,-70-735-1659 0 0,11 102-122 0 0,-45-337-236 0 0,1 1-355 0 0,0 0 1 0 0,-1 0-1 0 0,-1 0 0 0 0,0 0 1 0 0,-1 0-1 0 0,0 0 0 0 0,0 0 0 0 0,-1 0 1 0 0,-6 20-1 0 0,-1-13-1156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2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5393 0 0,'-1'4'7778'0'0,"2"14"-7716"0"0,51 346-1171 0 0,-35-247 1112 0 0,19 93 63 0 0,-11-70 24 0 0,10 190-1 0 0,-30-268-62 0 0,63 782 146 0 0,-13 187-54 0 0,-33-762 167 0 0,-4-76 96 0 0,-13-119-220 0 0,8 180 239 0 0,-18-43 75 0 0,-33 222 1 0 0,17-233-321 0 0,4-24-32 0 0,16-158-97 0 0,0 0 1 0 0,1 1-1 0 0,0-1 0 0 0,5 23 0 0 0,-5-40-23 0 0,1 1 1 0 0,-1 0-1 0 0,1 0 0 0 0,0 0 0 0 0,0-1 0 0 0,-1 1 0 0 0,1-1 1 0 0,0 1-1 0 0,1 0 0 0 0,-1-1 0 0 0,0 1 0 0 0,0-1 0 0 0,1 0 1 0 0,-1 0-1 0 0,0 1 0 0 0,1-1 0 0 0,-1 0 0 0 0,1 0 0 0 0,0 0 1 0 0,-1 0-1 0 0,1-1 0 0 0,0 1 0 0 0,0 0 0 0 0,-1-1 0 0 0,1 1 1 0 0,0-1-1 0 0,0 0 0 0 0,0 1 0 0 0,0-1 0 0 0,0 0 1 0 0,-1 0-1 0 0,1 0 0 0 0,0 0 0 0 0,2-1 0 0 0,11 0 42 0 0,0-1 0 0 0,0-1 0 0 0,19-5 0 0 0,-17 4-32 0 0,147-27-93 0 0,309-18-1 0 0,171 40-132 0 0,-459 10 198 0 0,1508 50 238 0 0,-729-13 135 0 0,364-18 373 0 0,-218-6-245 0 0,-715-6-379 0 0,1186-15 128 0 0,-1401 0-181 0 0,1184-15 991 0 0,-1203 28 1009 0 0,-162-8-2019 0 0,1 1-1 0 0,0-1 1 0 0,0 0-1 0 0,-1 1 1 0 0,1-1-1 0 0,-1 1 1 0 0,0-1-1 0 0,1 1 1 0 0,-1-1 0 0 0,0 1-1 0 0,0-1 1 0 0,0 1-1 0 0,-1-3 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3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338 233 10810 0 0,'-20'-37'1246'0'0,"3"-1"0"0"0,-15-43-1 0 0,30 76-1265 0 0,1 1-1 0 0,-1-1 1 0 0,0 1 0 0 0,-1-1-1 0 0,1 1 1 0 0,-1 0-1 0 0,0 0 1 0 0,0 0 0 0 0,0 0-1 0 0,-1 1 1 0 0,1-1-1 0 0,-1 1 1 0 0,0 0 0 0 0,0 0-1 0 0,0 0 1 0 0,0 0-1 0 0,0 1 1 0 0,-5-2 0 0 0,4 2-30 0 0,0 1 0 0 0,1 0 0 0 0,-1 0 0 0 0,0 1 0 0 0,1 0 0 0 0,-1-1 0 0 0,0 2 0 0 0,0-1 1 0 0,1 0-1 0 0,-1 1 0 0 0,0 0 0 0 0,1 0 0 0 0,-1 0 0 0 0,1 1 0 0 0,-1 0 0 0 0,1 0 0 0 0,0 0 0 0 0,-1 0 0 0 0,-3 3 0 0 0,-1 1-26 0 0,0 1 0 0 0,1-1 0 0 0,0 2-1 0 0,0-1 1 0 0,0 1 0 0 0,1 0-1 0 0,0 1 1 0 0,1 0 0 0 0,0 0 0 0 0,0 0-1 0 0,1 1 1 0 0,0 0 0 0 0,-5 14-1 0 0,9-20 63 0 0,0 0-1 0 0,0 0 0 0 0,0 0 0 0 0,0 0 0 0 0,0 0 0 0 0,1 0 0 0 0,0 1 0 0 0,0-1 0 0 0,0 0 0 0 0,0 0 0 0 0,1 0 0 0 0,-1 0 1 0 0,1 1-1 0 0,0-1 0 0 0,1 0 0 0 0,-1 0 0 0 0,1 0 0 0 0,-1-1 0 0 0,1 1 0 0 0,0 0 0 0 0,0-1 0 0 0,1 1 0 0 0,-1-1 0 0 0,1 0 0 0 0,0 1 1 0 0,0-1-1 0 0,0-1 0 0 0,0 1 0 0 0,0 0 0 0 0,1-1 0 0 0,-1 0 0 0 0,1 1 0 0 0,0-1 0 0 0,0-1 0 0 0,-1 1 0 0 0,1 0 0 0 0,5 0 0 0 0,7 3 6 0 0,1 0-1 0 0,-1-1 0 0 0,1-1 0 0 0,0-1 0 0 0,0 0 0 0 0,0-1 0 0 0,18-2 0 0 0,119-19 2 0 0,-30 2 82 0 0,-123 18-77 0 0,-1 0 0 0 0,0 0 0 0 0,0 0-1 0 0,0 0 1 0 0,0 0 0 0 0,1 0 0 0 0,-1 0 0 0 0,0 0-1 0 0,0-1 1 0 0,0 1 0 0 0,0 0 0 0 0,1 0 0 0 0,-1 0 0 0 0,0 0-1 0 0,0 0 1 0 0,0 0 0 0 0,0 0 0 0 0,1 0 0 0 0,-1 0-1 0 0,0 0 1 0 0,0 0 0 0 0,0 1 0 0 0,1-1 0 0 0,-1 0-1 0 0,0 0 1 0 0,0 0 0 0 0,0 0 0 0 0,0 0 0 0 0,0 0 0 0 0,1 0-1 0 0,-1 0 1 0 0,0 0 0 0 0,0 1 0 0 0,0-1 0 0 0,0 0-1 0 0,0 0 1 0 0,0 0 0 0 0,1 0 0 0 0,-1 0 0 0 0,0 1-1 0 0,0-1 1 0 0,0 0 0 0 0,0 0 0 0 0,0 0 0 0 0,0 0 0 0 0,0 1-1 0 0,0-1 1 0 0,0 0 0 0 0,0 0 0 0 0,0 0 0 0 0,0 0-1 0 0,0 1 1 0 0,0-1 0 0 0,0 0 0 0 0,-10 12-35 0 0,-24 14 108 0 0,29-22-71 0 0,-37 26 45 0 0,21-17-42 0 0,1 2 0 0 0,0 0 0 0 0,1 1 0 0 0,1 1 0 0 0,-22 27 0 0 0,29-28-40 0 0,0 1 0 0 0,1 0 0 0 0,1 0 1 0 0,1 0-1 0 0,0 1 0 0 0,2 1 0 0 0,0-1 0 0 0,-6 31 0 0 0,11-40 28 0 0,0-1 0 0 0,1 0 0 0 0,-1 0 0 0 0,1 0 0 0 0,1 0-1 0 0,0 0 1 0 0,0 0 0 0 0,1 0 0 0 0,0 0 0 0 0,3 9 0 0 0,-3-12 13 0 0,1 0 0 0 0,-1 0-1 0 0,1 0 1 0 0,0-1 0 0 0,1 1 0 0 0,-1-1 0 0 0,1 0 0 0 0,0 0-1 0 0,0 0 1 0 0,0 0 0 0 0,0-1 0 0 0,1 0 0 0 0,-1 0 0 0 0,1 0-1 0 0,0 0 1 0 0,7 2 0 0 0,-1-1 19 0 0,0-1 0 0 0,0 0 0 0 0,0-1 0 0 0,0 0 0 0 0,0-1 0 0 0,1 0-1 0 0,-1-1 1 0 0,0 0 0 0 0,0-1 0 0 0,1 0 0 0 0,-1 0 0 0 0,0-2 0 0 0,13-3 0 0 0,1-2-216 0 0,0-1-1 0 0,-1-1 1 0 0,-1-1 0 0 0,37-23 0 0 0,-49 27-157 0 0,-1-1 0 0 0,0 0 1 0 0,10-10-1 0 0,5-7-689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6073 0 0,'0'0'1862'0'0,"0"13"-2223"0"0,3-7 300 0 0,0 1 1 0 0,0 0-1 0 0,1-1 1 0 0,0 0 0 0 0,8 10-1 0 0,-1-1 116 0 0,72 95 269 0 0,-44-61-202 0 0,47 78 0 0 0,85 152-264 0 0,-159-262-500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4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33 12443 0 0,'-31'-32'390'0'0,"28"36"-902"0"0,-8 16 381 0 0,0 1-1 0 0,2 0 0 0 0,0 0 1 0 0,-9 36-1 0 0,16-49 94 0 0,-15 51-168 0 0,-17 123 0 0 0,33-166-22 0 0,0 0 0 0 0,2 0 0 0 0,0 0-1 0 0,0-1 1 0 0,2 1 0 0 0,0 0 0 0 0,0-1 0 0 0,2 0 0 0 0,0 1-1 0 0,8 15 1 0 0,-7-16-985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7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105 107 10522 0 0,'-4'-31'1565'0'0,"4"22"-1462"0"0,-2-1 0 0 0,1 1 0 0 0,-1 0 0 0 0,0-1 0 0 0,-1 1 0 0 0,-4-10 0 0 0,4 19-494 0 0,0 0 300 0 0,0 0 0 0 0,0 0-1 0 0,1 1 1 0 0,-1-1 0 0 0,0 1 0 0 0,0 0 0 0 0,1 0 0 0 0,-1 0 0 0 0,0 0-1 0 0,1 0 1 0 0,-1 1 0 0 0,1-1 0 0 0,0 1 0 0 0,-1-1 0 0 0,1 1 0 0 0,-3 3-1 0 0,2-1 33 0 0,0 0-1 0 0,0 0 0 0 0,0 0 1 0 0,1 1-1 0 0,0-1 0 0 0,0 0 0 0 0,0 1 1 0 0,0 0-1 0 0,-1 6 0 0 0,0 9 2 0 0,0 0 0 0 0,1 1-1 0 0,2 37 1 0 0,0-50-8 0 0,9 403-162 0 0,45 22 94 0 0,-40-345 260 0 0,-12-72-214 0 0,8 61 374 0 0,-10-71-552 0 0,0 0 0 0 0,0 0 0 0 0,-1 0 0 0 0,1-1 0 0 0,-1 1 0 0 0,0 0 0 0 0,-1 0 0 0 0,0-1 0 0 0,1 1 0 0 0,-5 7 0 0 0,2-4-860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4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19 523 200 0 0,'38'-41'1073'0'0,"-3"-2"0"0"0,-1-1-1 0 0,-2-2 1 0 0,47-88 0 0 0,-72 121-1120 0 0,1-1 349 0 0,0-2-1 0 0,-1 1 1 0 0,0-1 0 0 0,-1-1 0 0 0,4-18-1 0 0,-9 32-250 0 0,0 0 0 0 0,-1 0 0 0 0,1 0 0 0 0,-1 0 1 0 0,0 0-1 0 0,0 0 0 0 0,0 0 0 0 0,-1 0 0 0 0,1 0 0 0 0,0 0 0 0 0,-1 0 0 0 0,0 1 0 0 0,0-1 0 0 0,0 0 0 0 0,0 0 0 0 0,0 1 0 0 0,-1-1 0 0 0,1 0 0 0 0,-1 1 0 0 0,1-1 0 0 0,-1 1 0 0 0,0 0 0 0 0,0 0 1 0 0,0 0-1 0 0,0 0 0 0 0,-1 0 0 0 0,1 0 0 0 0,-1 0 0 0 0,1 1 0 0 0,-1-1 0 0 0,1 1 0 0 0,-1 0 0 0 0,0-1 0 0 0,0 1 0 0 0,1 1 0 0 0,-1-1 0 0 0,-6-1 0 0 0,4 1-85 0 0,-1 1 1 0 0,0-1-1 0 0,1 1 0 0 0,-1 0 0 0 0,1 1 0 0 0,-1-1 0 0 0,0 1 0 0 0,1 0 0 0 0,-1 0 0 0 0,1 1 0 0 0,-1 0 1 0 0,1 0-1 0 0,0 0 0 0 0,0 1 0 0 0,0-1 0 0 0,0 1 0 0 0,0 0 0 0 0,1 1 0 0 0,-1-1 0 0 0,1 1 0 0 0,0 0 1 0 0,0 0-1 0 0,-7 9 0 0 0,1 0-45 0 0,0 1 0 0 0,1 0 0 0 0,1 0 0 0 0,0 1-1 0 0,1 0 1 0 0,-10 30 0 0 0,14-37 64 0 0,-21 79-70 0 0,22-77 106 0 0,0 0 0 0 0,1-1 0 0 0,0 1 0 0 0,1 0 0 0 0,0 0 0 0 0,3 19 0 0 0,-3-28 23 0 0,0 0 0 0 0,0 1 1 0 0,0-1-1 0 0,0 0 0 0 0,0 0 0 0 0,1 1 0 0 0,-1-1 1 0 0,0 0-1 0 0,1 0 0 0 0,-1 0 0 0 0,1 0 0 0 0,-1 1 0 0 0,1-1 1 0 0,0 0-1 0 0,0 0 0 0 0,-1 0 0 0 0,1 0 0 0 0,0 0 1 0 0,0-1-1 0 0,0 1 0 0 0,0 0 0 0 0,0 0 0 0 0,0-1 0 0 0,0 1 1 0 0,0 0-1 0 0,0-1 0 0 0,0 1 0 0 0,1-1 0 0 0,-1 1 1 0 0,0-1-1 0 0,0 0 0 0 0,0 1 0 0 0,1-1 0 0 0,-1 0 1 0 0,0 0-1 0 0,0 0 0 0 0,1 0 0 0 0,-1 0 0 0 0,0 0 0 0 0,0 0 1 0 0,1-1-1 0 0,-1 1 0 0 0,0 0 0 0 0,0-1 0 0 0,0 1 1 0 0,1-1-1 0 0,-1 1 0 0 0,0-1 0 0 0,2 0 0 0 0,3-3 156 0 0,-1 0-1 0 0,1 0 0 0 0,0 0 0 0 0,-1 0 1 0 0,0-1-1 0 0,0 0 0 0 0,7-8 1 0 0,2-8 249 0 0,21-42 0 0 0,-2 2 260 0 0,-32 61-711 0 0,-1-1 0 0 0,1 0 0 0 0,-1 1 1 0 0,1-1-1 0 0,0 0 0 0 0,-1 1 0 0 0,1-1 1 0 0,0 1-1 0 0,-1-1 0 0 0,1 1 1 0 0,0-1-1 0 0,0 1 0 0 0,-1 0 0 0 0,1-1 1 0 0,0 1-1 0 0,0 0 0 0 0,0-1 1 0 0,0 1-1 0 0,-1 0 0 0 0,1 0 0 0 0,0 0 1 0 0,0 0-1 0 0,0 0 0 0 0,0 0 1 0 0,0 0-1 0 0,0 0 0 0 0,-1 0 0 0 0,1 1 1 0 0,0-1-1 0 0,0 0 0 0 0,0 0 1 0 0,0 1-1 0 0,-1-1 0 0 0,1 1 0 0 0,0-1 1 0 0,0 0-1 0 0,-1 1 0 0 0,1-1 1 0 0,0 1-1 0 0,-1 0 0 0 0,1-1 0 0 0,0 1 1 0 0,-1 0-1 0 0,1-1 0 0 0,-1 1 1 0 0,1 1-1 0 0,29 37-118 0 0,-28-36 134 0 0,29 49-844 0 0,41 97-1 0 0,-72-146 200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5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7658 0 0,'0'-1'107'0'0,"-1"1"0"0"0,1 0 0 0 0,0-1 1 0 0,0 1-1 0 0,0 0 0 0 0,0-1 0 0 0,0 1 0 0 0,0 0 1 0 0,0-1-1 0 0,0 1 0 0 0,0 0 0 0 0,0-1 1 0 0,0 1-1 0 0,0 0 0 0 0,1 0 0 0 0,-1-1 0 0 0,0 1 1 0 0,0 0-1 0 0,0-1 0 0 0,0 1 0 0 0,0 0 1 0 0,1-1-1 0 0,0 0 322 0 0,-1 1-322 0 0,0 0 0 0 0,0 0 0 0 0,1 0 1 0 0,-1-1-1 0 0,0 1 0 0 0,0 0 0 0 0,1 0 0 0 0,1-1-102 0 0,-1 1-1 0 0,0-1 0 0 0,1 1 1 0 0,-1 0-1 0 0,1-1 0 0 0,-1 1 0 0 0,1 0 1 0 0,-1 0-1 0 0,1 0 0 0 0,-1 0 0 0 0,0 0 1 0 0,1 0-1 0 0,-1 0 0 0 0,1 1 0 0 0,-1-1 1 0 0,1 1-1 0 0,-1-1 0 0 0,0 1 1 0 0,1-1-1 0 0,-1 1 0 0 0,2 1 0 0 0,1 0 16 0 0,0 1 1 0 0,-1 0-1 0 0,1 0 0 0 0,-1 1 0 0 0,1-1 0 0 0,4 8 0 0 0,4 6 57 0 0,-2 1 0 0 0,12 25 0 0 0,-19-38-70 0 0,8 19 54 0 0,0 0 1 0 0,-2 1-1 0 0,0 0 1 0 0,-2 0-1 0 0,7 44 1 0 0,-20-73 1636 0 0,1-15-1630 0 0,6-48 249 0 0,4-33-135 0 0,-3 88-171 0 0,0 0-1 0 0,1 0 0 0 0,0 0 1 0 0,1 1-1 0 0,0-1 0 0 0,8-14 1 0 0,-11 24-29 0 0,0 0-1 0 0,0 0 1 0 0,0 0 0 0 0,0 0 0 0 0,0 0 0 0 0,1 0-1 0 0,-1 1 1 0 0,1-1 0 0 0,-1 0 0 0 0,1 1 0 0 0,0-1-1 0 0,-1 1 1 0 0,1 0 0 0 0,0-1 0 0 0,0 1 0 0 0,0 0 0 0 0,0 0-1 0 0,0 0 1 0 0,0 1 0 0 0,0-1 0 0 0,3 0 0 0 0,-2 1-9 0 0,0 0 0 0 0,-1 0 1 0 0,1 1-1 0 0,0-1 0 0 0,-1 1 1 0 0,1-1-1 0 0,0 1 0 0 0,-1 0 1 0 0,1 0-1 0 0,-1 0 0 0 0,0 1 1 0 0,1-1-1 0 0,-1 1 0 0 0,0-1 1 0 0,2 3-1 0 0,8 6-10 0 0,-1 1 0 0 0,-1 1 0 0 0,0 0 0 0 0,15 23 0 0 0,-16-19 77 0 0,0 1 1 0 0,-1 0 0 0 0,0 1 0 0 0,-1-1 0 0 0,6 32 1027 0 0,-12-51-1039 0 0,-1 0 1 0 0,0 0-1 0 0,0 0 1 0 0,0 0-1 0 0,0 0 0 0 0,0 0 1 0 0,0 0-1 0 0,0 0 1 0 0,-1 0-1 0 0,0-2 1 0 0,1 2 3 0 0,-4-34 87 0 0,1-39-1 0 0,3 66-125 0 0,0-1-1 0 0,1 1 0 0 0,0 0 1 0 0,0 0-1 0 0,1 0 0 0 0,1 0 0 0 0,0 0 1 0 0,0 1-1 0 0,7-16 0 0 0,-9 22-14 0 0,1 0 1 0 0,-1 0-1 0 0,0 0 0 0 0,1 0 0 0 0,-1 0 0 0 0,1 1 1 0 0,0-1-1 0 0,-1 0 0 0 0,1 1 0 0 0,0-1 0 0 0,0 1 0 0 0,0 0 1 0 0,0 0-1 0 0,0 0 0 0 0,0 0 0 0 0,1 0 0 0 0,-1 0 0 0 0,0 0 1 0 0,0 1-1 0 0,1-1 0 0 0,-1 1 0 0 0,3-1 0 0 0,-1 1-9 0 0,0 1 0 0 0,0-1 0 0 0,0 1-1 0 0,0 0 1 0 0,0 0 0 0 0,-1 1-1 0 0,1-1 1 0 0,0 1 0 0 0,-1 0 0 0 0,1 0-1 0 0,-1 0 1 0 0,4 3 0 0 0,4 3 4 0 0,-1 1 0 0 0,-1 0 0 0 0,1 0 1 0 0,-1 1-1 0 0,-1 1 0 0 0,0-1 0 0 0,6 13 0 0 0,-4-6 33 0 0,-1 0 0 0 0,-1 1 0 0 0,0 1 1 0 0,-2-1-1 0 0,0 1 0 0 0,-1 0 0 0 0,-1 0 0 0 0,0 1 0 0 0,-2-1 0 0 0,0 33 0 0 0,-3-41-485 0 0,0 1 0 0 0,-1-1 1 0 0,0 0-1 0 0,-1 0 0 0 0,-7 18 1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5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8002 0 0,'13'-10'4061'0'0,"-11"10"-4061"0"0,-1-1 1 0 0,1 1 0 0 0,-1-1 0 0 0,1 1 0 0 0,0 0 0 0 0,-1 0 0 0 0,1 0 0 0 0,-1 0-1 0 0,1 0 1 0 0,0 0 0 0 0,-1 0 0 0 0,1 0 0 0 0,-1 1 0 0 0,1-1 0 0 0,0 0 0 0 0,-1 1-1 0 0,1 0 1 0 0,1 0 0 0 0,1 2 6 0 0,-1-1 0 0 0,1 0 0 0 0,-1 1 0 0 0,0-1 0 0 0,0 1 0 0 0,0 0-1 0 0,0 0 1 0 0,2 4 0 0 0,5 7 29 0 0,0 1-1 0 0,-2 1 0 0 0,1-1 1 0 0,-2 2-1 0 0,0-1 0 0 0,-1 1 1 0 0,4 18-1 0 0,18 126 47 0 0,-10-48-9 0 0,-6-51-60 0 0,-3 0 1 0 0,-2 0 0 0 0,-3 96-1 0 0,-4-154-105 0 0,0 0-1 0 0,0 0 1 0 0,-1-1 0 0 0,0 1-1 0 0,0-1 1 0 0,0 1-1 0 0,0-1 1 0 0,-1 1-1 0 0,-2 5 1 0 0,3-8 43 0 0,1-1 0 0 0,-1 1 0 0 0,1-1 1 0 0,0 1-1 0 0,-1-1 0 0 0,1 1 0 0 0,-1-1 1 0 0,1 1-1 0 0,-1-1 0 0 0,0 0 0 0 0,1 1 0 0 0,-1-1 1 0 0,1 0-1 0 0,-1 1 0 0 0,0-1 0 0 0,1 0 1 0 0,-1 0-1 0 0,0 0 0 0 0,1 1 0 0 0,-1-1 0 0 0,0 0 1 0 0,0 0-1 0 0,-1-1-33 0 0,1 1-1 0 0,0 0 1 0 0,0-1 0 0 0,-1 1 0 0 0,1-1 0 0 0,0 0-1 0 0,0 1 1 0 0,0-1 0 0 0,-1 0 0 0 0,1 0-1 0 0,0 0 1 0 0,0 0 0 0 0,0 0 0 0 0,0 0 0 0 0,-1-1-1 0 0,-8-12-197 0 0,0 0 1 0 0,1 0-1 0 0,0-1 0 0 0,1 0 0 0 0,1-1 0 0 0,-9-26 1 0 0,-21-103 643 0 0,31 117-387 0 0,0-12 306 0 0,2 1 1 0 0,1-1 0 0 0,3 0 0 0 0,6-67 0 0 0,-4 91-82 0 0,0 1 0 0 0,1 0 0 0 0,0 0 0 0 0,2 0 0 0 0,-1 1 0 0 0,2-1 0 0 0,0 1 1 0 0,11-19-1 0 0,-14 29-189 0 0,-1 0 0 0 0,1-1 0 0 0,0 2 0 0 0,0-1 0 0 0,0 0 1 0 0,0 1-1 0 0,1-1 0 0 0,-1 1 0 0 0,1 0 0 0 0,0 0 0 0 0,0 0 1 0 0,0 1-1 0 0,0-1 0 0 0,1 1 0 0 0,-1 0 0 0 0,1 0 0 0 0,-1 1 1 0 0,1-1-1 0 0,0 1 0 0 0,-1 0 0 0 0,1 0 0 0 0,0 1 0 0 0,0-1 1 0 0,0 1-1 0 0,0 0 0 0 0,-1 1 0 0 0,1-1 0 0 0,0 1 0 0 0,0 0 1 0 0,6 2-1 0 0,-4 0-1 0 0,0 0 0 0 0,-1 0 0 0 0,1 1 0 0 0,-1 0 0 0 0,0 0-1 0 0,0 1 1 0 0,-1 0 0 0 0,1 0 0 0 0,-1 0 0 0 0,0 1 0 0 0,0-1 0 0 0,-1 1 0 0 0,0 0 0 0 0,0 0 0 0 0,3 8 0 0 0,0-2 33 0 0,-2 0 0 0 0,0 0 0 0 0,0 0 0 0 0,-1 1 1 0 0,0 0-1 0 0,-1-1 0 0 0,2 21 0 0 0,-5-20-12 0 0,1 0 1 0 0,-2-1 0 0 0,0 1-1 0 0,0 0 1 0 0,-1 0-1 0 0,-1-1 1 0 0,0 1 0 0 0,-1-1-1 0 0,0 1 1 0 0,-1-1-1 0 0,0-1 1 0 0,-1 1 0 0 0,0-1-1 0 0,-1 0 1 0 0,-11 15-1 0 0,16-24-38 0 0,0 0 0 0 0,0 0-1 0 0,-1 0 1 0 0,1 0 0 0 0,0 0-1 0 0,-1 0 1 0 0,1-1 0 0 0,-1 1 0 0 0,1-1-1 0 0,-1 0 1 0 0,0 0 0 0 0,0 0-1 0 0,1 0 1 0 0,-1 0 0 0 0,0 0-1 0 0,0-1 1 0 0,0 0 0 0 0,0 1-1 0 0,0-1 1 0 0,0 0 0 0 0,0 0 0 0 0,0-1-1 0 0,0 1 1 0 0,0-1 0 0 0,0 1-1 0 0,0-1 1 0 0,1 0 0 0 0,-1 0-1 0 0,-3-2 1 0 0,0 1-366 0 0,0-2 0 0 0,0 1 0 0 0,0 0 0 0 0,0-1 0 0 0,1 0 0 0 0,-1-1 0 0 0,1 1 0 0 0,0-1 0 0 0,0 0 0 0 0,1 0 0 0 0,-6-8 0 0 0,-2-8-1590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6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7122 0 0,'14'19'392'0'0,"-1"0"1"0"0,-1 1 0 0 0,-1 0 0 0 0,0 1 0 0 0,-2 0 0 0 0,11 34 0 0 0,-4 1-277 0 0,13 80 1 0 0,-15-14-30 0 0,-10-77-40 0 0,2 0 0 0 0,13 52 0 0 0,-18-92-22 0 0,1 1 1 0 0,0-1-1 0 0,0 0 0 0 0,1 0 1 0 0,-1 1-1 0 0,1-1 0 0 0,0-1 1 0 0,8 10-1 0 0,-10-13 1 0 0,0 1 0 0 0,1-1 0 0 0,-1 0 0 0 0,1 1 0 0 0,0-1 0 0 0,-1 0-1 0 0,1 0 1 0 0,0 0 0 0 0,0-1 0 0 0,0 1 0 0 0,-1 0 0 0 0,1-1 0 0 0,0 1 0 0 0,0-1 0 0 0,0 1 0 0 0,0-1 0 0 0,0 0 0 0 0,0 0 0 0 0,0 0 0 0 0,0 0 0 0 0,0 0 0 0 0,0 0-1 0 0,0-1 1 0 0,0 1 0 0 0,0-1 0 0 0,0 1 0 0 0,0-1 0 0 0,3-2 0 0 0,6-3 70 0 0,0-1 1 0 0,-1 0-1 0 0,0-1 1 0 0,0 0-1 0 0,-1-1 1 0 0,0 0-1 0 0,0-1 0 0 0,-1 0 1 0 0,0 0-1 0 0,-1 0 1 0 0,0-1-1 0 0,-1 0 0 0 0,0-1 1 0 0,6-17-1 0 0,0-3 236 0 0,-1 0 0 0 0,-2-1 0 0 0,-1 0 0 0 0,5-46 0 0 0,-11 63-228 0 0,0 2-25 0 0,0-1 0 0 0,-1 0 0 0 0,0 1 0 0 0,-1-1 0 0 0,-1 0-1 0 0,-3-17 1 0 0,4 31-87 0 0,0 1 0 0 0,0-1 0 0 0,0 1 0 0 0,-1-1-1 0 0,1 1 1 0 0,0-1 0 0 0,0 1 0 0 0,0-1 0 0 0,-1 1 0 0 0,1-1 0 0 0,0 1-1 0 0,0-1 1 0 0,-1 1 0 0 0,1-1 0 0 0,-1 1 0 0 0,1 0 0 0 0,0-1-1 0 0,-1 1 1 0 0,1-1 0 0 0,-1 1 0 0 0,1 0 0 0 0,-1 0 0 0 0,1-1 0 0 0,-1 1-1 0 0,1 0 1 0 0,-1 0 0 0 0,1-1 0 0 0,-1 1 0 0 0,1 0 0 0 0,-1 0-1 0 0,1 0 1 0 0,-1 0 0 0 0,1 0 0 0 0,-1 0 0 0 0,1 0 0 0 0,-1 0 0 0 0,0 0-1 0 0,1 0 1 0 0,-1 0 0 0 0,1 0 0 0 0,-1 1 0 0 0,1-1 0 0 0,-1 0-1 0 0,1 0 1 0 0,-1 0 0 0 0,1 1 0 0 0,-1-1 0 0 0,1 0 0 0 0,-1 1 0 0 0,1-1-1 0 0,0 0 1 0 0,-1 1 0 0 0,1-1 0 0 0,-1 1 0 0 0,1-1 0 0 0,0 0 0 0 0,0 1-1 0 0,-1-1 1 0 0,1 2 0 0 0,-27 30-384 0 0,24-27 362 0 0,-6 9 19 0 0,1 0-1 0 0,1 0 0 0 0,0 1 0 0 0,0 0 1 0 0,2 0-1 0 0,0 1 0 0 0,1 0 0 0 0,-4 22 1 0 0,3-1 32 0 0,2 0 0 0 0,2 59 0 0 0,1-89-6 0 0,1-1 0 0 0,-1 1 0 0 0,2 0 0 0 0,-1-1 0 0 0,1 1 0 0 0,0-1 0 0 0,0 0 0 0 0,1 1 0 0 0,0-1 0 0 0,0 0 0 0 0,0-1 0 0 0,1 1 0 0 0,-1 0 0 0 0,8 6 1 0 0,-9-10 23 0 0,0 0 1 0 0,0 0 0 0 0,1 0-1 0 0,-1 0 1 0 0,1-1 0 0 0,-1 1 0 0 0,1-1-1 0 0,0 0 1 0 0,0 1 0 0 0,0-1-1 0 0,-1-1 1 0 0,1 1 0 0 0,0 0 0 0 0,0-1-1 0 0,0 1 1 0 0,0-1 0 0 0,0 0 0 0 0,0 0-1 0 0,0 0 1 0 0,0 0 0 0 0,0-1-1 0 0,0 1 1 0 0,0-1 0 0 0,0 0 0 0 0,0 0-1 0 0,0 0 1 0 0,0 0 0 0 0,0 0-1 0 0,-1-1 1 0 0,1 1 0 0 0,-1-1 0 0 0,1 0-1 0 0,3-3 1 0 0,18-15 191 0 0,0-1 1 0 0,35-41-1 0 0,-8 7-165 0 0,-31 41-266 0 0,-9 12-3787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6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33 133 12443 0 0,'3'-8'85'0'0,"-3"12"-121"0"0,-9 27-218 0 0,-7 22 95 0 0,13-36 161 0 0,0 1 0 0 0,1-1 0 0 0,0 1 1 0 0,2-1-1 0 0,0 1 0 0 0,5 32 0 0 0,-4-45 13 0 0,0 1-1 0 0,1-1 1 0 0,-1 1 0 0 0,1-1-1 0 0,1 0 1 0 0,-1 0-1 0 0,1 0 1 0 0,0 0-1 0 0,0 0 1 0 0,0 0 0 0 0,4 4-1 0 0,-4-6 2 0 0,0-1-1 0 0,0 0 1 0 0,0 1 0 0 0,0-1-1 0 0,1 0 1 0 0,-1 0-1 0 0,0-1 1 0 0,1 1-1 0 0,0-1 1 0 0,-1 0 0 0 0,1 0-1 0 0,0 0 1 0 0,-1 0-1 0 0,1 0 1 0 0,0-1 0 0 0,0 0-1 0 0,0 0 1 0 0,4 0-1 0 0,-2-1 15 0 0,-1 0 0 0 0,1 0-1 0 0,0-1 1 0 0,0 1 0 0 0,-1-1-1 0 0,0-1 1 0 0,1 1 0 0 0,-1-1 0 0 0,0 0-1 0 0,0 0 1 0 0,6-5 0 0 0,49-47 282 0 0,-54 50-280 0 0,6-7 91 0 0,-1 0 1 0 0,0-1 0 0 0,0 0 0 0 0,-2-1 0 0 0,1 0-1 0 0,-2-1 1 0 0,13-29 0 0 0,-19 40-114 0 0,0-1 0 0 0,-1 0 1 0 0,1-1-1 0 0,-1 1 0 0 0,0 0 1 0 0,-1 0-1 0 0,0 0 0 0 0,1-1 0 0 0,-1 1 1 0 0,-1 0-1 0 0,1-1 0 0 0,-1 1 0 0 0,0 0 1 0 0,0 0-1 0 0,-1 0 0 0 0,0 0 1 0 0,1 0-1 0 0,-2 0 0 0 0,1 0 0 0 0,0 1 1 0 0,-1-1-1 0 0,0 1 0 0 0,0 0 0 0 0,0-1 1 0 0,-1 1-1 0 0,1 1 0 0 0,-1-1 1 0 0,-8-6-1 0 0,-4-1-425 0 0,-1 0 0 0 0,0 0 1 0 0,-1 2-1 0 0,0 0 0 0 0,0 1 0 0 0,-1 1 0 0 0,0 1 1 0 0,-30-6-1 0 0,36 10-580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7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3921 0 0,'11'5'236'0'0,"-1"1"0"0"0,0 1 1 0 0,-1 0-1 0 0,0 0 0 0 0,0 0 1 0 0,0 1-1 0 0,-1 1 0 0 0,0 0 0 0 0,0 0 1 0 0,5 10-1 0 0,10 16 63 0 0,25 52 1 0 0,-36-62-164 0 0,-2 0 0 0 0,-1 0 0 0 0,-1 1 0 0 0,-1 0 0 0 0,5 39 0 0 0,4 135 517 0 0,-16-197-646 0 0,-3 130 196 0 0,0-54-158 0 0,-8 75 223 0 0,8-133-222 0 0,0-1 1 0 0,-2 0-1 0 0,0 0 0 0 0,-14 34 0 0 0,18-52-133 0 0,0 1 0 0 0,0-1 1 0 0,0 0-1 0 0,-1 1 0 0 0,0-1 0 0 0,1 0 0 0 0,-1 0 1 0 0,-4 3-1 0 0,4-2-186 0 0,-4 2-805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7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9 184 9946 0 0,'-2'-11'501'0'0,"0"6"-63"0"0,1 0 0 0 0,-1 0-1 0 0,2 0 1 0 0,-1-1 0 0 0,0-9 0 0 0,1 14-399 0 0,1-1 0 0 0,-1 1 0 0 0,0 0 0 0 0,1-1 0 0 0,-1 1 0 0 0,1-1 0 0 0,-1 1 0 0 0,1 0 0 0 0,0-1 0 0 0,-1 1 0 0 0,1 0 0 0 0,0 0 1 0 0,0 0-1 0 0,0 0 0 0 0,0-1 0 0 0,0 1 0 0 0,0 1 0 0 0,0-1 0 0 0,1 0 0 0 0,-1 0 0 0 0,0 0 0 0 0,0 0 0 0 0,1 1 0 0 0,2-2 0 0 0,241-93-2318 0 0,-226 88 694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8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15507 0 0,'11'8'-88'0'0,"0"-1"-1"0"0,-1 2 0 0 0,-1 0 0 0 0,1 0 0 0 0,-1 0 0 0 0,-1 1 1 0 0,0 1-1 0 0,11 18 0 0 0,-2-1 126 0 0,-2 1-1 0 0,14 39 1 0 0,-7 16 2387 0 0,-27-98-2431 0 0,1-1-1 0 0,0 0 0 0 0,1 0 1 0 0,1 0-1 0 0,0 0 1 0 0,1-1-1 0 0,2-30 0 0 0,-1 28-5 0 0,0 8-18 0 0,0 0 0 0 0,1 0 0 0 0,1 0 1 0 0,0 0-1 0 0,0 0 0 0 0,1 0 0 0 0,0 1 0 0 0,0-1 1 0 0,1 1-1 0 0,1 0 0 0 0,-1 0 0 0 0,10-13 1 0 0,-10 17 3 0 0,1-1 0 0 0,-1 1 0 0 0,1 1 0 0 0,0-1 0 0 0,0 1 0 0 0,0 0 0 0 0,1 0 0 0 0,0 0 0 0 0,0 1 0 0 0,0 0 0 0 0,0 0 0 0 0,0 0 0 0 0,0 1 0 0 0,1 0-1 0 0,-1 0 1 0 0,1 0 0 0 0,-1 1 0 0 0,1 0 0 0 0,13 0 0 0 0,5 1 6 0 0,0 1-1 0 0,1 1 0 0 0,-1 1 1 0 0,0 2-1 0 0,-1 0 0 0 0,30 11 0 0 0,-52-16 13 0 0,-11 1-115 0 0,1 1 101 0 0,-1-1 0 0 0,1 1 0 0 0,0 1 1 0 0,0 0-1 0 0,0 0 0 0 0,0 0 0 0 0,1 1 0 0 0,-1 0 0 0 0,1 1 0 0 0,0 0 1 0 0,0 0-1 0 0,0 0 0 0 0,1 1 0 0 0,0 0 0 0 0,0 0 0 0 0,-7 10 0 0 0,3-3-5 0 0,1 0 0 0 0,1 1 0 0 0,0 0-1 0 0,1 0 1 0 0,1 1 0 0 0,0 0 0 0 0,1 0 0 0 0,-5 22-1 0 0,9-30 39 0 0,0 0 0 0 0,1-1 0 0 0,-1 1 0 0 0,1 0-1 0 0,1 0 1 0 0,0 0 0 0 0,0 0 0 0 0,0 0 0 0 0,3 9 0 0 0,-3-14 1 0 0,-1-1 0 0 0,1 1 1 0 0,-1 0-1 0 0,1-1 0 0 0,-1 1 1 0 0,1-1-1 0 0,0 0 0 0 0,0 1 1 0 0,0-1-1 0 0,0 0 0 0 0,0 1 1 0 0,0-1-1 0 0,0 0 0 0 0,0 0 0 0 0,1 0 1 0 0,-1 0-1 0 0,0 0 0 0 0,1 0 1 0 0,-1 0-1 0 0,1 0 0 0 0,-1-1 1 0 0,1 1-1 0 0,-1 0 0 0 0,1-1 1 0 0,-1 0-1 0 0,1 1 0 0 0,0-1 1 0 0,-1 0-1 0 0,1 0 0 0 0,-1 1 1 0 0,1-2-1 0 0,0 1 0 0 0,-1 0 1 0 0,1 0-1 0 0,0 0 0 0 0,-1-1 1 0 0,1 1-1 0 0,-1-1 0 0 0,1 1 1 0 0,0-1-1 0 0,-1 1 0 0 0,0-1 1 0 0,1 0-1 0 0,1-1 0 0 0,5-3 38 0 0,-1 0 0 0 0,0 0 0 0 0,-1 0 0 0 0,1 0 0 0 0,-1-1 0 0 0,0 0-1 0 0,-1-1 1 0 0,10-13 0 0 0,0-5 113 0 0,16-33 0 0 0,-22 39-67 0 0,0 3 41 0 0,0 1 0 0 0,18-21 0 0 0,-26 36-147 0 0,-1-1 0 0 0,1 1 1 0 0,0-1-1 0 0,-1 0 0 0 0,1 1 0 0 0,0 0 0 0 0,0-1 0 0 0,0 1 0 0 0,0-1 0 0 0,-1 1 0 0 0,1 0 0 0 0,0 0 0 0 0,0-1 0 0 0,0 1 0 0 0,0 0 0 0 0,0 0 1 0 0,0 0-1 0 0,0 0 0 0 0,0 0 0 0 0,-1 0 0 0 0,1 0 0 0 0,0 1 0 0 0,0-1 0 0 0,0 0 0 0 0,0 0 0 0 0,0 1 0 0 0,0-1 0 0 0,-1 0 0 0 0,1 1 0 0 0,0-1 1 0 0,0 1-1 0 0,0-1 0 0 0,-1 1 0 0 0,1-1 0 0 0,0 1 0 0 0,-1 0 0 0 0,1-1 0 0 0,0 2 0 0 0,2 1 1 0 0,0 0 1 0 0,0 1-1 0 0,0-1 0 0 0,0 0 0 0 0,-1 1 0 0 0,4 6 1 0 0,13 39-5 0 0,-9-21-97 0 0,2 0 0 0 0,0-1-1 0 0,18 28 1 0 0,-12-38-1355 0 0,-2-14-2252 0 0,-12-4 2075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8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10362 0 0,'0'-1'26'0'0,"0"-5"380"0"0,0-1-1 0 0,0 1 1 0 0,0 0-1 0 0,1 0 1 0 0,0 0-1 0 0,0 0 1 0 0,1 0-1 0 0,-1 0 1 0 0,4-8-1 0 0,-4 13-182 0 0,1 2-224 0 0,0 0 1 0 0,0 0-1 0 0,-1-1 1 0 0,1 1-1 0 0,0 0 1 0 0,0 1-1 0 0,-1-1 1 0 0,1 0-1 0 0,-1 0 1 0 0,1 1-1 0 0,-1-1 0 0 0,1 1 1 0 0,-1-1-1 0 0,0 1 1 0 0,0 0-1 0 0,0-1 1 0 0,0 1-1 0 0,0 0 1 0 0,1 3-1 0 0,18 41 47 0 0,-19-42-33 0 0,71 225 304 0 0,-34-102-250 0 0,17 48-251 0 0,-53-171-170 0 0,-1 1 1 0 0,1-1 0 0 0,-1 1-1 0 0,0 0 1 0 0,0-1-1 0 0,-1 1 1 0 0,0 0 0 0 0,1-1-1 0 0,-2 1 1 0 0,0 6-1 0 0,-1-4-1318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8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0 170 8234 0 0,'1'-5'165'0'0,"0"0"1"0"0,0 0-1 0 0,1 0 0 0 0,-1 0 1 0 0,1 0-1 0 0,0 1 1 0 0,0-1-1 0 0,1 1 0 0 0,-1-1 1 0 0,1 1-1 0 0,0 0 1 0 0,0 0-1 0 0,1 0 0 0 0,-1 1 1 0 0,6-5-1 0 0,0 1 169 0 0,0 1 0 0 0,0 0 0 0 0,1 0-1 0 0,0 1 1 0 0,21-7 0 0 0,-18 7-329 0 0,15-6 109 0 0,0 2-1 0 0,0 1 1 0 0,57-10 0 0 0,-79 17-97 0 0,1 1 0 0 0,0-1 0 0 0,-1 1 0 0 0,1 0-1 0 0,0 1 1 0 0,-1 0 0 0 0,1 0 0 0 0,0 0 0 0 0,-1 1-1 0 0,1-1 1 0 0,-1 2 0 0 0,0-1 0 0 0,0 1 0 0 0,0 0 0 0 0,0 0-1 0 0,0 1 1 0 0,0-1 0 0 0,-1 1 0 0 0,0 1 0 0 0,0-1-1 0 0,0 1 1 0 0,0 0 0 0 0,4 6 0 0 0,5 10-6 0 0,-1 1 0 0 0,-1 0 1 0 0,0 1-1 0 0,-2 0 0 0 0,10 37 1 0 0,-7-14 66 0 0,11 94 0 0 0,-23-129-129 0 0,8 37-1089 0 0,-6-43 18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7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0 244 15907 0 0,'1'-5'90'0'0,"0"0"0"0"0,1-1 1 0 0,-1 1-1 0 0,1 0 0 0 0,0 0 0 0 0,0 0 0 0 0,1 0 0 0 0,0 0 0 0 0,-1 1 0 0 0,2-1 0 0 0,-1 1 0 0 0,0-1 0 0 0,6-4 0 0 0,0 2-187 0 0,0 1-1 0 0,0 0 1 0 0,0 0-1 0 0,1 1 1 0 0,18-8 0 0 0,28-6-17 0 0,0 1 0 0 0,2 3 1 0 0,73-9-1 0 0,-27 6 107 0 0,88-15-100 0 0,-175 32-1083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9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23 147 10546 0 0,'-1'7'4988'0'0,"-4"9"-4985"0"0,0 0 0 0 0,1 0 0 0 0,1 0 0 0 0,1 1 0 0 0,0-1-1 0 0,1 33 1 0 0,2-42 2 0 0,-1-1-1 0 0,1 0 1 0 0,0 0-1 0 0,0 0 1 0 0,1 0-1 0 0,0 0 1 0 0,0 0-1 0 0,0-1 1 0 0,1 1-1 0 0,0-1 1 0 0,0 1-1 0 0,0-1 1 0 0,1 0-1 0 0,0 0 1 0 0,0 0-1 0 0,0-1 1 0 0,0 1-1 0 0,1-1 1 0 0,0 0-1 0 0,-1 0 1 0 0,2-1-1 0 0,5 4 1 0 0,-6-5 18 0 0,0 1-1 0 0,0-1 1 0 0,0-1-1 0 0,0 1 1 0 0,1-1-1 0 0,-1 1 1 0 0,0-1-1 0 0,1-1 1 0 0,-1 1 0 0 0,1-1-1 0 0,-1 0 1 0 0,1 0-1 0 0,-1-1 1 0 0,1 0-1 0 0,-1 0 1 0 0,1 0-1 0 0,-1 0 1 0 0,0-1 0 0 0,10-4-1 0 0,-2-1 51 0 0,0-1 1 0 0,-1 0-1 0 0,0 0 0 0 0,0-1 1 0 0,-1-1-1 0 0,12-12 0 0 0,-20 19-67 0 0,0 0 0 0 0,-1 0-1 0 0,1 0 1 0 0,-1 0 0 0 0,0-1 0 0 0,0 1-1 0 0,0 0 1 0 0,0-1 0 0 0,0 0-1 0 0,-1 1 1 0 0,0-1 0 0 0,0 0 0 0 0,0 0-1 0 0,0 0 1 0 0,0 0 0 0 0,-1-5-1 0 0,0 3 11 0 0,0 1 1 0 0,-1-1-1 0 0,0 1 0 0 0,0-1 0 0 0,-1 1 0 0 0,0-1 0 0 0,0 1 0 0 0,0 0 0 0 0,0 0 0 0 0,-5-7 0 0 0,-7-8 43 0 0,0 1 1 0 0,-2 1-1 0 0,0 0 1 0 0,-26-21-1 0 0,26 23-48 0 0,-4-2-240 0 0,9 8-158 0 0,0 1 0 0 0,1-2 1 0 0,1 1-1 0 0,-16-23 0 0 0,46 52-3322 0 0,29 29 3813 0 0,-4 6-86 0 0,97 109 904 0 0,-36-54 3178 0 0,-109-116-3519 0 0,-2-4-552 0 0,0 1 1 0 0,1-1-1 0 0,0 0 0 0 0,0 0 0 0 0,1 0 1 0 0,1 0-1 0 0,0 0 0 0 0,1 0 0 0 0,0 0 1 0 0,0 0-1 0 0,1-1 0 0 0,1 1 1 0 0,2-12-1 0 0,-1 13-42 0 0,-1-1 0 0 0,2 1 0 0 0,-1-1 0 0 0,1 1 0 0 0,1 0 0 0 0,0 1 0 0 0,0-1 0 0 0,1 1 0 0 0,0 0 0 0 0,1 0 0 0 0,0 1 0 0 0,0 0 0 0 0,1 0 0 0 0,9-7 0 0 0,-13 12-11 0 0,0 0 1 0 0,0 1-1 0 0,0 0 1 0 0,0-1-1 0 0,0 1 1 0 0,1 1-1 0 0,-1-1 0 0 0,1 1 1 0 0,-1 0-1 0 0,1 0 1 0 0,0 0-1 0 0,-1 0 1 0 0,1 1-1 0 0,0 0 1 0 0,0 0-1 0 0,4 1 1 0 0,-1 0-5 0 0,-1 1 0 0 0,1 0 0 0 0,-1 0 0 0 0,0 1-1 0 0,0 0 1 0 0,0 0 0 0 0,0 1 0 0 0,-1 0 0 0 0,8 5 0 0 0,5 7-17 0 0,0 0-1 0 0,-1 2 1 0 0,-1 0-1 0 0,29 39 0 0 0,-30-35 2 0 0,0 1-52 0 0,1-1 0 0 0,1 0 0 0 0,32 29 0 0 0,-48-49-141 0 0,0-1 0 0 0,0 0 0 0 0,0 1 0 0 0,0-1 0 0 0,0 0-1 0 0,1 0 1 0 0,-1 0 0 0 0,0-1 0 0 0,0 1 0 0 0,1-1 0 0 0,3 1-1 0 0,4 1-1096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1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37 10498 0 0,'0'-1'158'0'0,"1"-1"1"0"0,-1 1-1 0 0,0 0 0 0 0,1-1 0 0 0,-1 1 0 0 0,0 0 0 0 0,0 0 1 0 0,0-1-1 0 0,0 1 0 0 0,0 0 0 0 0,0-1 0 0 0,0 1 0 0 0,0 0 1 0 0,-1-1-1 0 0,1 1 0 0 0,0 0 0 0 0,-1-1 0 0 0,1 1 0 0 0,-1 0 1 0 0,1 0-1 0 0,-1 0 0 0 0,0 0 0 0 0,0-1 0 0 0,1 1 0 0 0,-2-1 1 0 0,0 2-121 0 0,1-1 0 0 0,0 1 0 0 0,-1 0 0 0 0,1-1 1 0 0,-1 1-1 0 0,1 0 0 0 0,-1 0 0 0 0,1 0 1 0 0,-1 0-1 0 0,1 0 0 0 0,-1 0 0 0 0,1 0 1 0 0,0 1-1 0 0,-1-1 0 0 0,1 0 0 0 0,-1 1 0 0 0,1 0 1 0 0,-2 0-1 0 0,-7 4-175 0 0,0 0 1 0 0,0 0-1 0 0,1 1 0 0 0,-13 10 1 0 0,10-5 117 0 0,0 0 1 0 0,1 1 0 0 0,0 0-1 0 0,0 1 1 0 0,-13 22 0 0 0,21-30 25 0 0,0 0 1 0 0,0 0 0 0 0,0 1 0 0 0,1-1 0 0 0,0 1 0 0 0,0 0-1 0 0,0 0 1 0 0,1 0 0 0 0,-1 0 0 0 0,2 0 0 0 0,-1 0 0 0 0,1 0-1 0 0,-1 0 1 0 0,2 0 0 0 0,-1 0 0 0 0,1 0 0 0 0,0 0 0 0 0,1 7-1 0 0,-1-11 6 0 0,0 1 0 0 0,0-1 0 0 0,0 0-1 0 0,0 0 1 0 0,0 0 0 0 0,1 0 0 0 0,-1 1-1 0 0,1-1 1 0 0,-1-1 0 0 0,1 1-1 0 0,0 0 1 0 0,0 0 0 0 0,0-1 0 0 0,0 1-1 0 0,0-1 1 0 0,0 1 0 0 0,0-1-1 0 0,0 0 1 0 0,4 1 0 0 0,-2-1 18 0 0,0 0-1 0 0,1 0 1 0 0,-1 0 0 0 0,0-1-1 0 0,0 0 1 0 0,1 0 0 0 0,-1 0-1 0 0,0-1 1 0 0,0 1 0 0 0,7-3-1 0 0,7-2 173 0 0,-1-1-1 0 0,0-1 0 0 0,0-1 1 0 0,16-10-1 0 0,-30 17-156 0 0,4-4 57 0 0,2 0 119 0 0,1 0 0 0 0,-1 1 0 0 0,16-6 0 0 0,-22 9-195 0 0,0 0 0 0 0,0 1 0 0 0,-1-1 0 0 0,1 1 0 0 0,0 0 0 0 0,0 0-1 0 0,0 0 1 0 0,0 0 0 0 0,0 0 0 0 0,-1 1 0 0 0,1-1 0 0 0,0 1 0 0 0,0 0-1 0 0,-1-1 1 0 0,1 1 0 0 0,0 1 0 0 0,-1-1 0 0 0,3 2 0 0 0,12 9 4 0 0,0 1-1 0 0,-1 1 1 0 0,21 24 0 0 0,-22-22-39 0 0,0-1 0 0 0,1-1 1 0 0,18 14-1 0 0,-32-27-133 0 0,0 1 1 0 0,0-1-1 0 0,0 0 0 0 0,0 1 1 0 0,0-1-1 0 0,0 0 1 0 0,0 0-1 0 0,0 0 0 0 0,1-1 1 0 0,-1 1-1 0 0,0 0 1 0 0,1-1-1 0 0,-1 0 0 0 0,0 1 1 0 0,1-1-1 0 0,-1 0 0 0 0,0 0 1 0 0,1 0-1 0 0,-1-1 1 0 0,0 1-1 0 0,1 0 0 0 0,2-2 1 0 0,4-3-2007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0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16412 0 0,'-1'8'-31'0'0,"1"-1"0"0"0,-1 1 0 0 0,1 0 0 0 0,1-1 0 0 0,-1 1 0 0 0,1-1 1 0 0,0 1-1 0 0,1-1 0 0 0,3 12 0 0 0,0 2 37 0 0,53 209 265 0 0,19 109-115 0 0,-66-264-1441 0 0,-11-62-107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0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8 20188 0 0,'-17'-4'1441'0'0,"4"1"-1705"0"0,3 3-233 0 0,5 3 145 0 0,-3 3-784 0 0,5 7-1568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1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99 103 10050 0 0,'8'-50'3129'0'0,"-7"47"-2842"0"0,-1-1 0 0 0,0 1 0 0 0,0-1 0 0 0,0 1 0 0 0,0-1 0 0 0,-1 1 0 0 0,1 0-1 0 0,-1-1 1 0 0,0 1 0 0 0,0 0 0 0 0,0 0 0 0 0,-3-5 0 0 0,3 7-291 0 0,1 1 1 0 0,-1-1-1 0 0,0 1 1 0 0,1-1-1 0 0,-1 1 1 0 0,0 0-1 0 0,1-1 1 0 0,-1 1-1 0 0,0 0 1 0 0,0 0-1 0 0,1-1 1 0 0,-1 1-1 0 0,0 0 1 0 0,0 0-1 0 0,0 0 1 0 0,1 0-1 0 0,-1 0 0 0 0,0 0 1 0 0,0 0-1 0 0,0 0 1 0 0,1 1-1 0 0,-1-1 1 0 0,0 0-1 0 0,0 0 1 0 0,1 1-1 0 0,-1-1 1 0 0,0 0-1 0 0,0 1 1 0 0,1-1-1 0 0,-1 1 1 0 0,1-1-1 0 0,-1 1 1 0 0,0-1-1 0 0,1 1 0 0 0,-1-1 1 0 0,1 1-1 0 0,-1-1 1 0 0,1 1-1 0 0,-1 0 1 0 0,1-1-1 0 0,-1 2 1 0 0,-20 29-469 0 0,12-12 400 0 0,2 1 0 0 0,0 0 0 0 0,1 1 0 0 0,1-1-1 0 0,1 1 1 0 0,-3 31 0 0 0,4 131 190 0 0,3-143-114 0 0,5 142 65 0 0,8-1 1 0 0,38 185-1 0 0,-44-333-93 0 0,-2-13 7 0 0,-2 0 0 0 0,0 1 0 0 0,-1-1 0 0 0,0 31 0 0 0,-2-50-76 0 0,0 0 0 0 0,-1 0 0 0 0,1-1 1 0 0,0 1-1 0 0,0 0 0 0 0,-1 0 0 0 0,1 0 0 0 0,0 0 1 0 0,-1-1-1 0 0,1 1 0 0 0,-1 0 0 0 0,1 0 0 0 0,-1-1 1 0 0,1 1-1 0 0,-1 0 0 0 0,1-1 0 0 0,-1 1 0 0 0,0 0 1 0 0,1-1-1 0 0,-1 1 0 0 0,0-1 0 0 0,0 1 0 0 0,1-1 1 0 0,-1 0-1 0 0,0 1 0 0 0,0-1 0 0 0,0 0 1 0 0,0 0-1 0 0,1 1 0 0 0,-3-1 0 0 0,-4 0-1601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1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1 380 10394 0 0,'0'-4'236'0'0,"0"1"-1"0"0,1-1 0 0 0,0 1 1 0 0,-1-1-1 0 0,1 1 0 0 0,0-1 1 0 0,1 1-1 0 0,-1 0 0 0 0,1-1 1 0 0,-1 1-1 0 0,1 0 0 0 0,0 0 1 0 0,0 0-1 0 0,0 0 0 0 0,1 1 1 0 0,-1-1-1 0 0,1 0 0 0 0,-1 1 1 0 0,5-3-1 0 0,5-4-124 0 0,2 1-1 0 0,-1 0 1 0 0,19-8 0 0 0,-2 1 104 0 0,65-38-66 0 0,-1-1-58 0 0,137-55 0 0 0,-231 108-90 0 0,9-2-7 0 0,0-1 1 0 0,1 1-1 0 0,-1 1 0 0 0,15-3 1 0 0,-22 5 5 0 0,0 0 1 0 0,-1 0 0 0 0,1 0-1 0 0,0 0 1 0 0,-1 0 0 0 0,1 0-1 0 0,0 0 1 0 0,-1 0 0 0 0,1 1-1 0 0,0-1 1 0 0,-1 1 0 0 0,1-1-1 0 0,-1 1 1 0 0,1-1 0 0 0,0 1-1 0 0,-1 0 1 0 0,0 0-1 0 0,1 0 1 0 0,-1 0 0 0 0,0 0-1 0 0,1 0 1 0 0,-1 0 0 0 0,0 0-1 0 0,0 1 1 0 0,0-1 0 0 0,0 0-1 0 0,0 1 1 0 0,0-1 0 0 0,0 1-1 0 0,-1-1 1 0 0,1 1-1 0 0,0-1 1 0 0,0 3 0 0 0,1 11 99 0 0,-1 0 1 0 0,0 0-1 0 0,-1 0 0 0 0,-1 0 1 0 0,0 0-1 0 0,-5 19 1 0 0,3-21-56 0 0,1 1 1 0 0,0 0 0 0 0,2 0 0 0 0,-1 0-1 0 0,1 0 1 0 0,1 0 0 0 0,1 0 0 0 0,0 0-1 0 0,6 21 1 0 0,-8-33-37 0 0,1 1 0 0 0,0-1 0 0 0,0 1 0 0 0,0-1 0 0 0,0 0 0 0 0,1 0 0 0 0,-1 1 1 0 0,0-1-1 0 0,1 0 0 0 0,0 0 0 0 0,-1 0 0 0 0,1 0 0 0 0,0-1 0 0 0,0 1 0 0 0,0 0 0 0 0,3 1 0 0 0,-3-2 0 0 0,0-1 1 0 0,0 1-1 0 0,0-1 0 0 0,0 1 1 0 0,0-1-1 0 0,0 0 0 0 0,0 0 0 0 0,0 0 1 0 0,0 0-1 0 0,0 0 0 0 0,0 0 1 0 0,0 0-1 0 0,0-1 0 0 0,0 1 1 0 0,0-1-1 0 0,0 1 0 0 0,0-1 1 0 0,-1 0-1 0 0,1 0 0 0 0,0 0 0 0 0,2-2 1 0 0,5-4 7 0 0,0 0 0 0 0,-1 0 0 0 0,0-1 0 0 0,-1 0 0 0 0,0-1 0 0 0,0 0 1 0 0,0 0-1 0 0,4-11 0 0 0,21-25 19 0 0,156-167 614 0 0,-184 207-599 0 0,-2 3 65 0 0,-1-1 0 0 0,1 1 0 0 0,0 0 1 0 0,0 0-1 0 0,0 0 0 0 0,1 0 0 0 0,-1 0 1 0 0,0 0-1 0 0,4-1 0 0 0,-6 3-96 0 0,0 0 1 0 0,1 0 0 0 0,-1 0-1 0 0,1 0 1 0 0,-1 0-1 0 0,0 0 1 0 0,1 0-1 0 0,-1 0 1 0 0,1 0-1 0 0,-1 0 1 0 0,0 0-1 0 0,1 0 1 0 0,-1 0-1 0 0,1 0 1 0 0,-1 1-1 0 0,0-1 1 0 0,1 0 0 0 0,-1 0-1 0 0,0 0 1 0 0,1 1-1 0 0,-1-1 1 0 0,0 0-1 0 0,1 0 1 0 0,-1 1-1 0 0,0-1 1 0 0,1 1-1 0 0,7 19 59 0 0,17 96 229 0 0,-15-60-606 0 0,26 76 0 0 0,-31-116-351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1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3729 0 0,'12'-9'6896'0'0,"-11"9"-6596"0"0,0 0 0 0 0,20 5 2658 0 0,19 20-1810 0 0,-35-21-516 0 0,8 5-275 0 0,97 75 1281 0 0,-95-70-1525 0 0,0 0 0 0 0,0 0 0 0 0,-2 2 0 0 0,20 27 0 0 0,-32-41-102 0 0,0 0 0 0 0,1-1 0 0 0,-1 1 0 0 0,0 0 0 0 0,1 0 0 0 0,-1-1 0 0 0,1 1 0 0 0,-1-1 0 0 0,1 1 0 0 0,0-1 0 0 0,0 0 0 0 0,-1 0 0 0 0,1 0 0 0 0,0 0 0 0 0,0 0 0 0 0,0 0 0 0 0,0 0 0 0 0,0-1 0 0 0,3 2 0 0 0,-4-2-4 0 0,-1-1 0 0 0,1 1-1 0 0,0 0 1 0 0,-1 0 0 0 0,1 0 0 0 0,-1 0 0 0 0,1 0 0 0 0,0-1-1 0 0,-1 1 1 0 0,1 0 0 0 0,-1 0 0 0 0,1-1 0 0 0,-1 1 0 0 0,1 0-1 0 0,-1-1 1 0 0,1 1 0 0 0,-1-1 0 0 0,1 1 0 0 0,-1 0 0 0 0,0-1-1 0 0,1 1 1 0 0,-1-1 0 0 0,0 1 0 0 0,1-2 0 0 0,0 0 0 0 0,-1 0 1 0 0,1 0-1 0 0,-1 0 1 0 0,1 0-1 0 0,-1 0 1 0 0,0 0-1 0 0,0 0 1 0 0,0 0-1 0 0,0-1 1 0 0,-1-3-1 0 0,0-5 2 0 0,-4-53 23 0 0,5 60-33 0 0,0 1 1 0 0,0-1-1 0 0,0 0 0 0 0,1 0 1 0 0,-1 0-1 0 0,1 0 1 0 0,0 1-1 0 0,0-1 0 0 0,1 0 1 0 0,-1 1-1 0 0,1-1 0 0 0,0 1 1 0 0,3-6-1 0 0,-2 7-9 0 0,0 0-1 0 0,0 0 1 0 0,0 0-1 0 0,0 0 1 0 0,0 0-1 0 0,0 1 1 0 0,1 0-1 0 0,-1-1 1 0 0,0 1-1 0 0,1 0 0 0 0,-1 1 1 0 0,1-1-1 0 0,-1 1 1 0 0,1-1-1 0 0,0 1 1 0 0,-1 0-1 0 0,1 0 1 0 0,-1 1-1 0 0,1-1 1 0 0,-1 1-1 0 0,1 0 1 0 0,5 1-1 0 0,5 2-20 0 0,0 1 0 0 0,0 0 0 0 0,-1 1 0 0 0,16 9 0 0 0,-12-3-27 0 0,0 0 0 0 0,-1 1 0 0 0,-1 1 0 0 0,0 0 0 0 0,-1 1 0 0 0,-1 0 0 0 0,0 1 0 0 0,19 33 0 0 0,22 25-4411 0 0,-46-64 2688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214 333 11402 0 0,'0'-1'198'0'0,"0"-1"-1"0"0,0 1 0 0 0,0 0 0 0 0,0 0 0 0 0,0 0 1 0 0,0-1-1 0 0,0 1 0 0 0,0 0 0 0 0,-1 0 0 0 0,1-1 0 0 0,-1 1 1 0 0,1 0-1 0 0,-1 0 0 0 0,1 0 0 0 0,-1 0 0 0 0,1 0 1 0 0,-1 0-1 0 0,0 0 0 0 0,0 0 0 0 0,1 0 0 0 0,-1 0 1 0 0,0 0-1 0 0,0 0 0 0 0,0 1 0 0 0,0-1 0 0 0,-2-1 0 0 0,1 2-127 0 0,-1-1-1 0 0,1 1 0 0 0,0-1 1 0 0,-1 1-1 0 0,1 0 0 0 0,0 0 1 0 0,-1 0-1 0 0,1 0 0 0 0,0 1 1 0 0,-1-1-1 0 0,1 1 0 0 0,0-1 1 0 0,-3 2-1 0 0,-4 1-118 0 0,1 0 0 0 0,0 1 1 0 0,0 0-1 0 0,0 1 0 0 0,0 0 0 0 0,-10 9 1 0 0,5-2 92 0 0,0 2-1 0 0,1-1 1 0 0,-20 30 0 0 0,28-37-36 0 0,1-1-1 0 0,0 1 0 0 0,0 0 1 0 0,0 0-1 0 0,1 1 1 0 0,0-1-1 0 0,0 1 1 0 0,0-1-1 0 0,1 1 0 0 0,0-1 1 0 0,1 1-1 0 0,-1 0 1 0 0,1-1-1 0 0,1 9 0 0 0,-1-13-3 0 0,1 1-1 0 0,-1 0 1 0 0,1 0 0 0 0,0-1-1 0 0,0 1 1 0 0,0-1-1 0 0,0 1 1 0 0,0-1-1 0 0,1 1 1 0 0,-1-1-1 0 0,1 0 1 0 0,0 1-1 0 0,-1-1 1 0 0,1 0-1 0 0,0 0 1 0 0,0 0-1 0 0,5 3 1 0 0,-3-3 1 0 0,0 0 0 0 0,0 0 1 0 0,1 0-1 0 0,0 0 0 0 0,-1 0 1 0 0,1-1-1 0 0,0 0 0 0 0,-1 0 1 0 0,9 0-1 0 0,5-1-13 0 0,0 0 1 0 0,0-1-1 0 0,0-1 1 0 0,25-6-1 0 0,-18 1-552 0 0,0 0 0 0 0,0-1 0 0 0,0-2 0 0 0,-2-1 0 0 0,1 0-1 0 0,-1-2 1 0 0,-1 0 0 0 0,0-2 0 0 0,-1 0 0 0 0,34-33 0 0 0,-45 36 152 0 0,0 0 1 0 0,-1-1 0 0 0,-1 0-1 0 0,1-1 1 0 0,-2 1-1 0 0,0-1 1 0 0,-1-1 0 0 0,0 1-1 0 0,-2-1 1 0 0,6-22-1 0 0,-6 12 660 0 0,0 0-1 0 0,-2 1 0 0 0,0-1 0 0 0,-2 0 1 0 0,-5-45-1 0 0,5 67-94 0 0,-1 0 1 0 0,1 1 0 0 0,-1-1-1 0 0,0 0 1 0 0,0 0-1 0 0,0 1 1 0 0,0-1-1 0 0,-1 1 1 0 0,1-1 0 0 0,-1 1-1 0 0,1-1 1 0 0,-1 1-1 0 0,0 0 1 0 0,0 0 0 0 0,0 0-1 0 0,0 0 1 0 0,-1 0-1 0 0,1 0 1 0 0,0 1-1 0 0,-1-1 1 0 0,-2-1 0 0 0,4 3-59 0 0,0-1 0 0 0,-1 1 0 0 0,1 0 1 0 0,0-1-1 0 0,0 1 0 0 0,-1 0 1 0 0,1 0-1 0 0,0 0 0 0 0,-1 0 1 0 0,1 0-1 0 0,0 0 0 0 0,0 0 0 0 0,-1 0 1 0 0,1 1-1 0 0,0-1 0 0 0,0 0 1 0 0,-1 1-1 0 0,1-1 0 0 0,-1 2 0 0 0,0-1-23 0 0,0 0 0 0 0,1 1 0 0 0,-1-1 0 0 0,1 0 0 0 0,-1 1 0 0 0,1 0 0 0 0,0-1 0 0 0,0 1 0 0 0,0 0 0 0 0,0 0 0 0 0,0-1 0 0 0,0 1 0 0 0,0 0 0 0 0,1 0 0 0 0,-2 4 0 0 0,-2 12 246 0 0,1 0 1 0 0,0 0 0 0 0,1 0-1 0 0,2 1 1 0 0,-1-1-1 0 0,5 33 1 0 0,28 112 123 0 0,-16-90-339 0 0,14 44-37 0 0,-17-72-304 0 0,-2-1 1 0 0,6 56-1 0 0,-16-93-2237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2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6 257 4321 0 0,'-3'-25'6681'0'0,"3"23"-6645"0"0,-1 1 0 0 0,1 0 0 0 0,0-1 0 0 0,-1 1 1 0 0,1-1-1 0 0,0 1 0 0 0,0-1 0 0 0,0 1 0 0 0,0-1 0 0 0,0 1 1 0 0,0-1-1 0 0,1 1 0 0 0,-1 0 0 0 0,0-1 0 0 0,1 1 0 0 0,-1-1 0 0 0,1 1 1 0 0,0 0-1 0 0,-1-1 0 0 0,1 1 0 0 0,0 0 0 0 0,0 0 0 0 0,0 0 0 0 0,0 0 1 0 0,0-1-1 0 0,0 1 0 0 0,0 0 0 0 0,0 1 0 0 0,0-1 0 0 0,0 0 0 0 0,2-1 1 0 0,15-10 160 0 0,0 1 0 0 0,0 0 0 0 0,1 1 1 0 0,0 1-1 0 0,29-8 0 0 0,103-24 1108 0 0,-140 39-1172 0 0,1 0 1 0 0,-1 0-1 0 0,1 2 0 0 0,-1-1 0 0 0,1 1 1 0 0,-1 1-1 0 0,1 0 0 0 0,-1 0 0 0 0,18 6 0 0 0,-21-5-84 0 0,-1 1-1 0 0,0 0 0 0 0,0 1 0 0 0,0-1 0 0 0,0 1 1 0 0,-1 0-1 0 0,1 1 0 0 0,-1 0 0 0 0,0 0 0 0 0,-1 0 0 0 0,1 1 1 0 0,-1 0-1 0 0,0 0 0 0 0,8 12 0 0 0,-6-4 3 0 0,0 0-1 0 0,0 1 1 0 0,-1 0-1 0 0,-1 0 1 0 0,-1 0 0 0 0,0 1-1 0 0,2 18 1 0 0,-3-11 48 0 0,-2 0-1 0 0,0 1 1 0 0,-1-1 0 0 0,-5 32 0 0 0,-6-25-1200 0 0,10-50-7162 0 0,1 13 7320 0 0,0-1-1 0 0,1 1 0 0 0,0-1 0 0 0,2-8 1 0 0,0 6 351 0 0,0 0 0 0 0,1 0 0 0 0,9-17 1 0 0,-1 7 1790 0 0,1 0 0 0 0,1 0 1 0 0,23-23-1 0 0,-28 35 689 0 0,13-19 8020 0 0,-12 65-9173 0 0,-9-26-680 0 0,0-1 1 0 0,0 1-1 0 0,1-1 0 0 0,1 1 1 0 0,0-1-1 0 0,0 0 0 0 0,1 0 1 0 0,1 0-1 0 0,0-1 0 0 0,0 1 1 0 0,1-1-1 0 0,0 0 0 0 0,1-1 1 0 0,14 17-1 0 0,-16-21 23 0 0,1 1 0 0 0,-1-1 0 0 0,1 0 0 0 0,0 0 0 0 0,1-1 0 0 0,-1 1 0 0 0,1-2 0 0 0,0 1 0 0 0,-1-1 0 0 0,2 0 0 0 0,-1 0 0 0 0,0-1 0 0 0,1 0 0 0 0,-1 0 0 0 0,1 0 0 0 0,-1-1 0 0 0,1-1 0 0 0,0 1 0 0 0,-1-1 0 0 0,1 0 0 0 0,0-1 0 0 0,-1 0 0 0 0,11-3 0 0 0,-7 0 80 0 0,0 0-1 0 0,-1-2 1 0 0,0 1 0 0 0,1-1-1 0 0,-2-1 1 0 0,1 0 0 0 0,-1 0-1 0 0,13-14 1 0 0,-17 17-116 0 0,-1-1 0 0 0,1-1-1 0 0,-1 1 1 0 0,0-1 0 0 0,-1 1 0 0 0,1-1 0 0 0,-1 0 0 0 0,-1 0 0 0 0,1-1 0 0 0,-1 1-1 0 0,0-1 1 0 0,1-6 0 0 0,1-8 78 0 0,-2 0 1 0 0,0-32-1 0 0,-1 6-128 0 0,-1 39-89 0 0,0-1 0 0 0,-1 1 0 0 0,0-1 0 0 0,-1 1-1 0 0,0 0 1 0 0,0 0 0 0 0,-1-1 0 0 0,0 2 0 0 0,0-1-1 0 0,-1 0 1 0 0,0 1 0 0 0,0-1 0 0 0,-1 1 0 0 0,0 0-1 0 0,0 1 1 0 0,-1-1 0 0 0,0 1 0 0 0,0 0 0 0 0,0 1 0 0 0,-1-1-1 0 0,0 1 1 0 0,0 0 0 0 0,0 1 0 0 0,0 0 0 0 0,-1 0-1 0 0,0 1 1 0 0,0-1 0 0 0,0 2 0 0 0,0-1 0 0 0,0 1-1 0 0,0 0 1 0 0,-14 0 0 0 0,-39 1-2779 0 0,21 5-2684 0 0,32-3 3179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3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14083 0 0,'9'7'453'0'0,"0"0"-1"0"0,-1 1 1 0 0,14 15-1 0 0,12 12-19 0 0,-18-22-266 0 0,-1 1 0 0 0,0 0-1 0 0,-1 1 1 0 0,-1 1 0 0 0,0 0-1 0 0,15 26 1 0 0,-28-41-134 0 0,1 0 0 0 0,-1 0-1 0 0,1 0 1 0 0,-1 0 0 0 0,1 0 0 0 0,0 0 0 0 0,0 0-1 0 0,-1 0 1 0 0,1 0 0 0 0,0 0 0 0 0,0 0 0 0 0,0 0-1 0 0,0-1 1 0 0,0 1 0 0 0,0 0 0 0 0,0-1 0 0 0,0 1-1 0 0,0-1 1 0 0,0 1 0 0 0,0-1 0 0 0,0 1-1 0 0,1-1 1 0 0,-1 0 0 0 0,0 0 0 0 0,0 1 0 0 0,0-1-1 0 0,1 0 1 0 0,-1 0 0 0 0,0 0 0 0 0,0 0 0 0 0,0-1-1 0 0,1 1 1 0 0,-1 0 0 0 0,0 0 0 0 0,0-1 0 0 0,0 1-1 0 0,0-1 1 0 0,1 1 0 0 0,-1-1 0 0 0,0 1 0 0 0,0-1-1 0 0,0 0 1 0 0,0 1 0 0 0,0-1 0 0 0,0-1 0 0 0,8-5-40 0 0,-1-1 1 0 0,-1 0 0 0 0,0 0 0 0 0,9-13 0 0 0,-1 1 174 0 0,-4 7-102 0 0,1 0 1 0 0,0 1-1 0 0,1 1 0 0 0,0 0 1 0 0,29-19-1 0 0,-36 27-16 0 0,1 0 0 0 0,-1 1 0 0 0,1 0 0 0 0,-1 0 0 0 0,1 0 0 0 0,0 0 0 0 0,0 1 0 0 0,-1 0 0 0 0,1 1 0 0 0,0 0 0 0 0,0 0 0 0 0,0 0 1 0 0,0 1-1 0 0,0 0 0 0 0,0 0 0 0 0,-1 1 0 0 0,13 4 0 0 0,-9-2-9 0 0,-1 0-1 0 0,0 0 1 0 0,0 1 0 0 0,0 0 0 0 0,-1 1 0 0 0,0 0 0 0 0,10 9-1 0 0,47 55 100 0 0,-18-17-265 0 0,-28-30-292 0 0,-14-11-1029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1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39 9706 0 0,'1'-8'601'0'0,"-1"7"-506"0"0,0 0 1 0 0,1 0-1 0 0,-1 1 0 0 0,0-1 0 0 0,0 0 1 0 0,0 0-1 0 0,0 0 0 0 0,0 0 0 0 0,0 0 1 0 0,0 0-1 0 0,0 0 0 0 0,0 0 0 0 0,0 0 1 0 0,0 0-1 0 0,-1 0 0 0 0,1 1 0 0 0,0-1 1 0 0,-1 0-1 0 0,1 0 0 0 0,0 0 0 0 0,-1 0 0 0 0,0 1 1 0 0,1-1-1 0 0,-1 0 0 0 0,1 0 0 0 0,-1 1 1 0 0,0-1-1 0 0,1 0 0 0 0,-1 1 0 0 0,0-1 1 0 0,0 1-1 0 0,1-1 0 0 0,-1 1 0 0 0,0-1 1 0 0,0 1-1 0 0,0 0 0 0 0,0-1 0 0 0,0 1 1 0 0,1 0-1 0 0,-1 0 0 0 0,0 0 0 0 0,0 0 1 0 0,-2 0-1 0 0,-1-1-222 0 0,0 0 0 0 0,-1 1 0 0 0,1 0 0 0 0,-1 0 0 0 0,1 1 1 0 0,0-1-1 0 0,-1 1 0 0 0,1 0 0 0 0,0 0 0 0 0,-1 0 0 0 0,1 1 0 0 0,0-1 1 0 0,0 1-1 0 0,0 0 0 0 0,-4 3 0 0 0,-7 5-1059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3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23285 0 0,'0'0'1784'0'0,"1"0"-1744"0"0,-1 19-2736 0 0,-4-8-801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24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28358 0 0,'0'0'610'0'0,"1"3"-808"0"0,5 12-512 0 0,-1 0-1 0 0,-1 1 1 0 0,0-1-1 0 0,-2 1 0 0 0,1 0 1 0 0,-2 0-1 0 0,0 0 1 0 0,-1 0-1 0 0,-1 0 1 0 0,0 0-1 0 0,-1 0 1 0 0,-1 0-1 0 0,0-1 1 0 0,-1 1-1 0 0,-1-1 1 0 0,-1 0-1 0 0,0 0 0 0 0,-9 16 1 0 0,-2-3-1310 0 0,0 2-452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4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52 4809 0 0,'-1'-1'282'0'0,"0"-1"1"0"0,0 1-1 0 0,0-1 1 0 0,0 1-1 0 0,0-1 1 0 0,0 0-1 0 0,0 1 1 0 0,1-1-1 0 0,-1 0 1 0 0,1 1-1 0 0,-1-1 1 0 0,1 0-1 0 0,0 0 1 0 0,0 0-1 0 0,-1 1 1 0 0,1-1-1 0 0,1 0 0 0 0,-1 0 1 0 0,0 0-1 0 0,0 0 1 0 0,1-1-1 0 0,0-10-516 0 0,-1 13 271 0 0,-2 16 41 0 0,1 22-275 0 0,-1 0 0 0 0,-1 0 0 0 0,-2 0-1 0 0,-2-1 1 0 0,-2 0 0 0 0,-1 0 0 0 0,-16 36 0 0 0,2-8-632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7:43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2328 0 0,'3'-11'4610'0'0,"1"2"-3156"0"0,12 15-1663 0 0,-10-1 207 0 0,1 1 0 0 0,-1 0 1 0 0,0 0-1 0 0,0 0 0 0 0,-1 1 0 0 0,0-1 0 0 0,6 11 0 0 0,4 5 45 0 0,45 48 63 0 0,-39-47-223 0 0,-1 1 1 0 0,-1 0-1 0 0,23 42 1 0 0,-25-35-151 0 0,-4 0-99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4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6297 0 0,'-2'10'-251'0'0,"0"1"0"0"0,0-1-1 0 0,1 1 1 0 0,1 0-1 0 0,0 12 1 0 0,0 14 114 0 0,-54 469 379 0 0,4-40 237 0 0,42-356-468 0 0,6-67-90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12611 0 0,'0'0'-214'0'0,"-1"3"-412"0"0,1 1 565 0 0,0 0 0 0 0,0 0 0 0 0,0 0 0 0 0,0 0 0 0 0,1 0 0 0 0,0 0 0 0 0,-1 0 1 0 0,1 0-1 0 0,1-1 0 0 0,-1 1 0 0 0,1 0 0 0 0,-1-1 0 0 0,1 1 0 0 0,0-1 0 0 0,0 1 0 0 0,1-1 1 0 0,-1 0-1 0 0,4 3 0 0 0,10 14-58 0 0,27 26 1 0 0,8-3 114 0 0,1-1 0 0 0,68 40 0 0 0,17 14 15 0 0,-119-83-24 0 0,4 3-40 0 0,41 40 0 0 0,-58-51 39 0 0,0-1-1 0 0,-1 1 1 0 0,0 1-1 0 0,0-1 1 0 0,0 1-1 0 0,-1-1 1 0 0,0 1-1 0 0,0 0 1 0 0,0 0-1 0 0,-1 1 0 0 0,0-1 1 0 0,0 0-1 0 0,-1 1 1 0 0,2 7-1 0 0,-4-9 14 0 0,1 1-1 0 0,-1 0 1 0 0,0 0-1 0 0,0-1 0 0 0,-1 1 1 0 0,0 0-1 0 0,0-1 1 0 0,0 0-1 0 0,0 1 0 0 0,-1-1 1 0 0,-4 6-1 0 0,-40 52 108 0 0,-6-1 125 0 0,-104 93 0 0 0,142-143-321 0 0,2-5-510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5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19 141 1824 0 0,'14'7'116'0'0,"1"0"-1"0"0,-1 2 1 0 0,22 16 0 0 0,28 16 103 0 0,-63-40-181 0 0,1 0 0 0 0,0 0 1 0 0,0 0-1 0 0,0 0 0 0 0,0-1 0 0 0,0 1 0 0 0,0-1 1 0 0,0 1-1 0 0,0-1 0 0 0,0 0 0 0 0,0 1 0 0 0,0-1 1 0 0,0 0-1 0 0,0 0 0 0 0,0-1 0 0 0,0 1 1 0 0,0 0-1 0 0,0-1 0 0 0,0 1 0 0 0,0-1 0 0 0,0 0 1 0 0,3-1-1 0 0,-3 0 101 0 0,0 1 1 0 0,0-1-1 0 0,0 0 1 0 0,0 0-1 0 0,0 0 0 0 0,0-1 1 0 0,-1 1-1 0 0,1 0 1 0 0,-1-1-1 0 0,0 1 1 0 0,0-1-1 0 0,0 1 1 0 0,0-1-1 0 0,1-5 0 0 0,0 2 243 0 0,-1-1 0 0 0,0 0 0 0 0,0 1-1 0 0,-1-1 1 0 0,0 0 0 0 0,0 0 0 0 0,0 0-1 0 0,-1 1 1 0 0,0-1 0 0 0,-1 0 0 0 0,1 1-1 0 0,-1-1 1 0 0,-4-7 0 0 0,1 5-221 0 0,-1 1-1 0 0,0 0 1 0 0,-1 0 0 0 0,0 1-1 0 0,0 0 1 0 0,0 0 0 0 0,-13-9-1 0 0,17 14-194 0 0,0-1-1 0 0,0 1 0 0 0,0 0 0 0 0,0 0 0 0 0,0 1 0 0 0,-1-1 1 0 0,1 1-1 0 0,-1-1 0 0 0,1 1 0 0 0,-1 0 0 0 0,1 1 0 0 0,-1-1 1 0 0,1 0-1 0 0,-1 1 0 0 0,0 0 0 0 0,1 0 0 0 0,-1 0 0 0 0,0 0 1 0 0,1 1-1 0 0,-1-1 0 0 0,1 1 0 0 0,-1 0 0 0 0,-6 2 0 0 0,6 0-67 0 0,0 0-1 0 0,0 1 1 0 0,0-1-1 0 0,1 1 1 0 0,-1 0-1 0 0,1 0 1 0 0,0 0-1 0 0,0 0 1 0 0,0 1-1 0 0,0-1 1 0 0,1 1-1 0 0,0 0 1 0 0,0 0-1 0 0,0 0 1 0 0,-1 5-1 0 0,-3 12-83 0 0,2 0-1 0 0,-3 25 1 0 0,5-34 129 0 0,0 9 33 0 0,1 1-1 0 0,1-1 1 0 0,1 0 0 0 0,0 0-1 0 0,2 0 1 0 0,8 30 0 0 0,-7-34 54 0 0,1-1 0 0 0,1 0 0 0 0,1 0 0 0 0,1 0 0 0 0,0-1 0 0 0,1 0 0 0 0,0-1 0 0 0,14 18 0 0 0,-21-31-39 0 0,1 1 1 0 0,-1 0-1 0 0,0-1 0 0 0,1 0 1 0 0,0 0-1 0 0,-1 0 1 0 0,1 0-1 0 0,0 0 0 0 0,0 0 1 0 0,0-1-1 0 0,0 1 1 0 0,0-1-1 0 0,1 0 0 0 0,-1 0 1 0 0,0 0-1 0 0,1 0 1 0 0,-1-1-1 0 0,0 1 0 0 0,1-1 1 0 0,-1 0-1 0 0,1 0 0 0 0,-1 0 1 0 0,6-2-1 0 0,20-7-904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5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9850 0 0,'-12'67'-343'0'0,"4"0"1"0"0,1 130-1 0 0,6-167 330 0 0,-1 159 157 0 0,0 407 146 0 0,2-581-577 0 0,4 26-1051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6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11058 0 0,'1'-4'11'0'0,"1"0"1"0"0,-1 0-1 0 0,1 0 0 0 0,0 1 0 0 0,1-1 0 0 0,-1 1 0 0 0,0-1 0 0 0,1 1 0 0 0,0 0 0 0 0,0 0 1 0 0,0 0-1 0 0,0 0 0 0 0,0 0 0 0 0,1 1 0 0 0,-1 0 0 0 0,1 0 0 0 0,5-3 0 0 0,-2 2-46 0 0,0 1 0 0 0,0 1 0 0 0,-1-1-1 0 0,1 1 1 0 0,0 0 0 0 0,0 1-1 0 0,0-1 1 0 0,0 2 0 0 0,12 0 0 0 0,5 4-709 0 0,0 0 0 0 0,0 2 0 0 0,-1 0 0 0 0,43 21 0 0 0,-49-20 197 0 0,0 1 0 0 0,-1 0 0 0 0,0 1 0 0 0,0 1 1 0 0,-2 0-1 0 0,1 1 0 0 0,-1 1 0 0 0,-1 0 0 0 0,0 1 1 0 0,14 19-1 0 0,-24-27 537 0 0,-1-1 0 0 0,1 1 1 0 0,-1-1-1 0 0,0 1 0 0 0,0 0 0 0 0,0 0 1 0 0,-1 0-1 0 0,0 0 0 0 0,0 0 0 0 0,-1 1 1 0 0,0 9-1 0 0,5 32 1164 0 0,-5-46-1073 0 0,1 0 0 0 0,0 0 0 0 0,0 1 0 0 0,-1-1 0 0 0,1 0 0 0 0,1 0 0 0 0,-1 0 0 0 0,0 0-1 0 0,0 0 1 0 0,1 0 0 0 0,-1 0 0 0 0,1-1 0 0 0,0 1 0 0 0,-1 0 0 0 0,1-1 0 0 0,0 1 0 0 0,0-1-1 0 0,0 0 1 0 0,3 2 0 0 0,-1-1 43 0 0,1-1-1 0 0,0 1 1 0 0,-1-1-1 0 0,1 0 1 0 0,0 0-1 0 0,0 0 1 0 0,-1-1-1 0 0,1 0 1 0 0,6 0-1 0 0,-3-1 57 0 0,1 1-1 0 0,-1-2 1 0 0,0 1 0 0 0,0-1 0 0 0,0 0-1 0 0,0-1 1 0 0,0 0 0 0 0,0 0-1 0 0,-1-1 1 0 0,1 0 0 0 0,7-5 0 0 0,-10 4-170 0 0,2 0 448 0 0,0-1 0 0 0,0 0 1 0 0,-1 0-1 0 0,1-1 0 0 0,7-11 0 0 0,-12 16-329 0 0,-1 0 0 0 0,0 0 0 0 0,0-1 0 0 0,-1 1 0 0 0,1 0 0 0 0,0 0 0 0 0,-1 0 0 0 0,1 0 0 0 0,-1-1 0 0 0,0 1 0 0 0,1 0 0 0 0,-1 0 0 0 0,0-1 0 0 0,-1 1 0 0 0,1 0 0 0 0,0 0 0 0 0,-1-1 0 0 0,1 1-1 0 0,-1 0 1 0 0,1 0 0 0 0,-1 0 0 0 0,0 0 0 0 0,0 0 0 0 0,0 0 0 0 0,0 0 0 0 0,-1 0 0 0 0,-2-3 0 0 0,-51-62 493 0 0,49 61-687 0 0,0 0 0 0 0,0 0 0 0 0,-1 0 0 0 0,0 1 0 0 0,0 0 0 0 0,0 1 0 0 0,-15-8 0 0 0,21 12 22 0 0,0 0 1 0 0,1 0 0 0 0,-1 0 0 0 0,0-1 0 0 0,0 1 0 0 0,0 0 0 0 0,0 0 0 0 0,0 0-1 0 0,0 1 1 0 0,1-1 0 0 0,-1 0 0 0 0,0 0 0 0 0,0 0 0 0 0,0 1 0 0 0,1-1 0 0 0,-1 0-1 0 0,0 1 1 0 0,0-1 0 0 0,1 1 0 0 0,-1-1 0 0 0,0 1 0 0 0,0-1 0 0 0,1 1 0 0 0,-1-1-1 0 0,1 1 1 0 0,-1 0 0 0 0,1-1 0 0 0,-1 1 0 0 0,1 0 0 0 0,-1 0 0 0 0,1-1 0 0 0,-1 1-1 0 0,1 0 1 0 0,0 0 0 0 0,0 0 0 0 0,-1-1 0 0 0,1 1 0 0 0,0 0 0 0 0,0 0 0 0 0,0 0-1 0 0,0 0 1 0 0,0 0 0 0 0,0 1 0 0 0,-2 38-701 0 0,3 5 335 0 0,3 28 49 0 0,3-14 269 0 0,-6-40 105 0 0,1-1 0 0 0,0 1 0 0 0,2-1 0 0 0,0 0 0 0 0,1 0 0 0 0,12 28 0 0 0,-16-44-12 0 0,0 0 0 0 0,0 0 0 0 0,0 0 0 0 0,1 0 0 0 0,-1 0 0 0 0,1-1 1 0 0,-1 1-1 0 0,1 0 0 0 0,-1-1 0 0 0,1 1 0 0 0,0-1 0 0 0,0 1 0 0 0,0-1 0 0 0,0 0 0 0 0,0 0 1 0 0,0 0-1 0 0,0 0 0 0 0,0 0 0 0 0,4 0 0 0 0,-3 0 9 0 0,0-1 0 0 0,1 0 0 0 0,-1 0 1 0 0,1 0-1 0 0,-1-1 0 0 0,1 1 0 0 0,-1-1 0 0 0,0 0 1 0 0,1 0-1 0 0,-1 0 0 0 0,6-3 0 0 0,6-4 64 0 0,0-1-1 0 0,-1-1 1 0 0,1 0-1 0 0,14-15 0 0 0,-17 15-11 0 0,45-43 126 0 0,-43 37-180 0 0,1 2-1 0 0,1 0 0 0 0,0 1 0 0 0,1 0 1 0 0,21-11-1 0 0,-36 23-33 0 0,0 0-1 0 0,1 0 1 0 0,-1 1 0 0 0,0-1 0 0 0,0 1-1 0 0,0-1 1 0 0,1 1 0 0 0,-1 0 0 0 0,0 0 0 0 0,0 0-1 0 0,0 0 1 0 0,1 0 0 0 0,-1 1 0 0 0,0-1 0 0 0,0 1-1 0 0,0-1 1 0 0,1 1 0 0 0,-1 0 0 0 0,0 0-1 0 0,0 0 1 0 0,0 0 0 0 0,0 0 0 0 0,-1 0 0 0 0,1 1-1 0 0,0-1 1 0 0,0 0 0 0 0,-1 1 0 0 0,1 0 0 0 0,-1-1-1 0 0,1 1 1 0 0,-1 0 0 0 0,2 2 0 0 0,3 5 3 0 0,-1 0 0 0 0,1 0 1 0 0,-2 1-1 0 0,1-1 1 0 0,3 15 5153 0 0,-4-30-4538 0 0,73-136-1415 0 0,-70 126-208 0 0,0 0 0 0 0,1 0 0 0 0,1 1 0 0 0,0 0 0 0 0,1 0 1 0 0,1 1-1 0 0,19-21 0 0 0,-20 29-518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1704 0 0,'26'37'809'0'0,"35"63"5432"0"0,-59-104-4563 0 0,31-58-334 0 0,-23 40-1320 0 0,2 0 1 0 0,14-20-1 0 0,-23 37-75 0 0,1 0 1 0 0,0 0-1 0 0,0 0 0 0 0,1 1 1 0 0,-1-1-1 0 0,1 1 0 0 0,0 0 1 0 0,0 1-1 0 0,0-1 0 0 0,1 1 1 0 0,-1 0-1 0 0,12-4 0 0 0,-13 6 24 0 0,1 1 0 0 0,-1-1 0 0 0,1 1 0 0 0,-1 0 0 0 0,1 0 0 0 0,-1 0 0 0 0,1 1-1 0 0,-1 0 1 0 0,0-1 0 0 0,1 2 0 0 0,-1-1 0 0 0,0 0 0 0 0,0 1 0 0 0,1 0 0 0 0,-1 0-1 0 0,7 5 1 0 0,2 2-22 0 0,1 0-1 0 0,-1 2 1 0 0,14 13 0 0 0,19 30-10 0 0,-35-40 129 0 0,0-1-1 0 0,22 22 0 0 0,-32-35 41 0 0,0 1 0 0 0,0-1 0 0 0,-1 1 0 0 0,1-1 0 0 0,0 1 0 0 0,0-1 0 0 0,0 0 0 0 0,0 1 0 0 0,0-1-1 0 0,0 0 1 0 0,0 0 0 0 0,0 0 0 0 0,0 0 0 0 0,0 0 0 0 0,0 0 0 0 0,0 0 0 0 0,0 0 0 0 0,0 0 0 0 0,0 0 0 0 0,0-1 0 0 0,0 1 0 0 0,0 0 0 0 0,0-1 0 0 0,0 1 0 0 0,0 0 0 0 0,-1-1 0 0 0,1 1 0 0 0,0-1 0 0 0,0 0 0 0 0,0 1-1 0 0,-1-1 1 0 0,1 0 0 0 0,0 1 0 0 0,-1-1 0 0 0,1 0 0 0 0,0 0 0 0 0,-1 1 0 0 0,1-2 0 0 0,26-41-227 0 0,-21 32 392 0 0,31-61-224 0 0,19-30-220 0 0,-55 101 139 0 0,0-1 1 0 0,0 1-1 0 0,0-1 1 0 0,0 0 0 0 0,1 1-1 0 0,-1 0 1 0 0,0-1 0 0 0,1 1-1 0 0,-1 0 1 0 0,1 0 0 0 0,-1 0-1 0 0,1 0 1 0 0,0 0 0 0 0,0 0-1 0 0,-1 0 1 0 0,1 0 0 0 0,0 1-1 0 0,0-1 1 0 0,0 1-1 0 0,-1-1 1 0 0,5 1 0 0 0,-4 0-7 0 0,1 1 0 0 0,-1-1 0 0 0,1 1 1 0 0,0-1-1 0 0,-1 1 0 0 0,1 0 0 0 0,-1 0 0 0 0,1 1 1 0 0,-1-1-1 0 0,0 0 0 0 0,1 1 0 0 0,-1-1 0 0 0,3 4 1 0 0,3 2-10 0 0,-1 1 0 0 0,0 0 0 0 0,0 1 0 0 0,-1-1 0 0 0,0 1 0 0 0,8 16 0 0 0,-3 2 85 0 0,11 36 0 0 0,8 20-914 0 0,-23-68 189 0 0,1-4-581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3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3753 0 0,'0'0'3851'0'0,"10"-1"-3909"0"0,-6 1 84 0 0,0 0 0 0 0,0 0 0 0 0,1 1 0 0 0,-1-1 1 0 0,0 1-1 0 0,0 0 0 0 0,0 0 0 0 0,0 0 0 0 0,0 0 0 0 0,0 1 1 0 0,0 0-1 0 0,0 0 0 0 0,-1 0 0 0 0,1 0 0 0 0,-1 0 1 0 0,1 1-1 0 0,-1-1 0 0 0,0 1 0 0 0,0 0 0 0 0,0 0 1 0 0,4 6-1 0 0,23 32 90 0 0,-2 2 1 0 0,-2 1 0 0 0,40 88-1 0 0,16 31-208 0 0,-68-139 151 0 0,1-1 0 0 0,2 0 0 0 0,0-1 0 0 0,29 29 0 0 0,-44-50-32 0 0,34 30 401 0 0,-34-30-280 0 0,0 0-1 0 0,-1 0 1 0 0,1 0 0 0 0,0 0 0 0 0,-1 0-1 0 0,1 0 1 0 0,0 0 0 0 0,0 0 0 0 0,0-1 0 0 0,0 1-1 0 0,0-1 1 0 0,0 0 0 0 0,0 1 0 0 0,0-1-1 0 0,0 0 1 0 0,0 0 0 0 0,0 0 0 0 0,0 0-1 0 0,4-1 1 0 0,-3-2 67 0 0,-1 0-1 0 0,1 0 1 0 0,-1-1-1 0 0,1 1 0 0 0,-1 0 1 0 0,0-1-1 0 0,0 0 1 0 0,0 1-1 0 0,-1-1 1 0 0,0 0-1 0 0,1 0 1 0 0,-1 0-1 0 0,1-8 0 0 0,2-2-19 0 0,7-29-10 0 0,-2-1 0 0 0,-1 0 0 0 0,2-84 0 0 0,1-2-144 0 0,-5 73-197 0 0,-4 27 206 0 0,2-1 0 0 0,11-46 0 0 0,-12 68-356 0 0,0 1 0 0 0,0-1 0 0 0,0 1 0 0 0,1 0-1 0 0,0 0 1 0 0,1 1 0 0 0,0-1 0 0 0,0 1 0 0 0,1 0 0 0 0,-1 0 0 0 0,1 1 0 0 0,1 0 0 0 0,10-9 0 0 0,-6 9-989 0 0,-1 2-584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7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10754 0 0,'0'2'-232'0'0,"0"-1"-64"0"0,4 32 48 0 0,-3-14 136 0 0,-1 1 24 0 0,2 5 8 0 0,-2 1 152 0 0,0 7 40 0 0,0 0 0 0 0,0 2-8 0 0,0-2 32 0 0,1-4-464 0 0,-1-2-320 0 0,2-1-16 0 0,1-3-608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7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10106 0 0,'9'23'-158'0'0,"-2"1"0"0"0,-1-1 0 0 0,-1 1 0 0 0,-1 0 0 0 0,1 28 0 0 0,-1-16 336 0 0,10 42 0 0 0,-12-60-114 0 0,-2-16-26 0 0,1 1 0 0 0,-1-1 0 0 0,0 1 0 0 0,1-1 0 0 0,-1 1 1 0 0,1-1-1 0 0,0 0 0 0 0,-1 1 0 0 0,1-1 0 0 0,0 0 0 0 0,4 5 947 0 0,-4-7-881 0 0,1-1 1 0 0,-1 1-1 0 0,1-1 0 0 0,-1 0 0 0 0,1 1 0 0 0,-1-1 0 0 0,1 0 0 0 0,-1 0 0 0 0,0 0 0 0 0,0 0 0 0 0,1 0 1 0 0,-1-1-1 0 0,0 1 0 0 0,0 0 0 0 0,0-1 0 0 0,0 1 0 0 0,0 0 0 0 0,0-3 0 0 0,20-36 241 0 0,-14 25-202 0 0,-4 10-119 0 0,11-22 4 0 0,2 1 0 0 0,32-42-1 0 0,-45 62-51 0 0,2 1-1 0 0,-1 0 1 0 0,1 0 0 0 0,-1 1-1 0 0,1-1 1 0 0,0 1-1 0 0,1 0 1 0 0,-1 0 0 0 0,1 1-1 0 0,0 0 1 0 0,0 0-1 0 0,0 0 1 0 0,0 1-1 0 0,0 0 1 0 0,1 0 0 0 0,-1 0-1 0 0,1 1 1 0 0,-1 0-1 0 0,9 0 1 0 0,-11 1 2 0 0,0 1 1 0 0,0 0-1 0 0,-1 1 1 0 0,1-1-1 0 0,-1 1 1 0 0,1-1-1 0 0,-1 1 1 0 0,1 0-1 0 0,-1 0 1 0 0,0 1-1 0 0,0-1 1 0 0,0 1-1 0 0,-1-1 1 0 0,1 1 0 0 0,4 6-1 0 0,0 0-31 0 0,0 1 1 0 0,0 0-1 0 0,9 20 0 0 0,-4-1 40 0 0,-2 2 0 0 0,0-1 0 0 0,-3 2 1 0 0,8 55-1 0 0,-8-39-1498 0 0,-4-36 344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0 802 10602 0 0,'0'0'-38'0'0,"6"1"-232"0"0,45 10-21 0 0,-33-6 361 0 0,0-1 0 0 0,36 3 0 0 0,-48-6-38 0 0,0-1-1 0 0,1-1 1 0 0,-1 1-1 0 0,0-1 1 0 0,0 0-1 0 0,0-1 1 0 0,0 1-1 0 0,0-1 1 0 0,0 0-1 0 0,-1-1 1 0 0,1 1-1 0 0,0-1 1 0 0,5-4-1 0 0,2-4 172 0 0,1 0 0 0 0,-1-1 0 0 0,-1 0 0 0 0,0-1 0 0 0,-1-1 0 0 0,0 1 0 0 0,-1-2-1 0 0,9-17 1 0 0,-9 13 166 0 0,0 0-1 0 0,-2-1 1 0 0,0 0-1 0 0,-1-1 0 0 0,-1 1 1 0 0,4-29-1 0 0,-10 45-353 0 0,1 0 1 0 0,-1 0-1 0 0,0 0 0 0 0,0 0 0 0 0,0 0 0 0 0,0 0 0 0 0,-1 0 0 0 0,1 0 1 0 0,-1 0-1 0 0,0 0 0 0 0,0 1 0 0 0,-1-1 0 0 0,1 0 0 0 0,-1 1 1 0 0,0-1-1 0 0,0 0 0 0 0,-4-4 0 0 0,4 6-63 0 0,0 1 0 0 0,1-1 1 0 0,-1 1-1 0 0,0 0 0 0 0,0 0 0 0 0,0-1 0 0 0,0 2 0 0 0,-1-1 1 0 0,1 0-1 0 0,0 0 0 0 0,0 1 0 0 0,0-1 0 0 0,-1 1 1 0 0,1-1-1 0 0,0 1 0 0 0,-1 0 0 0 0,1 0 0 0 0,0 0 0 0 0,-1 0 1 0 0,1 1-1 0 0,0-1 0 0 0,0 1 0 0 0,-1-1 0 0 0,1 1 0 0 0,0 0 1 0 0,0 0-1 0 0,0 0 0 0 0,0 0 0 0 0,0 0 0 0 0,0 0 0 0 0,-3 3 1 0 0,-4 2-73 0 0,0 1 1 0 0,1 0 0 0 0,0 0 0 0 0,1 1 0 0 0,0 0 0 0 0,0 0-1 0 0,0 1 1 0 0,-9 18 0 0 0,1-1 8 0 0,-20 56 0 0 0,27-60 137 0 0,1 0 0 0 0,1 0-1 0 0,1 1 1 0 0,1 0 0 0 0,1 0 0 0 0,1 0 0 0 0,1 1 0 0 0,4 44 0 0 0,-2-59-7 0 0,1 1 1 0 0,0-1-1 0 0,1 1 0 0 0,0-1 0 0 0,0 0 0 0 0,1 0 1 0 0,0-1-1 0 0,1 1 0 0 0,0-1 0 0 0,8 11 1 0 0,-7-13-2 0 0,-1 0 0 0 0,1-1 0 0 0,0 0 0 0 0,0 0 0 0 0,0 0 1 0 0,1-1-1 0 0,-1 0 0 0 0,1 0 0 0 0,0-1 0 0 0,0 0 0 0 0,1 0 1 0 0,-1-1-1 0 0,1 1 0 0 0,10 0 0 0 0,0-1 22 0 0,0 0 0 0 0,-1-2 1 0 0,1 0-1 0 0,0-1 0 0 0,0-1 0 0 0,-1 0 0 0 0,1-2 0 0 0,-1 0 0 0 0,0-1 0 0 0,0 0 1 0 0,17-9-1 0 0,10-6-455 0 0,0-3 0 0 0,71-49 0 0 0,-66 36-1524 0 0</inkml:trace>
  <inkml:trace contextRef="#ctx0" brushRef="#br0" timeOffset="1">485 1 17116 0 0,'0'0'-424'0'0,"0"14"-121"0"0,12-5-31 0 0,1 4-360 0 0,7 1-136 0 0,5 5-72 0 0,2-3-441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14291 0 0,'1'0'-46'0'0,"-1"0"1"0"0,1 1-1 0 0,0-1 0 0 0,0 0 0 0 0,0 1 1 0 0,0-1-1 0 0,0 0 0 0 0,0 1 0 0 0,-1 0 0 0 0,1-1 1 0 0,0 1-1 0 0,0-1 0 0 0,-1 1 0 0 0,1 0 1 0 0,0-1-1 0 0,-1 1 0 0 0,1 0 0 0 0,-1 0 1 0 0,1 0-1 0 0,-1-1 0 0 0,1 3 0 0 0,9 20-408 0 0,-10-21 401 0 0,10 32-153 0 0,-1 0 1 0 0,-3 1-1 0 0,0-1 0 0 0,0 42 0 0 0,-5 144 405 0 0,-1-213-209 0 0,-28 396 138 0 0,1-45-2498 0 0,25-283 757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9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538 1 8058 0 0,'10'6'11'0'0,"-1"0"-1"0"0,1 1 1 0 0,-2 0 0 0 0,1 1 0 0 0,-1 0 0 0 0,0 0 0 0 0,-1 1 0 0 0,0 0-1 0 0,0 0 1 0 0,-1 1 0 0 0,0-1 0 0 0,0 1 0 0 0,-1 1 0 0 0,-1-1 0 0 0,0 1-1 0 0,0 0 1 0 0,-1 0 0 0 0,-1 0 0 0 0,1 0 0 0 0,-2 0 0 0 0,0 0-1 0 0,0 1 1 0 0,-1-1 0 0 0,0 1 0 0 0,-1-1 0 0 0,0 0 0 0 0,-1 1 0 0 0,-5 17-1 0 0,-2-3 54 0 0,-1 0-1 0 0,-1-1 0 0 0,-1 0 0 0 0,-2 0 0 0 0,0-2 0 0 0,-1 0 0 0 0,-2 0 0 0 0,0-2 0 0 0,-37 37 0 0 0,25-32 9 0 0,-1 0 0 0 0,-1-3 1 0 0,0 0-1 0 0,-2-2 0 0 0,-1-1 0 0 0,-53 22 1 0 0,73-36 45 0 0,0-1 0 0 0,-1-1 1 0 0,0 0-1 0 0,0-1 1 0 0,-19 2-1 0 0,30-4-16 0 0,0-1 0 0 0,0 0 0 0 0,0 1 0 0 0,1-2 1 0 0,-1 1-1 0 0,0 0 0 0 0,0-1 0 0 0,0 1 0 0 0,0-1 0 0 0,0 0 0 0 0,1-1 0 0 0,-1 1 0 0 0,0 0 0 0 0,1-1 0 0 0,-1 0 1 0 0,1 0-1 0 0,0 0 0 0 0,0 0 0 0 0,0-1 0 0 0,0 1 0 0 0,0-1 0 0 0,0 0 0 0 0,0 0 0 0 0,1 0 0 0 0,-4-6 0 0 0,4 6-51 0 0,1 0 0 0 0,0 0-1 0 0,0 1 1 0 0,0-1-1 0 0,1 0 1 0 0,-1 0 0 0 0,1 0-1 0 0,-1-1 1 0 0,1 1 0 0 0,0 0-1 0 0,0 0 1 0 0,0 0-1 0 0,1 0 1 0 0,-1 0 0 0 0,1 0-1 0 0,1-5 1 0 0,1 3-72 0 0,-1-1 0 0 0,1 0 0 0 0,0 1 0 0 0,1-1 0 0 0,-1 1 0 0 0,1 0 0 0 0,8-8 0 0 0,-3 4-82 0 0,1 0 0 0 0,0 0 0 0 0,1 1 1 0 0,0 1-1 0 0,0 0 0 0 0,1 0 1 0 0,14-5-1 0 0,-20 9 84 0 0,0 1 1 0 0,0 1-1 0 0,0-1 0 0 0,0 1 1 0 0,0 0-1 0 0,1 0 1 0 0,-1 1-1 0 0,0 0 0 0 0,0 0 1 0 0,1 0-1 0 0,-1 1 0 0 0,0 0 1 0 0,11 3-1 0 0,-9-1 24 0 0,1 1 1 0 0,-1-1-1 0 0,0 2 1 0 0,-1-1-1 0 0,1 1 1 0 0,-1 0-1 0 0,0 0 1 0 0,11 12-1 0 0,4 7 62 0 0,-1 2 0 0 0,-1 0-1 0 0,-2 2 1 0 0,18 34 0 0 0,-26-45-57 0 0,21 42 18 0 0,-19-34 44 0 0,1-1-1 0 0,30 42 1 0 0,-39-60-133 0 0,1-1 1 0 0,0 1-1 0 0,0-1 1 0 0,0 0-1 0 0,1 0 0 0 0,0-1 1 0 0,0 0-1 0 0,0 0 0 0 0,0 0 1 0 0,1-1-1 0 0,-1 0 1 0 0,1 0-1 0 0,0 0 0 0 0,0-1 1 0 0,11 2-1 0 0,15 0-566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8:59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439 156 11202 0 0,'2'-9'414'0'0,"-1"-1"-1"0"0,-1 0 0 0 0,1 1 1 0 0,-1-1-1 0 0,-1 1 0 0 0,0-1 1 0 0,-2-9-1 0 0,2 15-379 0 0,0 1-1 0 0,-1-1 0 0 0,0 1 1 0 0,1-1-1 0 0,-1 1 0 0 0,0 0 1 0 0,-1 0-1 0 0,1 0 0 0 0,0 0 1 0 0,-1 0-1 0 0,0 1 1 0 0,0-1-1 0 0,0 1 0 0 0,0 0 1 0 0,0-1-1 0 0,0 1 0 0 0,0 1 1 0 0,-1-1-1 0 0,1 0 1 0 0,-6-1-1 0 0,-1 0-116 0 0,1 1 0 0 0,-1 0 0 0 0,0 0 0 0 0,1 1 0 0 0,-1 0 0 0 0,0 1 0 0 0,0 0 0 0 0,0 1 0 0 0,0-1 0 0 0,0 2 0 0 0,1 0 0 0 0,-1 0 0 0 0,1 1 0 0 0,-1 0 0 0 0,1 0 0 0 0,0 1 0 0 0,-12 7 0 0 0,7-3-21 0 0,0 0 1 0 0,0 1-1 0 0,1 0 1 0 0,1 2-1 0 0,0-1 0 0 0,0 1 1 0 0,1 1-1 0 0,0 0 1 0 0,-17 25-1 0 0,21-24 29 0 0,-1 1 0 0 0,2-1 1 0 0,0 1-1 0 0,0 1 0 0 0,1-1 0 0 0,1 1 0 0 0,1-1 1 0 0,0 1-1 0 0,0 0 0 0 0,2 0 0 0 0,0 29 1 0 0,1-41 51 0 0,0 0 0 0 0,1 0 0 0 0,-1-1 1 0 0,1 1-1 0 0,-1-1 0 0 0,1 1 1 0 0,0 0-1 0 0,0-1 0 0 0,0 0 1 0 0,1 1-1 0 0,-1-1 0 0 0,0 0 1 0 0,1 1-1 0 0,0-1 0 0 0,-1 0 1 0 0,1 0-1 0 0,0 0 0 0 0,0-1 0 0 0,4 4 1 0 0,-3-3 57 0 0,1-1 1 0 0,-1 0 0 0 0,0 1-1 0 0,1-1 1 0 0,-1-1-1 0 0,1 1 1 0 0,-1 0 0 0 0,1-1-1 0 0,0 0 1 0 0,-1 0-1 0 0,1 0 1 0 0,-1 0-1 0 0,5-1 1 0 0,11-3 318 0 0,-1-1 0 0 0,1-1-1 0 0,-1 0 1 0 0,25-13 0 0 0,-30 13-202 0 0,0 0-48 0 0,1 0 0 0 0,-1-1 0 0 0,-1 0 0 0 0,1-1 0 0 0,-1-1 0 0 0,-1 0 0 0 0,1 0 0 0 0,-2-1 0 0 0,1-1 0 0 0,-1 0 1 0 0,8-12-1 0 0,-18 22-115 0 0,1 0 1 0 0,-1 1 0 0 0,0-1 0 0 0,1 0-1 0 0,-1 1 1 0 0,0-1 0 0 0,1 0-1 0 0,-1 1 1 0 0,1-1 0 0 0,-1 0 0 0 0,1 1-1 0 0,0-1 1 0 0,-1 1 0 0 0,1-1 0 0 0,-1 1-1 0 0,1 0 1 0 0,0-1 0 0 0,0 1 0 0 0,-1-1-1 0 0,1 1 1 0 0,0 0 0 0 0,-1 0 0 0 0,1 0-1 0 0,0-1 1 0 0,0 1 0 0 0,0 0 0 0 0,-1 0-1 0 0,1 0 1 0 0,0 0 0 0 0,0 0-1 0 0,-1 0 1 0 0,2 1 0 0 0,0 0-17 0 0,0 0 0 0 0,-1 0 1 0 0,1 0-1 0 0,-1 0 0 0 0,1 1 0 0 0,-1-1 0 0 0,0 1 1 0 0,1-1-1 0 0,-1 1 0 0 0,0-1 0 0 0,0 1 0 0 0,1 3 1 0 0,4 7-61 0 0,-1 0 1 0 0,6 22-1 0 0,-11-34 93 0 0,8 33-5 0 0,-6-21-134 0 0,1-1 1 0 0,0 1-1 0 0,1 0 1 0 0,1-1-1 0 0,7 15 1 0 0,-12-26 48 0 0,0 1 1 0 0,1-1-1 0 0,-1 1 1 0 0,0 0 0 0 0,0-1-1 0 0,1 0 1 0 0,-1 1 0 0 0,0-1-1 0 0,1 1 1 0 0,-1-1 0 0 0,1 1-1 0 0,-1-1 1 0 0,1 0 0 0 0,-1 1-1 0 0,1-1 1 0 0,-1 0 0 0 0,1 1-1 0 0,-1-1 1 0 0,1 0-1 0 0,-1 0 1 0 0,1 0 0 0 0,-1 1-1 0 0,1-1 1 0 0,-1 0 0 0 0,1 0-1 0 0,0 0 1 0 0,-1 0 0 0 0,1 0-1 0 0,-1 0 1 0 0,1 0 0 0 0,-1 0-1 0 0,1 0 1 0 0,0 0 0 0 0,-1-1-1 0 0,1 1 1 0 0,-1 0 0 0 0,1 0-1 0 0,-1 0 1 0 0,2-1-1 0 0,4-6-1289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0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9402 0 0,'1'-13'929'0'0,"3"-16"2747"0"0,5 41-4767 0 0,27 66 180 0 0,-31-63 967 0 0,1 0 0 0 0,1-1 1 0 0,0 0-1 0 0,1-1 0 0 0,0 1 0 0 0,1-1 0 0 0,11 12 1 0 0,-20-25-11 0 0,1 1 0 0 0,-1 0 0 0 0,1 0 0 0 0,0 0 0 0 0,-1-1 0 0 0,1 1 0 0 0,0 0 1 0 0,0-1-1 0 0,0 1 0 0 0,-1-1 0 0 0,1 1 0 0 0,0-1 0 0 0,0 1 0 0 0,0-1 0 0 0,0 1 1 0 0,0-1-1 0 0,0 0 0 0 0,0 0 0 0 0,0 1 0 0 0,0-1 0 0 0,0 0 0 0 0,0 0 0 0 0,0 0 1 0 0,0 0-1 0 0,0 0 0 0 0,0 0 0 0 0,0 0 0 0 0,0-1 0 0 0,0 1 0 0 0,0 0 0 0 0,-1 0 0 0 0,1-1 1 0 0,0 1-1 0 0,0-1 0 0 0,0 1 0 0 0,0-1 0 0 0,0 1 0 0 0,0-1 0 0 0,-1 1 0 0 0,2-2 1 0 0,2-2 191 0 0,-1-1 0 0 0,0 0 0 0 0,0 0 0 0 0,-1 0 0 0 0,1 0 0 0 0,1-6 0 0 0,-1 5-383 0 0,1-5 300 0 0,4-8-126 0 0,1 0 0 0 0,0 0 1 0 0,1 1-1 0 0,21-28 0 0 0,-29 43-68 0 0,0 1 0 0 0,0-1 0 0 0,0 0 1 0 0,1 1-1 0 0,-1-1 0 0 0,1 1 0 0 0,0 0 0 0 0,0-1 0 0 0,0 1 0 0 0,0 1 0 0 0,0-1 0 0 0,0 0 1 0 0,0 1-1 0 0,1 0 0 0 0,-1 0 0 0 0,1 0 0 0 0,-1 0 0 0 0,1 0 0 0 0,-1 1 0 0 0,1-1 1 0 0,-1 1-1 0 0,1 0 0 0 0,-1 0 0 0 0,1 0 0 0 0,-1 1 0 0 0,1-1 0 0 0,-1 1 0 0 0,1 0 0 0 0,-1 0 1 0 0,1 0-1 0 0,-1 0 0 0 0,0 1 0 0 0,0-1 0 0 0,5 4 0 0 0,0 0-8 0 0,0 1-1 0 0,-1 0 1 0 0,0 0 0 0 0,0 0-1 0 0,-1 1 1 0 0,1 0 0 0 0,8 14-1 0 0,1 4 23 0 0,14 31 1 0 0,-21-37-218 0 0,2 1 0 0 0,0-1 0 0 0,17 21 0 0 0,-26-38 104 0 0,0 1 0 0 0,1 0 0 0 0,-1-1 0 0 0,1 0 0 0 0,0 0 0 0 0,0 0 0 0 0,0 0-1 0 0,0 0 1 0 0,0 0 0 0 0,0-1 0 0 0,0 1 0 0 0,0-1 0 0 0,1 0 0 0 0,-1 0 0 0 0,1 0 0 0 0,4 0 0 0 0,-2-1-66 0 0,0 0 0 0 0,0 0-1 0 0,-1-1 1 0 0,1 0 0 0 0,0 0 0 0 0,-1 0 0 0 0,1-1-1 0 0,0 0 1 0 0,5-2 0 0 0,9-6-223 0 0,-1-1 0 0 0,-1-1 0 0 0,0 0 0 0 0,18-16 0 0 0,-36 27 425 0 0,18-14 323 0 0,0-1-1 0 0,-1 0 0 0 0,28-37 1 0 0,-39 45 130 0 0,-1 0 1 0 0,1-1 0 0 0,-1 1 0 0 0,-1-1-1 0 0,0 0 1 0 0,0-1 0 0 0,0 1-1 0 0,-1 0 1 0 0,-1-1 0 0 0,0 0 0 0 0,0 0-1 0 0,0-10 1 0 0,-2 19-414 0 0,0 0 0 0 0,0-1 0 0 0,0 1 0 0 0,0 0 0 0 0,0 0 0 0 0,0 0 0 0 0,0-1-1 0 0,-1 1 1 0 0,1 0 0 0 0,0 0 0 0 0,-1 0 0 0 0,1 0 0 0 0,-1 0 0 0 0,0 0 0 0 0,1 0 0 0 0,-1 0 0 0 0,0 0 0 0 0,1 0 0 0 0,-1 0 0 0 0,0 0 0 0 0,0 0 0 0 0,0 0-1 0 0,0 1 1 0 0,0-1 0 0 0,0 0 0 0 0,-1 0 0 0 0,-1 0-62 0 0,1 1 0 0 0,-1-1 0 0 0,1 0 0 0 0,-1 1 0 0 0,0 0 0 0 0,1 0 0 0 0,-1 0 0 0 0,0 0-1 0 0,1 0 1 0 0,-1 0 0 0 0,-3 2 0 0 0,-5 0-189 0 0,0 2-1 0 0,0-1 1 0 0,0 1-1 0 0,-16 10 1 0 0,15-7 146 0 0,-1 1 0 0 0,2 1 0 0 0,-1 0-1 0 0,1 0 1 0 0,1 1 0 0 0,-1 0 0 0 0,2 1 0 0 0,0 0 0 0 0,0 1 0 0 0,1 0 0 0 0,0 0-1 0 0,1 0 1 0 0,0 1 0 0 0,-5 16 0 0 0,11-28 50 0 0,1 1-1 0 0,-1 0 1 0 0,0 0-1 0 0,1 0 1 0 0,0 0 0 0 0,-1 0-1 0 0,1 0 1 0 0,0 0-1 0 0,0 0 1 0 0,0 0 0 0 0,0 0-1 0 0,0 0 1 0 0,0 0-1 0 0,1 0 1 0 0,-1-1 0 0 0,1 1-1 0 0,-1 0 1 0 0,1 0-1 0 0,0 0 1 0 0,0 0 0 0 0,0-1-1 0 0,0 1 1 0 0,0 0-1 0 0,0-1 1 0 0,0 1-1 0 0,0-1 1 0 0,1 1 0 0 0,-1-1-1 0 0,1 0 1 0 0,-1 1-1 0 0,1-1 1 0 0,-1 0 0 0 0,1 0-1 0 0,0 0 1 0 0,0 0-1 0 0,-1 0 1 0 0,1-1 0 0 0,0 1-1 0 0,0 0 1 0 0,0-1-1 0 0,0 0 1 0 0,0 1 0 0 0,0-1-1 0 0,2 0 1 0 0,7 1 81 0 0,-1 0 0 0 0,1-1 0 0 0,-1-1 0 0 0,1 0 0 0 0,-1 0 0 0 0,20-6 0 0 0,152-49 1554 0 0,-179 56-1631 0 0,0-1-1 0 0,-1 1 1 0 0,1 0 0 0 0,0-1-1 0 0,0 1 1 0 0,0 1-1 0 0,0-1 1 0 0,0 0 0 0 0,-1 1-1 0 0,1-1 1 0 0,0 1 0 0 0,0 0-1 0 0,-1 0 1 0 0,1 0-1 0 0,-1 1 1 0 0,1-1 0 0 0,-1 0-1 0 0,1 1 1 0 0,-1 0 0 0 0,0-1-1 0 0,1 1 1 0 0,-1 0-1 0 0,0 0 1 0 0,0 0 0 0 0,-1 0-1 0 0,1 1 1 0 0,0-1 0 0 0,-1 1-1 0 0,1-1 1 0 0,-1 1-1 0 0,0-1 1 0 0,0 1 0 0 0,1 3-1 0 0,4 11-35 0 0,-1 0-1 0 0,0 1 0 0 0,-1 0 1 0 0,1 19-1 0 0,-4-27 74 0 0,5 24 37 0 0,-3 1 0 0 0,0-1 0 0 0,-2 1 1 0 0,-2-1-1 0 0,-1 0 0 0 0,-2 1 0 0 0,-1-1 0 0 0,-2 0 0 0 0,-1-1 0 0 0,-16 40 0 0 0,18-60 94 0 0,0-1-1 0 0,-1 1 0 0 0,0-2 1 0 0,-1 1-1 0 0,0-1 0 0 0,-1 0 1 0 0,0-1-1 0 0,-1 0 0 0 0,-12 10 1 0 0,18-17-112 0 0,-1 0-1 0 0,1 0 1 0 0,-1 0 0 0 0,0 0 0 0 0,0-1 0 0 0,0 0 0 0 0,0 0 0 0 0,0 0 0 0 0,-1-1 0 0 0,1 0 0 0 0,-8 1-1 0 0,9-2-97 0 0,0 0-1 0 0,0 0 0 0 0,0 0 0 0 0,0-1 0 0 0,0 0 1 0 0,0 0-1 0 0,0 0 0 0 0,1 0 0 0 0,-1-1 0 0 0,0 1 1 0 0,1-1-1 0 0,-1 0 0 0 0,1 0 0 0 0,-1 0 0 0 0,1-1 1 0 0,0 1-1 0 0,-3-4 0 0 0,-12-12-1931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0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12059 0 0,'74'-3'157'0'0,"-29"2"50"0"0,-1-2 0 0 0,0-2 0 0 0,45-10 0 0 0,-77 12-110 0 0,0-1-1 0 0,-1 1 1 0 0,0-2 0 0 0,1 0-1 0 0,-1 0 1 0 0,18-13 0 0 0,-25 15-13 0 0,1 0 1 0 0,-1-1-1 0 0,-1 0 0 0 0,1 0 1 0 0,0 0-1 0 0,-1 0 1 0 0,0 0-1 0 0,0-1 1 0 0,0 0-1 0 0,-1 1 1 0 0,1-1-1 0 0,-1 0 0 0 0,0 0 1 0 0,-1 0-1 0 0,1 0 1 0 0,-1-1-1 0 0,1-7 1 0 0,-1 3 55 0 0,-1 0 1 0 0,0 1 0 0 0,-1-1 0 0 0,0 1 0 0 0,-1-1-1 0 0,0 1 1 0 0,-5-17 0 0 0,5 21-132 0 0,1 1 0 0 0,-1-1 0 0 0,0 1 0 0 0,0 0 0 0 0,0-1 0 0 0,-1 1 0 0 0,1 0 1 0 0,-1 1-1 0 0,0-1 0 0 0,0 0 0 0 0,-1 1 0 0 0,1 0 0 0 0,-1-1 0 0 0,0 1 0 0 0,1 1 0 0 0,-1-1 0 0 0,-7-3 0 0 0,9 5-61 0 0,0 1-1 0 0,0 0 0 0 0,1 0 1 0 0,-1-1-1 0 0,0 1 0 0 0,0 0 1 0 0,0 1-1 0 0,1-1 0 0 0,-1 0 1 0 0,0 0-1 0 0,0 1 0 0 0,1-1 1 0 0,-1 1-1 0 0,0-1 1 0 0,1 1-1 0 0,-1 0 0 0 0,0 0 1 0 0,1 0-1 0 0,-1 0 0 0 0,1 0 1 0 0,0 0-1 0 0,-1 0 0 0 0,1 0 1 0 0,0 0-1 0 0,0 1 0 0 0,-1-1 1 0 0,1 1-1 0 0,0-1 0 0 0,0 1 1 0 0,0 1-1 0 0,-6 7-121 0 0,2 0 1 0 0,0 1-1 0 0,-6 15 0 0 0,7-16 89 0 0,-7 18 64 0 0,1 0 0 0 0,1 0 0 0 0,2 1 0 0 0,1 0 1 0 0,1 1-1 0 0,1-1 0 0 0,2 1 0 0 0,1-1 0 0 0,3 31 1 0 0,-1-52 21 0 0,0-1-1 0 0,1 0 1 0 0,-1 1 0 0 0,1-1 0 0 0,1 0 0 0 0,0 0 0 0 0,0 0 0 0 0,0-1 0 0 0,7 12 0 0 0,-7-15 0 0 0,0 1 1 0 0,0-1 0 0 0,0 0 0 0 0,0 0-1 0 0,0 0 1 0 0,1 0 0 0 0,-1-1 0 0 0,1 1 0 0 0,-1-1-1 0 0,1 0 1 0 0,0 0 0 0 0,0 0 0 0 0,0-1-1 0 0,0 1 1 0 0,1-1 0 0 0,-1 0 0 0 0,0 0 0 0 0,7 0-1 0 0,1-1-44 0 0,0-1-1 0 0,-1 0 1 0 0,1 0-1 0 0,0-1 0 0 0,-1-1 1 0 0,1 0-1 0 0,-1-1 1 0 0,0 0-1 0 0,0 0 1 0 0,0-1-1 0 0,0-1 1 0 0,-1 0-1 0 0,0 0 0 0 0,12-10 1 0 0,5-7-1141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1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54 131 19436 0 0,'-5'-22'192'0'0,"-2"2"-48"0"0,3 2-8 0 0,-2 0-144 0 0,2 3-152 0 0,-2 4-72 0 0,-1-2-216 0 0,1 6-816 0 0,-3 1-745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1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38 132 11354 0 0,'0'0'-214'0'0,"0"10"-1052"0"0,-1 9 1054 0 0,-2 0-1 0 0,-6 31 1 0 0,-5 32 29 0 0,10-35 134 0 0,-1-1 18 0 0,3 49-1 0 0,2-82 40 0 0,1 0 0 0 0,1 0 0 0 0,0-1 0 0 0,1 1 0 0 0,0 0 0 0 0,0-1 0 0 0,2 0 0 0 0,8 19 0 0 0,-10-26 50 0 0,-1-1 1 0 0,1 1-1 0 0,0-1 1 0 0,0 0 0 0 0,1 0-1 0 0,-1-1 1 0 0,1 1-1 0 0,0 0 1 0 0,0-1-1 0 0,0 0 1 0 0,0 0-1 0 0,0 0 1 0 0,1-1-1 0 0,0 0 1 0 0,-1 1-1 0 0,10 1 1 0 0,-7-2 106 0 0,0-1 1 0 0,1 0-1 0 0,-1 0 0 0 0,0-1 1 0 0,1 0-1 0 0,-1 0 1 0 0,1-1-1 0 0,-1 0 1 0 0,0 0-1 0 0,12-4 0 0 0,0-2 215 0 0,0-1 0 0 0,-1 0 0 0 0,1-1 0 0 0,-2-1 0 0 0,1-1 0 0 0,-2 0 0 0 0,25-22 1 0 0,-26 19-175 0 0,-1-2 1 0 0,-1 1 0 0 0,0-2-1 0 0,-1 1 1 0 0,0-2 0 0 0,-2 0-1 0 0,0 0 1 0 0,-1-1 0 0 0,-1 0-1 0 0,10-34 1 0 0,-15 40-129 0 0,0 0 0 0 0,-1 0 0 0 0,0-1 0 0 0,-1 1 0 0 0,-1-1 0 0 0,0 1 0 0 0,-3-24 0 0 0,1 28-120 0 0,0 0 0 0 0,0 0 1 0 0,-1 1-1 0 0,0-1 0 0 0,-1 1 0 0 0,1 0 0 0 0,-2 0 0 0 0,1 0 1 0 0,-1 1-1 0 0,0-1 0 0 0,-1 1 0 0 0,-8-9 0 0 0,9 12-63 0 0,0 0 1 0 0,-1 0-1 0 0,0 0 0 0 0,1 1 0 0 0,-1-1 0 0 0,0 1 0 0 0,0 1 0 0 0,-1-1 0 0 0,1 1 0 0 0,-1 0 1 0 0,1 1-1 0 0,-1 0 0 0 0,1 0 0 0 0,-1 0 0 0 0,0 0 0 0 0,0 1 0 0 0,1 1 0 0 0,-1-1 0 0 0,0 1 1 0 0,1 0-1 0 0,-9 2 0 0 0,-1 1-219 0 0,0 1 0 0 0,0 0 0 0 0,1 1 0 0 0,0 1 1 0 0,0 0-1 0 0,0 1 0 0 0,-20 16 0 0 0,31-21 146 0 0,-33 27-979 0 0,35-29 1033 0 0,1 0 0 0 0,0 0 0 0 0,-1 1 1 0 0,1-1-1 0 0,0 0 0 0 0,-1 1 0 0 0,1-1 0 0 0,0 1 0 0 0,0 0 0 0 0,0-1 0 0 0,1 1 0 0 0,-1 0 0 0 0,0-1 0 0 0,1 1 1 0 0,-1 0-1 0 0,1 0 0 0 0,-1 0 0 0 0,1-1 0 0 0,0 1 0 0 0,-1 3 0 0 0,2-5 66 0 0,-1 1 0 0 0,1 0-1 0 0,-1-1 1 0 0,1 1 0 0 0,-1 0 0 0 0,1-1-1 0 0,-1 1 1 0 0,1-1 0 0 0,0 1 0 0 0,-1 0-1 0 0,1-1 1 0 0,0 0 0 0 0,-1 1 0 0 0,1-1-1 0 0,0 1 1 0 0,0-1 0 0 0,-1 0 0 0 0,1 0-1 0 0,0 1 1 0 0,0-1 0 0 0,0 0 0 0 0,0 0 0 0 0,-1 0-1 0 0,2 0 1 0 0,24 0-348 0 0,-21 0 242 0 0,20-3 196 0 0,0-2 0 0 0,0 0-1 0 0,0-2 1 0 0,-1 0 0 0 0,26-13-1 0 0,-35 15 30 0 0,180-85 1188 0 0,-57 22 28 0 0,-70 44-478 0 0,-68 23-801 0 0,0 1 0 0 0,1 0 0 0 0,-1 0 0 0 0,0 0 0 0 0,0 0 0 0 0,0 0 1 0 0,0 0-1 0 0,0 0 0 0 0,0 0 0 0 0,1-1 0 0 0,-1 1 0 0 0,0 0 0 0 0,0 0 0 0 0,0 0 0 0 0,0 0 1 0 0,0 0-1 0 0,1 0 0 0 0,-1 0 0 0 0,0 0 0 0 0,0 0 0 0 0,0 0 0 0 0,0 0 0 0 0,0 0 0 0 0,1 0 1 0 0,-1 0-1 0 0,0 0 0 0 0,0 0 0 0 0,0 0 0 0 0,0 0 0 0 0,0 0 0 0 0,1 0 0 0 0,-1 0 0 0 0,0 1 1 0 0,0-1-1 0 0,0 0 0 0 0,0 0 0 0 0,0 0 0 0 0,1 0 0 0 0,-1 0 0 0 0,0 0 0 0 0,0 0 0 0 0,0 0 0 0 0,0 1 1 0 0,0-1-1 0 0,0 0 0 0 0,0 0 0 0 0,0 0 0 0 0,0 0 0 0 0,1 1 0 0 0,-3 11-180 0 0,-10 25-241 0 0,5-18 268 0 0,0 11 99 0 0,1 1 0 0 0,1 0 0 0 0,0 41 0 0 0,6 96 166 0 0,0-132-84 0 0,10 173 253 0 0,-3-97 94 0 0,-12 210-1 0 0,-9-199-733 0 0,-40 171 1 0 0,52-288 359 0 0,0-1 1 0 0,-1 0-1 0 0,0 0 1 0 0,0 0 0 0 0,0 0-1 0 0,-1-1 1 0 0,-5 9-1 0 0,7-12 9 0 0,1 0-1 0 0,-1 0 1 0 0,0 0-1 0 0,0 0 1 0 0,0-1-1 0 0,0 1 1 0 0,0 0-1 0 0,0-1 0 0 0,0 1 1 0 0,0-1-1 0 0,-1 1 1 0 0,1-1-1 0 0,0 1 1 0 0,0-1-1 0 0,0 0 1 0 0,0 0-1 0 0,-1 1 1 0 0,1-1-1 0 0,0 0 1 0 0,0 0-1 0 0,-1 0 1 0 0,1-1-1 0 0,0 1 1 0 0,0 0-1 0 0,0 0 1 0 0,-1-1-1 0 0,1 1 0 0 0,0 0 1 0 0,0-1-1 0 0,0 1 1 0 0,0-1-1 0 0,0 0 1 0 0,0 1-1 0 0,0-1 1 0 0,0 0-1 0 0,0 1 1 0 0,0-1-1 0 0,-1-2 1 0 0,-8-6 16 0 0,0 0 0 0 0,1-1 0 0 0,0-1 0 0 0,1 1 1 0 0,0-1-1 0 0,1-1 0 0 0,-9-18 0 0 0,-34-92-308 0 0,34 75 15 0 0,2-1 1 0 0,-10-67-1 0 0,20 85 262 0 0,1 0-1 0 0,1-1 1 0 0,2 1-1 0 0,1 0 1 0 0,6-36-1 0 0,-7 59 75 0 0,1 0-1 0 0,1 1 1 0 0,-1-1-1 0 0,1 1 0 0 0,0-1 1 0 0,1 1-1 0 0,-1 0 1 0 0,1 0-1 0 0,1 0 1 0 0,-1 0-1 0 0,1 1 1 0 0,0-1-1 0 0,0 1 1 0 0,0 0-1 0 0,1 0 1 0 0,0 1-1 0 0,0-1 0 0 0,0 1 1 0 0,1 0-1 0 0,-1 0 1 0 0,1 1-1 0 0,0 0 1 0 0,0 0-1 0 0,0 0 1 0 0,0 0-1 0 0,1 1 1 0 0,-1 0-1 0 0,1 1 0 0 0,10-2 1 0 0,22-2-287 0 0,0 2 1 0 0,76 2-1 0 0,-68 4-236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4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244 164 11290 0 0,'-11'-26'2122'0'0,"5"11"-1891"0"0,0-1-1 0 0,-2 1 0 0 0,0 1 1 0 0,0-1-1 0 0,-12-13 1 0 0,18 25-304 0 0,0 0 1 0 0,-1 0-1 0 0,1 1 1 0 0,-1-1 0 0 0,0 1-1 0 0,0 0 1 0 0,0-1 0 0 0,0 1-1 0 0,-1 1 1 0 0,1-1 0 0 0,0 0-1 0 0,-1 1 1 0 0,1 0-1 0 0,-1 0 1 0 0,1 0 0 0 0,-1 0-1 0 0,0 0 1 0 0,1 1 0 0 0,-1 0-1 0 0,0-1 1 0 0,1 2 0 0 0,-1-1-1 0 0,0 0 1 0 0,1 1 0 0 0,-1-1-1 0 0,0 1 1 0 0,1 0-1 0 0,-7 3 1 0 0,5-2 3 0 0,1 0 1 0 0,-1 1-1 0 0,1 0 1 0 0,0 0-1 0 0,0 0 0 0 0,0 0 1 0 0,0 1-1 0 0,1-1 0 0 0,-1 1 1 0 0,1 0-1 0 0,0 0 1 0 0,0 0-1 0 0,0 1 0 0 0,0-1 1 0 0,1 1-1 0 0,0-1 1 0 0,0 1-1 0 0,-2 9 0 0 0,2-7 53 0 0,0 0 0 0 0,0 1 0 0 0,1-1 1 0 0,0 1-1 0 0,1 0 0 0 0,-1-1 0 0 0,1 1 0 0 0,1 0 0 0 0,0-1 0 0 0,0 1 0 0 0,0-1 0 0 0,3 9 0 0 0,-2-12 21 0 0,0-1-1 0 0,0 1 1 0 0,0-1 0 0 0,1 0-1 0 0,-1 0 1 0 0,1 0-1 0 0,-1 0 1 0 0,1 0 0 0 0,0-1-1 0 0,0 1 1 0 0,0-1-1 0 0,1 0 1 0 0,-1 0 0 0 0,0 0-1 0 0,1 0 1 0 0,4 1 0 0 0,-6-2 19 0 0,0 0 1 0 0,-1 0-1 0 0,1-1 1 0 0,0 1-1 0 0,0 0 1 0 0,0-1 0 0 0,0 0-1 0 0,0 1 1 0 0,0-1-1 0 0,0 0 1 0 0,1 0 0 0 0,-1 0-1 0 0,0 0 1 0 0,0-1-1 0 0,0 1 1 0 0,0-1 0 0 0,0 1-1 0 0,0-1 1 0 0,0 1-1 0 0,-1-1 1 0 0,1 0 0 0 0,0 0-1 0 0,0 0 1 0 0,0 0-1 0 0,-1 0 1 0 0,1-1 0 0 0,-1 1-1 0 0,1 0 1 0 0,-1-1-1 0 0,1 1 1 0 0,1-4 0 0 0,4-6 175 0 0,-1 0 1 0 0,0 0-1 0 0,0 0 1 0 0,-1-1 0 0 0,-1 0-1 0 0,6-22 1 0 0,1-12 750 0 0,-11 45-805 0 0,5 4-967 0 0,4 6 754 0 0,0 0-1 0 0,-1 0 1 0 0,-1 1 0 0 0,1 0-1 0 0,6 15 1 0 0,30 60 222 0 0,-39-74-211 0 0,1 5-363 0 0,2 0-1 0 0,15 24 1 0 0,-20-36-507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2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11042 0 0,'6'43'-88'0'0,"3"9"16"0"0,2 9 64 0 0,-1 7 16 0 0,-1 0 48 0 0,0 4 24 0 0,-2 1-16 0 0,0 0-24 0 0,0 0 24 0 0,-2-2-328 0 0,-1 1-112 0 0,-3-7-32 0 0,4-1-368 0 0,-2-8-280 0 0,0-4-136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2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15059 0 0,'3'-5'-3'0'0,"0"1"1"0"0,0-1-1 0 0,0 1 0 0 0,1 0 0 0 0,-1 0 1 0 0,1 0-1 0 0,0 1 0 0 0,0-1 0 0 0,0 1 0 0 0,1 0 1 0 0,-1 0-1 0 0,1 0 0 0 0,0 1 0 0 0,0 0 1 0 0,-1 0-1 0 0,2 0 0 0 0,-1 0 0 0 0,0 1 1 0 0,0 0-1 0 0,9-1 0 0 0,1 0-63 0 0,-1 0 0 0 0,1 1 1 0 0,0 1-1 0 0,-1 0 0 0 0,1 1 0 0 0,21 4 0 0 0,-27-3 45 0 0,0 0-1 0 0,-1 1 1 0 0,0 0-1 0 0,1 1 1 0 0,-1-1-1 0 0,-1 1 1 0 0,1 1-1 0 0,0 0 1 0 0,-1 0-1 0 0,0 0 1 0 0,0 1-1 0 0,-1 0 0 0 0,0 0 1 0 0,7 9-1 0 0,-9-9-8 0 0,0 0 0 0 0,-1 0 0 0 0,1 0 0 0 0,-1 0 0 0 0,-1 0-1 0 0,1 1 1 0 0,-1 0 0 0 0,0-1 0 0 0,-1 1 0 0 0,1 0 0 0 0,-1 0-1 0 0,-1 0 1 0 0,1 0 0 0 0,-1 0 0 0 0,0 0 0 0 0,-1 0 0 0 0,0-1-1 0 0,-3 13 1 0 0,0-5 15 0 0,-1 0 0 0 0,0 0 0 0 0,-1 0 0 0 0,-1-1 0 0 0,0 1 0 0 0,-1-2 0 0 0,0 1 0 0 0,-1-1-1 0 0,-1 0 1 0 0,-12 11 0 0 0,15-15 38 0 0,0-1 0 0 0,-1 0 0 0 0,0-1 0 0 0,0 0 1 0 0,-1 0-1 0 0,0-1 0 0 0,0 0 0 0 0,0 0 0 0 0,-1-1 0 0 0,1 0 0 0 0,-1-1 0 0 0,0 0 0 0 0,0-1 0 0 0,0 0 0 0 0,-18 1 0 0 0,27-3-18 0 0,0 0 0 0 0,0 0 0 0 0,1 0 0 0 0,-1 0 0 0 0,0 0 0 0 0,0 0 0 0 0,1-1 0 0 0,-1 1 0 0 0,0 0 0 0 0,1 0 0 0 0,-1-1 0 0 0,0 1 0 0 0,1-1 0 0 0,-1 1 0 0 0,0 0 0 0 0,1-1 0 0 0,-1 1 0 0 0,1-1 0 0 0,-1 1 0 0 0,1-1 0 0 0,-1 0 0 0 0,1 1 0 0 0,-1-1 0 0 0,1 0 0 0 0,0 1 0 0 0,-1-1 0 0 0,0-1 0 0 0,-1-26-156 0 0,3 20 26 0 0,0 0 1 0 0,0 0-1 0 0,1 1 1 0 0,6-15-1 0 0,-7 18 88 0 0,1 1 0 0 0,0-1 0 0 0,0 1 0 0 0,0 0 0 0 0,0 0 0 0 0,1 0 0 0 0,-1 0 0 0 0,1 0 0 0 0,-1 1 0 0 0,1-1 0 0 0,0 1 0 0 0,0-1 0 0 0,0 1 0 0 0,1 0 0 0 0,-1 1 0 0 0,0-1 0 0 0,1 0 0 0 0,-1 1 0 0 0,1 0 0 0 0,0 0 0 0 0,-1 0 0 0 0,1 0 0 0 0,0 0 0 0 0,0 1 0 0 0,4-1 0 0 0,-3 2 8 0 0,1-1 1 0 0,-1 1-1 0 0,0 0 1 0 0,1 1-1 0 0,-1-1 1 0 0,0 1-1 0 0,0 0 1 0 0,0 0-1 0 0,-1 1 1 0 0,1-1-1 0 0,0 1 0 0 0,-1 0 1 0 0,0 0-1 0 0,1 1 1 0 0,-1-1-1 0 0,0 1 1 0 0,5 6-1 0 0,20 30 114 0 0,-2 1 0 0 0,34 64 0 0 0,12 21 151 0 0,-60-106-200 0 0,1 0-1 0 0,1-2 0 0 0,33 33 0 0 0,-43-46-112 0 0,0-1-1 0 0,1 1 0 0 0,-1-1 1 0 0,1-1-1 0 0,-1 1 0 0 0,1-1 1 0 0,0 0-1 0 0,0-1 1 0 0,1 1-1 0 0,-1-1 0 0 0,0 0 1 0 0,1-1-1 0 0,11 2 0 0 0,9-3-930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3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56 9506 0 0,'-3'-5'143'0'0,"0"1"0"0"0,-1 0 0 0 0,0 0 0 0 0,0 0 0 0 0,0 0 0 0 0,0 0 0 0 0,0 1 0 0 0,-1 0 0 0 0,0 0 0 0 0,0 0 0 0 0,0 1 0 0 0,0-1 0 0 0,0 1 0 0 0,0 0 0 0 0,0 1 0 0 0,-11-3 0 0 0,9 4-149 0 0,0 0 0 0 0,0 0 0 0 0,1 0 0 0 0,-1 1 1 0 0,0 0-1 0 0,0 0 0 0 0,1 1 0 0 0,-1 0 0 0 0,1 0 0 0 0,-1 1 0 0 0,1 0 0 0 0,0 0 0 0 0,-9 6 1 0 0,-1 2-46 0 0,0 0 1 0 0,1 2 0 0 0,1 0 0 0 0,0 0 0 0 0,1 1-1 0 0,0 1 1 0 0,1 0 0 0 0,1 1 0 0 0,0 1 0 0 0,1-1 0 0 0,1 1-1 0 0,1 1 1 0 0,0 0 0 0 0,1 0 0 0 0,-6 27 0 0 0,12-41 19 0 0,0 1 0 0 0,0 0 0 0 0,0 0 0 0 0,0 0 0 0 0,1 0 0 0 0,0 0 0 0 0,0 0 0 0 0,1 0 0 0 0,0 7 0 0 0,0-11 43 0 0,-1 0-1 0 0,1 0 0 0 0,-1 0 1 0 0,1 0-1 0 0,-1 0 0 0 0,1 0 1 0 0,0 0-1 0 0,0 0 0 0 0,-1 0 1 0 0,1 0-1 0 0,0 0 0 0 0,0 0 1 0 0,0 0-1 0 0,0-1 0 0 0,0 1 0 0 0,0 0 1 0 0,0-1-1 0 0,0 1 0 0 0,1-1 1 0 0,-1 1-1 0 0,0-1 0 0 0,0 0 1 0 0,0 1-1 0 0,1-1 0 0 0,-1 0 1 0 0,0 0-1 0 0,0 0 0 0 0,1 0 1 0 0,-1 0-1 0 0,0 0 0 0 0,0 0 1 0 0,1 0-1 0 0,-1 0 0 0 0,0-1 1 0 0,0 1-1 0 0,0 0 0 0 0,0-1 0 0 0,1 1 1 0 0,-1-1-1 0 0,1 0 0 0 0,26-8 480 0 0,0-2-1 0 0,0-1 1 0 0,-1 0-1 0 0,32-22 1 0 0,-55 31-484 0 0,0 0 0 0 0,1 1 0 0 0,-1-1 1 0 0,1 1-1 0 0,0 0 0 0 0,-1 0 0 0 0,1 0 0 0 0,0 1 0 0 0,0-1 1 0 0,7 0-1 0 0,-9 2-21 0 0,-1 1-1 0 0,1-1 1 0 0,0 0 0 0 0,-1 1 0 0 0,1 0 0 0 0,-1-1 0 0 0,1 1 0 0 0,-1 0 0 0 0,1 0-1 0 0,-1 0 1 0 0,0 1 0 0 0,0-1 0 0 0,1 1 0 0 0,-1-1 0 0 0,0 1 0 0 0,0 0 0 0 0,0-1-1 0 0,-1 1 1 0 0,1 0 0 0 0,0 0 0 0 0,2 5 0 0 0,16 23-31 0 0,24 54 0 0 0,-28-53-96 0 0,37 57 1 0 0,-52-86 69 0 0,0-1-52 0 0,0 1 0 0 0,0-1 0 0 0,0 1 0 0 0,1-1 0 0 0,-1 1-1 0 0,0-1 1 0 0,1 0 0 0 0,-1 0 0 0 0,1 0 0 0 0,3 2-1 0 0,6 1-1080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3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13131 0 0,'2'30'-264'0'0,"2"5"328"0"0,2 8-24 0 0,-1 5 64 0 0,1 4 16 0 0,3 6-32 0 0,1-2 8 0 0,-1 2-16 0 0,1-1 8 0 0,-2 1 16 0 0,0-6-224 0 0,-3-1-288 0 0,3-5-96 0 0,-3-4-368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3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16219 0 0,'9'-5'-83'0'0,"1"1"-1"0"0,-1 1 0 0 0,1-1 0 0 0,0 1 0 0 0,0 1 0 0 0,0 0 0 0 0,19-1 0 0 0,73 3-333 0 0,-93 0 388 0 0,7 0 16 0 0,1 1 0 0 0,-1 1 1 0 0,0 0-1 0 0,-1 1 0 0 0,1 1 0 0 0,0 0 0 0 0,-1 1 1 0 0,0 1-1 0 0,0 1 0 0 0,0 0 0 0 0,-1 0 1 0 0,0 2-1 0 0,-1 0 0 0 0,0 0 0 0 0,0 1 0 0 0,-1 1 1 0 0,0 0-1 0 0,-1 0 0 0 0,0 1 0 0 0,-1 1 0 0 0,0 0 1 0 0,-1 0-1 0 0,9 19 0 0 0,-7-10 49 0 0,1-2 11 0 0,-2 1 1 0 0,0 1 0 0 0,-1 0 0 0 0,9 36 0 0 0,-7-16 45 0 0,2 15-46 0 0,-3-26-879 0 0,-9-30 647 0 0,-1 1-1 0 0,1-1 1 0 0,-1 0-1 0 0,1 0 1 0 0,0 0-1 0 0,-1 0 1 0 0,1 0 0 0 0,0 0-1 0 0,0-1 1 0 0,0 1-1 0 0,0 0 1 0 0,0 0-1 0 0,0-1 1 0 0,0 1-1 0 0,0 0 1 0 0,0-1-1 0 0,0 1 1 0 0,0-1 0 0 0,0 1-1 0 0,0-1 1 0 0,3 1-1 0 0,4-1-1310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4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57 180 5009 0 0,'58'-134'10653'0'0,"-69"144"-10776"0"0,4 0 48 0 0,1 0-1 0 0,0 1 1 0 0,0 0-1 0 0,1 0 1 0 0,1 1-1 0 0,-4 12 1 0 0,0-3 65 0 0,-6 16 16 0 0,7-22 4 0 0,0 1 1 0 0,2 0 0 0 0,0 0 0 0 0,0 1-1 0 0,2-1 1 0 0,0 1 0 0 0,-2 33 0 0 0,5-47-24 0 0,1-1 1 0 0,-1 1 0 0 0,0 0 0 0 0,1-1 0 0 0,0 1-1 0 0,0 0 1 0 0,0-1 0 0 0,0 1 0 0 0,0-1 0 0 0,0 0 0 0 0,0 1-1 0 0,1-1 1 0 0,-1 0 0 0 0,1 0 0 0 0,0 0 0 0 0,0 0-1 0 0,0 0 1 0 0,4 3 0 0 0,-2-2 2 0 0,0-1 0 0 0,0 0 0 0 0,0 0 1 0 0,0 0-1 0 0,1-1 0 0 0,-1 1 0 0 0,1-1 0 0 0,-1 0 0 0 0,1 0 0 0 0,5 0 0 0 0,7-1 62 0 0,-1-1-1 0 0,0 0 0 0 0,0 0 1 0 0,1-2-1 0 0,16-5 1 0 0,-11 2 123 0 0,-2 0 1 0 0,1-2-1 0 0,-1 0 1 0 0,0-2 0 0 0,26-16-1 0 0,-38 22-83 0 0,-1-2-1 0 0,1 1 0 0 0,-1-1 0 0 0,-1 0 1 0 0,1 0-1 0 0,-1 0 0 0 0,0-1 0 0 0,0 0 1 0 0,-1-1-1 0 0,0 1 0 0 0,0-1 0 0 0,-1 0 1 0 0,0 0-1 0 0,0 0 0 0 0,4-16 0 0 0,-7 17-121 0 0,0-1-1 0 0,0 1 0 0 0,-1-1 1 0 0,0 1-1 0 0,-1-1 0 0 0,1 1 1 0 0,-1-1-1 0 0,-1 1 0 0 0,0-1 0 0 0,0 1 1 0 0,0 0-1 0 0,-1 0 0 0 0,0 0 1 0 0,0 0-1 0 0,-1 0 0 0 0,1 1 1 0 0,-2-1-1 0 0,1 1 0 0 0,-1 0 0 0 0,0 0 1 0 0,0 1-1 0 0,0 0 0 0 0,-1 0 1 0 0,0 0-1 0 0,0 0 0 0 0,-9-4 1 0 0,5 2-351 0 0,0 1 0 0 0,-1 0 0 0 0,0 1 1 0 0,0 1-1 0 0,0-1 0 0 0,0 2 0 0 0,-1 0 1 0 0,1 0-1 0 0,-1 1 0 0 0,0 0 0 0 0,0 1 1 0 0,0 0-1 0 0,0 1 0 0 0,0 1 0 0 0,0 0 1 0 0,-14 2-1 0 0,85 8-2960 0 0,-18-4 3411 0 0,0 2-1 0 0,44 16 1 0 0,-70-19 23 0 0,0 0 0 0 0,-1 1 0 0 0,0 0 0 0 0,-1 1 0 0 0,0 1 1 0 0,0 0-1 0 0,0 1 0 0 0,19 21 0 0 0,7 10 903 0 0,-1 2 0 0 0,57 70 4314 0 0,-80-150-4860 0 0,-1 6-544 0 0,-8 18 48 0 0,2 0 1 0 0,0 1 0 0 0,0 0-1 0 0,1 0 1 0 0,1 1 0 0 0,0 0-1 0 0,0 1 1 0 0,23-18 0 0 0,-28 24 18 0 0,0 1-1 0 0,0-1 1 0 0,0 1 0 0 0,1-1 0 0 0,0 2 0 0 0,-1-1 0 0 0,1 0 0 0 0,0 1-1 0 0,1 1 1 0 0,-1-1 0 0 0,0 1 0 0 0,0 0 0 0 0,1 0 0 0 0,-1 0 0 0 0,0 1-1 0 0,1 0 1 0 0,-1 1 0 0 0,1-1 0 0 0,-1 1 0 0 0,0 0 0 0 0,0 1 0 0 0,10 3-1 0 0,-11-3 34 0 0,0 1-1 0 0,0 0 0 0 0,0 0 1 0 0,-1 1-1 0 0,1-1 0 0 0,-1 1 1 0 0,0 0-1 0 0,0 0 0 0 0,0 1 1 0 0,0-1-1 0 0,-1 1 0 0 0,0 0 1 0 0,0 0-1 0 0,4 9 0 0 0,0 4 4 0 0,0 1-1 0 0,7 37 0 0 0,-7-27-153 0 0,-5-21-120 0 0,1-1-1 0 0,-1 0 0 0 0,1 0 0 0 0,1 0 0 0 0,7 11 0 0 0,-2-6-964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4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63 13427 0 0,'0'-3'41'0'0,"0"1"0"0"0,0-1 0 0 0,-1 0-1 0 0,1 1 1 0 0,-1-1 0 0 0,0 0 0 0 0,0 1 0 0 0,0-1 0 0 0,0 1 0 0 0,0-1 0 0 0,0 1 0 0 0,-1-1-1 0 0,1 1 1 0 0,-1 0 0 0 0,1 0 0 0 0,-1 0 0 0 0,0 0 0 0 0,0 0 0 0 0,0 0 0 0 0,0 0-1 0 0,-1 1 1 0 0,1-1 0 0 0,0 1 0 0 0,-1-1 0 0 0,1 1 0 0 0,0 0 0 0 0,-1 0 0 0 0,0 0 0 0 0,1 0-1 0 0,-1 1 1 0 0,0-1 0 0 0,1 1 0 0 0,-1-1 0 0 0,0 1 0 0 0,1 0 0 0 0,-1 0 0 0 0,0 0 0 0 0,0 1-1 0 0,1-1 1 0 0,-1 1 0 0 0,-4 1 0 0 0,-7 1-173 0 0,0 1 0 0 0,1 1 0 0 0,0 0-1 0 0,0 1 1 0 0,0 1 0 0 0,-20 13 0 0 0,9-3 109 0 0,0 2 0 0 0,1 1 0 0 0,1 0 0 0 0,2 2-1 0 0,0 0 1 0 0,1 2 0 0 0,1 0 0 0 0,-15 27 0 0 0,30-47 35 0 0,2-3-3 0 0,0 1-1 0 0,0-1 0 0 0,0 1 0 0 0,0 0 1 0 0,0-1-1 0 0,1 1 0 0 0,-1 0 0 0 0,0 0 1 0 0,1-1-1 0 0,-1 1 0 0 0,1 0 0 0 0,0 0 1 0 0,0 3-1 0 0,21 2 286 0 0,-21-7-275 0 0,5-1 33 0 0,0 0 0 0 0,0 0 0 0 0,-1 0 0 0 0,1-1 0 0 0,0 1 0 0 0,0-1 0 0 0,-1 0-1 0 0,1-1 1 0 0,4-3 0 0 0,3 0 44 0 0,-3 1-60 0 0,0 1-1 0 0,1 0 1 0 0,-1 0-1 0 0,1 1 1 0 0,0 1-1 0 0,0-1 0 0 0,18 0 1 0 0,-22 3-25 0 0,0 0 0 0 0,0 0 0 0 0,0 1-1 0 0,-1 0 1 0 0,1 0 0 0 0,0 1 0 0 0,0-1 0 0 0,-1 1 0 0 0,1 0 0 0 0,0 1-1 0 0,-1 0 1 0 0,0 0 0 0 0,0 0 0 0 0,9 7 0 0 0,6 7 62 0 0,0 2 1 0 0,26 29-1 0 0,-20-23 135 0 0,-25-24-303 0 0,0 0 0 0 0,0 0 0 0 0,1 0 0 0 0,-1-1 0 0 0,0 1 0 0 0,1 0 1 0 0,-1 0-1 0 0,1-1 0 0 0,-1 1 0 0 0,1-1 0 0 0,-1 0 0 0 0,1 1 0 0 0,-1-1 1 0 0,1 0-1 0 0,-1 0 0 0 0,1 0 0 0 0,0 0 0 0 0,-1 0 0 0 0,1 0 1 0 0,1-1-1 0 0,5-3-1140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12907 0 0,'3'29'168'0'0,"3"7"120"0"0,-11 2-56 0 0,5 3-40 0 0,5 3-40 0 0,0-4 0 0 0,2 1-64 0 0,-1-4-16 0 0,1 1-16 0 0,-1-4 0 0 0,6 1-32 0 0,-5-2-408 0 0,5 0-320 0 0,-7 2-88 0 0,0-2-553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5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22637 0 0,'0'0'-560'0'0,"18"7"-64"0"0,-3 0-209 0 0,4 5-71 0 0,4 3-64 0 0,3 3-912 0 0,3 1-801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6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362 267 12123 0 0,'2'-10'159'0'0,"-1"1"1"0"0,0-1 0 0 0,-1 1 0 0 0,0-1-1 0 0,-1 0 1 0 0,1 1 0 0 0,-2-1 0 0 0,1 1-1 0 0,-2-1 1 0 0,1 1 0 0 0,-5-12 0 0 0,3 11-125 0 0,-1-1 0 0 0,0 1 0 0 0,0 0 1 0 0,-1 0-1 0 0,0 1 0 0 0,0 0 1 0 0,-1 0-1 0 0,-1 0 0 0 0,-11-10 0 0 0,14 15-76 0 0,0 0 0 0 0,0 1 1 0 0,-1-1-1 0 0,0 1 0 0 0,1 0 0 0 0,-1 1 0 0 0,0-1 0 0 0,-1 1 0 0 0,1 1 0 0 0,0-1 0 0 0,-1 1 0 0 0,1 0 0 0 0,0 0 0 0 0,-1 1 0 0 0,1 0 0 0 0,-1 0 0 0 0,1 0 0 0 0,-1 1 0 0 0,1 0 0 0 0,-1 0 0 0 0,1 1 0 0 0,0 0 0 0 0,0 0 0 0 0,-9 4 0 0 0,8-2 11 0 0,-1 0 0 0 0,1 0-1 0 0,0 0 1 0 0,0 1 0 0 0,0 0-1 0 0,1 1 1 0 0,-1 0 0 0 0,1 0-1 0 0,1 0 1 0 0,-1 0 0 0 0,1 1-1 0 0,0 0 1 0 0,1 0 0 0 0,0 0-1 0 0,0 1 1 0 0,0-1 0 0 0,1 1-1 0 0,-3 10 1 0 0,3-6 5 0 0,1 1 1 0 0,0-1-1 0 0,1 1 1 0 0,0-1-1 0 0,1 1 0 0 0,0-1 1 0 0,1 0-1 0 0,4 18 0 0 0,-4-24 50 0 0,0 0-1 0 0,1-1 0 0 0,0 1 0 0 0,0 0 0 0 0,0-1 1 0 0,1 0-1 0 0,0 1 0 0 0,0-1 0 0 0,0 0 1 0 0,1-1-1 0 0,-1 1 0 0 0,1 0 0 0 0,0-1 0 0 0,1 0 1 0 0,-1 0-1 0 0,1 0 0 0 0,-1-1 0 0 0,1 0 1 0 0,9 5-1 0 0,-10-7 65 0 0,1 0 0 0 0,-1 0 0 0 0,0 0 0 0 0,0-1 1 0 0,1 0-1 0 0,-1 0 0 0 0,0 0 0 0 0,1 0 0 0 0,-1-1 0 0 0,0 1 1 0 0,1-1-1 0 0,-1 0 0 0 0,0-1 0 0 0,7-2 0 0 0,25-5 315 0 0,-30 7-370 0 0,1 1-1 0 0,0-2 1 0 0,-1 1-1 0 0,0-1 0 0 0,1 0 1 0 0,-1 0-1 0 0,0-1 0 0 0,0 1 1 0 0,-1-1-1 0 0,8-7 0 0 0,-12 11-36 0 0,0 0-1 0 0,0-1 0 0 0,0 1 1 0 0,0 0-1 0 0,0 0 0 0 0,0-1 1 0 0,0 1-1 0 0,1 0 0 0 0,-1 0 1 0 0,0 0-1 0 0,0 0 0 0 0,0 1 1 0 0,0-1-1 0 0,0 0 1 0 0,1 0-1 0 0,-1 1 0 0 0,0-1 1 0 0,0 1-1 0 0,0-1 0 0 0,0 1 1 0 0,0-1-1 0 0,0 1 0 0 0,0 0 1 0 0,0-1-1 0 0,0 1 0 0 0,-1 0 1 0 0,1 0-1 0 0,0 0 0 0 0,0-1 1 0 0,-1 1-1 0 0,1 0 0 0 0,1 2 1 0 0,26 35 32 0 0,-26-35-18 0 0,11 19 53 0 0,-2 0 0 0 0,0 0 0 0 0,-2 1 0 0 0,8 26-1 0 0,5 15 22 0 0,-21-63-243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4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13555 0 0,'0'0'-104'0'0,"1"2"-328"0"0,29 309 576 0 0,-26-283 385 0 0,-1-27 372 0 0,-2-14-555 0 0,0-18-213 0 0,0 3-105 0 0,0 0 1 0 0,1 1 0 0 0,2-1-1 0 0,1 0 1 0 0,10-33-1 0 0,-7 41-28 0 0,-5 9-15 0 0,1 0 0 0 0,0 1 0 0 0,1-1 0 0 0,0 1 0 0 0,1 0 0 0 0,0 1 0 0 0,10-14 0 0 0,-9 15-20 0 0,0 0 0 0 0,1 0 1 0 0,0 1-1 0 0,0 0 0 0 0,1 1 0 0 0,0-1 0 0 0,0 2 0 0 0,0-1 0 0 0,1 1 0 0 0,0 1 0 0 0,0-1 0 0 0,0 2 0 0 0,0-1 1 0 0,1 2-1 0 0,-1-1 0 0 0,20-1 0 0 0,-28 4 26 0 0,-1 0 0 0 0,0 1 0 0 0,1-1 0 0 0,-1 0 0 0 0,1 0 1 0 0,-1 1-1 0 0,0-1 0 0 0,1 1 0 0 0,-1-1 0 0 0,0 1 0 0 0,0-1 0 0 0,1 1 0 0 0,-1 0 1 0 0,0 0-1 0 0,0-1 0 0 0,0 1 0 0 0,0 0 0 0 0,0 0 0 0 0,0 0 0 0 0,0 0 0 0 0,0 1 1 0 0,0-1-1 0 0,-1 0 0 0 0,1 0 0 0 0,0 0 0 0 0,-1 1 0 0 0,1-1 0 0 0,-1 0 0 0 0,1 1 1 0 0,-1-1-1 0 0,0 0 0 0 0,1 1 0 0 0,-1-1 0 0 0,0 0 0 0 0,0 1 0 0 0,0-1 0 0 0,0 3 0 0 0,-1 6 29 0 0,1 0 0 0 0,-1 0 0 0 0,-1 0 0 0 0,-2 10-1 0 0,2-11-3 0 0,-33 111 168 0 0,-3 11-169 0 0,35-118-11 0 0,1 1 0 0 0,0 0 0 0 0,1-1-1 0 0,1 1 1 0 0,0 0 0 0 0,1 0 0 0 0,3 19-1 0 0,-2-26-38 0 0,0-1 0 0 0,0 1 0 0 0,1-1-1 0 0,-1 0 1 0 0,1 0 0 0 0,1 0 0 0 0,-1 0-1 0 0,1-1 1 0 0,0 1 0 0 0,0-1 0 0 0,1 0-1 0 0,-1 0 1 0 0,1-1 0 0 0,0 1 0 0 0,1-1-1 0 0,-1 0 1 0 0,11 6 0 0 0,-9-7-303 0 0,-1 0 0 0 0,1 0 0 0 0,0-1 0 0 0,0 1 0 0 0,0-1 0 0 0,0-1 0 0 0,0 0 1 0 0,1 0-1 0 0,-1 0 0 0 0,9-1 0 0 0,5-1-1117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15067 0 0,'5'23'-64'0'0,"-1"10"24"0"0,-3 8 8 0 0,7 11 32 0 0,-6 6 40 0 0,6 8 24 0 0,-1 9 0 0 0,-3 7-8 0 0,-4-4 32 0 0,0 5-88 0 0,-3-7-256 0 0,5 1-80 0 0,2-4-240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6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1 14371 0 0,'-17'18'-120'0'0,"0"2"-1"0"0,0 0 1 0 0,2 1-1 0 0,1 1 1 0 0,1 0-1 0 0,-19 43 1 0 0,15-31 100 0 0,-44 86 139 0 0,5 3-1 0 0,-41 136 0 0 0,81-209-200 0 0,3 1 0 0 0,2 1 0 0 0,2 0 0 0 0,2 1 0 0 0,3-1 0 0 0,2 1 0 0 0,2 0 0 0 0,10 70 0 0 0,2-68-195 0 0,2-1-1 0 0,31 79 0 0 0,-13-42 333 0 0,-30-88-39 0 0,-1 1 1 0 0,0 0-1 0 0,0 0 1 0 0,0 0-1 0 0,0 0 1 0 0,-1 0 0 0 0,1 0-1 0 0,-1 8 1 0 0,-1-11-10 0 0,1 0-1 0 0,-1 0 1 0 0,1 0 0 0 0,-1 1 0 0 0,0-1 0 0 0,1 0 0 0 0,-1 0 0 0 0,0 0-1 0 0,0 0 1 0 0,0 0 0 0 0,0 0 0 0 0,0 0 0 0 0,0-1 0 0 0,0 1 0 0 0,0 0-1 0 0,0 0 1 0 0,0-1 0 0 0,0 1 0 0 0,0-1 0 0 0,0 1 0 0 0,-1-1 0 0 0,1 1-1 0 0,0-1 1 0 0,0 0 0 0 0,-1 1 0 0 0,1-1 0 0 0,0 0 0 0 0,-1 0 0 0 0,-1 0-1 0 0,-5 0-170 0 0,1 0-1 0 0,0-1 1 0 0,-1 0 0 0 0,1 0-1 0 0,0 0 1 0 0,0-1-1 0 0,-1 0 1 0 0,2 0-1 0 0,-1-1 1 0 0,0 0-1 0 0,0 0 1 0 0,1-1 0 0 0,0 0-1 0 0,-1 0 1 0 0,1 0-1 0 0,1-1 1 0 0,-1 0-1 0 0,1 0 1 0 0,0 0-1 0 0,-9-12 1 0 0,4 3-263 0 0,0 0 0 0 0,1 0 0 0 0,0-1 1 0 0,1-1-1 0 0,0 0 0 0 0,2 0 0 0 0,-9-31 0 0 0,4 1 1165 0 0,2 0 1 0 0,3-1-1 0 0,-2-78 0 0 0,8 99-43 0 0,2 0 0 0 0,0-1 0 0 0,2 2 0 0 0,1-1 0 0 0,1 0 0 0 0,1 1 0 0 0,1 0 0 0 0,13-27 0 0 0,-16 43-664 0 0,0 1 0 0 0,0 0 1 0 0,1 1-1 0 0,0-1 0 0 0,1 1 1 0 0,-1 1-1 0 0,1-1 1 0 0,1 1-1 0 0,-1 0 0 0 0,1 0 1 0 0,0 1-1 0 0,0 0 1 0 0,10-4-1 0 0,-6 4-96 0 0,0 0 0 0 0,0 1 1 0 0,0 0-1 0 0,0 1 0 0 0,1 0 0 0 0,0 1 1 0 0,-1 0-1 0 0,1 1 0 0 0,17 1 1 0 0,-23 1 42 0 0,0 0 0 0 0,0 0 0 0 0,-1 0 0 0 0,1 1 0 0 0,-1 1 0 0 0,1-1 0 0 0,-1 1 1 0 0,0 0-1 0 0,0 0 0 0 0,0 1 0 0 0,0 0 0 0 0,-1 0 0 0 0,1 0 0 0 0,-1 0 0 0 0,0 1 1 0 0,0 0-1 0 0,-1 0 0 0 0,1 1 0 0 0,-1-1 0 0 0,0 1 0 0 0,-1 0 0 0 0,6 11 0 0 0,1 7 56 0 0,0 1-1 0 0,-1 0 0 0 0,-2 0 0 0 0,7 40 0 0 0,-11-53 45 0 0,1 0 0 0 0,0 0 0 0 0,0-1 1 0 0,10 16-1 0 0,-11-21 549 0 0,2-8-90 0 0,5-5-383 0 0,0-1-1 0 0,0 1 0 0 0,0-2 1 0 0,-1 1-1 0 0,0-1 1 0 0,-1-1-1 0 0,0 0 1 0 0,-1 0-1 0 0,0 0 0 0 0,0-1 1 0 0,6-14-1 0 0,31-43 207 0 0,-43 66-367 0 0,-1 1 0 0 0,1 0 1 0 0,0 0-1 0 0,0 0 0 0 0,0 0 0 0 0,0 0 1 0 0,1 0-1 0 0,-1 0 0 0 0,0 0 1 0 0,0 1-1 0 0,1-1 0 0 0,-1 0 1 0 0,0 1-1 0 0,1-1 0 0 0,-1 1 1 0 0,0-1-1 0 0,1 1 0 0 0,-1 0 1 0 0,1 0-1 0 0,-1-1 0 0 0,3 1 1 0 0,-1 1-9 0 0,0-1 0 0 0,-1 1 0 0 0,1 0 0 0 0,0-1 0 0 0,-1 1 0 0 0,1 1 0 0 0,0-1 1 0 0,-1 0-1 0 0,1 0 0 0 0,3 4 0 0 0,5 4-27 0 0,0 0 1 0 0,-1 1-1 0 0,14 18 1 0 0,-19-23 49 0 0,1 2-178 0 0,0 0-1 0 0,0 0 0 0 0,-1 1 1 0 0,0 0-1 0 0,0 0 0 0 0,-1 1 1 0 0,0-1-1 0 0,0 1 0 0 0,-1 0 0 0 0,0 0 1 0 0,0 0-1 0 0,-1 0 0 0 0,-1 1 1 0 0,1-1-1 0 0,-1 13 0 0 0,-4-6-1293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7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7098 0 0,'0'0'4821'0'0,"4"-1"-3995"0"0,227-20 2566 0 0,2-15-6516 0 0,-200 29 1409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7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71 13691 0 0,'2'-4'468'0'0,"-2"4"-431"0"0,0 0-1 0 0,1 0 1 0 0,-1-1-1 0 0,0 1 1 0 0,0 0-1 0 0,0-1 0 0 0,0 1 1 0 0,1 0-1 0 0,-1 0 1 0 0,0-1-1 0 0,0 1 1 0 0,0 0-1 0 0,0-1 0 0 0,0 1 1 0 0,0 0-1 0 0,0-1 1 0 0,0 1-1 0 0,0 0 1 0 0,0 0-1 0 0,0-1 0 0 0,0 1 1 0 0,0 0-1 0 0,0-1 1 0 0,0 1-1 0 0,0 0 1 0 0,0-1-1 0 0,0 1 0 0 0,0 0 1 0 0,-1-1-1 0 0,1 1 1 0 0,0 0-1 0 0,0 0 0 0 0,0-1 1 0 0,0 1-1 0 0,-1 0 1 0 0,1 0-1 0 0,0-1 1 0 0,0 1-1 0 0,-1 0 0 0 0,1 0 1 0 0,0 0-1 0 0,0-1 1 0 0,-1 1-1 0 0,1 0 1 0 0,0 0-1 0 0,-1 0 0 0 0,1 0 1 0 0,0 0-1 0 0,0 0 1 0 0,-1 0-1 0 0,1 0 1 0 0,0 0-1 0 0,-1-1 0 0 0,1 1 1 0 0,0 1-1 0 0,-1-1 1 0 0,1 0-1 0 0,0 0 1 0 0,-1 0-1 0 0,1 0 0 0 0,0 0 1 0 0,-1 0-1 0 0,1 0 1 0 0,0 0-1 0 0,-1 0 1 0 0,-6 2-108 0 0,0-1 0 0 0,0 1 0 0 0,-1 1 0 0 0,2-1 1 0 0,-1 1-1 0 0,0 0 0 0 0,0 0 0 0 0,1 1 1 0 0,0 0-1 0 0,0 0 0 0 0,0 1 0 0 0,0 0 0 0 0,-7 8 1 0 0,9-10 35 0 0,1 1 1 0 0,0-1 0 0 0,0 1-1 0 0,0 0 1 0 0,0 0 0 0 0,0 0-1 0 0,1 0 1 0 0,0 0 0 0 0,0 1-1 0 0,0-1 1 0 0,1 1 0 0 0,-1 0-1 0 0,1-1 1 0 0,0 1 0 0 0,0 0 0 0 0,1-1-1 0 0,-1 8 1 0 0,2 3-14 0 0,1 0 1 0 0,0 0-1 0 0,1 0 1 0 0,5 17 0 0 0,-3-16 98 0 0,-1 1 1 0 0,-1 0 0 0 0,2 20 0 0 0,-5-32-5 0 0,0 0 0 0 0,0 0 0 0 0,-1 1-1 0 0,1-1 1 0 0,-1 0 0 0 0,0 0 0 0 0,-1 0 0 0 0,1 0-1 0 0,-1 0 1 0 0,0 0 0 0 0,0-1 0 0 0,-1 1 0 0 0,0 0 0 0 0,-4 6-1 0 0,2-6-60 0 0,1 0-1 0 0,-1 0 1 0 0,0-1-1 0 0,0 1 0 0 0,0-1 1 0 0,0 0-1 0 0,-1-1 1 0 0,0 1-1 0 0,0-1 0 0 0,0 0 1 0 0,0-1-1 0 0,0 0 1 0 0,0 1-1 0 0,-1-2 0 0 0,1 1 1 0 0,-13 0-1 0 0,-6 0-945 0 0</inkml:trace>
  <inkml:trace contextRef="#ctx0" brushRef="#br0" timeOffset="1">535 0 21573 0 0,'0'0'-120'0'0,"-14"6"-569"0"0,1-4 393 0 0,-2 2-152 0 0,-5 3-1024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8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514 56 7834 0 0,'-3'-4'164'0'0,"-1"-1"0"0"0,0 1 0 0 0,0 0 0 0 0,0 0 0 0 0,0 0 1 0 0,-1 1-1 0 0,1-1 0 0 0,-1 1 0 0 0,0 0 0 0 0,0 0 0 0 0,0 1 0 0 0,0 0 1 0 0,-1-1-1 0 0,1 2 0 0 0,-9-3 0 0 0,5 3-206 0 0,1 0 0 0 0,-1 1-1 0 0,0 0 1 0 0,1 0 0 0 0,-1 1 0 0 0,0 0 0 0 0,1 1 0 0 0,-1 0-1 0 0,-13 4 1 0 0,-3 3-24 0 0,0 1 0 0 0,0 1 0 0 0,1 1 0 0 0,0 1 0 0 0,1 1 0 0 0,1 2 0 0 0,0 0 0 0 0,-21 20 0 0 0,34-27 42 0 0,0 0 0 0 0,0 1 1 0 0,1 0-1 0 0,0 0 0 0 0,1 1 0 0 0,0 0 0 0 0,1 0 0 0 0,0 0 1 0 0,1 1-1 0 0,0 0 0 0 0,0 0 0 0 0,2 1 0 0 0,-1-1 0 0 0,2 1 1 0 0,0-1-1 0 0,0 1 0 0 0,1 0 0 0 0,1 24 0 0 0,1-33 10 0 0,-1 1 0 0 0,1 0 0 0 0,0-1 0 0 0,1 1-1 0 0,-1-1 1 0 0,1 0 0 0 0,0 1 0 0 0,0-1 0 0 0,0 0 0 0 0,1 0-1 0 0,-1 0 1 0 0,1 0 0 0 0,0-1 0 0 0,5 6 0 0 0,-2-4-1 0 0,1 1 1 0 0,-1-1 0 0 0,1-1 0 0 0,0 0-1 0 0,0 0 1 0 0,0 0 0 0 0,15 5-1 0 0,-7-4 80 0 0,-1-1-1 0 0,1-1 0 0 0,0 0 1 0 0,0-1-1 0 0,1-1 0 0 0,-1 0 1 0 0,0-1-1 0 0,24-3 0 0 0,-28 0 3198 0 0,-23 1-2623 0 0,-31 6-1026 0 0,29 0 287 0 0,0 2 0 0 0,0 0 0 0 0,1 0 0 0 0,0 1 0 0 0,0 1 0 0 0,1 0 0 0 0,-13 11 0 0 0,18-13 88 0 0,0 0 0 0 0,1 0 0 0 0,0 1 0 0 0,0-1 1 0 0,0 1-1 0 0,1 1 0 0 0,0-1 0 0 0,1 1 1 0 0,0 0-1 0 0,0 0 0 0 0,0 0 0 0 0,1 1 1 0 0,-2 8-1 0 0,1 2 22 0 0,1 0-1 0 0,1 1 1 0 0,0-1-1 0 0,2 1 1 0 0,0-1 0 0 0,1 1-1 0 0,6 32 1 0 0,-5-44-1 0 0,0 1 0 0 0,1 0-1 0 0,0-1 1 0 0,0 1 0 0 0,1-1 0 0 0,0 0 0 0 0,0 0-1 0 0,1-1 1 0 0,0 1 0 0 0,1-1 0 0 0,-1 0-1 0 0,1-1 1 0 0,1 1 0 0 0,-1-1 0 0 0,1 0 0 0 0,0-1-1 0 0,0 1 1 0 0,15 7 0 0 0,-12-9-1 0 0,-1-1 1 0 0,1 0-1 0 0,0-1 0 0 0,0 0 1 0 0,0 0-1 0 0,0-1 0 0 0,0 0 1 0 0,0-1-1 0 0,0 0 0 0 0,0-1 1 0 0,0 0-1 0 0,0 0 0 0 0,0-1 1 0 0,13-4-1 0 0,6-3-685 0 0,0-2 1 0 0,0 0 0 0 0,36-21-1 0 0,-29 9-630 0 0,-3-1-368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9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13147 0 0,'0'0'448'0'0,"-2"0"-296"0"0,1 0-80 0 0,0 0-72 0 0,-1 2-24 0 0,-17 19-104 0 0,21-8 88 0 0,-4 3-8 0 0,2 1-96 0 0,2 5 72 0 0,-2 0-1112 0 0,6 4-337 0 0,-1 0 697 0 0,7 1 840 0 0,-9-1-896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9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241 254 10138 0 0,'45'-63'1456'0'0,"-29"43"-965"0"0,-2 0 0 0 0,0-1 0 0 0,-1 0 1 0 0,10-25-1 0 0,-22 45-476 0 0,0-1 0 0 0,0 0 1 0 0,-1 1-1 0 0,1-1 1 0 0,-1 0-1 0 0,1 0 0 0 0,-1 1 1 0 0,1-1-1 0 0,-1 0 1 0 0,0 0-1 0 0,0 0 0 0 0,0 0 1 0 0,0 0-1 0 0,0 1 1 0 0,0-1-1 0 0,-1 0 1 0 0,1 0-1 0 0,0 0 0 0 0,-1 1 1 0 0,0-1-1 0 0,1 0 1 0 0,-1 0-1 0 0,0 1 0 0 0,0-1 1 0 0,-1-2-1 0 0,0 3-58 0 0,-1-1-1 0 0,1 1 1 0 0,-1-1-1 0 0,1 1 1 0 0,-1 0 0 0 0,1-1-1 0 0,-1 1 1 0 0,1 1-1 0 0,-1-1 1 0 0,0 0 0 0 0,0 1-1 0 0,1-1 1 0 0,-1 1-1 0 0,-5 0 1 0 0,-7 0-170 0 0,0 1 1 0 0,1 1-1 0 0,-1 0 1 0 0,1 1-1 0 0,-19 6 1 0 0,21-4 156 0 0,-1 0 0 0 0,1 1 0 0 0,0 1-1 0 0,1 0 1 0 0,-1 0 0 0 0,2 1 0 0 0,-1 1 0 0 0,1-1 0 0 0,0 2 0 0 0,1-1 0 0 0,0 1-1 0 0,0 1 1 0 0,1 0 0 0 0,1 0 0 0 0,0 1 0 0 0,0-1 0 0 0,-7 19 0 0 0,8-14 43 0 0,0 1 0 0 0,1-1 1 0 0,1 1-1 0 0,1 0 1 0 0,0 0-1 0 0,1 0 0 0 0,1 0 1 0 0,0 0-1 0 0,1 0 1 0 0,1 1-1 0 0,1-1 0 0 0,1 0 1 0 0,5 20-1 0 0,-7-32 42 0 0,0-1 0 0 0,0 0 0 0 0,0 0 0 0 0,1 0 0 0 0,0 0 1 0 0,-1 0-1 0 0,2 0 0 0 0,-1-1 0 0 0,0 1 0 0 0,1-1 0 0 0,-1 1 0 0 0,1-1 0 0 0,0 0 0 0 0,0 0 0 0 0,0 0 0 0 0,1-1 0 0 0,-1 1 1 0 0,1-1-1 0 0,-1 1 0 0 0,1-1 0 0 0,0 0 0 0 0,0-1 0 0 0,0 1 0 0 0,0-1 0 0 0,0 0 0 0 0,0 1 0 0 0,0-2 0 0 0,1 1 0 0 0,-1 0 0 0 0,0-1 1 0 0,0 0-1 0 0,1 0 0 0 0,-1 0 0 0 0,0-1 0 0 0,0 0 0 0 0,1 1 0 0 0,-1-1 0 0 0,0-1 0 0 0,0 1 0 0 0,6-3 0 0 0,4-2 146 0 0,0 0-1 0 0,0-1 1 0 0,-1-1-1 0 0,0 0 1 0 0,-1-1-1 0 0,1 0 0 0 0,-2-1 1 0 0,1-1-1 0 0,-1 1 1 0 0,12-18-1 0 0,7-12 464 0 0,45-79 0 0 0,-56 86-247 0 0,-17 30-320 0 0,-2 1-112 0 0,1 0 1 0 0,0 1-1 0 0,-1-1 1 0 0,1 1-1 0 0,0-1 1 0 0,0 1-1 0 0,0 0 1 0 0,0-1-1 0 0,0 1 1 0 0,0 0-1 0 0,1 0 1 0 0,-1-1-1 0 0,0 1 1 0 0,2-1-1 0 0,-1 4-10 0 0,-1 0-1 0 0,0-1 0 0 0,0 1 1 0 0,0 0-1 0 0,0 0 0 0 0,0-1 1 0 0,-1 1-1 0 0,1 0 0 0 0,0 0 1 0 0,-1 0-1 0 0,1 0 0 0 0,-1 0 1 0 0,0 3-1 0 0,176 861-388 0 0,-173-839 356 0 0,1-3 333 0 0,-1 0 0 0 0,-1 0 0 0 0,-1 1 0 0 0,-4 45 0 0 0,2-65-172 0 0,1 0 1 0 0,-2 0-1 0 0,1 1 0 0 0,0-1 1 0 0,-1 0-1 0 0,0 0 0 0 0,0 0 1 0 0,-1-1-1 0 0,1 1 0 0 0,-1 0 1 0 0,0-1-1 0 0,0 0 0 0 0,-1 1 1 0 0,1-1-1 0 0,-1-1 0 0 0,0 1 1 0 0,0 0-1 0 0,0-1 0 0 0,-1 0 1 0 0,1 0-1 0 0,-1 0 0 0 0,0-1 0 0 0,1 1 1 0 0,-1-1-1 0 0,0 0 0 0 0,-1-1 1 0 0,-8 3-1 0 0,-6-1-345 0 0,0-1-1 0 0,1-1 1 0 0,-1-1 0 0 0,0-1-1 0 0,0 0 1 0 0,1-1-1 0 0,-24-6 1 0 0,0-2 189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09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20 175 20276 0 0,'-9'-30'1297'0'0,"3"2"-1257"0"0,3 2-376 0 0,2 3-209 0 0,1 2-199 0 0,6 5-432 0 0,4 0 24 0 0,1 1-433 0 0</inkml:trace>
  <inkml:trace contextRef="#ctx0" brushRef="#br0" timeOffset="1">1408 298 23797 0 0,'-3'-7'-64'0'0,"5"-1"-160"0"0,1 4 8 0 0,-2-2-328 0 0,2 3-352 0 0,0 2-121 0 0,3 1-439 0 0,1 11-2209 0 0,-7 2 1961 0 0,-7 2 1704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0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23581 0 0,'0'0'1648'0'0,"1"0"-1848"0"0,1 0 512 0 0,-1 0-632 0 0,1 0-184 0 0,22-1-184 0 0,-9 2-88 0 0,1 2-224 0 0,5 3-1825 0 0,-2 3 2345 0 0,4-4-880 0 0,3 1 1368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1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494 330 7666 0 0,'-2'-20'378'0'0,"0"1"1"0"0,-1-1 0 0 0,-2 1 0 0 0,1-1 0 0 0,-2 1 0 0 0,-1 0 0 0 0,0 1-1 0 0,-1 0 1 0 0,-1 0 0 0 0,-15-21 0 0 0,19 31-388 0 0,0 1 1 0 0,-1-1-1 0 0,0 1 0 0 0,0 1 0 0 0,0-1 1 0 0,-1 1-1 0 0,0 0 0 0 0,0 1 0 0 0,-1-1 1 0 0,0 1-1 0 0,1 1 0 0 0,-2 0 0 0 0,1 0 1 0 0,0 0-1 0 0,-1 1 0 0 0,0 0 0 0 0,0 1 1 0 0,1 0-1 0 0,-2 0 0 0 0,1 1 0 0 0,0 0 1 0 0,0 1-1 0 0,0 0 0 0 0,-14 2 0 0 0,15 0-100 0 0,1 0 0 0 0,0 0 0 0 0,0 1 0 0 0,0 0 0 0 0,0 0-1 0 0,0 1 1 0 0,0 0 0 0 0,1 0 0 0 0,0 0 0 0 0,0 1-1 0 0,0 0 1 0 0,0 0 0 0 0,1 1 0 0 0,0-1 0 0 0,0 1 0 0 0,1 0-1 0 0,-1 1 1 0 0,-5 11 0 0 0,-3 7-132 0 0,2-1 0 0 0,0 2-1 0 0,-13 48 1 0 0,15-31 74 0 0,1 0 0 0 0,2 0 0 0 0,2 1 1 0 0,2 0-1 0 0,2-1 0 0 0,7 61 0 0 0,56 262-20 0 0,-51-309 247 0 0,91 568 778 0 0,-98-591-813 0 0,-2-19-467 0 0,-1 1-1 0 0,-1-1 1 0 0,0 21-1 0 0,-3-29 375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4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143 131 9138 0 0,'-5'4'267'0'0,"1"1"-1"0"0,0 0 1 0 0,0 0 0 0 0,1 0-1 0 0,0 1 1 0 0,-1-1 0 0 0,2 1-1 0 0,-1 0 1 0 0,-3 11 0 0 0,2-1-204 0 0,1 1 1 0 0,-1 21 0 0 0,-5 26-3 0 0,1-28 13 0 0,8-35-24 0 0,3-1-40 0 0,-1-1 0 0 0,1 1-1 0 0,0-1 1 0 0,-1 0 0 0 0,1 0 0 0 0,-1 0-1 0 0,1 0 1 0 0,-1 0 0 0 0,1 0-1 0 0,-1-1 1 0 0,0 1 0 0 0,0-1-1 0 0,0 0 1 0 0,0 0 0 0 0,0 1 0 0 0,0-1-1 0 0,0-1 1 0 0,0 1 0 0 0,1-2-1 0 0,31-55 49 0 0,-16 26-26 0 0,-10 22-19 0 0,-1-1-1 0 0,-1 0 1 0 0,0-1-1 0 0,0 1 1 0 0,-1-1-1 0 0,-1 0 1 0 0,0-1-1 0 0,-1 1 1 0 0,0-1-1 0 0,1-18 1 0 0,9-55 92 0 0,-21 87-98 0 0,3 1-6 0 0,0 0 1 0 0,0 1-1 0 0,0-1 1 0 0,0 1-1 0 0,0 0 1 0 0,0 1-1 0 0,1-1 1 0 0,-1 1-1 0 0,1 0 1 0 0,-1 0-1 0 0,1 0 1 0 0,0 0-1 0 0,0 1 1 0 0,-4 5-1 0 0,-6 8 11 0 0,1 0-1 0 0,-14 25 0 0 0,11-18-6 0 0,-3 11 13 0 0,2 0-1 0 0,1 1 1 0 0,-19 65 0 0 0,34-98-7 0 0,0-1 0 0 0,0 1 0 0 0,0-1 0 0 0,0 1 0 0 0,1 0 0 0 0,-1-1 1 0 0,1 1-1 0 0,0 0 0 0 0,0 0 0 0 0,0-1 0 0 0,0 1 0 0 0,0 0 0 0 0,1 0 0 0 0,-1-1 1 0 0,1 1-1 0 0,0 0 0 0 0,-1-1 0 0 0,1 1 0 0 0,0-1 0 0 0,1 1 0 0 0,-1-1 0 0 0,0 1 1 0 0,1-1-1 0 0,-1 0 0 0 0,4 4 0 0 0,-1-3 22 0 0,0-1 0 0 0,0 0 1 0 0,0 1-1 0 0,1-1 0 0 0,-1 0 1 0 0,0-1-1 0 0,1 1 0 0 0,-1-1 0 0 0,1 0 1 0 0,0 0-1 0 0,-1-1 0 0 0,1 1 0 0 0,0-1 1 0 0,6 0-1 0 0,21-1 96 0 0,1-1 0 0 0,46-9 0 0 0,-61 7-139 0 0,-1 0 0 0 0,1-1 0 0 0,-1-1 0 0 0,0 0 0 0 0,0-2 0 0 0,16-10 0 0 0,-22 9-356 0 0,0 0 0 0 0,-1-1 0 0 0,0-1 0 0 0,0 1 0 0 0,-1-2-1 0 0,13-22 1 0 0,8-7-2400 0 0,-15 22 1116 0 0,0 1-330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4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176 216 1336 0 0,'26'-29'1518'0'0,"-10"11"52"0"0,23-34 0 0 0,-36 47-1237 0 0,0 0-1 0 0,0 0 1 0 0,0 0-1 0 0,-1 0 0 0 0,0 0 1 0 0,0-1-1 0 0,0 1 1 0 0,-1-1-1 0 0,0 1 0 0 0,0-1 1 0 0,0 0-1 0 0,-1-8 1 0 0,0 12-256 0 0,0 0 0 0 0,0 1 1 0 0,0-1-1 0 0,-1 1 0 0 0,1-1 1 0 0,0 1-1 0 0,-1-1 1 0 0,0 1-1 0 0,1-1 0 0 0,-1 1 1 0 0,0 0-1 0 0,0-1 0 0 0,0 1 1 0 0,1 0-1 0 0,-1 0 1 0 0,-1-1-1 0 0,1 1 0 0 0,0 0 1 0 0,0 0-1 0 0,0 0 0 0 0,-1 0 1 0 0,-1-1-1 0 0,0 1-36 0 0,-1 0 1 0 0,1 0-1 0 0,0 0 0 0 0,-1 0 1 0 0,1 0-1 0 0,-1 1 0 0 0,1-1 0 0 0,0 1 1 0 0,-1 0-1 0 0,-3 1 0 0 0,-3 0-81 0 0,1 0 1 0 0,0 1-1 0 0,0 0 0 0 0,0 1 0 0 0,1 0 0 0 0,-1 0 0 0 0,-9 5 1 0 0,4 1-23 0 0,0 0 0 0 0,0 1 0 0 0,1 1 0 0 0,1 0 0 0 0,0 1 0 0 0,-15 18 0 0 0,23-24 43 0 0,0 0 0 0 0,0 0 0 0 0,0 0-1 0 0,1 0 1 0 0,0 1 0 0 0,0 0 0 0 0,-3 11 0 0 0,5-14 16 0 0,1 0 0 0 0,-1 0 0 0 0,1 0 0 0 0,0 0 0 0 0,0 0 0 0 0,0 0 0 0 0,0 0 0 0 0,1 0 1 0 0,-1-1-1 0 0,1 1 0 0 0,0 0 0 0 0,0 0 0 0 0,1 0 0 0 0,3 6 0 0 0,-4-8 13 0 0,1 0 0 0 0,-1 0 0 0 0,1 0 0 0 0,0-1-1 0 0,0 1 1 0 0,0 0 0 0 0,0-1 0 0 0,0 0 0 0 0,0 1 0 0 0,0-1 0 0 0,0 0 0 0 0,0 0 0 0 0,1 0 0 0 0,-1 0 0 0 0,0-1 0 0 0,1 1 0 0 0,-1-1 0 0 0,1 1 0 0 0,-1-1-1 0 0,0 0 1 0 0,1 0 0 0 0,-1 0 0 0 0,1 0 0 0 0,-1 0 0 0 0,4-1 0 0 0,7-1 133 0 0,0-1 0 0 0,-1 0 1 0 0,16-6-1 0 0,-5 0 47 0 0,-1-1 1 0 0,-1-2 0 0 0,0 0 0 0 0,37-28-1 0 0,16-11 534 0 0,-73 50-722 0 0,0 0 0 0 0,0 0 0 0 0,0 0-1 0 0,0 1 1 0 0,0-1 0 0 0,1 0 0 0 0,-1 1-1 0 0,0-1 1 0 0,0 1 0 0 0,0 0 0 0 0,0-1-1 0 0,1 1 1 0 0,-1 0 0 0 0,0-1 0 0 0,0 1-1 0 0,1 0 1 0 0,-1 0 0 0 0,0 0 0 0 0,1 0-1 0 0,-1 1 1 0 0,0-1 0 0 0,0 0 0 0 0,0 0-1 0 0,1 1 1 0 0,-1-1 0 0 0,0 1 0 0 0,0-1-1 0 0,0 1 1 0 0,0-1 0 0 0,1 1 0 0 0,-1 0-1 0 0,0-1 1 0 0,0 1 0 0 0,0 0 0 0 0,-1 0-1 0 0,1 0 1 0 0,0 0 0 0 0,1 1 0 0 0,1 4-76 0 0,0 0 1 0 0,0 1 0 0 0,-1-1-1 0 0,0 1 1 0 0,0 0 0 0 0,0 7 0 0 0,6 16 127 0 0,-6-23-125 0 0,3 8 137 0 0,1-1 1 0 0,0 1-1 0 0,1-1 0 0 0,14 22 1 0 0,-20-34-153 0 0,1 1 0 0 0,0 0 0 0 0,0-1 0 0 0,0 0 0 0 0,0 1 0 0 0,1-1 0 0 0,-1 0 0 0 0,1 0 0 0 0,-1 0 0 0 0,1-1 0 0 0,0 1 0 0 0,0-1 0 0 0,-1 1 0 0 0,1-1 0 0 0,0 0 0 0 0,0 0 0 0 0,0 0 0 0 0,1-1 0 0 0,-1 1 0 0 0,0-1-1 0 0,0 1 1 0 0,0-1 0 0 0,0 0 0 0 0,0 0 0 0 0,1-1 0 0 0,-1 1 0 0 0,0-1 0 0 0,0 1 0 0 0,5-3 0 0 0,12-5-1189 0 0,2-2-438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2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7 134 12235 0 0,'-1'-2'104'0'0,"1"1"0"0"0,-1-1 1 0 0,0 0-1 0 0,0 1 0 0 0,1-1 1 0 0,-1 0-1 0 0,1 1 0 0 0,-1-1 1 0 0,1 0-1 0 0,0 0 0 0 0,-1 0 1 0 0,1 1-1 0 0,0-1 0 0 0,0 0 1 0 0,0 0-1 0 0,1 0 1 0 0,-1 1-1 0 0,0-1 0 0 0,1 0 1 0 0,-1 0-1 0 0,1 1 0 0 0,0-1 1 0 0,-1 0-1 0 0,1 1 0 0 0,0-1 1 0 0,0 1-1 0 0,0-1 0 0 0,0 1 1 0 0,0-1-1 0 0,0 1 0 0 0,1 0 1 0 0,-1-1-1 0 0,0 1 0 0 0,1 0 1 0 0,-1 0-1 0 0,1 0 0 0 0,-1 0 1 0 0,1 0-1 0 0,0 1 0 0 0,3-2 1 0 0,7-3-366 0 0,2 1 0 0 0,-1 0-1 0 0,0 1 1 0 0,22-2 0 0 0,-12 2 493 0 0,261-37-791 0 0,-226 35-1199 0 0,0 4 0 0 0,112 10 0 0 0,-133-4 794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2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19 11923 0 0,'-4'-3'322'0'0,"0"1"1"0"0,0 0 0 0 0,0 0 0 0 0,0 0 0 0 0,0 0 0 0 0,-1 1 0 0 0,1 0 0 0 0,0 0 0 0 0,-1 0-1 0 0,-7 0 1 0 0,8 1-436 0 0,1 1 0 0 0,-1 0-1 0 0,1 0 1 0 0,0 0-1 0 0,0 0 1 0 0,0 1 0 0 0,-1-1-1 0 0,1 1 1 0 0,1 0 0 0 0,-1 0-1 0 0,0 0 1 0 0,0 0-1 0 0,1 0 1 0 0,-1 1 0 0 0,-2 2-1 0 0,-12 15-77 0 0,0 0-1 0 0,1 2 1 0 0,1 0 0 0 0,0 0-1 0 0,2 1 1 0 0,1 1-1 0 0,1 0 1 0 0,1 1 0 0 0,-10 39-1 0 0,9-23 164 0 0,3 0-1 0 0,1 1 0 0 0,2-1 1 0 0,2 1-1 0 0,3 57 0 0 0,0-87 13 0 0,1 0-1 0 0,1-1 0 0 0,0 1 0 0 0,0 0 0 0 0,1-1 0 0 0,1 1 0 0 0,0-1 0 0 0,0 0 0 0 0,12 20 0 0 0,-10-23 21 0 0,-1-1 0 0 0,1 1 0 0 0,1-1-1 0 0,-1 0 1 0 0,1-1 0 0 0,1 0 0 0 0,-1 0 0 0 0,1 0 0 0 0,0-1 0 0 0,0 0 0 0 0,0-1 0 0 0,18 7 0 0 0,-8-5-198 0 0,0-1 0 0 0,1-1 0 0 0,0-1-1 0 0,0 0 1 0 0,0-1 0 0 0,0-1 0 0 0,0-1 0 0 0,0-1 0 0 0,1 0 0 0 0,-1-2 0 0 0,0 0 0 0 0,-1-1 0 0 0,1-1 0 0 0,22-9-1 0 0,-7 0-363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14155 0 0,'0'0'767'0'0,"4"8"-2664"0"0,48 74 142 0 0,140 208 515 0 0,-137-216 1491 0 0,113 119 1 0 0,-157-182-463 0 0,0 0 0 0 0,0-1 0 0 0,1 0-1 0 0,0-1 1 0 0,1 0 0 0 0,0-1 0 0 0,0 0 0 0 0,1-1 0 0 0,15 6 0 0 0,-5-8 119 0 0</inkml:trace>
  <inkml:trace contextRef="#ctx0" brushRef="#br0" timeOffset="1">387 1 15291 0 0,'-5'1'-115'0'0,"0"1"0"0"0,0 0 1 0 0,0 0-1 0 0,0 0 0 0 0,0 1 0 0 0,0 0 0 0 0,1 0 0 0 0,-1 0 0 0 0,1 0 0 0 0,0 1 0 0 0,0 0 0 0 0,0 0 0 0 0,1 0 1 0 0,-1 0-1 0 0,1 0 0 0 0,-3 6 0 0 0,-6 11-134 0 0,0 0 1 0 0,-11 27-1 0 0,21-43 220 0 0,-113 306-335 0 0,79-188-304 0 0,-35 244-1 0 0,65-314 16 0 0,2-5-194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3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11843 0 0,'0'0'1034'0'0,"3"0"-814"0"0,2 1-57 0 0,-1 1-1 0 0,1-1 0 0 0,0 1 0 0 0,0 0 0 0 0,-1 0 0 0 0,1 0 0 0 0,-1 1 0 0 0,1-1 0 0 0,4 5 0 0 0,42 34-1787 0 0,-31-24 1496 0 0,10 9 60 0 0,-1 2 0 0 0,-2 1 1 0 0,0 1-1 0 0,-2 1 0 0 0,-2 1 0 0 0,0 1 0 0 0,-3 2 1 0 0,26 54-1 0 0,-28-46 164 0 0,-1 2-1 0 0,-3 0 1 0 0,-1 0 0 0 0,-2 1 0 0 0,-3 1-1 0 0,6 90 1 0 0,-14-107-236 0 0,-2 0 0 0 0,0 0 0 0 0,-2 0 0 0 0,-2 0 0 0 0,0-1 0 0 0,-2 0 0 0 0,-1 0 0 0 0,-15 30 0 0 0,20-50-516 0 0,0 0 1 0 0,0 1-1 0 0,-1-1 1 0 0,0-1 0 0 0,-12 16-1 0 0,11-17-814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3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13963 0 0,'158'3'1639'0'0,"59"0"-998"0"0,-109-10-3352 0 0,-1-9-3415 0 0,-79 11 3105 0 0</inkml:trace>
  <inkml:trace contextRef="#ctx0" brushRef="#br0" timeOffset="1">78 410 13339 0 0,'0'0'2775'0'0,"5"0"-2495"0"0,103 4-162 0 0,136-12-1 0 0,-32 2-5038 0 0,-170 6 2823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7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5177 0 0,'0'-4'881'0'0,"0"1"-1"0"0,0-1 1 0 0,0 0 0 0 0,0 0-1 0 0,0 0 1 0 0,1 1 0 0 0,0-1-1 0 0,0 0 1 0 0,2-5 0 0 0,-1 4-715 0 0,0 1 1 0 0,0 0-1 0 0,1-1 1 0 0,0 1 0 0 0,0 0-1 0 0,5-6 1 0 0,-2 4-392 0 0,1 0-1 0 0,0 0 1 0 0,0 1-1 0 0,1-1 1 0 0,-1 2 0 0 0,1-1-1 0 0,14-5 1 0 0,-9 5 76 0 0,0 0 0 0 0,0 1 0 0 0,0 1 0 0 0,0 0 0 0 0,1 1 0 0 0,-1 0 0 0 0,1 1 0 0 0,0 0 0 0 0,-1 1 0 0 0,1 1 0 0 0,23 4 0 0 0,-29-3 52 0 0,0 0-1 0 0,0 1 1 0 0,-1 0 0 0 0,1 0-1 0 0,-1 0 1 0 0,0 1 0 0 0,0 0-1 0 0,0 1 1 0 0,-1-1 0 0 0,0 1-1 0 0,1 1 1 0 0,-2-1 0 0 0,1 1-1 0 0,-1 0 1 0 0,0 0 0 0 0,0 1 0 0 0,0-1-1 0 0,-1 1 1 0 0,0 0 0 0 0,0 1-1 0 0,2 7 1 0 0,0 2 3 0 0,-2-1 1 0 0,1 1-1 0 0,-2 0 1 0 0,-1 0-1 0 0,0 0 1 0 0,-1 1-1 0 0,0-1 1 0 0,-4 23-1 0 0,0-13 109 0 0,-1-1 0 0 0,-1 1-1 0 0,-1-1 1 0 0,-17 42 0 0 0,22-64 66 0 0,0-1 1 0 0,-1 1-1 0 0,1-1 1 0 0,-1 0-1 0 0,0 0 1 0 0,0 0-1 0 0,0 0 1 0 0,0 0-1 0 0,-1 0 1 0 0,1-1-1 0 0,-1 1 1 0 0,1-1-1 0 0,-1 1 1 0 0,0-1-1 0 0,0 0 1 0 0,0 0 0 0 0,0 0-1 0 0,-1-1 1 0 0,1 1-1 0 0,0-1 1 0 0,-7 2-1 0 0,3-2 88 0 0,0-1 1 0 0,0 0-1 0 0,1 0 0 0 0,-1 0 1 0 0,0-1-1 0 0,1 0 0 0 0,-1 0 0 0 0,1-1 1 0 0,-1 0-1 0 0,1 0 0 0 0,-8-4 1 0 0,9 4-173 0 0,1 0 0 0 0,-1 0 0 0 0,1 0 1 0 0,0-1-1 0 0,0 1 0 0 0,0-1 0 0 0,0 0 0 0 0,0-1 1 0 0,1 1-1 0 0,-7-8 0 0 0,11 10-58 0 0,0 0 1 0 0,0-1-1 0 0,-1 1 0 0 0,1-1 0 0 0,0 1 1 0 0,0 0-1 0 0,0 0 0 0 0,0 0 0 0 0,0-1 1 0 0,1 1-1 0 0,-1 0 0 0 0,2-1 0 0 0,4-1-38 0 0,1 0-1 0 0,-1 1 0 0 0,0 0 0 0 0,1 0 0 0 0,-1 1 0 0 0,1 0 0 0 0,-1 0 0 0 0,11 1 0 0 0,-13 0 77 0 0,42-2-15 0 0,-1 1 0 0 0,1 3 0 0 0,0 2 0 0 0,-1 2 0 0 0,1 2 0 0 0,-2 2 0 0 0,1 2 0 0 0,44 19 0 0 0,-86-30 41 0 0,32 12 69 0 0,-35-13-119 0 0,0 1-1 0 0,0-1 0 0 0,0 0 0 0 0,0 1 1 0 0,1-1-1 0 0,-1 0 0 0 0,0 0 0 0 0,0 0 1 0 0,1 0-1 0 0,-1 0 0 0 0,0 0 0 0 0,0 0 0 0 0,0-1 1 0 0,1 1-1 0 0,-1 0 0 0 0,0-1 0 0 0,0 1 1 0 0,0 0-1 0 0,0-1 0 0 0,0 0 0 0 0,0 1 1 0 0,1-1-1 0 0,-1 0 0 0 0,1-1 0 0 0,1-5 11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15067 0 0,'14'7'-772'0'0,"0"-1"0"0"0,1 0 0 0 0,20 4 0 0 0,29 12 261 0 0,10 16 531 0 0,-2 3 0 0 0,-2 4 1 0 0,-2 2-1 0 0,123 111 0 0 0,-135-97 109 0 0,12 10 144 0 0,-61-64-320 0 0,1 0 0 0 0,0-1 1 0 0,1 0-1 0 0,-1-1 0 0 0,1 0 1 0 0,0 0-1 0 0,11 4 0 0 0,-18-8-19 0 0,0-1 0 0 0,0 1-1 0 0,0-1 1 0 0,0 1 0 0 0,0-1 0 0 0,0 1-1 0 0,0-1 1 0 0,0 0 0 0 0,0 0 0 0 0,0 0-1 0 0,1 0 1 0 0,-1-1 0 0 0,0 1 0 0 0,0 0-1 0 0,0-1 1 0 0,0 0 0 0 0,0 1 0 0 0,0-1-1 0 0,0 0 1 0 0,0 0 0 0 0,-1 0 0 0 0,1 0-1 0 0,0 0 1 0 0,1-2 0 0 0,9-11-9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8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479 15 11122 0 0,'-6'1'47'0'0,"1"1"0"0"0,0 0-1 0 0,0 0 1 0 0,0 1-1 0 0,0 0 1 0 0,0 0 0 0 0,0 0-1 0 0,0 0 1 0 0,1 1-1 0 0,0-1 1 0 0,0 1-1 0 0,0 0 1 0 0,-6 8 0 0 0,-4 8-349 0 0,-23 39-1 0 0,27-41 329 0 0,-132 248 132 0 0,87-159-143 0 0,11-12 37 0 0,-34 105 0 0 0,56-139-731 0 0,18-44-1201 0 0,4-17 1849 0 0,0 0 0 0 0,0 0 0 0 0,1 0 1 0 0,-1 0-1 0 0,0-1 0 0 0,0 1 1 0 0,0 0-1 0 0,0 0 0 0 0,1 0 0 0 0,-1 0 1 0 0,0 0-1 0 0,0 0 0 0 0,0 0 1 0 0,1 0-1 0 0,-1 0 0 0 0,0 0 1 0 0,0 0-1 0 0,0 0 0 0 0,1 0 0 0 0,-1 0 1 0 0,0 0-1 0 0,0 0 0 0 0,0 0 1 0 0,1 0-1 0 0,-1 0 0 0 0,0 0 0 0 0,0 1 1 0 0,0-1-1 0 0,0 0 0 0 0,1 0 1 0 0,-1 0-1 0 0,0 0 0 0 0,0 0 0 0 0,0 0 1 0 0,0 1-1 0 0,0-1 0 0 0,1 0 1 0 0,-1 0-1 0 0,0 0 0 0 0,0 0 1 0 0,0 1-1 0 0,0-1 0 0 0,0 0 0 0 0,0 0 1 0 0,0 0-1 0 0,0 0 0 0 0,0 1 1 0 0,0-1-1 0 0,0 0 0 0 0,0 0 0 0 0,0 0 1 0 0,0 1-1 0 0,0-1 0 0 0,0 0 1 0 0,0 0-1 0 0,0 0 0 0 0,0 1 0 0 0,0-1 1 0 0,0 0-1 0 0,0 0 0 0 0,0 0 1 0 0,0 1-1 0 0,0-1 0 0 0,0 0 1 0 0,0 0-1 0 0,-1 0 0 0 0,10-9-880 0 0</inkml:trace>
  <inkml:trace contextRef="#ctx0" brushRef="#br0" timeOffset="1">955 0 12427 0 0,'7'5'-184'0'0,"0"1"0"0"0,-1 0 0 0 0,1 0 1 0 0,-2 0-1 0 0,1 0 0 0 0,-1 1 0 0 0,0 0 1 0 0,9 15-1 0 0,27 66-36 0 0,-39-82 212 0 0,17 44 78 0 0,-3 0 0 0 0,-1 1 0 0 0,-3 1 0 0 0,5 56 0 0 0,7 215 489 0 0,-19-221-266 0 0,-3-82-229 0 0,-1 31-554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9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13739 0 0,'0'0'-244'0'0,"3"1"-326"0"0,82 19 400 0 0,93 10-1 0 0,-144-26-10 0 0,0-2 1 0 0,-1-1-1 0 0,1-2 0 0 0,0-1 0 0 0,-1-1 0 0 0,34-9 0 0 0,53-29-4905 0 0,-90 30 3466 0 0,1 0-239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9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7562 0 0,'6'88'1031'0'0,"2"0"0"0"0,35 142 1 0 0,-11-66-767 0 0,-22-107-190 0 0,12 79 193 0 0,-20-113-204 0 0,0-1 1 0 0,-2 1 0 0 0,-1-1 0 0 0,-3 24 0 0 0,3-41-171 0 0,0 1-1 0 0,-1 0 1 0 0,1-1 0 0 0,-1 1 0 0 0,-4 7-1 0 0,0-3-313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5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141 110 7050 0 0,'8'-90'3726'0'0,"-7"89"-3457"0"0,0 26-544 0 0,-6 22 492 0 0,-13 59-1 0 0,4-30-149 0 0,8-40-54 0 0,-18 155 114 0 0,19-151-77 0 0,3-33-22 0 0,1 1 0 0 0,0 0 0 0 0,0 0-1 0 0,0-1 1 0 0,1 1 0 0 0,1 0-1 0 0,-1 0 1 0 0,1 0 0 0 0,0-1-1 0 0,3 9 1 0 0,-3-15-8 0 0,0 0 1 0 0,-1 0-1 0 0,1 0 0 0 0,0-1 0 0 0,-1 1 1 0 0,1 0-1 0 0,0-1 0 0 0,0 1 0 0 0,0 0 1 0 0,0-1-1 0 0,0 1 0 0 0,0-1 0 0 0,-1 0 1 0 0,1 1-1 0 0,0-1 0 0 0,0 0 0 0 0,0 1 1 0 0,0-1-1 0 0,0 0 0 0 0,1 0 0 0 0,-1 0 1 0 0,0 0-1 0 0,0 0 0 0 0,0 0 0 0 0,0 0 1 0 0,0-1-1 0 0,0 1 0 0 0,0 0 0 0 0,2-1 1 0 0,37-13 647 0 0,-29 10-574 0 0,9-4-4 0 0,0 2 0 0 0,0 1 0 0 0,0 0 0 0 0,0 1 0 0 0,40-1 0 0 0,-54 5-76 0 0,-1 0 1 0 0,1 1-1 0 0,0-1 0 0 0,0 1 1 0 0,0 1-1 0 0,0-1 0 0 0,-1 1 1 0 0,1 0-1 0 0,-1 0 0 0 0,1 1 1 0 0,5 3-1 0 0,-8-4-7 0 0,1 1-1 0 0,-1 0 1 0 0,0 0 0 0 0,0 0 0 0 0,-1 0-1 0 0,1 1 1 0 0,0-1 0 0 0,-1 1 0 0 0,0-1-1 0 0,0 1 1 0 0,0 0 0 0 0,0 0 0 0 0,-1 0-1 0 0,0 0 1 0 0,1 0 0 0 0,-1 0 0 0 0,0 6-1 0 0,0-6 29 0 0,-1-1 1 0 0,0 0-1 0 0,1 1 0 0 0,-2-1 0 0 0,1 0 0 0 0,0 1 0 0 0,-1-1 0 0 0,1 1 0 0 0,-1-1 0 0 0,0 0 1 0 0,0 0-1 0 0,0 1 0 0 0,0-1 0 0 0,-1 0 0 0 0,0 0 0 0 0,1 0 0 0 0,-1 0 0 0 0,-3 3 0 0 0,1-1 38 0 0,-1-1 0 0 0,1 0-1 0 0,-1-1 1 0 0,0 1 0 0 0,0-1-1 0 0,0 0 1 0 0,0 0 0 0 0,0 0-1 0 0,-1-1 1 0 0,-5 2 0 0 0,0-1 6 0 0,1 0 0 0 0,0 0 0 0 0,-1-1 0 0 0,1-1 0 0 0,-1 0 0 0 0,0-1 0 0 0,0 0 0 0 0,1 0 0 0 0,-1-1 0 0 0,1 0 0 0 0,-19-5 0 0 0,6-3-175 0 0,1 0 0 0 0,1-1-1 0 0,-25-16 1 0 0,36 20-258 0 0,1-1 1 0 0,-1 0-1 0 0,1 0 1 0 0,0-1-1 0 0,1 0 1 0 0,0-1-1 0 0,0 0 1 0 0,-9-14-1 0 0,14 18 165 0 0,2 0-1 0 0,-1 0 1 0 0,0 1 0 0 0,1-1-1 0 0,0 0 1 0 0,0 0 0 0 0,0 0-1 0 0,1-1 1 0 0,-1 1 0 0 0,1 0-1 0 0,0 0 1 0 0,1 0 0 0 0,-1 0-1 0 0,1 0 1 0 0,0 0 0 0 0,1 0-1 0 0,-1 0 1 0 0,1 0 0 0 0,0 0-1 0 0,0 1 1 0 0,0-1 0 0 0,1 1-1 0 0,5-9 1 0 0,8-9-292 0 0,0 1 1 0 0,1 1-1 0 0,27-24 1 0 0,-31 31 179 0 0,134-126-1602 0 0,64-66 4080 0 0,-206 199-2014 0 0,0 0-1 0 0,1 1 1 0 0,0 0 0 0 0,0 0 0 0 0,0 1 0 0 0,1-1-1 0 0,-1 1 1 0 0,1 1 0 0 0,0-1 0 0 0,0 1 0 0 0,0 0 0 0 0,13-2-1 0 0,-16 4-137 0 0,0 1-1 0 0,0-1 0 0 0,0 1 0 0 0,0 0 0 0 0,0 1 0 0 0,0-1 0 0 0,0 1 0 0 0,0-1 0 0 0,0 1 0 0 0,0 0 0 0 0,-1 1 1 0 0,1-1-1 0 0,0 1 0 0 0,-1-1 0 0 0,1 1 0 0 0,-1 0 0 0 0,1 1 0 0 0,-1-1 0 0 0,0 0 0 0 0,0 1 0 0 0,0 0 1 0 0,0 0-1 0 0,0 0 0 0 0,-1 0 0 0 0,5 7 0 0 0,0 2 97 0 0,-1 0 1 0 0,0 0-1 0 0,0 1 1 0 0,-1 0-1 0 0,-1 0 1 0 0,0 0-1 0 0,-1 0 1 0 0,2 22-1 0 0,3 113 575 0 0,-8-131-649 0 0,15 237 452 0 0,-13-237-473 0 0,1-1-1 0 0,1 0 0 0 0,1 0 1 0 0,0 0-1 0 0,1 0 1 0 0,1-1-1 0 0,0 0 0 0 0,15 22 1 0 0,-16-28 35 0 0,1 1 0 0 0,0-1 0 0 0,0-1 0 0 0,1 1 0 0 0,0-1 0 0 0,0-1 1 0 0,1 1-1 0 0,0-2 0 0 0,1 1 0 0 0,-1-1 0 0 0,1-1 0 0 0,0 1 0 0 0,16 4 0 0 0,-21-9 0 0 0,1 0 0 0 0,0 0 0 0 0,0-1 0 0 0,0 0 0 0 0,0 0 0 0 0,0 0 0 0 0,0-1 0 0 0,0 0 0 0 0,-1 0 0 0 0,1 0 1 0 0,0-1-1 0 0,-1 0 0 0 0,1 0 0 0 0,-1 0 0 0 0,1-1 0 0 0,-1 0 0 0 0,0 0 0 0 0,0 0 0 0 0,0-1 0 0 0,-1 1 0 0 0,7-7 0 0 0,7-7 41 0 0,0-1-1 0 0,-2-1 1 0 0,25-35 0 0 0,-21 26 3 0 0,-2-1 0 0 0,-1 0 0 0 0,-1-1-1 0 0,-2-1 1 0 0,-1 0 0 0 0,-1-1 0 0 0,-2-1 0 0 0,-1 0-1 0 0,6-48 1 0 0,-14 80-98 0 0,-1-1 0 0 0,0 1 0 0 0,0 0-1 0 0,1-1 1 0 0,-1 1 0 0 0,0 0 0 0 0,0-1-1 0 0,0 1 1 0 0,-1 0 0 0 0,1-1 0 0 0,0 1-1 0 0,0 0 1 0 0,-1 0 0 0 0,1-1 0 0 0,-1 1-1 0 0,1 0 1 0 0,-1 0 0 0 0,1-1 0 0 0,-1 1-1 0 0,0 0 1 0 0,0 0 0 0 0,1 0 0 0 0,-1 0-1 0 0,0 0 1 0 0,0 0 0 0 0,-2-1 0 0 0,1 2-17 0 0,0-1-1 0 0,1 1 1 0 0,-1-1 0 0 0,0 1 0 0 0,0 0 0 0 0,0 0 0 0 0,0 0-1 0 0,0 0 1 0 0,0 1 0 0 0,0-1 0 0 0,1 0 0 0 0,-1 1 0 0 0,0-1-1 0 0,0 1 1 0 0,-3 1 0 0 0,-6 3-65 0 0,1 1-1 0 0,0 0 1 0 0,0 0-1 0 0,-16 14 1 0 0,18-13 45 0 0,1 0 1 0 0,0 1-1 0 0,0 0 1 0 0,1 0-1 0 0,0 1 1 0 0,1-1-1 0 0,-1 1 0 0 0,2 1 1 0 0,-1-1-1 0 0,1 1 1 0 0,-4 15-1 0 0,7-19 21 0 0,-1 0 0 0 0,1 0 0 0 0,1 0 0 0 0,-1 0 0 0 0,1 0 0 0 0,0 0 0 0 0,0 0 0 0 0,1 0 0 0 0,0 1 0 0 0,0-1 0 0 0,0 0 0 0 0,1 0 0 0 0,0-1 0 0 0,0 1 0 0 0,0 0 0 0 0,1-1 0 0 0,0 1 0 0 0,0-1 0 0 0,0 0 0 0 0,6 7 0 0 0,-1-3 32 0 0,1 0 1 0 0,1-1-1 0 0,-1 0 0 0 0,2-1 1 0 0,-1 0-1 0 0,0 0 1 0 0,1-1-1 0 0,1-1 1 0 0,-1 0-1 0 0,1 0 1 0 0,-1-1-1 0 0,19 3 0 0 0,-12-3-338 0 0,0-1 0 0 0,0-1 0 0 0,0-1 0 0 0,1 0 0 0 0,-1-1 0 0 0,0-1-1 0 0,33-7 1 0 0,-26 2-1672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19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 12635 0 0,'29'-4'-1171'0'0,"2"1"869"0"0,35 2 0 0 0,2-1 319 0 0,430-13 180 0 0,-333 7-178 0 0,435-15 229 0 0,465-28 2647 0 0,-759 10-1859 0 0,334-26 560 0 0,-631 67-1585 0 0,2-1-15 0 0,-1 1-1 0 0,1 0 1 0 0,18 4 0 0 0,-29-4-54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3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55 9762 0 0,'-1'-1'140'0'0,"0"1"0"0"0,1-1 1 0 0,-1 1-1 0 0,0-1 0 0 0,1 0 0 0 0,-1 1 0 0 0,0-1 1 0 0,1 0-1 0 0,-1 0 0 0 0,1 1 0 0 0,0-1 0 0 0,-1 0 1 0 0,1 0-1 0 0,-1 0 0 0 0,1 0 0 0 0,0 1 0 0 0,0-1 1 0 0,0 0-1 0 0,-1 0 0 0 0,1 0 0 0 0,0 0 0 0 0,0 0 0 0 0,0 0 1 0 0,0 0-1 0 0,1 0 0 0 0,-1 1 0 0 0,0-1 0 0 0,1-2 1 0 0,0 2-121 0 0,0-1 0 0 0,0 1-1 0 0,0-1 1 0 0,1 1 0 0 0,-1 0 0 0 0,0 0 0 0 0,1 0 0 0 0,-1 0 0 0 0,1 0 0 0 0,0 0 0 0 0,-1 0 0 0 0,1 0 0 0 0,2 0 0 0 0,6-2-240 0 0,0 0 1 0 0,-1 1-1 0 0,1 0 1 0 0,16 0-1 0 0,-10 1 67 0 0,1 1 0 0 0,-1 1 0 0 0,1 0 0 0 0,-1 1 0 0 0,29 7 0 0 0,-39-7 96 0 0,-1 0 1 0 0,1 1-1 0 0,0-1 0 0 0,-1 1 0 0 0,0 0 1 0 0,0 0-1 0 0,0 1 0 0 0,0-1 0 0 0,0 1 0 0 0,-1 0 1 0 0,1 1-1 0 0,-1-1 0 0 0,0 1 0 0 0,0-1 1 0 0,-1 1-1 0 0,0 1 0 0 0,1-1 0 0 0,-2 0 0 0 0,4 7 1 0 0,-4-5 6 0 0,0 0 1 0 0,-1 0 0 0 0,0 0-1 0 0,0 0 1 0 0,0 1-1 0 0,-1-1 1 0 0,0 0 0 0 0,0 1-1 0 0,-1-1 1 0 0,0 0-1 0 0,0 0 1 0 0,-1 1 0 0 0,0-1-1 0 0,0 0 1 0 0,-4 8 0 0 0,2-6 55 0 0,0 0 1 0 0,-1 0 0 0 0,0 0-1 0 0,0-1 1 0 0,-1 0 0 0 0,0 0 0 0 0,0 0-1 0 0,-1-1 1 0 0,0 0 0 0 0,-13 10 0 0 0,12-11 1617 0 0,31-16-1208 0 0,-10 7-458 0 0,0 0-1 0 0,0 1 1 0 0,0 0-1 0 0,1 1 1 0 0,-1 1-1 0 0,0 0 1 0 0,0 1-1 0 0,1 1 1 0 0,-1 0-1 0 0,0 0 1 0 0,0 1 0 0 0,0 1-1 0 0,-1 0 1 0 0,1 1-1 0 0,-1 0 1 0 0,0 1-1 0 0,-1 1 1 0 0,1-1-1 0 0,-1 2 1 0 0,0 0-1 0 0,-1 0 1 0 0,0 1 0 0 0,0 0-1 0 0,-1 0 1 0 0,0 1-1 0 0,-1 1 1 0 0,0-1-1 0 0,-1 1 1 0 0,8 16-1 0 0,-1-2-72 0 0,16 45-1 0 0,-27-61 113 0 0,0 1 0 0 0,0-1-1 0 0,-1 0 1 0 0,-1 1-1 0 0,1-1 1 0 0,-1 1 0 0 0,-1 0-1 0 0,-1 16 1 0 0,0-22 55 0 0,0-1 1 0 0,-1 0-1 0 0,1 0 1 0 0,0 0 0 0 0,-1 0-1 0 0,0 0 1 0 0,0-1-1 0 0,0 1 1 0 0,0 0-1 0 0,0-1 1 0 0,-1 1-1 0 0,1-1 1 0 0,-1 0-1 0 0,1 0 1 0 0,-1 0-1 0 0,0 0 1 0 0,0-1-1 0 0,0 1 1 0 0,0-1-1 0 0,0 1 1 0 0,0-1-1 0 0,0 0 1 0 0,-7 1-1 0 0,-6 2 225 0 0,-1 0 0 0 0,1-2-1 0 0,-24 2 1 0 0,-155-9 740 0 0,10 0-1095 0 0,118 14-2177 0 0,55-7 629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4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13627 0 0,'12'3'133'0'0,"0"0"0"0"0,-1 2 0 0 0,1-1 0 0 0,-1 1 0 0 0,0 1 0 0 0,10 7 0 0 0,62 45-1046 0 0,-71-48 980 0 0,340 306 172 0 0,-314-278-155 0 0,65 51-30 0 0,-18-16-2258 0 0,-76-64 1321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4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487 0 15635 0 0,'-19'14'-351'0'0,"0"1"-1"0"0,2 1 1 0 0,0 0-1 0 0,0 2 1 0 0,2 0-1 0 0,0 0 1 0 0,-21 35-1 0 0,-71 155 76 0 0,65-120 302 0 0,-50 79 263 0 0,5-8-770 0 0,83-143-712 0 0,5-12 279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4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17692 0 0,'0'0'1232'0'0,"1"0"-1416"0"0,24 7 600 0 0,-11-7-704 0 0,6-1 112 0 0,3-2 8 0 0,5 0 8 0 0,2 0 144 0 0,3 1 8 0 0,-1-3-16 0 0,3 4-80 0 0,-5-4-8 0 0,2 3-552 0 0,-2 0-144 0 0,-3 2-65 0 0,-1-3-623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5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17964 0 0,'1'-4'-20'0'0,"-1"1"0"0"0,1 0 1 0 0,0 0-1 0 0,0 0 0 0 0,0 0 0 0 0,1 0 1 0 0,-1 0-1 0 0,1 0 0 0 0,-1 1 1 0 0,1-1-1 0 0,0 0 0 0 0,0 1 0 0 0,0-1 1 0 0,0 1-1 0 0,1 0 0 0 0,-1 0 0 0 0,1 0 1 0 0,-1 0-1 0 0,1 0 0 0 0,3-1 1 0 0,9-6-143 0 0,0 1 0 0 0,21-9 1 0 0,-32 16 146 0 0,28-12-134 0 0,0 2-1 0 0,61-13 1 0 0,-73 20 88 0 0,-1 1 1 0 0,1 1 0 0 0,0 1-1 0 0,0 1 1 0 0,0 0 0 0 0,24 5-1 0 0,-36-4 13 0 0,0 1 0 0 0,-1 0-1 0 0,1 0 1 0 0,-1 1 0 0 0,1 0-1 0 0,-1 0 1 0 0,0 1-1 0 0,0 0 1 0 0,0 0 0 0 0,-1 1-1 0 0,1-1 1 0 0,-1 2-1 0 0,0-1 1 0 0,-1 0 0 0 0,1 1-1 0 0,-1 0 1 0 0,0 1 0 0 0,-1-1-1 0 0,0 1 1 0 0,0 0-1 0 0,0 0 1 0 0,-1 0 0 0 0,5 12-1 0 0,-4-3-39 0 0,0 0 0 0 0,-1 0 0 0 0,-1 0 0 0 0,0 0-1 0 0,-1 0 1 0 0,-1 0 0 0 0,0 0 0 0 0,-1 1 0 0 0,-1-1 0 0 0,-6 24-1 0 0,3-19 38 0 0,-1 0 0 0 0,0-1 0 0 0,-1 0 0 0 0,-2 0 0 0 0,0-1 0 0 0,-1 0-1 0 0,0 0 1 0 0,-2-1 0 0 0,0-1 0 0 0,-1 0 0 0 0,-22 22 0 0 0,30-35 144 0 0,0 0-1 0 0,-1 0 1 0 0,1-1 0 0 0,-1 0 0 0 0,0 0 0 0 0,1 0-1 0 0,-1-1 1 0 0,-1 1 0 0 0,1-2 0 0 0,0 1 0 0 0,0-1-1 0 0,-1 1 1 0 0,-7-1 0 0 0,11-1-31 0 0,1 0-1 0 0,-1 0 1 0 0,1 0 0 0 0,-1 0-1 0 0,0-1 1 0 0,1 1-1 0 0,-1-1 1 0 0,1 1 0 0 0,0-1-1 0 0,-1 0 1 0 0,1 0 0 0 0,0 0-1 0 0,-1 0 1 0 0,1 0 0 0 0,0-1-1 0 0,0 1 1 0 0,0-1-1 0 0,0 0 1 0 0,0 1 0 0 0,0-1-1 0 0,1 0 1 0 0,-1 0 0 0 0,0 0-1 0 0,1 0 1 0 0,0 0 0 0 0,-1-1-1 0 0,1 1 1 0 0,0 0-1 0 0,0 0 1 0 0,0-1 0 0 0,0 1-1 0 0,1-1 1 0 0,-1 1 0 0 0,1-1-1 0 0,-1-3 1 0 0,1 2-71 0 0,-1 0 0 0 0,1 0-1 0 0,0 1 1 0 0,0-1 0 0 0,1 0 0 0 0,-1 0-1 0 0,1 1 1 0 0,0-1 0 0 0,0 1 0 0 0,0-1-1 0 0,0 0 1 0 0,0 1 0 0 0,1 0 0 0 0,0-1 0 0 0,0 1-1 0 0,0 0 1 0 0,0 0 0 0 0,0 0 0 0 0,0 0-1 0 0,6-4 1 0 0,-4 3-87 0 0,0 1 0 0 0,0 0-1 0 0,1 1 1 0 0,-1-1 0 0 0,1 1 0 0 0,0 0-1 0 0,0 0 1 0 0,0 0 0 0 0,0 1 0 0 0,0 0-1 0 0,0 0 1 0 0,0 0 0 0 0,0 0 0 0 0,8 1-1 0 0,30 2 179 0 0,-1 3 1 0 0,73 16-1 0 0,-1 1 539 0 0,-104-21-613 0 0,49 8-184 0 0,1-3 0 0 0,69-2 0 0 0,-112-5-604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5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20868 0 0,'0'0'-376'0'0,"0"21"-3032"0"0,0-5 2231 0 0,0 4-1279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1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27 13075 0 0,'-7'-6'75'0'0,"-20"-14"-192"0"0,26 20 82 0 0,1 1-1 0 0,-1-1 1 0 0,1 1-1 0 0,-1-1 1 0 0,1 1-1 0 0,-1-1 1 0 0,1 1-1 0 0,0 0 1 0 0,0-1-1 0 0,-1 1 1 0 0,1 0-1 0 0,0-1 1 0 0,0 1-1 0 0,0 0 1 0 0,0-1-1 0 0,-1 1 1 0 0,1 0-1 0 0,0-1 1 0 0,0 1-1 0 0,0 0 1 0 0,1 0-1 0 0,-1-1 1 0 0,0 1-1 0 0,0 0 1 0 0,0-1-1 0 0,0 1 1 0 0,1 0-1 0 0,-1 0 1 0 0,5 28-349 0 0,26 69-49 0 0,12 47 446 0 0,37 208 236 0 0,-65-296-875 0 0,41 96-1 0 0,-46-129-486 0 0,-23-30-2281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93 592 3433 0 0,'-56'-72'4559'0'0,"51"64"-3971"0"0,-1-1 0 0 0,2 0-1 0 0,-1 0 1 0 0,1 0 0 0 0,0-1 0 0 0,-4-18 0 0 0,8 27-570 0 0,0 1 1 0 0,0-1-1 0 0,0 0 1 0 0,0 1 0 0 0,0-1-1 0 0,0 1 1 0 0,0-1 0 0 0,0 1-1 0 0,0-1 1 0 0,0 1 0 0 0,0-1-1 0 0,1 1 1 0 0,-1-1-1 0 0,0 1 1 0 0,0-1 0 0 0,1 1-1 0 0,-1-1 1 0 0,0 1 0 0 0,0-1-1 0 0,1 1 1 0 0,-1-1-1 0 0,1 1 1 0 0,-1 0 0 0 0,0-1-1 0 0,1 1 1 0 0,0-1 0 0 0,0 1-15 0 0,-1 0 1 0 0,0-1 0 0 0,1 1-1 0 0,-1 0 1 0 0,1-1 0 0 0,-1 1 0 0 0,0-1-1 0 0,1 1 1 0 0,-1 0 0 0 0,0-1-1 0 0,1 1 1 0 0,-1-1 0 0 0,0 1 0 0 0,0-1-1 0 0,1 1 1 0 0,-1-1 0 0 0,0 1-1 0 0,0-1 1 0 0,0 1 0 0 0,0-1 0 0 0,0 0-1 0 0,0 1 1 0 0,0-1 0 0 0,1 0-19 0 0,-1 0 0 0 0,0 0 0 0 0,1 0 1 0 0,-1 0-1 0 0,1 0 0 0 0,-1 1 1 0 0,1-1-1 0 0,-1 0 0 0 0,1 0 0 0 0,0 1 1 0 0,-1-1-1 0 0,1 0 0 0 0,0 1 0 0 0,-1-1 1 0 0,1 1-1 0 0,0-1 0 0 0,0 1 0 0 0,0-1 1 0 0,0 1-1 0 0,-1 0 0 0 0,1-1 0 0 0,0 1 1 0 0,2 0-1 0 0,25-9-206 0 0,-24 9 187 0 0,65-13 161 0 0,-49 11-1090 0 0,-1-2 1 0 0,1 0-1 0 0,34-12 0 0 0,-49 13 655 0 0,1 0 0 0 0,0 1 0 0 0,-1-2 0 0 0,1 1 1 0 0,-1-1-1 0 0,0 0 0 0 0,-1 0 0 0 0,1 0 0 0 0,0-1 0 0 0,-1 1 0 0 0,0-1 0 0 0,0 0 0 0 0,-1-1 0 0 0,1 1 0 0 0,-1 0 0 0 0,3-9 0 0 0,0 0 734 0 0,-1-1-1 0 0,-1 0 0 0 0,0 0 0 0 0,-1 0 0 0 0,-1 0 1 0 0,2-26-1 0 0,-4 34-246 0 0,0 0-1 0 0,0-1 1 0 0,-1 1 0 0 0,0 0-1 0 0,0 0 1 0 0,-1 0 0 0 0,0 0 0 0 0,0 0-1 0 0,0 0 1 0 0,-1 0 0 0 0,0 1-1 0 0,0-1 1 0 0,-1 1 0 0 0,0 0 0 0 0,0 0-1 0 0,-6-7 1 0 0,9 12-177 0 0,-1-1 1 0 0,1 1-1 0 0,0 0 1 0 0,-1-1-1 0 0,1 1 1 0 0,-1 0-1 0 0,1 0 1 0 0,-1 0-1 0 0,0 0 1 0 0,0 0-1 0 0,1 0 1 0 0,-1 0-1 0 0,0 1 1 0 0,0-1-1 0 0,0 1 1 0 0,0-1-1 0 0,1 1 1 0 0,-1 0-1 0 0,-3-1 1 0 0,4 2-18 0 0,0-1 0 0 0,-1 1 0 0 0,1-1 0 0 0,0 1 0 0 0,0 0 1 0 0,-1-1-1 0 0,1 1 0 0 0,0 0 0 0 0,0 0 0 0 0,0 0 0 0 0,0 0 0 0 0,0 0 0 0 0,0 0 0 0 0,0 0 1 0 0,0 0-1 0 0,1 0 0 0 0,-1 0 0 0 0,0 0 0 0 0,1 1 0 0 0,-2 1 0 0 0,-1 5 6 0 0,0 1-1 0 0,1 0 0 0 0,0 0 0 0 0,0 1 1 0 0,1-1-1 0 0,0 14 0 0 0,1 35 127 0 0,3-1 0 0 0,2 0-1 0 0,3 0 1 0 0,2 0 0 0 0,3-1-1 0 0,2-1 1 0 0,43 104 0 0 0,-51-145-81 0 0,-2 0 26 0 0,1-1 1 0 0,0 0 0 0 0,1-1-1 0 0,1 1 1 0 0,15 18 366 0 0,-22-31-362 0 0,1 0 0 0 0,-1 0-1 0 0,0 0 1 0 0,0 0-1 0 0,0 0 1 0 0,0 0 0 0 0,0 0-1 0 0,1 0 1 0 0,-1 0 0 0 0,0-1-1 0 0,0 1 1 0 0,0-1-1 0 0,0 1 1 0 0,0-1 0 0 0,0 1-1 0 0,0-1 1 0 0,0 1 0 0 0,0-1-1 0 0,0 0 1 0 0,-1 0-1 0 0,1 1 1 0 0,0-1 0 0 0,0 0-1 0 0,0 0 1 0 0,-1 0 0 0 0,1 0-1 0 0,0-2 1 0 0,18-27 271 0 0,8-28-134 0 0,-12 22-218 0 0,2 1 0 0 0,1 1 0 0 0,41-56 0 0 0,-58 88-8 0 0,0 0 1 0 0,0 0-1 0 0,1 0 0 0 0,-1 0 0 0 0,1 1 1 0 0,-1-1-1 0 0,1 1 0 0 0,0-1 0 0 0,0 1 0 0 0,0-1 1 0 0,0 1-1 0 0,0 0 0 0 0,0 0 0 0 0,0 0 1 0 0,0 0-1 0 0,0 0 0 0 0,0 1 0 0 0,0-1 1 0 0,1 0-1 0 0,-1 1 0 0 0,0 0 0 0 0,0 0 1 0 0,1-1-1 0 0,-1 1 0 0 0,0 1 0 0 0,1-1 0 0 0,3 1 1 0 0,-1 1-35 0 0,0 1 1 0 0,-1-1 0 0 0,1 1-1 0 0,-1 0 1 0 0,0 1 0 0 0,0-1-1 0 0,0 1 1 0 0,-1 0 0 0 0,1 0-1 0 0,-1 0 1 0 0,5 6 0 0 0,57 97-34 0 0,-51-82 118 0 0,0-1 0 0 0,1 0 0 0 0,1-1 1 0 0,1-1-1 0 0,36 36 0 0 0,-50-55-15 0 0,0 0 0 0 0,1-1 1 0 0,-1 1-1 0 0,1-1 0 0 0,-1 0 1 0 0,1 0-1 0 0,-1 0 0 0 0,1-1 1 0 0,0 1-1 0 0,0-1 0 0 0,0 0 0 0 0,0 0 1 0 0,0 0-1 0 0,0-1 0 0 0,0 1 1 0 0,1-1-1 0 0,6 0 0 0 0,-5-1 21 0 0,-1-1-1 0 0,0 1 1 0 0,0-1-1 0 0,0 0 1 0 0,0 0-1 0 0,0 0 1 0 0,0-1-1 0 0,-1 0 1 0 0,1 0 0 0 0,-1 0-1 0 0,0 0 1 0 0,5-5-1 0 0,1-2 38 0 0,-1 0 1 0 0,-1-1-1 0 0,0 0 1 0 0,0 0-1 0 0,-1-1 0 0 0,0 0 1 0 0,-1 0-1 0 0,-1 0 0 0 0,0-1 1 0 0,4-14-1 0 0,-8 20-52 0 0,0-1 0 0 0,0 0-1 0 0,0 0 1 0 0,-1 0 0 0 0,0 1-1 0 0,-1-1 1 0 0,0 0 0 0 0,0 0-1 0 0,0 0 1 0 0,-1 1 0 0 0,0-1 0 0 0,-1 1-1 0 0,0 0 1 0 0,0-1 0 0 0,0 1-1 0 0,-1 1 1 0 0,0-1 0 0 0,-1 0-1 0 0,1 1 1 0 0,-1 0 0 0 0,0 0 0 0 0,-1 0-1 0 0,1 1 1 0 0,-1 0 0 0 0,0 0-1 0 0,-10-6 1 0 0,14 10-49 0 0,0 0 1 0 0,0 0-1 0 0,1 0 1 0 0,-1 0-1 0 0,0 0 1 0 0,0 1-1 0 0,0-1 1 0 0,0 1-1 0 0,0-1 1 0 0,0 1-1 0 0,0 0 1 0 0,0-1-1 0 0,-1 1 0 0 0,1 0 1 0 0,0 1-1 0 0,0-1 1 0 0,0 0-1 0 0,0 1 1 0 0,0-1-1 0 0,0 1 1 0 0,-2 0-1 0 0,0 1-24 0 0,1 0-1 0 0,0 0 1 0 0,-1 1-1 0 0,1-1 1 0 0,0 1 0 0 0,0-1-1 0 0,1 1 1 0 0,-1 0-1 0 0,0 0 1 0 0,-2 5-1 0 0,-4 7-41 0 0,1 0 0 0 0,1 0 1 0 0,0 0-1 0 0,-5 19 0 0 0,8-22 103 0 0,1 0 1 0 0,0 0-1 0 0,1 0 1 0 0,0 0-1 0 0,1 1 1 0 0,1-1-1 0 0,0 0 1 0 0,0 1-1 0 0,1-1 1 0 0,1 0-1 0 0,0 0 1 0 0,8 24-1 0 0,-8-30 0 0 0,0 0 0 0 0,1 0 0 0 0,0 0 1 0 0,1 0-1 0 0,-1 0 0 0 0,1 0 0 0 0,0-1 0 0 0,0 0 0 0 0,1 0 0 0 0,-1 0 0 0 0,1 0 0 0 0,0-1 0 0 0,1 0 1 0 0,-1 0-1 0 0,1 0 0 0 0,0-1 0 0 0,0 0 0 0 0,0 0 0 0 0,0 0 0 0 0,0-1 0 0 0,1 0 0 0 0,-1 0 0 0 0,1 0 1 0 0,-1-1-1 0 0,8 1 0 0 0,0-2 55 0 0,0 0 0 0 0,0 0 1 0 0,0-1-1 0 0,0-1 0 0 0,0 0 0 0 0,0-1 1 0 0,25-9-1 0 0,-9 0 280 0 0,-1-1 0 0 0,38-23-1 0 0,-59 30-232 0 0,1 0-314 0 0,15-1-7032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260 255 4305 0 0,'0'0'120'0'0,"3"-35"4368"0"0,4 15-2997 0 0,-6 19-1685 0 0,0 2-55 0 0,0-1 216 0 0,0 1 1 0 0,-1 0-1 0 0,1-1 0 0 0,0 1 0 0 0,0 0 0 0 0,0 0 0 0 0,0 0 1 0 0,-1 0-1 0 0,1-1 0 0 0,0 1 0 0 0,-1 0 0 0 0,1 0 0 0 0,-1 0 1 0 0,1 0-1 0 0,-1 1 0 0 0,1-1 0 0 0,-1 1 0 0 0,8 21-238 0 0,18 68-30 0 0,12 58 297 0 0,-27-78 35 0 0,4 132 1 0 0,-15-157-3 0 0,-3-1 1 0 0,-1 0-1 0 0,-2 0 1 0 0,-14 48 0 0 0,18-83-22 0 0,-17 49 61 0 0,18-56-71 0 0,0-1 0 0 0,0 0 0 0 0,1 0 0 0 0,-2 0-1 0 0,1 0 1 0 0,0 0 0 0 0,0 0 0 0 0,-1 0 0 0 0,1 0 0 0 0,-1-1 0 0 0,1 1 0 0 0,-1 0-1 0 0,0-1 1 0 0,1 1 0 0 0,-1-1 0 0 0,0 0 0 0 0,0 0 0 0 0,0 0 0 0 0,0 0 0 0 0,0 0-1 0 0,-4 1 1 0 0,3-2-48 0 0,0 0 0 0 0,1-1 0 0 0,-1 0 0 0 0,1 1 0 0 0,-1-1 0 0 0,1 0-1 0 0,-1 0 1 0 0,1-1 0 0 0,-1 1 0 0 0,1 0 0 0 0,0-1 0 0 0,0 0 0 0 0,0 1 0 0 0,-1-1 0 0 0,2 0-1 0 0,-4-4 1 0 0,-30-37-651 0 0,33 39 659 0 0,-30-42 324 0 0,2-1-1 0 0,2-2 0 0 0,2-1 1 0 0,2-1-1 0 0,-32-103 1 0 0,52 137-129 0 0,0 0 1 0 0,2 0-1 0 0,0 0 1 0 0,0-1-1 0 0,2 1 1 0 0,0-1-1 0 0,1 1 1 0 0,4-23-1 0 0,-2 27-121 0 0,0 1 1 0 0,1 0-1 0 0,0 0 0 0 0,1 0 0 0 0,0 1 1 0 0,1 0-1 0 0,0 0 0 0 0,1 0 0 0 0,0 1 0 0 0,0 0 1 0 0,1 0-1 0 0,12-11 0 0 0,16-11-41 0 0,1 2 0 0 0,47-29 0 0 0,88-43-63 0 0,-141 84 66 0 0,-7 4-67 0 0,69-36-117 0 0,-83 45-133 0 0,1 1 0 0 0,0 0 0 0 0,0 0 0 0 0,0 1 0 0 0,1 1 0 0 0,19-3 0 0 0,-28 5 38 0 0,0 0 0 0 0,0 0 0 0 0,0 1 0 0 0,0-1-1 0 0,1 1 1 0 0,-1 0 0 0 0,5 1 0 0 0,3 2-1029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6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 14323 0 0,'-2'0'-9'0'0,"1"0"-1"0"0,-1-1 1 0 0,0 1 0 0 0,1 1-1 0 0,-1-1 1 0 0,0 0 0 0 0,1 0-1 0 0,-1 1 1 0 0,0-1 0 0 0,1 1-1 0 0,-1-1 1 0 0,0 1 0 0 0,1 0-1 0 0,-1 0 1 0 0,1-1-1 0 0,0 1 1 0 0,-1 0 0 0 0,1 0-1 0 0,0 0 1 0 0,-1 1 0 0 0,1-1-1 0 0,0 0 1 0 0,-2 3 0 0 0,-33 40-162 0 0,29-35 158 0 0,2-2-2 0 0,0 0 0 0 0,0 0 0 0 0,1 0-1 0 0,0 1 1 0 0,0 0 0 0 0,0-1 0 0 0,1 1 0 0 0,1 1 0 0 0,-1-1 0 0 0,0 9-1 0 0,2-12 8 0 0,1-1-1 0 0,0 0 0 0 0,0 1 0 0 0,0-1 0 0 0,0 1 0 0 0,1-1 0 0 0,0 0 0 0 0,0 1 0 0 0,0-1 0 0 0,0 0 0 0 0,1 0 0 0 0,-1 0 0 0 0,1 0 1 0 0,0 0-1 0 0,1 0 0 0 0,-1 0 0 0 0,1-1 0 0 0,-1 1 0 0 0,1-1 0 0 0,0 1 0 0 0,6 4 0 0 0,39 26-22 0 0,-30-22 17 0 0,29 25-1 0 0,-43-33 30 0 0,0-1 0 0 0,-1 1 1 0 0,1 0-1 0 0,-1 0 0 0 0,0 0 0 0 0,0 1 0 0 0,-1-1 1 0 0,1 0-1 0 0,-1 1 0 0 0,0 0 0 0 0,0 0 0 0 0,1 7 1 0 0,-3-10 9 0 0,0 0 0 0 0,-1 0 0 0 0,1-1 0 0 0,-1 1 0 0 0,0 0 0 0 0,1 0 0 0 0,-1-1 0 0 0,0 1 0 0 0,0-1 0 0 0,0 1 0 0 0,0-1 1 0 0,-1 1-1 0 0,1-1 0 0 0,0 0 0 0 0,-1 1 0 0 0,-2 1 0 0 0,-25 18 298 0 0,19-17-440 0 0,-1 0 0 0 0,1 0 1 0 0,-1-1-1 0 0,0 0 0 0 0,-1-1 0 0 0,1 0 0 0 0,0-1 0 0 0,-1 0 1 0 0,-13-1-1 0 0,8-2-1696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9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159 159 2328 0 0,'-43'19'568'0'0,"24"-9"564"0"0,-1-2-1 0 0,0 0 1 0 0,-36 8 2146 0 0,57-18-3202 0 0,1 0 1 0 0,-1 0-1 0 0,1 0 0 0 0,0 0 1 0 0,0 0-1 0 0,0 0 0 0 0,0 0 1 0 0,0 1-1 0 0,0-1 1 0 0,1 1-1 0 0,-1 0 0 0 0,0 0 1 0 0,1 0-1 0 0,2-1 1 0 0,3-2 26 0 0,58-34-78 0 0,87-47-19 0 0,-122 70-26 0 0,0 2-1 0 0,0 1 0 0 0,40-9 0 0 0,-66 19 6 0 0,1 1-1 0 0,0 0 0 0 0,0 0 1 0 0,-1 0-1 0 0,1 0 0 0 0,0 1 1 0 0,0 0-1 0 0,0 0 0 0 0,0 1 0 0 0,0 0 1 0 0,-1 0-1 0 0,1 0 0 0 0,0 1 1 0 0,0-1-1 0 0,-1 1 0 0 0,0 1 1 0 0,1-1-1 0 0,-1 1 0 0 0,0 0 1 0 0,0 0-1 0 0,0 0 0 0 0,0 1 1 0 0,-1 0-1 0 0,0 0 0 0 0,1 0 1 0 0,-1 0-1 0 0,-1 1 0 0 0,1 0 1 0 0,-1-1-1 0 0,0 1 0 0 0,0 0 1 0 0,3 8-1 0 0,8 21-96 0 0,-2 1 1 0 0,-1 0 0 0 0,-2 1-1 0 0,5 37 1 0 0,-1-7 161 0 0,-13-64-115 0 0,0 0-1 0 0,1 0 1 0 0,-1 0-1 0 0,1 0 1 0 0,0-1 0 0 0,-1 1-1 0 0,1 0 1 0 0,0-1-1 0 0,0 1 1 0 0,0 0 0 0 0,0-1-1 0 0,1 1 1 0 0,-1-1-1 0 0,0 1 1 0 0,0-1-1 0 0,1 0 1 0 0,-1 0 0 0 0,1 0-1 0 0,-1 0 1 0 0,1 0-1 0 0,0 0 1 0 0,-1 0 0 0 0,1 0-1 0 0,0 0 1 0 0,0-1-1 0 0,0 1 1 0 0,-1-1 0 0 0,1 1-1 0 0,0-1 1 0 0,0 0-1 0 0,0 0 1 0 0,0 0-1 0 0,0 0 1 0 0,0 0 0 0 0,-1 0-1 0 0,1 0 1 0 0,0-1-1 0 0,0 1 1 0 0,0-1 0 0 0,2 0-1 0 0,6-4-473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29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91 9370 0 0,'2'4'4'0'0,"-1"1"0"0"0,0 0 0 0 0,-1-1 0 0 0,1 1 0 0 0,-1 0 0 0 0,0 0 0 0 0,0-1 0 0 0,0 1 0 0 0,-1 0 0 0 0,-2 8 0 0 0,0 26 73 0 0,13 1 56 0 0,-8-34-70 0 0,0 0 0 0 0,0 1 0 0 0,-1-1 0 0 0,2 13 1050 0 0,-3-22-962 0 0,4-7-91 0 0,-1 0 0 0 0,2 1 0 0 0,-1-1 0 0 0,1 1 0 0 0,1-1 0 0 0,9-12 0 0 0,13-23-23 0 0,-20 30-54 0 0,1-1 1 0 0,1 1-1 0 0,0 0 0 0 0,1 1 0 0 0,0 1 1 0 0,16-16-1 0 0,-23 26-3 0 0,0 0 1 0 0,0 0 0 0 0,-1 0-1 0 0,2 1 1 0 0,-1-1 0 0 0,0 1-1 0 0,0 0 1 0 0,1 0 0 0 0,-1 1-1 0 0,1-1 1 0 0,0 1 0 0 0,5-1-1 0 0,-6 2-4 0 0,0 0 0 0 0,-1 1 0 0 0,1-1 0 0 0,0 1-1 0 0,0-1 1 0 0,-1 1 0 0 0,1 0 0 0 0,-1 0 0 0 0,1 1-1 0 0,-1-1 1 0 0,1 1 0 0 0,-1 0 0 0 0,0 0 0 0 0,0 0 0 0 0,0 0-1 0 0,0 0 1 0 0,5 6 0 0 0,6 7-7 0 0,-1 0 0 0 0,-1 1 1 0 0,0 1-1 0 0,15 29 0 0 0,-20-32 16 0 0,2 1 0 0 0,0-1 0 0 0,0 0 0 0 0,1-1 0 0 0,1 0 0 0 0,0 0 1 0 0,21 17-1 0 0,-26-26-222 0 0,0-1 1 0 0,0 1 0 0 0,0-1 0 0 0,1 0 0 0 0,-1-1 0 0 0,1 1 0 0 0,0-1-1 0 0,0 0 1 0 0,-1-1 0 0 0,1 0 0 0 0,0 0 0 0 0,0 0 0 0 0,14-2 0 0 0,3-1 112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0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232 587 3161 0 0,'1'-7'635'0'0,"1"-1"1"0"0,-1 1 0 0 0,-1-1 0 0 0,0 0 0 0 0,0 1 0 0 0,0-1-1 0 0,-1 0 1 0 0,-3-14 0 0 0,4 20-583 0 0,-1-1 0 0 0,0 1 0 0 0,0 0 0 0 0,0-1 0 0 0,0 1 0 0 0,-1 0 0 0 0,1 0 0 0 0,-1 0 0 0 0,1 0 0 0 0,-1 0 0 0 0,1 1 0 0 0,-1-1 0 0 0,0 0 0 0 0,0 1 0 0 0,0-1 0 0 0,0 1 0 0 0,0 0 0 0 0,0 0 0 0 0,-1 0 0 0 0,1 0 0 0 0,0 0 0 0 0,-1 0 0 0 0,1 0 0 0 0,0 1 0 0 0,-1-1 0 0 0,1 1 0 0 0,-1 0 1 0 0,1 0-1 0 0,-1 0 0 0 0,1 0 0 0 0,-4 0 0 0 0,-1 1-80 0 0,0 0 1 0 0,0 1-1 0 0,0-1 1 0 0,1 1 0 0 0,-1 1-1 0 0,1-1 1 0 0,-1 1 0 0 0,1 0-1 0 0,0 1 1 0 0,0-1-1 0 0,0 1 1 0 0,1 1 0 0 0,0-1-1 0 0,-1 1 1 0 0,1-1-1 0 0,1 2 1 0 0,-1-1 0 0 0,-6 10-1 0 0,5-6-5 0 0,0 1 0 0 0,0 0 0 0 0,1 0 0 0 0,1 0 0 0 0,-1 0 0 0 0,2 1 0 0 0,-1 0 0 0 0,2-1 0 0 0,-1 1 0 0 0,-1 21 0 0 0,4-29 29 0 0,0 0 0 0 0,0-1 0 0 0,0 1 0 0 0,0 0 0 0 0,0 0-1 0 0,0-1 1 0 0,1 1 0 0 0,-1 0 0 0 0,1-1 0 0 0,0 1 0 0 0,0-1 0 0 0,0 1 0 0 0,0 0 0 0 0,0-1 0 0 0,0 0-1 0 0,1 1 1 0 0,-1-1 0 0 0,1 0 0 0 0,0 0 0 0 0,0 0 0 0 0,0 0 0 0 0,0 0 0 0 0,0 0 0 0 0,0-1 0 0 0,0 1-1 0 0,0 0 1 0 0,1-1 0 0 0,-1 0 0 0 0,1 0 0 0 0,-1 0 0 0 0,1 0 0 0 0,-1 0 0 0 0,1 0 0 0 0,0 0-1 0 0,-1-1 1 0 0,1 0 0 0 0,0 1 0 0 0,3-1 0 0 0,5 0-22 0 0,-1-1-1 0 0,1 1 0 0 0,-1-2 1 0 0,0 1-1 0 0,0-2 1 0 0,0 1-1 0 0,0-1 1 0 0,17-8-1 0 0,-15 5 51 0 0,0 0 0 0 0,-1 0 0 0 0,0-1-1 0 0,0 0 1 0 0,-1-1 0 0 0,0-1 0 0 0,0 1 0 0 0,-1-2-1 0 0,0 1 1 0 0,0-1 0 0 0,-1 0 0 0 0,-1-1 0 0 0,0 0-1 0 0,0 0 1 0 0,-1-1 0 0 0,-1 1 0 0 0,0-1-1 0 0,0-1 1 0 0,-1 1 0 0 0,-1-1 0 0 0,0 1 0 0 0,0-1-1 0 0,0-20 1 0 0,-5-11-37 0 0,-1 0 0 0 0,-3 0 1 0 0,-1 1-1 0 0,-16-50 0 0 0,2 3-476 0 0,4-12 1398 0 0,24 165-901 0 0,3 0 0 0 0,3-1 1 0 0,21 62-1 0 0,-14-53 47 0 0,-4-12-338 0 0,3 0 1 0 0,3-2-1 0 0,2 0 0 0 0,2-2 0 0 0,3 0 1 0 0,40 55-1 0 0,-56-91-634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0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46 15507 0 0,'-12'-16'1065'0'0,"6"5"-1033"0"0,1 5-160 0 0,2-3 96 0 0,13 5-1233 0 0,3 8 425 0 0,3 2-136 0 0,7 3-312 0 0,3-1 15 0 0,3 1-295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1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54 162 7194 0 0,'-1'1'393'0'0,"0"0"1"0"0,0 0 0 0 0,1 0-1 0 0,-1 1 1 0 0,0-1 0 0 0,0 0-1 0 0,1 0 1 0 0,-1 1 0 0 0,1-1-1 0 0,-1 0 1 0 0,1 1 0 0 0,0-1-1 0 0,-1 2 1 0 0,1 1-210 0 0,0 0 1 0 0,0 1-1 0 0,0-1 0 0 0,1 0 0 0 0,-1 0 1 0 0,1 0-1 0 0,2 6 0 0 0,-1-3-279 0 0,1-1-1 0 0,-1 1 0 0 0,1-1 1 0 0,1 0-1 0 0,-1 0 0 0 0,9 11 1 0 0,-10-14 103 0 0,0-1 0 0 0,1 1 1 0 0,-1-1-1 0 0,1 0 0 0 0,-1 0 1 0 0,1 0-1 0 0,0 0 0 0 0,0 0 1 0 0,0-1-1 0 0,0 1 0 0 0,0-1 1 0 0,0 0-1 0 0,0 0 0 0 0,0 0 1 0 0,1 0-1 0 0,-1-1 0 0 0,0 1 1 0 0,6-1-1 0 0,-6 0-5 0 0,0-1 1 0 0,0 1-1 0 0,0-1 1 0 0,0 0-1 0 0,0 0 0 0 0,0 0 1 0 0,-1-1-1 0 0,1 1 0 0 0,-1-1 1 0 0,1 1-1 0 0,-1-1 1 0 0,1 0-1 0 0,-1 0 0 0 0,0 0 1 0 0,0 0-1 0 0,0-1 0 0 0,0 1 1 0 0,0 0-1 0 0,0-1 1 0 0,2-5-1 0 0,2-3 20 0 0,-1 0 1 0 0,0-1-1 0 0,-1 0 1 0 0,0 0-1 0 0,-1 0 1 0 0,0-1-1 0 0,-1 1 1 0 0,0-1-1 0 0,0-24 0 0 0,-2 31-17 0 0,0 1 0 0 0,0 0 0 0 0,-1 0 0 0 0,1 0-1 0 0,-1 0 1 0 0,0 0 0 0 0,-1 0 0 0 0,1 0 0 0 0,-1 0 0 0 0,0 1-1 0 0,0-1 1 0 0,0 1 0 0 0,-1-1 0 0 0,0 1 0 0 0,0 0 0 0 0,0 0-1 0 0,0 0 1 0 0,0 0 0 0 0,-1 0 0 0 0,0 1 0 0 0,0 0-1 0 0,0-1 1 0 0,0 2 0 0 0,0-1 0 0 0,-1 0 0 0 0,1 1 0 0 0,-7-3-1 0 0,7 4-26 0 0,-1 1 0 0 0,1-1 0 0 0,-1 1 0 0 0,1 0 0 0 0,-1 0 0 0 0,1 1 0 0 0,-1-1-1 0 0,1 1 1 0 0,-1 0 0 0 0,1 0 0 0 0,0 1 0 0 0,-1-1 0 0 0,1 1 0 0 0,0 0 0 0 0,0 0-1 0 0,0 0 1 0 0,0 1 0 0 0,0-1 0 0 0,-6 7 0 0 0,4-5-40 0 0,1 1 0 0 0,-1 0 0 0 0,1 0 1 0 0,0 1-1 0 0,1-1 0 0 0,-1 1 0 0 0,1 0 0 0 0,0 0 1 0 0,1 1-1 0 0,-1-1 0 0 0,-4 14 0 0 0,8-18-165 0 0,-1 0-1 0 0,1 0 1 0 0,0 0 0 0 0,-1 0-1 0 0,1 0 1 0 0,0 1 0 0 0,0-1-1 0 0,0 0 1 0 0,1 0 0 0 0,-1 0-1 0 0,0 0 1 0 0,1 0 0 0 0,1 4-1 0 0,2 0 110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5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28 115 7634 0 0,'-2'-2'364'0'0,"1"-1"0"0"0,0 1 1 0 0,0-1-1 0 0,0 1 1 0 0,0-1-1 0 0,0 0 0 0 0,0 1 1 0 0,1-1-1 0 0,-1 0 1 0 0,1 0-1 0 0,0-3 0 0 0,0 2-301 0 0,0 0-1 0 0,0-1 0 0 0,1 1 0 0 0,0 0 0 0 0,0 0 0 0 0,0 0 0 0 0,0 0 0 0 0,1 0 1 0 0,-1 0-1 0 0,1 0 0 0 0,0 0 0 0 0,0 0 0 0 0,1 1 0 0 0,-1-1 0 0 0,1 1 0 0 0,0-1 1 0 0,0 1-1 0 0,4-4 0 0 0,-6 7-75 0 0,-1-1 1 0 0,1 1-1 0 0,-1 0 1 0 0,1 0-1 0 0,-1 0 1 0 0,1-1-1 0 0,0 1 1 0 0,-1 0-1 0 0,1 0 1 0 0,-1 0 0 0 0,1 0-1 0 0,-1 0 1 0 0,1 0-1 0 0,-1 0 1 0 0,1 0-1 0 0,-1 0 1 0 0,1 0-1 0 0,0 0 1 0 0,-1 0-1 0 0,1 1 1 0 0,-1-1-1 0 0,1 0 1 0 0,-1 0-1 0 0,1 1 1 0 0,-1-1-1 0 0,1 0 1 0 0,-1 0-1 0 0,0 1 1 0 0,1-1-1 0 0,-1 1 1 0 0,1-1-1 0 0,-1 0 1 0 0,0 1-1 0 0,1-1 1 0 0,-1 1-1 0 0,0-1 1 0 0,1 1 0 0 0,-1-1-1 0 0,0 1 1 0 0,0-1-1 0 0,0 1 1 0 0,1-1-1 0 0,-1 1 1 0 0,0-1-1 0 0,0 2 1 0 0,8 28-308 0 0,-8-28 290 0 0,5 32 35 0 0,-1 0 0 0 0,-2 0 0 0 0,-1 0 0 0 0,-2 0 0 0 0,-1 1 0 0 0,-2-2 0 0 0,-2 1 0 0 0,0 0 0 0 0,-3-1 1 0 0,-12 34-1 0 0,19-62 11 0 0,1-1-124 0 0,-1 1 0 0 0,0-1 1 0 0,0 1-1 0 0,0-1 0 0 0,-1 0 0 0 0,1 1 0 0 0,-1-1 0 0 0,0-1 1 0 0,0 1-1 0 0,0 0 0 0 0,-5 3 0 0 0,0-4-507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5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10 16516 0 0,'0'0'15'0'0,"0"-1"0"0"0,0 1 0 0 0,0-1 1 0 0,0 1-1 0 0,0 0 0 0 0,0-1 0 0 0,0 1 1 0 0,0-1-1 0 0,0 1 0 0 0,0 0 0 0 0,0-1 1 0 0,1 1-1 0 0,-1 0 0 0 0,0-1 1 0 0,0 1-1 0 0,1 0 0 0 0,-1-1 0 0 0,0 1 1 0 0,0 0-1 0 0,1 0 0 0 0,-1-1 0 0 0,0 1 1 0 0,1 0-1 0 0,-1 0 0 0 0,0-1 0 0 0,1 1 1 0 0,-1 0-1 0 0,0 0 0 0 0,1 0 1 0 0,-1 0-1 0 0,1 0 0 0 0,-1-1 0 0 0,0 1 1 0 0,1 0-1 0 0,-1 0 0 0 0,0 0 0 0 0,1 0 1 0 0,-1 0-1 0 0,1 0 0 0 0,-1 0 0 0 0,0 0 1 0 0,1 1-1 0 0,17 13-282 0 0,11 30-291 0 0,-25-33 444 0 0,0 1 0 0 0,-1 0 0 0 0,0 0 0 0 0,-1 0 0 0 0,0 1 0 0 0,-1-1-1 0 0,-1 0 1 0 0,0 1 0 0 0,0-1 0 0 0,-1 0 0 0 0,-1 1 0 0 0,-5 22-1 0 0,-3 0-701 0 0,-1-1 1 0 0,-1 0-1 0 0,-21 39 0 0 0,4-16 57 0 0,0 3 584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5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17988 0 0,'0'0'1104'0'0,"0"1"-1216"0"0,13 21 328 0 0,-7-5-424 0 0,0 5-32 0 0,0 8 0 0 0,-1 5-64 0 0,-2 11-24 0 0,-3 8-72 0 0,-4 5-833 0 0,-6 9-583 0 0,-8 4 728 0 0,0 3 1104 0 0,-10 0-1128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2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14875 0 0,'0'11'1048'0'0,"0"6"-928"0"0,1 10-120 0 0,1 4 665 0 0,0 5-745 0 0,1 8 8 0 0,2 3 40 0 0,0 2 16 0 0,1 4 16 0 0,1-1-273 0 0,2-3-79 0 0,-2 0-32 0 0,1 0-280 0 0,-3-4-944 0 0,4 7 1304 0 0,-3-4-600 0 0,0 2 904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2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66 12083 0 0,'1'-4'262'0'0,"1"0"0"0"0,1 0 0 0 0,-1 1 1 0 0,0-1-1 0 0,1 1 0 0 0,0-1 0 0 0,0 1 1 0 0,0 0-1 0 0,0 0 0 0 0,0 1 0 0 0,5-4 0 0 0,-2 3-212 0 0,0 0 0 0 0,0 0 0 0 0,0 0-1 0 0,0 1 1 0 0,0 0 0 0 0,0 0-1 0 0,1 1 1 0 0,-1 0 0 0 0,1 0-1 0 0,-1 0 1 0 0,11 1 0 0 0,-10 0-98 0 0,-1 0 1 0 0,0 1-1 0 0,1-1 1 0 0,-1 2 0 0 0,0-1-1 0 0,1 1 1 0 0,-1-1-1 0 0,0 2 1 0 0,0-1 0 0 0,0 1-1 0 0,-1 0 1 0 0,1 0-1 0 0,-1 0 1 0 0,1 1-1 0 0,-1 0 1 0 0,0 0 0 0 0,-1 0-1 0 0,1 1 1 0 0,-1-1-1 0 0,7 10 1 0 0,-5-1 10 0 0,-1 0 0 0 0,0 1 0 0 0,-1 0 0 0 0,-1 0 1 0 0,0 0-1 0 0,-1 0 0 0 0,0 0 0 0 0,-1 0 0 0 0,-1 1 0 0 0,-1 14 0 0 0,1-11 33 0 0,-2 0 0 0 0,0 0 0 0 0,-1 0 0 0 0,0-1 0 0 0,-2 1 0 0 0,0-1 0 0 0,-1 0 0 0 0,-14 30 0 0 0,15-37 16 0 0,-1-1-1 0 0,1 1 0 0 0,-1-1 0 0 0,-1 0 1 0 0,0-1-1 0 0,0 0 0 0 0,-1 0 0 0 0,0 0 1 0 0,0-1-1 0 0,0 0 0 0 0,-1-1 0 0 0,0 0 1 0 0,-13 7-1 0 0,12-9 3 0 0,0 0 0 0 0,0-1 0 0 0,0 0 0 0 0,0 0 0 0 0,0-1 0 0 0,-1-1 0 0 0,1 1 0 0 0,-1-2 0 0 0,1 1 0 0 0,-1-2 0 0 0,-13-1 0 0 0,21 2-19 0 0,0 0 0 0 0,0-1-1 0 0,-1 0 1 0 0,1 0 0 0 0,0 1-1 0 0,0-2 1 0 0,0 1 0 0 0,0 0-1 0 0,1-1 1 0 0,-1 1 0 0 0,0-1-1 0 0,0 0 1 0 0,1 0 0 0 0,-1 0 0 0 0,1 0-1 0 0,0 0 1 0 0,0 0 0 0 0,0-1-1 0 0,0 1 1 0 0,0-1 0 0 0,0 0-1 0 0,0 1 1 0 0,1-1 0 0 0,0 0-1 0 0,-1 0 1 0 0,1 0 0 0 0,0 0-1 0 0,0 0 1 0 0,1 0 0 0 0,-1-1 0 0 0,1 1-1 0 0,-1 0 1 0 0,1 0 0 0 0,0 0-1 0 0,0 0 1 0 0,1-1 0 0 0,-1 1-1 0 0,1 0 1 0 0,-1 0 0 0 0,2-4-1 0 0,0 2-22 0 0,-1 1 0 0 0,1 0 0 0 0,0-1 0 0 0,0 1-1 0 0,0 0 1 0 0,1 1 0 0 0,-1-1 0 0 0,1 0 0 0 0,0 1-1 0 0,0-1 1 0 0,0 1 0 0 0,0 0 0 0 0,1 0 0 0 0,-1 0-1 0 0,1 0 1 0 0,0 1 0 0 0,0 0 0 0 0,0-1 0 0 0,0 1-1 0 0,0 1 1 0 0,0-1 0 0 0,1 1 0 0 0,-1-1 0 0 0,5 0-1 0 0,3 0 2 0 0,0 0 0 0 0,0 0 0 0 0,0 1 0 0 0,0 0 0 0 0,0 1 0 0 0,0 1 0 0 0,24 3 0 0 0,-22 0 42 0 0,0 0 1 0 0,-1 1-1 0 0,1 1 1 0 0,-1 0-1 0 0,0 0 1 0 0,-1 1-1 0 0,0 1 1 0 0,0 0-1 0 0,18 17 1 0 0,7 10 10 0 0,45 54 0 0 0,-59-62-13 0 0,20 27 47 0 0,20 21-1789 0 0,-56-68 1289 0 0,0 0-1 0 0,1 0 0 0 0,0-1 0 0 0,0 0 0 0 0,0-1 0 0 0,1 0 0 0 0,14 6 0 0 0,-3-4-356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6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19876 0 0,'0'0'1064'0'0,"13"1"-2160"0"0,-7 7 560 0 0,1 0-968 0 0,3 2-177 0 0,2 2-95 0 0,-1-2-1073 0 0</inkml:trace>
  <inkml:trace contextRef="#ctx0" brushRef="#br0" timeOffset="1">50 607 17164 0 0,'0'0'1136'0'0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3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372 109 9570 0 0,'-9'-11'231'0'0,"0"0"1"0"0,0 0-1 0 0,-1 1 0 0 0,0 1 0 0 0,-1 0 1 0 0,0 0-1 0 0,-1 1 0 0 0,-17-9 0 0 0,24 14-218 0 0,1 1 1 0 0,-1 1-1 0 0,0-1 0 0 0,0 1 0 0 0,0-1 0 0 0,0 1 0 0 0,0 1 0 0 0,-1-1 1 0 0,1 1-1 0 0,0 0 0 0 0,0 0 0 0 0,0 0 0 0 0,-1 1 0 0 0,1 0 1 0 0,0 0-1 0 0,0 0 0 0 0,0 1 0 0 0,0-1 0 0 0,0 1 0 0 0,1 0 0 0 0,-1 1 1 0 0,1-1-1 0 0,-1 1 0 0 0,1 0 0 0 0,-8 7 0 0 0,-1 1-76 0 0,1 1 1 0 0,0 1-1 0 0,1 0 0 0 0,0 0 0 0 0,1 1 0 0 0,-16 29 0 0 0,21-33 58 0 0,0 0-1 0 0,1 0 0 0 0,0 1 1 0 0,1 0-1 0 0,0-1 0 0 0,0 1 0 0 0,1 0 1 0 0,1 0-1 0 0,0 0 0 0 0,0 0 1 0 0,2 19-1 0 0,-1-28 13 0 0,0 1-1 0 0,1-1 1 0 0,-1 0 0 0 0,0 0-1 0 0,1 0 1 0 0,-1 1-1 0 0,1-1 1 0 0,-1 0 0 0 0,1 0-1 0 0,0 0 1 0 0,0 0 0 0 0,0 0-1 0 0,0 0 1 0 0,1-1-1 0 0,-1 1 1 0 0,0 0 0 0 0,1 0-1 0 0,-1-1 1 0 0,1 1 0 0 0,0-1-1 0 0,-1 1 1 0 0,1-1-1 0 0,0 0 1 0 0,0 0 0 0 0,0 0-1 0 0,0 0 1 0 0,0 0-1 0 0,0 0 1 0 0,0-1 0 0 0,0 1-1 0 0,0 0 1 0 0,1-1 0 0 0,-1 0-1 0 0,0 1 1 0 0,0-1-1 0 0,0 0 1 0 0,1 0 0 0 0,-1-1-1 0 0,4 1 1 0 0,2-2 41 0 0,0 0 0 0 0,0-1-1 0 0,-1 1 1 0 0,1-1 0 0 0,-1-1 0 0 0,1 1 0 0 0,-1-1-1 0 0,0-1 1 0 0,10-7 0 0 0,140-132 1331 0 0,-154 141-1377 0 0,1-1 0 0 0,-1 1 1 0 0,0 0-1 0 0,1 1 0 0 0,-1-1 0 0 0,1 0 0 0 0,0 1 1 0 0,0 0-1 0 0,0 0 0 0 0,0 0 0 0 0,0 1 0 0 0,1-1 1 0 0,-1 1-1 0 0,0 0 0 0 0,1 0 0 0 0,-1 0 0 0 0,1 1 1 0 0,-1 0-1 0 0,1 0 0 0 0,-1 0 0 0 0,1 0 0 0 0,-1 1 1 0 0,1-1-1 0 0,-1 1 0 0 0,0 0 0 0 0,1 1 0 0 0,6 2 1 0 0,-1 1-21 0 0,1 1 0 0 0,-1 1 0 0 0,-1 0 1 0 0,1 0-1 0 0,-1 1 0 0 0,0 0 0 0 0,-1 0 0 0 0,0 1 1 0 0,9 14-1 0 0,91 138 105 0 0,-108-160-157 0 0,1 0 0 0 0,0 0 0 0 0,-1 0 0 0 0,1 0 0 0 0,0 0 1 0 0,-1-1-1 0 0,1 1 0 0 0,0 0 0 0 0,0 0 0 0 0,0 0 0 0 0,0-1 0 0 0,0 1 1 0 0,0 0-1 0 0,0-1 0 0 0,0 1 0 0 0,0-1 0 0 0,0 1 0 0 0,0-1 1 0 0,0 0-1 0 0,0 1 0 0 0,1-1 0 0 0,-1 0 0 0 0,0 0 0 0 0,0 0 0 0 0,0 0 1 0 0,0 0-1 0 0,1 0 0 0 0,-1 0 0 0 0,0 0 0 0 0,0 0 0 0 0,0-1 1 0 0,0 1-1 0 0,2-1 0 0 0,0-1-464 0 0,-1 1-1 0 0,0-1 1 0 0,0 0 0 0 0,0 0-1 0 0,0 0 1 0 0,-1 0 0 0 0,1 0-1 0 0,0 0 1 0 0,-1-1-1 0 0,1 1 1 0 0,-1-1 0 0 0,0 1-1 0 0,1-5 1 0 0,2-5-1636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4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5 208 2393 0 0,'-2'-15'1237'0'0,"1"-1"1"0"0,0 1-1 0 0,2-20 1 0 0,-1 21 761 0 0,7 15-1310 0 0,-3 0-632 0 0,-1 0 0 0 0,1 0 0 0 0,0 1-1 0 0,0-1 1 0 0,-1 1 0 0 0,1 0 0 0 0,-1 0-1 0 0,0 0 1 0 0,0 0 0 0 0,1 1 0 0 0,-1-1-1 0 0,-1 1 1 0 0,1 0 0 0 0,3 4-1 0 0,5 7 93 0 0,-2 0 0 0 0,10 19-1 0 0,-14-23-98 0 0,1 0 0 0 0,0 0-1 0 0,0-1 1 0 0,1 0 0 0 0,1 0-1 0 0,9 10 1 0 0,-15-18-10 0 0,-1 0 0 0 0,1 0-1 0 0,0 0 1 0 0,-1 0 0 0 0,1-1 0 0 0,0 1 0 0 0,-1-1 0 0 0,1 1-1 0 0,0-1 1 0 0,0 1 0 0 0,0-1 0 0 0,0 0 0 0 0,-1 0 0 0 0,1 0 0 0 0,0 0-1 0 0,0 0 1 0 0,0 0 0 0 0,0-1 0 0 0,-1 1 0 0 0,1-1 0 0 0,0 1-1 0 0,0-1 1 0 0,-1 0 0 0 0,1 1 0 0 0,0-1 0 0 0,-1 0 0 0 0,1 0 0 0 0,2-2-1 0 0,6-5 130 0 0,-1 1-1 0 0,0-2 0 0 0,12-12 1 0 0,-5 4-136 0 0,33-36 74 0 0,-39 41-78 0 0,0 0 0 0 0,1 0 0 0 0,0 1 0 0 0,1 1 1 0 0,0 0-1 0 0,1 0 0 0 0,0 1 0 0 0,0 1 0 0 0,19-9 0 0 0,-25 14-14 0 0,1 0 0 0 0,0 1 0 0 0,0 0 1 0 0,0 1-1 0 0,0 0 0 0 0,12-1 0 0 0,-16 2-26 0 0,0 1 1 0 0,1-1-1 0 0,-1 1 0 0 0,0 0 1 0 0,0 0-1 0 0,0 0 1 0 0,0 1-1 0 0,0-1 0 0 0,0 1 1 0 0,-1 0-1 0 0,1 0 1 0 0,0 0-1 0 0,-1 1 1 0 0,6 4-1 0 0,6 8-21 0 0,-1 0-1 0 0,0 1 1 0 0,21 34 0 0 0,-2-2 112 0 0,-27-40-115 0 0,0-1-1 0 0,1 1 1 0 0,-1-1 0 0 0,2-1 0 0 0,-1 1 0 0 0,1-1 0 0 0,0 0 0 0 0,0-1 0 0 0,1 0 0 0 0,-1 0-1 0 0,1-1 1 0 0,0 0 0 0 0,0 0 0 0 0,13 2 0 0 0,-10-4-124 0 0,0 0 0 0 0,0-1 0 0 0,0 0 1 0 0,0-1-1 0 0,0-1 0 0 0,1 1 0 0 0,-1-2 0 0 0,0 0 1 0 0,0 0-1 0 0,-1-1 0 0 0,15-6 0 0 0,-6 2 172 0 0,-1-1-1 0 0,0-1 1 0 0,26-16-1 0 0,-39 21 56 0 0,0 0 0 0 0,0 0 0 0 0,0-1 0 0 0,0 0 0 0 0,-1 0 0 0 0,0-1 1 0 0,0 1-1 0 0,0-1 0 0 0,-1 0 0 0 0,0-1 0 0 0,0 1 0 0 0,0-1 0 0 0,2-7 0 0 0,-5 8-30 0 0,0 1 1 0 0,0-1-1 0 0,-1 1 1 0 0,1-1-1 0 0,-1 0 1 0 0,-1 1-1 0 0,1-1 1 0 0,-1 0-1 0 0,0 1 1 0 0,0-1-1 0 0,-1 1 1 0 0,0 0-1 0 0,0-1 1 0 0,0 1-1 0 0,0 0 1 0 0,-5-7-1 0 0,5 8-43 0 0,0 0 0 0 0,0 1 0 0 0,-1-1 0 0 0,1 1 0 0 0,-1 0 0 0 0,0 0-1 0 0,0 0 1 0 0,0 0 0 0 0,0 0 0 0 0,0 1 0 0 0,-1-1 0 0 0,1 1 0 0 0,-1 0-1 0 0,1 0 1 0 0,-1 0 0 0 0,0 1 0 0 0,0-1 0 0 0,0 1 0 0 0,0 0 0 0 0,0 0-1 0 0,0 0 1 0 0,-7 0 0 0 0,7 2-13 0 0,0 0-1 0 0,0 0 1 0 0,0 0 0 0 0,0 1-1 0 0,1-1 1 0 0,-1 1 0 0 0,0 0-1 0 0,1 0 1 0 0,-1 0 0 0 0,1 1-1 0 0,0-1 1 0 0,0 1 0 0 0,0 0-1 0 0,0 0 1 0 0,-4 5 0 0 0,-35 52 53 0 0,41-59-33 0 0,-9 15 27 0 0,1 1 0 0 0,0 0 0 0 0,1 1 0 0 0,1 0 0 0 0,-5 20 0 0 0,11-33-27 0 0,0 0 0 0 0,0 1 0 0 0,1-1 0 0 0,-1 0 0 0 0,1 1 0 0 0,0-1 0 0 0,0 0 0 0 0,1 1 0 0 0,0-1 0 0 0,2 7 0 0 0,-2-9-2 0 0,0 0-1 0 0,0 0 0 0 0,1 0 1 0 0,-1-1-1 0 0,1 1 0 0 0,0-1 1 0 0,0 1-1 0 0,0-1 0 0 0,0 0 1 0 0,0 0-1 0 0,0 0 0 0 0,0 0 1 0 0,1 0-1 0 0,-1 0 0 0 0,1-1 0 0 0,0 1 1 0 0,-1-1-1 0 0,1 0 0 0 0,5 2 1 0 0,-4-2 15 0 0,0 1 1 0 0,1-2-1 0 0,-1 1 1 0 0,1 0-1 0 0,-1-1 1 0 0,0 0 0 0 0,1 0-1 0 0,-1 0 1 0 0,1 0-1 0 0,-1-1 1 0 0,1 0-1 0 0,-1 0 1 0 0,0 0-1 0 0,0 0 1 0 0,1-1 0 0 0,-1 0-1 0 0,5-2 1 0 0,7-6 111 0 0,-1 0 0 0 0,-1 0 1 0 0,16-15-1 0 0,-19 15 26 0 0,1 1 0 0 0,0 0 0 0 0,23-13 0 0 0,-32 20-167 0 0,1 1 0 0 0,-1-1 0 0 0,1 1-1 0 0,-1 1 1 0 0,1-1 0 0 0,0 0 0 0 0,-1 1 0 0 0,1 0-1 0 0,0-1 1 0 0,0 2 0 0 0,-1-1 0 0 0,1 0-1 0 0,0 1 1 0 0,-1-1 0 0 0,1 1 0 0 0,4 2-1 0 0,-2-1-14 0 0,1 2-1 0 0,-1-1 1 0 0,1 1-1 0 0,-1-1 1 0 0,0 2 0 0 0,0-1-1 0 0,9 10 1 0 0,-1 1-20 0 0,-1 0 1 0 0,-1 1 0 0 0,0 0 0 0 0,-1 1 0 0 0,10 22 0 0 0,-7-12 42 0 0,-2 0 0 0 0,-1 1 0 0 0,-1 1 1 0 0,6 32-1 0 0,-13-45 15 0 0,0 0 0 0 0,-2 0-1 0 0,0 0 1 0 0,-1 0 0 0 0,0 0 0 0 0,-2 0 0 0 0,0 0 0 0 0,0 0 0 0 0,-6 19 0 0 0,-8 18 77 0 0,-34 72 1 0 0,40-103-14 0 0,-1-1 0 0 0,-1 0 0 0 0,-1-1 0 0 0,-1-1-1 0 0,-30 34 1 0 0,39-48-71 0 0,0-1-1 0 0,-1 0 0 0 0,1 1 0 0 0,-1-2 1 0 0,0 1-1 0 0,-1-1 0 0 0,1 0 0 0 0,-1 0 1 0 0,1 0-1 0 0,-13 2 0 0 0,17-4-95 0 0,-1-1-1 0 0,0 1 1 0 0,1-1 0 0 0,-1 0-1 0 0,0 1 1 0 0,1-1 0 0 0,-1-1-1 0 0,0 1 1 0 0,1 0-1 0 0,-1-1 1 0 0,0 1 0 0 0,1-1-1 0 0,-1 0 1 0 0,1 0 0 0 0,-1 0-1 0 0,1 0 1 0 0,-1 0 0 0 0,1 0-1 0 0,0-1 1 0 0,-1 1 0 0 0,1-1-1 0 0,0 0 1 0 0,0 1 0 0 0,0-1-1 0 0,0 0 1 0 0,1 0-1 0 0,-1-1 1 0 0,0 1 0 0 0,1 0-1 0 0,-2-3 1 0 0,-6-16-517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4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122 188 9418 0 0,'4'-2'363'0'0,"28"-15"2540"0"0,32-24-1 0 0,-48 31-2706 0 0,1 0 0 0 0,0 1 1 0 0,27-10-1 0 0,19-9-22 0 0,-63 28-179 0 0,1 0 0 0 0,0 0 0 0 0,-1-1 0 0 0,1 1 1 0 0,0 0-1 0 0,-1-1 0 0 0,1 1 0 0 0,0 0 0 0 0,-1-1 0 0 0,1 1 0 0 0,-1-1 1 0 0,1 1-1 0 0,-1-1 0 0 0,1 1 0 0 0,-1-1 0 0 0,0 0 0 0 0,1 1 0 0 0,-1-1 1 0 0,1 1-1 0 0,-1-1 0 0 0,0 0 0 0 0,0 1 0 0 0,1-1 0 0 0,-1 0 0 0 0,0 0 1 0 0,0 1-1 0 0,0-1 0 0 0,0 0 0 0 0,0 0 0 0 0,0-1-5 0 0,-1 1-1 0 0,0 0 1 0 0,1 0-1 0 0,-1 0 1 0 0,0 0-1 0 0,0 0 1 0 0,1 0-1 0 0,-1 0 1 0 0,0 0-1 0 0,0 0 1 0 0,0 1-1 0 0,0-1 1 0 0,0 0-1 0 0,-3-1 1 0 0,-2-1-58 0 0,-1 0 1 0 0,0 0-1 0 0,0 0 0 0 0,-13-2 0 0 0,9 4 26 0 0,1 0-1 0 0,-1 1 0 0 0,0 0 0 0 0,1 0 0 0 0,-1 1 0 0 0,1 1 0 0 0,-1 0 0 0 0,1 0 0 0 0,0 1 1 0 0,-1 0-1 0 0,2 1 0 0 0,-1 0 0 0 0,0 1 0 0 0,1 0 0 0 0,0 0 0 0 0,-15 12 0 0 0,9-5 58 0 0,1 0-1 0 0,0 2 1 0 0,0-1-1 0 0,2 2 1 0 0,0-1-1 0 0,0 2 1 0 0,2 0-1 0 0,-15 26 1 0 0,23-38-9 0 0,0 0 0 0 0,0 0 1 0 0,1 0-1 0 0,-1 0 1 0 0,1 0-1 0 0,0 0 0 0 0,0 1 1 0 0,0-1-1 0 0,1 0 1 0 0,-1 1-1 0 0,1-1 0 0 0,0 1 1 0 0,0-1-1 0 0,1 0 1 0 0,-1 1-1 0 0,1-1 1 0 0,0 0-1 0 0,0 1 0 0 0,0-1 1 0 0,3 5-1 0 0,-1-4 11 0 0,0-1 0 0 0,0-1-1 0 0,0 1 1 0 0,1 0 0 0 0,-1-1-1 0 0,1 1 1 0 0,0-1 0 0 0,0 0-1 0 0,0 0 1 0 0,0-1 0 0 0,0 1-1 0 0,1-1 1 0 0,-1 0 0 0 0,1 0-1 0 0,0 0 1 0 0,-1-1 0 0 0,11 2-1 0 0,17 3 68 0 0,1-2-1 0 0,0-1 0 0 0,0-2 0 0 0,1-1 1 0 0,58-8-1 0 0,165-42 145 0 0,-241 47-219 0 0,63-17-1326 0 0,78-31 0 0 0,-138 43 845 0 0,-9 0 361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3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5 7386 0 0,'0'0'48'0'0,"0"0"0"0"0,0 0 0 0 0,0 0 0 0 0,0-1 0 0 0,0 1 0 0 0,0 0 0 0 0,0 0 0 0 0,0 0 0 0 0,0 0 0 0 0,0-1 1 0 0,1 1-1 0 0,-1 0 0 0 0,0 0 0 0 0,0 0 0 0 0,0 0 0 0 0,0-1 0 0 0,0 1 0 0 0,0 0 0 0 0,0 0 0 0 0,0 0 0 0 0,0 0 1 0 0,1 0-1 0 0,-1 0 0 0 0,0-1 0 0 0,0 1 0 0 0,0 0 0 0 0,0 0 0 0 0,0 0 0 0 0,0 0 0 0 0,1 0 0 0 0,-1 0 0 0 0,0 0 0 0 0,0 0 1 0 0,0 0-1 0 0,0 0 0 0 0,1 0 0 0 0,-1 0 0 0 0,0 0 0 0 0,0 0 0 0 0,0 0 0 0 0,0 0 0 0 0,1 0 0 0 0,-1 0 0 0 0,0 0 1 0 0,0 0-1 0 0,0 0 0 0 0,0 0 0 0 0,1 0 0 0 0,1 11 270 0 0,-4 21-621 0 0,-12 25 66 0 0,-3 0 1 0 0,-2-1 0 0 0,-2-1-1 0 0,-42 75 1 0 0,48-105 191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39 3873 0 0,'-16'-19'3125'0'0,"6"6"-967"0"0,6 7-1608 0 0,3 5-530 0 0,12 17-2986 0 0,-3-3 2574 0 0,-1 0 0 0 0,0 1 0 0 0,-1-1 1 0 0,0 1-1 0 0,4 18 0 0 0,19 95 486 0 0,-23-98-128 0 0,1 5 44 0 0,45 248 920 0 0,-42-208-2210 0 0,1 135 1 0 0,-12-172 221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1 284 10202 0 0,'0'-17'31'0'0,"2"0"0"0"0,0 0 0 0 0,1-1-1 0 0,1 1 1 0 0,0 1 0 0 0,10-24 0 0 0,-10 31-56 0 0,0 0 0 0 0,1 1 0 0 0,1 0 0 0 0,-1 0 0 0 0,1 0 0 0 0,0 1 0 0 0,1 0 0 0 0,0 0 0 0 0,0 1 1 0 0,0 0-1 0 0,1 0 0 0 0,0 0 0 0 0,10-4 0 0 0,-6 4-38 0 0,-1 0 0 0 0,1 1 1 0 0,0 1-1 0 0,0 0 0 0 0,0 1 1 0 0,0 0-1 0 0,1 1 0 0 0,-1 0 1 0 0,1 1-1 0 0,0 0 0 0 0,-1 1 0 0 0,15 2 1 0 0,-21-2 15 0 0,0 1 0 0 0,0 0 0 0 0,-1 1 0 0 0,1-1-1 0 0,0 1 1 0 0,0 1 0 0 0,-1-1 0 0 0,1 1 0 0 0,-1-1 0 0 0,0 2 0 0 0,0-1 0 0 0,0 0 0 0 0,0 1 0 0 0,-1 0 0 0 0,1 0 0 0 0,-1 1 0 0 0,0-1 0 0 0,0 1 0 0 0,-1 0 0 0 0,1 0 0 0 0,-1 0 0 0 0,0 0 0 0 0,-1 0 0 0 0,1 1 0 0 0,-1 0-1 0 0,0-1 1 0 0,2 8 0 0 0,0 10 18 0 0,0 0 0 0 0,-1 0-1 0 0,-1 1 1 0 0,-2-1 0 0 0,-3 38-1 0 0,2-43 40 0 0,-2-1 0 0 0,0 1 0 0 0,-1-1 0 0 0,-1 0 0 0 0,-1 0 0 0 0,0-1 0 0 0,-1 0 0 0 0,-10 16 0 0 0,11-22 48 0 0,-1-1 0 0 0,0-1 0 0 0,0 1 0 0 0,-1-1 1 0 0,0-1-1 0 0,0 1 0 0 0,-1-1 0 0 0,-11 7 0 0 0,13-10 56 0 0,1 0 0 0 0,-1-1 0 0 0,1 0-1 0 0,-1 0 1 0 0,0 0 0 0 0,0-1 0 0 0,-1 0 0 0 0,1 0-1 0 0,0-1 1 0 0,-1 0 0 0 0,1 0 0 0 0,-1-1-1 0 0,-7 0 1 0 0,14 0-83 0 0,0 0-1 0 0,0 0 0 0 0,0 0 1 0 0,0 0-1 0 0,0 0 1 0 0,1-1-1 0 0,-1 1 0 0 0,0 0 1 0 0,0-1-1 0 0,0 1 1 0 0,0 0-1 0 0,1-1 1 0 0,-1 1-1 0 0,0-1 0 0 0,0 1 1 0 0,1-1-1 0 0,-1 0 1 0 0,0 1-1 0 0,1-1 1 0 0,-1 0-1 0 0,1 1 0 0 0,-1-1 1 0 0,1 0-1 0 0,-1 0 1 0 0,1 1-1 0 0,-1-1 0 0 0,1-1 1 0 0,-1-1-21 0 0,1 1 0 0 0,0 0-1 0 0,0 0 1 0 0,0 0 0 0 0,0 0 0 0 0,0 0 0 0 0,0-1 0 0 0,1 1 0 0 0,-1 0-1 0 0,1 0 1 0 0,1-3 0 0 0,1-2-76 0 0,0 0 0 0 0,0 1-1 0 0,1-1 1 0 0,0 1 0 0 0,9-12-1 0 0,-1 5-23 0 0,1 1-1 0 0,0 0 1 0 0,1 1-1 0 0,0 1 0 0 0,1 0 1 0 0,0 0-1 0 0,0 2 1 0 0,19-8-1 0 0,-27 13 21 0 0,1 0 0 0 0,0 1 0 0 0,0 0 0 0 0,0 1 0 0 0,0-1 0 0 0,0 2 0 0 0,0-1 0 0 0,0 1 0 0 0,0 0 0 0 0,0 1 0 0 0,0 0 0 0 0,0 0 0 0 0,0 0 0 0 0,0 1 0 0 0,-1 1 0 0 0,1-1 0 0 0,-1 1 0 0 0,1 0 0 0 0,13 9 0 0 0,4 7-97 0 0,0 1-1 0 0,-1 1 1 0 0,-1 1-1 0 0,38 48 1 0 0,-29-32 214 0 0,38 33 0 0 0,-59-60 18 0 0,1-2-1 0 0,0 1 0 0 0,1-2 1 0 0,0 0-1 0 0,0 0 0 0 0,1-1 1 0 0,22 8-1 0 0,-30-13-22 0 0,0-1 0 0 0,0 1 1 0 0,0-1-1 0 0,1 0 0 0 0,-1-1 0 0 0,0 0 0 0 0,1 0 1 0 0,-1 0-1 0 0,0-1 0 0 0,1 1 0 0 0,-1-2 0 0 0,0 1 1 0 0,0-1-1 0 0,0 0 0 0 0,0 0 0 0 0,0 0 0 0 0,0-1 1 0 0,-1 0-1 0 0,1 0 0 0 0,-1-1 0 0 0,0 1 0 0 0,1-1 1 0 0,-2 0-1 0 0,1-1 0 0 0,-1 1 0 0 0,1-1 0 0 0,4-7 1 0 0,-2 3 8 0 0,-1 0 1 0 0,-1 0 0 0 0,1 0-1 0 0,-2-1 1 0 0,1 1 0 0 0,-1-1-1 0 0,-1 0 1 0 0,0-1 0 0 0,0 1-1 0 0,-1 0 1 0 0,0-1 0 0 0,-1 1-1 0 0,0-1 1 0 0,-1 0 0 0 0,-1-19-1 0 0,-3 13 20 0 0,-1-1-1 0 0,0 0 1 0 0,-1 1-1 0 0,-1 0 1 0 0,-1 0-1 0 0,-1 1 0 0 0,0 0 1 0 0,-1 0-1 0 0,-23-28 1 0 0,32 43-70 0 0,0-1 0 0 0,0 1 0 0 0,0-1 1 0 0,0 1-1 0 0,-1-1 0 0 0,1 1 0 0 0,0 0 1 0 0,-1 0-1 0 0,1 0 0 0 0,-1 0 1 0 0,0 0-1 0 0,1 0 0 0 0,-1 0 0 0 0,0 0 1 0 0,1 0-1 0 0,-1 1 0 0 0,0-1 0 0 0,0 1 1 0 0,0-1-1 0 0,1 1 0 0 0,-1 0 0 0 0,0 0 1 0 0,-3 0-1 0 0,3 1-50 0 0,1-1 0 0 0,-1 1 1 0 0,0 0-1 0 0,0 1 0 0 0,1-1 0 0 0,-1 0 1 0 0,1 0-1 0 0,-1 1 0 0 0,1-1 0 0 0,-1 1 1 0 0,1-1-1 0 0,0 1 0 0 0,0-1 0 0 0,0 1 1 0 0,0 0-1 0 0,0 0 0 0 0,0 0 0 0 0,0-1 1 0 0,0 1-1 0 0,1 0 0 0 0,-1 0 1 0 0,1 3-1 0 0,-11 30-340 0 0,2 2 1 0 0,-6 57-1 0 0,14-78 429 0 0,0-1-1 0 0,1 1 1 0 0,1 0-1 0 0,0-1 1 0 0,1 1 0 0 0,1-1-1 0 0,1 1 1 0 0,9 26-1 0 0,-11-37-15 0 0,0-1-1 0 0,0 0 1 0 0,0 0 0 0 0,1 1-1 0 0,-1-1 1 0 0,1-1-1 0 0,0 1 1 0 0,0 0 0 0 0,1-1-1 0 0,-1 0 1 0 0,1 0-1 0 0,-1 0 1 0 0,1 0 0 0 0,0 0-1 0 0,0-1 1 0 0,5 3-1 0 0,-2-3 12 0 0,0 1 0 0 0,0-1 0 0 0,0-1 0 0 0,0 1 0 0 0,0-1 0 0 0,0-1 0 0 0,0 1 0 0 0,0-1 0 0 0,13-2 0 0 0,1-1-102 0 0,-1-1 0 0 0,0-1 1 0 0,0-1-1 0 0,0-1 0 0 0,-1 0 0 0 0,26-15 0 0 0,-37 18-56 0 0,6-3-779 0 0,0-1 0 0 0,0 0-1 0 0,-1-1 1 0 0,0 0 0 0 0,19-18 0 0 0,-21 15-560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5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78 129 2136 0 0,'-6'-12'680'0'0,"0"0"0"0"0,0 0-1 0 0,-1 0 1 0 0,-1 1-1 0 0,1 0 1 0 0,-15-14 368 0 0,20 29-1569 0 0,-1 1 401 0 0,1 0-1 0 0,0 0 0 0 0,1 0 0 0 0,-1 0 0 0 0,1 0 0 0 0,0 1 0 0 0,1-1 0 0 0,-1 0 0 0 0,1 1 0 0 0,0-1 0 0 0,1 8 0 0 0,11 70-129 0 0,-6-50 291 0 0,36 160 1681 0 0,-41-190-1636 0 0,-2-13 1113 0 0,-1 0 0 0 0,2 0 0 0 0,0-19-1 0 0,9-79-1309 0 0,-8 98 353 0 0,1-1-297 0 0,-1 0 1 0 0,2 1 0 0 0,0 0-1 0 0,0-1 1 0 0,0 1 0 0 0,2 0-1 0 0,-1 0 1 0 0,1 1 0 0 0,11-16-1 0 0,-15 22-15 0 0,1 0 0 0 0,0 1-1 0 0,1 0 1 0 0,-1-1-1 0 0,0 1 1 0 0,1 0-1 0 0,-1 0 1 0 0,1 0-1 0 0,-1 0 1 0 0,1 0-1 0 0,0 1 1 0 0,0-1-1 0 0,0 1 1 0 0,0 0-1 0 0,0 0 1 0 0,0 0-1 0 0,0 0 1 0 0,1 0-1 0 0,-1 1 1 0 0,0 0-1 0 0,0-1 1 0 0,0 1-1 0 0,1 0 1 0 0,-1 1-1 0 0,0-1 1 0 0,0 0-1 0 0,1 1 1 0 0,-1 0-1 0 0,0 0 1 0 0,0 0-1 0 0,0 0 1 0 0,0 0-1 0 0,0 1 1 0 0,0-1-1 0 0,4 4 1 0 0,12 9 1 0 0,0 0 1 0 0,-1 2 0 0 0,-1 0-1 0 0,-1 1 1 0 0,0 0-1 0 0,-1 1 1 0 0,-1 1 0 0 0,-1 0-1 0 0,14 28 1 0 0,24 60 3658 0 0,-52-108-3511 0 0,0-1 1 0 0,0 0-1 0 0,1 0 1 0 0,-1 0 0 0 0,0 0-1 0 0,1 0 1 0 0,-1 0-1 0 0,1 0 1 0 0,0 0-1 0 0,0-1 1 0 0,0 1-1 0 0,0 0 1 0 0,0 0 0 0 0,0-2-1 0 0,5-36 134 0 0,-4 34-176 0 0,10-56-121 0 0,2-1 0 0 0,28-81 0 0 0,-39 139 24 0 0,-1 1 0 0 0,1 0 0 0 0,0 0 0 0 0,0 0 0 0 0,0 0 0 0 0,1 0 1 0 0,-1 0-1 0 0,1 0 0 0 0,0 1 0 0 0,0 0 0 0 0,1-1 0 0 0,-1 1 0 0 0,6-4 0 0 0,-7 6 9 0 0,0 0 0 0 0,0 1 0 0 0,0-1 0 0 0,0 0 0 0 0,0 1-1 0 0,0-1 1 0 0,0 1 0 0 0,1 0 0 0 0,-1 0 0 0 0,0 0 0 0 0,0 0-1 0 0,0 0 1 0 0,0 0 0 0 0,1 1 0 0 0,-1-1 0 0 0,0 1 0 0 0,0-1-1 0 0,0 1 1 0 0,0 0 0 0 0,0 0 0 0 0,0 0 0 0 0,0 0 0 0 0,0 0-1 0 0,-1 0 1 0 0,1 0 0 0 0,0 1 0 0 0,-1-1 0 0 0,1 1 0 0 0,-1-1-1 0 0,3 3 1 0 0,6 8-54 0 0,0-1-1 0 0,-1 2 0 0 0,0-1 1 0 0,-1 1-1 0 0,9 17 0 0 0,28 77 17 0 0,-10-22 31 0 0,-27-69 95 0 0,0 0 1 0 0,1 0-1 0 0,1 0 1 0 0,0-1-1 0 0,1-1 1 0 0,19 21-1 0 0,-26-32-12 0 0,-1 1 1 0 0,1-1-1 0 0,0 0 1 0 0,0 0-1 0 0,0-1 1 0 0,0 1-1 0 0,1-1 1 0 0,-1 0-1 0 0,1 0 0 0 0,-1 0 1 0 0,1-1-1 0 0,0 1 1 0 0,-1-1-1 0 0,1 0 1 0 0,0-1-1 0 0,0 1 1 0 0,0-1-1 0 0,0 0 0 0 0,0 0 1 0 0,-1 0-1 0 0,1-1 1 0 0,0 0-1 0 0,0 0 1 0 0,0 0-1 0 0,-1 0 1 0 0,1-1-1 0 0,0 0 0 0 0,7-4 1 0 0,7-5 51 0 0,-1 0 0 0 0,-1-2 0 0 0,0 0 0 0 0,-1-1-1 0 0,0 0 1 0 0,-1-1 0 0 0,-1-1 0 0 0,0 0 0 0 0,-1-1 0 0 0,-1-1 0 0 0,18-34 0 0 0,-27 45 10 0 0,-1-1 1 0 0,0 1-1 0 0,0-1 0 0 0,-1 1 1 0 0,0-1-1 0 0,0 0 1 0 0,0 0-1 0 0,-1 1 0 0 0,-1-1 1 0 0,1 0-1 0 0,-1 1 0 0 0,-4-16 1 0 0,4 17-57 0 0,-1 0 0 0 0,0 0 1 0 0,0 1-1 0 0,-1-1 0 0 0,0 0 0 0 0,0 1 1 0 0,0 0-1 0 0,-1-1 0 0 0,1 1 0 0 0,-1 1 0 0 0,0-1 1 0 0,-1 0-1 0 0,1 1 0 0 0,-1 0 0 0 0,0 0 1 0 0,-9-5-1 0 0,13 8-55 0 0,0 1 0 0 0,0-1 0 0 0,-1 1-1 0 0,1-1 1 0 0,0 1 0 0 0,0-1 0 0 0,0 1 0 0 0,-1 0 0 0 0,1 0 0 0 0,0-1 0 0 0,-1 1 0 0 0,1 0 0 0 0,0 0 0 0 0,0 1 0 0 0,-1-1-1 0 0,1 0 1 0 0,0 0 0 0 0,0 0 0 0 0,-1 1 0 0 0,1-1 0 0 0,0 1 0 0 0,-2 0 0 0 0,0 1-51 0 0,1 0 0 0 0,0 0 1 0 0,0 0-1 0 0,0 0 0 0 0,0 0 0 0 0,0 0 0 0 0,0 1 1 0 0,0-1-1 0 0,-2 5 0 0 0,-2 5-204 0 0,1 0-1 0 0,0 0 1 0 0,-4 19 0 0 0,5-15 275 0 0,1 0 1 0 0,1 0-1 0 0,0 0 0 0 0,0 0 1 0 0,2 0-1 0 0,0 0 1 0 0,1 0-1 0 0,1 0 1 0 0,0 0-1 0 0,9 31 1 0 0,-9-41-28 0 0,0 0 1 0 0,1 0-1 0 0,-1 0 1 0 0,1 0-1 0 0,0-1 1 0 0,1 1-1 0 0,-1-1 1 0 0,1 0-1 0 0,0 0 1 0 0,1 0-1 0 0,-1 0 1 0 0,1-1-1 0 0,0 0 1 0 0,0 0-1 0 0,0 0 1 0 0,1 0-1 0 0,-1-1 1 0 0,1 0-1 0 0,0 0 1 0 0,0-1-1 0 0,0 0 1 0 0,0 1 0 0 0,0-2-1 0 0,0 1 1 0 0,1-1-1 0 0,-1 0 1 0 0,1-1-1 0 0,-1 1 1 0 0,11-2-1 0 0,-7 0-337 0 0,1 0-1 0 0,-1-1 1 0 0,0 0-1 0 0,1-1 1 0 0,-1-1-1 0 0,-1 1 1 0 0,1-1-1 0 0,0-1 1 0 0,14-9-1 0 0,-6 2-477 0 0,-2 0 0 0 0,1-1 0 0 0,27-28 0 0 0,-40 36 915 0 0,-1 0 1 0 0,1 0 0 0 0,-1 0 0 0 0,0-1 0 0 0,-1 1 0 0 0,1-1 0 0 0,-1 1-1 0 0,0-1 1 0 0,0 0 0 0 0,-1 0 0 0 0,1-7 0 0 0,1-7 2901 0 0,-1-39 849 0 0,4 87-5455 0 0,78 241 1957 0 0,-51-190 2302 0 0,-34-82-2489 0 0,0-1 0 0 0,0 1 0 0 0,0-1-1 0 0,1 1 1 0 0,0-1 0 0 0,-1 0 0 0 0,1 1 0 0 0,1-6-1 0 0,-1 6-68 0 0,1-20-76 0 0,1 0 0 0 0,1 0 0 0 0,1 0-1 0 0,1 1 1 0 0,1 0 0 0 0,1 0 0 0 0,19-42 0 0 0,-23 59 26 0 0,-1 0-90 0 0,0 1 1 0 0,1-1 0 0 0,-1 1 0 0 0,1 0-1 0 0,5-6 1 0 0,-7 9 14 0 0,0 1 0 0 0,0-1 0 0 0,-1 0 0 0 0,1 1 0 0 0,0-1-1 0 0,0 1 1 0 0,-1 0 0 0 0,1-1 0 0 0,0 1 0 0 0,0 0 0 0 0,0-1 0 0 0,0 1 0 0 0,0 0 0 0 0,0 0 0 0 0,-1 0 0 0 0,1 0 0 0 0,0-1 0 0 0,0 1 0 0 0,0 1-1 0 0,0-1 1 0 0,0 0 0 0 0,0 0 0 0 0,0 0 0 0 0,0 0 0 0 0,0 1 0 0 0,-1-1 0 0 0,1 0 0 0 0,0 1 0 0 0,0-1 0 0 0,0 1 0 0 0,0-1 0 0 0,-1 1 0 0 0,1-1-1 0 0,0 1 1 0 0,-1-1 0 0 0,1 1 0 0 0,0 1 0 0 0,17 17-23 0 0,-1 1 0 0 0,-1 0 0 0 0,0 1 1 0 0,-2 1-1 0 0,20 42 0 0 0,20 30 776 0 0,-53-94-650 0 0,-1 0 0 0 0,0 0 0 0 0,0 1 0 0 0,0-1 0 0 0,0 0 0 0 0,0 0 0 0 0,0 0 0 0 0,0 0 0 0 0,0 0 0 0 0,1 1 0 0 0,-1-1 0 0 0,0 0 0 0 0,0 0 0 0 0,0 0 0 0 0,0 0 0 0 0,0 0-1 0 0,1 0 1 0 0,-1 0 0 0 0,0 0 0 0 0,0 0 0 0 0,0 0 0 0 0,0 0 0 0 0,1 1 0 0 0,-1-1 0 0 0,0 0 0 0 0,0 0 0 0 0,0 0 0 0 0,1 0 0 0 0,-1 0 0 0 0,0 0 0 0 0,0-1 0 0 0,0 1 0 0 0,0 0 0 0 0,1 0 0 0 0,-1 0 0 0 0,0 0 0 0 0,0 0 0 0 0,0 0 0 0 0,0 0 0 0 0,1 0 0 0 0,6-9 654 0 0,5-22-764 0 0,-8 21 241 0 0,12-28-198 0 0,-6 12-7 0 0,2 1-1 0 0,21-35 0 0 0,-28 53-9 0 0,0 0 0 0 0,0 1 0 0 0,0 0 0 0 0,0 0 0 0 0,1 0 0 0 0,0 1 0 0 0,1-1 0 0 0,-1 1 0 0 0,1 1 0 0 0,0 0 0 0 0,0 0 0 0 0,0 0 0 0 0,8-3 0 0 0,-10 6-26 0 0,-1 0 0 0 0,0 0 0 0 0,1 0 0 0 0,-1 0 1 0 0,0 1-1 0 0,1-1 0 0 0,-1 1 0 0 0,1 0 0 0 0,-1 0 0 0 0,1 1 0 0 0,-1 0 0 0 0,0-1 0 0 0,1 1 1 0 0,-1 1-1 0 0,6 1 0 0 0,-3 1-4 0 0,-1-1 0 0 0,1 1 0 0 0,-1 0 1 0 0,0 1-1 0 0,0 0 0 0 0,0 0 0 0 0,0 0 0 0 0,5 7 1 0 0,6 10 17 0 0,-1 0 0 0 0,-1 1 0 0 0,21 45 0 0 0,-36-68 54 0 0,26 59 116 0 0,-20-42-40 0 0,0-1 1 0 0,2 0-1 0 0,0 0 0 0 0,0-1 1 0 0,2 0-1 0 0,17 22 0 0 0,-26-36-76 0 0,1 1-1 0 0,-1-1 0 0 0,0 1 1 0 0,1-1-1 0 0,-1 0 1 0 0,1 1-1 0 0,0-1 0 0 0,-1 0 1 0 0,1 0-1 0 0,0 0 0 0 0,0 0 1 0 0,0 0-1 0 0,-1-1 0 0 0,1 1 1 0 0,0-1-1 0 0,0 1 0 0 0,0-1 1 0 0,0 0-1 0 0,0 1 0 0 0,0-1 1 0 0,0 0-1 0 0,3-1 1 0 0,-2 0-79 0 0,0 0 0 0 0,0-1 0 0 0,0 1 1 0 0,-1-1-1 0 0,1 0 0 0 0,0 0 1 0 0,-1 0-1 0 0,1 0 0 0 0,-1-1 0 0 0,0 1 1 0 0,0-1-1 0 0,0 1 0 0 0,2-4 0 0 0,9-11-468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6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8690 0 0,'0'0'369'0'0,"-2"4"-369"0"0,-1 3-92 0 0,0 1 0 0 0,0 0 0 0 0,0 0 0 0 0,1-1 0 0 0,1 1 0 0 0,-1 1 0 0 0,0 13-1 0 0,1 67 116 0 0,2-54 95 0 0,3 59 126 0 0,5-1 0 0 0,27 123 0 0 0,-9-127 981 0 0,-24-91-653 0 0,2-4-500 0 0,-1 1 0 0 0,-1-1 0 0 0,1 1 0 0 0,-1-1 0 0 0,0 0 0 0 0,-1 0 0 0 0,1-1 0 0 0,-1 1 0 0 0,0 0 0 0 0,-1-1 0 0 0,2-9 0 0 0,5-16-37 0 0,0 5-56 0 0,-1 2 3 0 0,0 1 0 0 0,2-1-1 0 0,1 2 1 0 0,23-42 0 0 0,-32 63-8 0 0,0 0 0 0 0,0 0 1 0 0,1 0-1 0 0,-1 0 1 0 0,0 0-1 0 0,1 1 1 0 0,-1-1-1 0 0,1 0 1 0 0,-1 1-1 0 0,1-1 1 0 0,0 1-1 0 0,0 0 1 0 0,0 0-1 0 0,-1 0 0 0 0,1 0 1 0 0,0 0-1 0 0,1 0 1 0 0,-1 0-1 0 0,0 0 1 0 0,0 1-1 0 0,0-1 1 0 0,0 1-1 0 0,0 0 1 0 0,1 0-1 0 0,-1 0 1 0 0,0 0-1 0 0,0 0 0 0 0,1 0 1 0 0,-1 0-1 0 0,0 1 1 0 0,0-1-1 0 0,0 1 1 0 0,0-1-1 0 0,0 1 1 0 0,0 0-1 0 0,0 0 1 0 0,0 0-1 0 0,0 0 1 0 0,0 0-1 0 0,0 1 1 0 0,0-1-1 0 0,2 3 0 0 0,1 1 4 0 0,0 0-1 0 0,-1 0 0 0 0,1 0 0 0 0,-1 1 0 0 0,-1 0 0 0 0,1 0 0 0 0,-1 0 0 0 0,0 0 0 0 0,0 0 0 0 0,0 1 0 0 0,-1-1 0 0 0,2 11 0 0 0,-2-4 63 0 0,-1 0 0 0 0,0-1 0 0 0,-1 1 0 0 0,-1 0 0 0 0,0 0 0 0 0,0 0 0 0 0,-2-1 0 0 0,1 1 0 0 0,-2-1-1 0 0,-4 13 1 0 0,5-18 35 0 0,1 0-1 0 0,-1 0 0 0 0,-1-1 0 0 0,1 0 0 0 0,-1 0 0 0 0,0 0 0 0 0,-1 0 0 0 0,1 0 1 0 0,-1-1-1 0 0,-1 0 0 0 0,1 0 0 0 0,0 0 0 0 0,-1-1 0 0 0,0 1 0 0 0,0-1 0 0 0,-1-1 1 0 0,1 1-1 0 0,-1-1 0 0 0,-10 3 0 0 0,12-5-111 0 0,-1 0 0 0 0,0-1-1 0 0,0 1 1 0 0,0-1 0 0 0,0-1 0 0 0,0 1 0 0 0,0-1-1 0 0,0 0 1 0 0,1 0 0 0 0,-1-1 0 0 0,0 0-1 0 0,1 0 1 0 0,-1 0 0 0 0,1-1 0 0 0,0 1 0 0 0,-1-1-1 0 0,1-1 1 0 0,1 1 0 0 0,-1-1 0 0 0,0 1 0 0 0,1-2-1 0 0,-6-5 1 0 0,7 7-313 0 0,-1-1-1 0 0,1 0 0 0 0,-1 0 0 0 0,1-1 1 0 0,0 1-1 0 0,1 0 0 0 0,-1-1 1 0 0,1 0-1 0 0,0 0 0 0 0,0 0 0 0 0,0 1 1 0 0,1-2-1 0 0,0 1 0 0 0,0 0 1 0 0,0 0-1 0 0,0 0 0 0 0,1 0 0 0 0,0-1 1 0 0,0 1-1 0 0,1 0 0 0 0,-1 0 1 0 0,1-1-1 0 0,0 1 0 0 0,0 0 1 0 0,3-7-1 0 0,0 7 328 0 0,-1-1 0 0 0,1 1 0 0 0,0 0 0 0 0,0 0 0 0 0,1 1 0 0 0,-1-1 0 0 0,1 1 0 0 0,0 0 0 0 0,0 0 0 0 0,1 1 0 0 0,-1-1 0 0 0,1 1 0 0 0,-1 0 0 0 0,1 1 0 0 0,0 0 0 0 0,0 0 0 0 0,7-2 0 0 0,0 1 469 0 0,1-1 0 0 0,0 2 0 0 0,0 0 0 0 0,0 1-1 0 0,0 0 1 0 0,24 3 0 0 0,50 12 539 0 0,-57-8-824 0 0,0-1 0 0 0,-1-2 0 0 0,1-1 0 0 0,34-2 0 0 0,-56 0-4 0 0,-1-1 1 0 0,0-1-1 0 0,1 1 1 0 0,-1-1-1 0 0,0-1 0 0 0,0 0 1 0 0,0 0-1 0 0,0 0 1 0 0,0-1-1 0 0,-1-1 1 0 0,0 1-1 0 0,0-1 0 0 0,0 0 1 0 0,0 0-1 0 0,-1-1 1 0 0,0 0-1 0 0,0 0 1 0 0,0-1-1 0 0,6-10 0 0 0,-10 14-80 0 0,0 0 0 0 0,-1-1-1 0 0,1 1 1 0 0,-1-1-1 0 0,0 1 1 0 0,0-1-1 0 0,0 1 1 0 0,-1-1-1 0 0,1 0 1 0 0,-1 1-1 0 0,0-1 1 0 0,0 0 0 0 0,0 1-1 0 0,0-1 1 0 0,-1 0-1 0 0,1 1 1 0 0,-1-1-1 0 0,0 1 1 0 0,0-1-1 0 0,0 1 1 0 0,-1-1-1 0 0,1 1 1 0 0,-1 0 0 0 0,0 0-1 0 0,0 0 1 0 0,-4-5-1 0 0,5 6-104 0 0,-1 0 1 0 0,1 0-1 0 0,-1 1 0 0 0,0-1 0 0 0,0 0 1 0 0,0 1-1 0 0,0-1 0 0 0,0 1 0 0 0,0 0 0 0 0,0 0 1 0 0,0 0-1 0 0,0 0 0 0 0,-1 0 0 0 0,1 0 1 0 0,0 1-1 0 0,-1-1 0 0 0,1 1 0 0 0,-1-1 1 0 0,1 1-1 0 0,0 0 0 0 0,-1 0 0 0 0,1 0 0 0 0,-1 0 1 0 0,1 1-1 0 0,-1-1 0 0 0,1 0 0 0 0,0 1 1 0 0,-1 0-1 0 0,1 0 0 0 0,0-1 0 0 0,0 2 1 0 0,-1-1-1 0 0,1 0 0 0 0,0 0 0 0 0,0 1 1 0 0,0-1-1 0 0,0 1 0 0 0,1-1 0 0 0,-1 1 0 0 0,-2 2 1 0 0,-2 4-67 0 0,-1 1 1 0 0,1-1 0 0 0,1 1-1 0 0,0 0 1 0 0,0 0 0 0 0,1 1-1 0 0,0-1 1 0 0,0 1 0 0 0,1 0-1 0 0,1 0 1 0 0,-1 0 0 0 0,2 1-1 0 0,-1-1 1 0 0,1 20 0 0 0,1-16 117 0 0,0 0 0 0 0,1 0 1 0 0,0 0-1 0 0,2-1 0 0 0,-1 1 1 0 0,2 0-1 0 0,-1-1 0 0 0,2 0 1 0 0,0 0-1 0 0,11 21 0 0 0,-13-29-6 0 0,1 0 0 0 0,0 0 0 0 0,0 0 0 0 0,0 0 0 0 0,1-1 0 0 0,0 1 0 0 0,0-1 0 0 0,0 0-1 0 0,0-1 1 0 0,0 1 0 0 0,1-1 0 0 0,0 0 0 0 0,-1-1 0 0 0,1 1 0 0 0,0-1 0 0 0,0 0 0 0 0,1-1-1 0 0,-1 1 1 0 0,0-1 0 0 0,0 0 0 0 0,12-1 0 0 0,-9 0 28 0 0,-1 0-1 0 0,1-1 1 0 0,-1 0 0 0 0,1-1 0 0 0,-1 0-1 0 0,0-1 1 0 0,0 1 0 0 0,0-1 0 0 0,0-1-1 0 0,0 0 1 0 0,-1 0 0 0 0,0 0 0 0 0,1-1-1 0 0,-2 0 1 0 0,13-11 0 0 0,-15 11-16 0 0,151-160 683 0 0,-153 163-703 0 0,3-4-29 0 0,0-1 1 0 0,0 2-1 0 0,1-1 0 0 0,0 1 0 0 0,11-9 1 0 0,-16 13-3 0 0,1 0 0 0 0,-1 1 1 0 0,1-1-1 0 0,0 0 1 0 0,-1 1-1 0 0,1-1 0 0 0,0 1 1 0 0,-1 0-1 0 0,1-1 0 0 0,0 1 1 0 0,-1 0-1 0 0,1 0 0 0 0,0 0 1 0 0,0 0-1 0 0,-1 0 0 0 0,1 0 1 0 0,0 1-1 0 0,0-1 0 0 0,-1 1 1 0 0,1-1-1 0 0,-1 1 0 0 0,1 0 1 0 0,0-1-1 0 0,-1 1 1 0 0,1 0-1 0 0,-1 0 0 0 0,1 0 1 0 0,-1 0-1 0 0,0 0 0 0 0,0 0 1 0 0,3 3-1 0 0,5 7-28 0 0,1 1 0 0 0,-2-1 0 0 0,9 15 1 0 0,-13-18 110 0 0,0 0-1 0 0,1 0 1 0 0,0-1 0 0 0,0 0 0 0 0,1 0 0 0 0,0 0 0 0 0,0-1 0 0 0,1 0 0 0 0,0 0 0 0 0,0 0 0 0 0,12 6 0 0 0,-18-12 32 0 0,0 1-1 0 0,0-1 1 0 0,1 0-1 0 0,-1 0 0 0 0,0 0 1 0 0,0 0-1 0 0,1 0 1 0 0,-1 0-1 0 0,0 0 1 0 0,0-1-1 0 0,0 1 1 0 0,1 0-1 0 0,-1-1 1 0 0,0 1-1 0 0,0-1 1 0 0,0 1-1 0 0,0-1 1 0 0,0 1-1 0 0,0-1 1 0 0,0 0-1 0 0,0 0 0 0 0,0 1 1 0 0,0-1-1 0 0,0 0 1 0 0,0 0-1 0 0,0 0 1 0 0,-1 0-1 0 0,2-1 1 0 0,22-37 1092 0 0,-16 26-883 0 0,41-76 471 0 0,-38 67-948 0 0,0 0 0 0 0,1 1 0 0 0,1 1 0 0 0,1 0 0 0 0,26-29 0 0 0,-28 39-446 0 0,0 0 0 0 0,0 1 1 0 0,1 1-1 0 0,0 0 0 0 0,20-10 0 0 0,-4 5-206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32 170 10522 0 0,'-1'-11'133'0'0,"1"0"1"0"0,1 0-1 0 0,0-1 0 0 0,1 1 0 0 0,0 0 1 0 0,4-10-1 0 0,-5 16-170 0 0,1 1-1 0 0,0 0 1 0 0,0 0-1 0 0,1 1 1 0 0,-1-1 0 0 0,1 0-1 0 0,0 1 1 0 0,0-1 0 0 0,0 1-1 0 0,0 0 1 0 0,0 0 0 0 0,1 0-1 0 0,0 1 1 0 0,-1-1-1 0 0,1 1 1 0 0,0 0 0 0 0,8-4-1 0 0,-3 3-57 0 0,0-1 0 0 0,0 1 0 0 0,0 1 0 0 0,0 0 0 0 0,1 0 0 0 0,-1 0 0 0 0,1 1 0 0 0,0 1 0 0 0,-1 0-1 0 0,1 0 1 0 0,0 1 0 0 0,14 3 0 0 0,-19-3 51 0 0,0 1 1 0 0,0 0-1 0 0,0 0 0 0 0,-1 0 1 0 0,0 0-1 0 0,1 1 0 0 0,-1 0 1 0 0,0-1-1 0 0,0 2 0 0 0,0-1 0 0 0,0 0 1 0 0,-1 1-1 0 0,1 0 0 0 0,-1 0 1 0 0,0 0-1 0 0,0 0 0 0 0,-1 0 0 0 0,1 0 1 0 0,-1 1-1 0 0,0 0 0 0 0,0-1 1 0 0,0 1-1 0 0,-1 0 0 0 0,0 0 0 0 0,2 7 1 0 0,0 12 70 0 0,0 0 1 0 0,-1 1-1 0 0,-2-1 0 0 0,-4 47 1 0 0,2-55 0 0 0,-1 0 0 0 0,0 0 0 0 0,-1-1 0 0 0,-1 0 0 0 0,-1 0 0 0 0,0 0 0 0 0,0 0 0 0 0,-15 21 0 0 0,14-27 19 0 0,-1 1 0 0 0,0-2 0 0 0,0 1 0 0 0,-1-1 0 0 0,0 0 0 0 0,-1-1 0 0 0,1 0 0 0 0,-2-1 0 0 0,1 0 0 0 0,-1 0 0 0 0,-12 4-1 0 0,17-8 20 0 0,0 0-1 0 0,-1 0 0 0 0,1 0 0 0 0,-1-1 0 0 0,1 0 1 0 0,-1 0-1 0 0,0-1 0 0 0,1 0 0 0 0,-12-1 0 0 0,14 0-4 0 0,0 0-1 0 0,-1 0 1 0 0,1 0-1 0 0,0-1 1 0 0,0 1-1 0 0,0-1 0 0 0,0 0 1 0 0,0-1-1 0 0,0 1 1 0 0,1-1-1 0 0,-1 1 0 0 0,1-1 1 0 0,-1 0-1 0 0,1 0 1 0 0,-4-6-1 0 0,6 8-45 0 0,0 0-1 0 0,0-1 1 0 0,0 1-1 0 0,0-1 1 0 0,0 1-1 0 0,0-1 1 0 0,0 0-1 0 0,1 1 1 0 0,-1-1-1 0 0,0 0 1 0 0,1 0-1 0 0,0 1 1 0 0,-1-1 0 0 0,1 0-1 0 0,0 0 1 0 0,0 1-1 0 0,0-1 1 0 0,0 0-1 0 0,0 0 1 0 0,1 0-1 0 0,-1 1 1 0 0,1-3-1 0 0,0 1-33 0 0,1 0 0 0 0,-1 0 0 0 0,1 0-1 0 0,0 0 1 0 0,0 0 0 0 0,0 1 0 0 0,0-1-1 0 0,0 1 1 0 0,1-1 0 0 0,-1 1 0 0 0,4-2 0 0 0,2-2-40 0 0,1 0 1 0 0,-1 1-1 0 0,1 0 1 0 0,1 1-1 0 0,-1 0 1 0 0,19-5 0 0 0,-17 7 48 0 0,0 0 0 0 0,-1 1 0 0 0,1 0 1 0 0,0 1-1 0 0,0 1 0 0 0,0-1 0 0 0,0 2 1 0 0,0 0-1 0 0,-1 0 0 0 0,1 0 0 0 0,-1 2 1 0 0,13 4-1 0 0,11 8-32 0 0,0 2 1 0 0,39 27 0 0 0,-44-26 131 0 0,1-1-1 0 0,48 21 1 0 0,-74-38 2 0 0,1 2-247 0 0,0-1-1 0 0,1 1 0 0 0,-1-1 1 0 0,0-1-1 0 0,1 1 0 0 0,-1-1 1 0 0,1 0-1 0 0,0 0 1 0 0,-1-1-1 0 0,1 1 0 0 0,0-1 1 0 0,-1 0-1 0 0,1-1 0 0 0,0 0 1 0 0,-1 0-1 0 0,7-1 0 0 0,-2-3 58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11058 0 0,'0'0'3081'0'0,"2"1"-3573"0"0,11 6 249 0 0,0 1 0 0 0,-1 1-1 0 0,0 0 1 0 0,-1 1 0 0 0,0 0 0 0 0,10 12 0 0 0,57 75 577 0 0,-72-89-364 0 0,170 215 298 0 0,-119-158-4 0 0,83 75-1 0 0,-138-139-237 0 0,27 22-158 0 0,-28-22 28 0 0,-1 0 0 0 0,1-1 0 0 0,0 1 0 0 0,0-1 0 0 0,-1 1 0 0 0,1-1 0 0 0,0 1 0 0 0,0-1 0 0 0,0 1 0 0 0,0-1 0 0 0,-1 1 0 0 0,1-1 0 0 0,0 0 0 0 0,0 0 0 0 0,0 1-1 0 0,0-1 1 0 0,0 0 0 0 0,0 0 0 0 0,0 0 0 0 0,0 0 0 0 0,0 0 0 0 0,0 0 0 0 0,0 0 0 0 0,0-1 0 0 0,0 1 0 0 0,0 0 0 0 0,-1 0 0 0 0,1-1 0 0 0,0 1 0 0 0,0-1 0 0 0,1 0 0 0 0,1-4-615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6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10330 0 0,'-1'-9'2727'0'0,"7"16"-2441"0"0,7 19-952 0 0,18 68 620 0 0,-5 2 1 0 0,-4 0-1 0 0,-4 2 0 0 0,-4 0 0 0 0,-4 1 0 0 0,-5 134 0 0 0,-6-195-38 0 0,-1 0 1 0 0,-2-1-1 0 0,-1 1 0 0 0,-3-1 1 0 0,0 0-1 0 0,-16 39 1 0 0,18-60-510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8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13979 0 0,'-3'3'107'0'0,"0"-1"1"0"0,-1 1-1 0 0,1-1 1 0 0,0 1-1 0 0,0 0 0 0 0,1 0 1 0 0,-1 0-1 0 0,0 0 1 0 0,1 1-1 0 0,0-1 0 0 0,0 1 1 0 0,0 0-1 0 0,0-1 1 0 0,1 1-1 0 0,-2 5 0 0 0,-3 11-398 0 0,-6 36 0 0 0,6-29 485 0 0,-96 504-517 0 0,102-530 286 0 0,-1 4 8 0 0,0 0 1 0 0,0 0-1 0 0,-1 1 0 0 0,1-1 0 0 0,-4 7 1 0 0,4-11-209 0 0,0 1 0 0 0,0-1 1 0 0,1 0-1 0 0,-1 0 1 0 0,0 0-1 0 0,-1 1 1 0 0,1-1-1 0 0,0 0 0 0 0,0 0 1 0 0,0 0-1 0 0,-1-1 1 0 0,1 1-1 0 0,0 0 0 0 0,-2 0 1 0 0,-1 1 106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9:59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144 153 5905 0 0,'0'0'2005'0'0,"-3"-20"-600"0"0,4 15-1392 0 0,0-1 0 0 0,0 1 0 0 0,0 0 0 0 0,1 0-1 0 0,0 0 1 0 0,0 0 0 0 0,0 0 0 0 0,1 0 0 0 0,0 1 0 0 0,0-1-1 0 0,0 1 1 0 0,0-1 0 0 0,1 1 0 0 0,-1 0 0 0 0,1 0-1 0 0,0 1 1 0 0,9-7 0 0 0,-7 5 32 0 0,2 0 0 0 0,-1 0-1 0 0,0 1 1 0 0,1 0 0 0 0,0 0 0 0 0,0 1 0 0 0,0 0-1 0 0,1 0 1 0 0,-1 1 0 0 0,1 0 0 0 0,-1 1-1 0 0,1-1 1 0 0,-1 2 0 0 0,18-1 0 0 0,-19 2-95 0 0,1 1 0 0 0,-1-1 0 0 0,0 1 1 0 0,0 1-1 0 0,0-1 0 0 0,0 1 0 0 0,0 0 1 0 0,0 1-1 0 0,-1-1 0 0 0,0 1 0 0 0,1 1 1 0 0,-2-1-1 0 0,1 1 0 0 0,0 0 0 0 0,-1 0 1 0 0,0 1-1 0 0,7 9 0 0 0,-5-5 52 0 0,0 0 1 0 0,-1 0-1 0 0,-1 1 1 0 0,1 0-1 0 0,-2-1 0 0 0,0 2 1 0 0,0-1-1 0 0,4 20 1 0 0,-7-23 40 0 0,0 0 1 0 0,0 0 0 0 0,-1 0-1 0 0,0 1 1 0 0,0-1 0 0 0,-1 0 0 0 0,0 0-1 0 0,0 0 1 0 0,-1 0 0 0 0,0 0-1 0 0,-1 0 1 0 0,0 0 0 0 0,-5 9-1 0 0,0 0 113 0 0,-2-2 0 0 0,0 1-1 0 0,-20 22 1 0 0,24-32-56 0 0,1 0 1 0 0,-1-1-1 0 0,0 0 0 0 0,-1 0 1 0 0,0 0-1 0 0,1-1 1 0 0,-1 1-1 0 0,-1-2 1 0 0,1 1-1 0 0,-15 3 949 0 0,28-10-535 0 0,19-8-371 0 0,-11 5-257 0 0,-1 1 0 0 0,25-5-1 0 0,-28 8 54 0 0,0 1-1 0 0,0 0 1 0 0,1 1-1 0 0,-1 0 0 0 0,0 1 1 0 0,1 0-1 0 0,-1 0 1 0 0,0 1-1 0 0,0 1 1 0 0,0 0-1 0 0,18 7 0 0 0,-22-6 25 0 0,1 0 0 0 0,-1 0-1 0 0,0 0 1 0 0,0 0-1 0 0,0 1 1 0 0,-1 0 0 0 0,0 1-1 0 0,0-1 1 0 0,0 1-1 0 0,-1 0 1 0 0,1 0 0 0 0,-1 0-1 0 0,-1 1 1 0 0,1-1-1 0 0,-1 1 1 0 0,0 0 0 0 0,2 9-1 0 0,-3-6 90 0 0,0-1 1 0 0,-1 1-1 0 0,0 0 1 0 0,-1-1-1 0 0,0 1 0 0 0,0 0 1 0 0,-1-1-1 0 0,-1 1 0 0 0,1 0 1 0 0,-1-1-1 0 0,-6 15 0 0 0,1-5 189 0 0,0 0 0 0 0,-2-1 0 0 0,0-1 0 0 0,-19 29 0 0 0,19-35-79 0 0,0 0 0 0 0,-1-1 0 0 0,0 1 0 0 0,0-2 0 0 0,-1 0 0 0 0,0 0 0 0 0,-1-1 0 0 0,0 0 0 0 0,-1-1 1 0 0,1 0-1 0 0,-1-1 0 0 0,0-1 0 0 0,-1 0 0 0 0,1-1 0 0 0,-21 4 0 0 0,-15 0 201 0 0,0-2 0 0 0,-1-3 0 0 0,-54-2 0 0 0,66-2-293 0 0,-65-4-1190 0 0,159 16-2408 0 0,-44-6 2233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0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6 161 1528 0 0,'-5'-1'8665'0'0,"187"-45"-7114"0"0,133-36-517 0 0,-212 57-843 0 0,-91 22-219 0 0,-1 2 0 0 0,1-1-1 0 0,16 1 1 0 0,-27 1-179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1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19 134 8426 0 0,'-1'0'111'0'0,"0"-1"0"0"0,0 1 0 0 0,0-1 0 0 0,0 0-1 0 0,-1 1 1 0 0,2-1 0 0 0,-1 0 0 0 0,0 0 0 0 0,0 1 0 0 0,0-1 0 0 0,0 0 0 0 0,0 0 0 0 0,1 0 0 0 0,-1 0 0 0 0,0 0 0 0 0,1 0 0 0 0,-1 0 0 0 0,1 0 0 0 0,-1 0 0 0 0,1-1-1 0 0,-1 1 1 0 0,1 0 0 0 0,0 0 0 0 0,0 0 0 0 0,-1-1 0 0 0,1-1 0 0 0,1 1-85 0 0,0 0-1 0 0,0 1 1 0 0,-1-1-1 0 0,1 0 0 0 0,0 1 1 0 0,0-1-1 0 0,1 1 1 0 0,-1-1-1 0 0,0 1 1 0 0,0-1-1 0 0,1 1 1 0 0,-1 0-1 0 0,1 0 1 0 0,-1 0-1 0 0,3-2 1 0 0,8-4-194 0 0,1 1 1 0 0,0 0-1 0 0,18-7 0 0 0,-29 13 244 0 0,115-37-125 0 0,-101 33 37 0 0,1 1 1 0 0,0 0-1 0 0,0 1 1 0 0,0 1-1 0 0,19 1 1 0 0,-30 1-19 0 0,0 0-1 0 0,-1 0 1 0 0,1 1 0 0 0,-1-1 0 0 0,1 1 0 0 0,-1 0-1 0 0,1 1 1 0 0,-1-1 0 0 0,0 1 0 0 0,0 0 0 0 0,-1 1-1 0 0,1-1 1 0 0,0 1 0 0 0,-1 0 0 0 0,0 0 0 0 0,0 0 0 0 0,0 1-1 0 0,-1-1 1 0 0,1 1 0 0 0,-1 0 0 0 0,0 0 0 0 0,-1 0-1 0 0,1 0 1 0 0,-1 0 0 0 0,0 1 0 0 0,0-1 0 0 0,-1 1 0 0 0,1 0-1 0 0,0 8 1 0 0,-1-4 40 0 0,0 0 0 0 0,-1 0 0 0 0,0 0-1 0 0,-1 1 1 0 0,0-1 0 0 0,-1 0 0 0 0,0 0 0 0 0,0-1 0 0 0,-1 1-1 0 0,-4 9 1 0 0,0-2 80 0 0,0-1 1 0 0,-1 0-1 0 0,-1 0 0 0 0,0-1 0 0 0,-1 0 1 0 0,-1 0-1 0 0,0-1 0 0 0,-1-1 0 0 0,0 0 0 0 0,-1 0 1 0 0,-1-2-1 0 0,0 1 0 0 0,-1-2 0 0 0,0 0 1 0 0,0-1-1 0 0,-1 0 0 0 0,0-1 0 0 0,0-1 0 0 0,-1-1 1 0 0,0 0-1 0 0,-1-1 0 0 0,-29 5 0 0 0,46-10-68 0 0,0 0-1 0 0,0 0 0 0 0,-1 1 1 0 0,1-1-1 0 0,0 0 0 0 0,0 0 1 0 0,0 0-1 0 0,-1 0 0 0 0,1 0 1 0 0,0 0-1 0 0,0 0 1 0 0,0-1-1 0 0,0 1 0 0 0,-1 0 1 0 0,1-1-1 0 0,0 1 0 0 0,0-1 1 0 0,0 1-1 0 0,0-1 0 0 0,0 1 1 0 0,0-1-1 0 0,0 0 0 0 0,0 0 1 0 0,0 1-1 0 0,0-1 0 0 0,1 0 1 0 0,-1 0-1 0 0,0 0 0 0 0,0 0 1 0 0,1 0-1 0 0,-1 0 0 0 0,1 0 1 0 0,-1 0-1 0 0,1 0 1 0 0,-1 0-1 0 0,1-1 0 0 0,0 1 1 0 0,-1 0-1 0 0,1 0 0 0 0,0 0 1 0 0,0 0-1 0 0,0-2 0 0 0,0 1-16 0 0,0-1 0 0 0,0 1 0 0 0,0-1 0 0 0,1 1 0 0 0,-1-1 0 0 0,1 1 0 0 0,0-1 0 0 0,-1 1 0 0 0,1 0-1 0 0,0-1 1 0 0,1 1 0 0 0,-1 0 0 0 0,0 0 0 0 0,1 0 0 0 0,-1 0 0 0 0,1 0 0 0 0,-1 0 0 0 0,1 0 0 0 0,2-2 0 0 0,5-2-52 0 0,1 0 0 0 0,0 0 0 0 0,0 1 0 0 0,0 1 0 0 0,0-1 0 0 0,1 2 1 0 0,-1-1-1 0 0,1 1 0 0 0,0 1 0 0 0,0 0 0 0 0,0 1 0 0 0,0 0 0 0 0,0 0 0 0 0,15 2 1 0 0,-3 2 70 0 0,-1 1 0 0 0,1 0 0 0 0,-1 2 0 0 0,0 1 0 0 0,41 19 0 0 0,118 56 832 0 0,-180-82-561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1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9434 0 0,'0'0'2258'0'0,"8"-1"-2109"0"0,201-27 911 0 0,35-7-1 0 0,-97 12-880 0 0,-34 6-114 0 0,-102 15-135 0 0,1 0-1 0 0,-1 1 0 0 0,0 0 1 0 0,1 1-1 0 0,-1 0 0 0 0,0 1 1 0 0,1 0-1 0 0,14 4 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12675 0 0,'0'0'632'0'0,"29"-3"-1064"0"0,13 1 779 0 0,0-2 0 0 0,58-14 1 0 0,-55 9-82 0 0,81-5 1 0 0,-93 11-211 0 0,0-1 1 0 0,0-1 0 0 0,42-13-1 0 0,-37 13 151 0 0,-24 5-5053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2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13851 0 0,'0'0'827'0'0,"-2"2"-865"0"0,-1 3 17 0 0,0 1 0 0 0,1-1-1 0 0,-1 0 1 0 0,1 1-1 0 0,0 0 1 0 0,1-1-1 0 0,-2 10 1 0 0,-6 52-409 0 0,5-32 317 0 0,-80 343 161 0 0,17-95 5 0 0,59-248 51 0 0,-25 61 0 0 0,21-61-47 0 0,4-8 18 0 0,7-22-50 0 0,0 1 0 0 0,-1-1 1 0 0,0 1-1 0 0,0-1 0 0 0,-5 10 0 0 0,5-12-2 0 0,1 1 0 0 0,-1-1 0 0 0,1 1 0 0 0,0-1 0 0 0,0 1 0 0 0,0 0 0 0 0,0-1 0 0 0,1 1 0 0 0,-1 0 0 0 0,1-1 0 0 0,0 1 0 0 0,0 0 0 0 0,0 0 0 0 0,1-1 0 0 0,0 7 0 0 0,2 19 24 0 0,-3-29-94 0 0,0 0 0 0 0,0 1 1 0 0,0-1-1 0 0,0 0 0 0 0,0 0 1 0 0,0 1-1 0 0,0-1 0 0 0,0 0 1 0 0,0 1-1 0 0,0-1 1 0 0,0 0-1 0 0,0 0 0 0 0,0 1 1 0 0,0-1-1 0 0,0 0 0 0 0,0 1 1 0 0,0-1-1 0 0,1 0 1 0 0,-1 0-1 0 0,0 1 0 0 0,0-1 1 0 0,0 0-1 0 0,1 0 0 0 0,-1 1 1 0 0,0-1-1 0 0,0 0 1 0 0,0 0-1 0 0,1 0 0 0 0,-1 0 1 0 0,0 1-1 0 0,0-1 0 0 0,1 0 1 0 0,-1 0-1 0 0,0 0 1 0 0,1 0-1 0 0,-1 0 0 0 0,0 0 1 0 0,0 0-1 0 0,1 0 0 0 0,-1 0 1 0 0,0 0-1 0 0,1 0 1 0 0,-1 0-1 0 0,0 0 0 0 0,0 0 1 0 0,1 0-1 0 0,-1 0 0 0 0,0 0 1 0 0,1 0-1 0 0,-1 0 0 0 0,0 0 1 0 0,0 0-1 0 0,1 0 1 0 0,-1-1-1 0 0,0 1 0 0 0,0 0 1 0 0,1 0-1 0 0,-1-1 0 0 0,23-14-1950 0 0,-17 10 1346 0 0,14-10-1080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3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88 15859 0 0,'0'0'-13'0'0,"-1"0"-1"0"0,0 0 0 0 0,0-1 1 0 0,0 1-1 0 0,0 0 0 0 0,0 0 0 0 0,0 0 1 0 0,0 0-1 0 0,0 0 0 0 0,1 1 0 0 0,-1-1 1 0 0,0 0-1 0 0,0 0 0 0 0,0 1 1 0 0,0-1-1 0 0,0 0 0 0 0,1 1 0 0 0,-1-1 1 0 0,0 1-1 0 0,0-1 0 0 0,1 1 1 0 0,-1-1-1 0 0,0 1 0 0 0,1 0 0 0 0,-1-1 1 0 0,0 1-1 0 0,1 0 0 0 0,-1-1 0 0 0,1 1 1 0 0,-1 0-1 0 0,1 0 0 0 0,-1 0 1 0 0,1-1-1 0 0,0 1 0 0 0,0 0 0 0 0,-1 0 1 0 0,1 1-1 0 0,-9 45-99 0 0,5-25 111 0 0,-7 18-49 0 0,5-22-15 0 0,1 0 0 0 0,1 0 1 0 0,1 0-1 0 0,-2 34 0 0 0,4-36 45 0 0,2 1 0 0 0,0-1 0 0 0,0 1 0 0 0,2-1 0 0 0,0 0 0 0 0,8 23 1 0 0,-10-34 32 0 0,1-1 0 0 0,0 0 0 0 0,1 1 1 0 0,-1-1-1 0 0,1 0 0 0 0,-1 0 1 0 0,1-1-1 0 0,1 1 0 0 0,-1 0 0 0 0,0-1 1 0 0,1 0-1 0 0,0 0 0 0 0,-1 0 1 0 0,1 0-1 0 0,0-1 0 0 0,1 1 1 0 0,-1-1-1 0 0,0 0 0 0 0,1 0 0 0 0,-1-1 1 0 0,1 1-1 0 0,0-1 0 0 0,-1 0 1 0 0,1 0-1 0 0,0-1 0 0 0,8 1 1 0 0,5-2 137 0 0,-1 0 1 0 0,0-1 0 0 0,0-1 0 0 0,0 0 0 0 0,0-2 0 0 0,0 0 0 0 0,-1-1 0 0 0,0 0-1 0 0,0-1 1 0 0,0-1 0 0 0,-1-1 0 0 0,0 0 0 0 0,-1-1 0 0 0,0 0 0 0 0,-1-1 0 0 0,0-1 0 0 0,0 0-1 0 0,-1 0 1 0 0,-1-2 0 0 0,0 1 0 0 0,-1-1 0 0 0,-1-1 0 0 0,0 0 0 0 0,-1 0 0 0 0,0-1-1 0 0,-1 0 1 0 0,-1 0 0 0 0,5-20 0 0 0,-10 26-55 0 0,0 0 0 0 0,0 0-1 0 0,-1 0 1 0 0,0 0 0 0 0,-1 0-1 0 0,0 0 1 0 0,-1 0 0 0 0,0 0 0 0 0,0 0-1 0 0,-1 0 1 0 0,0 1 0 0 0,-1 0 0 0 0,-6-12-1 0 0,7 14-105 0 0,-1 0-1 0 0,0 0 0 0 0,-1 1 1 0 0,0-1-1 0 0,0 1 0 0 0,0 0 1 0 0,-1 0-1 0 0,0 1 0 0 0,0 0 1 0 0,0 0-1 0 0,-1 0 0 0 0,1 1 1 0 0,-1 0-1 0 0,0 0 0 0 0,-1 1 1 0 0,1 0-1 0 0,-10-3 0 0 0,13 5-19 0 0,0 1 0 0 0,1 0 0 0 0,-1 0 0 0 0,0 0 0 0 0,0 1 0 0 0,0-1-1 0 0,0 1 1 0 0,0 0 0 0 0,0 0 0 0 0,-7 3 0 0 0,-39 19-85 0 0,38-17 97 0 0,4-1 13 0 0,-1 0-1 0 0,1 1 0 0 0,-13 12 0 0 0,14-11-9 0 0,-1-1 0 0 0,1 0 0 0 0,-16 9-1 0 0,-7 6-27 0 0,28-19-13 0 0,-1 1-1 0 0,0 0 1 0 0,0-1-1 0 0,-1 0 1 0 0,1 0 0 0 0,0 0-1 0 0,-1 0 1 0 0,1 0-1 0 0,-1-1 1 0 0,0 1-1 0 0,1-1 1 0 0,-1 0 0 0 0,0 0-1 0 0,-7 1 1 0 0,7-3-17 0 0,1 1 1 0 0,-1-1 0 0 0,1 1-1 0 0,-1-1 1 0 0,1 0-1 0 0,0 0 1 0 0,-1-1 0 0 0,1 1-1 0 0,0-1 1 0 0,0 1-1 0 0,0-1 1 0 0,0 0 0 0 0,-5-5-1 0 0,4 5 46 0 0,1-1-1 0 0,0 1 0 0 0,-1-1 1 0 0,0 1-1 0 0,1 0 1 0 0,-1 1-1 0 0,0-1 1 0 0,-6-1-1 0 0,7 3-208 0 0,1 0 0 0 0,0 0 0 0 0,0 1 0 0 0,0-1 0 0 0,-1 1 0 0 0,1-1 0 0 0,0 1-1 0 0,0 0 1 0 0,0 0 0 0 0,0 0 0 0 0,0 0 0 0 0,0 0 0 0 0,-2 2 0 0 0,-25 20-1768 0 0,28-22 1893 0 0,-13 11-55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12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9666 0 0,'0'0'3282'0'0,"12"-18"-2638"0"0,-7 12-684 0 0,1-1 0 0 0,0 1-1 0 0,0 0 1 0 0,1 1 0 0 0,0-1-1 0 0,0 1 1 0 0,0 1 0 0 0,1-1-1 0 0,-1 1 1 0 0,1 0-1 0 0,14-4 1 0 0,-11 5 2 0 0,-1 0 1 0 0,1 1-1 0 0,0 1 1 0 0,0-1-1 0 0,-1 2 0 0 0,1 0 1 0 0,0 0-1 0 0,18 3 0 0 0,-26-2 27 0 0,0-1-1 0 0,-1 1 1 0 0,1 0-1 0 0,-1 0 0 0 0,1 0 1 0 0,-1 0-1 0 0,0 1 1 0 0,0-1-1 0 0,1 1 0 0 0,-1-1 1 0 0,0 1-1 0 0,0 0 0 0 0,0 0 1 0 0,-1 0-1 0 0,1 0 1 0 0,0 0-1 0 0,-1 0 0 0 0,1 1 1 0 0,-1-1-1 0 0,0 0 1 0 0,0 1-1 0 0,0-1 0 0 0,0 1 1 0 0,0-1-1 0 0,0 1 1 0 0,-1 0-1 0 0,1-1 0 0 0,-1 1 1 0 0,0 0-1 0 0,0-1 1 0 0,0 1-1 0 0,0 0 0 0 0,0-1 1 0 0,0 1-1 0 0,-1 0 0 0 0,0-1 1 0 0,1 1-1 0 0,-1-1 1 0 0,0 1-1 0 0,0-1 0 0 0,0 1 1 0 0,-1-1-1 0 0,-2 5 1 0 0,-5 12 172 0 0,8-17-143 0 0,1 0 0 0 0,-1 0 0 0 0,1-1 1 0 0,-1 1-1 0 0,0-1 0 0 0,0 1 0 0 0,0 0 0 0 0,0-1 1 0 0,0 0-1 0 0,0 1 0 0 0,0-1 0 0 0,0 0 1 0 0,-3 3-1 0 0,-56 53 335 0 0,26-35 191 0 0,44-23-201 0 0,74-22-99 0 0,-64 16-230 0 0,0 1 0 0 0,1 1-1 0 0,-1 1 1 0 0,1 0 0 0 0,41-1 0 0 0,-52 6-29 0 0,1 0 1 0 0,-1 0 0 0 0,0 1 0 0 0,1 1-1 0 0,-1-1 1 0 0,0 1 0 0 0,-1 1 0 0 0,1 0-1 0 0,-1 1 1 0 0,1-1 0 0 0,12 10 0 0 0,-19-11 17 0 0,0-1 1 0 0,0 1-1 0 0,0 0 1 0 0,0 0-1 0 0,0 0 1 0 0,0 1 0 0 0,-1-1-1 0 0,0 1 1 0 0,1-1-1 0 0,-1 1 1 0 0,-1 0-1 0 0,1 0 1 0 0,0 0-1 0 0,-1 0 1 0 0,0 0-1 0 0,0 0 1 0 0,0 0-1 0 0,0 0 1 0 0,-1 0-1 0 0,0 1 1 0 0,0-1 0 0 0,0 0-1 0 0,0 0 1 0 0,-1 1-1 0 0,1-1 1 0 0,-1 0-1 0 0,0 0 1 0 0,-1 0-1 0 0,1 0 1 0 0,-4 7-1 0 0,0 0 67 0 0,-2 0-1 0 0,1 0 0 0 0,-1 0 1 0 0,-1-1-1 0 0,0 0 0 0 0,0 0 1 0 0,-1-1-1 0 0,0 0 0 0 0,-1-1 1 0 0,0 0-1 0 0,0 0 0 0 0,0-1 0 0 0,-15 7 1 0 0,-17 7 496 0 0,-1-2 0 0 0,-55 17 0 0 0,59-22-181 0 0,-5-8-52 0 0,37-6-299 0 0,1 0 0 0 0,0 1 0 0 0,-1 0 0 0 0,1 0 0 0 0,-8 3-1 0 0,0 1-4400 0 0,-14 0 1535 0 0,17-4 719 0 0,-5 0-1312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564 103 5425 0 0,'-6'-18'1863'0'0,"5"17"-1810"0"0,0 0 0 0 0,1 0 0 0 0,-1 0-1 0 0,1 1 1 0 0,-1-1 0 0 0,1 0 0 0 0,0 0 0 0 0,-1 0 0 0 0,1 0 0 0 0,0 0 0 0 0,-1 0 0 0 0,1 0 0 0 0,0 0-1 0 0,0 0 1 0 0,0 0 0 0 0,0-1 0 0 0,0 1 0 0 0,0 0 0 0 0,0 0 0 0 0,1 0 0 0 0,-1 0 0 0 0,1-2 864 0 0,-1 0 9 0 0,0 3-889 0 0,0-1 0 0 0,0 1 0 0 0,0 0 0 0 0,0-1 0 0 0,0 1 0 0 0,0-1 0 0 0,0 1 0 0 0,0-1 0 0 0,0 1 0 0 0,0 0 0 0 0,0-1 0 0 0,-1 1 0 0 0,1 0 0 0 0,0-1 0 0 0,0 1 0 0 0,0-1 0 0 0,-1 1 0 0 0,1 0 0 0 0,0-1 0 0 0,-1 1 0 0 0,1 0 0 0 0,0 0 0 0 0,-1-1 0 0 0,1 1 0 0 0,0 0 0 0 0,-1 0 0 0 0,1 0 0 0 0,0-1 0 0 0,-1 1 0 0 0,1 0-1 0 0,-1 0 1 0 0,-10-6 97 0 0,0 0 0 0 0,0 0 0 0 0,0 2 0 0 0,0-1 0 0 0,-1 1 0 0 0,0 1 0 0 0,0 0 0 0 0,-17-1 0 0 0,14 2-101 0 0,1 0 0 0 0,-1 1-1 0 0,0 1 1 0 0,0 0 0 0 0,0 1 0 0 0,-30 6-1 0 0,33-2-62 0 0,0 0 0 0 0,0 1 0 0 0,0 0 0 0 0,0 1-1 0 0,1 0 1 0 0,0 0 0 0 0,1 1 0 0 0,0 1-1 0 0,0 0 1 0 0,1 0 0 0 0,0 1 0 0 0,0 0-1 0 0,1 1 1 0 0,1 0 0 0 0,0 0 0 0 0,0 0 0 0 0,-8 20-1 0 0,9-14 111 0 0,0-1 1 0 0,1 1-1 0 0,0 0 0 0 0,2 0 0 0 0,-3 28 0 0 0,5-33-8 0 0,1 0 0 0 0,0-1 0 0 0,1 1 0 0 0,0 0 0 0 0,1-1 0 0 0,0 1 0 0 0,1-1 0 0 0,0 1 0 0 0,6 13 0 0 0,82 139 1418 0 0,-35-68-737 0 0,-37-62-564 0 0,-2 1 0 0 0,14 40 0 0 0,-27-62-127 0 0,0-1-1 0 0,-1 1 1 0 0,0 0-1 0 0,-1 1 1 0 0,0-1-1 0 0,-1 0 1 0 0,-1 0 0 0 0,0 1-1 0 0,-3 23 1 0 0,0-28-27 0 0,0-1 0 0 0,0 0 1 0 0,0 0-1 0 0,-1 0 1 0 0,-1 0-1 0 0,1-1 0 0 0,-1 1 1 0 0,0-1-1 0 0,-1 0 1 0 0,1-1-1 0 0,-2 0 0 0 0,1 0 1 0 0,0 0-1 0 0,-1 0 1 0 0,-8 4-1 0 0,-8 5 78 0 0,0-1 1 0 0,-1-1-1 0 0,-38 14 1 0 0,56-24-64 0 0,1-1 0 0 0,-1-1 0 0 0,1 1 0 0 0,-1-1 0 0 0,0 0-1 0 0,0 0 1 0 0,1-1 0 0 0,-1 0 0 0 0,0 0 0 0 0,0 0 0 0 0,0-1 0 0 0,1 1 0 0 0,-1-1 0 0 0,0-1 0 0 0,1 1 0 0 0,-1-1 0 0 0,-5-3 0 0 0,10 5 94 0 0,1-1-143 0 0,0-1 0 0 0,0 1 0 0 0,0 0 0 0 0,0-1 0 0 0,0 1 0 0 0,0 0 0 0 0,0-1 0 0 0,0 1 0 0 0,1 0 1 0 0,-1-1-1 0 0,1 1 0 0 0,-1 0 0 0 0,1 0 0 0 0,-1-1 0 0 0,1 1 0 0 0,0 0 0 0 0,-1 0 0 0 0,1 0 0 0 0,0 0 0 0 0,1-2 0 0 0,2 0-19 0 0,1-1 0 0 0,-1 1 0 0 0,1 0 0 0 0,0 1 0 0 0,-1-1 0 0 0,1 1-1 0 0,0 0 1 0 0,0 0 0 0 0,1 0 0 0 0,-1 1 0 0 0,0 0 0 0 0,1 0-1 0 0,-1 0 1 0 0,0 1 0 0 0,1-1 0 0 0,-1 1 0 0 0,10 2 0 0 0,-4-1-1 0 0,0 2 1 0 0,0-1-1 0 0,0 2 0 0 0,0-1 1 0 0,0 1-1 0 0,-1 1 1 0 0,0 0-1 0 0,0 1 1 0 0,0 0-1 0 0,0 0 0 0 0,-1 1 1 0 0,0 0-1 0 0,-1 0 1 0 0,0 1-1 0 0,0 0 1 0 0,0 1-1 0 0,11 18 0 0 0,-6-8 30 0 0,-1 1-1 0 0,-1 0 1 0 0,-2 1-1 0 0,0 0 1 0 0,0 1-1 0 0,-2-1 1 0 0,8 46-1 0 0,-6 9 124 0 0,-1 132-1 0 0,1 13 73 0 0,-1-55-17 0 0,-9-117-140 0 0,3-1 0 0 0,2 0 1 0 0,3 0-1 0 0,13 53 0 0 0,97 254 657 0 0,-113-345-665 0 0,0-1 1 0 0,0 1 0 0 0,1-1-1 0 0,0 0 1 0 0,1-1 0 0 0,0 1-1 0 0,0-1 1 0 0,1 0-1 0 0,0-1 1 0 0,0 0 0 0 0,1 0-1 0 0,0 0 1 0 0,0-1 0 0 0,0 0-1 0 0,1-1 1 0 0,0 0 0 0 0,11 5-1 0 0,-4-4 37 0 0,1 0-1 0 0,0-2 1 0 0,0 0 0 0 0,1-1-1 0 0,-1 0 1 0 0,1-2-1 0 0,-1 0 1 0 0,1-1 0 0 0,22-2-1 0 0,10-4 49 0 0,0-2 0 0 0,58-17 0 0 0,94-40-302 0 0,-202 65 184 0 0,31-8-1172 0 0,-15 7-718 0 0,-16 1 1822 0 0,0 0-1 0 0,0 0 1 0 0,1 0-1 0 0,-1 0 1 0 0,0 1-1 0 0,0-1 1 0 0,0 0-1 0 0,1 0 1 0 0,-1 0-1 0 0,0 0 1 0 0,0 0-1 0 0,0 0 1 0 0,1 0-1 0 0,-1 1 0 0 0,0-1 1 0 0,0 0-1 0 0,0 0 1 0 0,0 0-1 0 0,1 1 1 0 0,-1-1-1 0 0,0 0 1 0 0,0 0-1 0 0,0 0 1 0 0,0 1-1 0 0,0-1 1 0 0,0 0-1 0 0,0 0 1 0 0,0 1-1 0 0,0-1 1 0 0,0 0-1 0 0,0 0 1 0 0,0 0-1 0 0,0 1 0 0 0,0-1 1 0 0,0 0-1 0 0,0 0 1 0 0,0 1-1 0 0,0-1 1 0 0,0 0-1 0 0,0 0 1 0 0,0 1-1 0 0,0-1 1 0 0,-10 10-387 0 0,-20-1-716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7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71 11715 0 0,'1'-4'193'0'0,"0"1"1"0"0,0 0-1 0 0,0 0 1 0 0,1-1-1 0 0,0 1 1 0 0,-1 0 0 0 0,1 0-1 0 0,0 1 1 0 0,0-1-1 0 0,1 0 1 0 0,-1 1 0 0 0,0-1-1 0 0,1 1 1 0 0,0 0-1 0 0,0-1 1 0 0,3-1 0 0 0,0 1-175 0 0,0 0 0 0 0,0 0 0 0 0,0 1 0 0 0,0 0 1 0 0,0 0-1 0 0,1 1 0 0 0,-1 0 0 0 0,10-1 1 0 0,-5 1-102 0 0,-1 1 0 0 0,0 0 0 0 0,0 1 0 0 0,0 0 0 0 0,0 0 0 0 0,0 1 1 0 0,0 1-1 0 0,0-1 0 0 0,0 2 0 0 0,-1-1 0 0 0,15 8 0 0 0,-22-9 66 0 0,0-1-1 0 0,0 0 0 0 0,0 1 0 0 0,0-1 1 0 0,0 1-1 0 0,0 0 0 0 0,-1-1 0 0 0,1 1 1 0 0,-1 0-1 0 0,1 0 0 0 0,-1 0 0 0 0,1 0 1 0 0,-1 0-1 0 0,0 1 0 0 0,0-1 0 0 0,0 0 1 0 0,0 0-1 0 0,-1 1 0 0 0,1-1 0 0 0,0 4 0 0 0,-1-2 21 0 0,0 0-1 0 0,-1-1 0 0 0,1 1 0 0 0,-1 0 0 0 0,0 0 0 0 0,0-1 0 0 0,0 1 1 0 0,0-1-1 0 0,-1 1 0 0 0,1-1 0 0 0,-1 1 0 0 0,-2 2 0 0 0,-4 5 58 0 0,0-1 1 0 0,0 0-1 0 0,-1 0 0 0 0,0-1 0 0 0,-1 0 1 0 0,-18 13-1 0 0,-111 68-127 0 0,80-52-2773 0 0,41-24 8 0 0,10-6 966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4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10 132 4337 0 0,'-1'0'202'0'0,"-1"-7"844"0"0,1 1 1 0 0,-1 0 0 0 0,1-1-1 0 0,0 1 1 0 0,0 0 0 0 0,1-9-1 0 0,0 13-1015 0 0,0-1 0 0 0,1 1 0 0 0,-1 0 0 0 0,1 0 0 0 0,0 0 0 0 0,0 0 0 0 0,-1 0 0 0 0,2 1 0 0 0,-1-1-1 0 0,0 0 1 0 0,0 0 0 0 0,0 0 0 0 0,1 1 0 0 0,-1-1 0 0 0,1 1 0 0 0,-1-1 0 0 0,1 1 0 0 0,0 0-1 0 0,-1 0 1 0 0,1-1 0 0 0,0 1 0 0 0,4-1 0 0 0,8-5 54 0 0,1 1-1 0 0,0 0 1 0 0,1 1 0 0 0,-1 1-1 0 0,1 0 1 0 0,0 2 0 0 0,0-1-1 0 0,31 1 1 0 0,-23 3 36 0 0,-1 1 0 0 0,0 1 0 0 0,1 1 0 0 0,-2 2 0 0 0,35 11 0 0 0,-5 4 154 0 0,0 3 1 0 0,-2 2-1 0 0,0 3 0 0 0,57 43 1 0 0,-67-43-2 0 0,-1 2 0 0 0,45 47 0 0 0,-64-56-160 0 0,-1 0-1 0 0,0 1 1 0 0,-2 1 0 0 0,0 1-1 0 0,14 31 1 0 0,-15-23-19 0 0,-4-12-37 0 0,-2 0-1 0 0,0 0 1 0 0,-2 1 0 0 0,0 1-1 0 0,-1-1 1 0 0,4 30 0 0 0,-4-28 17 0 0,-6-21-62 0 0,0-1-1 0 0,0 0 1 0 0,0 0-1 0 0,0 1 1 0 0,-1-1-1 0 0,1 0 1 0 0,-1 1-1 0 0,1-1 1 0 0,-1 0-1 0 0,0 1 1 0 0,0-1-1 0 0,0 1 1 0 0,0-1-1 0 0,0 1 1 0 0,-1-1-1 0 0,-1 5 1 0 0,2-7 246 0 0,-7-5-917 0 0,-12-38-2446 0 0,16 33 1848 0 0,-3-7-451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4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590 0 10226 0 0,'0'3'126'0'0,"0"1"-1"0"0,0-1 1 0 0,0 0-1 0 0,0 0 0 0 0,-1 0 1 0 0,0 0-1 0 0,1 1 1 0 0,-1-1-1 0 0,0 0 1 0 0,0 0-1 0 0,-1 0 1 0 0,-1 3-1 0 0,-27 56 208 0 0,18-38 29 0 0,-67 128 386 0 0,-6-3-1 0 0,-109 144 1 0 0,25-42 1286 0 0,158-240-1287 0 0,21-31 600 0 0,9-11-1363 0 0,-14 23-12 0 0,1 1-1727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6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88 528 0 0,'0'0'3130'0'0,"-33"1"836"0"0,1 7-3875 0 0,25-6-4 0 0,-11 4 534 0 0,7-4-771 0 0,4-1 497 0 0,0 0 0 0 0,0 0 0 0 0,0 1-1 0 0,0 0 1 0 0,0 0 0 0 0,0 1 0 0 0,-6 3 0 0 0,13-6-299 0 0,-1 0 0 0 0,1 1 0 0 0,-1-1 0 0 0,1 0 0 0 0,-1 0 0 0 0,1 1 0 0 0,-1-1 0 0 0,1 0 0 0 0,0 1 0 0 0,-1-1 0 0 0,1 0 0 0 0,0 1 0 0 0,-1-1 0 0 0,1 1 1 0 0,0-1-1 0 0,0 1 0 0 0,-1-1 0 0 0,1 1 0 0 0,0-1 0 0 0,0 0 0 0 0,0 1 0 0 0,-1-1 0 0 0,1 1 0 0 0,0-1 0 0 0,0 1 0 0 0,0-1 0 0 0,0 1 0 0 0,0 0 0 0 0,0 0 0 0 0,1-1-19 0 0,-1 1-1 0 0,1-1 1 0 0,0 1-1 0 0,-1-1 1 0 0,1 0-1 0 0,0 1 0 0 0,0-1 1 0 0,-1 1-1 0 0,1-1 1 0 0,0 0-1 0 0,0 0 1 0 0,0 0-1 0 0,-1 1 0 0 0,1-1 1 0 0,0 0-1 0 0,0 0 1 0 0,0 0-1 0 0,0 0 1 0 0,-1 0-1 0 0,1 0 0 0 0,1-1 1 0 0,82-9 635 0 0,-2-3 0 0 0,116-34 1 0 0,95-17-264 0 0,-275 62-401 0 0,-11 0-14 0 0,0 1 0 0 0,0 0 0 0 0,0 0 0 0 0,0 1 0 0 0,0 0-1 0 0,0 0 1 0 0,0 1 0 0 0,10 1 789 0 0,-33 18-6776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6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4641 0 0,'2'1'8342'0'0,"14"4"-8284"0"0,3-5 239 0 0,0-1-1 0 0,0-1 1 0 0,33-8-1 0 0,-14 2-23 0 0,267-62 986 0 0,-176 37-933 0 0,-98 26-249 0 0,1 0 52 0 0,0-1-1 0 0,-1-2 0 0 0,38-17 1 0 0,-55 23-47 0 0,-13 10-396 0 0,-2-5 235 0 0,0 1 0 0 0,0-1 0 0 0,0 0-1 0 0,0 0 1 0 0,0 0 0 0 0,-1 0-1 0 0,1 0 1 0 0,0 0 0 0 0,0 0-1 0 0,-1 0 1 0 0,1 0 0 0 0,-1-1-1 0 0,1 1 1 0 0,0 0 0 0 0,-4 0-1 0 0,-38 13-3164 0 0,28-8 1635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7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25 8266 0 0,'38'-23'3806'0'0,"-38"22"-3802"0"0,1 1 1 0 0,0 0-1 0 0,0 0 1 0 0,0 0-1 0 0,-1 0 0 0 0,1 0 1 0 0,0 0-1 0 0,0 0 1 0 0,0 0-1 0 0,-1 0 1 0 0,1 0-1 0 0,0 0 0 0 0,0 0 1 0 0,-1 1-1 0 0,1-1 1 0 0,0 0-1 0 0,0 1 1 0 0,-1-1-1 0 0,1 0 0 0 0,0 1 1 0 0,-1-1-1 0 0,1 1 1 0 0,0-1-1 0 0,-1 1 1 0 0,1 0-1 0 0,-1-1 0 0 0,1 1 1 0 0,-1-1-1 0 0,1 1 1 0 0,-1 0-1 0 0,1-1 1 0 0,-1 1-1 0 0,0 0 0 0 0,1 0 1 0 0,-1-1-1 0 0,0 1 1 0 0,0 0-1 0 0,0 0 1 0 0,0 0-1 0 0,1-1 0 0 0,-1 1 1 0 0,0 0-1 0 0,0 0 1 0 0,0 0-1 0 0,0-1 1 0 0,-1 2-1 0 0,2 10 67 0 0,5 35 157 0 0,-3 0 0 0 0,-2 0 1 0 0,-2 0-1 0 0,-11 69 0 0 0,-3-22 360 0 0,-35 111 0 0 0,-59 203 1492 0 0,99-377-1776 0 0,-1-1 0 0 0,-2 0 0 0 0,-18 32 0 0 0,28-43 845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8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92 228 5009 0 0,'0'0'856'0'0,"-2"-2"-311"0"0,-1 0-1 0 0,0-1 1 0 0,1 1 0 0 0,0-1-1 0 0,-1 1 1 0 0,1-1 0 0 0,-2-4-1 0 0,-14-25-110 0 0,17 30-341 0 0,0-1 0 0 0,0 1 1 0 0,1-1-1 0 0,-1 1 1 0 0,0-1-1 0 0,1 0 1 0 0,0 1-1 0 0,-1-1 0 0 0,1 0 1 0 0,0 0-1 0 0,0 1 1 0 0,1-1-1 0 0,-1 0 1 0 0,0 1-1 0 0,1-1 0 0 0,0 0 1 0 0,0 1-1 0 0,0-1 1 0 0,0 1-1 0 0,0-1 1 0 0,0 1-1 0 0,2-3 0 0 0,3-3 25 0 0,0 0-1 0 0,0 1 0 0 0,0 0 1 0 0,11-9-1 0 0,-13 13-66 0 0,3-4-18 0 0,1 1 1 0 0,0 0-1 0 0,0 0 1 0 0,1 1-1 0 0,-1 0 1 0 0,1 1-1 0 0,0 0 1 0 0,1 0-1 0 0,-1 1 1 0 0,1 0 0 0 0,-1 1-1 0 0,1 0 1 0 0,0 1-1 0 0,17-1 1 0 0,-20 2-52 0 0,-1 0 1 0 0,1 0-1 0 0,-1 1 1 0 0,0 0 0 0 0,1 0-1 0 0,-1 1 1 0 0,0 0-1 0 0,0 0 1 0 0,0 0 0 0 0,0 1-1 0 0,0 0 1 0 0,-1 0-1 0 0,1 0 1 0 0,-1 1 0 0 0,0 0-1 0 0,0 0 1 0 0,0 0-1 0 0,0 1 1 0 0,-1-1 0 0 0,0 1-1 0 0,0 0 1 0 0,0 1-1 0 0,5 8 1 0 0,-2 2 11 0 0,0 0 1 0 0,-1 1-1 0 0,-1 0 0 0 0,0 0 1 0 0,-2 0-1 0 0,1 1 0 0 0,-2-1 1 0 0,-1 1-1 0 0,0 0 0 0 0,-1-1 1 0 0,-1 1-1 0 0,-6 34 1 0 0,5-43 17 0 0,0-1 1 0 0,-1 0 0 0 0,0 0-1 0 0,0 0 1 0 0,-1 0 0 0 0,0 0-1 0 0,-1-1 1 0 0,1 0 0 0 0,-11 13-1 0 0,6-9 35 0 0,-3 6 82 0 0,-1 0 1 0 0,-1 0-1 0 0,-1-1 0 0 0,-24 20 1 0 0,26-26-6 0 0,-7 6 197 0 0,-1-1 0 0 0,-35 19-1 0 0,50-30-242 0 0,-1-1 0 0 0,1 0 0 0 0,-1-1 1 0 0,0 0-1 0 0,0 0 0 0 0,0 0 0 0 0,0-1 0 0 0,0 0 0 0 0,0 0 0 0 0,0-1 0 0 0,0 0 0 0 0,-1 0 0 0 0,1-1 0 0 0,-8-1 1 0 0,12 1-42 0 0,0 0 1 0 0,0 0 0 0 0,0 0-1 0 0,0 0 1 0 0,1-1 0 0 0,-1 1 0 0 0,0-1-1 0 0,1 0 1 0 0,0 0 0 0 0,-1 0-1 0 0,1 0 1 0 0,0 0 0 0 0,0 0 0 0 0,0 0-1 0 0,0-1 1 0 0,0 1 0 0 0,1-1 0 0 0,-1 0-1 0 0,1 1 1 0 0,-1-1 0 0 0,1 0-1 0 0,0 0 1 0 0,0 0 0 0 0,0 0 0 0 0,1 0-1 0 0,-1 0 1 0 0,1 0 0 0 0,0 0 0 0 0,-1-4-1 0 0,1 2-22 0 0,0 1 0 0 0,1 0 0 0 0,-1-1 0 0 0,1 1-1 0 0,0 0 1 0 0,0 0 0 0 0,0 0 0 0 0,0-1 0 0 0,1 1-1 0 0,-1 0 1 0 0,1 0 0 0 0,0 1 0 0 0,1-1 0 0 0,-1 0 0 0 0,0 1-1 0 0,1-1 1 0 0,0 1 0 0 0,0 0 0 0 0,0 0 0 0 0,4-3 0 0 0,2 0-61 0 0,0 1 0 0 0,1 1 1 0 0,-1-1-1 0 0,1 1 1 0 0,0 1-1 0 0,0 0 1 0 0,0 0-1 0 0,0 1 0 0 0,1 1 1 0 0,-1-1-1 0 0,0 2 1 0 0,18 0-1 0 0,7 3-20 0 0,-1 2 0 0 0,52 13 0 0 0,-53-10 325 0 0,1-1 1 0 0,49 4 0 0 0,-49-12 134 0 0,46-5 1 0 0,17-2-56 0 0,-93 8-136 0 0,4 29-6414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08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0 175 7890 0 0,'0'0'5548'0'0,"10"-7"-5571"0"0,30-6 106 0 0,0 1-1 0 0,55-8 1 0 0,-18 4 436 0 0,440-65 1015 0 0,-448 73-1464 0 0,-14 3-32 0 0,-34 4-4 0 0,0-1 1 0 0,37-8-1 0 0,-66 19-2289 0 0,-26 13-189 0 0,10-7 1289 0 0,5-3 996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3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12 132 3729 0 0,'-2'-4'414'0'0,"0"0"0"0"0,0 0 0 0 0,1 0 0 0 0,0 0 0 0 0,0 0 0 0 0,0 0 0 0 0,0 0 0 0 0,1 0 0 0 0,-1 0 0 0 0,1 0 0 0 0,0-6 0 0 0,1 7-310 0 0,-1 0 0 0 0,1 0 0 0 0,0 0 0 0 0,0 0 0 0 0,0 0 0 0 0,0 0 0 0 0,1 0 0 0 0,-1 1 0 0 0,1-1 0 0 0,-1 0 0 0 0,1 1 0 0 0,3-5 0 0 0,-1 4-133 0 0,-1 0 0 0 0,1 0-1 0 0,0 0 1 0 0,0 0 0 0 0,0 0 0 0 0,0 1 0 0 0,1-1 0 0 0,-1 1 0 0 0,1 1-1 0 0,4-3 1 0 0,34-3 247 0 0,-29 7-244 0 0,-1 1-1 0 0,1 0 1 0 0,0 1 0 0 0,0 1-1 0 0,-1 0 1 0 0,1 0 0 0 0,-1 1-1 0 0,16 8 1 0 0,-9-3 48 0 0,0 2 0 0 0,-1 1-1 0 0,0 0 1 0 0,25 22 0 0 0,4 10 177 0 0,-2 3-1 0 0,57 75 1 0 0,-100-119-191 0 0,168 226 602 0 0,-102-133-158 0 0,-37-47-176 0 0,-23-34-155 0 0,0-1-1 0 0,1 0 1 0 0,0-1-1 0 0,22 22 1 0 0,-28-32-245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649 1 12827 0 0,'-5'0'2'0'0,"0"0"0"0"0,1 0 0 0 0,-1 0 0 0 0,0 1 0 0 0,1 0 0 0 0,-1 0 0 0 0,0 0 1 0 0,1 1-1 0 0,0-1 0 0 0,-1 1 0 0 0,1 0 0 0 0,0 1 0 0 0,0-1 0 0 0,0 1 0 0 0,0-1 0 0 0,0 1 0 0 0,-6 7 1 0 0,3-1-40 0 0,0 0 1 0 0,1 1 0 0 0,0 0-1 0 0,1 0 1 0 0,0 0 0 0 0,-6 16 0 0 0,-50 145 82 0 0,29-77 0 0 0,-46 93-1 0 0,63-157-23 0 0,-1-1 0 0 0,-2 0 0 0 0,-1-2 0 0 0,-1 0-1 0 0,-1-1 1 0 0,-1-1 0 0 0,-28 24 0 0 0,40-40-1 0 0,-58 46 123 0 0,62-52-105 0 0,1 1-1 0 0,-1-1 1 0 0,1 0 0 0 0,-1 0 0 0 0,0-1-1 0 0,0 1 1 0 0,0-1 0 0 0,0-1-1 0 0,-1 1 1 0 0,-12 0 0 0 0,19-2-58 0 0,0 0 1 0 0,-1 0-1 0 0,1 0 1 0 0,0 0-1 0 0,-1 0 1 0 0,1 0-1 0 0,0 0 1 0 0,-1 0-1 0 0,1 0 1 0 0,0 0-1 0 0,-1 0 1 0 0,1 0-1 0 0,0-1 1 0 0,-1 1-1 0 0,1 0 1 0 0,0 0-1 0 0,-1 0 1 0 0,1 0-1 0 0,0-1 1 0 0,0 1-1 0 0,0 0 1 0 0,-1 0-1 0 0,1-1 1 0 0,0 1-1 0 0,0 0 1 0 0,0-1-1 0 0,-1 1 1 0 0,1 0-1 0 0,0-1 1 0 0,0 1-1 0 0,0 0 1 0 0,0-1-1 0 0,0 1 1 0 0,0 0-1 0 0,0-1 1 0 0,0 1-1 0 0,0 0 1 0 0,0-1-1 0 0,0 1 1 0 0,0 0-1 0 0,0-1 1 0 0,0 1-1 0 0,0 0 1 0 0,0-1-1 0 0,0 1 1 0 0,0-1-1 0 0,3-6-1191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4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595 73 9026 0 0,'13'-10'180'0'0,"-8"7"-91"0"0,1-1 0 0 0,-1 0 1 0 0,0 0-1 0 0,0-1 0 0 0,-1 0 0 0 0,1 0 0 0 0,-1 0 1 0 0,0 0-1 0 0,5-9 0 0 0,-9 14-81 0 0,0 0-1 0 0,0 0 0 0 0,1-1 1 0 0,-1 1-1 0 0,0 0 0 0 0,0 0 1 0 0,0 0-1 0 0,0-1 1 0 0,0 1-1 0 0,0 0 0 0 0,0 0 1 0 0,0 0-1 0 0,0-1 0 0 0,0 1 1 0 0,0 0-1 0 0,0 0 1 0 0,0-1-1 0 0,0 1 0 0 0,0 0 1 0 0,-1 0-1 0 0,1 0 0 0 0,0-1 1 0 0,0 1-1 0 0,0 0 1 0 0,0 0-1 0 0,0 0 0 0 0,0-1 1 0 0,-1 1-1 0 0,1 0 0 0 0,0 0 1 0 0,0 0-1 0 0,0 0 1 0 0,0 0-1 0 0,-1-1 0 0 0,1 1 1 0 0,0 0-1 0 0,0 0 0 0 0,0 0 1 0 0,-1 0-1 0 0,1 0 1 0 0,-14-2 119 0 0,-14 6-38 0 0,-19 9 27 0 0,1 3 0 0 0,0 2 0 0 0,1 2 0 0 0,2 1 0 0 0,-50 33 0 0 0,60-31-100 0 0,1 1 0 0 0,1 1 0 0 0,1 2 0 0 0,1 1 0 0 0,1 1 0 0 0,-41 57 0 0 0,64-78-11 0 0,-1 1 0 0 0,2-1 0 0 0,-1 1 1 0 0,1 0-1 0 0,0 0 0 0 0,1 0 0 0 0,0 0 0 0 0,0 1 0 0 0,1-1 0 0 0,-2 19 1 0 0,4-23 24 0 0,0 0 0 0 0,1 0 0 0 0,-1-1 1 0 0,1 1-1 0 0,0 0 0 0 0,0 0 0 0 0,0-1 1 0 0,0 1-1 0 0,1-1 0 0 0,0 1 0 0 0,0-1 1 0 0,0 1-1 0 0,1-1 0 0 0,-1 0 1 0 0,1 0-1 0 0,0 0 0 0 0,0-1 0 0 0,1 1 1 0 0,-1-1-1 0 0,1 1 0 0 0,-1-1 0 0 0,1 0 1 0 0,6 3-1 0 0,1 0 59 0 0,1 0-1 0 0,-1-1 1 0 0,1-1-1 0 0,1 0 1 0 0,-1-1 0 0 0,0 0-1 0 0,24 3 1 0 0,94-1 337 0 0,-85-5-311 0 0,139-4 162 0 0,-103 0-228 0 0,-1 4 1 0 0,87 10-1 0 0,-144-6-15 0 0,38 13 0 0 0,-36-10 2 0 0,-22-7-27 0 0,-2 0 59 0 0,-35 14-1311 0 0,19-10-40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7:27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14971 0 0,'-4'121'-469'0'0,"-2"19"527"0"0,3-119-347 0 0,-5 35-342 0 0,-4-22-3523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56 176 3417 0 0,'-15'-1'419'0'0,"-13"-5"560"0"0,27 5-806 0 0,0 1 0 0 0,0-1 0 0 0,0 0 0 0 0,0 0 0 0 0,1 1 0 0 0,-1-1-1 0 0,0 0 1 0 0,0 0 0 0 0,1 0 0 0 0,-1 0 0 0 0,1 0 0 0 0,-1 0 0 0 0,1 0 0 0 0,-1 0 0 0 0,1 0 0 0 0,0 0 0 0 0,-1 0 0 0 0,1-1 0 0 0,0 1 0 0 0,0 0 0 0 0,0 0 0 0 0,0 0 0 0 0,0 0 0 0 0,0-2 0 0 0,0 1-119 0 0,0 0 0 0 0,0 0 1 0 0,1 0-1 0 0,-1 0 0 0 0,1 0 0 0 0,-1 0 0 0 0,1 0 0 0 0,0 0 0 0 0,0 0 0 0 0,0 1 0 0 0,0-1 1 0 0,0 0-1 0 0,0 1 0 0 0,0-1 0 0 0,0 0 0 0 0,1 1 0 0 0,2-3 0 0 0,1 0 11 0 0,0 1-1 0 0,-1 0 1 0 0,1 0-1 0 0,1 0 1 0 0,-1 0-1 0 0,7-2 1 0 0,9-1 142 0 0,0 0 1 0 0,32-3 0 0 0,-15 4 53 0 0,0 1 1 0 0,1 3 0 0 0,0 1-1 0 0,61 8 1 0 0,-55-2-175 0 0,-15-1 106 0 0,0-1-1 0 0,46-1 0 0 0,-67-3-116 0 0,-1-1 0 0 0,1 0 0 0 0,-1 0 0 0 0,1-1 0 0 0,-1 0 0 0 0,0-1 0 0 0,0 1 0 0 0,0-2 0 0 0,0 1 0 0 0,0-1 0 0 0,-1 0 0 0 0,1-1 0 0 0,8-7 0 0 0,21-22 166 0 0,-36 33-240 0 0,-4 3-662 0 0,1 1 440 0 0,-1-1 0 0 0,1 1 0 0 0,-1-1 0 0 0,1 1 0 0 0,0 0 0 0 0,0 0 0 0 0,-2 4 0 0 0,-9 17-2309 0 0,6-11 740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6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6953 0 0,'3'-37'1862'0'0,"-3"36"-1813"0"0,0 0 0 0 0,0 0 0 0 0,0 0 0 0 0,0 0 0 0 0,0 0 0 0 0,0 0 0 0 0,0 0 0 0 0,0 0 0 0 0,1 0 0 0 0,-1 0 1 0 0,0 0-1 0 0,1 0 0 0 0,-1 0 0 0 0,1 0 0 0 0,-1 0 0 0 0,1 0 0 0 0,-1 0 0 0 0,1 0 0 0 0,0 1 0 0 0,-1-1 0 0 0,1 0 0 0 0,0 0 0 0 0,0 1 0 0 0,0-1 0 0 0,0 1 0 0 0,-1-1 0 0 0,1 1 0 0 0,0-1 0 0 0,0 1 1 0 0,2-1-1 0 0,-2 1-48 0 0,0 1 0 0 0,1 0 0 0 0,-1 0 0 0 0,0-1 0 0 0,0 1 0 0 0,0 0 0 0 0,0 0 0 0 0,1 0 0 0 0,-1 0 0 0 0,-1 1 0 0 0,1-1 0 0 0,0 0 0 0 0,0 0 0 0 0,0 0 0 0 0,-1 1 0 0 0,1-1 1 0 0,0 0-1 0 0,0 3 0 0 0,10 30-60 0 0,-9-26 54 0 0,32 130 497 0 0,29 243 1 0 0,-35-178-257 0 0,-25-187-215 0 0,19 102 82 0 0,-18-104-64 0 0,0-1 0 0 0,1 1 1 0 0,0-1-1 0 0,1 0 0 0 0,0-1 1 0 0,11 17-1 0 0,-11-26-1200 0 0,-4-12 379 0 0,-3-14-775 0 0,-7 1-406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36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0 174 8778 0 0,'0'-7'48'0'0,"1"1"1"0"0,-1 0 0 0 0,1 0-1 0 0,0 0 1 0 0,0 0-1 0 0,1 0 1 0 0,0 0-1 0 0,0 0 1 0 0,0 0-1 0 0,1 0 1 0 0,-1 1 0 0 0,2-1-1 0 0,-1 1 1 0 0,0 0-1 0 0,1 0 1 0 0,6-6-1 0 0,-3 5 75 0 0,0 0-1 0 0,1 0 0 0 0,0 0 1 0 0,0 1-1 0 0,0 1 0 0 0,0-1 0 0 0,1 1 1 0 0,0 1-1 0 0,17-6 0 0 0,-5 4 55 0 0,1 1 0 0 0,0 1 0 0 0,0 1 0 0 0,0 1 0 0 0,0 1 0 0 0,1 1 0 0 0,-1 1 0 0 0,33 6 0 0 0,-42-5-180 0 0,0 1 1 0 0,-1 0-1 0 0,1 1 1 0 0,-1 0 0 0 0,0 0-1 0 0,0 2 1 0 0,-1-1-1 0 0,1 2 1 0 0,-2-1-1 0 0,1 2 1 0 0,-1-1 0 0 0,0 1-1 0 0,14 18 1 0 0,-17-18 1 0 0,0 1 0 0 0,-1-1 0 0 0,-1 1 0 0 0,0 1 1 0 0,0-1-1 0 0,-1 1 0 0 0,0-1 0 0 0,-1 1 0 0 0,0 0 0 0 0,-1 0 1 0 0,0 1-1 0 0,-1-1 0 0 0,0 0 0 0 0,-1 1 0 0 0,0-1 0 0 0,-2 17 1 0 0,-1-12 30 0 0,1 1 1 0 0,-2-1-1 0 0,0 0 1 0 0,-1 0 0 0 0,-1 0-1 0 0,0-1 1 0 0,-1 0-1 0 0,-1 0 1 0 0,0-1 0 0 0,-1 0-1 0 0,-1 0 1 0 0,-20 22-1 0 0,20-26 14 0 0,-1 0 0 0 0,0-1 0 0 0,-1-1-1 0 0,0 0 1 0 0,0 0 0 0 0,0-1 0 0 0,-1-1-1 0 0,0 0 1 0 0,0 0 0 0 0,-1-2-1 0 0,0 0 1 0 0,0 0 0 0 0,0-1 0 0 0,0-1-1 0 0,-17 1 1 0 0,18-2-4 0 0,0-2 1 0 0,0 1-1 0 0,0-2 0 0 0,-17-3 1 0 0,24 4-20 0 0,0-1 1 0 0,-1 0-1 0 0,1 0 1 0 0,0 0-1 0 0,0-1 1 0 0,0 0 0 0 0,1 0-1 0 0,-1-1 1 0 0,1 1-1 0 0,-7-7 1 0 0,11 9 54 0 0,3-3-11 0 0,1 0-63 0 0,0 1 0 0 0,0-1 0 0 0,1 1 0 0 0,0 0 0 0 0,0 0-1 0 0,0 1 1 0 0,0-1 0 0 0,0 1 0 0 0,0 0 0 0 0,0 0 0 0 0,1 0-1 0 0,-1 1 1 0 0,1-1 0 0 0,-1 1 0 0 0,1 0 0 0 0,8 0 0 0 0,13-3 3 0 0,45-1 1 0 0,-14 5 69 0 0,-1 2-1 0 0,1 2 1 0 0,-1 3-1 0 0,0 3 1 0 0,67 20-1 0 0,-91-20-28 0 0,0 1-1 0 0,-1 2 1 0 0,0 1-1 0 0,-1 2 0 0 0,0 1 1 0 0,-1 1-1 0 0,-2 1 1 0 0,0 2-1 0 0,0 1 0 0 0,22 25 1 0 0,-36-33 83 0 0,-2 0 0 0 0,0 1 0 0 0,0 0 0 0 0,-2 1 0 0 0,0 0 0 0 0,-1 1 0 0 0,0 0 0 0 0,7 25 0 0 0,-13-36 147 0 0,-1-3-45 0 0,0 0 0 0 0,0 0 1 0 0,-1 0-1 0 0,1 0 0 0 0,0 0 0 0 0,-1 0 0 0 0,0 0 0 0 0,0 1 1 0 0,0-1-1 0 0,0 0 0 0 0,0 0 0 0 0,-2 5 0 0 0,2-8-222 0 0,25-9-117 0 0,18-3 100 0 0,-47 13 7 0 0,7 0 1 0 0,0-1 1 0 0,1 0 1 0 0,0 0-1 0 0,0 1 0 0 0,0-1 0 0 0,0 1 1 0 0,-1 0-1 0 0,8 2 0 0 0,-7-2-23 0 0,0 1 0 0 0,0-1 0 0 0,0 0 0 0 0,0-1 1 0 0,0 1-1 0 0,1-1 0 0 0,6 0 0 0 0,-8 0-62 0 0,0 0 0 0 0,0 0 1 0 0,0 1-1 0 0,0-1 0 0 0,0 1 0 0 0,0 0 1 0 0,0 0-1 0 0,0 0 0 0 0,3 2 1 0 0,2 0-278 0 0,-1-1-1084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0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21 129 10930 0 0,'-5'-17'477'0'0,"1"4"104"0"0,1 0-1 0 0,0 0 1 0 0,1 0-1 0 0,0 0 1 0 0,1 0 0 0 0,1-20-1 0 0,0 33-593 0 0,1 0 0 0 0,-1 0-1 0 0,0 0 1 0 0,1 0 0 0 0,-1 0 0 0 0,1 0-1 0 0,-1 0 1 0 0,1 0 0 0 0,-1 0-1 0 0,0 0 1 0 0,1 0 0 0 0,-1 0 0 0 0,1 0-1 0 0,-1 1 1 0 0,1-1 0 0 0,-1 0-1 0 0,0 0 1 0 0,1 0 0 0 0,-1 1 0 0 0,0-1-1 0 0,1 0 1 0 0,-1 1 0 0 0,0-1-1 0 0,1 0 1 0 0,-1 1 0 0 0,0-1 0 0 0,0 0-1 0 0,1 1 1 0 0,-1-1 0 0 0,0 1-1 0 0,0-1 1 0 0,0 0 0 0 0,0 1 0 0 0,1-1-1 0 0,-1 1 1 0 0,12 17-210 0 0,23 50 105 0 0,-4 1 0 0 0,-3 2 0 0 0,-3 1 0 0 0,20 94 0 0 0,35 305 594 0 0,-12 243 236 0 0,-17-141-220 0 0,42-7 766 0 0,-68-471-696 0 0,45 117 1 0 0,-51-173-589 0 0,-19-38-494 0 0,-6-18-2717 0 0,1-3 1548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1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1 190 5953 0 0,'1'-11'451'0'0,"2"0"0"0"0,-1-1 1 0 0,2 1-1 0 0,-1 1 0 0 0,2-1 0 0 0,-1 1 0 0 0,1-1 0 0 0,1 1 0 0 0,0 1 0 0 0,0-1 0 0 0,15-16 0 0 0,-16 21-403 0 0,0 1 0 0 0,1-1 0 0 0,-1 1 0 0 0,1 0 0 0 0,0 1-1 0 0,0-1 1 0 0,0 1 0 0 0,0 0 0 0 0,1 1 0 0 0,-1 0 0 0 0,1 0-1 0 0,0 0 1 0 0,-1 1 0 0 0,1-1 0 0 0,0 2 0 0 0,0-1 0 0 0,0 1-1 0 0,0 0 1 0 0,0 0 0 0 0,-1 1 0 0 0,8 2 0 0 0,3 1 27 0 0,-1 0 0 0 0,0 2 0 0 0,0 0 0 0 0,0 1 1 0 0,-1 1-1 0 0,0 0 0 0 0,-1 1 0 0 0,0 0 0 0 0,0 2 1 0 0,-1-1-1 0 0,19 20 0 0 0,2 6 117 0 0,0 2 0 0 0,44 68-1 0 0,56 103 155 0 0,17 23 249 0 0,-138-215-469 0 0,0 0 0 0 0,2-1 1 0 0,0 0-1 0 0,1-1 1 0 0,20 14-1 0 0,-51-33-4473 0 0,-13-13 641 0 0,11 1 693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1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9 13803 0 0,'-9'-8'1797'0'0,"7"15"-1329"0"0,6 26-1162 0 0,-2-18 782 0 0,-1 17-147 0 0,-2 0-1 0 0,-1 0 1 0 0,-8 45 0 0 0,-30 95 79 0 0,23-105-46 0 0,3-15 142 0 0,-3-2 0 0 0,-2 0 0 0 0,-2-1 0 0 0,-2 0 0 0 0,-3-2-1 0 0,-1-1 1 0 0,-52 66 0 0 0,73-103-283 0 0,-9 12 561 0 0,6-14-4242 0 0,18-32-3412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2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0 129 952 0 0,'1'1'9393'0'0,"3"-2"-8308"0"0,73-16-58 0 0,32-5-340 0 0,289-42 1326 0 0,-337 55-1862 0 0,-27 2-215 0 0,0 2 0 0 0,0 2 0 0 0,51 1 1 0 0,-85 2-16 0 0,1 0 1 0 0,-1 0 0 0 0,0 0 0 0 0,1 0 0 0 0,-1 0 0 0 0,1 0 0 0 0,-1 1 0 0 0,1-1 0 0 0,-1 0 0 0 0,0 0 0 0 0,1 0 0 0 0,-1 0 0 0 0,1 0 0 0 0,-1 1 0 0 0,1-1 0 0 0,-1 0 0 0 0,0 0-1 0 0,1 1 1 0 0,-1-1 0 0 0,0 0 0 0 0,1 1 0 0 0,-1-1 0 0 0,0 0 0 0 0,0 1 0 0 0,1-1 0 0 0,-1 0 0 0 0,0 1 0 0 0,0-1 0 0 0,1 1 0 0 0,-1-1 0 0 0,0 0 0 0 0,0 1 0 0 0,0-1-1 0 0,0 1 1 0 0,0-1 0 0 0,0 1 0 0 0,0-1 0 0 0,0 0 0 0 0,0 1 0 0 0,0-1 0 0 0,0 1 0 0 0,0-1 0 0 0,0 1 0 0 0,0 0 0 0 0,-3 7-1372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3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16003 0 0,'0'0'271'0'0,"8"-2"-80"0"0,213-56-213 0 0,-114 33 271 0 0,-54 11-125 0 0,1 2 0 0 0,0 3 0 0 0,1 2 0 0 0,0 2 0 0 0,73 4 0 0 0,-114 2-103 0 0,0 0 0 0 0,0 0 0 0 0,0-2 0 0 0,0 1 0 0 0,1-2 0 0 0,-2 0 0 0 0,1 0 0 0 0,23-9 0 0 0,35-10-2485 0 0,-84 32-1791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3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58 7154 0 0,'6'-13'1701'0'0,"-5"9"-1614"0"0,0 1-1 0 0,1-1 1 0 0,-1 1-1 0 0,1 0 1 0 0,-1 0-1 0 0,1 0 1 0 0,0 0-1 0 0,1 0 1 0 0,-1 0-1 0 0,0 0 0 0 0,1 0 1 0 0,5-4 388 0 0,-7 7-391 0 0,0 0 0 0 0,0 1 1 0 0,-1-1-1 0 0,1 0 0 0 0,0 0 1 0 0,-1 0-1 0 0,1 1 0 0 0,0-1 1 0 0,-1 0-1 0 0,1 1 0 0 0,-1-1 1 0 0,1 0-1 0 0,0 1 0 0 0,-1-1 1 0 0,1 1-1 0 0,-1-1 1 0 0,1 1-1 0 0,-1-1 0 0 0,1 2 1 0 0,0 3-86 0 0,0 0 1 0 0,-1 0-1 0 0,1 0 1 0 0,-1 0-1 0 0,-1 0 0 0 0,1 0 1 0 0,0 0-1 0 0,-1 0 1 0 0,-2 8-1 0 0,-1 4 55 0 0,-13 95 297 0 0,-6-1 1 0 0,-5-1-1 0 0,-4-1 1 0 0,-5-2 0 0 0,-64 130-1 0 0,61-161 512 0 0,-4-1 0 0 0,-57 74 0 0 0,58-89 997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4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2 309 10058 0 0,'0'-13'2467'0'0,"-1"6"-2401"0"0,1 0-1 0 0,0 0 0 0 0,0 0 1 0 0,1 0-1 0 0,0-1 0 0 0,0 1 1 0 0,0 1-1 0 0,1-1 0 0 0,5-13 1 0 0,2 2 4 0 0,1 1 1 0 0,1 0 0 0 0,0 0-1 0 0,1 1 1 0 0,1 1-1 0 0,0 0 1 0 0,1 1-1 0 0,1 0 1 0 0,0 1 0 0 0,1 1-1 0 0,31-20 1 0 0,-43 31-89 0 0,0-1 1 0 0,-1 0-1 0 0,1 1 1 0 0,0-1-1 0 0,0 1 1 0 0,0 0 0 0 0,0 0-1 0 0,0 1 1 0 0,0-1-1 0 0,0 1 1 0 0,0 0-1 0 0,0 0 1 0 0,0 0 0 0 0,0 1-1 0 0,0-1 1 0 0,0 1-1 0 0,0 0 1 0 0,0 0-1 0 0,0 1 1 0 0,-1-1 0 0 0,1 1-1 0 0,4 2 1 0 0,-4-2-25 0 0,-1 1 0 0 0,1 0 0 0 0,0 0 0 0 0,-1 1 0 0 0,0-1 0 0 0,0 1 0 0 0,0-1 0 0 0,0 1 0 0 0,0 0 0 0 0,-1 0 0 0 0,0 0 0 0 0,0 0 0 0 0,0 1 0 0 0,0-1 0 0 0,-1 1 0 0 0,1-1 0 0 0,-1 1 0 0 0,1 7 0 0 0,-1 12 76 0 0,0-1 1 0 0,-2 0 0 0 0,0 1-1 0 0,-2-1 1 0 0,0 0-1 0 0,-2 0 1 0 0,0-1 0 0 0,-2 1-1 0 0,0-1 1 0 0,-2 0-1 0 0,0-1 1 0 0,-1 0 0 0 0,-2-1-1 0 0,0 0 1 0 0,-1 0-1 0 0,0-2 1 0 0,-2 1 0 0 0,0-2-1 0 0,-33 29 1 0 0,44-42 94 0 0,-1-1 0 0 0,1 0 0 0 0,-1 0 0 0 0,0 0 1 0 0,0-1-1 0 0,0 0 0 0 0,0 0 0 0 0,0 0 0 0 0,-7 1 0 0 0,10-3-88 0 0,1 1-1 0 0,0-1 0 0 0,-1 0 1 0 0,1 0-1 0 0,0 0 1 0 0,0 0-1 0 0,-1 0 0 0 0,1 0 1 0 0,0-1-1 0 0,0 1 0 0 0,-1 0 1 0 0,1-1-1 0 0,0 1 1 0 0,0-1-1 0 0,0 1 0 0 0,-1-1 1 0 0,1 1-1 0 0,0-1 0 0 0,0 0 1 0 0,0 1-1 0 0,0-1 1 0 0,0 0-1 0 0,0 0 0 0 0,0 0 1 0 0,1 0-1 0 0,-1 0 0 0 0,0 0 1 0 0,0 0-1 0 0,1 0 1 0 0,-1 0-1 0 0,1-1 0 0 0,-1 1 1 0 0,1 0-1 0 0,-1 0 0 0 0,1 0 1 0 0,0-1-1 0 0,-1 1 1 0 0,1 0-1 0 0,0 0 0 0 0,0-1 1 0 0,0 1-1 0 0,0 0 0 0 0,0-1 1 0 0,0 1-1 0 0,1-2 1 0 0,-1 1-26 0 0,0-1 0 0 0,0 1 0 0 0,1-1 0 0 0,-1 0 0 0 0,1 1 0 0 0,-1-1 0 0 0,1 1 1 0 0,0-1-1 0 0,0 1 0 0 0,0-1 0 0 0,0 1 0 0 0,1 0 0 0 0,-1 0 0 0 0,1-1 0 0 0,-1 1 1 0 0,1 0-1 0 0,3-3 0 0 0,-1 2-14 0 0,0 0 1 0 0,0 0 0 0 0,1 1-1 0 0,-1-1 1 0 0,1 1-1 0 0,-1 0 1 0 0,1 0 0 0 0,8-2-1 0 0,0 1-22 0 0,0 0 0 0 0,1 1 0 0 0,0 1 0 0 0,-1 0 0 0 0,28 2 0 0 0,5 4 34 0 0,176 25 23 0 0,-206-26-894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3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525 26 14659 0 0,'-2'-2'153'0'0,"0"-1"0"0"0,0 1 0 0 0,0 0 0 0 0,0 0 1 0 0,-1 0-1 0 0,1 0 0 0 0,0 0 0 0 0,-1 0 0 0 0,0 1 0 0 0,1-1 0 0 0,-5-1 0 0 0,5 3-166 0 0,0 0 0 0 0,0 0 1 0 0,0 0-1 0 0,1 0 0 0 0,-1 0 0 0 0,0 0 0 0 0,0 1 0 0 0,0-1 1 0 0,1 0-1 0 0,-1 1 0 0 0,0 0 0 0 0,1-1 0 0 0,-1 1 0 0 0,0 0 1 0 0,1 0-1 0 0,-1 0 0 0 0,1 0 0 0 0,-1 0 0 0 0,-2 2 0 0 0,1 0-39 0 0,-17 12-259 0 0,-35 37 0 0 0,50-47 270 0 0,1 0 1 0 0,0 0-1 0 0,0 0 1 0 0,0 1-1 0 0,0 0 1 0 0,1-1 0 0 0,0 2-1 0 0,1-1 1 0 0,-1 0-1 0 0,1 0 1 0 0,0 1 0 0 0,-2 11-1 0 0,4-15 23 0 0,1-1 0 0 0,-1 1 0 0 0,0-1 0 0 0,1 0 0 0 0,0 1 1 0 0,-1-1-1 0 0,1 0 0 0 0,0 1 0 0 0,0-1 0 0 0,0 0 0 0 0,0 0 0 0 0,1 0 0 0 0,-1 0 0 0 0,1 0 0 0 0,-1 0 0 0 0,3 2 0 0 0,34 30-46 0 0,-24-23 61 0 0,11 10 10 0 0,1 0-3 0 0,-1 1 0 0 0,36 42 1 0 0,-56-58 3 0 0,0 0 0 0 0,0 1 0 0 0,-1-1-1 0 0,0 1 1 0 0,0 0 0 0 0,0 0 0 0 0,-1 0 0 0 0,0 0 0 0 0,-1 1 0 0 0,0-1 0 0 0,0 1 0 0 0,0 0 0 0 0,-1-1 0 0 0,0 1 0 0 0,-1 0 0 0 0,-1 15 0 0 0,0-16 39 0 0,0 1 0 0 0,-1-1 0 0 0,0 0 0 0 0,-1 0 1 0 0,0 0-1 0 0,0 0 0 0 0,0 0 0 0 0,-1 0 0 0 0,0-1 0 0 0,0 0 0 0 0,0 0 1 0 0,-10 9-1 0 0,5-6 38 0 0,-1-1 0 0 0,1 0 0 0 0,-2 0 0 0 0,1-2 1 0 0,-1 1-1 0 0,-22 9 0 0 0,-3-3 32 0 0,-1-1 0 0 0,1-3 0 0 0,-75 11 1 0 0,85-16-98 0 0,0-2 1 0 0,-29 0-1 0 0,48-2-419 0 0,0 0 0 0 0,0-1 0 0 0,1 0 0 0 0,-1 0 0 0 0,0 0-1 0 0,0-1 1 0 0,1 0 0 0 0,-1 0 0 0 0,1-1 0 0 0,0 0 0 0 0,0 0-1 0 0,0 0 1 0 0,-8-6 0 0 0,12 7 263 0 0,1 0 0 0 0,-1 1 1 0 0,1-1-1 0 0,0 0 0 0 0,-1 1 0 0 0,1-1 0 0 0,0 0 0 0 0,0 0 1 0 0,0 0-1 0 0,0 0 0 0 0,0-1 0 0 0,0-1 0 0 0,-2-15-1021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4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0 184 9098 0 0,'0'0'4029'0'0,"10"0"-2966"0"0,-1 0-866 0 0,-1-1 0 0 0,1 0 0 0 0,-1 0-1 0 0,1-1 1 0 0,-1 0 0 0 0,15-6 0 0 0,55-27 1152 0 0,-19 8-830 0 0,-12 10-352 0 0,1 1-1 0 0,1 3 1 0 0,96-14 0 0 0,154 6-51 0 0,-217 13-250 0 0,-52 3-5236 0 0,-37 17 3516 0 0,-3-5 683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5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101 174 13491 0 0,'0'0'1507'0'0,"3"-4"-516"0"0,10-8-957 0 0,0 1 1 0 0,1 0-1 0 0,0 2 1 0 0,0-1-1 0 0,22-9 0 0 0,85-36-15 0 0,-102 47 30 0 0,0 0-1 0 0,1 1 1 0 0,0 1 0 0 0,0 1-1 0 0,31-3 1 0 0,-45 7-60 0 0,-1 1 0 0 0,1 0 1 0 0,0 1-1 0 0,-1-1 0 0 0,1 1 0 0 0,-1 0 1 0 0,1 1-1 0 0,-1-1 0 0 0,1 1 0 0 0,-1 0 1 0 0,0 0-1 0 0,0 1 0 0 0,0-1 0 0 0,0 1 0 0 0,0 0 1 0 0,-1 1-1 0 0,1-1 0 0 0,-1 1 0 0 0,0 0 1 0 0,0 0-1 0 0,0 0 0 0 0,0 1 0 0 0,-1-1 1 0 0,6 10-1 0 0,-5-5 6 0 0,1-1 1 0 0,-1 0 0 0 0,-1 1-1 0 0,1 0 1 0 0,-2 0-1 0 0,1 0 1 0 0,-1 0 0 0 0,0 0-1 0 0,-1 1 1 0 0,0-1-1 0 0,-1 1 1 0 0,0-1-1 0 0,0 0 1 0 0,-1 1 0 0 0,0-1-1 0 0,-1 0 1 0 0,0 1-1 0 0,0-1 1 0 0,-1 0 0 0 0,0-1-1 0 0,-1 1 1 0 0,0 0-1 0 0,0-1 1 0 0,-1 0 0 0 0,-9 13-1 0 0,4-9 19 0 0,-49 49 44 0 0,53-56-30 0 0,0 0 0 0 0,-1 0 0 0 0,1-1 0 0 0,-1 0 0 0 0,0 0 0 0 0,0 0 0 0 0,0-1 0 0 0,-13 4 0 0 0,19-7 44 0 0,1 0-66 0 0,0 0 0 0 0,-1 0 0 0 0,1 0 0 0 0,0 0 0 0 0,0 1 0 0 0,0-1 0 0 0,0 0 0 0 0,0 0 0 0 0,-1 0 0 0 0,1 0 0 0 0,0 0 0 0 0,0 0 0 0 0,0 0 0 0 0,0 0 0 0 0,-1 0 0 0 0,1 0 0 0 0,0 0 0 0 0,0 0 0 0 0,0 0 0 0 0,0 0 0 0 0,0-1 0 0 0,-1 1 0 0 0,1 0 0 0 0,0 0 0 0 0,0 0 0 0 0,0 0 0 0 0,0 0 0 0 0,0 0 0 0 0,0 0 0 0 0,-1 0 0 0 0,1 0 0 0 0,0 0 0 0 0,0-1 0 0 0,0 1 0 0 0,0 0 0 0 0,0 0 0 0 0,0 0 0 0 0,0 0 0 0 0,0 0 0 0 0,0-1 0 0 0,0 1 0 0 0,0 0 0 0 0,-1 0 0 0 0,1 0 0 0 0,0 0 0 0 0,0 0 0 0 0,0-1 0 0 0,0 1 0 0 0,0 0 0 0 0,0 0 0 0 0,0 0 0 0 0,0 0 0 0 0,0 0 0 0 0,0-1 0 0 0,1 1 0 0 0,-1 0 0 0 0,0 0 0 0 0,0 0 0 0 0,0 0 0 0 0,0-1 0 0 0,0-1-3 0 0,0 0 1 0 0,0 0-1 0 0,0 0 1 0 0,0 0 0 0 0,1 0-1 0 0,-1-1 1 0 0,0 1 0 0 0,1 0-1 0 0,0 0 1 0 0,0 0-1 0 0,-1 0 1 0 0,1 0 0 0 0,0 1-1 0 0,0-1 1 0 0,1 0 0 0 0,2-3-1 0 0,-1 1-9 0 0,2 0-1 0 0,-1 0 1 0 0,0 0-1 0 0,1 0 1 0 0,0 1-1 0 0,6-4 0 0 0,-1 2-15 0 0,-1 1 0 0 0,0-1 1 0 0,1 2-1 0 0,0-1 0 0 0,0 2 0 0 0,0-1 0 0 0,16-1 0 0 0,-5 3 1 0 0,-1 0 1 0 0,1 2 0 0 0,-1 0-1 0 0,1 1 1 0 0,-1 1 0 0 0,1 1 0 0 0,-1 1-1 0 0,-1 1 1 0 0,1 1 0 0 0,-1 0 0 0 0,0 2-1 0 0,0 0 1 0 0,-1 1 0 0 0,21 15 0 0 0,-35-22 12 0 0,0 0 0 0 0,-1 0 1 0 0,1 0-1 0 0,0 0 0 0 0,-1 1 1 0 0,0 0-1 0 0,0 0 1 0 0,0 0-1 0 0,-1 0 0 0 0,1 0 1 0 0,-1 1-1 0 0,0-1 1 0 0,0 1-1 0 0,0-1 0 0 0,-1 1 1 0 0,1 0-1 0 0,-1-1 0 0 0,0 1 1 0 0,-1 0-1 0 0,1 0 1 0 0,-1 0-1 0 0,0 0 0 0 0,0 0 1 0 0,-1 0-1 0 0,0 4 1 0 0,-1-1 34 0 0,-1 0 0 0 0,0 0 0 0 0,0 0 0 0 0,0-1 0 0 0,-1 0 0 0 0,0 0 1 0 0,-1 0-1 0 0,1 0 0 0 0,-1-1 0 0 0,-1 1 0 0 0,1-1 0 0 0,-1 0 1 0 0,0-1-1 0 0,-10 7 0 0 0,-18 12 207 0 0,-2-2 1 0 0,0-1 0 0 0,-2-2-1 0 0,0-2 1 0 0,-1-1-1 0 0,-49 13 1 0 0,0-7-133 0 0,-164 20 1 0 0,231-39-303 0 0,-1-2 1 0 0,0 0-1 0 0,-38-4 0 0 0,55 3-11 0 0,0 0 1 0 0,0-1-1 0 0,1 0 0 0 0,-1 0 1 0 0,1 0-1 0 0,-1-1 0 0 0,1 0 0 0 0,-1 1 1 0 0,1-1-1 0 0,0-1 0 0 0,0 1 1 0 0,0-1-1 0 0,0 1 0 0 0,0-1 0 0 0,0-1 1 0 0,1 1-1 0 0,-1 0 0 0 0,1-1 1 0 0,0 1-1 0 0,0-1 0 0 0,1 0 0 0 0,-1 0 1 0 0,-3-8-1 0 0,0-5 42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7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6 168 4457 0 0,'0'0'644'0'0,"-1"-24"1573"0"0,-2-6-2091 0 0,2 22 80 0 0,19-13 2324 0 0,-14 17-2502 0 0,1-2 65 0 0,0 1 0 0 0,1-1-1 0 0,0 1 1 0 0,0 1 0 0 0,0-1-1 0 0,1 1 1 0 0,-1 0 0 0 0,11-4-1 0 0,9-1 299 0 0,0 1-1 0 0,42-6 1 0 0,-58 13-307 0 0,1 0-1 0 0,0 1 1 0 0,0 0 0 0 0,-1 1-1 0 0,1 0 1 0 0,0 0 0 0 0,-1 2-1 0 0,1-1 1 0 0,14 7 0 0 0,-6-1-57 0 0,0 1 0 0 0,-1 0 0 0 0,0 2 0 0 0,0 0 0 0 0,-2 1 0 0 0,1 1 0 0 0,-1 1 0 0 0,-1 0 0 0 0,-1 1 0 0 0,22 28 0 0 0,-30-36-13 0 0,0 1 1 0 0,-1 0-1 0 0,0 0 0 0 0,-1 0 0 0 0,0 1 1 0 0,0-1-1 0 0,-1 1 0 0 0,0 0 0 0 0,0 0 0 0 0,-1 1 1 0 0,0-1-1 0 0,-1 0 0 0 0,0 1 0 0 0,0-1 1 0 0,-1 1-1 0 0,0-1 0 0 0,-3 17 0 0 0,-35 226 369 0 0,17-163-279 0 0,14-46-59 0 0,1-13 46 0 0,2 1 1 0 0,-2 61-1 0 0,7-81-54 0 0,-1 0 0 0 0,2-1 1 0 0,0 1-1 0 0,0-1 0 0 0,1 0 0 0 0,0 0 0 0 0,1 0 0 0 0,0 0 0 0 0,0 0 0 0 0,1-1 0 0 0,0 0 0 0 0,12 15 1 0 0,-8-14 84 0 0,0 0 0 0 0,2-1 0 0 0,-1 0 0 0 0,1-1 0 0 0,0 0 0 0 0,1-1 0 0 0,0 0 0 0 0,0 0 0 0 0,0-2 0 0 0,1 1 0 0 0,0-2 0 0 0,17 5 0 0 0,1-1 91 0 0,1-2 0 0 0,-1-1 1 0 0,1-1-1 0 0,37-2 0 0 0,-54-1-135 0 0,-1-2 1 0 0,0 1-1 0 0,0-2 0 0 0,-1 0 1 0 0,1-1-1 0 0,0 0 0 0 0,-1-1 1 0 0,1 0-1 0 0,-1-1 0 0 0,0-1 1 0 0,-1 0-1 0 0,1-1 0 0 0,-1 0 1 0 0,19-16-1 0 0,-29 21-32 0 0,1-1 0 0 0,-1 0 0 0 0,0 0 1 0 0,-1-1-1 0 0,1 1 0 0 0,-1 0 0 0 0,1-1 0 0 0,-1 1 0 0 0,0 0 1 0 0,0-1-1 0 0,0 0 0 0 0,0-3 0 0 0,-1 6-17 0 0,-7 1-45 0 0,1 1 2 0 0,0 0 0 0 0,0 1 0 0 0,-1-1 0 0 0,1 1 0 0 0,0 1 0 0 0,1-1 1 0 0,-1 1-1 0 0,0 0 0 0 0,1 0 0 0 0,-1 1 0 0 0,1-1 0 0 0,0 1 0 0 0,-9 9 0 0 0,6-5 9 0 0,0 1-1 0 0,1 0 1 0 0,0 0-1 0 0,0 0 1 0 0,1 1 0 0 0,0 0-1 0 0,-7 16 1 0 0,-2 17 1 0 0,1 0 0 0 0,3 1 0 0 0,-7 49 0 0 0,-6 138 0 0 0,23-178 3 0 0,2 0 0 0 0,2 0 0 0 0,2 0 0 0 0,3 0 1 0 0,2-1-1 0 0,2 0 0 0 0,29 76 0 0 0,140 283 91 0 0,-155-357-85 0 0,-9-16 9 0 0,-1 1 0 0 0,19 75 0 0 0,-29-92 6 0 0,-2-1 0 0 0,-1 1 0 0 0,-1 0 0 0 0,-1 0-1 0 0,-1 0 1 0 0,0 0 0 0 0,-5 27 0 0 0,0-30 63 0 0,-1 1 0 0 0,0-1 0 0 0,-2 0 0 0 0,0 0 0 0 0,-1-1 0 0 0,-1 0 0 0 0,-1-1 0 0 0,-14 20 0 0 0,-9 5 493 0 0,-70 70 0 0 0,82-91-556 0 0,0-2-1 0 0,-1 0 0 0 0,-1-2 1 0 0,-1 0-1 0 0,0-1 0 0 0,-1-2 1 0 0,-1-1-1 0 0,0-1 0 0 0,-50 15 1 0 0,65-24-506 0 0,0-1 1 0 0,0-1-1 0 0,0 1 1 0 0,-17-2-1 0 0,23 0 109 0 0,1-1-1 0 0,0 0 0 0 0,-1 1 0 0 0,1-2 0 0 0,0 1 0 0 0,0-1 1 0 0,0 0-1 0 0,0 0 0 0 0,0 0 0 0 0,0 0 0 0 0,1-1 1 0 0,-9-6-1 0 0,-8-11-825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0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22 150 10466 0 0,'-6'-50'1111'0'0,"2"18"662"0"0,-7-34 0 0 0,10 64-1910 0 0,30 131-3030 0 0,-20-74 2972 0 0,42 313 159 0 0,-21-148 217 0 0,-9-79-51 0 0,-13-85-105 0 0,17 65 0 0 0,-25-120-105 0 0,0-1-1 0 0,0 1 1 0 0,0 0 0 0 0,0-1-1 0 0,0 1 1 0 0,0-1-1 0 0,0 1 1 0 0,0-1-1 0 0,0 1 1 0 0,0-1 0 0 0,0 1-1 0 0,1-1 1 0 0,-1 0-1 0 0,0 1 1 0 0,0-1-1 0 0,1 1 1 0 0,-1-1 0 0 0,0 1-1 0 0,0-1 1 0 0,1 0-1 0 0,-1 1 1 0 0,1-1-1 0 0,-1 0 1 0 0,0 1 0 0 0,1-1-1 0 0,-1 0 1 0 0,1 1-1 0 0,-1-1 1 0 0,1 0-1 0 0,-1 0 1 0 0,0 0 0 0 0,1 1-1 0 0,-1-1 1 0 0,2 0-1 0 0,-2-1-159 0 0,1 0 0 0 0,-1 0 0 0 0,1 0-1 0 0,-1 0 1 0 0,1 0 0 0 0,-1 0 0 0 0,1 0-1 0 0,-1 0 1 0 0,0-1 0 0 0,0 1 0 0 0,0 0-1 0 0,1 0 1 0 0,-1 0 0 0 0,0 0 0 0 0,-1-3-1 0 0,0-13-2000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0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40 15107 0 0,'-20'-25'913'0'0,"8"10"-1275"0"0,28 30-668 0 0,5 7 527 0 0,19 30 0 0 0,7 7 407 0 0,-4-14 116 0 0,1-3 0 0 0,2-1 0 0 0,92 61 0 0 0,-59-50 7 0 0,71 49 7 0 0,-123-81-27 0 0,-1 2 1 0 0,-1 0-1 0 0,27 34 0 0 0,-47-50 3 0 0,0 0-1 0 0,0 0 0 0 0,-1 1 0 0 0,0 0 1 0 0,0-1-1 0 0,-1 2 0 0 0,0-1 1 0 0,0 0-1 0 0,0 1 0 0 0,-1-1 1 0 0,-1 1-1 0 0,1 0 0 0 0,-1-1 0 0 0,0 1 1 0 0,-1 11-1 0 0,-1-8 26 0 0,0-1 1 0 0,-1 1-1 0 0,-1 0 1 0 0,0-1-1 0 0,0 0 1 0 0,-1 0-1 0 0,0 0 1 0 0,0 0-1 0 0,-2-1 1 0 0,-8 15-1 0 0,-2-1 119 0 0,-1-2 1 0 0,0 1-1 0 0,-2-2 0 0 0,0 0 1 0 0,-2-2-1 0 0,0 0 0 0 0,0-1 1 0 0,-2-1-1 0 0,0-1 0 0 0,-49 23 1 0 0,70-37-128 0 0,0 0 0 0 0,0-1 1 0 0,1 1-1 0 0,-1 0 1 0 0,0-1-1 0 0,0 1 0 0 0,0-1 1 0 0,0 0-1 0 0,0 0 0 0 0,1 1 1 0 0,-1-1-1 0 0,0 0 0 0 0,0-1 1 0 0,0 1-1 0 0,0 0 0 0 0,0 0 1 0 0,0-1-1 0 0,0 1 0 0 0,1-1 1 0 0,-1 0-1 0 0,0 1 1 0 0,0-1-1 0 0,1 0 0 0 0,-1 0 1 0 0,0 0-1 0 0,1 0 0 0 0,-1-1 1 0 0,1 1-1 0 0,0 0 0 0 0,-3-3 1 0 0,2 1-183 0 0,0-1 0 0 0,1 1 0 0 0,-1-1 1 0 0,0 1-1 0 0,1-1 0 0 0,0 0 0 0 0,0 0 1 0 0,0 0-1 0 0,0 0 0 0 0,1 1 0 0 0,0-1 0 0 0,0 0 1 0 0,0 0-1 0 0,0-5 0 0 0,1 2-578 0 0,0-1 0 0 0,1 1 0 0 0,-1 0 0 0 0,1 0 0 0 0,1 0 0 0 0,-1 0 0 0 0,1 1 0 0 0,5-9 0 0 0,2-2-1424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1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5 142 6673 0 0,'3'0'154'0'0,"0"0"0"0"0,0 1 0 0 0,0-1 0 0 0,0 1 0 0 0,0-1 0 0 0,0 1 0 0 0,0 0 0 0 0,-1 0 0 0 0,1 0 0 0 0,0 0 0 0 0,-1 1 0 0 0,1-1 0 0 0,-1 1-1 0 0,1 0 1 0 0,-1 0 0 0 0,0-1 0 0 0,1 2 0 0 0,-1-1 0 0 0,0 0 0 0 0,0 0 0 0 0,-1 1 0 0 0,1-1 0 0 0,0 1 0 0 0,-1-1 0 0 0,2 4 0 0 0,6 10 97 0 0,-1 0 1 0 0,10 30 0 0 0,-17-44-229 0 0,6 16 24 0 0,0 0 0 0 0,1 0 0 0 0,1 0 0 0 0,0-1 0 0 0,2-1-1 0 0,18 24 1 0 0,-26-37 19 0 0,-1 1-1 0 0,1-1 1 0 0,0 0-1 0 0,0-1 1 0 0,1 1-1 0 0,-1-1 1 0 0,0 1-1 0 0,1-1 1 0 0,-1 0-1 0 0,1 0 1 0 0,0 0-1 0 0,0-1 1 0 0,0 1-1 0 0,0-1 1 0 0,0 0-1 0 0,0 0 1 0 0,0-1-1 0 0,0 1 1 0 0,0-1-1 0 0,0 0 1 0 0,1 0-1 0 0,-1 0 1 0 0,0 0-1 0 0,0-1 1 0 0,0 0-1 0 0,0 0 1 0 0,0 0-1 0 0,0 0 1 0 0,0 0-1 0 0,0-1 1 0 0,0 0-1 0 0,-1 0 1 0 0,1 0-1 0 0,-1 0 1 0 0,1-1-1 0 0,-1 1 1 0 0,3-4-1 0 0,2 0 87 0 0,0-1-1 0 0,-1 0 1 0 0,0-1-1 0 0,0 0 1 0 0,-1 0 0 0 0,0 0-1 0 0,-1-1 1 0 0,0 0-1 0 0,0 0 1 0 0,-1 0 0 0 0,0-1-1 0 0,0 1 1 0 0,-1-1-1 0 0,0 0 1 0 0,-1 0-1 0 0,0 0 1 0 0,-1 0 0 0 0,0 0-1 0 0,-1-1 1 0 0,0 1-1 0 0,0 0 1 0 0,-1 0 0 0 0,0-1-1 0 0,-1 1 1 0 0,0 0-1 0 0,-1 0 1 0 0,0 1 0 0 0,0-1-1 0 0,-6-10 1 0 0,1 9-161 0 0,0 1 1 0 0,0 0 0 0 0,-1 0-1 0 0,0 1 1 0 0,-1 0-1 0 0,0 1 1 0 0,0 0 0 0 0,-1 0-1 0 0,0 1 1 0 0,0 1 0 0 0,0 0-1 0 0,-1 0 1 0 0,0 1-1 0 0,0 1 1 0 0,-1 0 0 0 0,1 1-1 0 0,-20-3 1 0 0,28 5-70 0 0,-1 1-1 0 0,1-1 1 0 0,0 1 0 0 0,0 1-1 0 0,-1-1 1 0 0,1 0 0 0 0,0 1 0 0 0,0 0-1 0 0,0 0 1 0 0,0 0 0 0 0,0 1-1 0 0,0-1 1 0 0,0 1 0 0 0,0 0-1 0 0,0 0 1 0 0,-3 3 0 0 0,1 0-164 0 0,0 0 0 0 0,1 0 0 0 0,0 1 0 0 0,0-1 0 0 0,0 1 1 0 0,0 0-1 0 0,1 1 0 0 0,-5 8 0 0 0,-2 10-1343 0 0,1 0 0 0 0,1 0-1 0 0,-11 51 1 0 0,11-24-150 0 0,9-27 1540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1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0 227 2505 0 0,'42'-35'1647'0'0,"1"3"0"0"0,1 1 0 0 0,55-28 0 0 0,-93 56-1526 0 0,1 0 1 0 0,0 0-1 0 0,0 0 1 0 0,0 1-1 0 0,0 0 1 0 0,0 0-1 0 0,1 1 1 0 0,-1 0 0 0 0,1 1-1 0 0,8-1 1 0 0,-11 2-66 0 0,0 0 1 0 0,-1 0 0 0 0,1 0 0 0 0,-1 0 0 0 0,1 1-1 0 0,-1 0 1 0 0,0 0 0 0 0,0 0 0 0 0,0 0-1 0 0,0 1 1 0 0,0-1 0 0 0,0 1 0 0 0,-1 0 0 0 0,1 0-1 0 0,-1 1 1 0 0,0-1 0 0 0,5 7 0 0 0,6 12 131 0 0,0 0 1 0 0,-2 0 0 0 0,-1 2-1 0 0,-1-1 1 0 0,-1 1 0 0 0,0 1-1 0 0,-2 0 1 0 0,6 43 1868 0 0,-8-92-1109 0 0,-4 2-912 0 0,1 0 0 0 0,1-1 0 0 0,1 1-1 0 0,1 1 1 0 0,1-1 0 0 0,0 1 0 0 0,19-39 0 0 0,-22 54-55 0 0,1 0 0 0 0,-1 0 1 0 0,1 1-1 0 0,0-1 1 0 0,0 1-1 0 0,1 0 1 0 0,-1 0-1 0 0,1 1 0 0 0,0-1 1 0 0,1 1-1 0 0,-1 0 1 0 0,1 0-1 0 0,0 1 0 0 0,-1 0 1 0 0,2 0-1 0 0,-1 0 1 0 0,0 0-1 0 0,0 1 1 0 0,1 0-1 0 0,-1 1 0 0 0,1 0 1 0 0,0 0-1 0 0,0 0 1 0 0,-1 0-1 0 0,1 1 1 0 0,0 0-1 0 0,-1 1 0 0 0,1 0 1 0 0,0 0-1 0 0,7 2 1 0 0,-5-1-4 0 0,0 1 0 0 0,1 0 1 0 0,-1 0-1 0 0,-1 1 0 0 0,1 0 1 0 0,0 1-1 0 0,-1 0 0 0 0,0 0 1 0 0,0 1-1 0 0,-1 0 0 0 0,1 0 1 0 0,-1 1-1 0 0,-1 0 0 0 0,8 10 1 0 0,2 5 52 0 0,-1 1 0 0 0,-2 0-1 0 0,20 47 1 0 0,37 68 1248 0 0,-70-178-480 0 0,8-174-257 0 0,-6 199-542 0 0,1 1 0 0 0,0-1 0 0 0,8-22 1 0 0,-10 34-18 0 0,0 0 0 0 0,0 0 0 0 0,0 0 1 0 0,1 0-1 0 0,-1 1 0 0 0,1-1 1 0 0,-1 0-1 0 0,1 0 0 0 0,0 1 0 0 0,0 0 1 0 0,0-1-1 0 0,0 1 0 0 0,1 0 1 0 0,-1 0-1 0 0,1 0 0 0 0,-1 0 0 0 0,1 0 1 0 0,0 1-1 0 0,-1-1 0 0 0,1 1 1 0 0,0 0-1 0 0,0 0 0 0 0,4-1 0 0 0,-4 2-4 0 0,-1 0 0 0 0,0 1-1 0 0,0-1 1 0 0,1 1 0 0 0,-1 0-1 0 0,0-1 1 0 0,0 1-1 0 0,0 0 1 0 0,0 1 0 0 0,0-1-1 0 0,0 0 1 0 0,0 1-1 0 0,0-1 1 0 0,0 1 0 0 0,-1-1-1 0 0,1 1 1 0 0,-1 0-1 0 0,1-1 1 0 0,-1 1 0 0 0,0 0-1 0 0,1 0 1 0 0,-1 0 0 0 0,1 3-1 0 0,23 52-146 0 0,-24-55 159 0 0,39 140-23 0 0,-32-107 29 0 0,1 1 0 0 0,1-2-1 0 0,2 0 1 0 0,32 62 0 0 0,-40-90-182 0 0,-1 0 1 0 0,1-1 0 0 0,0 1 0 0 0,0-1 0 0 0,1 0-1 0 0,-1 0 1 0 0,1-1 0 0 0,0 1 0 0 0,1-1 0 0 0,-1 0 0 0 0,1-1-1 0 0,0 1 1 0 0,0-1 0 0 0,0 0 0 0 0,0-1 0 0 0,0 1-1 0 0,0-1 1 0 0,1 0 0 0 0,-1-1 0 0 0,1 0 0 0 0,0 0-1 0 0,-1 0 1 0 0,1-1 0 0 0,0 0 0 0 0,0 0 0 0 0,-1 0-1 0 0,1-1 1 0 0,0 0 0 0 0,-1-1 0 0 0,1 1 0 0 0,-1-1 0 0 0,0-1-1 0 0,1 1 1 0 0,9-6 0 0 0,12-8-1483 0 0,-1-1-190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2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521 109 3865 0 0,'0'-4'382'0'0,"-1"0"1"0"0,1 1 0 0 0,-1-1-1 0 0,0 0 1 0 0,0 1 0 0 0,0-1-1 0 0,0 1 1 0 0,-1-1 0 0 0,0 1-1 0 0,1-1 1 0 0,-1 1-1 0 0,0 0 1 0 0,0 0 0 0 0,-1 0-1 0 0,1 0 1 0 0,-1 1 0 0 0,-4-5-1 0 0,3 4-163 0 0,0 1 1 0 0,-1-1-1 0 0,1 1 0 0 0,-1 0 0 0 0,0 0 0 0 0,0 0 0 0 0,1 1 0 0 0,-1 0 1 0 0,0 0-1 0 0,0 0 0 0 0,-8 0 0 0 0,-4 1-56 0 0,1 1 0 0 0,0 1-1 0 0,0 0 1 0 0,1 1 0 0 0,-1 0 0 0 0,1 2 0 0 0,-20 7-1 0 0,15-3-87 0 0,0 1 0 0 0,1 0 0 0 0,0 2 0 0 0,0 0 0 0 0,2 1 0 0 0,-1 1 0 0 0,2 1 0 0 0,-17 17 0 0 0,23-21-91 0 0,0 1 1 0 0,1 0-1 0 0,0 0 0 0 0,1 1 1 0 0,0 0-1 0 0,1 0 1 0 0,0 1-1 0 0,1 0 1 0 0,1 0-1 0 0,0 0 1 0 0,1 1-1 0 0,-4 25 1 0 0,7-38 9 0 0,1 1 1 0 0,0-1-1 0 0,0 1 1 0 0,0 0-1 0 0,0-1 1 0 0,0 1 0 0 0,0 0-1 0 0,1-1 1 0 0,-1 1-1 0 0,1-1 1 0 0,0 1-1 0 0,0-1 1 0 0,0 1 0 0 0,0-1-1 0 0,0 1 1 0 0,0-1-1 0 0,1 0 1 0 0,-1 0-1 0 0,1 0 1 0 0,0 0 0 0 0,-1 0-1 0 0,1 0 1 0 0,0 0-1 0 0,0 0 1 0 0,0-1-1 0 0,0 1 1 0 0,1-1 0 0 0,-1 1-1 0 0,3 0 1 0 0,0 0 23 0 0,0-1 1 0 0,0 0 0 0 0,0 0-1 0 0,0 0 1 0 0,0 0-1 0 0,0-1 1 0 0,0 0-1 0 0,1 0 1 0 0,-1 0 0 0 0,0-1-1 0 0,0 0 1 0 0,0 0-1 0 0,0 0 1 0 0,5-2 0 0 0,-3 0 21 0 0,0 0 0 0 0,0-1 0 0 0,-1 1 1 0 0,1-1-1 0 0,-1-1 0 0 0,0 1 1 0 0,-1-1-1 0 0,1 0 0 0 0,-1 0 1 0 0,0 0-1 0 0,0-1 0 0 0,7-11 0 0 0,3-6 94 0 0,-2-2 0 0 0,12-26 0 0 0,-16 33-62 0 0,-4 2-2 0 0,0 1-1 0 0,-1-1 1 0 0,0 0 0 0 0,-1-1-1 0 0,-1 1 1 0 0,-1 0 0 0 0,-1-24-1 0 0,2-6 70 0 0,-2 45-149 0 0,0 1 0 0 0,0-1 0 0 0,-1 0 0 0 0,1 1-1 0 0,0-1 1 0 0,0 1 0 0 0,0-1 0 0 0,0 0 0 0 0,0 1-1 0 0,0-1 1 0 0,0 1 0 0 0,0-1 0 0 0,1 0 0 0 0,-1 1 0 0 0,0-1-1 0 0,0 1 1 0 0,0-1 0 0 0,1 1 0 0 0,-1-1 0 0 0,0 1-1 0 0,1-1 1 0 0,-1 1 0 0 0,0-1 0 0 0,1 1 0 0 0,-1-1-1 0 0,1 1 1 0 0,-1-1 0 0 0,1 1 0 0 0,-1 0 0 0 0,0-1 0 0 0,1 1-1 0 0,0-1 1 0 0,13 16-190 0 0,9 35 2 0 0,-22-48 188 0 0,41 108 157 0 0,-28-66-91 0 0,3 0 1 0 0,2-1-1 0 0,1-1 1 0 0,36 53 0 0 0,-56-93-39 0 0,1-1 0 0 0,0 0 0 0 0,0 0 0 0 0,0 0 0 0 0,0 0 0 0 0,0 1 0 0 0,0-1 0 0 0,0-1 0 0 0,0 1 0 0 0,0 0 0 0 0,0 0 0 0 0,0 0 0 0 0,1 0 0 0 0,-1-1 0 0 0,0 1 0 0 0,0-1 0 0 0,1 1 0 0 0,-1-1 0 0 0,1 1 1 0 0,-1-1-1 0 0,3 0 0 0 0,-3 0-27 0 0,1 0 0 0 0,-1-1 0 0 0,0 1 0 0 0,1-1 0 0 0,-1 0 1 0 0,0 1-1 0 0,1-1 0 0 0,-1 0 0 0 0,0 0 0 0 0,0 1 0 0 0,0-1 1 0 0,0 0-1 0 0,0 0 0 0 0,0 0 0 0 0,0-1 0 0 0,0 1 0 0 0,1-2 1 0 0,4-7-238 0 0,0-1-1 0 0,-1-1 1 0 0,0 1 0 0 0,4-14 0 0 0,-5 13-107 0 0,12-34-1497 0 0,-3-1 0 0 0,14-84 0 0 0,-9-24 2399 0 0,-12 131 518 0 0,-6 24-1035 0 0,0 0 0 0 0,1-1-1 0 0,-1 1 1 0 0,0 0 0 0 0,0 0 0 0 0,0-1-1 0 0,1 1 1 0 0,-1 0 0 0 0,0 0-1 0 0,0 0 1 0 0,1 0 0 0 0,-1-1 0 0 0,0 1-1 0 0,0 0 1 0 0,1 0 0 0 0,-1 0 0 0 0,0 0-1 0 0,1 0 1 0 0,-1 0 0 0 0,0 0 0 0 0,0 0-1 0 0,1 0 1 0 0,-1 0 0 0 0,0 0-1 0 0,1 0 1 0 0,-1 0 0 0 0,0 0 0 0 0,1 0-1 0 0,-1 0 1 0 0,0 0 0 0 0,0 0 0 0 0,1 0-1 0 0,-1 0 1 0 0,0 0 0 0 0,1 0 0 0 0,-1 1-1 0 0,0-1 1 0 0,3 2 84 0 0,-1 1 0 0 0,0-1 1 0 0,0 1-1 0 0,0-1 0 0 0,0 1 0 0 0,0 0 0 0 0,-1 0 1 0 0,1 0-1 0 0,-1 0 0 0 0,2 5 0 0 0,87 248 2213 0 0,-68-188-2153 0 0,13 35 69 0 0,-33-101-286 0 0,-1 1 1 0 0,0 0-1 0 0,1 0 0 0 0,0-1 0 0 0,-1 1 1 0 0,1-1-1 0 0,0 1 0 0 0,1-1 0 0 0,-1 0 1 0 0,0 0-1 0 0,1 1 0 0 0,-1-2 0 0 0,1 1 1 0 0,4 2-1 0 0,-6-3-55 0 0,1-1 0 0 0,-1 1 0 0 0,0-1 0 0 0,1 0 0 0 0,-1 0 0 0 0,0 0 0 0 0,1 1 0 0 0,-1-1 0 0 0,0-1 0 0 0,1 1 0 0 0,-1 0 0 0 0,0 0 0 0 0,1 0 0 0 0,-1-1 0 0 0,0 1 0 0 0,0-1 0 0 0,1 1 0 0 0,-1-1 0 0 0,0 1 0 0 0,0-1 0 0 0,0 0 0 0 0,0 1 0 0 0,0-1 0 0 0,1 0 0 0 0,-1 0 0 0 0,-1 0 0 0 0,1 0 0 0 0,0 0 0 0 0,0 0 0 0 0,0 0 0 0 0,0 0 0 0 0,-1 0 0 0 0,1 0 0 0 0,-1-1 0 0 0,1 1 0 0 0,0-3 0 0 0,8-18-564 0 0,-1-1 511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2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7850 0 0,'0'0'2351'0'0,"3"2"-1292"0"0,19 33 30 0 0,-2 0 0 0 0,-1 1 0 0 0,27 72 1 0 0,3 8-792 0 0,-48-115-292 0 0,25 46 173 0 0,-25-46-149 0 0,0 1-1 0 0,0 0 1 0 0,0-1-1 0 0,0 0 0 0 0,0 1 1 0 0,0-1-1 0 0,1 1 0 0 0,-1-1 1 0 0,0 0-1 0 0,1 0 0 0 0,-1 0 1 0 0,1 0-1 0 0,0 0 0 0 0,-1 0 1 0 0,1 0-1 0 0,-1-1 0 0 0,1 1 1 0 0,0 0-1 0 0,0-1 1 0 0,-1 0-1 0 0,1 1 0 0 0,0-1 1 0 0,0 0-1 0 0,3 0 0 0 0,-2-2 31 0 0,-1 0 0 0 0,0 0 0 0 0,1 0-1 0 0,-1-1 1 0 0,0 1 0 0 0,0-1 0 0 0,-1 0-1 0 0,1 1 1 0 0,0-1 0 0 0,-1 0 0 0 0,0 0-1 0 0,2-4 1 0 0,1-2 45 0 0,87-189 215 0 0,-84 182-323 0 0,-2 5-9 0 0,0 1 0 0 0,1 0-1 0 0,0-1 1 0 0,12-14 0 0 0,-15 22 9 0 0,0 0 1 0 0,0 0-1 0 0,0 1 1 0 0,0-1-1 0 0,0 1 1 0 0,1 0-1 0 0,-1 0 1 0 0,1 0-1 0 0,-1 0 1 0 0,1 1-1 0 0,0-1 1 0 0,-1 1-1 0 0,1 0 0 0 0,0 0 1 0 0,0 1-1 0 0,0-1 1 0 0,0 1-1 0 0,5 0 1 0 0,-2 0 9 0 0,-1 0 0 0 0,1 1 1 0 0,-1 0-1 0 0,1 0 0 0 0,-1 1 1 0 0,0 0-1 0 0,1 0 0 0 0,-1 0 0 0 0,0 1 1 0 0,0 0-1 0 0,9 7 0 0 0,-5-4 21 0 0,-1 2 1 0 0,-1-1-1 0 0,1 1 0 0 0,-1 1 0 0 0,-1-1 0 0 0,8 12 0 0 0,6 12 54 0 0,-3 1-1 0 0,0 1 1 0 0,13 38 0 0 0,-26-61-78 0 0,15 35-79 0 0,22 56-112 0 0,-20-34-3360 0 0,-20-59 2692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3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21 20956 0 0,'-19'-10'1465'0'0,"3"0"-1497"0"0,13 11 424 0 0,-2-1-672 0 0,6 9-1681 0 0,8-2 673 0 0,-1 2-616 0 0,10 11-9 0 0,-2-4-511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03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1 249 18876 0 0,'19'-15'-639'0'0,"16"-6"638"0"0,1 1 1 0 0,1 2-1 0 0,42-15 0 0 0,120-33 574 0 0,-160 54-521 0 0,21-6 95 0 0,82-28 2392 0 0,-147 47-2672 0 0,-1-1 2 0 0,0 1 0 0 0,1 0 0 0 0,-1 1-1 0 0,0-1 1 0 0,1 1 0 0 0,-1 0 0 0 0,1 0 0 0 0,0 1-1 0 0,0-1 1 0 0,0 1 0 0 0,0 1 0 0 0,-5 3 0 0 0,-6 7-1163 0 0,1 0 0 0 0,-18 21 1 0 0,24-24 1133 0 0,-12 9-791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7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44 5921 0 0,'-5'-19'7063'0'0,"5"18"-6947"0"0,0 1 0 0 0,0-1 0 0 0,0 1 1 0 0,0 0-1 0 0,0-1 0 0 0,0 1 1 0 0,0-1-1 0 0,0 1 0 0 0,0 0 0 0 0,1-1 1 0 0,-1 1-1 0 0,0-1 0 0 0,0 1 0 0 0,0 0 1 0 0,1-1-1 0 0,-1 1 0 0 0,0 0 1 0 0,0-1-1 0 0,1 1 0 0 0,-1 0 0 0 0,0 0 1 0 0,1-1-1 0 0,-1 1 0 0 0,1-1 0 0 0,17 0 213 0 0,1 3-703 0 0,38 3 301 0 0,1-3 0 0 0,0-3 0 0 0,0-2 0 0 0,59-11 0 0 0,-97 12-6 0 0,38 0-5452 0 0,-50 2 3567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2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15451 0 0,'0'0'1285'0'0,"3"-2"-1240"0"0,10-3-29 0 0,0 1 0 0 0,1 0 0 0 0,-1 1-1 0 0,1 1 1 0 0,17-2 0 0 0,12-2 57 0 0,-15 1-22 0 0,114-17 189 0 0,-127 21-223 0 0,-1 0 0 0 0,1 1 1 0 0,0 1-1 0 0,-1 0 0 0 0,1 1 1 0 0,-1 1-1 0 0,22 6 0 0 0,-4 6-709 0 0,-2-32-5960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49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 8 9938 0 0,'-7'-7'1010'0'0,"8"15"-1666"0"0,1 10-131 0 0,-4 84 553 0 0,-5 0 0 0 0,-25 133 1 0 0,29-218 210 0 0,-103 583 1015 0 0,-54-12 1338 0 0,154-573-2174 0 0,-3 14 359 0 0,-1-2 1 0 0,-1 1 0 0 0,-2-2 0 0 0,-27 44 0 0 0,34-65-702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6153 0 0,'3'6'60'0'0,"-1"1"-1"0"0,0-1 0 0 0,0 1 0 0 0,-1-1 0 0 0,0 1 0 0 0,1 12 1 0 0,2 16 80 0 0,27 126-68 0 0,-7 1-1 0 0,5 256 1 0 0,-47-56 283 0 0,15-334-295 0 0,-1 0 0 0 0,-1 0 0 0 0,-1-1 0 0 0,-2 1 0 0 0,-15 35 0 0 0,21-59-63 0 0,0 0 0 0 0,0 0 0 0 0,-1 0 1 0 0,0-1-1 0 0,0 1 0 0 0,0-1 0 0 0,0 1 1 0 0,0-1-1 0 0,-1 0 0 0 0,0-1 0 0 0,1 1 1 0 0,-1 0-1 0 0,0-1 0 0 0,0 0 0 0 0,-5 2 1 0 0,-6-2-639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0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1 324 9586 0 0,'13'-24'175'0'0,"1"0"1"0"0,1 0-1 0 0,1 1 0 0 0,1 2 0 0 0,1-1 1 0 0,1 2-1 0 0,1 0 0 0 0,0 2 1 0 0,2 0-1 0 0,0 1 0 0 0,1 1 0 0 0,0 1 1 0 0,51-22-1 0 0,-62 32-220 0 0,-1 1 0 0 0,1 0 0 0 0,0 1 0 0 0,0 0 0 0 0,0 1 0 0 0,0 0 0 0 0,1 1 0 0 0,-1 0 0 0 0,1 1 0 0 0,-1 1 0 0 0,0 0 0 0 0,1 1 0 0 0,-1 0 0 0 0,23 7 0 0 0,-25-5-15 0 0,0 0 0 0 0,0 1 0 0 0,0 0 0 0 0,-1 1 0 0 0,0 0 0 0 0,0 1 0 0 0,0-1 0 0 0,-1 2-1 0 0,0-1 1 0 0,-1 1 0 0 0,1 0 0 0 0,-1 1 0 0 0,-1 0 0 0 0,0 0 0 0 0,0 0 0 0 0,-1 1 0 0 0,5 11 0 0 0,2 8 16 0 0,-1 2 0 0 0,-2-1 1 0 0,-1 1-1 0 0,-1 1 1 0 0,-2-1-1 0 0,-1 1 0 0 0,0 40 1 0 0,-4-48 141 0 0,-1-1 0 0 0,-1 1-1 0 0,-1-1 1 0 0,-1 1 0 0 0,-2-1 0 0 0,0 0 0 0 0,-1-1 0 0 0,-1 1 0 0 0,-1-1 0 0 0,-18 31 0 0 0,21-44-20 0 0,-1 1 0 0 0,0-2 0 0 0,0 1 1 0 0,-1-1-1 0 0,0 0 0 0 0,-1 0 0 0 0,0-1 0 0 0,0 0 1 0 0,0-1-1 0 0,-1 0 0 0 0,-17 8 0 0 0,21-12-21 0 0,0 1 0 0 0,0-1 1 0 0,0 0-1 0 0,-1 0 0 0 0,1-1 0 0 0,0 0 0 0 0,-1 0 0 0 0,1 0 0 0 0,-1-1 0 0 0,1 0 0 0 0,-1 0 0 0 0,1-1 0 0 0,-1 0 0 0 0,1 0 0 0 0,-1 0 0 0 0,1-1 0 0 0,0 0 0 0 0,0 0 0 0 0,0-1 0 0 0,0 0 0 0 0,-9-5 0 0 0,13 6-39 0 0,0 1 0 0 0,-1-1 0 0 0,1 0-1 0 0,0 0 1 0 0,1 0 0 0 0,-1 0-1 0 0,0-1 1 0 0,0 1 0 0 0,1 0-1 0 0,0-1 1 0 0,-1 1 0 0 0,1-1-1 0 0,0 0 1 0 0,0 1 0 0 0,0-1-1 0 0,1 0 1 0 0,-1 1 0 0 0,1-1-1 0 0,-1 0 1 0 0,1 0 0 0 0,0 0-1 0 0,0 0 1 0 0,0 1 0 0 0,1-6-1 0 0,1 0-21 0 0,0 0 1 0 0,0 0-1 0 0,0 1 0 0 0,1-1 0 0 0,0 1 0 0 0,1 0 0 0 0,5-10 0 0 0,-1 4-45 0 0,1 0 0 0 0,0 0 0 0 0,14-14 0 0 0,-17 22 25 0 0,-1 1-1 0 0,0-1 1 0 0,1 1 0 0 0,0 0-1 0 0,0 0 1 0 0,0 1-1 0 0,0 0 1 0 0,1 0 0 0 0,11-3-1 0 0,-9 3-26 0 0,0 1 1 0 0,0 0-1 0 0,0 1 0 0 0,0 0 1 0 0,1 0-1 0 0,-1 1 0 0 0,0 0 0 0 0,0 1 1 0 0,1 0-1 0 0,-1 0 0 0 0,15 5 0 0 0,-11-2 14 0 0,0 2-1 0 0,0-1 0 0 0,-1 2 0 0 0,0 0 0 0 0,0 0 0 0 0,0 1 0 0 0,11 11 0 0 0,-2 0 90 0 0,0 1-1 0 0,-2 0 1 0 0,0 2-1 0 0,-2 0 1 0 0,0 2-1 0 0,-1-1 1 0 0,23 51-1 0 0,-5 6 60 0 0,30 103-1 0 0,-59-168-108 0 0,3 11 7 0 0,-1-1 46 0 0,16 35 1 0 0,-20-54-61 0 0,0 0 0 0 0,0 0-1 0 0,0-1 1 0 0,1 0 0 0 0,0 1 0 0 0,0-1-1 0 0,0-1 1 0 0,0 1 0 0 0,1-1 0 0 0,0 1-1 0 0,7 4 1 0 0,-9-8-64 0 0,0 0 0 0 0,-1 0 0 0 0,1 0 0 0 0,0-1 0 0 0,0 1 1 0 0,-1-1-1 0 0,1 0 0 0 0,0 0 0 0 0,0 0 0 0 0,0 0 0 0 0,-1 0 0 0 0,1-1 0 0 0,0 1 0 0 0,0-1 0 0 0,-1 0 0 0 0,1 0 0 0 0,0 0 0 0 0,-1 0 0 0 0,1 0 0 0 0,-1 0 1 0 0,1-1-1 0 0,-1 1 0 0 0,0-1 0 0 0,0 0 0 0 0,0 0 0 0 0,4-3 0 0 0,6-6-512 0 0,-1-1 0 0 0,0 0 0 0 0,12-17 0 0 0,81-124-1912 0 0,-77 106 3343 0 0,32-72 1 0 0,-54 107-434 0 0,0-2 0 0 0,-1 1 0 0 0,-1 0-1 0 0,0-1 1 0 0,0 0 0 0 0,0-15 0 0 0,-3 26-310 0 0,0-1 0 0 0,1 0 0 0 0,-1 1 0 0 0,-1-1-1 0 0,1 1 1 0 0,0-1 0 0 0,-1 1 0 0 0,0-1 0 0 0,0 1 0 0 0,0-1 0 0 0,0 1 0 0 0,0 0 0 0 0,-1 0 0 0 0,1-1 0 0 0,-1 1 0 0 0,0 0 0 0 0,0 0-1 0 0,0 1 1 0 0,-1-1 0 0 0,1 0 0 0 0,-1 1 0 0 0,1-1 0 0 0,-1 1 0 0 0,0 0 0 0 0,0 0 0 0 0,0 0 0 0 0,0 0 0 0 0,-5-2 0 0 0,5 3-109 0 0,0 0 0 0 0,0 1-1 0 0,0-1 1 0 0,0 0 0 0 0,0 1 0 0 0,0 0 0 0 0,0 0 0 0 0,0 0 0 0 0,0 0 0 0 0,0 0 0 0 0,0 1 0 0 0,0-1 0 0 0,0 1 0 0 0,0 0 0 0 0,0 0 0 0 0,-4 2 0 0 0,2-1-44 0 0,0 1 0 0 0,1 0 0 0 0,-1 1 0 0 0,1-1 0 0 0,-1 1 0 0 0,1 0 0 0 0,0 0 0 0 0,-4 6 0 0 0,-1 2-32 0 0,1-1 0 0 0,1 2 0 0 0,0-1 1 0 0,1 1-1 0 0,1 0 0 0 0,-6 17 0 0 0,7-16 83 0 0,1-1 0 0 0,1 1 0 0 0,0 0 0 0 0,1 0-1 0 0,0 17 1 0 0,1-26 15 0 0,0 0-1 0 0,0 0 1 0 0,1-1 0 0 0,0 1-1 0 0,0 0 1 0 0,0-1-1 0 0,0 1 1 0 0,0 0 0 0 0,1-1-1 0 0,0 0 1 0 0,0 1-1 0 0,1-1 1 0 0,-1 0 0 0 0,1 0-1 0 0,-1 0 1 0 0,1-1-1 0 0,1 1 1 0 0,6 6 0 0 0,-8-9 4 0 0,0 1 0 0 0,1-1 0 0 0,-1 0 0 0 0,0 0 0 0 0,1 0 0 0 0,-1 0 0 0 0,1 0 0 0 0,-1-1 0 0 0,1 1 0 0 0,-1-1 0 0 0,1 1 0 0 0,0-1 0 0 0,-1 0 1 0 0,1 0-1 0 0,0 0 0 0 0,-1-1 0 0 0,5 0 0 0 0,-2 0 13 0 0,0-1 1 0 0,0 0-1 0 0,0 0 0 0 0,0-1 1 0 0,0 1-1 0 0,0-1 1 0 0,0 0-1 0 0,4-4 0 0 0,1-2 41 0 0,0 0 0 0 0,0-1 0 0 0,-1 0-1 0 0,0-1 1 0 0,14-22 0 0 0,9-31 162 0 0,-26 50-222 0 0,0 1 1 0 0,1-1-1 0 0,0 1 1 0 0,1 0-1 0 0,1 1 1 0 0,0-1-1 0 0,16-16 1 0 0,-24 29-40 0 0,-1 0 1 0 0,1-1-1 0 0,-1 1 0 0 0,1-1 0 0 0,-1 1 1 0 0,1 0-1 0 0,-1-1 0 0 0,1 1 1 0 0,-1 0-1 0 0,1-1 0 0 0,0 1 1 0 0,-1 0-1 0 0,1 0 0 0 0,-1 0 1 0 0,1 0-1 0 0,0-1 0 0 0,-1 1 1 0 0,1 0-1 0 0,0 0 0 0 0,-1 0 1 0 0,1 0-1 0 0,0 1 0 0 0,-1-1 1 0 0,1 0-1 0 0,-1 0 0 0 0,1 0 0 0 0,0 0 1 0 0,0 1-1 0 0,13 16-386 0 0,4 33 53 0 0,-16-42 340 0 0,13 58 116 0 0,13 124 0 0 0,-23-147-59 0 0,-5-26-37 0 0,0-14-72 0 0,0 0-1 0 0,0 0 1 0 0,0 1 0 0 0,0-1-1 0 0,1 0 1 0 0,-1 0-1 0 0,1 0 1 0 0,0 0-1 0 0,0 0 1 0 0,2 3-1 0 0,7-25-4868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1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6937 0 0,'1'-1'154'0'0,"-1"-1"0"0"0,0 1 0 0 0,1 0 0 0 0,-1 0 0 0 0,1 0 0 0 0,-1 0 0 0 0,1 0-1 0 0,-1 0 1 0 0,1 0 0 0 0,0 0 0 0 0,0 0 0 0 0,-1 0 0 0 0,1 0 0 0 0,0 0 0 0 0,0 0-1 0 0,0 1 1 0 0,0-1 0 0 0,0 0 0 0 0,0 1 0 0 0,0-1 0 0 0,0 1 0 0 0,0-1 0 0 0,0 1-1 0 0,1-1 1 0 0,-1 1 0 0 0,1 0 0 0 0,0 0-113 0 0,0 0-1 0 0,0 1 0 0 0,-1-1 1 0 0,1 1-1 0 0,0-1 1 0 0,-1 1-1 0 0,1 0 1 0 0,0 0-1 0 0,-1 0 1 0 0,1 0-1 0 0,-1 0 1 0 0,1 0-1 0 0,-1 0 0 0 0,0 0 1 0 0,2 3-1 0 0,6 6-140 0 0,-1 1 0 0 0,0 0 0 0 0,10 18-1 0 0,-8-8 227 0 0,0 1-1 0 0,-1 0 1 0 0,-1 1-1 0 0,-1-1 1 0 0,8 45-1 0 0,-9-19 424 0 0,2 91 0 0 0,-7-117 639 0 0,2-54 336 0 0,0-5-1307 0 0,2 7-141 0 0,0-6-25 0 0,1 1 1 0 0,15-47-1 0 0,-18 72-67 0 0,0 1 0 0 0,2-1 0 0 0,-1 1 0 0 0,1 0 0 0 0,0 0 0 0 0,1 0 0 0 0,0 1 0 0 0,0 0 0 0 0,1 0 0 0 0,0 0 0 0 0,0 1-1 0 0,16-12 1 0 0,-19 16-29 0 0,-1 1-1 0 0,1-1 0 0 0,0 1 0 0 0,0 0 0 0 0,0 0 0 0 0,0 0 1 0 0,0 1-1 0 0,1-1 0 0 0,6 0 0 0 0,-9 2 11 0 0,0 0 0 0 0,1 0-1 0 0,-1 0 1 0 0,0 1 0 0 0,1-1-1 0 0,-1 1 1 0 0,0 0 0 0 0,1 0-1 0 0,-1-1 1 0 0,0 1 0 0 0,0 1 0 0 0,0-1-1 0 0,0 0 1 0 0,0 0 0 0 0,0 1-1 0 0,0-1 1 0 0,-1 1 0 0 0,1 0 0 0 0,2 2-1 0 0,8 9-43 0 0,-2 1-1 0 0,1 0 1 0 0,-1 1 0 0 0,-1 0-1 0 0,-1 0 1 0 0,8 21 0 0 0,31 103 138 0 0,-20-51 17 0 0,-25-82-117 0 0,0 1 1 0 0,1-1-1 0 0,0 1 0 0 0,1-1 1 0 0,-1 0-1 0 0,1 0 0 0 0,0-1 1 0 0,9 11-1 0 0,-10-14-87 0 0,-1 0-1 0 0,0 0 0 0 0,1 0 1 0 0,-1-1-1 0 0,1 1 0 0 0,0-1 1 0 0,0 1-1 0 0,-1-1 0 0 0,1 0 1 0 0,0 0-1 0 0,0 0 0 0 0,0 0 1 0 0,0-1-1 0 0,0 1 1 0 0,0-1-1 0 0,0 0 0 0 0,0 0 1 0 0,1 0-1 0 0,-1 0 0 0 0,0 0 1 0 0,0-1-1 0 0,4 0 0 0 0,13-7-1635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1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340 137 7850 0 0,'-10'-16'1167'0'0,"3"2"-410"0"0,-1 0 0 0 0,-1 1 1 0 0,0 0-1 0 0,0 0 0 0 0,-19-18 0 0 0,25 29-747 0 0,0-1 0 0 0,0 1 0 0 0,0 0 1 0 0,0 0-1 0 0,0 0 0 0 0,0 1 0 0 0,-1-1 0 0 0,1 1 1 0 0,-1-1-1 0 0,1 1 0 0 0,-1 0 0 0 0,1 1 0 0 0,-1-1 1 0 0,1 1-1 0 0,-1-1 0 0 0,0 1 0 0 0,1 0 1 0 0,-1 0-1 0 0,0 1 0 0 0,1-1 0 0 0,-1 1 0 0 0,1 0 1 0 0,-1 0-1 0 0,1 0 0 0 0,-1 0 0 0 0,1 1 0 0 0,0-1 1 0 0,-1 1-1 0 0,1 0 0 0 0,-4 3 0 0 0,-5 3-89 0 0,2 1 0 0 0,-1 0-1 0 0,2 0 1 0 0,-1 1 0 0 0,1 0-1 0 0,0 1 1 0 0,1 0 0 0 0,1 1-1 0 0,-1-1 1 0 0,-7 20 0 0 0,7-14 74 0 0,1 0 0 0 0,1 1 0 0 0,0 0 1 0 0,2 0-1 0 0,0 0 0 0 0,1 0 0 0 0,-1 24 0 0 0,4-37 16 0 0,0 1-1 0 0,0-1 0 0 0,1 1 1 0 0,-1 0-1 0 0,2-1 0 0 0,-1 1 0 0 0,0-1 1 0 0,1 0-1 0 0,0 0 0 0 0,0 1 1 0 0,5 7-1 0 0,-6-11 2 0 0,1-1 0 0 0,-1 1 0 0 0,0-1-1 0 0,1 1 1 0 0,-1-1 0 0 0,1 0 0 0 0,-1 1 0 0 0,1-1 0 0 0,-1 0 0 0 0,1 0 0 0 0,0 0 0 0 0,0 0 0 0 0,0 0 0 0 0,0-1-1 0 0,-1 1 1 0 0,1 0 0 0 0,0-1 0 0 0,0 1 0 0 0,0-1 0 0 0,0 0 0 0 0,0 0 0 0 0,0 0 0 0 0,0 0 0 0 0,0 0-1 0 0,0 0 1 0 0,0-1 0 0 0,0 1 0 0 0,0 0 0 0 0,0-1 0 0 0,0 0 0 0 0,0 1 0 0 0,0-1 0 0 0,0 0 0 0 0,2-2 0 0 0,13-8 65 0 0,-1 0 0 0 0,0-1 1 0 0,-1-1-1 0 0,-1-1 0 0 0,0 0 1 0 0,-1-1-1 0 0,13-18 1 0 0,-5 8 7 0 0,-21 25-85 0 0,12-14 46 0 0,0-1-1 0 0,-1 0 1 0 0,0 0-1 0 0,10-21 1 0 0,-21 35-56 0 0,0 0-1 0 0,0 0 1 0 0,1 0 0 0 0,-1 0 0 0 0,1 1-1 0 0,-1-1 1 0 0,1 0 0 0 0,-1 0 0 0 0,1 0-1 0 0,-1 1 1 0 0,1-1 0 0 0,-1 0 0 0 0,1 1-1 0 0,0-1 1 0 0,0 0 0 0 0,-1 1 0 0 0,1-1-1 0 0,0 1 1 0 0,0-1 0 0 0,0 1 0 0 0,-1 0-1 0 0,1-1 1 0 0,0 1 0 0 0,0 0 0 0 0,0-1-1 0 0,0 1 1 0 0,1 0 0 0 0,0 0-24 0 0,-1 1 0 0 0,1-1-1 0 0,-1 1 1 0 0,1 0 0 0 0,-1-1 0 0 0,1 1 0 0 0,-1 0 0 0 0,0 0-1 0 0,1 0 1 0 0,-1 0 0 0 0,0 0 0 0 0,0 0 0 0 0,0 0 0 0 0,2 3-1 0 0,3 4-100 0 0,0 1 0 0 0,0 0 0 0 0,6 15-1 0 0,3 11 239 0 0,-2 0 0 0 0,-2 1 0 0 0,-1 0 0 0 0,-1 1 0 0 0,3 41 0 0 0,3 188 406 0 0,-15-220-326 0 0,-3 0-1 0 0,-1 0 1 0 0,-3 0-1 0 0,-1 0 1 0 0,-27 80-1 0 0,31-115-115 0 0,0-1 1 0 0,0 1-1 0 0,-1-1 0 0 0,0 0 0 0 0,-1-1 0 0 0,0 1 0 0 0,-1-1 0 0 0,0-1 0 0 0,0 1 1 0 0,-1-1-1 0 0,0 0 0 0 0,0-1 0 0 0,-1 0 0 0 0,0 0 0 0 0,0-1 0 0 0,0 0 0 0 0,-1 0 1 0 0,0-1-1 0 0,0-1 0 0 0,-15 5 0 0 0,19-7-35 0 0,-1-1 0 0 0,1 0 0 0 0,0 0 0 0 0,-1 0 0 0 0,1-1-1 0 0,-1 0 1 0 0,1 0 0 0 0,-1-1 0 0 0,1 0 0 0 0,0 0 0 0 0,-9-3 0 0 0,11 3-75 0 0,0-1 1 0 0,0 0-1 0 0,0-1 0 0 0,0 1 1 0 0,0 0-1 0 0,1-1 0 0 0,-1 0 0 0 0,1 0 1 0 0,0 0-1 0 0,-1-1 0 0 0,2 1 1 0 0,-1-1-1 0 0,0 1 0 0 0,1-1 1 0 0,-1 0-1 0 0,-2-7 0 0 0,-4-14-938 0 0,1-2-461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98 129 13099 0 0,'0'0'792'0'0,"-1"5"-352"0"0,-2 19-296 0 0,2 1 0 0 0,0-1 0 0 0,2 0 0 0 0,5 42 0 0 0,1 35-88 0 0,-6-88-12 0 0,-1 0 0 0 0,2 0 0 0 0,4 22 0 0 0,-6-34 27 0 0,15-9 250 0 0,-10 0-272 0 0,1 1-1 0 0,-1-1 0 0 0,0-1 0 0 0,0 1 1 0 0,-1-1-1 0 0,0 0 0 0 0,-1 0 1 0 0,0 0-1 0 0,3-15 0 0 0,4-10 12 0 0,-5 19-18 0 0,-1 0 0 0 0,0 0 0 0 0,-1 0 0 0 0,-1-1 0 0 0,0 1 0 0 0,-1-1 0 0 0,-1 1 0 0 0,0-1 0 0 0,-1 0-1 0 0,-1 1 1 0 0,0-1 0 0 0,-2 1 0 0 0,1 0 0 0 0,-2 0 0 0 0,0 0 0 0 0,0 1 0 0 0,-11-18 0 0 0,15 29-25 0 0,-1 0 0 0 0,0 0 0 0 0,0 0 0 0 0,0 1 0 0 0,0-1 0 0 0,0 1 0 0 0,0-1 0 0 0,-1 1 0 0 0,1 0 0 0 0,-1 0 0 0 0,0 0 0 0 0,0 0 0 0 0,0 1 0 0 0,0-1 0 0 0,0 1 0 0 0,-3-2 0 0 0,3 3-35 0 0,1 0 0 0 0,0 0-1 0 0,0 0 1 0 0,0 0 0 0 0,-1 1 0 0 0,1-1-1 0 0,0 0 1 0 0,0 1 0 0 0,0 0-1 0 0,0-1 1 0 0,0 1 0 0 0,0 0 0 0 0,0 0-1 0 0,0 0 1 0 0,0 0 0 0 0,1 1 0 0 0,-1-1-1 0 0,0 0 1 0 0,1 1 0 0 0,-1 0 0 0 0,1-1-1 0 0,-1 1 1 0 0,1 0 0 0 0,0-1-1 0 0,-1 1 1 0 0,0 3 0 0 0,-7 10-38 0 0,0 1 1 0 0,1 0-1 0 0,1 1 0 0 0,0 0 1 0 0,2 0-1 0 0,0 0 0 0 0,-5 33 1 0 0,6-21 64 0 0,1-1 1 0 0,2 1 0 0 0,0-1 0 0 0,5 36 0 0 0,-2-49 23 0 0,1 0-1 0 0,0 0 1 0 0,0-1 0 0 0,2 1 0 0 0,0-1-1 0 0,0 0 1 0 0,14 25 0 0 0,-15-32-9 0 0,1-1 1 0 0,-1 0-1 0 0,1 0 1 0 0,0 0-1 0 0,1 0 0 0 0,-1-1 1 0 0,1 0-1 0 0,0 0 1 0 0,1-1-1 0 0,-1 1 0 0 0,1-1 1 0 0,-1-1-1 0 0,1 1 1 0 0,0-1-1 0 0,1-1 1 0 0,-1 1-1 0 0,9 1 0 0 0,0-1-94 0 0,0 0 0 0 0,0-2-1 0 0,0 0 1 0 0,0 0-1 0 0,0-2 1 0 0,1 0 0 0 0,-1 0-1 0 0,0-2 1 0 0,-1 0-1 0 0,1-1 1 0 0,0 0 0 0 0,-1-2-1 0 0,0 1 1 0 0,0-2 0 0 0,-1 0-1 0 0,0-1 1 0 0,20-14-1 0 0,-13 5-1045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2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17 19756 0 0,'-7'-10'56'0'0,"-1"5"-616"0"0,0 3-8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4137 0 0,'0'0'1876'0'0,"2"2"-1240"0"0,82 112-2161 0 0,51 57 1298 0 0,-105-133 264 0 0,-2-4 17 0 0,0 3 0 0 0,-3 0 0 0 0,-1 1 0 0 0,-2 2 0 0 0,18 42 0 0 0,-25-43 17 0 0,2 2 38 0 0,-2 2-1 0 0,12 52 1 0 0,-13-42 39 0 0,-10-39-10 0 0,0 1 1 0 0,0-1 0 0 0,-2 1-1 0 0,2 21 1 0 0,-1-18 547 0 0,3-23-140 0 0,5-32-1382 0 0,-9 14-40 0 0,3-4-227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35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901 47 1816 0 0,'2'-3'79'0'0,"0"0"0"0"0,0 0 0 0 0,16-35 15840 0 0,-14 44-15889 0 0,-1 0 0 0 0,-1 0 0 0 0,1-1 0 0 0,-1 2 0 0 0,0-1 0 0 0,0 0 0 0 0,0 0 0 0 0,0 9 0 0 0,-1-10-27 0 0,1 2 12 0 0,-3 16 81 0 0,-20 117 144 0 0,5-93-112 0 0,2-7-75 0 0,-14 70-1 0 0,16-53-18 0 0,-3-1-1 0 0,-33 80 1 0 0,21-63-16 0 0,16-37 1 0 0,2 0 0 0 0,-5 42 0 0 0,-12 47 264 0 0,23-115-243 0 0,-128 406 1070 0 0,96-315-1052 0 0,-48 125 76 0 0,-85 326 35 0 0,138-439-146 0 0,9-13 2 0 0,-11 119 1 0 0,14-82-5 0 0,-17 178 32 0 0,9-69 15 0 0,-10 115 88 0 0,12-72-36 0 0,14-134-53 0 0,-21 276 124 0 0,20-212-9 0 0,5-56 36 0 0,11 190 783 0 0,-2-203-453 0 0,-2-70-278 0 0,-6 170 349 0 0,4-241-601 0 0,-5 96 158 0 0,1-51-65 0 0,6 104 1 0 0,0-144-99 0 0,35 312 105 0 0,2-126-112 0 0,-29-143 2 0 0,3-1 0 0 0,2 0 0 0 0,2-1 0 0 0,27 57 0 0 0,-27-80 7 0 0,1 0 0 0 0,2-1-1 0 0,1-1 1 0 0,32 36-1 0 0,105 101 262 0 0,-155-165-271 0 0,19 16 12 0 0,0-1-1 0 0,1-1 1 0 0,1-2 0 0 0,0 0 0 0 0,38 17-1 0 0,-45-23-4 0 0,40 23 12 0 0,-55-31-24 0 0,4-17-6677 0 0,-4 12 5830 0 0,-1 0-1 0 0,0 0 0 0 0,0 0 0 0 0,0 0 0 0 0,0 0 0 0 0,-1 0 0 0 0,0 1 1 0 0,-2-10-1 0 0,-6-20-4011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9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298 536 1272 0 0,'-3'-115'1733'0'0,"4"0"-1"0"0,23-153 0 0 0,-17 232-493 0 0,-7 35-1295 0 0,2 23-2327 0 0,-3 15 2096 0 0,-1 1 0 0 0,-2 0 0 0 0,-2-1 0 0 0,-15 58 0 0 0,-51 124 447 0 0,24-85 6 0 0,31-76-78 0 0,5-16 63 0 0,-29 65 0 0 0,32-90 88 0 0,0 0-1 0 0,-1-1 0 0 0,-1 0 0 0 0,-1-1 1 0 0,-23 25-1 0 0,24-34 462 0 0,5-12-823 0 0,5-16-612 0 0,1 22 734 0 0,0-13-27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9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2 120 8090 0 0,'-1'-1'45'0'0,"1"0"1"0"0,0 0-1 0 0,0 0 0 0 0,-1 0 1 0 0,1 0-1 0 0,0 0 1 0 0,0 0-1 0 0,0 0 1 0 0,0-1-1 0 0,1 1 1 0 0,-1 0-1 0 0,0 0 0 0 0,0 0 1 0 0,1 0-1 0 0,-1 0 1 0 0,0 0-1 0 0,1 0 1 0 0,-1 0-1 0 0,1 0 0 0 0,-1 0 1 0 0,1 0-1 0 0,0 0 1 0 0,-1 1-1 0 0,1-1 1 0 0,0 0-1 0 0,0 0 1 0 0,-1 1-1 0 0,3-2 0 0 0,0 0-124 0 0,1 1 0 0 0,-1 0-1 0 0,1 0 1 0 0,0 0-1 0 0,-1 1 1 0 0,1-1-1 0 0,4 1 1 0 0,12-3 166 0 0,112-30 303 0 0,9-3-94 0 0,-33 25-2015 0 0,-95 10 1015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0:59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80 6521 0 0,'-22'-3'647'0'0,"16"1"-559"0"0,0 1 0 0 0,0 1 0 0 0,0-1 0 0 0,0 1-1 0 0,0 0 1 0 0,0 0 0 0 0,-8 2 0 0 0,14-2-69 0 0,0 0 0 0 0,0 0-1 0 0,0 0 1 0 0,0 0 0 0 0,1 0-1 0 0,-1 0 1 0 0,0 1 0 0 0,0-1 0 0 0,0 0-1 0 0,0 0 1 0 0,0 0 0 0 0,0 0 0 0 0,0 1-1 0 0,1-1 1 0 0,-1 0 0 0 0,0 0 0 0 0,0 0-1 0 0,0 0 1 0 0,0 1 0 0 0,0-1 0 0 0,0 0-1 0 0,0 0 1 0 0,0 0 0 0 0,0 1 0 0 0,0-1-1 0 0,0 0 1 0 0,0 0 0 0 0,0 0 0 0 0,0 1-1 0 0,0-1 1 0 0,0 0 0 0 0,0 0 0 0 0,0 0-1 0 0,-1 0 1 0 0,1 1 0 0 0,0-1 0 0 0,0 0-1 0 0,0 0 1 0 0,0 0 0 0 0,0 0 0 0 0,0 1-1 0 0,0-1 1 0 0,-1 0 0 0 0,1 0 0 0 0,0 0-1 0 0,0 0 1 0 0,0 0 0 0 0,0 0 0 0 0,-1 1-1 0 0,23 1 421 0 0,83-23-275 0 0,13-1-69 0 0,-28 6-22 0 0,-59 10-70 0 0,49-5 0 0 0,-50 4-857 0 0,-23 5 397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1:00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8 218 12243 0 0,'-1'-5'-2'0'0,"0"1"0"0"0,1-1 0 0 0,0 0 0 0 0,0 0 0 0 0,1 0 0 0 0,-1 0 0 0 0,1 0 0 0 0,0 0 0 0 0,0 1 0 0 0,1-1 0 0 0,-1 0 0 0 0,1 1 0 0 0,0-1 0 0 0,0 1 0 0 0,1-1 0 0 0,-1 1 0 0 0,1 0 0 0 0,0 0 0 0 0,0 0 0 0 0,1 1 0 0 0,-1-1 0 0 0,1 1 0 0 0,6-6 0 0 0,33-27-179 0 0,27-19-90 0 0,-68 53 229 0 0,0 0 1 0 0,1 0-1 0 0,-1 1 1 0 0,1-1-1 0 0,0 1 1 0 0,-1 0-1 0 0,1 0 1 0 0,0 0 0 0 0,0 0-1 0 0,0 1 1 0 0,-1-1-1 0 0,1 1 1 0 0,0-1-1 0 0,0 1 1 0 0,0 0 0 0 0,0 0-1 0 0,0 1 1 0 0,3-1-1 0 0,-4 1 0 0 0,0 0 1 0 0,0 0-1 0 0,0 0 0 0 0,0 0 0 0 0,0 1 0 0 0,-1-1 1 0 0,1 1-1 0 0,0-1 0 0 0,-1 1 0 0 0,1-1 0 0 0,-1 1 1 0 0,1 0-1 0 0,-1 0 0 0 0,0-1 0 0 0,0 1 0 0 0,0 0 1 0 0,0 0-1 0 0,0 0 0 0 0,0 0 0 0 0,-1 1 0 0 0,1-1 1 0 0,-1 0-1 0 0,1 0 0 0 0,-1 3 0 0 0,2 13-9 0 0,-1 1 1 0 0,0-1-1 0 0,-2 0 1 0 0,0 1-1 0 0,-1-1 0 0 0,-1 0 1 0 0,-1 0-1 0 0,0 0 0 0 0,-1 0 1 0 0,-10 21-1 0 0,-11 22 60 0 0,-49 81 0 0 0,70-134 31 0 0,-9 19 215 0 0,-1-2 1 0 0,-1 0-1 0 0,-2 0 0 0 0,-23 24 1 0 0,41-49-195 0 0,0 1 1 0 0,0-1 0 0 0,0 0 0 0 0,0 0 0 0 0,0 0 0 0 0,0 1 0 0 0,-1-1-1 0 0,1 0 1 0 0,0 0 0 0 0,0 0 0 0 0,0 0 0 0 0,0 1 0 0 0,-1-1-1 0 0,1 0 1 0 0,0 0 0 0 0,0 0 0 0 0,0 0 0 0 0,-1 0 0 0 0,1 0 0 0 0,0 0-1 0 0,0 0 1 0 0,0 0 0 0 0,-1 0 0 0 0,1 0 0 0 0,0 0 0 0 0,0 0-1 0 0,-1 0 1 0 0,1 0 0 0 0,0 0 0 0 0,0 0 0 0 0,0 0 0 0 0,-1 0 0 0 0,1 0-1 0 0,0 0 1 0 0,0 0 0 0 0,0 0 0 0 0,-1 0 0 0 0,1 0 0 0 0,0 0-1 0 0,0 0 1 0 0,0-1 0 0 0,-1 1 0 0 0,1 0 0 0 0,0 0 0 0 0,0 0 0 0 0,0 0-1 0 0,0-1 1 0 0,-1 1 0 0 0,1 0 0 0 0,-3-16 602 0 0,3-12-805 0 0,1 25 134 0 0,-1 1 0 0 0,1-1 0 0 0,0 0 0 0 0,-1 0 0 0 0,1 0 0 0 0,0 0 0 0 0,1 1-1 0 0,-1-1 1 0 0,0 0 0 0 0,1 1 0 0 0,0-1 0 0 0,-1 1 0 0 0,1 0 0 0 0,0 0 0 0 0,0-1 0 0 0,0 1 0 0 0,1 0 0 0 0,-1 1 0 0 0,0-1 0 0 0,1 0 0 0 0,-1 1-1 0 0,6-3 1 0 0,0 0-78 0 0,0 1 0 0 0,1 0-1 0 0,-1 0 1 0 0,1 1 0 0 0,15-2-1 0 0,-1 4 23 0 0,0 0 0 0 0,-1 2-1 0 0,1 0 1 0 0,-1 2 0 0 0,1 0-1 0 0,-1 2 1 0 0,25 9 0 0 0,47 10 156 0 0,-92-25-112 0 0,14 4 58 0 0,1-2 0 0 0,24 2 0 0 0,-35-4-536 0 0,0 0 1 0 0,0-1-1 0 0,-1 0 1 0 0,1 0-1 0 0,0 0 1 0 0,-1 0-1 0 0,1-1 1 0 0,-1 0-1 0 0,0 0 1 0 0,10-6-1 0 0,-1-2-1497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1:00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658 0 10954 0 0,'0'0'582'0'0,"-2"3"-1190"0"0,-10 15 102 0 0,2 0 1 0 0,-1 1-1 0 0,2 0 1 0 0,-10 31-1 0 0,3-10 389 0 0,-19 40 0 0 0,-69 177 202 0 0,-37 123 207 0 0,-77 175 204 0 0,163-408-13 0 0,38-98-232 0 0,9-39-1186 0 0,7-17 419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1:01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43 10610 0 0,'4'-4'6'0'0,"0"0"0"0"0,0 0 0 0 0,1 1 0 0 0,-1-1 0 0 0,1 1 0 0 0,-1 0 0 0 0,1 0 0 0 0,0 1 0 0 0,0 0 0 0 0,0-1 0 0 0,0 1 0 0 0,1 1 0 0 0,-1-1 0 0 0,8 0 0 0 0,-10 1-60 0 0,0 1 0 0 0,-1 0 0 0 0,1 0 0 0 0,-1 0 0 0 0,1 0 0 0 0,0 1 0 0 0,-1-1 1 0 0,1 1-1 0 0,-1-1 0 0 0,1 1 0 0 0,-1 0 0 0 0,1 0 0 0 0,-1 0 0 0 0,1 0 0 0 0,-1 1 0 0 0,0-1 0 0 0,0 1 0 0 0,0-1 0 0 0,0 1 1 0 0,0 0-1 0 0,0 0 0 0 0,0 0 0 0 0,0 0 0 0 0,-1 0 0 0 0,1 0 0 0 0,-1 0 0 0 0,1 0 0 0 0,-1 1 0 0 0,0-1 0 0 0,0 0 0 0 0,0 1 0 0 0,1 3 1 0 0,0 4-23 0 0,0 0 1 0 0,-1 0 0 0 0,0 1 0 0 0,0-1 0 0 0,-1 0 0 0 0,0 1-1 0 0,-1-1 1 0 0,0 0 0 0 0,-1 0 0 0 0,0 1 0 0 0,-5 14 0 0 0,-7 13 64 0 0,-28 58-1 0 0,31-73-5 0 0,-58 112 133 0 0,57-115-65 0 0,-1 0 0 0 0,-1-1 0 0 0,-1 0 0 0 0,-22 22 0 0 0,10-12 3040 0 0,62-46-2188 0 0,-12 5-912 0 0,0 1 1 0 0,0 2-1 0 0,48-13 1 0 0,-61 20-56 0 0,0 0 0 0 0,0 1 1 0 0,0 0-1 0 0,0 1 1 0 0,0 0-1 0 0,0 1 1 0 0,-1 0-1 0 0,1 0 1 0 0,0 1-1 0 0,0 0 0 0 0,-1 1 1 0 0,1 0-1 0 0,10 5 1 0 0,-12-5 2 0 0,-1 1 1 0 0,0 0 0 0 0,0 1-1 0 0,0-1 1 0 0,0 1 0 0 0,-1 1-1 0 0,0-1 1 0 0,6 8-1 0 0,-9-9 75 0 0,0 0-1 0 0,0 0 0 0 0,-1 0 0 0 0,0 0 0 0 0,1 1 1 0 0,-2-1-1 0 0,1 1 0 0 0,0 0 0 0 0,-1-1 0 0 0,0 1 1 0 0,0 0-1 0 0,-1 0 0 0 0,1 0 0 0 0,-1 0 0 0 0,0 5 1 0 0,0 12 214 0 0,0-16-147 0 0,0 0 0 0 0,0 0 0 0 0,-1-1 1 0 0,1 1-1 0 0,-1 0 0 0 0,0 0 0 0 0,-4 9 0 0 0,-1-1 123 0 0,-2 0 0 0 0,0 0 0 0 0,0-1 0 0 0,-1 1 0 0 0,-1-2 0 0 0,0 0 0 0 0,0 0 0 0 0,-15 12 0 0 0,5-7 475 0 0,-1 0 0 0 0,-1-1 1 0 0,-47 26-1 0 0,54-35-428 0 0,1-1 0 0 0,0-1 0 0 0,-1-1 1 0 0,0 0-1 0 0,0-1 0 0 0,0 0 0 0 0,-1-1 0 0 0,1-1 0 0 0,-1 0 0 0 0,-24-3 0 0 0,38 2-277 0 0,1 0 48 0 0,0 0-1 0 0,0 0 1 0 0,0 0-1 0 0,0 0 1 0 0,1 0-1 0 0,-1 0 1 0 0,0 0-1 0 0,0 0 1 0 0,0 0-1 0 0,0 0 1 0 0,1 0-1 0 0,-1 0 1 0 0,0-1-1 0 0,0 1 1 0 0,0 0-1 0 0,1-1 1 0 0,-1 1-1 0 0,0-1 1 0 0,0 1-1 0 0,1-1 1 0 0,-1 1 0 0 0,0-1-1 0 0,1 1 1 0 0,-1-1-1 0 0,1 1 1 0 0,-1-1-1 0 0,1 0 1 0 0,-1 1-1 0 0,1-1 1 0 0,-1 0-1 0 0,1 0 1 0 0,-1 0-1 0 0,1 0-29 0 0,103-5-992 0 0,-50 12 1017 0 0,-52-5-129 0 0,0-1 0 0 0,0 0 0 0 0,-1 1 0 0 0,1-1 0 0 0,0 0-1 0 0,0 1 1 0 0,0-1 0 0 0,-1 1 0 0 0,1 0 0 0 0,0-1-1 0 0,-1 1 1 0 0,1 0 0 0 0,-1-1 0 0 0,1 1 0 0 0,0 0 0 0 0,-1-1-1 0 0,0 1 1 0 0,1 0 0 0 0,-1 0 0 0 0,1 0 0 0 0,-1 0 0 0 0,0-1-1 0 0,0 1 1 0 0,1 0 0 0 0,-1 0 0 0 0,0 0 0 0 0,0 0 0 0 0,0 0-1 0 0,0 0 1 0 0,0 1 0 0 0,0 1-50 0 0,0-1 0 0 0,0 1 0 0 0,0-1 0 0 0,0 1 0 0 0,0-1-1 0 0,-1 1 1 0 0,1-1 0 0 0,-1 1 0 0 0,1-1 0 0 0,-1 0 0 0 0,-1 3 0 0 0,-10 11-2664 0 0,-25 26 1 0 0,23-26 1365 0 0,-2 1-299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4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0 12059 0 0,'-1'1'-80'0'0,"0"-1"1"0"0,0 1 0 0 0,0 0-1 0 0,0 0 1 0 0,0 0 0 0 0,0 0-1 0 0,0-1 1 0 0,0 1 0 0 0,0 0-1 0 0,1 1 1 0 0,-1-1 0 0 0,0 0-1 0 0,1 0 1 0 0,-1 0 0 0 0,1 0 0 0 0,-1 0-1 0 0,1 1 1 0 0,-1-1 0 0 0,1 0-1 0 0,0 0 1 0 0,-1 2 0 0 0,-3 35-818 0 0,3-22 519 0 0,-17 478-1012 0 0,16-294 1435 0 0,-47 696 520 0 0,42-791-388 0 0,5-54-40 0 0,2-31 49 0 0,-1-1-1 0 0,0 1 0 0 0,-5 19 0 0 0,5-38-138 0 0,1 1 135 0 0,0-1-364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5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 9970 0 0,'0'0'-11'0'0,"0"0"1"0"0,0-1-1 0 0,0 1 0 0 0,0 0 0 0 0,0 0 0 0 0,0 0 1 0 0,0-1-1 0 0,0 1 0 0 0,0 0 0 0 0,0 0 1 0 0,0 0-1 0 0,0-1 0 0 0,0 1 0 0 0,0 0 0 0 0,0 0 1 0 0,1 0-1 0 0,-1-1 0 0 0,0 1 0 0 0,0 0 1 0 0,0 0-1 0 0,0 0 0 0 0,0 0 0 0 0,0-1 0 0 0,1 1 1 0 0,-1 0-1 0 0,0 0 0 0 0,0 0 0 0 0,0 0 1 0 0,0 0-1 0 0,1 0 0 0 0,-1-1 0 0 0,0 1 0 0 0,0 0 1 0 0,0 0-1 0 0,1 0 0 0 0,-1 0 0 0 0,0 0 1 0 0,0 0-1 0 0,0 0 0 0 0,1 0 0 0 0,-1 0 0 0 0,0 0 1 0 0,0 0-1 0 0,0 0 0 0 0,1 0 0 0 0,-1 0 1 0 0,5 12-393 0 0,0 20-120 0 0,-5 695-24 0 0,-5-525 574 0 0,-3 80 64 0 0,-2 157 164 0 0,11-330-89 0 0,6 49 635 0 0,-6-151-646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5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12387 0 0,'1'-4'-146'0'0,"2"2"103"0"0,0 0-1 0 0,-1 0 0 0 0,1 0 0 0 0,0 0 1 0 0,0 0-1 0 0,0 0 0 0 0,0 1 1 0 0,0 0-1 0 0,0-1 0 0 0,0 1 1 0 0,6-1-1 0 0,48-8-208 0 0,-25 5 205 0 0,16-4 34 0 0,0 1-1 0 0,0 2 0 0 0,0 3 0 0 0,1 2 0 0 0,-1 1 0 0 0,0 3 1 0 0,82 16-1 0 0,-73-13 61 0 0,-44-5-53 0 0,0 0 1 0 0,-1 1-1 0 0,1 0 0 0 0,12 5 0 0 0,-21-5-24 0 0,-1-1-1 0 0,1 2 0 0 0,-1-1 1 0 0,0 0-1 0 0,0 1 0 0 0,0-1 1 0 0,0 1-1 0 0,-1 0 0 0 0,1 0 0 0 0,-1 0 1 0 0,1 0-1 0 0,-1 0 0 0 0,0 1 1 0 0,0-1-1 0 0,-1 0 0 0 0,1 1 1 0 0,-1 0-1 0 0,2 4 0 0 0,2 11-60 0 0,0 0-1 0 0,3 26 0 0 0,-7-35 77 0 0,8 103-60 0 0,-7-67 78 0 0,9 51-1 0 0,-9-85 19 0 0,1 0 1 0 0,0 0-1 0 0,0 0 0 0 0,2-1 0 0 0,-1 1 0 0 0,2-1 0 0 0,-1 0 0 0 0,15 20 0 0 0,-19-29-2 0 0,0 0 0 0 0,1 0 0 0 0,-1-1 0 0 0,1 1 0 0 0,-1 0-1 0 0,1-1 1 0 0,0 1 0 0 0,-1-1 0 0 0,1 0 0 0 0,0 1 0 0 0,0-1 0 0 0,0 0 0 0 0,0 0 0 0 0,0 0 0 0 0,0-1 0 0 0,1 1 0 0 0,-1 0-1 0 0,0-1 1 0 0,0 0 0 0 0,0 1 0 0 0,1-1 0 0 0,2 0 0 0 0,-2-1 30 0 0,1 0 0 0 0,0 0 0 0 0,0 0 0 0 0,0-1 0 0 0,-1 1-1 0 0,1-1 1 0 0,-1 0 0 0 0,1 0 0 0 0,-1 0 0 0 0,0-1 0 0 0,1 1 0 0 0,2-4 0 0 0,3-3 63 0 0,0-1 0 0 0,0 0 0 0 0,-1 0 0 0 0,0 0 0 0 0,-1-1 0 0 0,0-1 0 0 0,-1 1 0 0 0,0-1 0 0 0,-1 0 0 0 0,0 0 0 0 0,-1-1 0 0 0,-1 1 0 0 0,0-1 0 0 0,0 0 0 0 0,-1 0 0 0 0,-1 0 0 0 0,0 0 0 0 0,-1-20 0 0 0,-1 29-59 0 0,0 0 0 0 0,0 0 0 0 0,0 0 0 0 0,0 0 0 0 0,-1 0 0 0 0,1 0 0 0 0,-1 0 0 0 0,0 1 0 0 0,0-1 0 0 0,-1 1 0 0 0,1-1 0 0 0,-1 1 0 0 0,-5-5 0 0 0,2 2-12 0 0,0 1 0 0 0,-1 0 0 0 0,0 0 0 0 0,0 1 0 0 0,0 0 0 0 0,-12-5 0 0 0,-2 1-46 0 0,1 2 1 0 0,-2 0-1 0 0,1 1 0 0 0,-30-2 1 0 0,44 6-54 0 0,-5-1 46 0 0,-1 1-1 0 0,0 0 1 0 0,1 1-1 0 0,-25 3 1 0 0,35-2-74 0 0,-1-1 0 0 0,1 0 0 0 0,0 1 0 0 0,-1 0 0 0 0,1 0 0 0 0,0 0 0 0 0,0 0 0 0 0,-1 0 0 0 0,1 0 0 0 0,0 0 0 0 0,0 1 0 0 0,0-1 0 0 0,0 1 0 0 0,1-1 0 0 0,-1 1 0 0 0,0 0 0 0 0,1 0 0 0 0,-1 0 0 0 0,1 0 0 0 0,0 0 0 0 0,-1 0 0 0 0,1 0 0 0 0,0 0 0 0 0,0 0 0 0 0,1 1 0 0 0,-1-1 0 0 0,0 0 0 0 0,1 1 0 0 0,-1-1 0 0 0,1 1 0 0 0,0 4 1 0 0,-1 11-1084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13067 0 0,'-10'23'-130'0'0,"1"0"1"0"0,1 1-1 0 0,0 0 1 0 0,-4 33-1 0 0,-9 105-19 0 0,13-89 143 0 0,-39 539 234 0 0,45-587-224 0 0,0-4-88 0 0,1-1 0 0 0,1 1 0 0 0,1 0 0 0 0,0-1 0 0 0,6 26 0 0 0,-7-45 54 0 0,0 0 1 0 0,1 0-1 0 0,-1 1 0 0 0,1-1 1 0 0,-1 0-1 0 0,1 0 1 0 0,-1 0-1 0 0,1 0 0 0 0,-1 0 1 0 0,1 0-1 0 0,0 0 0 0 0,0-1 1 0 0,-1 1-1 0 0,1 0 1 0 0,0 0-1 0 0,0 0 0 0 0,0-1 1 0 0,0 1-1 0 0,0 0 1 0 0,0-1-1 0 0,0 1 0 0 0,0-1 1 0 0,0 1-1 0 0,0-1 0 0 0,0 0 1 0 0,1 1-1 0 0,-1-1 1 0 0,1 0-1 0 0,1 0-106 0 0,-1 0 0 0 0,1 0 0 0 0,-1 0 0 0 0,1-1 0 0 0,-1 1 0 0 0,1-1 0 0 0,-1 0 0 0 0,1 0 0 0 0,-1 0 0 0 0,0 0 0 0 0,4-2 0 0 0,13-10-1275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6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242 518 10546 0 0,'-4'-2'12'0'0,"0"0"0"0"0,0 0 0 0 0,-1 0 0 0 0,1 0 0 0 0,0 1 0 0 0,-1 0-1 0 0,0 0 1 0 0,1 0 0 0 0,-1 0 0 0 0,0 1 0 0 0,1 0 0 0 0,-1 0 0 0 0,0 0 0 0 0,1 1-1 0 0,-1-1 1 0 0,0 1 0 0 0,1 0 0 0 0,-1 0 0 0 0,1 1 0 0 0,-7 2 0 0 0,3-1 6 0 0,0 0-1 0 0,0 1 1 0 0,0 0 0 0 0,1 0 0 0 0,-1 1 0 0 0,1 0 0 0 0,0 0 0 0 0,0 1 0 0 0,1 0 0 0 0,-1 0 0 0 0,1 0-1 0 0,1 1 1 0 0,-1 0 0 0 0,1 0 0 0 0,1 0 0 0 0,-1 1 0 0 0,1 0 0 0 0,0-1 0 0 0,-5 18 0 0 0,6-15-5 0 0,1 1 1 0 0,-1-1 0 0 0,2 1-1 0 0,-1-1 1 0 0,1 1 0 0 0,1 0-1 0 0,0-1 1 0 0,1 1 0 0 0,0 0 0 0 0,0-1-1 0 0,1 1 1 0 0,1-1 0 0 0,0 0-1 0 0,0 1 1 0 0,1-1 0 0 0,6 12-1 0 0,-3-11-4 0 0,0-1-1 0 0,0 1 1 0 0,1-2-1 0 0,0 1 1 0 0,0-1-1 0 0,1 0 1 0 0,1-1-1 0 0,15 11 1 0 0,-18-14-8 0 0,1 0 0 0 0,-1-1 1 0 0,1 1-1 0 0,1-2 0 0 0,-1 1 1 0 0,0-1-1 0 0,1 0 0 0 0,0-1 0 0 0,-1 0 1 0 0,1 0-1 0 0,0-1 0 0 0,14 0 1 0 0,-16-1-17 0 0,-1-2 0 0 0,0 1 0 0 0,0-1 1 0 0,0 0-1 0 0,0 0 0 0 0,0 0 0 0 0,0-1 0 0 0,-1 0 1 0 0,1 0-1 0 0,-1-1 0 0 0,0 1 0 0 0,6-6 0 0 0,9-9-225 0 0,27-31-1 0 0,-38 40 149 0 0,178-178-2927 0 0,-32 34 1873 0 0,-131 130 1286 0 0,-13 13 135 0 0,-1 0 0 0 0,0-1 0 0 0,15-22-1 0 0,-24 31-117 0 0,1-1-1 0 0,0 1 1 0 0,-1-1-1 0 0,0 1 1 0 0,1-1-1 0 0,-1 0 1 0 0,0 1-1 0 0,0-1 0 0 0,0 0 1 0 0,-1 0-1 0 0,1 0 1 0 0,-1 0-1 0 0,0 0 1 0 0,1 1-1 0 0,-1-1 1 0 0,-1 0-1 0 0,1 0 1 0 0,-1-3-1 0 0,1 5-122 0 0,-1 0 1 0 0,0 0-1 0 0,0 1 1 0 0,1-1-1 0 0,-1 0 0 0 0,0 1 1 0 0,0-1-1 0 0,0 0 0 0 0,0 1 1 0 0,0 0-1 0 0,0-1 1 0 0,0 1-1 0 0,0-1 0 0 0,0 1 1 0 0,0 0-1 0 0,0 0 1 0 0,0 0-1 0 0,0-1 0 0 0,0 1 1 0 0,0 0-1 0 0,0 0 1 0 0,-2 1-1 0 0,-27 0 95 0 0,19 0-131 0 0,0 2 0 0 0,0 0 0 0 0,0 0 0 0 0,0 1 0 0 0,1 0 0 0 0,0 1 0 0 0,-1 0 0 0 0,2 1 0 0 0,-1 0 0 0 0,1 0 0 0 0,0 1 0 0 0,0 0 0 0 0,-11 13 0 0 0,6-6-5 0 0,1 1-1 0 0,1 1 1 0 0,0 0 0 0 0,1 0 0 0 0,1 1 0 0 0,-16 35-1 0 0,25-48 13 0 0,-1-1 0 0 0,1 1 0 0 0,0-1 0 0 0,0 1 0 0 0,0 0 0 0 0,0-1 0 0 0,1 1 0 0 0,0 0 0 0 0,-1-1 0 0 0,1 1 0 0 0,0 0 0 0 0,1-1 0 0 0,0 5 0 0 0,0-6-2 0 0,-1-1 1 0 0,1 1-1 0 0,0-1 0 0 0,0 1 0 0 0,0-1 0 0 0,0 0 1 0 0,0 1-1 0 0,0-1 0 0 0,1 0 0 0 0,-1 0 1 0 0,0 0-1 0 0,1 0 0 0 0,-1 0 0 0 0,0 0 0 0 0,1 0 1 0 0,-1 0-1 0 0,1-1 0 0 0,0 1 0 0 0,-1-1 0 0 0,1 1 1 0 0,-1-1-1 0 0,1 1 0 0 0,0-1 0 0 0,-1 0 1 0 0,1 0-1 0 0,0 0 0 0 0,0 0 0 0 0,-1 0 0 0 0,1 0 1 0 0,2-1-1 0 0,11-1 38 0 0,0 0 1 0 0,-1-1 0 0 0,1 0-1 0 0,-1-1 1 0 0,0-1 0 0 0,0-1-1 0 0,0 0 1 0 0,12-7 0 0 0,102-70 109 0 0,-104 66-124 0 0,-4 1 78 0 0,26-26-1 0 0,-23 19 57 0 0,-14 15-72 0 0,-8 6-74 0 0,1 1-1 0 0,-1-1 0 0 0,1 1 1 0 0,0-1-1 0 0,0 1 0 0 0,-1-1 1 0 0,1 1-1 0 0,0 0 1 0 0,0 0-1 0 0,0 0 0 0 0,0 0 1 0 0,0 1-1 0 0,4-2 0 0 0,-3 1-12 0 0,-1 1-1 0 0,1-1 1 0 0,-1 1-1 0 0,1 0 1 0 0,-1 0-1 0 0,1 0 0 0 0,-1 0 1 0 0,1 0-1 0 0,-1 1 1 0 0,1-1-1 0 0,-1 1 1 0 0,1 0-1 0 0,-1-1 0 0 0,0 1 1 0 0,1 0-1 0 0,-1 0 1 0 0,0 1-1 0 0,0-1 1 0 0,1 0-1 0 0,-1 1 0 0 0,0-1 1 0 0,-1 1-1 0 0,1 0 1 0 0,0 0-1 0 0,0 0 1 0 0,-1 0-1 0 0,1 0 0 0 0,1 3 1 0 0,23 32-2 0 0,-21-27 11 0 0,1-1 0 0 0,1 1 0 0 0,0-1-1 0 0,0 0 1 0 0,1-1 0 0 0,0 0 0 0 0,0 0 0 0 0,1 0 0 0 0,16 9 0 0 0,-23-16-44 0 0,-1 0 0 0 0,1 0-1 0 0,0-1 1 0 0,0 1 0 0 0,0-1 0 0 0,0 0-1 0 0,0 0 1 0 0,-1 1 0 0 0,1-1 0 0 0,0 0-1 0 0,0-1 1 0 0,0 1 0 0 0,0 0 0 0 0,0 0-1 0 0,0-1 1 0 0,0 1 0 0 0,-1-1 0 0 0,4-1-1 0 0,-1 0-209 0 0,-1 0 0 0 0,1-1 0 0 0,0 1 0 0 0,-1-1 0 0 0,0 0 0 0 0,1 0-1 0 0,4-6 1 0 0,0-2-544 0 0,-1 0 0 0 0,1 0-1 0 0,-2 0 1 0 0,8-19 0 0 0,-8 13 692 0 0,-1-1 0 0 0,-1 0 0 0 0,-1 0 1 0 0,0 0-1 0 0,-2-1 0 0 0,0 1 0 0 0,-1-1 1 0 0,-3-24-1 0 0,1-19 2019 0 0,9 65-957 0 0,-2 3-799 0 0,-1-1 0 0 0,1 1 0 0 0,-1 0 0 0 0,-1 0 1 0 0,1 0-1 0 0,-1 1 0 0 0,0 0 0 0 0,0-1 0 0 0,3 14 1 0 0,-2-8 49 0 0,0 1 0 0 0,12 20 0 0 0,-14-30-196 0 0,0 0-1 0 0,0 0 1 0 0,1 1 0 0 0,-1-1 0 0 0,1-1 0 0 0,-1 1 0 0 0,1 0-1 0 0,0-1 1 0 0,0 1 0 0 0,1-1 0 0 0,-1 0 0 0 0,0 0 0 0 0,7 2-1 0 0,-7-3 1 0 0,0 0-1 0 0,0 0 0 0 0,-1-1 0 0 0,1 0 0 0 0,0 1 1 0 0,0-1-1 0 0,0 0 0 0 0,0-1 0 0 0,0 1 0 0 0,0 0 1 0 0,0-1-1 0 0,0 0 0 0 0,0 1 0 0 0,-1-1 0 0 0,1 0 1 0 0,0 0-1 0 0,0-1 0 0 0,-1 1 0 0 0,1-1 0 0 0,-1 1 1 0 0,1-1-1 0 0,2-3 0 0 0,6-5 32 0 0,0 0 0 0 0,0-1 0 0 0,10-15 0 0 0,-5 6-3 0 0,0 2 32 0 0,0-1 0 0 0,-2-1-1 0 0,0-1 1 0 0,-2 0 0 0 0,0-1 0 0 0,-1 0 0 0 0,11-35 0 0 0,-19 49 2 0 0,0 0 0 0 0,1-1 0 0 0,8-12-1 0 0,-8 14 22 0 0,0-1 0 0 0,0 1-1 0 0,-1-1 1 0 0,4-12 0 0 0,1 1 30 0 0,-7 19-139 0 0,-1 0 1 0 0,0 0 0 0 0,0 0-1 0 0,1 0 1 0 0,-1 0 0 0 0,0 0-1 0 0,0 0 1 0 0,0 0 0 0 0,1 0-1 0 0,-1 0 1 0 0,0 0 0 0 0,0 0-1 0 0,1 0 1 0 0,-1 0 0 0 0,0 0-1 0 0,0 0 1 0 0,0 0 0 0 0,1 0-1 0 0,-1 0 1 0 0,0 0 0 0 0,0 1-1 0 0,0-1 1 0 0,1 0 0 0 0,-1 0-1 0 0,0 0 1 0 0,0 0 0 0 0,0 0-1 0 0,0 1 1 0 0,0-1 0 0 0,1 0-1 0 0,-1 0 1 0 0,0 0 0 0 0,0 1-1 0 0,0-1 1 0 0,0 0 0 0 0,0 0-1 0 0,0 0 1 0 0,0 1 0 0 0,0-1-1 0 0,0 0 1 0 0,0 1 0 0 0,11 39-398 0 0,-8-25 474 0 0,21 73-122 0 0,4-1 0 0 0,59 124-1 0 0,-69-173 102 0 0,-2 1-1 0 0,-1 0 0 0 0,-2 2 1 0 0,-2-1-1 0 0,-1 2 0 0 0,-3-1 0 0 0,-1 1 1 0 0,0 81-1 0 0,-6-112 21 0 0,-1 0 0 0 0,-1 0 0 0 0,0-1 0 0 0,0 1 1 0 0,-1-1-1 0 0,0 1 0 0 0,-1-1 0 0 0,0 0 0 0 0,-1 0 0 0 0,0-1 0 0 0,-8 13 1 0 0,3-9 18 0 0,0-1 1 0 0,-1 0-1 0 0,0 0 1 0 0,-1-1-1 0 0,0 0 1 0 0,-1-1-1 0 0,-14 8 1 0 0,3-3-2 0 0,-2-2 0 0 0,1 0 0 0 0,-2-2 0 0 0,0-1 0 0 0,0-1 0 0 0,0-1 0 0 0,-1-2 0 0 0,-36 4 0 0 0,-16-4-259 0 0,79-6 33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37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969 58 7514 0 0,'-1'-3'326'0'0,"-2"-13"2093"0"0,3 16-2462 0 0,0-1 0 0 0,0 1 0 0 0,0 0 1 0 0,0 0-1 0 0,0-1 0 0 0,0 1 0 0 0,0 0 0 0 0,0-1 1 0 0,0 1-1 0 0,0 0 0 0 0,-1 0 0 0 0,1-1 0 0 0,0 1 0 0 0,0 0 1 0 0,0 0-1 0 0,-1-1 0 0 0,1 1 0 0 0,0 0 0 0 0,0 0 0 0 0,-1-1 1 0 0,1 1-1 0 0,0 0 0 0 0,0 0 0 0 0,-1 0 0 0 0,1 0 0 0 0,0 0 1 0 0,0-1-1 0 0,-1 1 0 0 0,1 0 0 0 0,0 0 0 0 0,-1 0 0 0 0,1 0 1 0 0,0 0-1 0 0,-1 0 0 0 0,1 0 0 0 0,0 0 0 0 0,-1 0 0 0 0,1 0 1 0 0,-1 0-1 0 0,-3 2-114 0 0,0 0 0 0 0,0-1 0 0 0,0 0 1 0 0,0 0-1 0 0,-1 0 0 0 0,1 0 0 0 0,0-1 0 0 0,-1 0 1 0 0,1 0-1 0 0,-1 0 0 0 0,1 0 0 0 0,0-1 0 0 0,-1 1 1 0 0,1-1-1 0 0,0 0 0 0 0,-1 0 0 0 0,1-1 0 0 0,-6-2 1 0 0,-72-22 10483 0 0,82 25-10288 0 0,0 1 1 0 0,0 0-1 0 0,0 0 1 0 0,0 0-1 0 0,0-1 1 0 0,0 1-1 0 0,0 0 0 0 0,0 0 1 0 0,0 0-1 0 0,1-1 1 0 0,-1 1-1 0 0,0 0 1 0 0,0 0-1 0 0,0 0 0 0 0,0 0 1 0 0,0-1-1 0 0,1 1 1 0 0,-1 0-1 0 0,0 0 0 0 0,0 0 1 0 0,0 0-1 0 0,0 0 1 0 0,1 0-1 0 0,-1 0 1 0 0,0 0-1 0 0,0-1 0 0 0,0 1 1 0 0,1 0-1 0 0,-1 0 1 0 0,0 0-1 0 0,0 0 1 0 0,0 0-1 0 0,1 0 0 0 0,-1 0 1 0 0,0 0-1 0 0,0 0 1 0 0,0 0-1 0 0,1 0 0 0 0,-1 0 1 0 0,0 0-1 0 0,0 0 1 0 0,0 1-1 0 0,1-1 1 0 0,-1 0-1 0 0,0 0 0 0 0,0 0 1 0 0,0 0-1 0 0,1 0 1 0 0,-1 0-1 0 0,0 0 1 0 0,0 1-1 0 0,0-1 0 0 0,0 0 1 0 0,0 0-1 0 0,1 0 1 0 0,-1 0-1 0 0,0 1 0 0 0,0-1 1 0 0,18 19 25 0 0,-1 0 0 0 0,26 36 0 0 0,-1 1 5 0 0,59 72 25 0 0,57 65-31 0 0,-71-86-26 0 0,126 200 1 0 0,-103-139 52 0 0,222 399 1403 0 0,-167-168-1273 0 0,-124-286-198 0 0,-15-38-8 0 0,-3 1 1 0 0,22 136-1 0 0,-38-166-13 0 0,14 109 20 0 0,-2 60 22 0 0,8 285 55 0 0,-28-377-74 0 0,-4 71 11 0 0,4-34 13 0 0,3-54-4 0 0,-4-4-10 0 0,-23 425 161 0 0,-14-308-80 0 0,20-116-62 0 0,2-30 62 0 0,-35 94-1 0 0,25-87-22 0 0,-22 43 48 0 0,11-31-38 0 0,-8 21 254 0 0,-65 115 1 0 0,-77 98 672 0 0,32-76-509 0 0,-99 173 50 0 0,185-292-471 0 0,-83 223 0 0 0,100-218-96 0 0,25-66 9 0 0,2 1 0 0 0,-24 107 0 0 0,40-121-5 0 0,-37 165 8 0 0,40-202 5 0 0,0 1 0 0 0,-2-1 0 0 0,0 0-1 0 0,-19 29 1 0 0,-55 68 68 0 0,29-44-53 0 0,40-60-20 0 0,-2 4 313 0 0,-4-24 529 0 0,18 4-852 0 0,1 1-1 0 0,-1-1 1 0 0,1 1 0 0 0,0-1-1 0 0,0 0 1 0 0,0 1 0 0 0,0-1 0 0 0,0 0-1 0 0,1 0 1 0 0,0 0 0 0 0,-1-3-1 0 0,0-3 4 0 0,0 4 0 0 0,1 1 0 0 0,-1 0-1 0 0,0 0 1 0 0,-1-1-1 0 0,1 1 1 0 0,-1 0-1 0 0,0 0 1 0 0,0 0 0 0 0,0 1-1 0 0,-4-6 1 0 0,-2-2-5 0 0,-14-31 57 0 0,-11-16-29 0 0,-4 2 4 0 0,-71-82 0 0 0,5 29-440 0 0,-73-84-6960 0 0,145 150 6800 0 0,4-10-872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6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6561 0 0,'0'0'2426'0'0,"4"6"-2834"0"0,1 3 402 0 0,0-1 0 0 0,-1 1 0 0 0,0 0-1 0 0,-1 0 1 0 0,0 0 0 0 0,0 1 0 0 0,-1-1 0 0 0,-1 1-1 0 0,2 17 1 0 0,6 29 140 0 0,-8-51-122 0 0,3 11 55 0 0,0 0 1 0 0,1 0 0 0 0,12 25 0 0 0,-16-38-53 0 0,0 0 1 0 0,1 0-1 0 0,0 0 0 0 0,-1 0 1 0 0,1-1-1 0 0,0 1 0 0 0,0-1 1 0 0,1 1-1 0 0,-1-1 0 0 0,0 0 1 0 0,1 0-1 0 0,-1 0 0 0 0,1 0 1 0 0,0 0-1 0 0,0 0 0 0 0,0-1 1 0 0,-1 1-1 0 0,2-1 0 0 0,-1 0 1 0 0,0 0-1 0 0,0 0 0 0 0,0 0 1 0 0,0-1-1 0 0,1 1 0 0 0,4-1 1 0 0,-3-1 57 0 0,-1 0-1 0 0,1 0 1 0 0,-1 0 0 0 0,1-1 0 0 0,-1 1 0 0 0,1-1 0 0 0,-1 0-1 0 0,0-1 1 0 0,0 1 0 0 0,0-1 0 0 0,0 1 0 0 0,-1-1 0 0 0,1 0-1 0 0,-1-1 1 0 0,1 1 0 0 0,-1-1 0 0 0,0 1 0 0 0,-1-1 0 0 0,1 0 0 0 0,-1 0-1 0 0,1 0 1 0 0,-1 0 0 0 0,0-1 0 0 0,2-6 0 0 0,0-2 236 0 0,1 0 1 0 0,-2 0-1 0 0,0-1 1 0 0,0 1-1 0 0,-2-1 1 0 0,1 1-1 0 0,-2-17 1 0 0,0 17-77 0 0,-2 0 1 0 0,0 0 0 0 0,0 0 0 0 0,-6-18-1 0 0,7 28-206 0 0,0-1 0 0 0,0 1-1 0 0,0 0 1 0 0,-1 0-1 0 0,1 0 1 0 0,-1 0 0 0 0,0 0-1 0 0,0 0 1 0 0,0 0-1 0 0,0 0 1 0 0,0 1-1 0 0,0-1 1 0 0,-1 1 0 0 0,1-1-1 0 0,-1 1 1 0 0,0 0-1 0 0,0 0 1 0 0,0 1 0 0 0,0-1-1 0 0,0 0 1 0 0,-6-1-1 0 0,6 3-72 0 0,1 0 0 0 0,-1 0 0 0 0,1 1-1 0 0,-1-1 1 0 0,1 1 0 0 0,0-1 0 0 0,-1 1 0 0 0,1 0-1 0 0,-1 0 1 0 0,1 0 0 0 0,0 0 0 0 0,0 1-1 0 0,0-1 1 0 0,0 1 0 0 0,0-1 0 0 0,0 1-1 0 0,0 0 1 0 0,0-1 0 0 0,1 1 0 0 0,-1 0 0 0 0,0 0-1 0 0,1 1 1 0 0,0-1 0 0 0,-1 0 0 0 0,-1 5-1 0 0,-4 7-193 0 0,0 1 0 0 0,-7 24-1 0 0,7-19 228 0 0,2 1 0 0 0,1-1 0 0 0,0 1-1 0 0,2 0 1 0 0,0-1 0 0 0,1 1 0 0 0,2 0-1 0 0,0 0 1 0 0,1 0 0 0 0,6 26 0 0 0,-7-43 24 0 0,0 0 1 0 0,0 0 0 0 0,1 0-1 0 0,0 0 1 0 0,0 0-1 0 0,0-1 1 0 0,0 1 0 0 0,1 0-1 0 0,0-1 1 0 0,-1 0-1 0 0,1 1 1 0 0,0-1 0 0 0,1 0-1 0 0,-1-1 1 0 0,0 1-1 0 0,1-1 1 0 0,-1 1-1 0 0,1-1 1 0 0,0 0 0 0 0,0 0-1 0 0,0-1 1 0 0,0 1-1 0 0,0-1 1 0 0,0 0 0 0 0,1 0-1 0 0,-1 0 1 0 0,0 0-1 0 0,0-1 1 0 0,1 0 0 0 0,-1 0-1 0 0,7-1 1 0 0,12-1 42 0 0,0-1 0 0 0,0-1 1 0 0,-1-1-1 0 0,35-13 0 0 0,-39 12-63 0 0,7-3-966 0 0,38-19 1 0 0,-44 19-55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6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25 8442 0 0,'1'0'128'0'0,"-1"-1"-1"0"0,0 0 1 0 0,1 0 0 0 0,-1 0 0 0 0,0 0 0 0 0,0 0 0 0 0,0 0 0 0 0,0 1-1 0 0,0-1 1 0 0,0 0 0 0 0,0 0 0 0 0,0 0 0 0 0,0 0 0 0 0,0 0-1 0 0,0 0 1 0 0,0 0 0 0 0,-1 0 0 0 0,1 0 0 0 0,0 1 0 0 0,-1-1 0 0 0,1 0-1 0 0,-1 0 1 0 0,1 0 0 0 0,-1 1 0 0 0,1-1 0 0 0,-2-1 0 0 0,1 2-77 0 0,0-1 1 0 0,0 1 0 0 0,0 0-1 0 0,0 0 1 0 0,-1 0 0 0 0,1 0-1 0 0,0 0 1 0 0,0 0 0 0 0,0 1-1 0 0,0-1 1 0 0,0 0 0 0 0,0 0 0 0 0,-1 1-1 0 0,1-1 1 0 0,0 1 0 0 0,0-1-1 0 0,-1 2 1 0 0,-7 3-157 0 0,1 0-1 0 0,1 1 1 0 0,-14 12 0 0 0,12-9 54 0 0,0 1 1 0 0,1 0 0 0 0,1 0 0 0 0,-1 1 0 0 0,2 0-1 0 0,0 1 1 0 0,0-1 0 0 0,1 1 0 0 0,0 0-1 0 0,1 1 1 0 0,0-1 0 0 0,-1 13 0 0 0,4-20 49 0 0,0 0 1 0 0,1 0 0 0 0,-1 0 0 0 0,1 1 0 0 0,0-1-1 0 0,1 0 1 0 0,-1 0 0 0 0,1 0 0 0 0,0 0 0 0 0,1 0-1 0 0,-1-1 1 0 0,1 1 0 0 0,0 0 0 0 0,0 0-1 0 0,0-1 1 0 0,0 1 0 0 0,1-1 0 0 0,0 0 0 0 0,0 0-1 0 0,0 0 1 0 0,1 0 0 0 0,-1-1 0 0 0,1 1-1 0 0,0-1 1 0 0,0 0 0 0 0,0 0 0 0 0,0 0 0 0 0,1 0-1 0 0,-1-1 1 0 0,1 0 0 0 0,-1 0 0 0 0,9 3 0 0 0,17 2 61 0 0,-1 0 0 0 0,1-2 0 0 0,0-1 0 0 0,0-2 0 0 0,0-1 0 0 0,38-3 0 0 0,31 2 33 0 0,-96 0-95 0 0,-1 0 0 0 0,1 0 0 0 0,0 0 0 0 0,0 1 0 0 0,-1-1 0 0 0,1 1-1 0 0,0 0 1 0 0,-1 0 0 0 0,1 0 0 0 0,0 0 0 0 0,-1 0 0 0 0,0 1 0 0 0,3 1 0 0 0,-4-2 1 0 0,-1-1 0 0 0,1 1 0 0 0,0 0 0 0 0,-1 0 0 0 0,1 0 0 0 0,-1 0 1 0 0,1 0-1 0 0,-1 0 0 0 0,0 0 0 0 0,0 0 0 0 0,1 0 0 0 0,-1 0 0 0 0,0 0 0 0 0,0 0 0 0 0,0 0 0 0 0,0 0 0 0 0,0 1 0 0 0,0-1 0 0 0,0 0 1 0 0,0 0-1 0 0,-1 0 0 0 0,1 0 0 0 0,0 0 0 0 0,-1 0 0 0 0,1 0 0 0 0,0 0 0 0 0,-1 0 0 0 0,1 0 0 0 0,-1 0 0 0 0,0-1 0 0 0,1 1 1 0 0,-1 0-1 0 0,0 0 0 0 0,0 0 0 0 0,1-1 0 0 0,-3 2 0 0 0,-11 14 71 0 0,-1 0 0 0 0,-1-1 0 0 0,0-1 0 0 0,-1-1 0 0 0,0 0-1 0 0,-29 15 1 0 0,11-10-393 0 0,-2-2-1 0 0,-60 20 0 0 0,82-31-895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10338 0 0,'6'13'0'0'0,"0"3"-136"0"0,1 2 168 0 0,2 3-16 0 0,0 1 32 0 0,1 1-8 0 0,0 2-8 0 0,-2-1 16 0 0,0 3 16 0 0,-1-1-40 0 0,2-1 32 0 0,-7-2-472 0 0,6 3-64 0 0,-7-6-8 0 0,-1 3-512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7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10290 0 0,'24'39'-36'0'0,"-1"2"1"0"0,-2 0-1 0 0,25 75 0 0 0,17 33 77 0 0,-63-149-68 0 0,8-18 122 0 0,-1-1-1 0 0,-1-1 1 0 0,-1 1 0 0 0,5-37 0 0 0,1-2-38 0 0,-6 31-54 0 0,2-4 88 0 0,12-36-1 0 0,-17 59-32 0 0,1 1 0 0 0,0-1 0 0 0,1 1-1 0 0,0 0 1 0 0,0 0 0 0 0,0 0 0 0 0,1 1-1 0 0,0 0 1 0 0,0 0 0 0 0,7-6 0 0 0,-11 11-69 0 0,1-1 1 0 0,0 1 0 0 0,-1 0-1 0 0,1 0 1 0 0,0 0-1 0 0,-1 0 1 0 0,1 0-1 0 0,0 0 1 0 0,0 1 0 0 0,0-1-1 0 0,0 1 1 0 0,0-1-1 0 0,0 1 1 0 0,0 0 0 0 0,0 0-1 0 0,0-1 1 0 0,0 1-1 0 0,0 1 1 0 0,0-1-1 0 0,0 0 1 0 0,0 0 0 0 0,0 1-1 0 0,0-1 1 0 0,0 1-1 0 0,-1 0 1 0 0,1-1-1 0 0,0 1 1 0 0,0 0 0 0 0,0 0-1 0 0,-1 0 1 0 0,1 1-1 0 0,-1-1 1 0 0,1 0 0 0 0,-1 0-1 0 0,1 1 1 0 0,-1-1-1 0 0,0 1 1 0 0,1-1-1 0 0,-1 1 1 0 0,1 2 0 0 0,6 7-45 0 0,0 1 1 0 0,-1 1 0 0 0,-1 0-1 0 0,7 17 1 0 0,-11-26 69 0 0,9 29 7 0 0,-1 1 1 0 0,-1-1-1 0 0,-3 2 0 0 0,5 47 1 0 0,-2-10-218 0 0,-5-49-190 0 0,2-2-693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7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10 16796 0 0,'-4'-6'104'0'0,"18"2"-1777"0"0,1 7 761 0 0,-1 0-288 0 0,8 4-217 0 0,1 0-487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8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14035 0 0,'0'23'-168'0'0,"3"7"-160"0"0,-1 4 272 0 0,1 9 16 0 0,0 6 40 0 0,-1 7 40 0 0,1 3 8 0 0,0 4 0 0 0,0 3 0 0 0,0-1-24 0 0,-2 3 0 0 0,1 0-768 0 0,-2-1 24 0 0,0-3-17 0 0,0-1-663 0 0,-2-3-72 0 0,1-3 40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0 396 11010 0 0,'0'-41'653'0'0,"2"1"0"0"0,12-66 0 0 0,-11 90-520 0 0,1 0-1 0 0,0 1 1 0 0,2 0 0 0 0,-1 0-1 0 0,2 0 1 0 0,0 0-1 0 0,1 1 1 0 0,0 0-1 0 0,16-20 1 0 0,-20 30-135 0 0,-1 0 1 0 0,1 1-1 0 0,0-1 1 0 0,0 0-1 0 0,0 1 1 0 0,1 0-1 0 0,-1 0 0 0 0,1 0 1 0 0,8-3-1 0 0,-11 5-24 0 0,0 1 0 0 0,0-1 0 0 0,0 1 0 0 0,0 0 0 0 0,0-1 0 0 0,0 1 0 0 0,0 0 0 0 0,0 0 0 0 0,0 0 0 0 0,0 1 0 0 0,0-1 0 0 0,0 0 0 0 0,0 1 0 0 0,0 0 0 0 0,0-1 0 0 0,0 1 0 0 0,0 0 0 0 0,0 0 0 0 0,0 0 0 0 0,0 0 0 0 0,-1 0 0 0 0,1 0 0 0 0,0 1 0 0 0,-1-1 0 0 0,1 0 0 0 0,-1 1 0 0 0,3 2 0 0 0,6 10-67 0 0,0 1 0 0 0,-1 0-1 0 0,-1 0 1 0 0,0 1 0 0 0,-1 0 0 0 0,0 0 0 0 0,-2 1-1 0 0,8 32 1 0 0,-3 7 80 0 0,4 78 1 0 0,-10-79 31 0 0,-3 1 1 0 0,-2-1-1 0 0,-3 0 1 0 0,-20 103-1 0 0,22-152-13 0 0,0 0-1 0 0,0 0 1 0 0,-1 0 0 0 0,0 0-1 0 0,0-1 1 0 0,0 1 0 0 0,-1-1 0 0 0,0 0-1 0 0,0 0 1 0 0,0 0 0 0 0,-1 0-1 0 0,1-1 1 0 0,-1 0 0 0 0,0 0-1 0 0,-1 0 1 0 0,1 0 0 0 0,-1-1-1 0 0,1 0 1 0 0,-1 0 0 0 0,-7 2-1 0 0,9-3 26 0 0,0-1-1 0 0,0 0 0 0 0,0 0 0 0 0,0 0 0 0 0,0 0 0 0 0,0-1 0 0 0,0 0 0 0 0,0 0 1 0 0,0 0-1 0 0,0 0 0 0 0,-1-1 0 0 0,1 1 0 0 0,0-1 0 0 0,0 0 0 0 0,0 0 1 0 0,0 0-1 0 0,1-1 0 0 0,-1 0 0 0 0,0 1 0 0 0,1-1 0 0 0,-1-1 0 0 0,1 1 0 0 0,-1 0 1 0 0,1-1-1 0 0,0 0 0 0 0,0 1 0 0 0,0-1 0 0 0,0-1 0 0 0,1 1 0 0 0,-1 0 0 0 0,1 0 1 0 0,-3-6-1 0 0,3 4-24 0 0,0-1 1 0 0,0 1 0 0 0,0-1-1 0 0,1 0 1 0 0,0 1-1 0 0,0-1 1 0 0,0 0 0 0 0,1 0-1 0 0,0 0 1 0 0,0 0 0 0 0,0 1-1 0 0,1-1 1 0 0,-1 0 0 0 0,2 0-1 0 0,-1 0 1 0 0,1 1 0 0 0,-1-1-1 0 0,2 1 1 0 0,3-9-1 0 0,-3 8-24 0 0,0 0-1 0 0,0 0 0 0 0,1 1 0 0 0,0-1 0 0 0,0 1 0 0 0,0 0 0 0 0,1 0 1 0 0,-1 0-1 0 0,1 1 0 0 0,0-1 0 0 0,1 1 0 0 0,-1 1 0 0 0,1-1 0 0 0,0 1 1 0 0,-1 0-1 0 0,1 0 0 0 0,8-2 0 0 0,-10 4 0 0 0,0 0 0 0 0,0 1 0 0 0,0 0 0 0 0,0 0 0 0 0,0 0 0 0 0,0 1 0 0 0,0-1 0 0 0,0 1 0 0 0,0 0 0 0 0,0 0 0 0 0,0 0 0 0 0,0 1 0 0 0,0-1 1 0 0,-1 1-1 0 0,1 0 0 0 0,0 0 0 0 0,-1 0 0 0 0,5 4 0 0 0,7 6-59 0 0,-1 0 1 0 0,21 25 0 0 0,-22-22 69 0 0,32 37 50 0 0,-2 3 0 0 0,40 67 0 0 0,-37-51-24 0 0,-26-42-230 0 0,39 44 0 0 0,-51-64-71 0 0,2 0 0 0 0,-1 0 0 0 0,1-1 0 0 0,0 0 0 0 0,1-1 1 0 0,-1 0-1 0 0,1-1 0 0 0,13 5 0 0 0,2-1-860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8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17 12275 0 0,'-6'-3'55'0'0,"-1"1"1"0"0,0-1-1 0 0,1 1 1 0 0,-1 0-1 0 0,0 1 1 0 0,-1 0-1 0 0,1 0 1 0 0,0 0-1 0 0,0 1 1 0 0,0 0-1 0 0,-1 0 1 0 0,1 1-1 0 0,0 0 1 0 0,0 0-1 0 0,-13 5 1 0 0,11-2-61 0 0,-1 0 0 0 0,1 0 0 0 0,0 1 0 0 0,1 1 0 0 0,-1-1 0 0 0,1 2 1 0 0,0-1-1 0 0,1 1 0 0 0,0 0 0 0 0,-10 12 0 0 0,7-7-40 0 0,1 1 0 0 0,0 0 0 0 0,1 0 0 0 0,1 1 0 0 0,0 1 0 0 0,0-1 0 0 0,2 1 0 0 0,0 0 0 0 0,0 0 0 0 0,2 1 0 0 0,0-1 0 0 0,0 1 1 0 0,2-1-1 0 0,0 23 0 0 0,1-35 32 0 0,0 1 1 0 0,0-1 0 0 0,1 0 0 0 0,-1 1-1 0 0,1-1 1 0 0,0 1 0 0 0,0-1 0 0 0,1 0 0 0 0,-1 0-1 0 0,0 0 1 0 0,1 0 0 0 0,0 0 0 0 0,0 0-1 0 0,0 0 1 0 0,0 0 0 0 0,0 0 0 0 0,1-1-1 0 0,-1 0 1 0 0,1 1 0 0 0,0-1 0 0 0,-1 0-1 0 0,1 0 1 0 0,0 0 0 0 0,0-1 0 0 0,0 1-1 0 0,1-1 1 0 0,-1 1 0 0 0,0-1 0 0 0,4 1 0 0 0,-2-1 41 0 0,1-1 1 0 0,-1 1-1 0 0,1-1 1 0 0,-1 0-1 0 0,1 0 1 0 0,-1-1-1 0 0,1 0 1 0 0,-1 0-1 0 0,1 0 1 0 0,-1 0-1 0 0,0-1 1 0 0,0 0-1 0 0,1 0 1 0 0,-1 0-1 0 0,-1-1 1 0 0,1 0-1 0 0,7-5 1 0 0,0-2 172 0 0,-1-1 1 0 0,0 0-1 0 0,10-14 1 0 0,-11 14-15 0 0,0-1 0 0 0,0 1 1 0 0,18-14-1 0 0,-27 25-182 0 0,3-3 28 0 0,0 0 0 0 0,0 0 1 0 0,0 0-1 0 0,1 0 0 0 0,-1 1 1 0 0,1 0-1 0 0,5-2 1 0 0,-9 4-44 0 0,1 0 0 0 0,-1 0 1 0 0,1 0-1 0 0,-1 0 0 0 0,1 0 1 0 0,-1 0-1 0 0,0 0 1 0 0,1 1-1 0 0,-1-1 0 0 0,0 0 1 0 0,1 1-1 0 0,-1 0 0 0 0,0-1 1 0 0,1 1-1 0 0,-1-1 1 0 0,0 1-1 0 0,0 0 0 0 0,0 0 1 0 0,1 0-1 0 0,-1 0 0 0 0,0 0 1 0 0,0 0-1 0 0,-1 0 0 0 0,1 0 1 0 0,0 0-1 0 0,0 0 1 0 0,0 1-1 0 0,-1-1 0 0 0,1 0 1 0 0,0 2-1 0 0,13 26 29 0 0,-1 1 1 0 0,-1 1-1 0 0,8 36 1 0 0,-11-36-480 0 0,1 0 1 0 0,2-1-1 0 0,17 34 1 0 0,-19-49-557 0 0,1-2-415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12739 0 0,'22'256'-585'0'0,"2"128"845"0"0,-17-264-241 0 0,-5-97 26 0 0,25 368-4120 0 0,-21-332 2866 0 0</inkml:trace>
  <inkml:trace contextRef="#ctx0" brushRef="#br0" timeOffset="1">1 599 14643 0 0,'1'-3'-19'0'0,"1"0"0"0"0,-1 0-1 0 0,1 0 1 0 0,0 0 0 0 0,0 0 0 0 0,0 0 0 0 0,0 1-1 0 0,0-1 1 0 0,0 1 0 0 0,1 0 0 0 0,0-1 0 0 0,-1 1-1 0 0,1 0 1 0 0,0 0 0 0 0,0 1 0 0 0,0-1-1 0 0,0 1 1 0 0,0-1 0 0 0,0 1 0 0 0,1 0 0 0 0,-1 0-1 0 0,0 0 1 0 0,1 1 0 0 0,-1-1 0 0 0,0 1-1 0 0,1 0 1 0 0,-1 0 0 0 0,1 0 0 0 0,5 1 0 0 0,-2-1-13 0 0,0 2 1 0 0,0-1 0 0 0,1 1 0 0 0,-1 0 0 0 0,0 0 0 0 0,-1 0 0 0 0,1 1 0 0 0,0 0 0 0 0,-1 1-1 0 0,1 0 1 0 0,-1 0 0 0 0,0 0 0 0 0,7 6 0 0 0,0 5-7 0 0,-1 1 1 0 0,0 0-1 0 0,0 0 0 0 0,-2 1 1 0 0,0 0-1 0 0,12 32 0 0 0,-10-19 53 0 0,-1 2-1 0 0,-2-1 0 0 0,7 42 0 0 0,-11-29-30 0 0,0 56 1 0 0,-2-24-44 0 0,-3-68-17 0 0,0-1-77 0 0,0 0 0 0 0,0-1 0 0 0,1 1 0 0 0,0 0 1 0 0,0-1-1 0 0,1 1 0 0 0,0 0 0 0 0,0-1 0 0 0,0 0 0 0 0,1 0 1 0 0,6 11-1 0 0,3-5-965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9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0 11747 0 0,'-8'4'-16'0'0,"1"1"0"0"0,0-1 1 0 0,0 1-1 0 0,1 1 0 0 0,-1-1 1 0 0,1 1-1 0 0,0 0 0 0 0,1 1 1 0 0,0-1-1 0 0,0 1 1 0 0,0 0-1 0 0,-6 14 0 0 0,-4 9-49 0 0,-19 57 0 0 0,31-79 68 0 0,-1 4-59 0 0,1 0 0 0 0,0 0 0 0 0,1 1 0 0 0,-2 19 0 0 0,3-29 4 0 0,1 0 1 0 0,0-1-1 0 0,0 1 0 0 0,0 0 1 0 0,0 0-1 0 0,0 0 0 0 0,1 0 1 0 0,-1-1-1 0 0,1 1 0 0 0,0 0 1 0 0,-1 0-1 0 0,1-1 0 0 0,1 1 1 0 0,-1 0-1 0 0,0-1 0 0 0,1 1 1 0 0,-1-1-1 0 0,1 0 0 0 0,0 0 1 0 0,-1 1-1 0 0,1-1 0 0 0,0 0 1 0 0,0 0-1 0 0,1-1 0 0 0,3 4 1 0 0,-3-4 52 0 0,0-1 0 0 0,1 1 1 0 0,-1-1-1 0 0,0 0 0 0 0,0 1 1 0 0,1-2-1 0 0,-1 1 0 0 0,0 0 1 0 0,0-1-1 0 0,1 1 1 0 0,-1-1-1 0 0,0 0 0 0 0,0 0 1 0 0,0 0-1 0 0,0 0 0 0 0,4-3 1 0 0,48-29 545 0 0,-51 30-510 0 0,15-10 232 0 0,-1-1 1 0 0,-1-1 0 0 0,0-1 0 0 0,-1 0 0 0 0,-1-1 0 0 0,0 0 0 0 0,23-38 0 0 0,-37 54-233 0 0,0 0 0 0 0,0-1 0 0 0,0 1 1 0 0,-1-1-1 0 0,1 1 0 0 0,0-1 0 0 0,-1 0 0 0 0,0 1 1 0 0,1-1-1 0 0,-1 0 0 0 0,0 1 0 0 0,1-1 0 0 0,-1 1 1 0 0,0-1-1 0 0,0 0 0 0 0,-1 0 0 0 0,1 1 0 0 0,0-1 1 0 0,0 1-1 0 0,-1-1 0 0 0,1 0 0 0 0,-1 1 0 0 0,1-1 1 0 0,-2-2-1 0 0,0 2-30 0 0,0 0-1 0 0,0-1 1 0 0,-1 1 0 0 0,1 0-1 0 0,0 0 1 0 0,-1 0 0 0 0,1 0-1 0 0,-1 0 1 0 0,0 1 0 0 0,0-1-1 0 0,1 1 1 0 0,-5-1 0 0 0,-4-2-74 0 0,0 1 1 0 0,0 0 0 0 0,-1 1-1 0 0,1 0 1 0 0,-1 1-1 0 0,-13 0 1 0 0,10 2-38 0 0,0 1 0 0 0,-29 7 0 0 0,10-1-154 0 0,-8 2-1082 0 0,32-9-458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38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35 13715 0 0,'-6'-10'1146'0'0,"5"8"-930"0"0,0-1 0 0 0,0 1-1 0 0,-1 0 1 0 0,1 0 0 0 0,-1-1 0 0 0,1 1 0 0 0,-1 0 0 0 0,0 0 0 0 0,-3-2 0 0 0,4 4-266 0 0,-11 22-1113 0 0,-9 18 630 0 0,-11 66 337 0 0,-22 135 1 0 0,0 115-463 0 0,47-304 215 0 0,-29 249-90 0 0,17-139 487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49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4273 0 0,'8'8'269'0'0,"0"1"0"0"0,0 0 1 0 0,-1 0-1 0 0,0 1 0 0 0,-1 0 0 0 0,9 18 0 0 0,-8-15-160 0 0,-1 1 0 0 0,0 0 0 0 0,-1 0 0 0 0,3 18-1 0 0,2 13 37 0 0,-4-23 62 0 0,-2 0 0 0 0,0 0 1 0 0,1 30 2985 0 0,3-74-1629 0 0,4-23-1407 0 0,2 0 0 0 0,2 0 0 0 0,2 2 0 0 0,28-49-1 0 0,-45 89-154 0 0,1 0 0 0 0,0 1-1 0 0,0-1 1 0 0,0 1-1 0 0,0-1 1 0 0,1 1 0 0 0,-1 0-1 0 0,1 0 1 0 0,-1 0-1 0 0,1 0 1 0 0,0 1 0 0 0,4-3-1 0 0,-6 3-12 0 0,0 1-1 0 0,0 0 0 0 0,0-1 0 0 0,1 1 1 0 0,-1 0-1 0 0,0 0 0 0 0,0 0 1 0 0,0 0-1 0 0,0 0 0 0 0,0 0 0 0 0,0 0 1 0 0,0 0-1 0 0,1 0 0 0 0,-1 1 1 0 0,0-1-1 0 0,0 0 0 0 0,0 1 1 0 0,0-1-1 0 0,0 1 0 0 0,0-1 0 0 0,0 1 1 0 0,0-1-1 0 0,0 1 0 0 0,0 0 1 0 0,-1-1-1 0 0,1 1 0 0 0,0 0 0 0 0,0 0 1 0 0,-1 0-1 0 0,1-1 0 0 0,0 1 1 0 0,-1 0-1 0 0,1 0 0 0 0,-1 0 0 0 0,1 0 1 0 0,-1 0-1 0 0,1 2 0 0 0,6 18-11 0 0,-1 0 0 0 0,-1 0 0 0 0,-1 1 0 0 0,-1-1 0 0 0,-1 1 0 0 0,-1 29 0 0 0,0-24-467 0 0,0-1 0 0 0,2 1 0 0 0,9 41 0 0 0,-5-49-892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0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12 11546 0 0,'-4'-2'22'0'0,"-1"0"0"0"0,1 0-1 0 0,-1 1 1 0 0,0 0-1 0 0,1 0 1 0 0,-1 0-1 0 0,0 0 1 0 0,0 1-1 0 0,0 0 1 0 0,0 0 0 0 0,0 0-1 0 0,0 1 1 0 0,1-1-1 0 0,-1 1 1 0 0,0 0-1 0 0,0 1 1 0 0,1-1-1 0 0,-1 1 1 0 0,1 0 0 0 0,-1 0-1 0 0,1 0 1 0 0,0 1-1 0 0,-5 2 1 0 0,-4 4-90 0 0,1 0 1 0 0,0 1-1 0 0,1 0 0 0 0,0 1 1 0 0,0 0-1 0 0,-9 13 0 0 0,3-2-26 0 0,-27 45 0 0 0,41-60-11 0 0,-1 0 1 0 0,1 0-1 0 0,0 0 1 0 0,1 0-1 0 0,-1 1 1 0 0,1-1-1 0 0,1 1 1 0 0,0-1-1 0 0,0 1 1 0 0,0-1-1 0 0,1 15 1 0 0,0-20 65 0 0,0-1 1 0 0,1 1-1 0 0,-1-1 1 0 0,0 1-1 0 0,1-1 1 0 0,-1 0-1 0 0,1 1 1 0 0,-1-1-1 0 0,1 1 1 0 0,0-1-1 0 0,-1 0 1 0 0,1 0-1 0 0,0 0 1 0 0,0 1-1 0 0,0-1 1 0 0,0 0-1 0 0,0 0 1 0 0,0 0-1 0 0,0 0 1 0 0,0-1-1 0 0,1 1 1 0 0,1 1-1 0 0,-1-1 30 0 0,1 0-1 0 0,0 0 1 0 0,0-1-1 0 0,0 1 1 0 0,-1-1-1 0 0,1 0 0 0 0,0 0 1 0 0,0 0-1 0 0,0 0 1 0 0,5-1-1 0 0,6-2 175 0 0,0-1 0 0 0,0 0 0 0 0,21-10 0 0 0,-27 11-105 0 0,13-8 339 0 0,0 0 1 0 0,0-2-1 0 0,21-17 1 0 0,-17 13 94 0 0,-25 16-490 0 0,1 0 0 0 0,0 1 0 0 0,0-1 0 0 0,0 1 0 0 0,-1-1 0 0 0,1 1 0 0 0,0-1-1 0 0,0 1 1 0 0,0-1 0 0 0,0 1 0 0 0,0 0 0 0 0,0-1 0 0 0,0 1 0 0 0,0 0 0 0 0,0 0 0 0 0,0 0 0 0 0,0 0-1 0 0,0 0 1 0 0,0 0 0 0 0,0 0 0 0 0,0 0 0 0 0,0 0 0 0 0,0 0 0 0 0,0 1 0 0 0,0-1 0 0 0,0 0 0 0 0,0 1-1 0 0,0-1 1 0 0,0 0 0 0 0,-1 1 0 0 0,1-1 0 0 0,0 1 0 0 0,0 0 0 0 0,0-1 0 0 0,-1 1 0 0 0,1 0-1 0 0,0-1 1 0 0,-1 1 0 0 0,1 0 0 0 0,0 0 0 0 0,-1 0 0 0 0,1 0 0 0 0,-1-1 0 0 0,1 1 0 0 0,-1 0 0 0 0,0 0-1 0 0,1 0 1 0 0,-1 0 0 0 0,0 0 0 0 0,0 0 0 0 0,0 0 0 0 0,1 2 0 0 0,1 9-68 0 0,0 0 0 0 0,0 0 0 0 0,-1 19 0 0 0,-1-18 117 0 0,2 7-121 0 0,4 40 190 0 0,-5-56-280 0 0,-1 0 0 0 0,2 0 0 0 0,-1 0 0 0 0,0 0 0 0 0,1 0-1 0 0,-1 0 1 0 0,1 0 0 0 0,0 0 0 0 0,1-1 0 0 0,-1 1 0 0 0,4 3 0 0 0,-1-2-1138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13563 0 0,'-11'406'-1119'0'0,"10"-253"1201"0"0,-9 373-3573 0 0,7-476 2378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1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18084 0 0,'0'0'-264'0'0,"17"12"-1281"0"0,-5-2 537 0 0,4 1-216 0 0,1 0-344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1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462 1 16123 0 0,'-12'2'-45'0'0,"1"2"0"0"0,0 0 0 0 0,0 0-1 0 0,0 1 1 0 0,1 0 0 0 0,0 1-1 0 0,0 0 1 0 0,-18 14 0 0 0,2 2-122 0 0,-42 44 0 0 0,42-34 68 0 0,0 1 1 0 0,3 1-1 0 0,1 0 0 0 0,1 2 1 0 0,2 1-1 0 0,2 0 1 0 0,1 1-1 0 0,2 1 0 0 0,1 0 1 0 0,-10 63-1 0 0,8-10-66 0 0,3 1 0 0 0,5 1 0 0 0,8 143 1 0 0,34 81-53 0 0,26-4 294 0 0,-60-308-76 0 0,18 61-80 0 0,-14-53-211 0 0,0-1 1 0 0,-1 1-1 0 0,-1 0 1 0 0,0 1-1 0 0,-1-1 1 0 0,0 0-1 0 0,-1 20 1 0 0,-4-21-598 0 0,-3-1-424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1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15371 0 0,'3'-2'-156'0'0,"17"-9"60"0"0,1 1-1 0 0,1 1 1 0 0,-1 1-1 0 0,30-7 1 0 0,0-2 73 0 0,151-69-391 0 0,-113 45 90 0 0,-72 32 322 0 0,-15 7-14 0 0,0 1 0 0 0,0 0 1 0 0,0-1-1 0 0,0 1 0 0 0,1 0 1 0 0,-1 0-1 0 0,0 0 0 0 0,0 0 1 0 0,1 0-1 0 0,-1 1 0 0 0,1-1 1 0 0,-1 1-1 0 0,1 0 0 0 0,-1-1 1 0 0,0 1-1 0 0,1 0 0 0 0,-1 1 1 0 0,1-1-1 0 0,3 1 0 0 0,-5 2-40 0 0,0 0-1 0 0,0 0 1 0 0,1 0 0 0 0,-2 0-1 0 0,1 1 1 0 0,0-1-1 0 0,-1 0 1 0 0,1 0 0 0 0,-1 1-1 0 0,0 5 1 0 0,0-3 23 0 0,3 167-114 0 0,-2-165 148 0 0,0 23 18 0 0,2 1 0 0 0,11 49-1 0 0,-11-72-9 0 0,-1-1-1 0 0,1 1 0 0 0,0-1 0 0 0,1 0 0 0 0,0 0 0 0 0,0 0 0 0 0,1 0 0 0 0,0-1 0 0 0,0 1 0 0 0,1-1 0 0 0,0-1 1 0 0,0 1-1 0 0,1-1 0 0 0,7 6 0 0 0,-10-9 1 0 0,0-1 1 0 0,0 0 0 0 0,0 1-1 0 0,0-1 1 0 0,1-1 0 0 0,-1 1 0 0 0,0-1-1 0 0,1 0 1 0 0,0 0 0 0 0,-1 0-1 0 0,1 0 1 0 0,-1-1 0 0 0,1 0-1 0 0,5 0 1 0 0,-2-1 30 0 0,0 0 0 0 0,-1-1 0 0 0,1 0 0 0 0,0 0 0 0 0,-1 0-1 0 0,1-1 1 0 0,11-7 0 0 0,-2 0 131 0 0,0-1 0 0 0,-1 0 0 0 0,-1-2 0 0 0,0 0 0 0 0,25-27-1 0 0,-26 21 119 0 0,0 0 0 0 0,-1-1 0 0 0,20-43-1 0 0,-23 29 54 0 0,-10 30-275 0 0,0 1 1 0 0,1-1-1 0 0,0 1 0 0 0,0-1 0 0 0,0 1 0 0 0,0-1 0 0 0,0 1 0 0 0,1 0 0 0 0,-1-1 1 0 0,1 1-1 0 0,0 0 0 0 0,0 0 0 0 0,3-3 0 0 0,-4 5 170 0 0,-4 25-1409 0 0,-1 8 1077 0 0,1 1-1 0 0,2 0 1 0 0,1 0-1 0 0,7 46 1 0 0,-5-67-442 0 0,1 0 0 0 0,0 0 0 0 0,0-1 1 0 0,1 1-1 0 0,6 11 0 0 0,-5-12-965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12323 0 0,'55'181'-292'0'0,"2"28"1580"0"0,-55-212-1132 0 0,5-8-85 0 0,-1 0 0 0 0,0-1 0 0 0,-1 0 0 0 0,0 0 0 0 0,-1 0 0 0 0,5-20 0 0 0,0-1-79 0 0,0 7-6 0 0,1 1-1 0 0,0 0 0 0 0,2 0 1 0 0,21-31-1 0 0,-30 51 12 0 0,0 1-1 0 0,0 1 1 0 0,0-1-1 0 0,0 0 1 0 0,1 1 0 0 0,0 0-1 0 0,0 0 1 0 0,0 0-1 0 0,0 0 1 0 0,0 0-1 0 0,1 1 1 0 0,7-3 0 0 0,-10 4-13 0 0,0 0 0 0 0,0 1 0 0 0,0-1 0 0 0,1 1 0 0 0,-1 0 0 0 0,0 0 0 0 0,0-1 0 0 0,0 2 0 0 0,1-1 0 0 0,-1 0 0 0 0,0 0 0 0 0,0 1 0 0 0,0-1 0 0 0,0 1 0 0 0,1-1 0 0 0,-1 1 0 0 0,0 0 0 0 0,0 0 0 0 0,0 0 0 0 0,-1 0 0 0 0,1 0 0 0 0,0 1 0 0 0,0-1 0 0 0,-1 1 0 0 0,1-1 0 0 0,0 1 0 0 0,-1-1 0 0 0,0 1 0 0 0,3 3 0 0 0,7 14-41 0 0,-1 1-1 0 0,0 0 1 0 0,11 38 0 0 0,-7-21 59 0 0,41 129-3053 0 0,-46-150 1436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223 431 13339 0 0,'-8'1'44'0'0,"1"0"0"0"0,0 1-1 0 0,0-1 1 0 0,0 2 0 0 0,0-1 0 0 0,0 1 0 0 0,0 0 0 0 0,1 0 0 0 0,-1 1-1 0 0,1 0 1 0 0,0 0 0 0 0,0 0 0 0 0,1 1 0 0 0,-1 0 0 0 0,1 0 0 0 0,0 0-1 0 0,-9 12 1 0 0,2 0-91 0 0,0 0-1 0 0,1 1 1 0 0,0 0-1 0 0,2 0 1 0 0,-9 24-1 0 0,12-27-2 0 0,1 1-1 0 0,1-1 1 0 0,0 1 0 0 0,1 0-1 0 0,1 0 1 0 0,0 0 0 0 0,1 29-1 0 0,2-38 23 0 0,-1-1 0 0 0,1 1 0 0 0,1 0 0 0 0,-1-1 0 0 0,1 1 0 0 0,0-1 0 0 0,1 1 0 0 0,-1-1 0 0 0,1 0 0 0 0,1 0 0 0 0,-1 0-1 0 0,1-1 1 0 0,0 1 0 0 0,0-1 0 0 0,0 0 0 0 0,1 0 0 0 0,0 0 0 0 0,0-1 0 0 0,0 1 0 0 0,11 5 0 0 0,-9-6 28 0 0,1 0 0 0 0,-1 0 1 0 0,1-1-1 0 0,0 0 0 0 0,0 0 1 0 0,0-1-1 0 0,0 0 0 0 0,0-1 0 0 0,1 1 1 0 0,-1-2-1 0 0,0 1 0 0 0,1-1 1 0 0,11-2-1 0 0,-8 0-13 0 0,0 0 0 0 0,0-1 0 0 0,0-1-1 0 0,0 0 1 0 0,-1 0 0 0 0,0-1 0 0 0,0-1 0 0 0,14-9 0 0 0,-3-1-169 0 0,-1 0 0 0 0,-1-2 0 0 0,0 0 1 0 0,-1-1-1 0 0,-1-1 0 0 0,-1-1 0 0 0,25-39 0 0 0,-17 12-186 0 0,-2-1 0 0 0,-2-1-1 0 0,27-94 1 0 0,-3 4 779 0 0,-28 94 743 0 0,-2 0 0 0 0,17-97 0 0 0,-32 141-1104 0 0,0 0 0 0 0,0 1 1 0 0,0-1-1 0 0,0 0 0 0 0,-1 0 1 0 0,1 0-1 0 0,0 0 1 0 0,-1 0-1 0 0,1 0 0 0 0,-1 0 1 0 0,-1-2-1 0 0,-3-12 271 0 0,5 15-261 0 0,-1 18-765 0 0,9 85-8 0 0,-7 89 773 0 0,1-68 25 0 0,13 80 59 0 0,-7-125-88 0 0,11 46 158 0 0,0 16-1782 0 0,-17-131 730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3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15843 0 0,'13'-7'24'0'0,"-1"0"-1"0"0,1 1 1 0 0,0 1 0 0 0,0 0-1 0 0,0 1 1 0 0,22-4-1 0 0,84-9-153 0 0,-111 17 129 0 0,9-2-36 0 0,-1 0 0 0 0,1 2 0 0 0,0 0 1 0 0,-1 1-1 0 0,29 5 0 0 0,-40-5 8 0 0,1 0 0 0 0,-1 1 0 0 0,0 0 1 0 0,0 0-1 0 0,0 0 0 0 0,0 1 0 0 0,0 0 0 0 0,-1 0 0 0 0,1 0 0 0 0,-1 0 1 0 0,0 1-1 0 0,0 0 0 0 0,0-1 0 0 0,0 1 0 0 0,-1 1 0 0 0,0-1 0 0 0,1 1 0 0 0,-1-1 1 0 0,-1 1-1 0 0,5 10 0 0 0,0 4 14 0 0,-1 0 0 0 0,-1 0 0 0 0,-1 1-1 0 0,4 34 1 0 0,-5 80 56 0 0,-2-19 17 0 0,0-105-176 0 0,-1 0 1 0 0,2 0 0 0 0,-1 0 0 0 0,2-1-1 0 0,3 14 1 0 0,-5-20-50 0 0,0-1-1 0 0,0 0 1 0 0,1 1-1 0 0,-1-1 1 0 0,0 0-1 0 0,1 0 1 0 0,-1 0-1 0 0,1 0 1 0 0,0 0-1 0 0,-1 0 1 0 0,1-1-1 0 0,0 1 1 0 0,0 0-1 0 0,0-1 1 0 0,0 0-1 0 0,1 1 1 0 0,-1-1-1 0 0,0 0 1 0 0,1 0 0 0 0,-1 0-1 0 0,0-1 1 0 0,1 1-1 0 0,-1 0 1 0 0,6 0-1 0 0,6 0-1348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3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35 10898 0 0,'-7'3'161'0'0,"-1"0"-1"0"0,0 0 1 0 0,1 0-1 0 0,0 1 1 0 0,-1 0 0 0 0,2 0-1 0 0,-1 1 1 0 0,0 0-1 0 0,1 0 1 0 0,0 1-1 0 0,0 0 1 0 0,-8 10-1 0 0,-4 8 65 0 0,1 0-1 0 0,-15 31 0 0 0,18-30-123 0 0,8-13-94 0 0,0 0 0 0 0,1 0 1 0 0,1 0-1 0 0,0 1 0 0 0,0 0 0 0 0,1-1 0 0 0,1 1 1 0 0,1 0-1 0 0,-1 0 0 0 0,2 1 0 0 0,0-1 0 0 0,0 0 1 0 0,2 0-1 0 0,2 15 0 0 0,-3-24-15 0 0,0 0-1 0 0,0-1 1 0 0,0 1 0 0 0,1-1-1 0 0,0 1 1 0 0,-1-1 0 0 0,1 0-1 0 0,0 1 1 0 0,0-1-1 0 0,1 0 1 0 0,-1 0 0 0 0,1-1-1 0 0,-1 1 1 0 0,1 0 0 0 0,0-1-1 0 0,0 0 1 0 0,0 0 0 0 0,1 0-1 0 0,3 2 1 0 0,-3-2 11 0 0,1-1 0 0 0,0 0 0 0 0,0 0 0 0 0,0 0 1 0 0,-1 0-1 0 0,1-1 0 0 0,0 0 0 0 0,0 0 0 0 0,0 0 0 0 0,0-1 0 0 0,0 0 0 0 0,9-2 0 0 0,2-2 58 0 0,1-2-1 0 0,-1 1 0 0 0,0-2 1 0 0,-1 0-1 0 0,0-1 0 0 0,0-1 1 0 0,14-12-1 0 0,-21 15-5 0 0,-1 0 0 0 0,0 0 0 0 0,0-1 0 0 0,-1 0 0 0 0,0 0 0 0 0,0-1 0 0 0,-1 1 1 0 0,0-1-1 0 0,-1 0 0 0 0,0-1 0 0 0,0 1 0 0 0,-1-1 0 0 0,0 0 0 0 0,-1 1 0 0 0,0-1 0 0 0,0 0 0 0 0,-1 0 0 0 0,-1-20 0 0 0,0 15-181 0 0,-2-1-1 0 0,0 1 1 0 0,0 0-1 0 0,-1 1 0 0 0,-1-1 1 0 0,-1 1-1 0 0,0-1 1 0 0,-1 1-1 0 0,0 0 1 0 0,-1 1-1 0 0,-1 0 1 0 0,-10-14-1 0 0,17 26 89 0 0,-1-3-267 0 0,0 1 1 0 0,-1 0-1 0 0,0 0 0 0 0,0-1 1 0 0,0 2-1 0 0,0-1 1 0 0,0 0-1 0 0,0 1 0 0 0,-5-4 1 0 0,3 5-1338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3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76 5649 0 0,'0'-1'34'0'0,"-1"1"-1"0"0,0 0 1 0 0,1 0 0 0 0,-1 0-1 0 0,0 0 1 0 0,1-1 0 0 0,-1 1-1 0 0,0 0 1 0 0,0 0 0 0 0,1 0-1 0 0,-1 0 1 0 0,0 1-1 0 0,1-1 1 0 0,-1 0 0 0 0,0 0-1 0 0,1 0 1 0 0,-1 1 0 0 0,1-1-1 0 0,-1 0 1 0 0,0 0 0 0 0,1 1-1 0 0,-1-1 1 0 0,1 1-1 0 0,-1-1 1 0 0,1 0 0 0 0,-1 1-1 0 0,1-1 1 0 0,-2 2 0 0 0,-6 21-326 0 0,6-14 201 0 0,2-1-1 0 0,-1 1 1 0 0,1-1-1 0 0,2 11 1 0 0,-1-12 137 0 0,1 1 0 0 0,0-1 0 0 0,0 0 1 0 0,0 0-1 0 0,1 0 0 0 0,1 0 0 0 0,-1 0 0 0 0,1 0 0 0 0,0-1 1 0 0,0 0-1 0 0,1 0 0 0 0,0 0 0 0 0,0 0 0 0 0,0-1 0 0 0,1 0 0 0 0,-1 0 1 0 0,1 0-1 0 0,0-1 0 0 0,1 0 0 0 0,-1 0 0 0 0,1-1 0 0 0,0 1 1 0 0,0-1-1 0 0,0-1 0 0 0,0 1 0 0 0,1-1 0 0 0,-1-1 0 0 0,0 1 0 0 0,1-1 1 0 0,-1-1-1 0 0,1 1 0 0 0,0-1 0 0 0,-1-1 0 0 0,1 1 0 0 0,10-3 1 0 0,-3-1 237 0 0,0 0 0 0 0,0-2 0 0 0,0 1 0 0 0,0-2 0 0 0,-1 0 0 0 0,20-13 0 0 0,-28 16-82 0 0,0 0 1 0 0,-1-1-1 0 0,1 1 0 0 0,-1-1 1 0 0,0 0-1 0 0,0-1 0 0 0,-1 1 1 0 0,1-1-1 0 0,-1 0 0 0 0,-1 0 1 0 0,1 0-1 0 0,-1-1 0 0 0,0 1 0 0 0,0-1 1 0 0,-1 1-1 0 0,3-14 0 0 0,-2 3 82 0 0,-1-1 0 0 0,-1-20-1 0 0,-1 34-238 0 0,0-1-1 0 0,0 1 1 0 0,-1 0-1 0 0,1 0 1 0 0,-1-1-1 0 0,0 1 0 0 0,-1 0 1 0 0,1 0-1 0 0,-1 0 1 0 0,1 0-1 0 0,-1 0 1 0 0,0 1-1 0 0,-1-1 1 0 0,-4-6-1 0 0,7 10-73 0 0,-1 0-1 0 0,1 0 0 0 0,0 0 1 0 0,-1 0-1 0 0,1 0 1 0 0,-1 0-1 0 0,1 0 1 0 0,0 0-1 0 0,-1 1 0 0 0,1-1 1 0 0,-1 0-1 0 0,1 0 1 0 0,0 0-1 0 0,-1 0 1 0 0,1 1-1 0 0,0-1 0 0 0,-1 0 1 0 0,1 0-1 0 0,0 1 1 0 0,0-1-1 0 0,-1 0 1 0 0,1 1-1 0 0,0-1 1 0 0,0 0-1 0 0,-1 1 0 0 0,1-1 1 0 0,0 0-1 0 0,0 1 1 0 0,0-1-1 0 0,0 0 1 0 0,-1 1-1 0 0,-5 11-1100 0 0,6-12 1112 0 0,-4 10-28 0 0,1 1 1 0 0,0-1-1 0 0,0 1 0 0 0,1 0 0 0 0,1 0 0 0 0,0-1 0 0 0,1 21 1 0 0,-1-17 77 0 0,2 39 163 0 0,3-1 1 0 0,14 75-1 0 0,-9-76-95 0 0,-3 1-1 0 0,1 74 1 0 0,-8-116-7 0 0,0 0 0 0 0,-1 0 0 0 0,0 0 0 0 0,0-1 1 0 0,-1 1-1 0 0,0-1 0 0 0,-1 0 0 0 0,0 0 0 0 0,-1 0 0 0 0,0 0 0 0 0,0-1 0 0 0,0 0 0 0 0,-1 0 0 0 0,-1 0 0 0 0,1-1 0 0 0,-1 0 1 0 0,0 0-1 0 0,-1-1 0 0 0,-13 10 0 0 0,11-9 73 0 0,-1-1 1 0 0,0 0-1 0 0,0 0 0 0 0,-1-1 1 0 0,1-1-1 0 0,-1 0 0 0 0,0 0 1 0 0,0-2-1 0 0,0 1 1 0 0,-1-1-1 0 0,1-1 0 0 0,-1 0 1 0 0,1-1-1 0 0,-1 0 0 0 0,-15-3 1 0 0,-102-27-2199 0 0,41 8-1907 0 0,63 16 3736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3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 10058 0 0,'36'56'794'0'0,"-27"-44"-660"0"0,-1 0 0 0 0,0 1 1 0 0,-1 0-1 0 0,0 1 0 0 0,7 19 0 0 0,-14-33-117 0 0,0 1 0 0 0,0-1 0 0 0,0 1 0 0 0,0-1 0 0 0,0 0 0 0 0,0 1 0 0 0,1-1 0 0 0,-1 1 0 0 0,0-1 0 0 0,0 0 0 0 0,0 1 0 0 0,1-1 0 0 0,-1 1 0 0 0,0-1 0 0 0,1 0 0 0 0,-1 1 0 0 0,0-1 0 0 0,1 0 1 0 0,-1 1-1 0 0,0-1 0 0 0,1 0 0 0 0,-1 0 0 0 0,0 0 0 0 0,1 1 0 0 0,-1-1 0 0 0,1 0 0 0 0,-1 0 0 0 0,1 0 0 0 0,-1 0 0 0 0,0 0 0 0 0,1 1 0 0 0,-1-1 0 0 0,1 0 0 0 0,-1 0 0 0 0,1 0 0 0 0,-1 0 0 0 0,1 0 0 0 0,-1-1 0 0 0,0 1 0 0 0,1 0 0 0 0,-1 0 0 0 0,1 0 0 0 0,-1 0 0 0 0,1 0 0 0 0,-1-1 0 0 0,0 1 0 0 0,1 0 0 0 0,-1 0 0 0 0,1-1 0 0 0,-1 1 0 0 0,0 0 0 0 0,1 0 0 0 0,-1-1 0 0 0,0 1 0 0 0,0-1 0 0 0,1 1 0 0 0,-1 0 0 0 0,0-1 0 0 0,0 1 0 0 0,1 0 0 0 0,-1-2 0 0 0,17-24 118 0 0,-5-3-179 0 0,2 0 1 0 0,0 1 0 0 0,2 0-1 0 0,1 2 1 0 0,1 0 0 0 0,1 0-1 0 0,34-33 1 0 0,-49 56 48 0 0,0-1 0 0 0,1 0 0 0 0,-1 1 1 0 0,1 0-1 0 0,0 0 0 0 0,0 0 0 0 0,0 0 0 0 0,0 1 0 0 0,0 0 0 0 0,0 0 0 0 0,1 1 1 0 0,-1-1-1 0 0,1 1 0 0 0,-1 0 0 0 0,1 1 0 0 0,-1-1 0 0 0,1 1 0 0 0,0 0 0 0 0,-1 0 1 0 0,1 1-1 0 0,9 2 0 0 0,-9-1 6 0 0,1 0 0 0 0,-1 1 0 0 0,1 0-1 0 0,-1 1 1 0 0,0-1 0 0 0,0 1 0 0 0,-1 0 0 0 0,1 1 0 0 0,-1-1 0 0 0,0 1 0 0 0,0 0 0 0 0,0 0 0 0 0,-1 1 0 0 0,0-1 0 0 0,0 1 0 0 0,0 0-1 0 0,3 7 1 0 0,70 162 32 0 0,-72-163-257 0 0,-1 1 0 0 0,0 0 1 0 0,-1-1-1 0 0,-1 1 0 0 0,2 21 0 0 0,-5-21-713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4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19388 0 0,'0'0'-376'0'0,"-5"4"184"0"0,20 5-160 0 0,-11-1-168 0 0,6 4 160 0 0,6 2-953 0 0,6 1-167 0 0,4-1-256 0 0,0 1-1049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4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13395 0 0,'-15'8'532'0'0,"-5"2"-54"0"0,1 1 0 0 0,-33 25 0 0 0,48-33-475 0 0,0 1 0 0 0,-1 0 0 0 0,1 0 0 0 0,1 1 0 0 0,-1-1 0 0 0,0 1 0 0 0,1-1 0 0 0,0 1 0 0 0,0 0 0 0 0,1 0 0 0 0,-1 1 0 0 0,1-1 0 0 0,0 0-1 0 0,1 1 1 0 0,-1-1 0 0 0,0 8 0 0 0,2-9-13 0 0,0 0-1 0 0,0 1 0 0 0,1-1 1 0 0,0 0-1 0 0,-1 0 0 0 0,1 1 1 0 0,1-1-1 0 0,-1 0 0 0 0,1 0 1 0 0,-1 0-1 0 0,1 0 0 0 0,0 0 1 0 0,1-1-1 0 0,-1 1 0 0 0,1-1 1 0 0,-1 1-1 0 0,1-1 0 0 0,6 5 1 0 0,6 5 0 0 0,0 0 0 0 0,33 19 0 0 0,-15-11 33 0 0,-4-1-3 0 0,-19-14-16 0 0,0 0-1 0 0,0 1 1 0 0,-1 0 0 0 0,0 0 0 0 0,-1 1-1 0 0,0 0 1 0 0,0 0 0 0 0,11 16-1 0 0,-18-22-29 0 0,0-1-1 0 0,-1 0 1 0 0,1 1-1 0 0,-1-1 1 0 0,0 1-1 0 0,1-1 1 0 0,-1 1-1 0 0,0-1 0 0 0,0 1 1 0 0,0-1-1 0 0,0 1 1 0 0,0 0-1 0 0,0-1 1 0 0,-1 1-1 0 0,1-1 1 0 0,-1 0-1 0 0,1 1 1 0 0,-1-1-1 0 0,1 1 1 0 0,-1-1-1 0 0,1 1 1 0 0,-1-1-1 0 0,0 0 1 0 0,0 0-1 0 0,0 1 0 0 0,0-1 1 0 0,-1 1-1 0 0,-9 11-914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2:55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80 345 5009 0 0,'-50'13'7708'0'0,"20"-5"-8578"0"0,35-4 263 0 0,0-1 570 0 0,0-1 0 0 0,0 0 0 0 0,0 0 1 0 0,0 0-1 0 0,1-1 0 0 0,-1 1 0 0 0,1-1 1 0 0,10 0-1 0 0,54 0 5 0 0,-37-2 29 0 0,566-9 21 0 0,3 1 116 0 0,9-5 384 0 0,1 1 67 0 0,283 27 108 0 0,182-1-328 0 0,945-69-113 0 0,-475 7 140 0 0,511 11 551 0 0,-491-18-701 0 0,-38 0 124 0 0,-916 43 36 0 0,560-6 1063 0 0,-820 19-858 0 0,498-2 238 0 0,0-25-518 0 0,-88-14-131 0 0,-716 34-1200 0 0,-35 4 276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3:02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28 9602,'-61'-7'-16,"89"10"24,51 8-72,11-4 120,1-8 8,5-2 40,-3 2-8,-1-2 0,-3-3 0,-8-4-120,-6 1-104,-10 0-552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3:03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3:03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15 5065,'-26'-15'3649,"28"18"-3589,17 19-261,2-2 0,0 0 1,1-2-1,30 20 0,-19-14 247,89 60 36,20 16 48,-140-99-116,0 1 0,0 0 0,0-1-1,0 1 1,0 0 0,0 0-1,-1 0 1,1 0 0,-1 0-1,1 0 1,-1 0 0,0 1 0,0-1-1,0 1 1,1 2 0,-2-3 2,0 0 0,0 0 0,0 0 1,-1 0-1,1-1 0,-1 1 0,1 0 0,-1 0 1,0-1-1,0 1 0,0 0 0,1-1 1,-2 1-1,1 0 0,0-1 0,0 0 0,0 1 1,-1-1-1,1 0 0,-1 1 0,-1 0 1,-30 25 215,-1-2 0,-55 30 0,-81 33 292,110-59-96,57-27-399,3-2 39,0 1-1,-1-1 0,1 0 1,0 1-1,-1-1 1,1 0-1,0 0 0,0 1 1,-1-1-1,1 0 0,-1 0 1,1 0-1,0 1 0,-1-1 1,1 0-1,0 0 1,-1 0-1,1 0 0,-1 0 1,1 0-1,0 0 0,-1 0 1,1 0-1,-1 0 1,1 0-1,0 0 0,-1 0 1,1 0-1,-1 0 0,1 0 1,0 0-1,-1 0 0,1-1 1,0 1-1,-1 0 1,1 0-1,-1 0 0,1-1 1,0 1-1,0 0 0,-1-1 1,1 1-1,0 0 1,-1 0-1,1-1 0,0 1 1,0-1-1,0 1 0,-1 0 1,1-1-1,0 1 0,0 0 1,0-1-1,0 1 1,0-1-1,0 1 0,0 0 1,0-1-1,0 0 0,-17-83 1150,-9-137-1,22 89-1327,8 65-564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1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6521 0 0,'-8'56'-257'0'0,"2"1"0"0"0,3 0-1 0 0,7 111 1 0 0,-2-132 242 0 0,52 517 247 0 0,37-7 343 0 0,-77-479-406 0 0,-8-41 95 0 0,-1 0 0 0 0,0 1 0 0 0,-2-1 0 0 0,-1 44-1 0 0,-4-62-19 0 0,1-8-754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1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24 709 6905 0 0,'-8'-30'272'0'0,"3"0"-1"0"0,0 0 1 0 0,2-1-1 0 0,1 1 0 0 0,1-1 1 0 0,2 0-1 0 0,1 1 1 0 0,1-1-1 0 0,2 1 0 0 0,1 0 1 0 0,1 0-1 0 0,2 1 1 0 0,1 0-1 0 0,1 0 0 0 0,1 1 1 0 0,2 1-1 0 0,31-48 1 0 0,-37 64-260 0 0,0 1 0 0 0,0-1 0 0 0,1 2 1 0 0,0-1-1 0 0,1 1 0 0 0,0 0 1 0 0,0 1-1 0 0,1 1 0 0 0,0-1 1 0 0,1 2-1 0 0,22-11 0 0 0,-26 14-21 0 0,0 1-1 0 0,1 0 1 0 0,-1 0 0 0 0,0 1-1 0 0,1 0 1 0 0,-1 0-1 0 0,1 1 1 0 0,-1 0-1 0 0,1 0 1 0 0,-1 1-1 0 0,1 0 1 0 0,-1 1-1 0 0,1 0 1 0 0,-1 0-1 0 0,0 1 1 0 0,0 0 0 0 0,0 0-1 0 0,-1 1 1 0 0,10 6-1 0 0,-7-3 14 0 0,0 0 0 0 0,0 0 0 0 0,-1 1 0 0 0,-1 1 0 0 0,1 0 0 0 0,-1 0 0 0 0,-1 0 0 0 0,0 1 1 0 0,0 0-1 0 0,-1 0 0 0 0,0 1 0 0 0,-1 0 0 0 0,6 17 0 0 0,-1 3 29 0 0,-1 1-1 0 0,-2 0 1 0 0,6 56 0 0 0,-11-70-8 0 0,-2 1 0 0 0,0-1 0 0 0,-1 0 0 0 0,-1 1 0 0 0,0-1 0 0 0,-2 0 0 0 0,0 0 0 0 0,-1-1 0 0 0,-1 1 0 0 0,0-1 0 0 0,-1 0 0 0 0,-1-1 0 0 0,-1 0-1 0 0,0 0 1 0 0,-1-1 0 0 0,-22 27 0 0 0,17-30 18 0 0,0-1 0 0 0,0 0-1 0 0,-1-1 1 0 0,0 0 0 0 0,-1-1-1 0 0,-31 11 1 0 0,17-14-602 0 0,23-6 132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2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1192 0 0,'2'44'165'0'0,"1"-1"0"0"0,2 0-1 0 0,3 0 1 0 0,1 0-1 0 0,1-1 1 0 0,3-1 0 0 0,2 0-1 0 0,38 77 1 0 0,-49-111-80 0 0,0 0 0 0 0,0 0 1 0 0,1 0-1 0 0,0-1 0 0 0,0 0 1 0 0,0 0-1 0 0,1 0 0 0 0,0-1 1 0 0,0 1-1 0 0,13 7 0 0 0,-15-11-4 0 0,0 0-1 0 0,0 0 0 0 0,0 0 1 0 0,0-1-1 0 0,0 0 0 0 0,1 0 1 0 0,-1 0-1 0 0,0 0 0 0 0,1-1 1 0 0,-1 0-1 0 0,1 0 0 0 0,-1 0 1 0 0,1 0-1 0 0,-1-1 0 0 0,0 1 1 0 0,1-1-1 0 0,-1 0 0 0 0,0-1 1 0 0,0 1-1 0 0,0-1 0 0 0,5-2 1 0 0,9-6 231 0 0,-1-1 0 0 0,0-1 1 0 0,-1 0-1 0 0,0-2 0 0 0,-1 1 1 0 0,0-2-1 0 0,-1 0 0 0 0,-1-1 0 0 0,0 0 1 0 0,-1-1-1 0 0,14-28 0 0 0,-21 37-104 0 0,-2-1 1 0 0,1 0-1 0 0,-1 0 0 0 0,0 0 0 0 0,-1 0 0 0 0,0 0 0 0 0,-1-1 0 0 0,0 1 0 0 0,0 0 0 0 0,-1-1 1 0 0,0 1-1 0 0,-1-1 0 0 0,0 1 0 0 0,0-1 0 0 0,-1 1 0 0 0,-1 0 0 0 0,1 0 0 0 0,-1 0 1 0 0,-1 0-1 0 0,0 0 0 0 0,-7-12 0 0 0,6 14-223 0 0,0-1 1 0 0,0 0-1 0 0,-1 1 1 0 0,-1 0-1 0 0,1 1 1 0 0,-1-1-1 0 0,0 1 1 0 0,0 1-1 0 0,-1-1 1 0 0,0 1-1 0 0,0 0 1 0 0,0 1-1 0 0,0 0 1 0 0,-1 0-1 0 0,1 1 1 0 0,-1 0-1 0 0,0 1 1 0 0,0 0-1 0 0,0 0 1 0 0,-1 1-1 0 0,-16-1 1 0 0,15 2-107 0 0,1 1 0 0 0,-1 1-1 0 0,0-1 1 0 0,0 2 0 0 0,1-1 0 0 0,-1 2 0 0 0,1-1 0 0 0,0 1 0 0 0,0 1 0 0 0,0 0-1 0 0,1 0 1 0 0,-1 1 0 0 0,-13 11 0 0 0,15-9-715 0 0,0-1 0 0 0,0 1 0 0 0,1 0 0 0 0,-11 15 0 0 0,12-12-890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3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11282 0 0,'13'0'-176'0'0,"158"-1"-286"0"0,-53-8 619 0 0,-114 8-164 0 0,0 1 1 0 0,1 0-1 0 0,-1 0 1 0 0,0 0-1 0 0,0 1 1 0 0,1 0-1 0 0,-1-1 1 0 0,0 1-1 0 0,0 1 1 0 0,0-1-1 0 0,0 1 0 0 0,0-1 1 0 0,0 1-1 0 0,4 3 1 0 0,15 16-2550 0 0,-18-15 1467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2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4625 0 0,'8'2'36'0'0,"0"1"0"0"0,-1 0-1 0 0,1 0 1 0 0,-1 1 0 0 0,0 0 0 0 0,0 0-1 0 0,-1 1 1 0 0,1 0 0 0 0,-1 0 0 0 0,0 1 0 0 0,0 0-1 0 0,-1 0 1 0 0,1 0 0 0 0,5 9 0 0 0,5 11 183 0 0,0 1 1 0 0,17 40-1 0 0,-18-34-79 0 0,6 15-135 0 0,25 94-1 0 0,-44-132-508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2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5617 0 0,'12'-22'1996'0'0,"-11"22"-1990"0"0,-1-1 0 0 0,1 1 1 0 0,0 0-1 0 0,-1 0 0 0 0,1-1 1 0 0,0 1-1 0 0,-1 0 0 0 0,1 0 1 0 0,0 0-1 0 0,-1 0 0 0 0,1 0 1 0 0,0 0-1 0 0,-1 0 0 0 0,1 0 1 0 0,0 0-1 0 0,-1 0 0 0 0,1 0 1 0 0,0 0-1 0 0,-1 1 0 0 0,1-1 1 0 0,0 0-1 0 0,-1 0 0 0 0,1 1 1 0 0,0-1-1 0 0,-1 0 0 0 0,1 1 1 0 0,-1-1-1 0 0,1 1 0 0 0,-1-1 1 0 0,1 1-1 0 0,-1-1 0 0 0,1 1 1 0 0,-1-1-1 0 0,1 1 0 0 0,-1-1 1 0 0,1 2-1 0 0,22 25-29 0 0,-1 1 0 0 0,-2 1 0 0 0,0 1 1 0 0,15 33-1 0 0,54 134 387 0 0,-88-195-362 0 0,4 10 136 0 0,0-1 1 0 0,0 0-1 0 0,1 0 0 0 0,0 0 0 0 0,15 18 733 0 0,-19-31-511 0 0,0-1-261 0 0,1 0-1 0 0,-1 0 1 0 0,0 0 0 0 0,0 0 0 0 0,0-1 0 0 0,0 1-1 0 0,-1 0 1 0 0,1-1 0 0 0,-1 0 0 0 0,0 1 0 0 0,1-5 0 0 0,7-50 261 0 0,-5 27-339 0 0,11-92 25 0 0,-11 77 13 0 0,18-81 1 0 0,-21 122-87 0 0,0 0-1 0 0,1 0 0 0 0,0 1 1 0 0,0-1-1 0 0,0 0 0 0 0,0 1 1 0 0,1 0-1 0 0,5-7 0 0 0,-8 10 3 0 0,1 0-1 0 0,0 1 0 0 0,-1-1 0 0 0,1 0 0 0 0,0 1 0 0 0,0-1 0 0 0,-1 1 0 0 0,1-1 0 0 0,0 1 1 0 0,0 0-1 0 0,0-1 0 0 0,0 1 0 0 0,0 0 0 0 0,0 0 0 0 0,0-1 0 0 0,0 1 0 0 0,-1 0 0 0 0,1 0 1 0 0,2 0-1 0 0,-1 1-7 0 0,0-1 1 0 0,-1 1-1 0 0,1 0 0 0 0,0-1 1 0 0,-1 1-1 0 0,1 0 1 0 0,-1 0-1 0 0,1 0 1 0 0,-1 0-1 0 0,1 0 0 0 0,-1 0 1 0 0,0 1-1 0 0,1-1 1 0 0,0 2-1 0 0,16 18-45 0 0,-2 1 0 0 0,0 1 0 0 0,19 39 0 0 0,32 81 214 0 0,-13-23-56 0 0,-34-78-45 0 0,-12-23-22 0 0,1 0 0 0 0,1-1 1 0 0,0 0-1 0 0,1-1 1 0 0,1 0-1 0 0,15 16 0 0 0,-26-32-41 0 0,1 0 0 0 0,-1 0 0 0 0,1 0-1 0 0,0 0 1 0 0,-1 0 0 0 0,1-1 0 0 0,0 1-1 0 0,0 0 1 0 0,-1-1 0 0 0,1 1 0 0 0,0-1-1 0 0,0 0 1 0 0,0 1 0 0 0,0-1 0 0 0,0 0-1 0 0,0 0 1 0 0,-1 0 0 0 0,1 0 0 0 0,0-1-1 0 0,0 1 1 0 0,0-1 0 0 0,0 1 0 0 0,-1-1-1 0 0,1 1 1 0 0,0-1 0 0 0,0 0 0 0 0,-1 0-1 0 0,1 0 1 0 0,0 0 0 0 0,-1 0 0 0 0,1 0 0 0 0,-1 0-1 0 0,2-3 1 0 0,12-11-828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3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26 281 5897 0 0,'-12'-125'2654'0'0,"-2"-30"1844"0"0,15 164-4698 0 0,1 1-1 0 0,0 0 0 0 0,0 0 1 0 0,1-1-1 0 0,8 18 0 0 0,1 6 107 0 0,49 203 110 0 0,-38-139 96 0 0,67 182 1 0 0,-76-248-106 0 0,1-1-1 0 0,20 30 1 0 0,-26-47-308 0 0,-1-1 1 0 0,2 0-1 0 0,0-1 1 0 0,0 0 0 0 0,1 0-1 0 0,23 17 1 0 0,-20-23-1091 0 0,-10-5 19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3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39 298 11450 0 0,'-5'-5'371'0'0,"0"0"-1"0"0,1 0 1 0 0,-1 0-1 0 0,1-1 0 0 0,-4-6 1 0 0,8 11-344 0 0,-1 0 0 0 0,0 1 0 0 0,0-1 0 0 0,1 0 0 0 0,-1 0 0 0 0,1 0 0 0 0,-1 0 0 0 0,1 0 0 0 0,-1 0 0 0 0,1-1 0 0 0,0 1 0 0 0,-1 0 0 0 0,1 0 0 0 0,0 0 0 0 0,0 0 0 0 0,0 0 0 0 0,0 0 0 0 0,0-1 0 0 0,0 1 0 0 0,0 0 0 0 0,0 0 0 0 0,0 0 0 0 0,1 0 0 0 0,-1 0 0 0 0,0 0 0 0 0,1 0 0 0 0,-1 0 0 0 0,1 0 0 0 0,-1 0 0 0 0,1 0 0 0 0,-1 0 0 0 0,1 0 0 0 0,0 0 0 0 0,0 0 0 0 0,-1 0 0 0 0,1 0 0 0 0,0 1 0 0 0,1-2 0 0 0,54-22-433 0 0,2 2 1 0 0,71-18-1 0 0,-72 24 506 0 0,-1-2-1 0 0,85-40 0 0 0,-127 51-80 0 0,-5 2 4 0 0,0-1-1 0 0,1 2 0 0 0,-1-1 1 0 0,1 1-1 0 0,0 1 1 0 0,19-4-1 0 0,-28 7-61 0 0,-1 13-1033 0 0,0 1 1030 0 0,1-1 1 0 0,0 0 0 0 0,1 1-1 0 0,0-1 1 0 0,1 0-1 0 0,1 0 1 0 0,0 0-1 0 0,0 0 1 0 0,2-1-1 0 0,-1 0 1 0 0,2 0-1 0 0,0 0 1 0 0,0-1-1 0 0,1 0 1 0 0,0 0-1 0 0,1-1 1 0 0,0 0-1 0 0,20 17 1 0 0,-15-17 40 0 0,-7-4 13 0 0,0-1 0 0 0,0 1 0 0 0,0 0 0 0 0,-1 0 0 0 0,0 1 0 0 0,7 9 0 0 0,-12-15-16 0 0,0 1-1 0 0,-1 0 0 0 0,1 0 1 0 0,0-1-1 0 0,-1 1 0 0 0,1 0 1 0 0,-1 0-1 0 0,1 0 0 0 0,-1 0 1 0 0,0 0-1 0 0,0 0 0 0 0,0 0 1 0 0,0 0-1 0 0,0 0 0 0 0,0-1 1 0 0,0 1-1 0 0,-1 0 0 0 0,1 0 1 0 0,-1 0-1 0 0,0 0 0 0 0,1 0 1 0 0,-1-1-1 0 0,0 1 0 0 0,0 0 1 0 0,0-1-1 0 0,0 1 0 0 0,0 0 1 0 0,-1-1-1 0 0,1 0 0 0 0,0 1 1 0 0,-1-1-1 0 0,1 0 0 0 0,-1 1 1 0 0,-2 1-1 0 0,-21 16-71 0 0,0-1 0 0 0,-2-1 0 0 0,-48 22 0 0 0,-91 28 233 0 0,128-55-504 0 0,-1-2 1 0 0,-61 9-1 0 0,56-14-644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11466 0 0,'0'0'1185'0'0,"2"0"-1329"0"0,18 14 2952 0 0,-6-5-3280 0 0,5 1-104 0 0,7 4-264 0 0,6 2-160 0 0,3 3-153 0 0</inkml:trace>
  <inkml:trace contextRef="#ctx0" brushRef="#br0" timeOffset="1">2099 161 16516 0 0,'-1'-16'983'0'0,"1"7"-1979"0"0,5 19 20 0 0,0 4 868 0 0,0 1 0 0 0,-1 0 0 0 0,0 0 0 0 0,1 24 0 0 0,1 0 104 0 0,33 235 212 0 0,9 44-2174 0 0,-46-308 1603 0 0,-1-3-222 0 0,0 0 1 0 0,1 0 0 0 0,0 0-1 0 0,1 0 1 0 0,-1 0 0 0 0,1 0-1 0 0,6 10 1 0 0,-2-12-842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4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72 544 5441 0 0,'-27'-41'3774'0'0,"21"34"-3230"0"0,1-1-1 0 0,-1 0 1 0 0,2 0-1 0 0,-1 0 1 0 0,1 0-1 0 0,0-1 1 0 0,1 0-1 0 0,-5-15 1 0 0,9 23-554 0 0,-1 0 1 0 0,0 0-1 0 0,1 0 0 0 0,-1 0 0 0 0,1 0 1 0 0,-1 0-1 0 0,1 1 0 0 0,0-1 0 0 0,-1 0 1 0 0,1 0-1 0 0,0 0 0 0 0,-1 0 0 0 0,1 1 1 0 0,0-1-1 0 0,0 0 0 0 0,0 1 0 0 0,0-1 1 0 0,0 1-1 0 0,0-1 0 0 0,0 1 0 0 0,0-1 1 0 0,0 1-1 0 0,0 0 0 0 0,0-1 0 0 0,0 1 1 0 0,0 0-1 0 0,2 0 0 0 0,39-8-455 0 0,-34 7 435 0 0,10-3-458 0 0,0 0 0 0 0,-1-1 0 0 0,0-1-1 0 0,0-1 1 0 0,0 0 0 0 0,-1-1 0 0 0,0-1 0 0 0,0 0 0 0 0,-1-2 0 0 0,0 1 0 0 0,-1-2 0 0 0,21-20-1 0 0,-28 22 498 0 0,0 0 0 0 0,-1 0 0 0 0,0-1 0 0 0,0 0-1 0 0,-1 0 1 0 0,0 0 0 0 0,-1-1 0 0 0,-1 0-1 0 0,3-13 1 0 0,-1-3 1021 0 0,-1 1 0 0 0,-1-53-1 0 0,-5 75-859 0 0,-2 16-586 0 0,-4 20-506 0 0,4 25 754 0 0,2-1-1 0 0,3 1 1 0 0,10 67 0 0 0,38 163 464 0 0,-42-249-303 0 0,-4-20 284 0 0,14 58-717 0 0,-15-69 832 0 0,0 0 0 0 0,1 1 1 0 0,-1-1-1 0 0,1 0 0 0 0,0 0 0 0 0,1 0 1 0 0,-1-1-1 0 0,9 10 0 0 0,-7-21 26 0 0,-1 0-1 0 0,1 0 1 0 0,-1 0-1 0 0,0-1 0 0 0,0 0 1 0 0,-1 1-1 0 0,5-14 1 0 0,14-58-508 0 0,-6 21 133 0 0,-16 57-43 0 0,11-37-69 0 0,2 1 0 0 0,2 1 1 0 0,29-53-1 0 0,-43 86 24 0 0,1 0 0 0 0,-1 0 0 0 0,0 0 0 0 0,1 0 0 0 0,-1 0-1 0 0,1 0 1 0 0,-1 0 0 0 0,1 1 0 0 0,0-1 0 0 0,0 1 0 0 0,0-1 0 0 0,0 1 0 0 0,0-1-1 0 0,0 1 1 0 0,0 0 0 0 0,0 0 0 0 0,1 0 0 0 0,-1 1 0 0 0,4-2 0 0 0,-4 2-8 0 0,1 0 0 0 0,-1 1 0 0 0,0-1 0 0 0,0 0 0 0 0,0 1 0 0 0,0 0 0 0 0,0-1 0 0 0,0 1 0 0 0,0 0 0 0 0,0 0 0 0 0,0 0 0 0 0,0 0 0 0 0,0 1 0 0 0,0-1 0 0 0,-1 0 0 0 0,1 1 0 0 0,1 2 0 0 0,6 6-33 0 0,-1 1-1 0 0,0 0 0 0 0,-1 0 0 0 0,0 1 0 0 0,8 18 1 0 0,7 25 167 0 0,20 75-1 0 0,4 12 17 0 0,-44-136-158 0 0,1 0 0 0 0,-1-1-1 0 0,1 1 1 0 0,0-1-1 0 0,1 0 1 0 0,-1 0 0 0 0,1 0-1 0 0,0 0 1 0 0,0 0-1 0 0,0-1 1 0 0,1 0 0 0 0,0 0-1 0 0,5 4 1 0 0,-5-6-60 0 0,-1 0 0 0 0,1 0 0 0 0,-1 0 0 0 0,1 0 0 0 0,0-1 0 0 0,-1 0 0 0 0,1 0 0 0 0,0 0 0 0 0,0-1 0 0 0,0 1 0 0 0,0-1 0 0 0,-1-1 0 0 0,1 1 0 0 0,0 0 0 0 0,0-1-1 0 0,0 0 1 0 0,6-2 0 0 0,8-4-18 0 0,0 0-1 0 0,-1-2 0 0 0,0 0 1 0 0,0 0-1 0 0,-1-2 0 0 0,0 0 1 0 0,-1-1-1 0 0,-1-1 0 0 0,0 0 0 0 0,0-1 1 0 0,-1-1-1 0 0,-1 0 0 0 0,0-1 1 0 0,-2 0-1 0 0,15-26 0 0 0,-14 17 865 0 0,-2 0-1 0 0,-1-1 1 0 0,-1 0-1 0 0,-1-1 1 0 0,-1 1-1 0 0,-1-1 1 0 0,1-30-1 0 0,-6 52-632 0 0,0 0 0 0 0,0 1 0 0 0,0-1 0 0 0,-1 1 0 0 0,1-1 0 0 0,-1 1 0 0 0,0-1 0 0 0,-1 1 0 0 0,1-1 0 0 0,-1 1 0 0 0,0 0 0 0 0,0 0 0 0 0,0 0 0 0 0,0 0 0 0 0,-1 0 0 0 0,1 0 0 0 0,-5-4 0 0 0,5 6-146 0 0,-1 0 1 0 0,1 0-1 0 0,-1 1 0 0 0,1-1 1 0 0,-1 0-1 0 0,1 1 1 0 0,-1-1-1 0 0,0 1 1 0 0,0 0-1 0 0,0 0 1 0 0,0 0-1 0 0,0 1 0 0 0,0-1 1 0 0,0 1-1 0 0,0-1 1 0 0,0 1-1 0 0,0 0 1 0 0,0 0-1 0 0,0 0 1 0 0,0 1-1 0 0,0-1 1 0 0,0 1-1 0 0,0 0 0 0 0,0-1 1 0 0,0 1-1 0 0,1 1 1 0 0,-5 1-1 0 0,-3 2-33 0 0,0 1-1 0 0,1 1 1 0 0,-1 0-1 0 0,1 0 1 0 0,1 1-1 0 0,-1 0 1 0 0,2 0-1 0 0,-1 1 1 0 0,1 0-1 0 0,0 1 1 0 0,1-1-1 0 0,0 1 1 0 0,0 0-1 0 0,-5 17 1 0 0,6-16 68 0 0,1 0 0 0 0,0 0 1 0 0,0 1-1 0 0,2-1 0 0 0,-1 1 0 0 0,2 0 1 0 0,-1 0-1 0 0,2 0 0 0 0,-1 0 0 0 0,2 0 0 0 0,-1 0 1 0 0,2 0-1 0 0,5 22 0 0 0,-6-30 6 0 0,0 0 1 0 0,1 0-1 0 0,-1-1 0 0 0,1 1 0 0 0,0 0 1 0 0,0-1-1 0 0,1 0 0 0 0,-1 1 0 0 0,1-1 0 0 0,-1 0 1 0 0,1 0-1 0 0,0 0 0 0 0,0-1 0 0 0,0 1 1 0 0,1-1-1 0 0,-1 1 0 0 0,1-1 0 0 0,-1 0 0 0 0,1 0 1 0 0,0-1-1 0 0,0 1 0 0 0,0-1 0 0 0,-1 0 1 0 0,1 0-1 0 0,0 0 0 0 0,7 0 0 0 0,-4-1 46 0 0,-1 0 0 0 0,1 0 0 0 0,0-1 0 0 0,0 0 0 0 0,0-1 1 0 0,0 1-1 0 0,-1-1 0 0 0,1 0 0 0 0,-1-1 0 0 0,0 0 0 0 0,1 0 0 0 0,-1 0 0 0 0,0-1 0 0 0,10-8 0 0 0,-4 2 161 0 0,-1-1 0 0 0,-1-1-1 0 0,0 0 1 0 0,0 0 0 0 0,-1-1 0 0 0,-1 0 0 0 0,0 0-1 0 0,0-1 1 0 0,-2 0 0 0 0,0 0 0 0 0,0-1 0 0 0,-1 0 0 0 0,-1 0-1 0 0,3-21 1 0 0,1-3 737 0 0,-8 39-898 0 0,5 36-2198 0 0,-1-15 2145 0 0,0 0 1 0 0,2-1 0 0 0,0 0 0 0 0,1 0-1 0 0,2 0 1 0 0,0-1 0 0 0,12 20 0 0 0,-16-31 18 0 0,0-1 1 0 0,1 0-1 0 0,0-1 1 0 0,0 1 0 0 0,0-1-1 0 0,1 0 1 0 0,0-1-1 0 0,0 0 1 0 0,0 0-1 0 0,0 0 1 0 0,1-1-1 0 0,0 0 1 0 0,0 0 0 0 0,0-1-1 0 0,1 0 1 0 0,-1-1-1 0 0,1 1 1 0 0,-1-2-1 0 0,16 2 1 0 0,-14-2-206 0 0,0-1 1 0 0,0 0-1 0 0,1 0 0 0 0,-1-1 0 0 0,0 0 1 0 0,1-1-1 0 0,11-4 0 0 0,-7 2-893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9 10650 0 0,'-9'-8'639'0'0,"5"9"-1153"0"0,0 19-1000 0 0,4-11 1651 0 0,-6 89-96 0 0,4-1 1 0 0,5 1-1 0 0,22 142 0 0 0,-24-229-17 0 0,1-1-1 0 0,1 1 0 0 0,-1-1 0 0 0,2 0 1 0 0,0 0-1 0 0,0 0 0 0 0,0 0 0 0 0,12 16 1 0 0,-14-22 0 0 0,1-1 1 0 0,0 0 0 0 0,0 1 0 0 0,1-2-1 0 0,-1 1 1 0 0,0 0 0 0 0,1 0 0 0 0,0-1-1 0 0,0 0 1 0 0,0 0 0 0 0,-1 0-1 0 0,2 0 1 0 0,-1-1 0 0 0,0 0 0 0 0,0 1-1 0 0,0-1 1 0 0,1-1 0 0 0,-1 1 0 0 0,1-1-1 0 0,-1 0 1 0 0,0 0 0 0 0,1 0-1 0 0,8-1 1 0 0,7-4-156 0 0,1 0 1 0 0,-1 0-1 0 0,0-2 0 0 0,-1-1 0 0 0,0 0 0 0 0,0-2 0 0 0,-1 0 0 0 0,21-15 1 0 0,-13 6-721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5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14059 0 0,'0'-4'280'0'0,"2"1"-144"0"0,0 3 0 0 0,3-3 0 0 0,-1 2-136 0 0,3 0-32 0 0,3-2-24 0 0,5 3-8 0 0,-1-5 32 0 0,4 1 16 0 0,0 0-24 0 0,5-1 24 0 0,1 1 8 0 0,-1 0 0 0 0,3 1 16 0 0,-2 0-568 0 0,5 1-440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5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0 9666 0 0,'-6'2'67'0'0,"0"-1"0"0"0,0 1 0 0 0,0 0-1 0 0,0 1 1 0 0,0 0 0 0 0,0 0 0 0 0,1 0 0 0 0,0 0 0 0 0,-1 1-1 0 0,1 0 1 0 0,1 0 0 0 0,-1 0 0 0 0,1 1 0 0 0,-1-1 0 0 0,1 1 0 0 0,0 0-1 0 0,1 1 1 0 0,-4 6 0 0 0,-1 1-117 0 0,0 1-1 0 0,1 0 1 0 0,1 1 0 0 0,1 0-1 0 0,0 0 1 0 0,-4 19 0 0 0,7-24 11 0 0,1 1 0 0 0,0-1 0 0 0,1 1 0 0 0,0-1 0 0 0,0 1 1 0 0,1-1-1 0 0,0 1 0 0 0,1-1 0 0 0,0 0 0 0 0,1 0 0 0 0,0 0 0 0 0,1 0 1 0 0,0 0-1 0 0,0 0 0 0 0,11 15 0 0 0,118 170-361 0 0,-131-191 414 0 0,1 1 1 0 0,-1-1-1 0 0,0 1 0 0 0,-1 0 1 0 0,1-1-1 0 0,-1 1 0 0 0,0 0 1 0 0,0 0-1 0 0,0 0 1 0 0,0 0-1 0 0,-1 0 0 0 0,0 0 1 0 0,0 0-1 0 0,-1 0 0 0 0,1 0 1 0 0,-1 0-1 0 0,0 0 0 0 0,-1 0 1 0 0,1-1-1 0 0,-1 1 0 0 0,0 0 1 0 0,0-1-1 0 0,0 1 0 0 0,-5 6 1 0 0,2-5 77 0 0,-1 0 1 0 0,0 0 0 0 0,0-1-1 0 0,-1 0 1 0 0,0 0 0 0 0,0 0-1 0 0,0-1 1 0 0,0 0-1 0 0,-1 0 1 0 0,1-1 0 0 0,-1 0-1 0 0,0 0 1 0 0,-12 2-1 0 0,4-2 76 0 0,0 0 0 0 0,0-1 0 0 0,0-1-1 0 0,-1-1 1 0 0,-31-3 0 0 0,40 1-363 0 0,0 0 0 0 0,1-1-1 0 0,-1 0 1 0 0,1 0 0 0 0,-1-1 0 0 0,1 0 0 0 0,0 0-1 0 0,0-1 1 0 0,1 0 0 0 0,-1 0 0 0 0,1 0 0 0 0,0-1 0 0 0,-8-11-1 0 0,0 0-1101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7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3569 0 0,'5'-2'45'0'0,"1"1"1"0"0,0 0 0 0 0,0 0-1 0 0,0 0 1 0 0,0 1-1 0 0,0 0 1 0 0,0 0 0 0 0,0 1-1 0 0,0-1 1 0 0,0 1-1 0 0,0 1 1 0 0,0-1 0 0 0,-1 1-1 0 0,1 0 1 0 0,0 0 0 0 0,-1 1-1 0 0,0 0 1 0 0,1 0-1 0 0,-1 0 1 0 0,0 0 0 0 0,0 1-1 0 0,-1 0 1 0 0,1 0-1 0 0,-1 0 1 0 0,0 1 0 0 0,0-1-1 0 0,-1 1 1 0 0,1 0-1 0 0,-1 0 1 0 0,0 0 0 0 0,0 0-1 0 0,0 1 1 0 0,-1-1-1 0 0,2 9 1 0 0,12 31 268 0 0,12 64-1 0 0,-26-102-245 0 0,0 0-1 0 0,0 0 1 0 0,1 0-1 0 0,0 0 1 0 0,0-1 0 0 0,0 0-1 0 0,1 1 1 0 0,6 7-1 0 0,-9-13 0 0 0,0 1 0 0 0,0-1 0 0 0,0 1 0 0 0,1-1-1 0 0,-1 0 1 0 0,0 0 0 0 0,1 0 0 0 0,-1 0 0 0 0,1 0-1 0 0,-1 0 1 0 0,1 0 0 0 0,-1 0 0 0 0,1 0 0 0 0,0-1-1 0 0,-1 1 1 0 0,1-1 0 0 0,0 1 0 0 0,-1-1 0 0 0,1 0 0 0 0,0 1-1 0 0,0-1 1 0 0,0 0 0 0 0,-1 0 0 0 0,1 0 0 0 0,0-1-1 0 0,0 1 1 0 0,-1 0 0 0 0,1-1 0 0 0,0 1 0 0 0,0-1-1 0 0,-1 1 1 0 0,1-1 0 0 0,-1 0 0 0 0,1 0 0 0 0,0 0-1 0 0,-1 0 1 0 0,0 0 0 0 0,3-2 0 0 0,12-11 296 0 0,-1-1 1 0 0,-1 0-1 0 0,0-1 0 0 0,-1 0 1 0 0,-1-1-1 0 0,15-27 1 0 0,-19 30-108 0 0,-1 0 0 0 0,-1 0 0 0 0,0-1 0 0 0,-1 0 0 0 0,0 0 0 0 0,-1 0 1 0 0,-1-1-1 0 0,-1 1 0 0 0,1-20 0 0 0,-3 29-211 0 0,-1 0 0 0 0,1 0 1 0 0,-1 0-1 0 0,-1 0 0 0 0,1 0 0 0 0,-1 0 0 0 0,0 1 1 0 0,-1-1-1 0 0,1 1 0 0 0,-1-1 0 0 0,0 1 0 0 0,0 0 0 0 0,-1 0 1 0 0,1 1-1 0 0,-1-1 0 0 0,0 1 0 0 0,0-1 0 0 0,-7-4 1 0 0,8 7-121 0 0,1 0 0 0 0,-2 0 1 0 0,1 0-1 0 0,0 0 0 0 0,0 1 1 0 0,0-1-1 0 0,-1 1 0 0 0,1 0 1 0 0,-1 0-1 0 0,1 0 0 0 0,-1 0 1 0 0,0 1-1 0 0,1-1 0 0 0,-1 1 0 0 0,1 0 1 0 0,-1 0-1 0 0,0 0 0 0 0,1 0 1 0 0,-1 1-1 0 0,0 0 0 0 0,1 0 1 0 0,-1 0-1 0 0,1 0 0 0 0,0 0 1 0 0,-1 1-1 0 0,1-1 0 0 0,0 1 1 0 0,0 0-1 0 0,0 0 0 0 0,-6 4 1 0 0,0 4 44 0 0,-1-1 1 0 0,1 2 0 0 0,1-1-1 0 0,0 1 1 0 0,1 0 0 0 0,0 1-1 0 0,0-1 1 0 0,1 1 0 0 0,1 1-1 0 0,0-1 1 0 0,1 1 0 0 0,0 0-1 0 0,1 0 1 0 0,0 0 0 0 0,-1 22-1 0 0,2-16 10 0 0,1 0 0 0 0,1 1-1 0 0,1-1 1 0 0,1 0 0 0 0,0 1-1 0 0,1-1 1 0 0,1 0-1 0 0,1-1 1 0 0,1 1 0 0 0,10 22-1 0 0,-13-36 10 0 0,-1 0-1 0 0,1-1 0 0 0,0 0 1 0 0,0 1-1 0 0,0-1 1 0 0,1 0-1 0 0,-1 0 1 0 0,1-1-1 0 0,0 1 0 0 0,0-1 1 0 0,0 0-1 0 0,1 0 1 0 0,-1 0-1 0 0,8 3 0 0 0,-4-3 20 0 0,0-1 0 0 0,0 1-1 0 0,0-1 1 0 0,0-1 0 0 0,0 0-1 0 0,0 0 1 0 0,0-1 0 0 0,14 0-1 0 0,-2-2 30 0 0,0-1-1 0 0,0-1 1 0 0,-1-1-1 0 0,1-1 1 0 0,-1 0-1 0 0,33-17 1 0 0,-35 15-35 0 0,-1-1 1 0 0,-1-1 0 0 0,1 0-1 0 0,-2-1 1 0 0,1 0-1 0 0,-2-1 1 0 0,1-1-1 0 0,-2 0 1 0 0,0-1 0 0 0,0 0-1 0 0,-1-1 1 0 0,13-24-1 0 0,-17 24 4 0 0,21-46 116 0 0,-27 57-78 0 0,0-1 1 0 0,0 1 0 0 0,0-1 0 0 0,0 1 0 0 0,-1-1 0 0 0,1 1 0 0 0,-1-1 0 0 0,-1 0 0 0 0,1 1-1 0 0,0-1 1 0 0,-1 1 0 0 0,-2-7 0 0 0,3 10-46 0 0,-1-1 1 0 0,0 1-1 0 0,0-1 1 0 0,1 1-1 0 0,-1 0 0 0 0,0 0 1 0 0,0-1-1 0 0,0 1 0 0 0,-1 0 1 0 0,1 0-1 0 0,0 0 1 0 0,0 0-1 0 0,0 0 0 0 0,-1 0 1 0 0,1 0-1 0 0,-1 1 0 0 0,1-1 1 0 0,-2 0-1 0 0,-11-2-2393 0 0,12 8 1479 0 0,1 1 932 0 0,-1-1-1 0 0,1 1 0 0 0,0-1 1 0 0,1 1-1 0 0,-1 0 1 0 0,1 0-1 0 0,1-1 0 0 0,-1 1 1 0 0,1 0-1 0 0,0-1 0 0 0,0 1 1 0 0,0-1-1 0 0,1 1 0 0 0,0-1 1 0 0,0 0-1 0 0,0 1 1 0 0,1-1-1 0 0,0 0 0 0 0,0-1 1 0 0,0 1-1 0 0,0 0 0 0 0,1-1 1 0 0,0 0-1 0 0,0 0 0 0 0,0 0 1 0 0,0 0-1 0 0,1 0 1 0 0,-1-1-1 0 0,1 0 0 0 0,0 0 1 0 0,0 0-1 0 0,0-1 0 0 0,0 0 1 0 0,1 0-1 0 0,-1 0 0 0 0,1 0 1 0 0,-1-1-1 0 0,1 0 1 0 0,-1 0-1 0 0,1-1 0 0 0,0 1 1 0 0,0-1-1 0 0,-1 0 0 0 0,1-1 1 0 0,0 0-1 0 0,-1 0 0 0 0,1 0 1 0 0,-1 0-1 0 0,1-1 1 0 0,-1 0-1 0 0,9-4 0 0 0,-4 0 128 0 0,0 0 0 0 0,0-1 0 0 0,-1 0 0 0 0,0-1 0 0 0,0 0 0 0 0,-1 0 0 0 0,0-1 0 0 0,0 0 0 0 0,11-19 0 0 0,-17 25-81 0 0,0-1 1 0 0,0 1-1 0 0,0 0 1 0 0,0-1-1 0 0,-1 0 1 0 0,1 1-1 0 0,-1-1 1 0 0,0 0-1 0 0,0 0 1 0 0,-1 1-1 0 0,1-1 1 0 0,-1 0-1 0 0,0 0 1 0 0,0 0-1 0 0,0 0 1 0 0,0 0-1 0 0,-1 0 1 0 0,0 0-1 0 0,0 1 1 0 0,0-1-1 0 0,0 0 1 0 0,0 1-1 0 0,-1-1 1 0 0,1 0-1 0 0,-1 1 1 0 0,0 0 0 0 0,0-1-1 0 0,-1 1 1 0 0,1 0-1 0 0,0 0 1 0 0,-1 0-1 0 0,-5-4 1 0 0,1 2-91 0 0,0 1 0 0 0,0 0 0 0 0,0 0 1 0 0,-1 1-1 0 0,0 0 0 0 0,1 0 0 0 0,-1 0 1 0 0,0 1-1 0 0,0 1 0 0 0,0-1 0 0 0,0 1 1 0 0,-15 0-1 0 0,9 1-71 0 0,1 1 0 0 0,0-1 0 0 0,0 2 0 0 0,0 0 0 0 0,0 1 0 0 0,0 0-1 0 0,-15 6 1 0 0,22-6 80 0 0,-1 0 0 0 0,1 1-1 0 0,-1 0 1 0 0,1 0-1 0 0,1 1 1 0 0,-1-1 0 0 0,0 1-1 0 0,1 0 1 0 0,0 1-1 0 0,0-1 1 0 0,1 1 0 0 0,0 0-1 0 0,0 0 1 0 0,0 1 0 0 0,0-1-1 0 0,1 1 1 0 0,0 0-1 0 0,1 0 1 0 0,-1 0 0 0 0,1 0-1 0 0,-1 12 1 0 0,0 2 11 0 0,1 1 1 0 0,1 0 0 0 0,1-1-1 0 0,1 1 1 0 0,1 0-1 0 0,5 23 1 0 0,-6-35 12 0 0,1-1 0 0 0,0 0 0 0 0,1 0-1 0 0,0 0 1 0 0,0 0 0 0 0,1 0 0 0 0,0 0 0 0 0,1-1 0 0 0,0 0 0 0 0,0 0 0 0 0,1 0-1 0 0,-1-1 1 0 0,2 0 0 0 0,-1 0 0 0 0,1 0 0 0 0,0-1 0 0 0,0 0 0 0 0,1 0-1 0 0,0-1 1 0 0,0 0 0 0 0,0-1 0 0 0,1 1 0 0 0,-1-2 0 0 0,1 1 0 0 0,0-1 0 0 0,0 0-1 0 0,1-1 1 0 0,-1 0 0 0 0,14 1 0 0 0,-8-3 67 0 0,0 0 0 0 0,0-1 0 0 0,0 0 0 0 0,0-1 0 0 0,0-1-1 0 0,-1 0 1 0 0,1-1 0 0 0,-1-1 0 0 0,0 0 0 0 0,0-1 0 0 0,-1 0 0 0 0,1-1 0 0 0,-2-1 0 0 0,19-13 0 0 0,-21 14-213 0 0,0-1 0 0 0,-1-1 1 0 0,0 0-1 0 0,0 0 1 0 0,-1 0-1 0 0,0-1 0 0 0,-1 0 1 0 0,0-1-1 0 0,-1 0 0 0 0,0 0 1 0 0,0 0-1 0 0,-1-1 1 0 0,-1 1-1 0 0,0-1 0 0 0,4-19 1 0 0,-6 21 6 0 0,0 0 0 0 0,-1 0 0 0 0,0-1 0 0 0,-1 1 0 0 0,0-1 0 0 0,-1 1 0 0 0,0 0 0 0 0,0-1 0 0 0,-1 1-1 0 0,-1 0 1 0 0,-4-12 0 0 0,5 4 823 0 0,11 24-1359 0 0,16 26 91 0 0,57 127 1450 0 0,-48-92 194 0 0,-40-98 3847 0 0,5-37-5247 0 0,1 52 684 0 0,0-7-392 0 0,0 1 1 0 0,2-1 0 0 0,0 1-1 0 0,6-25 1 0 0,-7 43-25 0 0,0 1-1 0 0,0-1 1 0 0,0 1-1 0 0,0-1 1 0 0,1 1 0 0 0,0 0-1 0 0,-1-1 1 0 0,1 1-1 0 0,0 0 1 0 0,0 0 0 0 0,4-3-1 0 0,-4 4-2 0 0,0 1 0 0 0,-1 0 0 0 0,1 0 0 0 0,0 0 0 0 0,0 1 0 0 0,0-1 0 0 0,0 0 0 0 0,0 1-1 0 0,0-1 1 0 0,0 1 0 0 0,0 0 0 0 0,0-1 0 0 0,1 1 0 0 0,-1 0 0 0 0,0 0 0 0 0,0 0 0 0 0,0 1 0 0 0,0-1 0 0 0,0 1 0 0 0,0-1 0 0 0,3 2 0 0 0,4 1 31 0 0,0 1 0 0 0,0 0 1 0 0,-1 0-1 0 0,1 1 1 0 0,-1 0-1 0 0,0 1 0 0 0,-1 0 1 0 0,1 0-1 0 0,-1 0 1 0 0,0 1-1 0 0,-1 0 0 0 0,1 1 1 0 0,-1-1-1 0 0,6 12 0 0 0,8 14 132 0 0,-1 2 0 0 0,16 39 0 0 0,-33-70-94 0 0,20 50 2498 0 0,-22-73-1489 0 0,0-2-823 0 0,0-21 27 0 0,6-57 0 0 0,-4 88-257 0 0,0-1 0 0 0,0 1 0 0 0,1 0 0 0 0,1 0 0 0 0,0 0-1 0 0,0 0 1 0 0,1 1 0 0 0,1 0 0 0 0,11-18 0 0 0,-14 24-4 0 0,-1 1 0 0 0,1 0-1 0 0,0 0 1 0 0,0 0 0 0 0,0 1 0 0 0,0-1 0 0 0,1 1 0 0 0,-1-1-1 0 0,1 1 1 0 0,-1 0 0 0 0,1 1 0 0 0,0-1 0 0 0,0 0 0 0 0,0 1-1 0 0,0 0 1 0 0,0 0 0 0 0,0 0 0 0 0,0 1 0 0 0,0-1 0 0 0,0 1-1 0 0,0 0 1 0 0,1 0 0 0 0,-1 1 0 0 0,0-1 0 0 0,0 1 0 0 0,5 1-1 0 0,0 1 29 0 0,-1 0 0 0 0,0 0 0 0 0,0 1 0 0 0,0 0-1 0 0,0 1 1 0 0,0-1 0 0 0,-1 1 0 0 0,0 1 0 0 0,0 0-1 0 0,-1 0 1 0 0,8 8 0 0 0,4 8 53 0 0,-1 0 1 0 0,-2 1-1 0 0,21 38 0 0 0,28 79 287 0 0,8 16-2852 0 0,-59-134 1308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4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14 9690 0 0,'-18'-8'726'0'0,"9"3"637"0"0,29 8-245 0 0,104 20-749 0 0,-111-21-336 0 0,-7-1 114 0 0,0 0-1 0 0,-1 0 1 0 0,1-1 0 0 0,0 0-1 0 0,0 0 1 0 0,-1 0 0 0 0,1-1-1 0 0,11-2 435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7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11899 0 0,'0'0'956'0'0,"2"3"-706"0"0,4 10-19 0 0,-1 1 0 0 0,0 1 0 0 0,-1-1-1 0 0,-1 1 1 0 0,4 27 0 0 0,2 11-290 0 0,99 586 15 0 0,-63-179 244 0 0,37 228-120 0 0,-68-619-147 0 0,27 79-1 0 0,-34-128-264 0 0,1 1 0 0 0,1-2 0 0 0,1 1 0 0 0,0-1 0 0 0,1 0 0 0 0,1-1 0 0 0,1 0 0 0 0,17 17 0 0 0,-24-30-2266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11923 0 0,'1'-20'986'0'0,"-1"3"-375"0"0,1 1 0 0 0,1 0-1 0 0,0 0 1 0 0,9-30 0 0 0,-9 41-630 0 0,0 0 1 0 0,1 0-1 0 0,-1 0 1 0 0,1 0-1 0 0,0 1 1 0 0,0 0 0 0 0,1-1-1 0 0,-1 1 1 0 0,1 0-1 0 0,0 1 1 0 0,0-1-1 0 0,0 1 1 0 0,0 0 0 0 0,1 0-1 0 0,-1 0 1 0 0,1 0-1 0 0,0 1 1 0 0,0 0-1 0 0,6-2 1 0 0,6-2-149 0 0,1 1 1 0 0,0 1-1 0 0,0 0 1 0 0,0 1-1 0 0,27 0 1 0 0,-35 3 98 0 0,-1 0 0 0 0,1 1 1 0 0,0 0-1 0 0,-1 0 0 0 0,1 1 1 0 0,-1 0-1 0 0,1 1 0 0 0,-1 0 1 0 0,0 0-1 0 0,0 1 0 0 0,-1 1 1 0 0,10 5-1 0 0,-15-8 54 0 0,-1-1-1 0 0,1 1 1 0 0,-1 1 0 0 0,0-1-1 0 0,0 0 1 0 0,0 0 0 0 0,0 1-1 0 0,0-1 1 0 0,0 1 0 0 0,0 0-1 0 0,-1-1 1 0 0,0 1 0 0 0,1 0-1 0 0,-1 0 1 0 0,0 0 0 0 0,0 0-1 0 0,-1 0 1 0 0,1 3 0 0 0,0 0 18 0 0,-1-1 0 0 0,0 0 0 0 0,-1 0 0 0 0,1 0-1 0 0,-1 0 1 0 0,0 1 0 0 0,-1-1 0 0 0,1 0 0 0 0,-1-1 0 0 0,-2 7 0 0 0,-2 1 23 0 0,-1 0-1 0 0,0-1 1 0 0,-1 1-1 0 0,0-1 1 0 0,-1-1 0 0 0,0 0-1 0 0,-15 13 1 0 0,15-14-18 0 0,-1-1-1 0 0,-1 0 1 0 0,0-1 0 0 0,0 0 0 0 0,0 0 0 0 0,-1-2-1 0 0,0 1 1 0 0,0-1 0 0 0,0-1 0 0 0,0 0-1 0 0,-1-1 1 0 0,0 0 0 0 0,-14 0 0 0 0,26-3-91 0 0,-1 0 1 0 0,1 0 0 0 0,-1 0-1 0 0,0-1 1 0 0,1 1 0 0 0,0 0-1 0 0,-1-1 1 0 0,1 1-1 0 0,-1-1 1 0 0,1 0 0 0 0,0 1-1 0 0,-1-1 1 0 0,1 0 0 0 0,0 0-1 0 0,0 0 1 0 0,-1 0 0 0 0,1 0-1 0 0,0 0 1 0 0,0 0 0 0 0,0-1-1 0 0,-1-1 1 0 0,-5-9-1565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8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4009 0 0,'27'20'456'0'0,"-1"1"0"0"0,-1 2 1 0 0,0 0-1 0 0,-2 2 0 0 0,-1 0 1 0 0,-1 1-1 0 0,-1 2 0 0 0,-1 0 1 0 0,-2 1-1 0 0,-1 1 0 0 0,15 38 5147 0 0,-45-102-2455 0 0,1 1-3132 0 0,-11-40 1 0 0,21 61-100 0 0,1-1 1 0 0,1 1-1 0 0,0-1 1 0 0,0 1 0 0 0,2-1-1 0 0,-1 0 1 0 0,2 1-1 0 0,3-17 1 0 0,-5 25-26 0 0,1 0-1 0 0,0 0 1 0 0,0 0 0 0 0,1 0-1 0 0,-1 0 1 0 0,1 1 0 0 0,0-1-1 0 0,0 0 1 0 0,0 1 0 0 0,0 0-1 0 0,1-1 1 0 0,-1 1 0 0 0,1 0-1 0 0,0 0 1 0 0,0 0 0 0 0,0 1-1 0 0,0-1 1 0 0,0 1 0 0 0,1 0-1 0 0,-1 0 1 0 0,1 0 0 0 0,0 0 0 0 0,-1 0-1 0 0,1 1 1 0 0,0 0 0 0 0,0-1-1 0 0,0 2 1 0 0,0-1 0 0 0,5 0-1 0 0,-3 0-46 0 0,-1 1 0 0 0,1 0-1 0 0,-1 0 1 0 0,1 0 0 0 0,-1 1-1 0 0,1-1 1 0 0,-1 1 0 0 0,0 1 0 0 0,0-1-1 0 0,1 1 1 0 0,-1 0 0 0 0,0 0-1 0 0,0 0 1 0 0,-1 1 0 0 0,1 0-1 0 0,0 0 1 0 0,-1 0 0 0 0,0 0-1 0 0,1 1 1 0 0,-1 0 0 0 0,-1 0 0 0 0,1 0-1 0 0,-1 0 1 0 0,1 0 0 0 0,-1 1-1 0 0,0 0 1 0 0,-1-1 0 0 0,1 1-1 0 0,-1 0 1 0 0,0 0 0 0 0,0 0 0 0 0,1 8-1 0 0,2 11 42 0 0,1 0 1 0 0,1-1-1 0 0,11 24 0 0 0,-16-41 213 0 0,1 0 0 0 0,0 0-1 0 0,1 0 1 0 0,-1 0-1 0 0,1 0 1 0 0,0-1 0 0 0,1 1-1 0 0,-1-1 1 0 0,1 0-1 0 0,0-1 1 0 0,0 1 0 0 0,1-1-1 0 0,-1 0 1 0 0,1 0-1 0 0,10 4 1 0 0,-12-6 51 0 0,1-2 0 0 0,0 1 0 0 0,0 0 1 0 0,0-1-1 0 0,-1 0 0 0 0,1 0 0 0 0,0 0 0 0 0,0-1 0 0 0,0 0 0 0 0,0 0 0 0 0,-1 0 1 0 0,1 0-1 0 0,0-1 0 0 0,-1 0 0 0 0,1 0 0 0 0,-1 0 0 0 0,0 0 0 0 0,0-1 0 0 0,0 1 1 0 0,0-1-1 0 0,5-4 0 0 0,-3 2-2 0 0,0 0 1 0 0,0-1-1 0 0,-1 1 0 0 0,1-1 1 0 0,-1-1-1 0 0,0 1 1 0 0,-1-1-1 0 0,1 1 0 0 0,-1-1 1 0 0,-1 0-1 0 0,1-1 0 0 0,2-9 1 0 0,-4 11-33 0 0,-1-1 0 0 0,1 0 1 0 0,-1 0-1 0 0,-1 0 0 0 0,1 0 1 0 0,-1 0-1 0 0,-1 0 0 0 0,1 0 0 0 0,-1 0 1 0 0,0 0-1 0 0,-3-10 0 0 0,2 12-137 0 0,-1 1-1 0 0,1-1 1 0 0,0 1-1 0 0,-1 0 1 0 0,0 0-1 0 0,0 0 1 0 0,0 1-1 0 0,-1-1 1 0 0,1 1-1 0 0,-1 0 1 0 0,0 0-1 0 0,0 0 1 0 0,0 0-1 0 0,0 0 1 0 0,0 1-1 0 0,-1 0 1 0 0,-7-3-1 0 0,8 3-56 0 0,-1 1-1 0 0,0-1 1 0 0,1 1 0 0 0,-1 0 0 0 0,0 0-1 0 0,0 0 1 0 0,0 1 0 0 0,0 0-1 0 0,1 0 1 0 0,-1 0 0 0 0,0 0-1 0 0,0 1 1 0 0,0 0 0 0 0,0 0-1 0 0,0 0 1 0 0,1 0 0 0 0,-7 4 0 0 0,4-2 36 0 0,1 1 1 0 0,0 0-1 0 0,0 0 1 0 0,0 1-1 0 0,0 0 1 0 0,1 0 0 0 0,-1 0-1 0 0,1 1 1 0 0,1-1-1 0 0,-8 13 1 0 0,6-9 29 0 0,0 1 0 0 0,1 0 1 0 0,0 0-1 0 0,1 1 0 0 0,0 0 1 0 0,1-1-1 0 0,0 1 0 0 0,1 0 1 0 0,0 1-1 0 0,0-1 0 0 0,1 0 0 0 0,1 0 1 0 0,0 1-1 0 0,1-1 0 0 0,2 15 1 0 0,-1-19 1 0 0,0 1 0 0 0,1-1 0 0 0,1 1 0 0 0,-1-1 0 0 0,1 0 0 0 0,0 0 0 0 0,1-1 0 0 0,-1 1 1 0 0,1-1-1 0 0,1 0 0 0 0,-1 0 0 0 0,1-1 0 0 0,0 1 0 0 0,0-1 0 0 0,1-1 0 0 0,-1 1 0 0 0,1-1 0 0 0,0 0 1 0 0,1-1-1 0 0,-1 0 0 0 0,14 5 0 0 0,-5-4-122 0 0,2 1 0 0 0,-1-2 0 0 0,0 0 0 0 0,1-1 1 0 0,-1-1-1 0 0,1-1 0 0 0,0 0 0 0 0,-1-2 0 0 0,19-2 0 0 0,7-5-1231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8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1 10282 0 0,'-11'0'290'0'0,"1"0"0"0"0,0 1 0 0 0,0 0 0 0 0,0 1 0 0 0,0 0 0 0 0,0 0-1 0 0,0 1 1 0 0,-11 5 0 0 0,16-5-297 0 0,0-1 0 0 0,1 1 0 0 0,-1 0 0 0 0,0 1-1 0 0,1-1 1 0 0,0 1 0 0 0,0 0 0 0 0,0 0 0 0 0,0 0 0 0 0,1 1-1 0 0,-1-1 1 0 0,1 1 0 0 0,1 0 0 0 0,-1 0 0 0 0,0 0 0 0 0,-2 8-1 0 0,0 2-23 0 0,0 1 0 0 0,2-1 0 0 0,-1 0 0 0 0,2 1 0 0 0,0 0 0 0 0,1 0 0 0 0,1 16 0 0 0,0-17 7 0 0,1 1 0 0 0,1-1-1 0 0,1 0 1 0 0,6 23 0 0 0,-7-30 14 0 0,1 0 1 0 0,1-1-1 0 0,0 1 0 0 0,0-1 1 0 0,0 0-1 0 0,1 0 1 0 0,0 0-1 0 0,0-1 1 0 0,12 12-1 0 0,-15-17 24 0 0,0 1 0 0 0,-1 0 0 0 0,1-1 0 0 0,0 1 0 0 0,-1 0 0 0 0,1 0 0 0 0,-1 0 0 0 0,1 0 0 0 0,-1 0 0 0 0,0 0 0 0 0,0 0-1 0 0,0 0 1 0 0,0 0 0 0 0,1 4 0 0 0,-3-5-6 0 0,1 1 0 0 0,-1-1 0 0 0,1 0-1 0 0,-1 0 1 0 0,1 0 0 0 0,-1 0 0 0 0,1 0 0 0 0,-1 0-1 0 0,0 0 1 0 0,0 0 0 0 0,0 0 0 0 0,1 0-1 0 0,-1 0 1 0 0,0 0 0 0 0,0-1 0 0 0,0 1-1 0 0,0 0 1 0 0,0-1 0 0 0,-1 1 0 0 0,1-1 0 0 0,0 1-1 0 0,0-1 1 0 0,0 1 0 0 0,0-1 0 0 0,-1 0-1 0 0,1 1 1 0 0,0-1 0 0 0,-3 0 0 0 0,-20 5-5 0 0,0 0 1 0 0,-1-2-1 0 0,1-1 1 0 0,-1-1-1 0 0,0-1 1 0 0,-25-3-1 0 0,19-1-1202 0 0,0-1 0 0 0,-36-10 0 0 0,54 11-5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9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59 268 9274 0 0,'24'-7'1286'0'0,"-1"-1"1"0"0,0-1-1 0 0,-1-1 1 0 0,41-25-1 0 0,-60 33-1277 0 0,0-1 0 0 0,0 1 0 0 0,0-1 1 0 0,0 0-1 0 0,0 1 0 0 0,-1-1 0 0 0,1 0 0 0 0,-1-1 0 0 0,0 1 0 0 0,0 0 1 0 0,0-1-1 0 0,0 1 0 0 0,-1-1 0 0 0,0 0 0 0 0,1 1 0 0 0,-1-1 0 0 0,0 0 1 0 0,-1 0-1 0 0,1 0 0 0 0,-1 0 0 0 0,0 0 0 0 0,0 1 0 0 0,0-1 0 0 0,0 0 1 0 0,-1 0-1 0 0,1 0 0 0 0,-1 0 0 0 0,0 0 0 0 0,0 1 0 0 0,-1-1 0 0 0,1 0 0 0 0,-1 1 1 0 0,-3-6-1 0 0,1 3-118 0 0,0 0 0 0 0,0 0-1 0 0,-1 0 1 0 0,0 1 0 0 0,0 0 0 0 0,0 0 0 0 0,-1 1 0 0 0,0-1 0 0 0,0 1 0 0 0,0 0 0 0 0,0 1 0 0 0,-13-6 0 0 0,15 7 6 0 0,0 1 0 0 0,0 0 0 0 0,-1 0 1 0 0,1 0-1 0 0,0 1 0 0 0,0-1 1 0 0,-1 1-1 0 0,1 0 0 0 0,-1 0 0 0 0,1 1 1 0 0,0-1-1 0 0,0 1 0 0 0,-1 0 0 0 0,1 0 1 0 0,0 0-1 0 0,0 1 0 0 0,0-1 1 0 0,0 1-1 0 0,0 0 0 0 0,0 0 0 0 0,1 1 1 0 0,-6 3-1 0 0,4-1 76 0 0,0 1 0 0 0,-1-1 1 0 0,2 1-1 0 0,-1 1 0 0 0,1-1 0 0 0,0 1 0 0 0,0-1 0 0 0,1 1 1 0 0,0 0-1 0 0,0 0 0 0 0,1 1 0 0 0,-1-1 0 0 0,2 1 1 0 0,-1-1-1 0 0,0 13 0 0 0,1-10 28 0 0,0 0 1 0 0,1-1-1 0 0,0 1 0 0 0,1 0 0 0 0,0 0 1 0 0,0-1-1 0 0,1 1 0 0 0,1-1 1 0 0,-1 1-1 0 0,2-1 0 0 0,7 17 1 0 0,-6-17-3 0 0,1 0 0 0 0,1-1 0 0 0,-1 1 0 0 0,1-1 0 0 0,1 0 1 0 0,-1-1-1 0 0,1 0 0 0 0,1 0 0 0 0,-1-1 0 0 0,1 0 0 0 0,0 0 1 0 0,1-1-1 0 0,-1 0 0 0 0,1-1 0 0 0,0 0 0 0 0,0-1 1 0 0,0 1-1 0 0,1-2 0 0 0,-1 0 0 0 0,1 0 0 0 0,-1-1 0 0 0,17 0 1 0 0,-17-1-468 0 0,1-1 1 0 0,0-1-1 0 0,-1 0 1 0 0,1 0-1 0 0,-1-1 1 0 0,0 0-1 0 0,0 0 1 0 0,0-1-1 0 0,0-1 1 0 0,-1 0 0 0 0,1 0-1 0 0,-1-1 1 0 0,-1 0-1 0 0,13-11 1 0 0,-13 9 419 0 0,0 0 0 0 0,-1 0 0 0 0,-1-1 0 0 0,1 1 0 0 0,-2-2 0 0 0,1 1 0 0 0,-1-1 0 0 0,0 1 0 0 0,6-22 0 0 0,-2-1 2828 0 0,9-63-1 0 0,-18 95-2760 0 0,0 0 0 0 0,0 0 0 0 0,0 0 0 0 0,0 0 0 0 0,0-1 0 0 0,0 1 0 0 0,0 0 0 0 0,0 0 0 0 0,0 0-1 0 0,0 0 1 0 0,0-1 0 0 0,0 1 0 0 0,0 0 0 0 0,0 0 0 0 0,0 0 0 0 0,0-1 0 0 0,0 1 0 0 0,0 0-1 0 0,0 0 1 0 0,0 0 0 0 0,0 0 0 0 0,0-1 0 0 0,0 1 0 0 0,0 0 0 0 0,0 0 0 0 0,1 0 0 0 0,-1 0 0 0 0,0 0-1 0 0,0-1 1 0 0,0 1 0 0 0,0 0 0 0 0,0 0 0 0 0,1 0 0 0 0,-1 0 0 0 0,0 0 0 0 0,0 0 0 0 0,0 0-1 0 0,0 0 1 0 0,1 0 0 0 0,-1 0 0 0 0,0-1 0 0 0,0 1 0 0 0,0 0 0 0 0,0 0 0 0 0,1 0 0 0 0,-1 0 0 0 0,0 0-1 0 0,0 0 1 0 0,0 0 0 0 0,1 0 0 0 0,-1 1 0 0 0,0-1 0 0 0,0 0 0 0 0,0 0 0 0 0,0 0 0 0 0,1 0 0 0 0,-1 0-1 0 0,0 0 1 0 0,0 0 0 0 0,0 0 0 0 0,0 0 0 0 0,1 0 0 0 0,-1 1 0 0 0,0-1 0 0 0,0 0 0 0 0,0 0-1 0 0,0 0 1 0 0,0 0 0 0 0,14 21 259 0 0,14 43-514 0 0,-23-52 457 0 0,15 34-128 0 0,-9-24 18 0 0,-1 1 1 0 0,-1 0-1 0 0,8 31 0 0 0,-19-66 655 0 0,1 0 0 0 0,0 0 1 0 0,1 0-1 0 0,0 0 0 0 0,3-17 0 0 0,-1 12-839 0 0,2 0 1 0 0,0 0-1 0 0,1 0 0 0 0,0 1 1 0 0,1 0-1 0 0,1 0 0 0 0,1 0 1 0 0,0 1-1 0 0,1 0 0 0 0,0 1 0 0 0,15-17 1 0 0,-22 29 49 0 0,0 0 0 0 0,-1 0 0 0 0,1 0 0 0 0,1 0 0 0 0,-1 0 0 0 0,0 0 0 0 0,0 1 0 0 0,1-1 1 0 0,-1 1-1 0 0,1 0 0 0 0,-1 0 0 0 0,1 0 0 0 0,0 0 0 0 0,-1 0 0 0 0,1 0 0 0 0,0 1 0 0 0,-1-1 0 0 0,1 1 0 0 0,0 0 1 0 0,0 0-1 0 0,0 0 0 0 0,0 0 0 0 0,-1 0 0 0 0,1 0 0 0 0,0 1 0 0 0,0 0 0 0 0,-1-1 0 0 0,1 1 0 0 0,4 2 0 0 0,-2 0-17 0 0,0 1 0 0 0,0-1 0 0 0,0 1 0 0 0,0 0 0 0 0,-1 0-1 0 0,0 0 1 0 0,0 1 0 0 0,0 0 0 0 0,0-1 0 0 0,-1 1-1 0 0,0 1 1 0 0,5 10 0 0 0,1 2 62 0 0,-1 0-1 0 0,-1 0 1 0 0,-1 1 0 0 0,0 0-1 0 0,-2 0 1 0 0,0 1-1 0 0,-1-1 1 0 0,-1 1 0 0 0,-1 37-1 0 0,-2-41-906 0 0,1 0 0 0 0,1 1 0 0 0,1-1 0 0 0,5 27 0 0 0,-3-34-747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19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16091 0 0,'0'0'-501'0'0,"0"5"-429"0"0,18 92 852 0 0,-5 0 0 0 0,-4 1 0 0 0,-5 0 0 0 0,-15 193 0 0 0,4-234-102 0 0,-11 153 433 0 0,20-71-3376 0 0,0-127 537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0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11258 0 0,'1'-2'3378'0'0,"9"-14"-2504"0"0,-7 12-891 0 0,1 0 0 0 0,-1 0 0 0 0,1 0-1 0 0,0 0 1 0 0,0 1 0 0 0,1-1 0 0 0,-1 1 0 0 0,1 0 0 0 0,-1 0 0 0 0,1 1-1 0 0,0-1 1 0 0,0 1 0 0 0,0 0 0 0 0,0 1 0 0 0,1-1 0 0 0,-1 1 0 0 0,0 0 0 0 0,1 0-1 0 0,6 1 1 0 0,28-1-71 0 0,44 6 0 0 0,-48-2-810 0 0,72-3 0 0 0,-58-3-1443 0 0,-20 3 617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0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57 9314 0 0,'0'0'1287'0'0,"-3"3"-1423"0"0,-1 5 40 0 0,0-1-1 0 0,1 1 1 0 0,-1 0 0 0 0,1 0 0 0 0,1 0 0 0 0,0 0-1 0 0,-3 16 1 0 0,-6 21 155 0 0,3-19-27 0 0,-18 62 74 0 0,24-78-82 0 0,1-1 0 0 0,0 0 0 0 0,0 1-1 0 0,1-1 1 0 0,0 1 0 0 0,1-1-1 0 0,2 16 1 0 0,-2-22-1 0 0,0 0 0 0 0,0 0 0 0 0,1 0-1 0 0,-1 0 1 0 0,1 0 0 0 0,-1-1 0 0 0,1 1 0 0 0,0 0-1 0 0,0-1 1 0 0,0 1 0 0 0,0-1 0 0 0,1 0 0 0 0,-1 1-1 0 0,0-1 1 0 0,1 0 0 0 0,0-1 0 0 0,0 1 0 0 0,-1 0-1 0 0,1-1 1 0 0,0 0 0 0 0,0 1 0 0 0,0-1 0 0 0,0 0-1 0 0,1-1 1 0 0,-1 1 0 0 0,0 0 0 0 0,0-1 0 0 0,0 0 0 0 0,1 0-1 0 0,-1 0 1 0 0,5 0 0 0 0,5-1 195 0 0,0 0 1 0 0,1-1-1 0 0,-1-1 1 0 0,0 0-1 0 0,0 0 1 0 0,15-7-1 0 0,-15 5 172 0 0,-1 0-1 0 0,0-1 0 0 0,0 0 0 0 0,-1-1 1 0 0,22-15-1 0 0,-31 20-306 0 0,0-1 0 0 0,1 1 1 0 0,-1 0-1 0 0,0-1 0 0 0,0 1 1 0 0,-1-1-1 0 0,1 1 0 0 0,0-1 1 0 0,-1 0-1 0 0,0 0 0 0 0,1 1 1 0 0,-1-1-1 0 0,0 0 0 0 0,-1 0 1 0 0,1-1-1 0 0,0 1 0 0 0,-1 0 1 0 0,0 0-1 0 0,1 0 0 0 0,-1 0 1 0 0,-1 0-1 0 0,1 0 0 0 0,0-1 0 0 0,-1 1 1 0 0,0 0-1 0 0,1 0 0 0 0,-1 0 1 0 0,0 0-1 0 0,-1 0 0 0 0,-2-5 1 0 0,-7-11-85 0 0,-1 0 1 0 0,-2 0 0 0 0,0 2 0 0 0,-16-18 0 0 0,9 12-73 0 0,-25-36 0 0 0,38 46-16 0 0,-1 1 1 0 0,-19-20-1 0 0,26 30-23 0 0,0-1 0 0 0,0 1 0 0 0,0 0 0 0 0,0 0 0 0 0,-1 0 1 0 0,1 0-1 0 0,-1 1 0 0 0,0-1 0 0 0,1 1 0 0 0,-1-1 0 0 0,0 1 0 0 0,0 0 0 0 0,0 0 0 0 0,0 0 0 0 0,0 0 0 0 0,0 1 0 0 0,0-1 0 0 0,0 1 0 0 0,0 0 0 0 0,0 0 0 0 0,-3 0 0 0 0,5 1-6 0 0,0-1-1 0 0,0 0 1 0 0,0 1-1 0 0,0-1 1 0 0,0 1-1 0 0,1 0 0 0 0,-1-1 1 0 0,0 1-1 0 0,0 0 1 0 0,1-1-1 0 0,-1 1 1 0 0,0 0-1 0 0,1 0 0 0 0,-1-1 1 0 0,1 1-1 0 0,-1 0 1 0 0,1 0-1 0 0,0 0 1 0 0,-1 0-1 0 0,1 0 1 0 0,0 0-1 0 0,-1 0 0 0 0,1 0 1 0 0,0 0-1 0 0,0 0 1 0 0,0 0-1 0 0,0 0 1 0 0,0 0-1 0 0,0 0 0 0 0,0 0 1 0 0,0 0-1 0 0,1 0 1 0 0,-1-1-1 0 0,0 1 1 0 0,0 0-1 0 0,1 0 0 0 0,-1 0 1 0 0,1 0-1 0 0,0 1 1 0 0,0 2-159 0 0,1-1 1 0 0,-1 1 0 0 0,1-1-1 0 0,0 1 1 0 0,0-1 0 0 0,1 0 0 0 0,-1 0-1 0 0,5 5 1 0 0,4-2 177 0 0,1 1 0 0 0,0-1 0 0 0,0-1 0 0 0,0 0 0 0 0,1-1 0 0 0,0 0 0 0 0,0-1 0 0 0,0-1 0 0 0,23 2 0 0 0,4 3 323 0 0,19 0 388 0 0,-41-5-140 0 0,0 0 0 0 0,0 1 1 0 0,0 1-1 0 0,20 7 0 0 0,-32-8-388 0 0,-1-1 1 0 0,1 1 0 0 0,-1 0-1 0 0,0 0 1 0 0,0 1 0 0 0,0-1 0 0 0,-1 1-1 0 0,1 0 1 0 0,-1 0 0 0 0,0 1-1 0 0,0-1 1 0 0,0 1 0 0 0,-1 0 0 0 0,1 0-1 0 0,-1 0 1 0 0,-1 1 0 0 0,3 5-1 0 0,6 18 74 0 0,11 49 0 0 0,-8-25 406 0 0,-14-53-461 0 0,0 0 0 0 0,0 0-1 0 0,1 0 1 0 0,-1 1-1 0 0,0-1 1 0 0,0 0-1 0 0,1 0 1 0 0,-1 0 0 0 0,0 0-1 0 0,1 0 1 0 0,-1 0-1 0 0,0 0 1 0 0,0 0 0 0 0,1 0-1 0 0,-1 0 1 0 0,0 0-1 0 0,1 0 1 0 0,-1 0 0 0 0,0 0-1 0 0,1 0 1 0 0,-1 0-1 0 0,0 0 1 0 0,0 0 0 0 0,1 0-1 0 0,-1 0 1 0 0,0 0-1 0 0,1 0 1 0 0,-1-1 0 0 0,2 0 615 0 0,-2 1-616 0 0,0 0 1 0 0,0-1-1 0 0,0 1 1 0 0,0 0 0 0 0,1-1-1 0 0,-1 1 1 0 0,0-1-1 0 0,10-10-265 0 0,-2 0 261 0 0,-1 0 1 0 0,-1 0-1 0 0,11-25 0 0 0,9-16-52 0 0,3 5-10 0 0,-20 28-66 0 0,1 2-1 0 0,2 0 0 0 0,-1 0 0 0 0,2 1 0 0 0,0 0 1 0 0,1 1-1 0 0,26-22 0 0 0,-38 36-26 0 0,0-1-1 0 0,1 0 1 0 0,-1 1 0 0 0,1 0-1 0 0,-1-1 1 0 0,1 1 0 0 0,0 0-1 0 0,0 0 1 0 0,-1 1 0 0 0,1-1-1 0 0,0 0 1 0 0,0 1 0 0 0,0 0-1 0 0,0 0 1 0 0,-1 0 0 0 0,1 0-1 0 0,0 0 1 0 0,0 0 0 0 0,0 1-1 0 0,3 0 1 0 0,-2 1-1 0 0,0 0-1 0 0,-1 0 1 0 0,1 0-1 0 0,0 0 1 0 0,-1 1-1 0 0,1 0 1 0 0,-1-1-1 0 0,0 1 1 0 0,0 0-1 0 0,0 1 1 0 0,-1-1-1 0 0,4 4 1 0 0,4 10 28 0 0,-1 0 1 0 0,0 1 0 0 0,-1 0-1 0 0,9 31 1 0 0,0 10 135 0 0,-10-32-695 0 0,1-1 0 0 0,22 49 1 0 0,-23-62-585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1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16908 0 0,'12'108'1163'0'0,"-3"-24"-1164"0"0,-4-50 14 0 0,-2 0-1 0 0,-1 36 1 0 0,-23 188-910 0 0,-13-88-2524 0 0,21-107 444 0 0,4-39 1206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1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0 545 6393 0 0,'5'-9'791'0'0,"1"1"-1"0"0,0 1 1 0 0,0-1-1 0 0,1 1 1 0 0,8-8-1 0 0,-11 12-609 0 0,1 0 0 0 0,-1 0 0 0 0,1 1 0 0 0,-1 0 0 0 0,1 0-1 0 0,0 0 1 0 0,-1 0 0 0 0,1 1 0 0 0,0 0 0 0 0,0 0 0 0 0,9-1 0 0 0,9-1-200 0 0,1-1 1 0 0,-1-1-1 0 0,0-1 1 0 0,0-2-1 0 0,-1 0 1 0 0,0-1-1 0 0,0-1 1 0 0,-1-1-1 0 0,-1-1 1 0 0,25-18 0 0 0,-22 12 26 0 0,0-1 0 0 0,-1-1 1 0 0,-1-1-1 0 0,-1-1 1 0 0,-1-1-1 0 0,-1-1 0 0 0,28-47 1 0 0,-40 59 108 0 0,0 0-1 0 0,-1-1 1 0 0,0 0 0 0 0,-1 0 0 0 0,0 0-1 0 0,-1 0 1 0 0,0-1 0 0 0,0-25 0 0 0,-3 38-143 0 0,-4 2-484 0 0,1 0 461 0 0,0 0 0 0 0,1 0 0 0 0,-1 1 0 0 0,0-1 1 0 0,0 1-1 0 0,1 0 0 0 0,-1 0 0 0 0,1 0 0 0 0,0 0 1 0 0,-1 0-1 0 0,1 1 0 0 0,0-1 0 0 0,0 0 0 0 0,0 1 1 0 0,1 0-1 0 0,-1-1 0 0 0,1 1 0 0 0,-1 0 0 0 0,1 0 1 0 0,-1 4-1 0 0,-6 12 72 0 0,-8 39 0 0 0,14-50-6 0 0,-6 30 65 0 0,1 0 1 0 0,2 1-1 0 0,0 54 0 0 0,16 117 188 0 0,-10-202-229 0 0,1-1 0 0 0,-1 1 0 0 0,2-1 0 0 0,3 10 0 0 0,5 17 427 0 0,-10-32-393 0 0,0-1-1 0 0,0 1 0 0 0,0 0 1 0 0,0-1-1 0 0,1 1 0 0 0,-1-1 1 0 0,0 1-1 0 0,1-1 1 0 0,-1 0-1 0 0,1 0 0 0 0,0 1 1 0 0,-1-1-1 0 0,1 0 0 0 0,0 0 1 0 0,-1-1-1 0 0,1 1 0 0 0,0 0 1 0 0,0 0-1 0 0,0-1 0 0 0,0 1 1 0 0,0-1-1 0 0,0 0 1 0 0,0 0-1 0 0,0 0 0 0 0,0 0 1 0 0,0 0-1 0 0,0 0 0 0 0,0 0 1 0 0,0 0-1 0 0,-1-1 0 0 0,1 1 1 0 0,0-1-1 0 0,0 1 0 0 0,0-1 1 0 0,0 0-1 0 0,0 0 1 0 0,-1 0-1 0 0,1 0 0 0 0,0 0 1 0 0,1-2-1 0 0,110-115 1330 0 0,-77 82-1089 0 0,-33 33-317 0 0,0 0 0 0 0,0 1 0 0 0,0-1 1 0 0,0 1-1 0 0,1-1 0 0 0,-1 1 0 0 0,1 0 0 0 0,-1 1 0 0 0,1-1 0 0 0,0 1 0 0 0,0-1 1 0 0,4 0-1 0 0,-6 2-22 0 0,0 0 0 0 0,0 0 0 0 0,0 0 0 0 0,0 0 0 0 0,0 0 0 0 0,0 0 0 0 0,0 1 0 0 0,0-1 0 0 0,0 1 0 0 0,0-1 0 0 0,0 1 0 0 0,0 0 0 0 0,0 0 0 0 0,-1 0 0 0 0,1 0 0 0 0,0 0 0 0 0,-1 0 0 0 0,1 0 0 0 0,0 1 0 0 0,-1-1 0 0 0,0 0 0 0 0,1 1 0 0 0,-1-1 0 0 0,0 1 0 0 0,2 3 0 0 0,28 44-144 0 0,-20-29 174 0 0,1-1 0 0 0,0 0 0 0 0,2-1 0 0 0,26 27 0 0 0,-36-40 23 0 0,1-2 0 0 0,0 1 0 0 0,0 0 0 0 0,0-1 1 0 0,0 0-1 0 0,1 0 0 0 0,-1 0 0 0 0,1-1 0 0 0,0 0 1 0 0,0 0-1 0 0,0 0 0 0 0,0-1 0 0 0,0 0 0 0 0,0 0 1 0 0,0-1-1 0 0,0 1 0 0 0,0-1 0 0 0,0 0 0 0 0,0-1 1 0 0,1 0-1 0 0,10-3 0 0 0,-6 1 24 0 0,-1-1-1 0 0,0 0 1 0 0,0 0-1 0 0,0-2 1 0 0,0 1-1 0 0,-1-1 1 0 0,0 0-1 0 0,0-1 1 0 0,0 0 0 0 0,-1-1-1 0 0,0 1 1 0 0,9-13-1 0 0,-7 7-16 0 0,1-1 0 0 0,-2-1 0 0 0,0 0 0 0 0,-1 0 0 0 0,0 0 0 0 0,-1-1 0 0 0,5-21 0 0 0,-10 27-63 0 0,-1 1-1 0 0,0-1 1 0 0,0 1 0 0 0,-1-1 0 0 0,-1 0 0 0 0,1 1-1 0 0,-2-1 1 0 0,1 1 0 0 0,-1-1 0 0 0,-1 1-1 0 0,0 0 1 0 0,0 0 0 0 0,-1 0 0 0 0,0 0 0 0 0,0 0-1 0 0,-11-14 1 0 0,15 22-12 0 0,-1-1-1 0 0,0 1 1 0 0,0-1 0 0 0,0 1 0 0 0,0 0-1 0 0,-1 0 1 0 0,1 0 0 0 0,0-1-1 0 0,0 1 1 0 0,-1 0 0 0 0,1 0-1 0 0,-1 1 1 0 0,1-1 0 0 0,-1 0 0 0 0,1 0-1 0 0,-1 1 1 0 0,1-1 0 0 0,-1 1-1 0 0,1-1 1 0 0,-1 1 0 0 0,0 0-1 0 0,1 0 1 0 0,-3-1 0 0 0,1 2 15 0 0,1 0 1 0 0,-1-1 0 0 0,1 1-1 0 0,-1 0 1 0 0,1 0 0 0 0,0 0-1 0 0,-1 0 1 0 0,1 1 0 0 0,0-1-1 0 0,0 1 1 0 0,0-1 0 0 0,0 1-1 0 0,-3 3 1 0 0,-4 5 6 0 0,0 2-1 0 0,1-1 1 0 0,0 1 0 0 0,-8 16 0 0 0,7-11-1 0 0,1 0-1 0 0,1 0 1 0 0,1 1 0 0 0,0 0 0 0 0,2 1-1 0 0,-4 26 1 0 0,6-34-16 0 0,1 1 0 0 0,1-1 1 0 0,-1 1-1 0 0,2-1 0 0 0,0 1 0 0 0,0-1 0 0 0,1 1 1 0 0,1-1-1 0 0,0 0 0 0 0,0 0 0 0 0,8 17 0 0 0,-8-23-171 0 0,1 0 0 0 0,0 0 0 0 0,-1 0 1 0 0,2-1-1 0 0,-1 0 0 0 0,0 1 0 0 0,1-1 0 0 0,0-1 0 0 0,0 1 0 0 0,0-1 0 0 0,0 0 0 0 0,1 0 0 0 0,-1 0 0 0 0,1-1 0 0 0,0 0 0 0 0,-1 0 0 0 0,1 0 0 0 0,10 1 0 0 0,12 1-1801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4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 52 9314 0 0,'1'-2'36'0'0,"-1"0"0"0"0,0 0 0 0 0,0 0 0 0 0,0 0 0 0 0,0 0 0 0 0,-1 0-1 0 0,1 0 1 0 0,0 0 0 0 0,-1 0 0 0 0,0 1 0 0 0,1-1 0 0 0,-1 0 0 0 0,0 0 0 0 0,0 0 0 0 0,-2-2 0 0 0,2 3-36 0 0,0-1-19 0 0,0 1 0 0 0,0 0 0 0 0,0-1 1 0 0,0 1-1 0 0,-1 0 0 0 0,1 0 1 0 0,-1 0-1 0 0,1 0 0 0 0,0 0 1 0 0,-1 0-1 0 0,0 0 0 0 0,1 0 0 0 0,-1 1 1 0 0,0-1-1 0 0,1 1 0 0 0,-1-1 1 0 0,0 1-1 0 0,1 0 0 0 0,-1-1 1 0 0,0 1-1 0 0,0 0 0 0 0,0 0 0 0 0,1 0 1 0 0,-1 1-1 0 0,0-1 0 0 0,0 0 1 0 0,1 1-1 0 0,-1-1 0 0 0,0 1 1 0 0,1-1-1 0 0,-1 1 0 0 0,0 0 0 0 0,1 0 1 0 0,-1-1-1 0 0,1 1 0 0 0,-1 0 1 0 0,1 1-1 0 0,-2 0 0 0 0,-11 9-99 0 0,1 0-1 0 0,0 2 0 0 0,0-1 0 0 0,1 1 1 0 0,1 1-1 0 0,0 0 0 0 0,1 1 0 0 0,0 0 1 0 0,-10 24-1 0 0,6-10 195 0 0,2 1 0 0 0,1 1-1 0 0,1 0 1 0 0,-7 41 0 0 0,8-8 473 0 0,0 120 0 0 0,1-6-305 0 0,6-158-164 0 0,-1-1 1 0 0,-1 0-1 0 0,-1 0 0 0 0,-1 0 1 0 0,-1 0-1 0 0,-14 30 1 0 0,17-42-165 0 0,0 0 0 0 0,0 0 1 0 0,-1 0-1 0 0,1 0 1 0 0,-1-1-1 0 0,-1 0 0 0 0,1 0 1 0 0,-1 0-1 0 0,0-1 1 0 0,-1 0-1 0 0,1 0 0 0 0,-1 0 1 0 0,0-1-1 0 0,0 0 1 0 0,0-1-1 0 0,-1 1 0 0 0,1-1 1 0 0,-16 3-1 0 0,2-3 19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2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1 17300 0 0,'0'0'32'0'0,"-6"-1"-304"0"0,0 1 246 0 0,0 1 1 0 0,1-1 0 0 0,-1 1 0 0 0,0 0 0 0 0,0 0 0 0 0,0 1 0 0 0,1 0-1 0 0,-1 0 1 0 0,1 0 0 0 0,-1 1 0 0 0,1-1 0 0 0,0 1 0 0 0,0 1 0 0 0,0-1-1 0 0,0 1 1 0 0,1 0 0 0 0,0 0 0 0 0,-5 5 0 0 0,-5 5-6 0 0,0 1 1 0 0,1 0 0 0 0,1 1-1 0 0,-13 23 1 0 0,11-16-184 0 0,-16 43 0 0 0,26-56-3 0 0,1 0 0 0 0,0 0 0 0 0,0 0 0 0 0,1 1 1 0 0,1-1-1 0 0,-1 1 0 0 0,2 14 0 0 0,0-23 170 0 0,0-1 1 0 0,0 1-1 0 0,0 0 0 0 0,0 0 0 0 0,0 0 0 0 0,1-1 1 0 0,-1 1-1 0 0,1 0 0 0 0,-1 0 0 0 0,1-1 1 0 0,0 1-1 0 0,0 0 0 0 0,0-1 0 0 0,0 1 1 0 0,0-1-1 0 0,0 1 0 0 0,0-1 0 0 0,0 1 1 0 0,0-1-1 0 0,1 0 0 0 0,-1 0 0 0 0,1 0 0 0 0,2 2 1 0 0,-1-2 37 0 0,0 0 1 0 0,0 0-1 0 0,0 0 1 0 0,0-1-1 0 0,0 1 1 0 0,0-1 0 0 0,0 0-1 0 0,0 0 1 0 0,0 0-1 0 0,0 0 1 0 0,0-1-1 0 0,6 0 1 0 0,4-3 138 0 0,-1 0 1 0 0,1 0 0 0 0,-1-1 0 0 0,1-1-1 0 0,13-9 1 0 0,0 0 148 0 0,-13 8-87 0 0,0-1 0 0 0,0 0 0 0 0,-1-1-1 0 0,0 0 1 0 0,-1-1 0 0 0,17-17 0 0 0,-19 14-21 0 0,2 2 1 0 0,-1-1 0 0 0,2 2 0 0 0,18-16-1 0 0,-29 25-203 0 0,-1 1 0 0 0,1-1 0 0 0,-1 1 0 0 0,1-1 0 0 0,-1 1 0 0 0,1 0 0 0 0,-1-1 0 0 0,1 1 0 0 0,0 0 0 0 0,-1-1 0 0 0,1 1 0 0 0,-1 0 0 0 0,1-1 0 0 0,0 1 0 0 0,-1 0 0 0 0,1 0 0 0 0,0 0 0 0 0,-1 0 0 0 0,1 0 0 0 0,0 0 0 0 0,-1 0 0 0 0,1 0 0 0 0,0 0 0 0 0,0 0 0 0 0,-1 0 0 0 0,1 0 0 0 0,0 0 0 0 0,-1 0 0 0 0,1 1 0 0 0,-1-1 0 0 0,1 0 0 0 0,0 1 0 0 0,-1-1 0 0 0,1 0 0 0 0,-1 1 0 0 0,1-1 0 0 0,-1 1 0 0 0,1-1 0 0 0,-1 1 0 0 0,1-1 0 0 0,-1 1 0 0 0,1-1-1 0 0,-1 1 1 0 0,1-1 0 0 0,-1 1 0 0 0,0-1 0 0 0,0 1 0 0 0,1 0 0 0 0,-1-1 0 0 0,0 1 0 0 0,0 0 0 0 0,0-1 0 0 0,1 1 0 0 0,-1 0 0 0 0,0-1 0 0 0,0 1 0 0 0,0 0 0 0 0,0-1 0 0 0,-1 2 0 0 0,2 10-34 0 0,0 0 0 0 0,-2 0 0 0 0,-1 12 0 0 0,0-1-16 0 0,0 187 175 0 0,-37 251 0 0 0,31-409 9 0 0,-1-1-1 0 0,-24 69 1 0 0,29-110-51 0 0,0 0-1 0 0,-1-1 1 0 0,0 1-1 0 0,0-1 0 0 0,-1-1 1 0 0,-1 1-1 0 0,1-1 1 0 0,-1 0-1 0 0,-1 0 1 0 0,1-1-1 0 0,-1 0 1 0 0,-1-1-1 0 0,1 1 1 0 0,-1-2-1 0 0,0 1 1 0 0,-1-1-1 0 0,1 0 1 0 0,-13 3-1 0 0,13-4-33 0 0,0-2 0 0 0,0 1 0 0 0,0-1 0 0 0,-1-1 0 0 0,1 1 0 0 0,-1-2 0 0 0,1 1 0 0 0,0-1 0 0 0,-1-1 0 0 0,1 0 0 0 0,-1 0 0 0 0,1-1-1 0 0,0 0 1 0 0,0 0 0 0 0,0-1 0 0 0,0-1 0 0 0,0 1 0 0 0,1-1 0 0 0,-1-1 0 0 0,-12-9 0 0 0,13 9-237 0 0,2-2 0 0 0,-1 1 0 0 0,1-1 0 0 0,0 0 0 0 0,0 0 0 0 0,1 0 0 0 0,0-1 0 0 0,0 0 0 0 0,1 0 1 0 0,0-1-1 0 0,0 1 0 0 0,1-1 0 0 0,-3-12 0 0 0,-4-21-1481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3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10082 0 0,'3'-2'104'0'0,"0"1"0"0"0,0-1 0 0 0,0 1 0 0 0,0 0 0 0 0,0 0 0 0 0,1 0-1 0 0,-1 0 1 0 0,1 1 0 0 0,-1-1 0 0 0,0 1 0 0 0,1 0 0 0 0,-1 0 0 0 0,1 0 0 0 0,3 1 0 0 0,4 0 40 0 0,0 1-1 0 0,0 0 1 0 0,13 5 0 0 0,-14-3-129 0 0,-1 1 0 0 0,1 0 0 0 0,-1 0 0 0 0,0 1 0 0 0,0 0 0 0 0,0 1 0 0 0,-1 0 0 0 0,0 0 0 0 0,0 1 0 0 0,-1 0 0 0 0,0 0 0 0 0,-1 1 0 0 0,0 0-1 0 0,0 0 1 0 0,0 0 0 0 0,-2 1 0 0 0,7 15 0 0 0,3 11 92 0 0,-2 2 0 0 0,-2-1 0 0 0,9 58 0 0 0,-12-61 50 0 0,-3-15 737 0 0,-1 0-1 0 0,2 29 0 0 0,0-169 1449 0 0,0 71-2355 0 0,2 0 0 0 0,2 0 0 0 0,26-79 0 0 0,-31 121-73 0 0,-1 0 0 0 0,2 1-1 0 0,-1-1 1 0 0,1 1 0 0 0,0 0 0 0 0,1 0 0 0 0,-1 1 0 0 0,1 0 0 0 0,1 0 0 0 0,-1 0-1 0 0,1 1 1 0 0,0-1 0 0 0,0 2 0 0 0,11-7 0 0 0,-9 7-31 0 0,-1 0 0 0 0,1 0 0 0 0,0 0 0 0 0,0 1 0 0 0,0 0-1 0 0,1 1 1 0 0,-1 0 0 0 0,0 1 0 0 0,1 0 0 0 0,-1 0 0 0 0,1 1 0 0 0,18 1 0 0 0,-18 2 30 0 0,0 0-1 0 0,0 1 1 0 0,0 0 0 0 0,14 7-1 0 0,-18-8 43 0 0,-5-2 1 0 0,-2 9-914 0 0,-8 14 924 0 0,-2 0 1 0 0,0-1-1 0 0,-1 0 1 0 0,-26 35-1 0 0,23-34 38 0 0,-6 11 41 0 0,1 2 1 0 0,-27 70 0 0 0,44-101-45 0 0,1 1 1 0 0,0 0-1 0 0,1 0 0 0 0,-1-1 1 0 0,1 1-1 0 0,0 13 0 0 0,1-17 19 0 0,1 0 0 0 0,-1 1 0 0 0,1-1 0 0 0,-1 0 0 0 0,1 0 0 0 0,0 0 0 0 0,0 0 0 0 0,0 1 0 0 0,0-1-1 0 0,1-1 1 0 0,0 1 0 0 0,-1 0 0 0 0,1 0 0 0 0,0 0 0 0 0,4 3 0 0 0,-5-5 24 0 0,1 0 0 0 0,0-1 0 0 0,-1 1 0 0 0,1 0 0 0 0,0-1 1 0 0,0 0-1 0 0,-1 1 0 0 0,1-1 0 0 0,0 0 0 0 0,0 0 0 0 0,0 0 0 0 0,-1 0 0 0 0,1 0 0 0 0,0 0 0 0 0,0-1 1 0 0,-1 1-1 0 0,1 0 0 0 0,0-1 0 0 0,0 0 0 0 0,-1 1 0 0 0,4-3 0 0 0,33-17 634 0 0,-31 15-585 0 0,-1-1-1 0 0,0 0 1 0 0,-1-1 0 0 0,0 1-1 0 0,0-1 1 0 0,0 0-1 0 0,0-1 1 0 0,-1 1-1 0 0,-1-1 1 0 0,1 0-1 0 0,2-10 1 0 0,18-33 403 0 0,-6 5-61 0 0,-15 38-339 0 0,0 0-1 0 0,0 0 1 0 0,0 0 0 0 0,6-8 0 0 0,2-11 158 0 0,-10 23-249 0 0,-1 1 0 0 0,1 0 0 0 0,1 0 0 0 0,-1 0 0 0 0,0 0 0 0 0,1 0-1 0 0,2-4 1 0 0,-3 7-205 0 0,-14 59-2631 0 0,7-31 2804 0 0,0 1 1 0 0,-1 35-1 0 0,2-21 54 0 0,4-33-15 0 0,-1 1 0 0 0,1-1 1 0 0,1 1-1 0 0,0-1 1 0 0,1 1-1 0 0,2 15 0 0 0,3 0-35 0 0,-3-7-90 0 0,2 0 1 0 0,11 31 0 0 0,-15-46-76 0 0,1 0 1 0 0,0 0-1 0 0,0 0 1 0 0,0 0-1 0 0,1-1 1 0 0,-1 1-1 0 0,1-1 1 0 0,0 1-1 0 0,0-1 1 0 0,0 0-1 0 0,1 0 1 0 0,-1 0-1 0 0,1-1 1 0 0,-1 1-1 0 0,1-1 1 0 0,0 0-1 0 0,5 3 1 0 0,4-1-1039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3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 12299 0 0,'0'0'1521'0'0,"-1"5"-2457"0"0,-4 16 633 0 0,0 0 0 0 0,2 0 0 0 0,1 1 0 0 0,0 29 1 0 0,1-23 384 0 0,-1-1 1 0 0,-9 44-1 0 0,-153 709 608 0 0,156-718-588 0 0,3 0 0 0 0,3 1 0 0 0,6 74 0 0 0,2-59 342 0 0,-6-72-140 0 0,-3-10-259 0 0,-5-12-308 0 0,4-1-607 0 0,0 1-1 0 0,-2-22 1 0 0,3 15 127 0 0,-3-15-778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4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0 194 9338 0 0,'13'-20'412'0'0,"0"1"-1"0"0,0 0 1 0 0,2 1 0 0 0,0 1-1 0 0,1 0 1 0 0,1 1 0 0 0,1 1-1 0 0,20-14 1 0 0,-32 26-393 0 0,1-1 1 0 0,-1 1 0 0 0,1 1-1 0 0,0-1 1 0 0,0 1 0 0 0,0 0 0 0 0,0 1-1 0 0,0-1 1 0 0,1 1 0 0 0,-1 1-1 0 0,0 0 1 0 0,0 0 0 0 0,1 0-1 0 0,-1 1 1 0 0,0 0 0 0 0,0 0-1 0 0,1 1 1 0 0,10 3 0 0 0,-13-3-34 0 0,1 0 1 0 0,-1 1 0 0 0,0-1 0 0 0,0 1 0 0 0,0 0 0 0 0,-1 0 0 0 0,1 1 0 0 0,-1-1-1 0 0,0 1 1 0 0,0 0 0 0 0,0 0 0 0 0,0 1 0 0 0,-1-1 0 0 0,1 1 0 0 0,-1 0 0 0 0,0 0-1 0 0,-1 0 1 0 0,1 0 0 0 0,-1 0 0 0 0,0 0 0 0 0,0 1 0 0 0,-1-1 0 0 0,2 12-1 0 0,-2-8 62 0 0,-2 1 0 0 0,1-1-1 0 0,-1 1 1 0 0,-1-1 0 0 0,0 1-1 0 0,0-1 1 0 0,-1 0-1 0 0,0 0 1 0 0,0 0 0 0 0,-1 0-1 0 0,-1-1 1 0 0,1 0-1 0 0,-1 0 1 0 0,-8 10 0 0 0,-1 1 40 0 0,-2 0 0 0 0,-1-1 0 0 0,0 0 0 0 0,-27 21 0 0 0,33-31-49 0 0,1 1-1 0 0,-2-2 0 0 0,1 1 0 0 0,-1-2 1 0 0,0 1-1 0 0,0-2 0 0 0,-1 1 0 0 0,1-2 0 0 0,-1 0 1 0 0,0 0-1 0 0,-25 3 0 0 0,36-8-56 0 0,1 1-1 0 0,-1 0 1 0 0,1-1-1 0 0,-1 1 1 0 0,1-1 0 0 0,-1 0-1 0 0,1 1 1 0 0,-1-1-1 0 0,1 0 1 0 0,-1 0-1 0 0,1 0 1 0 0,0 0 0 0 0,0 0-1 0 0,-1 0 1 0 0,1 0-1 0 0,0-1 1 0 0,0 1-1 0 0,0 0 1 0 0,0-1 0 0 0,0 1-1 0 0,1 0 1 0 0,-1-1-1 0 0,0 1 1 0 0,1-1-1 0 0,-1 0 1 0 0,1 1-1 0 0,-1-4 1 0 0,0-14-394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24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7818 0 0,'3'1'57'0'0,"0"1"1"0"0,0-1-1 0 0,0 1 1 0 0,0-1-1 0 0,-1 1 1 0 0,1 0-1 0 0,0 0 1 0 0,-1 0-1 0 0,0 1 0 0 0,0-1 1 0 0,1 0-1 0 0,-1 1 1 0 0,-1-1-1 0 0,1 1 1 0 0,0 0-1 0 0,-1 0 1 0 0,1 0-1 0 0,0 3 1 0 0,3 7 149 0 0,0 0 1 0 0,4 24 0 0 0,-2 4-58 0 0,-1 1 1 0 0,-2-1 0 0 0,-2 1-1 0 0,-4 52 1 0 0,-29 166 175 0 0,18-176-182 0 0,3 2 0 0 0,2 125 0 0 0,8-204-45 0 0,6 56-113 0 0,-5-59 190 0 0,0 0 1 0 0,0 1-1 0 0,0-1 1 0 0,0 0-1 0 0,1 0 1 0 0,0 0-1 0 0,-1 0 1 0 0,2 0-1 0 0,-1 0 1 0 0,0-1-1 0 0,5 5 1 0 0,6-47 3096 0 0,79-192-2436 0 0,-91 229-832 0 0,0 0 1 0 0,0 0-1 0 0,-1 0 0 0 0,1 0 0 0 0,0 0 0 0 0,0 0 0 0 0,0 0 0 0 0,1 0 1 0 0,-1 0-1 0 0,0 0 0 0 0,1 1 0 0 0,-1-1 0 0 0,1 0 0 0 0,0 1 0 0 0,-1 0 1 0 0,1-1-1 0 0,0 1 0 0 0,0 0 0 0 0,0 0 0 0 0,0 0 0 0 0,3-1 0 0 0,-4 1-210 0 0,14 19-672 0 0,-8 7 661 0 0,7 41 0 0 0,-12-56 210 0 0,8 39 115 0 0,32 93-1 0 0,-39-134-180 0 0,0-1 0 0 0,0 0 0 0 0,1 0 0 0 0,0 0 0 0 0,0-1 0 0 0,1 0 0 0 0,0 1 0 0 0,10 8 0 0 0,-1-4-844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0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68 122 4745 0 0,'-25'-51'5173'0'0,"19"37"-4123"0"0,0 1 0 0 0,-16-24 0 0 0,15 31-1835 0 0,5 13 151 0 0,6 21-232 0 0,-2-20 637 0 0,14 181-1032 0 0,-9-62 1290 0 0,37 463 358 0 0,3 63 110 0 0,-45-590-436 0 0,0 211 334 0 0,-9-244 286 0 0,7-29-670 0 0,0-1 1 0 0,0 0-1 0 0,0 0 1 0 0,0 0-1 0 0,-1 1 1 0 0,1-1-1 0 0,0 0 1 0 0,0 0 0 0 0,0 0-1 0 0,0 1 1 0 0,-1-1-1 0 0,1 0 1 0 0,0 0-1 0 0,0 0 1 0 0,0 0-1 0 0,-1 0 1 0 0,1 1-1 0 0,0-1 1 0 0,0 0 0 0 0,0 0-1 0 0,-1 0 1 0 0,1 0-1 0 0,0 0 1 0 0,0 0-1 0 0,-1 0 1 0 0,1 0-1 0 0,0 0 1 0 0,0 0 0 0 0,-1 0-1 0 0,1 0 1 0 0,0 0-1 0 0,0 0 1 0 0,-1 0-1 0 0,1 0 1 0 0,-10-14-127 0 0,1-5-267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1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0 609 12683 0 0,'12'-31'120'0'0,"0"0"0"0"0,2 1 1 0 0,1 1-1 0 0,1 0 0 0 0,2 1 0 0 0,1 0 1 0 0,1 2-1 0 0,1 1 0 0 0,1 0 1 0 0,51-42-1 0 0,-33 34-93 0 0,2 2 0 0 0,2 1 0 0 0,0 3 0 0 0,2 1 0 0 0,1 3 0 0 0,61-22 0 0 0,-78 35-50 0 0,1 1 0 0 0,-1 1 0 0 0,1 2 1 0 0,1 1-1 0 0,41-1 0 0 0,-58 5-196 0 0,0 1 0 0 0,0 1 0 0 0,-1 1 0 0 0,1 0 0 0 0,0 0 0 0 0,-1 2 0 0 0,1 0 0 0 0,-1 0 0 0 0,0 1 0 0 0,-1 1 0 0 0,1 0 0 0 0,-1 1 0 0 0,17 12 0 0 0,-24-14-196 0 0,0 0 1 0 0,-1 1 0 0 0,0-1 0 0 0,6 9 0 0 0,5 6-801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1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47 3329 0 0,'-114'74'6848'0'0,"116"-75"-6460"0"0,25-8 121 0 0,38-18 1 0 0,4-2-368 0 0,-34 16-141 0 0,0 2-1 0 0,0 1 0 0 0,61-8 0 0 0,-82 16-57 0 0,-1 1 1 0 0,1 1-1 0 0,-1 1 1 0 0,1-1-1 0 0,-1 2 0 0 0,1 0 1 0 0,-1 1-1 0 0,0 0 0 0 0,0 1 1 0 0,0 0-1 0 0,-1 1 1 0 0,0 1-1 0 0,18 9 0 0 0,-4 3 40 0 0,0 1-1 0 0,-2 1 1 0 0,0 1-1 0 0,29 33 1 0 0,72 104 250 0 0,-10-13 29 0 0,-112-141-270 0 0,-1-1 0 0 0,1 0-1 0 0,0 0 1 0 0,1 0-1 0 0,-1 0 1 0 0,0 0 0 0 0,1-1-1 0 0,0 0 1 0 0,7 4-1 0 0,-2-3-199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7362 0 0,'5'7'850'0'0,"0"1"1"0"0,0-1-1 0 0,6 18 1 0 0,8 14-743 0 0,-8-21 7 0 0,-2 1-1 0 0,8 23 1 0 0,8 15 7 0 0,1 1-10 0 0,6 12 56 0 0,-30-66-100 0 0,1 0 0 0 0,-1 0 0 0 0,0 1-1 0 0,-1-1 1 0 0,1 0 0 0 0,-1 1 0 0 0,0-1-1 0 0,1 7 1631 0 0,-1-14-1329 0 0,5-18 60 0 0,4-37 0 0 0,-6 34-410 0 0,11-42-1 0 0,-8 46-52 0 0,1-1 1 0 0,21-37-1 0 0,-26 53-4 0 0,1-1-1 0 0,-1 1 1 0 0,1-1-1 0 0,0 1 0 0 0,1 0 1 0 0,-1 0-1 0 0,1 1 1 0 0,0-1-1 0 0,0 1 1 0 0,0 0-1 0 0,1 1 1 0 0,-1-1-1 0 0,1 1 1 0 0,7-3-1 0 0,-10 5-12 0 0,0 1-1 0 0,0 0 1 0 0,0 0 0 0 0,0 0-1 0 0,0 1 1 0 0,0-1-1 0 0,-1 1 1 0 0,1-1 0 0 0,0 1-1 0 0,0 0 1 0 0,0 0 0 0 0,-1 0-1 0 0,1 1 1 0 0,0-1-1 0 0,-1 1 1 0 0,0-1 0 0 0,1 1-1 0 0,-1 0 1 0 0,0 0 0 0 0,0 0-1 0 0,1 0 1 0 0,2 4-1 0 0,4 5-61 0 0,0 0 0 0 0,0 0 0 0 0,8 17 0 0 0,50 112 0 0 0,-56-110 146 0 0,2-1-1 0 0,1 0 0 0 0,1-1 1 0 0,1-1-1 0 0,35 44 1 0 0,-47-67-159 0 0,-1-1 1 0 0,1 0-1 0 0,0-1 1 0 0,-1 1-1 0 0,1-1 1 0 0,0 1-1 0 0,1-1 1 0 0,-1 0-1 0 0,0-1 0 0 0,1 1 1 0 0,-1-1-1 0 0,1 0 1 0 0,-1 0-1 0 0,1 0 1 0 0,-1-1-1 0 0,1 1 1 0 0,0-1-1 0 0,-1 0 1 0 0,1-1-1 0 0,0 1 1 0 0,-1-1-1 0 0,1 0 1 0 0,5-1-1 0 0,21-7-1358 0 0</inkml:trace>
  <inkml:trace contextRef="#ctx0" brushRef="#br0" timeOffset="1">1024 216 3873 0 0,'0'-11'583'0'0,"0"0"-1"0"0,-1 0 1 0 0,0 0 0 0 0,-1 0 0 0 0,0 1-1 0 0,-1-1 1 0 0,-5-13 0 0 0,5 18-361 0 0,0 0 0 0 0,0 1 0 0 0,0-1 0 0 0,-1 1 1 0 0,0 0-1 0 0,0 0 0 0 0,0 0 0 0 0,-1 0 0 0 0,0 1 0 0 0,0 0 1 0 0,0 0-1 0 0,0 0 0 0 0,-10-5 0 0 0,10 6-190 0 0,1 1 1 0 0,-1 0-1 0 0,0 0 0 0 0,1 0 1 0 0,-1 1-1 0 0,0-1 1 0 0,0 1-1 0 0,0 0 0 0 0,0 0 1 0 0,0 1-1 0 0,0 0 0 0 0,-1 0 1 0 0,1 0-1 0 0,0 0 0 0 0,-8 2 1 0 0,9 0-50 0 0,0-1 0 0 0,1 1 0 0 0,-1 0 0 0 0,0 0 0 0 0,0 0 0 0 0,1 0 0 0 0,-1 1 0 0 0,1-1 0 0 0,0 1 0 0 0,0 0 0 0 0,0 0 0 0 0,0 0 0 0 0,0 1 0 0 0,1-1 1 0 0,0 0-1 0 0,-1 1 0 0 0,1 0 0 0 0,0 0 0 0 0,-1 4 0 0 0,-5 9-23 0 0,1 1 1 0 0,1 0 0 0 0,1 0-1 0 0,0 1 1 0 0,1-1-1 0 0,1 1 1 0 0,1 0 0 0 0,1 34-1 0 0,1-34 65 0 0,2 0-1 0 0,0 0 1 0 0,1 0-1 0 0,6 21 1 0 0,-6-31-121 0 0,0 1 1 0 0,1 0 0 0 0,0-1 0 0 0,1 0 0 0 0,0 0-1 0 0,0 0 1 0 0,1-1 0 0 0,0 1 0 0 0,10 9 0 0 0,5 1-991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2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721 300 7314 0 0,'-23'-53'1065'0'0,"-3"1"0"0"0,-2 1 0 0 0,-44-62 0 0 0,70 110-990 0 0,-1 1 0 0 0,1-1 0 0 0,0 1-1 0 0,-1-1 1 0 0,1 1 0 0 0,-1 0-1 0 0,0 0 1 0 0,1 0 0 0 0,-1 0-1 0 0,0 0 1 0 0,0 0 0 0 0,-6-1-1 0 0,8 3-65 0 0,0 0 0 0 0,0-1 0 0 0,1 1 0 0 0,-1 0-1 0 0,0 0 1 0 0,0 0 0 0 0,0 0 0 0 0,0 1-1 0 0,1-1 1 0 0,-1 0 0 0 0,0 0 0 0 0,0 0 0 0 0,0 1-1 0 0,1-1 1 0 0,-1 0 0 0 0,0 1 0 0 0,1-1 0 0 0,-1 1-1 0 0,0-1 1 0 0,-1 2 0 0 0,1-1-21 0 0,0 1 0 0 0,0-1 1 0 0,-1 1-1 0 0,1 0 0 0 0,1 0 1 0 0,-1-1-1 0 0,0 1 0 0 0,0 0 0 0 0,1 0 1 0 0,-1 0-1 0 0,1 0 0 0 0,-1 2 0 0 0,-3 40-24 0 0,1 0-1 0 0,3 0 0 0 0,1 0 0 0 0,12 73 0 0 0,-8-78 48 0 0,24 165 167 0 0,76 276 0 0 0,31-35 170 0 0,-120-396-1265 0 0,12 56 0 0 0,-22-76-643 0 0</inkml:trace>
  <inkml:trace contextRef="#ctx0" brushRef="#br0" timeOffset="1">8 375 15163 0 0,'-5'-7'1072'0'0,"2"0"-1168"0"0,3 3-168 0 0,0-1 504 0 0,5 2-720 0 0,8 3 24 0 0,-2 0-144 0 0,8 3-160 0 0,4 5 16 0 0,5 2-1081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5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4497 0 0,'5'-7'187'0'0,"0"0"0"0"0,1 0 0 0 0,0 0 0 0 0,0 1 0 0 0,0 0 0 0 0,1 1 0 0 0,0-1 0 0 0,0 1 0 0 0,1 1 0 0 0,-1-1 1 0 0,1 1-1 0 0,0 1 0 0 0,0-1 0 0 0,11-2 0 0 0,-4 3-98 0 0,0 0 1 0 0,0 1-1 0 0,0 1 1 0 0,0 0-1 0 0,0 1 1 0 0,1 1 0 0 0,20 3-1 0 0,49 13 78 0 0,-56-11-59 0 0,0 0 0 0 0,55 3 0 0 0,-75-10-452 0 0,0 0 1 0 0,0 0-1 0 0,0-1 1 0 0,0 0-1 0 0,0 0 1 0 0,13-7-1 0 0,-10 5 256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3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12691 0 0,'14'29'96'0'0,"0"0"1"0"0,-2 1 0 0 0,15 61-1 0 0,-13-44-48 0 0,73 362 397 0 0,-75-304-244 0 0,-1 174 1 0 0,-10-221-149 0 0,-7 123 80 0 0,-9-63-89 0 0,15-114-44 0 0,-1 0-1 0 0,0 0 1 0 0,0 0 0 0 0,0 0-1 0 0,0-1 1 0 0,-1 1 0 0 0,1 0-1 0 0,-1-1 1 0 0,0 1-1 0 0,-4 4 1 0 0,5-7-3 0 0,0 0 0 0 0,0 0 1 0 0,0 0-1 0 0,-1 0 0 0 0,1 0 0 0 0,0 0 0 0 0,0-1 0 0 0,-1 1 1 0 0,1-1-1 0 0,-1 1 0 0 0,1-1 0 0 0,0 1 0 0 0,-1-1 0 0 0,1 0 0 0 0,-1 1 1 0 0,1-1-1 0 0,-1 0 0 0 0,1 0 0 0 0,-1 0 0 0 0,1 0 0 0 0,-1-1 1 0 0,1 1-1 0 0,-1 0 0 0 0,1-1 0 0 0,-1 1 0 0 0,1-1 0 0 0,-1 1 1 0 0,1-1-1 0 0,0 1 0 0 0,-2-2 0 0 0,-9-5-50 0 0,0-1 1 0 0,1 0-1 0 0,0 0 1 0 0,0-1-1 0 0,1 0 1 0 0,0-1-1 0 0,0 0 1 0 0,2-1-1 0 0,-14-19 1 0 0,10 11 201 0 0,0 0 0 0 0,2-1 0 0 0,0-1 0 0 0,1 1 0 0 0,-8-28 0 0 0,17 47-126 0 0,-1-1-1 0 0,1 1 0 0 0,-1-1 0 0 0,1 1 0 0 0,0-1 1 0 0,0 1-1 0 0,-1-1 0 0 0,1 1 0 0 0,0-1 1 0 0,0 1-1 0 0,1-1 0 0 0,-1 1 0 0 0,0-1 0 0 0,0 1 1 0 0,1 0-1 0 0,-1-1 0 0 0,1 1 0 0 0,-1-1 0 0 0,1 1 1 0 0,0 0-1 0 0,-1-1 0 0 0,1 1 0 0 0,2-2 1 0 0,-1 1-44 0 0,1 0 1 0 0,0 0 0 0 0,0 0 0 0 0,0 1-1 0 0,0-1 1 0 0,0 1 0 0 0,1 0 0 0 0,-1 0 0 0 0,0 0-1 0 0,4-1 1 0 0,30-6-3 0 0,23-6-210 0 0,0-2 0 0 0,109-45 0 0 0,-153 54 168 0 0,-1-1 0 0 0,1 0 0 0 0,-1-2 0 0 0,-1 0 0 0 0,0 0-1 0 0,0-1 1 0 0,-1-1 0 0 0,-1 0 0 0 0,0-1 0 0 0,0 0 0 0 0,-1-1 0 0 0,-1 0 0 0 0,-1-1 0 0 0,0 0 0 0 0,8-19 0 0 0,-5 3 119 0 0,-1-1 0 0 0,-2-1-1 0 0,-1 0 1 0 0,-2 0 0 0 0,-1 0 0 0 0,-2-1-1 0 0,-1 0 1 0 0,-1 1 0 0 0,-2-1 0 0 0,-2 0-1 0 0,-1 1 1 0 0,-1-1 0 0 0,-2 1 0 0 0,-2 1-1 0 0,0-1 1 0 0,-2 1 0 0 0,-2 1 0 0 0,-1 0-1 0 0,-22-36 1 0 0,35 65-75 0 0,0 1-1 0 0,0-1 1 0 0,0 0 0 0 0,0 1 0 0 0,0-1-1 0 0,-1 1 1 0 0,1-1 0 0 0,0 1-1 0 0,-1 0 1 0 0,1 0 0 0 0,-1-1-1 0 0,0 1 1 0 0,1 0 0 0 0,-1 0 0 0 0,-2 0-1 0 0,3 1-10 0 0,0 0 0 0 0,1 0-1 0 0,-1 0 1 0 0,0 1 0 0 0,0-1 0 0 0,0 0-1 0 0,0 1 1 0 0,0-1 0 0 0,1 1 0 0 0,-1-1-1 0 0,0 1 1 0 0,0-1 0 0 0,1 1 0 0 0,-1 0-1 0 0,0-1 1 0 0,1 1 0 0 0,-1 0-1 0 0,1-1 1 0 0,-1 1 0 0 0,1 0 0 0 0,-1 0-1 0 0,1 0 1 0 0,-1 0 0 0 0,1-1 0 0 0,0 1-1 0 0,-1 0 1 0 0,1 0 0 0 0,0 0-1 0 0,0 0 1 0 0,0 0 0 0 0,0 0 0 0 0,0 1-1 0 0,-9 40-144 0 0,2 0 0 0 0,1 0 0 0 0,3 1 0 0 0,2 56 0 0 0,23 169 556 0 0,-22-265-385 0 0,9 70 253 0 0,4 0 0 0 0,2 0 1 0 0,4-1-1 0 0,3-1 0 0 0,3-2 0 0 0,39 76 1624 0 0,-63-147-1456 0 0,3-8-181 0 0,-1-1 1 0 0,0 1-1 0 0,0-1 0 0 0,-1 1 1 0 0,1-17-1 0 0,7-35-28 0 0,-2 35-178 0 0,-6 14-64 0 0,1 1-1 0 0,0 0 0 0 0,1 0 0 0 0,1 0 1 0 0,0 0-1 0 0,0 1 0 0 0,1 0 0 0 0,13-18 1 0 0,-18 28-10 0 0,0 1 1 0 0,1-1-1 0 0,-1 0 0 0 0,0 1 1 0 0,1-1-1 0 0,-1 1 1 0 0,0-1-1 0 0,1 1 1 0 0,-1-1-1 0 0,1 1 0 0 0,-1 0 1 0 0,1 0-1 0 0,-1 0 1 0 0,1 0-1 0 0,-1 0 1 0 0,1 0-1 0 0,-1 0 0 0 0,1 0 1 0 0,-1 1-1 0 0,0-1 1 0 0,1 1-1 0 0,-1-1 1 0 0,1 1-1 0 0,-1-1 1 0 0,0 1-1 0 0,1 0 0 0 0,-1 0 1 0 0,0-1-1 0 0,0 1 1 0 0,0 0-1 0 0,0 0 1 0 0,1 0-1 0 0,0 2 0 0 0,5 4-120 0 0,0-1-1 0 0,-1 1 0 0 0,11 14 0 0 0,27 45-104 0 0,-18-27 366 0 0,1 0 0 0 0,51 54 0 0 0,-76-91-68 0 0,0 0 1 0 0,0 0 0 0 0,0 0-1 0 0,0 0 1 0 0,0 0 0 0 0,1-1 0 0 0,-1 1-1 0 0,1-1 1 0 0,-1 0 0 0 0,1 1-1 0 0,-1-1 1 0 0,1 0 0 0 0,0-1-1 0 0,-1 1 1 0 0,1 0 0 0 0,0-1 0 0 0,0 1-1 0 0,0-1 1 0 0,-1 0 0 0 0,6 0-1 0 0,-5-1 21 0 0,1 0-1 0 0,-1-1 1 0 0,1 1-1 0 0,-1-1 1 0 0,0 1-1 0 0,0-1 1 0 0,1 0-1 0 0,-1 0 1 0 0,-1 0-1 0 0,1-1 0 0 0,0 1 1 0 0,0-1-1 0 0,3-5 1 0 0,3-3 53 0 0,-1-1 1 0 0,-1 0-1 0 0,0-1 1 0 0,-1 1-1 0 0,0-1 0 0 0,-1-1 1 0 0,4-13-1 0 0,-4 6-10 0 0,-1 1 0 0 0,0-1 0 0 0,-2 1 0 0 0,0-1 0 0 0,-3-32 0 0 0,1 44-89 0 0,-1-1-1 0 0,0 1 1 0 0,-1 0 0 0 0,0-1-1 0 0,0 1 1 0 0,-1 0 0 0 0,-1 0-1 0 0,1 0 1 0 0,-1 1 0 0 0,-1-1-1 0 0,1 1 1 0 0,-2 0 0 0 0,1 0-1 0 0,-9-9 1 0 0,12 15-39 0 0,-1-1 1 0 0,1 1-1 0 0,-1 0 0 0 0,0 0 1 0 0,0 0-1 0 0,1 0 0 0 0,-1 1 1 0 0,0-1-1 0 0,-1 1 0 0 0,1-1 1 0 0,0 1-1 0 0,0 0 0 0 0,0 1 1 0 0,-1-1-1 0 0,1 0 0 0 0,-1 1 1 0 0,-5 0-1 0 0,4 0-23 0 0,0 1 0 0 0,0 0 1 0 0,0 0-1 0 0,1 1 0 0 0,-1-1 0 0 0,0 1 1 0 0,1 0-1 0 0,-1 0 0 0 0,1 1 0 0 0,0-1 1 0 0,-5 5-1 0 0,0 0-34 0 0,1 0 1 0 0,1 0-1 0 0,0 1 0 0 0,0 0 1 0 0,0 0-1 0 0,1 1 0 0 0,0 0 1 0 0,0 0-1 0 0,1 0 1 0 0,-7 19-1 0 0,9-18 75 0 0,0 1 1 0 0,1 0 0 0 0,0 0-1 0 0,0 0 1 0 0,1 0-1 0 0,1 0 1 0 0,0 0-1 0 0,1 0 1 0 0,0 0 0 0 0,0 0-1 0 0,1 0 1 0 0,1 0-1 0 0,-1-1 1 0 0,2 1-1 0 0,0-1 1 0 0,0 0-1 0 0,1 0 1 0 0,0 0 0 0 0,12 16-1 0 0,-9-15 52 0 0,1 0-1 0 0,0-1 1 0 0,1 0-1 0 0,0-1 0 0 0,0 0 1 0 0,1-1-1 0 0,0 0 1 0 0,1-1-1 0 0,0 0 1 0 0,0 0-1 0 0,0-2 1 0 0,1 1-1 0 0,0-2 1 0 0,0 0-1 0 0,23 5 1 0 0,-12-6-216 0 0,-1-1 0 0 0,1-1 0 0 0,-1-1 0 0 0,0-1 0 0 0,1-1 0 0 0,-1-1 0 0 0,0-1 0 0 0,0-1 0 0 0,43-16 0 0 0,-18 1-889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4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12915 0 0,'0'0'815'0'0,"-1"4"-643"0"0,-4 16-286 0 0,2 0 1 0 0,0 0-1 0 0,1 0 1 0 0,1 1-1 0 0,1-1 1 0 0,3 24-1 0 0,-1 6 122 0 0,-2-43-4 0 0,13 472 313 0 0,16-161-55 0 0,-28-304-135 0 0,2 0 1 0 0,0-1-1 0 0,0 1 1 0 0,1-1 0 0 0,8 18 1574 0 0,-3-43-808 0 0,1-11-558 0 0,0 0 0 0 0,6-25 0 0 0,-9 25-385 0 0,1 0-1 0 0,15-27 1 0 0,-13 28-19 0 0,15-25-115 0 0,-24 45 152 0 0,1-1-1 0 0,-1 1 1 0 0,1 0-1 0 0,0 0 0 0 0,0 0 1 0 0,-1 1-1 0 0,1-1 1 0 0,0 0-1 0 0,1 1 1 0 0,-1-1-1 0 0,0 1 1 0 0,0 0-1 0 0,1-1 1 0 0,-1 1-1 0 0,0 0 0 0 0,4 0 1 0 0,-3 1-9 0 0,-1 0 0 0 0,1 0-1 0 0,-1 0 1 0 0,1 1 0 0 0,-1 0 0 0 0,0-1 0 0 0,1 1 0 0 0,-1 0-1 0 0,0 0 1 0 0,0 0 0 0 0,0 0 0 0 0,0 0 0 0 0,0 1 0 0 0,0-1-1 0 0,0 1 1 0 0,0-1 0 0 0,0 1 0 0 0,2 2 0 0 0,29 37-440 0 0,-32-39 453 0 0,38 56-130 0 0,-4 1 0 0 0,-2 3 0 0 0,-2 0 0 0 0,-4 2 0 0 0,33 109-1 0 0,-59-168 258 0 0,-1-4-197 0 0,0 1 1 0 0,0-1 0 0 0,0 1-1 0 0,1-1 1 0 0,-1 1-1 0 0,1-1 1 0 0,-1 1 0 0 0,1-1-1 0 0,-1 0 1 0 0,1 1-1 0 0,0-1 1 0 0,-1 0 0 0 0,1 0-1 0 0,0 1 1 0 0,0-1-1 0 0,2 2 1 0 0,-2-3 30 0 0,-1-1 0 0 0,1 1 0 0 0,0 0 0 0 0,-1 0 0 0 0,1 0 0 0 0,-1-1 0 0 0,1 1 0 0 0,0 0 0 0 0,-1-1 0 0 0,1 1 0 0 0,-1-1 0 0 0,1 1 0 0 0,-1 0 0 0 0,1-1 0 0 0,-1 1 0 0 0,1-1 0 0 0,-1 1 0 0 0,1-1 0 0 0,-1 0 0 0 0,0 1 0 0 0,1-1 0 0 0,-1 1 0 0 0,1-2 0 0 0,18-44-1686 0 0,39-123-1378 0 0,-37 92-635 0 0,-7-33 7345 0 0,-6 41-1647 0 0,-5 31-755 0 0,3-17 2459 0 0,-20 62-3595 0 0,13-7-47 0 0,0 0 1 0 0,0 0-1 0 0,0 1 1 0 0,1-1-1 0 0,-1 0 1 0 0,0 1-1 0 0,0-1 1 0 0,0 1-1 0 0,0-1 1 0 0,0 1-1 0 0,0 0 1 0 0,1-1-1 0 0,-1 1 1 0 0,0 0-1 0 0,0 0 1 0 0,1-1-1 0 0,-1 1 1 0 0,1 0-1 0 0,-1 1 1 0 0,-8 14-35 0 0,1 1 0 0 0,0-1 0 0 0,2 2 1 0 0,0-1-1 0 0,1 1 0 0 0,1-1 1 0 0,0 1-1 0 0,2 1 0 0 0,0-1 1 0 0,1 0-1 0 0,2 32 0 0 0,-1-45 55 0 0,1-1-1 0 0,0 1 0 0 0,0 0 1 0 0,0-1-1 0 0,0 1 0 0 0,1-1 1 0 0,0 0-1 0 0,0 1 0 0 0,0-1 1 0 0,0 0-1 0 0,1 0 0 0 0,0 0 0 0 0,0 0 1 0 0,0-1-1 0 0,0 1 0 0 0,0-1 1 0 0,7 5-1 0 0,-6-5 32 0 0,1-1 1 0 0,1 1-1 0 0,-1-1 0 0 0,0 0 1 0 0,1 0-1 0 0,-1 0 0 0 0,1-1 1 0 0,-1 0-1 0 0,1 0 0 0 0,-1-1 1 0 0,1 1-1 0 0,10-2 0 0 0,1-1 62 0 0,-1 0 0 0 0,1-1 0 0 0,-1-1-1 0 0,1-1 1 0 0,-1 0 0 0 0,-1-1 0 0 0,1-1-1 0 0,26-16 1 0 0,-30 16 23 0 0,0-1-1 0 0,0 0 0 0 0,0-1 1 0 0,-1 0-1 0 0,0-1 0 0 0,-1 0 1 0 0,0-1-1 0 0,-1 0 0 0 0,15-22 1 0 0,-23 31-95 0 0,0-1 0 0 0,0 1 0 0 0,0 0 0 0 0,0-1 0 0 0,0 1 0 0 0,-1-1 0 0 0,1 1 0 0 0,-1-1 0 0 0,1 0 0 0 0,-1 1 0 0 0,0-1 1 0 0,0 1-1 0 0,0-1 0 0 0,-1 0 0 0 0,1 1 0 0 0,-1-1 0 0 0,1 1 0 0 0,-3-6 0 0 0,1 4-16 0 0,0 1-1 0 0,0-1 1 0 0,-1 0 0 0 0,1 1-1 0 0,-1-1 1 0 0,0 1 0 0 0,0 0-1 0 0,0 0 1 0 0,-1 0 0 0 0,-4-3-1 0 0,-8-5-51 0 0,-1 2-1 0 0,-1 0 1 0 0,1 1-1 0 0,-20-6 1 0 0,31 12 21 0 0,-25-8-43 0 0,1 2-1 0 0,-1 0 1 0 0,0 3-1 0 0,-46-4 1 0 0,16 7-118 0 0,-82 6 1 0 0,131-3 130 0 0,0 1 0 0 0,0 0 1 0 0,-13 4-1 0 0,22-5-41 0 0,-1 0 1 0 0,1 0-1 0 0,-1 1 0 0 0,0-1 1 0 0,1 1-1 0 0,0 0 0 0 0,0 0 1 0 0,-1 0-1 0 0,1 1 0 0 0,0-1 1 0 0,1 1-1 0 0,-1-1 0 0 0,-4 7 1 0 0,6-9 54 0 0,1 0 0 0 0,0 1 1 0 0,0-1-1 0 0,0 0 1 0 0,-1 0-1 0 0,1 1 1 0 0,0-1-1 0 0,0 0 1 0 0,0 1-1 0 0,0-1 1 0 0,0 0-1 0 0,0 1 1 0 0,-1-1-1 0 0,1 1 1 0 0,0-1-1 0 0,0 0 1 0 0,0 1-1 0 0,0-1 1 0 0,0 0-1 0 0,0 1 1 0 0,1-1-1 0 0,-1 0 1 0 0,0 1-1 0 0,0-1 1 0 0,0 0-1 0 0,0 1 1 0 0,0-1-1 0 0,0 0 1 0 0,1 1-1 0 0,-1-1 0 0 0,0 0 1 0 0,0 1-1 0 0,0-1 1 0 0,1 0-1 0 0,-1 0 1 0 0,0 1-1 0 0,0-1 1 0 0,1 0-1 0 0,0 1 1 0 0,18 3-499 0 0,24-6 23 0 0,3-9 542 0 0,-1-2 1 0 0,0-2 0 0 0,-1-3-1 0 0,-1-1 1 0 0,0-1 0 0 0,-2-3-1 0 0,0-2 1 0 0,40-32-1 0 0,-61 42 100 0 0,-1-1 0 0 0,0-1-1 0 0,-2 0 1 0 0,29-36-1 0 0,-37 39-34 0 0,1-1 0 0 0,-2 1 0 0 0,0-2 0 0 0,-1 1 0 0 0,0-1 0 0 0,-1 0 0 0 0,7-32 0 0 0,-11 40-84 0 0,1-11 20 0 0,0 0 0 0 0,2 1 0 0 0,0 0 0 0 0,1 0 0 0 0,1 0 0 0 0,0 0 0 0 0,2 1 0 0 0,10-17 1 0 0,-18 33-52 0 0,-1 0 1 0 0,1 1-1 0 0,-1-1 1 0 0,1 0 0 0 0,-1 0-1 0 0,1 1 1 0 0,-1-1-1 0 0,1 0 1 0 0,0 1-1 0 0,-1-1 1 0 0,1 0 0 0 0,0 1-1 0 0,0-1 1 0 0,0 1-1 0 0,-1 0 1 0 0,1-1 0 0 0,0 1-1 0 0,0-1 1 0 0,0 1-1 0 0,0 0 1 0 0,0 0 0 0 0,0 0-1 0 0,0-1 1 0 0,-1 1-1 0 0,1 0 1 0 0,0 0-1 0 0,0 0 1 0 0,0 0 0 0 0,0 1-1 0 0,0-1 1 0 0,0 0-1 0 0,0 0 1 0 0,0 0 0 0 0,0 1-1 0 0,0-1 1 0 0,-1 0-1 0 0,1 1 1 0 0,0-1 0 0 0,0 1-1 0 0,0-1 1 0 0,-1 1-1 0 0,1 0 1 0 0,0-1 0 0 0,-1 1-1 0 0,1 0 1 0 0,0-1-1 0 0,-1 1 1 0 0,1 0-1 0 0,-1 0 1 0 0,1 0 0 0 0,4 7-51 0 0,0 0 0 0 0,-1-1 0 0 0,-1 1 0 0 0,5 11 0 0 0,-5-10 52 0 0,20 53 60 0 0,-3 0 1 0 0,20 106-1 0 0,4 135 170 0 0,-30-191-154 0 0,-6-50-57 0 0,-5-20 15 0 0,3 0-1 0 0,1-1 0 0 0,3 0 1 0 0,25 71-1 0 0,-34-108-79 0 0,1 0 0 0 0,0-1 1 0 0,0 1-1 0 0,0-1 0 0 0,0 0 0 0 0,0 0 1 0 0,1 0-1 0 0,3 4 0 0 0,-5-7-61 0 0,0 1-1 0 0,0 0 1 0 0,1 0 0 0 0,-1 0-1 0 0,0-1 1 0 0,1 1-1 0 0,-1-1 1 0 0,0 1 0 0 0,1-1-1 0 0,-1 1 1 0 0,0-1-1 0 0,1 0 1 0 0,-1 0 0 0 0,1 0-1 0 0,-1 0 1 0 0,1 0 0 0 0,-1 0-1 0 0,1 0 1 0 0,-1 0-1 0 0,0 0 1 0 0,1-1 0 0 0,-1 1-1 0 0,0-1 1 0 0,1 1 0 0 0,1-2-1 0 0,15-9-1996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4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37 8266 0 0,'-7'4'293'0'0,"1"1"1"0"0,0-1-1 0 0,0 1 1 0 0,0 1-1 0 0,1-1 0 0 0,0 1 1 0 0,0 0-1 0 0,0 0 1 0 0,1 0-1 0 0,-1 1 1 0 0,2-1-1 0 0,-6 12 0 0 0,1 0-138 0 0,1 0-1 0 0,1 1 0 0 0,-8 32 0 0 0,13-43-175 0 0,-2 3 28 0 0,0 0 1 0 0,1 0-1 0 0,1 1 1 0 0,0-1-1 0 0,0 1 0 0 0,1-1 1 0 0,0 1-1 0 0,1-1 1 0 0,1 1-1 0 0,4 18 0 0 0,-5-29 2 0 0,-1 0 0 0 0,1 0 0 0 0,0 0-1 0 0,0 0 1 0 0,0 0 0 0 0,0 0-1 0 0,0 0 1 0 0,0 0 0 0 0,0 0-1 0 0,0-1 1 0 0,0 1 0 0 0,0 0 0 0 0,1-1-1 0 0,-1 1 1 0 0,0-1 0 0 0,0 1-1 0 0,1-1 1 0 0,-1 0 0 0 0,0 1 0 0 0,0-1-1 0 0,1 0 1 0 0,-1 0 0 0 0,0 0-1 0 0,1 0 1 0 0,-1 0 0 0 0,0 0-1 0 0,1 0 1 0 0,-1-1 0 0 0,0 1 0 0 0,1 0-1 0 0,-1-1 1 0 0,0 1 0 0 0,3-2-1 0 0,3 0 58 0 0,0-1-1 0 0,0 0 0 0 0,0-1 0 0 0,10-6 0 0 0,-6 2 43 0 0,1-2-1 0 0,-1 0 1 0 0,-1 0 0 0 0,0-1 0 0 0,-1 0 0 0 0,1-1-1 0 0,-2 0 1 0 0,0 0 0 0 0,-1-1 0 0 0,10-20-1 0 0,-12 21 50 0 0,-1 1 0 0 0,0-1 0 0 0,0 0-1 0 0,-1 0 1 0 0,-1-1 0 0 0,0 1 0 0 0,0 0-1 0 0,-2-1 1 0 0,1 1 0 0 0,-1-1 0 0 0,-1 1-1 0 0,-4-22 1 0 0,4 31-140 0 0,1 1 1 0 0,-1 0-1 0 0,0 0 0 0 0,0-1 0 0 0,0 1 1 0 0,0 0-1 0 0,0 0 0 0 0,0 0 0 0 0,0 0 0 0 0,-1 0 1 0 0,1 0-1 0 0,-1 0 0 0 0,0 1 0 0 0,1-1 0 0 0,-1 0 1 0 0,0 1-1 0 0,0-1 0 0 0,0 1 0 0 0,0 0 1 0 0,0 0-1 0 0,0 0 0 0 0,0 0 0 0 0,-1 0 0 0 0,1 0 1 0 0,0 0-1 0 0,0 1 0 0 0,-1-1 0 0 0,1 1 1 0 0,-1 0-1 0 0,1 0 0 0 0,0 0 0 0 0,-1 0 0 0 0,-2 0 1 0 0,0 1-60 0 0,-1 0 1 0 0,0 0 0 0 0,1 0-1 0 0,-1 1 1 0 0,1 0 0 0 0,-1 0-1 0 0,1 0 1 0 0,0 1 0 0 0,0 0-1 0 0,0 0 1 0 0,0 0 0 0 0,1 1-1 0 0,-5 3 1 0 0,-6 7-28 0 0,2 1 0 0 0,0 0-1 0 0,1 1 1 0 0,0 1 0 0 0,1 0 0 0 0,1 0 0 0 0,0 1-1 0 0,2 0 1 0 0,0 0 0 0 0,-8 31 0 0 0,13-36 53 0 0,0 0 0 0 0,1 0 0 0 0,0 1 1 0 0,1-1-1 0 0,1 1 0 0 0,0 0 0 0 0,1-1 0 0 0,0 1 1 0 0,1-1-1 0 0,1 0 0 0 0,0 0 0 0 0,0 0 1 0 0,2 0-1 0 0,0 0 0 0 0,0-1 0 0 0,12 20 0 0 0,-9-19 64 0 0,1 0-1 0 0,0 0 0 0 0,1-1 0 0 0,1 0 1 0 0,0-1-1 0 0,0-1 0 0 0,1 1 0 0 0,0-2 1 0 0,1 0-1 0 0,0 0 0 0 0,26 12 1 0 0,-29-17-124 0 0,1 0 1 0 0,0 0 0 0 0,-1-1-1 0 0,1-1 1 0 0,1 0 0 0 0,-1 0-1 0 0,0-1 1 0 0,1 0 0 0 0,-1-1-1 0 0,0 0 1 0 0,1-1 0 0 0,-1 0-1 0 0,0-1 1 0 0,0-1 0 0 0,0 1-1 0 0,21-9 1 0 0,3-6-947 0 0,2-2-1196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4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0 12971 0 0,'-15'5'115'0'0,"1"1"1"0"0,0 0-1 0 0,0 1 1 0 0,1 0-1 0 0,-1 1 1 0 0,2 0 0 0 0,-1 1-1 0 0,1 1 1 0 0,0 0-1 0 0,1 1 1 0 0,1 0-1 0 0,-1 0 1 0 0,-12 21-1 0 0,3-2 44 0 0,1 0-1 0 0,2 1 1 0 0,1 1-1 0 0,-20 59 1 0 0,30-75-151 0 0,2-1 0 0 0,0 1 0 0 0,1 0 0 0 0,0 0 0 0 0,1 0 0 0 0,1 0 0 0 0,1 0 0 0 0,1 24 0 0 0,1-29 6 0 0,0 1 0 0 0,1-1 0 0 0,0 0 0 0 0,1 0 0 0 0,0 0 0 0 0,0 0-1 0 0,1-1 1 0 0,1 1 0 0 0,0-1 0 0 0,0-1 0 0 0,1 1 0 0 0,12 13 0 0 0,76 61 627 0 0,-95-84-616 0 0,1 0 0 0 0,-1 1 0 0 0,1-1-1 0 0,-1 1 1 0 0,1-1 0 0 0,-1 1-1 0 0,1-1 1 0 0,-1 1 0 0 0,1 0-1 0 0,-1-1 1 0 0,1 1 0 0 0,-1 0-1 0 0,0-1 1 0 0,1 1 0 0 0,-1 0 0 0 0,0-1-1 0 0,0 1 1 0 0,0 0 0 0 0,0 0-1 0 0,1-1 1 0 0,-1 1 0 0 0,0 0-1 0 0,0 0 1 0 0,0-1 0 0 0,0 1-1 0 0,-1 0 1 0 0,1 0 0 0 0,0-1 0 0 0,0 1-1 0 0,0 0 1 0 0,-1-1 0 0 0,1 1-1 0 0,0 0 1 0 0,-1-1 0 0 0,1 1-1 0 0,0 0 1 0 0,-1-1 0 0 0,1 1-1 0 0,-1-1 1 0 0,1 1 0 0 0,-1-1 0 0 0,1 1-1 0 0,-1-1 1 0 0,1 1 0 0 0,-1-1-1 0 0,0 1 1 0 0,1-1 0 0 0,-1 0-1 0 0,0 1 1 0 0,1-1 0 0 0,-1 0-1 0 0,0 0 1 0 0,1 1 0 0 0,-1-1 0 0 0,0 0-1 0 0,-1 0 1 0 0,-48 11 522 0 0,43-10-512 0 0,-28 4-235 0 0,0-3-1 0 0,-41 0 1 0 0,28-4-476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0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174 414 4617 0 0,'-23'-37'4149'0'0,"16"24"-3051"0"0,-1 0 0 0 0,-17-22-1 0 0,22 32-1107 0 0,0 0 1 0 0,0 0-1 0 0,0 0 0 0 0,0 1 0 0 0,0 0 0 0 0,0-1 1 0 0,0 1-1 0 0,-1 0 0 0 0,1 1 0 0 0,-1-1 0 0 0,0 0 1 0 0,0 1-1 0 0,1 0 0 0 0,-1 0 0 0 0,-7-1 1 0 0,10 3-55 0 0,-1-1 1 0 0,0 0-1 0 0,0 1 1 0 0,1-1 0 0 0,-1 1-1 0 0,0-1 1 0 0,1 1-1 0 0,-1 0 1 0 0,1 0 0 0 0,-1 0-1 0 0,1 0 1 0 0,-1 0-1 0 0,1 0 1 0 0,0 0 0 0 0,-1 1-1 0 0,1-1 1 0 0,0 0 0 0 0,0 1-1 0 0,0-1 1 0 0,0 1-1 0 0,0-1 1 0 0,0 1 0 0 0,0-1-1 0 0,1 1 1 0 0,-1 0-1 0 0,1-1 1 0 0,-1 1 0 0 0,1 0-1 0 0,-1 1 1 0 0,-10 54-1018 0 0,11-57 1075 0 0,-2 25-141 0 0,2 0 1 0 0,0 1-1 0 0,1-1 1 0 0,2 0-1 0 0,0 0 1 0 0,2-1-1 0 0,0 1 1 0 0,2-1-1 0 0,15 36 1 0 0,-17-49 176 0 0,0 0 0 0 0,1 0 0 0 0,1-1-1 0 0,0 1 1 0 0,0-2 0 0 0,1 1 0 0 0,0-1 0 0 0,1 0 0 0 0,14 11 0 0 0,-16-15 49 0 0,1 0 0 0 0,-1-1 0 0 0,1 0 0 0 0,0 0 0 0 0,0-1 0 0 0,0 0 0 0 0,1 0 0 0 0,-1-1 0 0 0,1 0 0 0 0,0 0 0 0 0,-1-1 0 0 0,1 0 0 0 0,0-1 0 0 0,13-1 0 0 0,-12 0 146 0 0,0-1 0 0 0,0 0 0 0 0,0-1 0 0 0,-1-1 0 0 0,1 1 0 0 0,-1-1 0 0 0,0-1 0 0 0,0 0 0 0 0,0 0 0 0 0,-1-1 0 0 0,1 0 0 0 0,-1 0 0 0 0,9-11 0 0 0,6-5 210 0 0,-1-2 0 0 0,35-51 0 0 0,-49 64-351 0 0,-1 0 0 0 0,-1-1 0 0 0,0 0 0 0 0,0-1 0 0 0,-1 1 1 0 0,-1-1-1 0 0,0 0 0 0 0,3-20 0 0 0,-6 27-45 0 0,0-1 1 0 0,-1 1 0 0 0,0-1 0 0 0,0 0-1 0 0,0 1 1 0 0,-1-1 0 0 0,0 1 0 0 0,0-1-1 0 0,0 1 1 0 0,-1-1 0 0 0,0 1-1 0 0,-1 0 1 0 0,1 0 0 0 0,-1 0 0 0 0,0 0-1 0 0,-1 0 1 0 0,1 1 0 0 0,-1-1-1 0 0,-5-5 1 0 0,1 4-42 0 0,0-1 0 0 0,-1 1 0 0 0,0 0 0 0 0,0 1 0 0 0,-1 0 0 0 0,0 0 0 0 0,0 1 0 0 0,-16-5 0 0 0,18 7-41 0 0,0 0 0 0 0,0 1 0 0 0,0 1 0 0 0,0-1 0 0 0,0 1 0 0 0,0 0 0 0 0,0 1 0 0 0,0 0 0 0 0,0 1 0 0 0,-1-1 0 0 0,1 1 0 0 0,-12 4 0 0 0,17-5-22 0 0,1 1 0 0 0,-1 0 1 0 0,1 0-1 0 0,0-1 0 0 0,-1 2 1 0 0,1-1-1 0 0,0 0 0 0 0,0 0 1 0 0,0 1-1 0 0,0-1 0 0 0,0 1 0 0 0,0 0 1 0 0,0-1-1 0 0,0 1 0 0 0,1 0 1 0 0,-1 0-1 0 0,1 0 0 0 0,-1 0 1 0 0,1 0-1 0 0,0 1 0 0 0,0-1 1 0 0,0 0-1 0 0,0 1 0 0 0,0-1 0 0 0,1 0 1 0 0,-1 1-1 0 0,1-1 0 0 0,-1 5 1 0 0,1-4 5 0 0,1 0 0 0 0,-1 0 0 0 0,1 0 0 0 0,0 0 1 0 0,0-1-1 0 0,0 1 0 0 0,0 0 0 0 0,0 0 0 0 0,1-1 1 0 0,-1 1-1 0 0,1-1 0 0 0,0 1 0 0 0,-1-1 0 0 0,1 0 1 0 0,0 0-1 0 0,1 1 0 0 0,-1-1 0 0 0,0-1 0 0 0,0 1 1 0 0,1 0-1 0 0,-1-1 0 0 0,1 1 0 0 0,4 1 0 0 0,7 2 44 0 0,-1 0-1 0 0,1-2 0 0 0,0 1 0 0 0,0-2 1 0 0,0 0-1 0 0,0 0 0 0 0,0-1 0 0 0,0-1 0 0 0,0-1 1 0 0,1 0-1 0 0,-1 0 0 0 0,0-2 0 0 0,23-6 1 0 0,15-7 34 0 0,-1-2 0 0 0,57-30 0 0 0,-102 46-18 0 0,202-106 120 0 0,-182 91 165 0 0,0 0 0 0 0,-1-2-1 0 0,-1-1 1 0 0,-1-1 0 0 0,30-34 0 0 0,-34 20 933 0 0,-19 34-1166 0 0,1 0-1 0 0,-1 0 0 0 0,1 0 1 0 0,-1 0-1 0 0,1 0 0 0 0,-1 0 1 0 0,0 0-1 0 0,1 0 1 0 0,-1 0-1 0 0,0-1 0 0 0,0 1 1 0 0,0 0-1 0 0,0 0 0 0 0,0 0 1 0 0,0 0-1 0 0,0-1 0 0 0,0 1 1 0 0,0 0-1 0 0,-1 0 0 0 0,1 0 1 0 0,0 0-1 0 0,-1 0 0 0 0,1 0 1 0 0,-1 0-1 0 0,1 0 0 0 0,-1 0 1 0 0,0 0-1 0 0,1 0 0 0 0,-1 0 1 0 0,-1-1-1 0 0,0 1-79 0 0,0 1 0 0 0,1 0 0 0 0,-1 0-1 0 0,0 0 1 0 0,1 0 0 0 0,-1 0 0 0 0,1 0 0 0 0,-1 0 0 0 0,0 1 0 0 0,1-1 0 0 0,-1 0-1 0 0,1 1 1 0 0,-1 0 0 0 0,1-1 0 0 0,-1 1 0 0 0,1 0 0 0 0,-1 0 0 0 0,1 0-1 0 0,0-1 1 0 0,-1 2 0 0 0,1-1 0 0 0,0 0 0 0 0,0 0 0 0 0,0 0 0 0 0,0 0-1 0 0,0 1 1 0 0,0-1 0 0 0,0 0 0 0 0,-1 3 0 0 0,-25 44-702 0 0,14-15 709 0 0,2 1 0 0 0,1 0-1 0 0,2 0 1 0 0,1 1 0 0 0,2-1 0 0 0,1 2 0 0 0,1 60 0 0 0,7-14 94 0 0,3 0 0 0 0,21 96 0 0 0,75 186 190 0 0,-25-110-773 0 0,-78-253 487 0 0,5 20-463 0 0,0-1 0 0 0,2 27-1 0 0,-7-42 156 0 0,1 0 0 0 0,-1-1 0 0 0,0 1 0 0 0,0 0 0 0 0,-1-1 0 0 0,1 1 0 0 0,-1 0 0 0 0,0-1-1 0 0,0 1 1 0 0,-1-1 0 0 0,1 1 0 0 0,-1-1 0 0 0,0 0 0 0 0,0 1 0 0 0,-1-1 0 0 0,-4 5-1 0 0,6-7 240 0 0,0-1-1 0 0,0 0 1 0 0,0 0 0 0 0,0 0-1 0 0,-1 0 1 0 0,1 0-1 0 0,0-1 1 0 0,-1 1-1 0 0,1 0 1 0 0,-1-1-1 0 0,1 1 1 0 0,-1-1-1 0 0,1 1 1 0 0,-3-1-1 0 0,-12 3-628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0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104 595 3609 0 0,'-13'-25'368'0'0,"-4"-7"711"0"0,2 0 1 0 0,0-1-1 0 0,3 0 0 0 0,-14-54 1 0 0,24 79-954 0 0,1-1 1 0 0,-1 1 0 0 0,2 0 0 0 0,-1-1-1 0 0,1 1 1 0 0,1-1 0 0 0,-1 1 0 0 0,1-1-1 0 0,1 1 1 0 0,0 0 0 0 0,0 0 0 0 0,0-1 0 0 0,1 2-1 0 0,0-1 1 0 0,1 0 0 0 0,0 0 0 0 0,0 1-1 0 0,0 0 1 0 0,1 0 0 0 0,0 0 0 0 0,1 1-1 0 0,-1 0 1 0 0,1-1 0 0 0,13-8 0 0 0,1 1-117 0 0,1 0 1 0 0,1 2 0 0 0,0 1 0 0 0,1 0 0 0 0,0 2-1 0 0,1 0 1 0 0,31-6 0 0 0,20-1-35 0 0,80-6 0 0 0,89 7-2951 0 0,-209 14 2516 0 0,2-1 338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1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14651 0 0,'0'0'610'0'0,"0"10"-2012"0"0,6 42 1070 0 0,3-1 1 0 0,18 66-1 0 0,-4-23 360 0 0,125 449 496 0 0,-140-520-442 0 0,19 34-1 0 0,-22-48-165 0 0,0 0 0 0 0,0 0 0 0 0,1-1 0 0 0,0 0 0 0 0,1-1 0 0 0,10 11 0 0 0,-16-17-192 0 0,-6-13-1593 0 0,-66-128-1776 0 0,22 42 4476 0 0,33 67 59 0 0,-12-36 0 0 0,24 56-579 0 0,0 0-1 0 0,1 0 1 0 0,1-1 0 0 0,0 0 0 0 0,0 1 0 0 0,1-1 0 0 0,1-13 0 0 0,0 22-294 0 0,1-1 0 0 0,0 1 1 0 0,0 0-1 0 0,0 0 1 0 0,0-1-1 0 0,0 1 1 0 0,1 0-1 0 0,0 0 0 0 0,-1 0 1 0 0,1 1-1 0 0,0-1 1 0 0,0 0-1 0 0,0 1 1 0 0,1-1-1 0 0,-1 1 0 0 0,1 0 1 0 0,-1-1-1 0 0,1 1 1 0 0,0 1-1 0 0,6-4 1 0 0,7-4-106 0 0,1 2 1 0 0,32-11 0 0 0,-3 1 141 0 0,-35 12-27 0 0,0 0-1 0 0,0-1 1 0 0,-1-1-1 0 0,1 1 0 0 0,-1-2 1 0 0,13-11-1 0 0,-19 14-10 0 0,0 0 0 0 0,0 1 0 0 0,-1-1 0 0 0,0 0-1 0 0,0 0 1 0 0,0-1 0 0 0,-1 1 0 0 0,1-1 0 0 0,-1 1 0 0 0,0-1 0 0 0,-1 0 0 0 0,0 0-1 0 0,0 0 1 0 0,0 0 0 0 0,0-8 0 0 0,-1-18 76 0 0,-7-45-1 0 0,0-20 98 0 0,1 25 102 0 0,6 71-251 0 0,2 30-1458 0 0,103 348 1449 0 0,-61-231 52 0 0,-36-119-30 0 0,36 105-9 0 0,-39-121 40 0 0,0 1-1 0 0,1-1 1 0 0,0 0 0 0 0,1 0 0 0 0,0-1-1 0 0,1 1 1 0 0,0-2 0 0 0,15 15-1 0 0,-22-23-35 0 0,0 0 0 0 0,0 0 0 0 0,0 0 0 0 0,0 0 0 0 0,0 0-1 0 0,0 0 1 0 0,1-1 0 0 0,-1 1 0 0 0,0 0 0 0 0,0-1 0 0 0,0 1-1 0 0,1-1 1 0 0,-1 1 0 0 0,0-1 0 0 0,1 0 0 0 0,-1 1-1 0 0,0-1 1 0 0,1 0 0 0 0,-1 0 0 0 0,1 0 0 0 0,-1 0 0 0 0,0 0-1 0 0,1 0 1 0 0,-1-1 0 0 0,0 1 0 0 0,1 0 0 0 0,-1-1-1 0 0,0 1 1 0 0,0 0 0 0 0,1-1 0 0 0,-1 0 0 0 0,0 1 0 0 0,0-1-1 0 0,0 0 1 0 0,1 0 0 0 0,-1 0 0 0 0,0 1 0 0 0,0-1 0 0 0,0 0-1 0 0,-1 0 1 0 0,2-2 0 0 0,3-5 130 0 0,0-1 0 0 0,0 1 0 0 0,-1-1 0 0 0,-1 0 1 0 0,4-10-1 0 0,3-10-72 0 0,15-31 87 0 0,-18 40-183 0 0,1 0 0 0 0,13-22 1 0 0,-15 30-19 0 0,8-14-321 0 0,-13 26 313 0 0,0 0 0 0 0,-1-1 0 0 0,1 1 0 0 0,-1 0 0 0 0,1-1 1 0 0,0 1-1 0 0,-1 0 0 0 0,1 0 0 0 0,0-1 0 0 0,0 1 0 0 0,-1 0 1 0 0,1 0-1 0 0,0 0 0 0 0,0 0 0 0 0,-1 0 0 0 0,1 0 0 0 0,0 0 0 0 0,-1 0 1 0 0,1 0-1 0 0,0 0 0 0 0,0 1 0 0 0,-1-1 0 0 0,1 0 0 0 0,0 0 1 0 0,-1 1-1 0 0,1-1 0 0 0,0 1 0 0 0,-1-1 0 0 0,1 0 0 0 0,-1 1 1 0 0,1-1-1 0 0,-1 1 0 0 0,1-1 0 0 0,-1 1 0 0 0,1-1 0 0 0,-1 1 1 0 0,1 0-1 0 0,-1-1 0 0 0,1 2 0 0 0,13 16-92 0 0,0 1 0 0 0,-2 0 0 0 0,0 1-1 0 0,15 34 1 0 0,-19-36 124 0 0,0 0 1 0 0,1-1-1 0 0,1-1 0 0 0,0 1 0 0 0,1-2 0 0 0,1 1 0 0 0,23 22 0 0 0,-28-32 3 0 0,1 0 0 0 0,-1-1 0 0 0,1 1 0 0 0,0-1 0 0 0,1-1 0 0 0,-1 0 0 0 0,1 0 1 0 0,0 0-1 0 0,0-1 0 0 0,17 3 0 0 0,-20-5 14 0 0,1-1 0 0 0,-1 0 0 0 0,1 0-1 0 0,-1 0 1 0 0,1-1 0 0 0,-1 0 0 0 0,1 0 0 0 0,-1 0 0 0 0,0-1 0 0 0,0 0 0 0 0,1 0 0 0 0,-1-1 0 0 0,-1 0 0 0 0,1 0 0 0 0,0 0-1 0 0,9-9 1 0 0,-3 2 20 0 0,0 0 0 0 0,-1-1 0 0 0,-1-1 0 0 0,0 0 0 0 0,0 0-1 0 0,-1-1 1 0 0,-1 0 0 0 0,0-1 0 0 0,-1 0 0 0 0,0 0 0 0 0,-1 0-1 0 0,-1-1 1 0 0,4-18 0 0 0,-5 20-39 0 0,-2-1 0 0 0,0 1 0 0 0,0-1 0 0 0,-1 1 0 0 0,-1-1 0 0 0,0 1 0 0 0,-1-1 0 0 0,-1 1 0 0 0,0-1 0 0 0,0 1 0 0 0,-1 0-1 0 0,-1 0 1 0 0,0 0 0 0 0,-1 1 0 0 0,-11-20 0 0 0,15 29-30 0 0,-1 0-1 0 0,0 0 1 0 0,1 1 0 0 0,-1-1-1 0 0,-1 1 1 0 0,1-1-1 0 0,0 1 1 0 0,-1 0-1 0 0,1 0 1 0 0,-1 0 0 0 0,1 0-1 0 0,-1 0 1 0 0,0 1-1 0 0,0-1 1 0 0,0 1-1 0 0,0 0 1 0 0,0 0 0 0 0,0 0-1 0 0,0 0 1 0 0,0 0-1 0 0,-1 1 1 0 0,1-1-1 0 0,0 1 1 0 0,0 0 0 0 0,-1 0-1 0 0,1 0 1 0 0,0 0-1 0 0,0 1 1 0 0,0-1-1 0 0,-1 1 1 0 0,1 0 0 0 0,0 0-1 0 0,0 0 1 0 0,0 1-1 0 0,0-1 1 0 0,0 0-1 0 0,1 1 1 0 0,-1 0 0 0 0,0 0-1 0 0,1 0 1 0 0,-1 0-1 0 0,1 0 1 0 0,-1 0-1 0 0,1 1 1 0 0,0-1 0 0 0,-2 4-1 0 0,-6 9 0 0 0,0 0 0 0 0,1 0 0 0 0,1 1-1 0 0,1 0 1 0 0,0 1 0 0 0,1 0 0 0 0,0 0 0 0 0,2 0-1 0 0,0 0 1 0 0,1 1 0 0 0,0 0 0 0 0,1 34 0 0 0,2-42 26 0 0,1 0 0 0 0,0 0 0 0 0,1 0 0 0 0,0 0 0 0 0,1-1 1 0 0,0 1-1 0 0,0-1 0 0 0,1 1 0 0 0,0-1 0 0 0,9 15 0 0 0,-8-18 9 0 0,0 0 0 0 0,0 0 1 0 0,0 0-1 0 0,1 0 0 0 0,0-1 0 0 0,0 0 0 0 0,0 0 0 0 0,1-1 0 0 0,0 0 0 0 0,0 0 0 0 0,0 0 0 0 0,0-1 0 0 0,0 0 0 0 0,16 3 0 0 0,-4-1 42 0 0,1-2-1 0 0,0-1 1 0 0,0 0 0 0 0,1-1-1 0 0,-1-2 1 0 0,28-3 0 0 0,-17 0 47 0 0,-1-2 0 0 0,1-1 0 0 0,41-16 0 0 0,-51 15-28 0 0,0-1 1 0 0,-1-1-1 0 0,-1-1 1 0 0,0 0-1 0 0,21-18 1 0 0,-31 23-5 0 0,-2-1 0 0 0,1 0 0 0 0,-1 0 0 0 0,0 0-1 0 0,0-1 1 0 0,-1 0 0 0 0,0-1 0 0 0,-1 0 0 0 0,0 0 0 0 0,0 0 0 0 0,0 0 0 0 0,-2-1-1 0 0,5-14 1 0 0,-4-3-239 0 0,-2 17-1895 0 0,-3 25-297 0 0,-1-1 1638 0 0,0 3 553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2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377 443 7762 0 0,'0'-34'493'0'0,"1"-23"884"0"0,-8-59 1 0 0,5 99-1087 0 0,-1 1 0 0 0,0 0 1 0 0,-1 0-1 0 0,-1 0 0 0 0,-1 0 0 0 0,0 1 0 0 0,0 0 1 0 0,-13-19-1 0 0,15 28-317 0 0,0 0 0 0 0,-1 0 0 0 0,1 1-1 0 0,-1-1 1 0 0,-1 1 0 0 0,1 0 0 0 0,-1 1 0 0 0,0-1 0 0 0,0 1 0 0 0,0 0 0 0 0,0 0-1 0 0,-1 1 1 0 0,-11-4 0 0 0,14 6-43 0 0,1 0 0 0 0,-1 0 0 0 0,0 0 0 0 0,0 1 0 0 0,0 0 0 0 0,0 0 0 0 0,0 0 0 0 0,0 0 0 0 0,0 0 0 0 0,0 1 0 0 0,0 0 0 0 0,1 0 0 0 0,-1 0 0 0 0,0 0 0 0 0,0 0 0 0 0,1 1 0 0 0,-1 0-1 0 0,1 0 1 0 0,-1 0 0 0 0,1 0 0 0 0,0 0 0 0 0,0 1 0 0 0,0-1 0 0 0,0 1 0 0 0,0 0 0 0 0,-3 5 0 0 0,-5 6-24 0 0,1 1-1 0 0,0 0 0 0 0,1 1 1 0 0,1 0-1 0 0,1 1 1 0 0,0-1-1 0 0,-8 34 1 0 0,3 6-297 0 0,-6 64 0 0 0,12-72 335 0 0,-3 40 118 0 0,4 0 0 0 0,4 1 0 0 0,3 0-1 0 0,5-1 1 0 0,4 0 0 0 0,3 0 0 0 0,4-1 0 0 0,48 139 0 0 0,-39-147-26 0 0,59 194-791 0 0,-83-262 378 0 0,-1 0 0 0 0,0 1 0 0 0,1 18 0 0 0,-3-14-97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3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14731 0 0,'19'-16'-61'0'0,"1"2"0"0"0,0 0-1 0 0,0 1 1 0 0,2 1 0 0 0,-1 1 0 0 0,2 1-1 0 0,39-12 1 0 0,170-33-139 0 0,-222 53 197 0 0,27-5-60 0 0,-1 1 1 0 0,1 2 0 0 0,44 1-1 0 0,-77 3 9 0 0,0 1 0 0 0,0 0-1 0 0,0-1 1 0 0,1 1 0 0 0,-1 1 0 0 0,0-1-1 0 0,-1 1 1 0 0,1-1 0 0 0,0 1-1 0 0,0 0 1 0 0,-1 1 0 0 0,1-1 0 0 0,-1 0-1 0 0,0 1 1 0 0,1 0 0 0 0,-1 0 0 0 0,0 0-1 0 0,-1 0 1 0 0,1 0 0 0 0,-1 1-1 0 0,1-1 1 0 0,-1 1 0 0 0,0 0 0 0 0,3 6-1 0 0,2 10-149 0 0,0 0 1 0 0,-2 0-1 0 0,7 40 0 0 0,-2-8 368 0 0,-6-36-136 0 0,1 0 0 0 0,0-1 0 0 0,1 0-1 0 0,14 27 1 0 0,-18-38-8 0 0,0-1-1 0 0,1 0 1 0 0,-1 0-1 0 0,1 0 1 0 0,-1-1-1 0 0,1 1 1 0 0,0 0-1 0 0,0-1 1 0 0,0 0-1 0 0,0 0 1 0 0,6 3-1 0 0,-6-4 8 0 0,-1 0 0 0 0,1 0 0 0 0,-1-1 0 0 0,1 1 0 0 0,-1-1 0 0 0,1 0 0 0 0,0 0 0 0 0,-1 0 0 0 0,1 0 0 0 0,-1 0 0 0 0,1 0 0 0 0,0-1-1 0 0,-1 1 1 0 0,1-1 0 0 0,-1 0 0 0 0,1 0 0 0 0,-1 0 0 0 0,1 0 0 0 0,1-2 0 0 0,6-2 71 0 0,0-1 0 0 0,-1-1 1 0 0,0 1-1 0 0,0-2 0 0 0,0 1 0 0 0,-1-1 0 0 0,0-1 0 0 0,-1 1 0 0 0,1-1 1 0 0,-2-1-1 0 0,0 1 0 0 0,0-1 0 0 0,0 0 0 0 0,7-20 0 0 0,3-12 71 0 0,10-28 1 0 0,-24 61-163 0 0,3-11-6 0 0,0 1 0 0 0,2 0 0 0 0,15-32 0 0 0,-22 50-18 0 0,0 1 0 0 0,0 0 0 0 0,0 0 1 0 0,0 0-1 0 0,0 0 0 0 0,1-1 0 0 0,-1 1 1 0 0,0 0-1 0 0,0 0 0 0 0,0 0 0 0 0,0 0 1 0 0,0-1-1 0 0,0 1 0 0 0,0 0 0 0 0,0 0 1 0 0,0 0-1 0 0,1 0 0 0 0,-1 0 0 0 0,0 0 0 0 0,0 0 1 0 0,0-1-1 0 0,0 1 0 0 0,0 0 0 0 0,1 0 1 0 0,-1 0-1 0 0,0 0 0 0 0,0 0 0 0 0,0 0 1 0 0,0 0-1 0 0,0 0 0 0 0,1 0 0 0 0,-1 0 1 0 0,0 0-1 0 0,0 0 0 0 0,0 0 0 0 0,0 0 0 0 0,1 0 1 0 0,-1 0-1 0 0,0 0 0 0 0,0 0 0 0 0,0 0 1 0 0,0 0-1 0 0,1 0 0 0 0,-1 0 0 0 0,0 0 1 0 0,0 0-1 0 0,0 1 0 0 0,0-1 0 0 0,0 0 1 0 0,1 0-1 0 0,3 12-314 0 0,1 23 150 0 0,-5-31 63 0 0,11 128 88 0 0,13 95 220 0 0,-22-220-237 0 0,0 0 0 0 0,0 1-1 0 0,1-1 1 0 0,-1 0-1 0 0,2 0 1 0 0,-1 0 0 0 0,7 9-1 0 0,-9-14-55 0 0,0-1 0 0 0,0 1 0 0 0,0 0 0 0 0,0-1 0 0 0,1 0 1 0 0,-1 1-1 0 0,0-1 0 0 0,1 0 0 0 0,-1 1 0 0 0,1-1 0 0 0,-1 0 0 0 0,1 0 0 0 0,0 0 0 0 0,0 0 0 0 0,-1-1 0 0 0,1 1 0 0 0,0 0 0 0 0,0-1 0 0 0,0 1 0 0 0,0-1 0 0 0,-1 0 0 0 0,1 0 1 0 0,0 1-1 0 0,0-1 0 0 0,0 0 0 0 0,0-1 0 0 0,0 1 0 0 0,0 0 0 0 0,0-1 0 0 0,0 1 0 0 0,-1-1 0 0 0,1 1 0 0 0,0-1 0 0 0,3-1 0 0 0,8-8-662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4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1 641 7858 0 0,'0'0'2566'0'0,"1"3"-2670"0"0,61 216 671 0 0,-41-131-352 0 0,-12-65-122 0 0,-8-20 38 0 0,1 1 1 0 0,-1 0 0 0 0,1 0-1 0 0,-1 0 1 0 0,0 0 0 0 0,-1-1-1 0 0,1 8 1 0 0,16-20 815 0 0,-12 2-832 0 0,0 1 0 0 0,-1-1 1 0 0,0 0-1 0 0,0 0 0 0 0,-1 0 1 0 0,0 0-1 0 0,0-1 0 0 0,2-10 0 0 0,7-32-9 0 0,-9 33-130 0 0,1 0 0 0 0,1 1 1 0 0,1-1-1 0 0,11-24 0 0 0,-11 32 4 0 0,-1 0 0 0 0,1 0 0 0 0,1 0 0 0 0,0 1 0 0 0,0 0-1 0 0,1 1 1 0 0,0-1 0 0 0,0 2 0 0 0,18-13 0 0 0,-20 15 1 0 0,1 1-1 0 0,0-1 1 0 0,0 1-1 0 0,0 0 1 0 0,1 0-1 0 0,-1 1 1 0 0,1 0-1 0 0,-1 1 1 0 0,1-1-1 0 0,0 2 1 0 0,0-1-1 0 0,-1 1 1 0 0,1 0-1 0 0,11 2 1 0 0,-14-1-12 0 0,1 1 1 0 0,-1 0-1 0 0,0 0 0 0 0,0 1 1 0 0,0-1-1 0 0,-1 1 1 0 0,1 0-1 0 0,-1 0 1 0 0,1 1-1 0 0,-1-1 1 0 0,0 1-1 0 0,0 0 1 0 0,-1 0-1 0 0,1 1 0 0 0,4 6 1 0 0,5 9-2 0 0,0 1 0 0 0,9 25-1 0 0,-18-40 42 0 0,19 53-96 0 0,-16-39 162 0 0,1 0 1 0 0,0-1-1 0 0,16 26 0 0 0,-21-41-228 0 0,-1 0 0 0 0,1 0 0 0 0,1 0 0 0 0,-1 0 0 0 0,0-1 0 0 0,1 1-1 0 0,0-1 1 0 0,0 0 0 0 0,0 0 0 0 0,0 0 0 0 0,0 0 0 0 0,1-1 0 0 0,-1 0 0 0 0,1 0-1 0 0,0 0 1 0 0,0 0 0 0 0,-1-1 0 0 0,1 0 0 0 0,5 1 0 0 0,-6-2-141 0 0,0 0 0 0 0,0-1 0 0 0,0 1 1 0 0,0-1-1 0 0,0 0 0 0 0,0 0 0 0 0,0 0 0 0 0,0-1 1 0 0,-1 0-1 0 0,1 1 0 0 0,0-1 0 0 0,-1 0 0 0 0,0-1 1 0 0,1 1-1 0 0,4-5 0 0 0,6-6-897 0 0,24-27 0 0 0,-35 35 1070 0 0,21-23 171 0 0,-1-2-1 0 0,34-58 1 0 0,-48 73 576 0 0,-2-1 1 0 0,0 0-1 0 0,0 0 0 0 0,-2 0 0 0 0,0-1 0 0 0,0 0 1 0 0,-2 0-1 0 0,3-23 0 0 0,-6 35-440 0 0,0-1 0 0 0,-1 1 0 0 0,1 0 0 0 0,-1 0 0 0 0,0 0 0 0 0,0 0 0 0 0,-1 0 0 0 0,0 0 0 0 0,1 0 0 0 0,-2 1 1 0 0,1-1-1 0 0,0 0 0 0 0,-1 1 0 0 0,-4-6 0 0 0,5 8-154 0 0,0 0 0 0 0,0 0 0 0 0,1 0 1 0 0,-1 0-1 0 0,0 1 0 0 0,-1-1 0 0 0,1 1 0 0 0,0 0 1 0 0,0-1-1 0 0,-1 1 0 0 0,1 0 0 0 0,0 0 0 0 0,-1 1 1 0 0,1-1-1 0 0,-1 0 0 0 0,0 1 0 0 0,1 0 0 0 0,-1-1 1 0 0,1 1-1 0 0,-1 0 0 0 0,1 0 0 0 0,-1 0 0 0 0,0 1 1 0 0,1-1-1 0 0,-1 1 0 0 0,1-1 0 0 0,-1 1 0 0 0,1 0 0 0 0,-5 2 1 0 0,-2 2-36 0 0,-1 1 1 0 0,1 0 0 0 0,1 0-1 0 0,-1 1 1 0 0,1 0 0 0 0,0 1-1 0 0,1 0 1 0 0,-1 0 0 0 0,2 0-1 0 0,-1 1 1 0 0,-7 14 0 0 0,1 0-8 0 0,2 0 0 0 0,0 0 0 0 0,-12 43 0 0 0,20-56 14 0 0,1 0 0 0 0,0 1 1 0 0,1-1-1 0 0,0 0 0 0 0,0 1 1 0 0,2-1-1 0 0,-1 0 0 0 0,1 1 1 0 0,0-1-1 0 0,1 0 1 0 0,1 0-1 0 0,-1 0 0 0 0,1 0 1 0 0,1 0-1 0 0,6 12 0 0 0,-7-16 2 0 0,0 0-1 0 0,1-1 0 0 0,0 1 0 0 0,0-1 1 0 0,0 0-1 0 0,0 0 0 0 0,1 0 1 0 0,0-1-1 0 0,0 0 0 0 0,0 0 0 0 0,0 0 1 0 0,1 0-1 0 0,0-1 0 0 0,-1 0 0 0 0,1 0 1 0 0,0 0-1 0 0,1-1 0 0 0,-1 0 0 0 0,0 0 1 0 0,1-1-1 0 0,-1 0 0 0 0,1 0 1 0 0,-1 0-1 0 0,1-1 0 0 0,7 0 0 0 0,1-2-72 0 0,0 0 0 0 0,0-1-1 0 0,-1-1 1 0 0,1-1 0 0 0,-1 0 0 0 0,0 0-1 0 0,0-2 1 0 0,0 1 0 0 0,-1-2-1 0 0,23-16 1 0 0,7-10-564 0 0,62-63-1 0 0,-104 96 624 0 0,30-31 74 0 0,-2-2 0 0 0,-1-1 0 0 0,-2-1 0 0 0,-2-1 0 0 0,-1-1 0 0 0,-2-2 0 0 0,30-77 0 0 0,-51 117-64 0 0,21-54 413 0 0,14-56-1 0 0,-31 91-229 0 0,0 0 0 0 0,-1 0-1 0 0,-1 0 1 0 0,-1 0 0 0 0,-1-1 0 0 0,-4-37 0 0 0,2 44-89 0 0,1 0 63 0 0,-1-1 0 0 0,-1 1-1 0 0,0 0 1 0 0,-1 0-1 0 0,-8-20 1 0 0,12 32-328 0 0,-14 22-501 0 0,9 0 505 0 0,0-1 0 0 0,-3 38-1 0 0,2-9 238 0 0,0 11 59 0 0,2 0 0 0 0,5 75 0 0 0,1-41-26 0 0,2-13-35 0 0,4 0 1 0 0,22 101 0 0 0,-22-141-52 0 0,2 0-1 0 0,2 0 1 0 0,2-1 0 0 0,1-1 0 0 0,34 62 0 0 0,-44-92-104 0 0,31 47 354 0 0,-32-51-430 0 0,0 0-1 0 0,0 0 1 0 0,0-1 0 0 0,0 1-1 0 0,1-1 1 0 0,0 0-1 0 0,0 0 1 0 0,5 3 0 0 0,-7-14-2528 0 0,-2 6 2468 0 0,-1-1 0 0 0,0 0 0 0 0,0 0 0 0 0,0 0 0 0 0,0 1 0 0 0,0-1 0 0 0,0 0-1 0 0,-1-3 1 0 0,-1-11 47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5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12683 0 0,'-2'1'-5'0'0,"-1"-1"-1"0"0,1 1 1 0 0,0 0 0 0 0,-1-1 0 0 0,1 1 0 0 0,0 0-1 0 0,0 0 1 0 0,0 0 0 0 0,0 1 0 0 0,0-1 0 0 0,0 0-1 0 0,0 1 1 0 0,0 0 0 0 0,0-1 0 0 0,1 1 0 0 0,-3 2-1 0 0,-25 37-557 0 0,21-30 560 0 0,-4 7-36 0 0,1 0 1 0 0,1 0-1 0 0,1 1 1 0 0,0 0-1 0 0,2 0 1 0 0,0 1-1 0 0,-5 25 1 0 0,10-34 43 0 0,0 1 1 0 0,0 0-1 0 0,1 0 0 0 0,1 0 1 0 0,0 0-1 0 0,1 0 1 0 0,0 0-1 0 0,1 0 1 0 0,0 0-1 0 0,0 0 0 0 0,2-1 1 0 0,-1 1-1 0 0,2-1 1 0 0,5 11-1 0 0,-5-14-1 0 0,0 0-1 0 0,0-1 0 0 0,1 0 1 0 0,0 0-1 0 0,1 0 1 0 0,-1-1-1 0 0,1 0 0 0 0,0 0 1 0 0,15 8-1 0 0,5 2 48 0 0,43 17 0 0 0,-54-27-27 0 0,-11-3-313 0 0,0-1-1 0 0,0 0 0 0 0,-1 0 1 0 0,1 0-1 0 0,0-1 1 0 0,1 0-1 0 0,-1 0 0 0 0,0 0 1 0 0,0-1-1 0 0,0 1 1 0 0,1-1-1 0 0,5-1 0 0 0,-5-3-1225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12 208 9122 0 0,'-2'-5'237'0'0,"0"0"1"0"0,0-1-1 0 0,0 1 1 0 0,1-1-1 0 0,0 0 0 0 0,0 1 1 0 0,1-1-1 0 0,0 0 1 0 0,0 0-1 0 0,0 1 0 0 0,1-1 1 0 0,-1 0-1 0 0,1 1 1 0 0,1-1-1 0 0,-1 1 1 0 0,1-1-1 0 0,0 1 0 0 0,0-1 1 0 0,5-7-1 0 0,-2 6-145 0 0,0 1 0 0 0,0 0 0 0 0,0 0 0 0 0,1 0-1 0 0,0 1 1 0 0,0 0 0 0 0,0 0 0 0 0,1 1 0 0 0,-1-1 0 0 0,1 1 0 0 0,0 1-1 0 0,1 0 1 0 0,7-3 0 0 0,-3 2-129 0 0,0 0-1 0 0,0 1 1 0 0,0 1 0 0 0,0 0-1 0 0,0 1 1 0 0,1 0-1 0 0,-1 1 1 0 0,19 1 0 0 0,-23 0 27 0 0,0 0 1 0 0,1 1 0 0 0,-1 0 0 0 0,-1 0 0 0 0,1 1 0 0 0,0 0-1 0 0,0 0 1 0 0,-1 1 0 0 0,0 0 0 0 0,0 0 0 0 0,0 0 0 0 0,11 10-1 0 0,-6-1 2 0 0,0 0 0 0 0,-1 1 0 0 0,-1 0 0 0 0,0 0 0 0 0,-1 1 0 0 0,-1 1-1 0 0,0-1 1 0 0,8 23 0 0 0,-2 8 63 0 0,17 84 1 0 0,-14-65-24 0 0,-10-45-23 0 0,-2 1-1 0 0,4 23 0 0 0,-8-38-141 0 0,0 0-1 0 0,0-1 1 0 0,0 1 0 0 0,1-1-1 0 0,-1 1 1 0 0,1-1 0 0 0,1 0-1 0 0,-1 0 1 0 0,6 9 0 0 0,-7-13-30 0 0,0 0 0 0 0,1 1 0 0 0,-1-1 0 0 0,0 0 0 0 0,0 0 0 0 0,1 0 0 0 0,-1 0 0 0 0,1 0 0 0 0,-1 0 0 0 0,1 0 0 0 0,-1-1 0 0 0,1 1 0 0 0,0-1 0 0 0,-1 1 0 0 0,1-1 0 0 0,0 1 0 0 0,-1-1 0 0 0,1 0 0 0 0,0 0 0 0 0,0 0 0 0 0,-1 0 0 0 0,1 0 0 0 0,0 0 0 0 0,0-1 0 0 0,-1 1 0 0 0,1 0 0 0 0,0-1 0 0 0,-1 1 0 0 0,1-1 0 0 0,-1 0 0 0 0,1 1 0 0 0,-1-1 0 0 0,1 0 0 0 0,-1 0 0 0 0,3-2 0 0 0,5-3-512 0 0,0-1 0 0 0,0 0 0 0 0,-1 0 1 0 0,0-1-1 0 0,0 0 0 0 0,6-9 0 0 0,-2 1 201 0 0,-2 0 0 0 0,18-33 0 0 0,-14 16 1414 0 0,-1 0-1 0 0,-2-1 0 0 0,9-44 0 0 0,-15 56-20 0 0,-1 8-27 0 0,0 1 1 0 0,-2-2-1 0 0,0 1 0 0 0,0 0 1 0 0,-2 0-1 0 0,-1-26 1 0 0,1 39-853 0 0,0 1 1 0 0,0-1-1 0 0,0 0 1 0 0,0 1-1 0 0,0-1 1 0 0,0 1-1 0 0,0-1 1 0 0,0 1-1 0 0,0-1 1 0 0,-1 1 0 0 0,1-1-1 0 0,0 1 1 0 0,0-1-1 0 0,-1 1 1 0 0,1-1-1 0 0,0 1 1 0 0,0-1-1 0 0,-1 1 1 0 0,1 0-1 0 0,-1-1 1 0 0,1 1-1 0 0,0 0 1 0 0,-1-1-1 0 0,1 1 1 0 0,-1 0 0 0 0,1-1-1 0 0,-1 1 1 0 0,1 0-1 0 0,-1 0 1 0 0,1-1-1 0 0,-1 1 1 0 0,1 0-1 0 0,-1 0 1 0 0,0 0-1 0 0,0 0-26 0 0,-1 1 0 0 0,1-1 0 0 0,-1 1-1 0 0,1-1 1 0 0,0 1 0 0 0,0 0 0 0 0,-1-1-1 0 0,1 1 1 0 0,0 0 0 0 0,0 0 0 0 0,0 0-1 0 0,-2 1 1 0 0,-25 35-391 0 0,17-17 338 0 0,1 1 0 0 0,1 1 0 0 0,1 0 0 0 0,1 0 0 0 0,-4 24 0 0 0,9-38 51 0 0,0 0 1 0 0,1 1-1 0 0,0-1 1 0 0,1 0-1 0 0,0 0 1 0 0,0 1-1 0 0,1-1 1 0 0,-1 0-1 0 0,2 0 1 0 0,0 1-1 0 0,0-1 1 0 0,0 0-1 0 0,1-1 1 0 0,0 1-1 0 0,0 0 1 0 0,1-1-1 0 0,7 11 1 0 0,-8-15 2 0 0,-1 0 1 0 0,1 0-1 0 0,-1 0 1 0 0,1-1-1 0 0,0 1 1 0 0,0-1 0 0 0,1 0-1 0 0,-1 0 1 0 0,0 0-1 0 0,1 0 1 0 0,-1 0-1 0 0,1-1 1 0 0,-1 0-1 0 0,1 0 1 0 0,0 0 0 0 0,0 0-1 0 0,4 0 1 0 0,-1-1 24 0 0,-1 0 0 0 0,1 0 0 0 0,-1-1 0 0 0,1 0 1 0 0,-1 0-1 0 0,1-1 0 0 0,-1 1 0 0 0,0-1 0 0 0,9-4 1 0 0,0-2 78 0 0,0 0 0 0 0,-1-1 1 0 0,0-1-1 0 0,0 0 0 0 0,-1 0 1 0 0,24-26-1 0 0,-16 14 101 0 0,-2-2 1 0 0,24-35-1 0 0,-38 51-163 0 0,0 0 1 0 0,-1 0-1 0 0,0-1 0 0 0,-1 0 1 0 0,0 1-1 0 0,0-1 1 0 0,-1 0-1 0 0,0-1 1 0 0,0 1-1 0 0,-1 0 0 0 0,0-1 1 0 0,-1-11-1 0 0,-1 13-66 0 0,0 0 0 0 0,0 0 0 0 0,-1 0 1 0 0,0 0-1 0 0,0 0 0 0 0,-1 1 0 0 0,0-1 0 0 0,-1 1 0 0 0,1 0 0 0 0,-1 0 0 0 0,-1 0 0 0 0,1 0 1 0 0,-1 1-1 0 0,-9-10 0 0 0,10 13-29 0 0,1 0 1 0 0,-1 0-1 0 0,0 0 1 0 0,1 1-1 0 0,-1 0 1 0 0,-1-1-1 0 0,1 1 0 0 0,0 0 1 0 0,-1 1-1 0 0,1-1 1 0 0,0 1-1 0 0,-1 0 1 0 0,0 0-1 0 0,1 0 1 0 0,-1 1-1 0 0,0 0 1 0 0,1 0-1 0 0,-1 0 1 0 0,0 0-1 0 0,1 1 1 0 0,-1-1-1 0 0,1 1 1 0 0,-1 1-1 0 0,1-1 1 0 0,-1 0-1 0 0,1 1 0 0 0,-5 2 1 0 0,-5 4-128 0 0,0 0 0 0 0,1 1-1 0 0,0 0 1 0 0,0 1 0 0 0,1 0 0 0 0,0 1 0 0 0,1 0 0 0 0,1 1-1 0 0,-1 0 1 0 0,2 1 0 0 0,0 0 0 0 0,0 0 0 0 0,-9 22-1 0 0,16-32 21 0 0,1 1 0 0 0,0-1-1 0 0,0 0 1 0 0,0 0-1 0 0,0 0 1 0 0,0 1-1 0 0,1-1 1 0 0,-1 1 0 0 0,1-1-1 0 0,0 0 1 0 0,0 1-1 0 0,0-1 1 0 0,1 1 0 0 0,-1-1-1 0 0,1 0 1 0 0,-1 1-1 0 0,1-1 1 0 0,0 0-1 0 0,1 0 1 0 0,1 4 0 0 0,-1-4 26 0 0,0-1 0 0 0,0 1 0 0 0,1-1 0 0 0,-1 0 0 0 0,1 1 0 0 0,-1-1 0 0 0,1 0 0 0 0,0 0 0 0 0,0-1 0 0 0,0 1 0 0 0,0-1 0 0 0,0 1 0 0 0,0-1 0 0 0,0 0 0 0 0,1 0 0 0 0,-1 0 0 0 0,0-1 0 0 0,0 1 1 0 0,1-1-1 0 0,3 0 0 0 0,14 1-99 0 0,0-2 0 0 0,1-1 0 0 0,-2 0 0 0 0,1-1 0 0 0,37-12 0 0 0,-8-1 663 0 0,55-26 0 0 0,199-117 5112 0 0,-297 155-5327 0 0,-3 2-141 0 0,-1-1 0 0 0,0 1-1 0 0,1 1 1 0 0,-1-1 0 0 0,1 0-1 0 0,0 1 1 0 0,-1 0 0 0 0,6-2 0 0 0,-8 3-91 0 0,-1 0 1 0 0,1 0 0 0 0,0 1 0 0 0,-1-1 0 0 0,1 0 0 0 0,-1 0 0 0 0,1 0 0 0 0,-1 0-1 0 0,1 0 1 0 0,-1 1 0 0 0,1-1 0 0 0,-1 0 0 0 0,1 0 0 0 0,-1 1 0 0 0,1-1 0 0 0,-1 0 0 0 0,1 1-1 0 0,-1-1 1 0 0,0 1 0 0 0,1-1 0 0 0,-1 0 0 0 0,0 1 0 0 0,1-1 0 0 0,-1 1 0 0 0,5 24-430 0 0,-6 1 433 0 0,2-1 0 0 0,1 0 0 0 0,0 0-1 0 0,2 0 1 0 0,1-1 0 0 0,12 37 0 0 0,-16-59 32 0 0,0 1 0 0 0,-1-1 0 0 0,1 0 0 0 0,0 0 0 0 0,0 1 0 0 0,0-1 0 0 0,1 0 0 0 0,-1 0 0 0 0,0 0 0 0 0,1 0 0 0 0,-1 0 0 0 0,1-1 0 0 0,0 1 0 0 0,-1 0 0 0 0,1-1 0 0 0,0 1 0 0 0,0-1 0 0 0,0 0 0 0 0,0 1 0 0 0,1-1 0 0 0,-1 0 0 0 0,0 0 0 0 0,0-1 0 0 0,1 1 0 0 0,-1 0 0 0 0,0-1 0 0 0,1 1 0 0 0,-1-1 0 0 0,1 0 0 0 0,-1 0 0 0 0,0 0 0 0 0,1 0 0 0 0,-1 0 0 0 0,1-1-1 0 0,-1 1 1 0 0,0-1 0 0 0,1 1 0 0 0,-1-1 0 0 0,0 0 0 0 0,4-1 0 0 0,3-3 120 0 0,-1 0-1 0 0,1 0 0 0 0,-1-1 0 0 0,0 0 1 0 0,0 0-1 0 0,0-1 0 0 0,-1 0 0 0 0,8-10 1 0 0,12-15-39 0 0,3-5-10 0 0,39-38-1 0 0,-59 66-87 0 0,0 0 0 0 0,1 0-1 0 0,1 1 1 0 0,-1 0 0 0 0,1 1 0 0 0,0 0-1 0 0,1 1 1 0 0,20-7 0 0 0,-27 11-15 0 0,1 1 0 0 0,-1 0 0 0 0,1 0 1 0 0,-1 0-1 0 0,1 1 0 0 0,0-1 1 0 0,-1 2-1 0 0,1-1 0 0 0,0 1 1 0 0,-1 0-1 0 0,1 0 0 0 0,8 3 1 0 0,-6 0-4 0 0,1 0 1 0 0,-1 1 0 0 0,0 0 0 0 0,0 0-1 0 0,0 1 1 0 0,-1 0 0 0 0,10 9-1 0 0,7 10 6 0 0,-2 1-1 0 0,0 1 1 0 0,30 49-1 0 0,-44-63 5 0 0,4 6-86 0 0,5 6-603 0 0,21 41 1 0 0,-26-28-1807 0 0,-12-33 1761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3 15563 0 0,'-6'-3'985'0'0,"3"3"-953"0"0,-3 5-633 0 0,-10-3-295 0 0,2 7-632 0 0,-5 3-729 0 0,-13 1 49 0 0,-8-2-961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6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463 48 9954 0 0,'-7'-7'441'0'0,"-1"1"0"0"0,0 1 0 0 0,0 0 0 0 0,0 0 0 0 0,0 0 0 0 0,-1 1 0 0 0,-14-4-1 0 0,20 7-460 0 0,0 0 0 0 0,0 1 0 0 0,0 0 0 0 0,0-1 0 0 0,-1 1 0 0 0,1 0 0 0 0,0 0 0 0 0,0 1 0 0 0,-1-1 0 0 0,1 1 0 0 0,0 0 0 0 0,0-1 0 0 0,0 2 0 0 0,0-1 0 0 0,0 0 0 0 0,0 0 0 0 0,0 1-1 0 0,0 0 1 0 0,1-1 0 0 0,-1 1 0 0 0,0 0 0 0 0,1 0 0 0 0,0 1 0 0 0,-5 4 0 0 0,-2 4-96 0 0,1 1 0 0 0,0 1 0 0 0,1-1 1 0 0,0 1-1 0 0,1 0 0 0 0,0 1 0 0 0,1-1 0 0 0,1 1 0 0 0,0 0 0 0 0,1 0 1 0 0,0 1-1 0 0,0 19 0 0 0,0 7 73 0 0,3 0-1 0 0,1 0 1 0 0,8 47 0 0 0,12 30 148 0 0,49 153 0 0 0,-46-185-86 0 0,5 6 47 0 0,-16-55-3 0 0,-2-1 1 0 0,12 74 0 0 0,-22-107-83 0 0,-1 1 1 0 0,0 0-1 0 0,0 0 1 0 0,0 0 0 0 0,0 0-1 0 0,0-1 1 0 0,-1 1 0 0 0,0 0-1 0 0,0 0 1 0 0,0-1 0 0 0,0 1-1 0 0,0 0 1 0 0,-1-1 0 0 0,1 0-1 0 0,-4 5 1 0 0,3-6-48 0 0,1 0 0 0 0,-1-1 1 0 0,0 0-1 0 0,0 1 0 0 0,1-1 0 0 0,-1 0 0 0 0,0 0 0 0 0,0 0 1 0 0,0 0-1 0 0,-1 0 0 0 0,1 0 0 0 0,0-1 0 0 0,0 1 1 0 0,0-1-1 0 0,-1 1 0 0 0,1-1 0 0 0,0 0 0 0 0,0 0 0 0 0,-1 0 1 0 0,1 0-1 0 0,0 0 0 0 0,0-1 0 0 0,0 1 0 0 0,-1-1 1 0 0,1 1-1 0 0,0-1 0 0 0,-3-1 0 0 0,-8-3-511 0 0,-1 0 0 0 0,1-1 0 0 0,0 0 0 0 0,1-1 0 0 0,-1-1 0 0 0,-13-11 0 0 0,-16-28-482 0 0,9 4 555 0 0,13 15 192 0 0,-45-47 1 0 0,57 63 733 0 0,1 1 0 0 0,0-1 0 0 0,1 0 0 0 0,-7-20 0 0 0,-4-7 1117 0 0,11 28-1234 0 0,1 0 0 0 0,0-1 1 0 0,1 0-1 0 0,0 0 1 0 0,1 0-1 0 0,0 0 0 0 0,1-1 1 0 0,1 1-1 0 0,0 0 0 0 0,1-14 1 0 0,0 20-186 0 0,1 0 1 0 0,0 0-1 0 0,1 0 0 0 0,-1 0 0 0 0,1 0 1 0 0,0 1-1 0 0,1-1 0 0 0,-1 1 1 0 0,1-1-1 0 0,0 1 0 0 0,1 0 1 0 0,-1 0-1 0 0,1 0 0 0 0,0 1 1 0 0,0-1-1 0 0,1 1 0 0 0,-1 0 1 0 0,1 0-1 0 0,0 1 0 0 0,0-1 1 0 0,0 1-1 0 0,10-5 0 0 0,1 1-348 0 0,0 1-1 0 0,1 1 1 0 0,0 0-1 0 0,0 1 1 0 0,0 1-1 0 0,0 1 1 0 0,0 0-1 0 0,1 1 1 0 0,-1 1-1 0 0,1 0 1 0 0,-1 2 0 0 0,0 0-1 0 0,0 1 1 0 0,1 0-1 0 0,-2 1 1 0 0,1 2-1 0 0,0-1 1 0 0,29 16-1 0 0,-25-11-1629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40 12139 0 0,'-5'-5'102'0'0,"0"1"0"0"0,0 0 0 0 0,0 1 0 0 0,-1-1 1 0 0,1 1-1 0 0,-1 0 0 0 0,0 0 0 0 0,0 1 0 0 0,0 0 0 0 0,0 0 1 0 0,0 0-1 0 0,-10-1 0 0 0,12 3-137 0 0,-1 0 1 0 0,1 0-1 0 0,-1 0 1 0 0,1 1-1 0 0,-1 0 0 0 0,1-1 1 0 0,-1 2-1 0 0,1-1 1 0 0,0 0-1 0 0,-1 1 0 0 0,1 0 1 0 0,0 0-1 0 0,0 0 0 0 0,0 0 1 0 0,0 1-1 0 0,1 0 1 0 0,-1-1-1 0 0,-3 5 0 0 0,-5 6-39 0 0,0 1-1 0 0,1 0 1 0 0,1 1-1 0 0,0 0 0 0 0,1 0 1 0 0,1 1-1 0 0,0 0 0 0 0,1 1 1 0 0,1 0-1 0 0,1 0 1 0 0,-6 29-1 0 0,6-16 37 0 0,1-1 1 0 0,1 1-1 0 0,2 0 0 0 0,1-1 1 0 0,1 1-1 0 0,6 37 0 0 0,-3-48 78 0 0,0-1 0 0 0,1 1 0 0 0,1-1 0 0 0,1 0 0 0 0,1 0 0 0 0,17 30-1 0 0,-21-42-47 0 0,-1-1 0 0 0,1 0-1 0 0,0 0 1 0 0,0-1-1 0 0,1 1 1 0 0,0-1-1 0 0,-1 0 1 0 0,1 0-1 0 0,1 0 1 0 0,9 5 0 0 0,-11-8-59 0 0,0 1 1 0 0,0-1 0 0 0,0 0 0 0 0,0 0 0 0 0,0-1 0 0 0,0 1 0 0 0,0-1 0 0 0,0 0 0 0 0,0 0 0 0 0,0 0 0 0 0,0-1 0 0 0,0 1-1 0 0,0-1 1 0 0,0 0 0 0 0,0 0 0 0 0,0 0 0 0 0,0-1 0 0 0,5-2 0 0 0,7-6-729 0 0,3-1-357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7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29 321 1584 0 0,'-21'-139'7393'0'0,"15"110"-6325"0"0,6 27-979 0 0,-1 1 0 0 0,1 0 0 0 0,0 0 0 0 0,-1 0 0 0 0,1 0 1 0 0,0-1-1 0 0,0 1 0 0 0,0 0 0 0 0,0 0 0 0 0,0 0 0 0 0,0-1 0 0 0,0 1 0 0 0,1 0 1 0 0,-1 0-1 0 0,0 0 0 0 0,1-1 0 0 0,-1 1 0 0 0,2-2 0 0 0,-2 3-79 0 0,1 0-1 0 0,-1 0 1 0 0,1 0-1 0 0,-1 0 1 0 0,1 0-1 0 0,0-1 1 0 0,-1 1-1 0 0,1 0 1 0 0,-1 1-1 0 0,1-1 1 0 0,-1 0 0 0 0,1 0-1 0 0,0 0 1 0 0,-1 0-1 0 0,1 0 1 0 0,-1 0-1 0 0,1 1 1 0 0,-1-1-1 0 0,1 0 1 0 0,-1 1-1 0 0,1-1 1 0 0,-1 0-1 0 0,1 1 1 0 0,-1-1-1 0 0,1 1 1 0 0,32 33-620 0 0,42 64 595 0 0,0 2 148 0 0,103 107-1 0 0,-175-203-271 0 0,1-1-1 0 0,-1 1 1 0 0,1-1-1 0 0,0 0 1 0 0,0 0-1 0 0,0-1 0 0 0,0 1 1 0 0,0-1-1 0 0,0 0 1 0 0,1 0-1 0 0,6 2 0 0 0,2-2-809 0 0</inkml:trace>
  <inkml:trace contextRef="#ctx0" brushRef="#br0" timeOffset="1">486 126 4721 0 0,'-8'-22'1090'0'0,"-17"-38"1613"0"0,23 56-2537 0 0,0 1 0 0 0,1 0 0 0 0,-2 0 0 0 0,1 0 0 0 0,0 0 0 0 0,-1 0 0 0 0,1 0 0 0 0,-1 1 0 0 0,0-1 0 0 0,0 1 0 0 0,0 0 0 0 0,0 0 0 0 0,-7-4 0 0 0,8 6-142 0 0,-1-1 0 0 0,1 1 0 0 0,-1-1 0 0 0,1 1 0 0 0,-1 0 0 0 0,0 0 0 0 0,1 0 0 0 0,-1 1-1 0 0,1-1 1 0 0,-1 0 0 0 0,0 1 0 0 0,1 0 0 0 0,-1-1 0 0 0,1 1 0 0 0,0 0 0 0 0,-1 0 0 0 0,1 1 0 0 0,0-1 0 0 0,-1 0-1 0 0,1 1 1 0 0,0 0 0 0 0,0-1 0 0 0,0 1 0 0 0,0 0 0 0 0,-2 3 0 0 0,-5 6-130 0 0,0 0-1 0 0,0 1 1 0 0,-8 16-1 0 0,13-21 117 0 0,-50 92-84 0 0,-76 196 0 0 0,102-225 128 0 0,16-35-501 0 0,1-1-1 0 0,2 2 1 0 0,-7 46 0 0 0,14-62-496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7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12035 0 0,'0'0'1648'0'0,"11"5"-2120"0"0,-2 4 332 0 0,0-1 0 0 0,0 2 0 0 0,-1-1 0 0 0,-1 1-1 0 0,12 19 1 0 0,-9-13 79 0 0,75 111 115 0 0,102 146 131 0 0,-169-249-154 0 0,-1 1 0 0 0,-1 1 1 0 0,-1 0-1 0 0,20 49 0 0 0,-32-66-35 0 0,0-1 0 0 0,-1 1-1 0 0,0 0 1 0 0,0 0-1 0 0,-1 0 1 0 0,0 1 0 0 0,-1-1-1 0 0,0 0 1 0 0,0 0 0 0 0,-1 0-1 0 0,0 0 1 0 0,-1 0 0 0 0,0 0-1 0 0,0 0 1 0 0,-1 0 0 0 0,0 0-1 0 0,-1-1 1 0 0,1 0 0 0 0,-11 16-1 0 0,10-17-317 0 0,-1-1-1 0 0,0 0 0 0 0,0 1 0 0 0,-10 8 1 0 0,3-6-1144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7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13987 0 0,'0'0'437'0'0,"5"1"148"0"0,34 3-292 0 0,50 12 1 0 0,-55-8-261 0 0,0-2 0 0 0,61 3 0 0 0,-57-10-1092 0 0,54-8 1 0 0,-9-9-4932 0 0,-68 12 4171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3:5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11482 0 0,'5'0'4816'0'0,"41"3"-4602"0"0,0-2 0 0 0,81-8 0 0 0,-5-1-401 0 0,-87 7-599 0 0,-1 0-466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1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12723 0 0,'0'0'1843'0'0,"7"-1"-246"0"0,-2 0-1712 0 0,0 1-1 0 0,1-1 0 0 0,-1 1 0 0 0,0 0 0 0 0,0 1 1 0 0,0-1-1 0 0,1 1 0 0 0,-1 0 0 0 0,0 0 0 0 0,0 1 1 0 0,0 0-1 0 0,0 0 0 0 0,-1 0 0 0 0,1 0 0 0 0,-1 1 1 0 0,1-1-1 0 0,4 5 0 0 0,17 11-15 0 0,-1 2 1 0 0,0 2-1 0 0,36 40 1 0 0,56 82 239 0 0,-54-63-83 0 0,-25-34-50 0 0,115 149-479 0 0,-147-182-152 0 0,-6-14 561 0 0,0 0-1 0 0,1 1 1 0 0,-1-1 0 0 0,0 0 0 0 0,0 0 0 0 0,0 1-1 0 0,0-1 1 0 0,0 0 0 0 0,1 0 0 0 0,-1 1-1 0 0,0-1 1 0 0,0 0 0 0 0,0 1 0 0 0,0-1-1 0 0,0 0 1 0 0,0 0 0 0 0,0 1 0 0 0,0-1-1 0 0,0 0 1 0 0,0 1 0 0 0,0-1 0 0 0,0 0-1 0 0,-1 1 1 0 0,1-1 0 0 0,0 0 0 0 0,0 0 0 0 0,0 1-1 0 0,0-1 1 0 0,0 0 0 0 0,0 0 0 0 0,-1 1-1 0 0,1-1 1 0 0,0 0 0 0 0,-1 1-189 0 0,1-1 189 0 0,0 0 0 0 0,0 0-1 0 0,-1 0 1 0 0,1 0 0 0 0,0 1 0 0 0,-1-1 0 0 0,1 0-1 0 0,-1 0 1 0 0,-1-2-810 0 0,-1-3 699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1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11 11306 0 0,'-3'-1'94'0'0,"1"-1"-1"0"0,-1 1 1 0 0,0 0-1 0 0,0-1 1 0 0,0 1-1 0 0,0 1 1 0 0,0-1-1 0 0,0 0 1 0 0,0 1-1 0 0,0 0 0 0 0,0-1 1 0 0,0 1-1 0 0,0 0 1 0 0,0 1-1 0 0,0-1 1 0 0,-1 0-1 0 0,1 1 1 0 0,0 0-1 0 0,0 0 1 0 0,1 0-1 0 0,-1 0 0 0 0,0 0 1 0 0,0 0-1 0 0,0 1 1 0 0,1 0-1 0 0,-1-1 1 0 0,1 1-1 0 0,-1 0 1 0 0,1 0-1 0 0,0 0 1 0 0,0 0-1 0 0,-4 5 0 0 0,-4 7-457 0 0,0 0 0 0 0,1 1 0 0 0,1 0 0 0 0,-12 28 0 0 0,14-29 638 0 0,-35 90-461 0 0,-43 173 1 0 0,37-110 300 0 0,-17 59-2179 0 0,45-135-164 0 0,11-68 1644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6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13963 0 0,'0'0'856'0'0,"9"10"-808"0"0,31 43-465 0 0,-22-29 448 0 0,0 0-1 0 0,1-2 1 0 0,37 34-1 0 0,-18-28 81 0 0,2-1 0 0 0,74 37 0 0 0,-88-50-98 0 0,-16-7-1184 0 0,-9-6 814 0 0,1 0 1 0 0,-1 1-1 0 0,0-1 0 0 0,1 0 1 0 0,-1 0-1 0 0,1 0 0 0 0,0 0 1 0 0,-1 0-1 0 0,1-1 0 0 0,0 1 1 0 0,0 0-1 0 0,-1-1 1 0 0,4 1-1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13 102 10298 0 0,'-1'0'97'0'0,"0"-1"-1"0"0,0 1 1 0 0,0-1-1 0 0,0 0 1 0 0,1 0-1 0 0,-1 1 1 0 0,0-1 0 0 0,0 0-1 0 0,1 0 1 0 0,-1 0-1 0 0,1 0 1 0 0,-1 0-1 0 0,1 0 1 0 0,-1 0-1 0 0,1 0 1 0 0,-1 0-1 0 0,1 0 1 0 0,0 0-1 0 0,0 0 1 0 0,-1 0 0 0 0,1 0-1 0 0,0 0 1 0 0,0 0-1 0 0,0 0 1 0 0,0 0-1 0 0,0-1 1 0 0,1 1-1 0 0,-1-1 1 0 0,1-1-57 0 0,1 1 0 0 0,-1-1 0 0 0,0 1 0 0 0,1-1 0 0 0,0 1 1 0 0,-1-1-1 0 0,1 1 0 0 0,0 0 0 0 0,0 0 0 0 0,5-3 0 0 0,1-1-154 0 0,1-1 0 0 0,0 2 0 0 0,0-1 0 0 0,1 2 0 0 0,11-5 0 0 0,-18 7 69 0 0,1 1 0 0 0,0 0 1 0 0,0 0-1 0 0,-1 0 0 0 0,1 0 1 0 0,0 1-1 0 0,0 0 1 0 0,0 0-1 0 0,0 0 0 0 0,0 0 1 0 0,0 0-1 0 0,0 1 0 0 0,-1 0 1 0 0,1 0-1 0 0,0 0 0 0 0,0 0 1 0 0,-1 0-1 0 0,1 1 0 0 0,6 3 1 0 0,-5-1 2 0 0,-1 0-1 0 0,0 0 1 0 0,0 0 0 0 0,0 0 0 0 0,-1 1 0 0 0,1-1 0 0 0,-1 1-1 0 0,0 0 1 0 0,0 0 0 0 0,-1 0 0 0 0,1 1 0 0 0,1 6 0 0 0,1 6-5 0 0,0 1 1 0 0,-1 0 0 0 0,-2 0 0 0 0,1 0-1 0 0,-2 0 1 0 0,-1 0 0 0 0,-2 23 0 0 0,0-19 42 0 0,-2 0-1 0 0,0 0 1 0 0,-1-1 0 0 0,-1 1 0 0 0,-2-1 0 0 0,0-1 0 0 0,-1 0 0 0 0,-22 38-1 0 0,30-57 49 0 0,0-1 0 0 0,-1 1 0 0 0,1 0-1 0 0,-1-1 1 0 0,1 1 0 0 0,-1-1 0 0 0,1 1 0 0 0,-1-1-1 0 0,0 0 1 0 0,1 1 0 0 0,-4 0 0 0 0,5-2 16 0 0,-1 0 1 0 0,0 1-1 0 0,1-1 1 0 0,-1 0-1 0 0,0 0 1 0 0,1 0-1 0 0,-1 0 1 0 0,0 0-1 0 0,1 0 0 0 0,-1 0 1 0 0,0 0-1 0 0,0 0 1 0 0,1 0-1 0 0,-1 0 1 0 0,0-1-1 0 0,1 1 1 0 0,-1 0-1 0 0,0 0 1 0 0,1-1-1 0 0,-1 1 1 0 0,1 0-1 0 0,-1-1 1 0 0,0 0-1 0 0,-1-1 44 0 0,0 0 1 0 0,1 0-1 0 0,-1 0 0 0 0,1-1 1 0 0,-1 1-1 0 0,1-1 0 0 0,0 1 1 0 0,0-1-1 0 0,0 1 0 0 0,1-1 1 0 0,-1 0-1 0 0,0 1 0 0 0,1-1 1 0 0,0 0-1 0 0,-1-3 0 0 0,1-3-138 0 0,0 1-1 0 0,1-1 0 0 0,0 1 0 0 0,0-1 0 0 0,1 1 0 0 0,0 0 0 0 0,0 0 0 0 0,1 0 0 0 0,0 0 0 0 0,1 0 0 0 0,-1 0 0 0 0,7-8 0 0 0,-9 13-7 0 0,1 0 0 0 0,0 1 0 0 0,1-1 0 0 0,-1 0 0 0 0,0 1 0 0 0,1 0 0 0 0,-1-1 0 0 0,1 1 0 0 0,0 0 0 0 0,0 0 0 0 0,0 0 0 0 0,0 1 0 0 0,0-1 0 0 0,0 1 0 0 0,0 0 0 0 0,0 0 0 0 0,1 0 0 0 0,-1 0 0 0 0,0 0 0 0 0,1 1 0 0 0,-1-1 0 0 0,1 1 0 0 0,-1 0 0 0 0,0 0 0 0 0,1 0 0 0 0,-1 1 0 0 0,1-1 0 0 0,-1 1 0 0 0,0 0 0 0 0,1 0 0 0 0,-1 0 0 0 0,5 2 0 0 0,18 10-130 0 0,0 0-1 0 0,-1 2 1 0 0,-1 1-1 0 0,0 1 1 0 0,-1 1 0 0 0,40 41-1 0 0,-59-54-449 0 0,1 0-1 0 0,-1 0 0 0 0,-1 1 1 0 0,1 0-1 0 0,3 8 1 0 0,-3-1-1223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2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14019 0 0,'31'0'868'0'0,"27"4"-930"0"0,160 2-181 0 0,-185-7-570 0 0,1-2 0 0 0,-1-1 0 0 0,0-1 0 0 0,47-15 0 0 0,-51 9-999 0 0,0-1-1 0 0,41-24 1 0 0,-53 26 637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13739 0 0,'0'0'196'0'0,"0"7"-496"0"0,5 32 183 0 0,1-1 0 0 0,3 1 0 0 0,25 72 0 0 0,1 2 193 0 0,9 119-89 0 0,-3-12-3802 0 0,-33-191 2706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3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16740 0 0,'8'-8'114'0'0,"0"0"1"0"0,1 1-1 0 0,-1-1 1 0 0,2 2-1 0 0,-1-1 1 0 0,1 1-1 0 0,0 1 1 0 0,0 0 0 0 0,1 0-1 0 0,13-4 1 0 0,15-2-666 0 0,62-10 0 0 0,-52 12-336 0 0,-31 5 238 0 0,-13 2 44 0 0,0 0 0 0 0,1 1 0 0 0,-1 0 0 0 0,0 0-1 0 0,1 1 1 0 0,-1-1 0 0 0,10 2 0 0 0,-10 1 398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3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14699 0 0,'2'20'2'0'0,"1"1"-1"0"0,1-1 1 0 0,0-1 0 0 0,2 1-1 0 0,0-1 1 0 0,1 0 0 0 0,1 0-1 0 0,17 30 1 0 0,-23-46 19 0 0,-1 0 0 0 0,1-1 1 0 0,0 0-1 0 0,0 1 1 0 0,0-1-1 0 0,0 0 0 0 0,0 0 1 0 0,1 0-1 0 0,-1 0 0 0 0,1 0 1 0 0,4 2-1 0 0,-6-4 19 0 0,7-4-72 0 0,25-23-203 0 0,-10 8 108 0 0,1 1-1 0 0,0 1 1 0 0,1 1 0 0 0,27-13-1 0 0,-44 25 106 0 0,0 1 0 0 0,1 0 0 0 0,-1 0-1 0 0,1 1 1 0 0,-1 0 0 0 0,1 1-1 0 0,0 0 1 0 0,0 0 0 0 0,0 1 0 0 0,0 0-1 0 0,-1 0 1 0 0,1 1 0 0 0,0 0-1 0 0,0 1 1 0 0,-1 0 0 0 0,1 0 0 0 0,0 1-1 0 0,9 4 1 0 0,-7-1 15 0 0,-1 0 1 0 0,0 0-1 0 0,-1 1 0 0 0,0 0 1 0 0,0 0-1 0 0,0 1 0 0 0,-1 0 1 0 0,0 1-1 0 0,-1 0 0 0 0,0 0 1 0 0,0 1-1 0 0,-1-1 0 0 0,0 1 1 0 0,6 15-1 0 0,-9-18 6 0 0,0 0 0 0 0,0 0-1 0 0,-1 0 1 0 0,0 0 0 0 0,-1 1 0 0 0,1-1 0 0 0,-1 1-1 0 0,-1-1 1 0 0,1 1 0 0 0,-1-1 0 0 0,-1 1-1 0 0,1 0 1 0 0,-1-1 0 0 0,-1 1 0 0 0,1-1 0 0 0,-1 0-1 0 0,-1 0 1 0 0,1 1 0 0 0,-1-1 0 0 0,0-1-1 0 0,-1 1 1 0 0,-7 11 0 0 0,3-9 95 0 0,0-1 1 0 0,0 0-1 0 0,0-1 1 0 0,-1 1-1 0 0,0-2 1 0 0,-1 1-1 0 0,1-1 1 0 0,-1-1-1 0 0,0 0 1 0 0,-1 0-1 0 0,1-1 1 0 0,-19 5-1 0 0,-13 0 85 0 0,1-1-1 0 0,-47 2 1 0 0,31-4-199 0 0,2 3-96 0 0,27-4-1312 0 0,-50 3 0 0 0,77-8 1112 0 0,0 0 0 0 0,-1 0 0 0 0,1 0 0 0 0,0 0 0 0 0,0-1 0 0 0,0 1 0 0 0,0 0 0 0 0,-1-1 0 0 0,1 1 0 0 0,0 0 0 0 0,0-1 0 0 0,0 1 0 0 0,0-1 0 0 0,0 0 0 0 0,0 1 0 0 0,0-1 0 0 0,0 0 0 0 0,0 0 0 0 0,0-7-1894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33 13347 0 0,'0'-2'92'0'0,"-1"0"-1"0"0,0 0 1 0 0,0 0 0 0 0,0 0 0 0 0,0 0-1 0 0,0 1 1 0 0,0-1 0 0 0,0 0-1 0 0,-1 1 1 0 0,1-1 0 0 0,-1 1 0 0 0,1-1-1 0 0,-1 1 1 0 0,1 0 0 0 0,-1-1 0 0 0,0 1-1 0 0,0 0 1 0 0,1 0 0 0 0,-1 0 0 0 0,-3 0-1 0 0,3 1-127 0 0,-1 0 0 0 0,1 1 0 0 0,-1 0-1 0 0,1-1 1 0 0,-1 1 0 0 0,1 0 0 0 0,0 0 0 0 0,0 0-1 0 0,-1 0 1 0 0,1 1 0 0 0,0-1 0 0 0,0 1 0 0 0,0-1-1 0 0,1 1 1 0 0,-1-1 0 0 0,-3 4 0 0 0,-121 136-3936 0 0,107-117 3328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4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8794 0 0,'1'-1'158'0'0,"0"0"0"0"0,-1 0 1 0 0,1 0-1 0 0,0 0 0 0 0,0 0 1 0 0,0 0-1 0 0,0 0 0 0 0,0 0 0 0 0,1 0 1 0 0,-1 1-1 0 0,0-1 0 0 0,0 0 1 0 0,0 1-1 0 0,1-1 0 0 0,-1 1 0 0 0,0-1 1 0 0,1 1-1 0 0,-1-1 0 0 0,0 1 0 0 0,1 0 1 0 0,-1 0-1 0 0,0 0 0 0 0,1 0 1 0 0,-1 0-1 0 0,1 0 0 0 0,0 0 0 0 0,37 6-352 0 0,-21 0 198 0 0,0 1 0 0 0,-1 0-1 0 0,0 1 1 0 0,28 19-1 0 0,60 51 148 0 0,-75-54-114 0 0,99 83-110 0 0,173 186 0 0 0,-261-255-2718 0 0,-35-35 1667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5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 12603 0 0,'-12'9'265'0'0,"0"1"0"0"0,0 0 1 0 0,1 1-1 0 0,0 0 0 0 0,1 1 1 0 0,0 0-1 0 0,1 1 0 0 0,-15 26 0 0 0,0 8-322 0 0,-23 63 1 0 0,2 10-828 0 0,-59 245 0 0 0,102-354 316 0 0,0 1 0 0 0,1-1 0 0 0,1 1 0 0 0,0 0 0 0 0,0-1 0 0 0,1 1 0 0 0,4 19-1 0 0,0-10 375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5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16452 0 0,'0'0'-251'0'0,"1"3"-11"0"0,18 110-397 0 0,52 414 288 0 0,-68-469-1 0 0,-1-5-946 0 0,3-1 0 0 0,11 57 1 0 0,-13-101 760 0 0,0-2-92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15379 0 0,'9'-2'2672'0'0,"14"-4"-2594"0"0,0 1 1 0 0,1 1 0 0 0,38-1 0 0 0,7-1-77 0 0,93-24-870 0 0,77-36-4885 0 0,-217 60 5099 0 0,15-4 451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6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0 13251 0 0,'-10'6'34'0'0,"0"0"0"0"0,1 0 0 0 0,0 1 1 0 0,0 0-1 0 0,0 1 0 0 0,1 0 0 0 0,0 0 0 0 0,1 1 0 0 0,0 0 1 0 0,0 0-1 0 0,-10 20 0 0 0,-1 6 29 0 0,3 1 1 0 0,-14 44-1 0 0,8-20-6 0 0,-8 16-143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1 11642 0 0,'-4'1'213'0'0,"0"0"-1"0"0,0 0 0 0 0,1 1 0 0 0,-1 0 0 0 0,1 0 0 0 0,-1 0 0 0 0,1 0 0 0 0,0 0 0 0 0,0 0 0 0 0,0 1 0 0 0,0 0 0 0 0,0 0 0 0 0,0-1 0 0 0,1 2 0 0 0,-3 3 0 0 0,-33 55 564 0 0,34-53-1098 0 0,-38 74 369 0 0,4 2 0 0 0,-43 140 0 0 0,75-204-95 0 0,0 1 0 0 0,2-1 0 0 0,0 1 0 0 0,2 0 0 0 0,0 39 0 0 0,2-55 32 0 0,1 1 0 0 0,0-1 0 0 0,0 0 0 0 0,0 1 0 0 0,1-1 0 0 0,0 0 0 0 0,0 0 0 0 0,1 0 0 0 0,0 0 0 0 0,5 8-1 0 0,-5-10 22 0 0,0-1-1 0 0,0 0 0 0 0,0 0 0 0 0,0 0 0 0 0,1 0 0 0 0,-1 0 0 0 0,1-1 0 0 0,0 0 0 0 0,0 1 0 0 0,0-1 0 0 0,0-1 0 0 0,0 1 0 0 0,0-1 0 0 0,0 1 0 0 0,0-1 0 0 0,1 0 0 0 0,4 0 0 0 0,5 0 56 0 0,-1-1 1 0 0,0-1-1 0 0,1 0 0 0 0,-1 0 1 0 0,0-2-1 0 0,0 1 0 0 0,0-2 1 0 0,-1 1-1 0 0,1-2 0 0 0,-1 0 1 0 0,17-9-1 0 0,-2-1 146 0 0,0-1 1 0 0,-2-1-1 0 0,44-39 1 0 0,-67 55-192 0 0,39-39 565 0 0,-39 37-494 0 0,0 0 0 0 0,1 0 1 0 0,-1 0-1 0 0,0 0 0 0 0,-1 0 1 0 0,1 0-1 0 0,0 0 0 0 0,-1-1 0 0 0,0 1 1 0 0,0-1-1 0 0,0 1 0 0 0,0-1 0 0 0,0-3 1 0 0,-1 5-81 0 0,-1 1 0 0 0,1 0 0 0 0,0 0 0 0 0,-1 0 0 0 0,0-1 0 0 0,1 1 0 0 0,-1 0 0 0 0,0 0 1 0 0,1 0-1 0 0,-1 0 0 0 0,0 0 0 0 0,0 1 0 0 0,0-1 0 0 0,0 0 0 0 0,0 0 0 0 0,0 0 0 0 0,0 1 1 0 0,0-1-1 0 0,0 1 0 0 0,0-1 0 0 0,-1 1 0 0 0,1-1 0 0 0,0 1 0 0 0,0-1 0 0 0,0 1 0 0 0,-1 0 0 0 0,1 0 1 0 0,0 0-1 0 0,-3 0 0 0 0,-42-3-399 0 0,42 3 355 0 0,-25 2-147 0 0,1 0 1 0 0,-1 2 0 0 0,1 2-1 0 0,0 0 1 0 0,0 2 0 0 0,0 1-1 0 0,1 1 1 0 0,-49 27 0 0 0,-2 8-3025 0 0,-111 84 0 0 0,128-84 721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06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1 581 5481 0 0,'0'0'4912'0'0,"5"0"-3433"0"0,74 5-1524 0 0,-1-4 0 0 0,1-4 0 0 0,99-15 0 0 0,722-40 12 0 0,-376 34 530 0 0,1465-115 2729 0 0,-722 25-1868 0 0,-998 70-631 0 0,323-97 1 0 0,-447 96-422 0 0,-144 44-342 0 0,-19 19-5143 0 0,3-11 4824 0 0,-5 0-549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1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38 11322 0 0,'-4'-11'1674'0'0,"0"-9"872"0"0,4 20-2564 0 0,1-1 0 0 0,-1 1-1 0 0,0-1 1 0 0,1 1 0 0 0,-1 0-1 0 0,0-1 1 0 0,1 1 0 0 0,-1-1-1 0 0,1 1 1 0 0,-1 0 0 0 0,0-1-1 0 0,1 1 1 0 0,-1 0-1 0 0,1 0 1 0 0,-1-1 0 0 0,1 1-1 0 0,-1 0 1 0 0,1 0 0 0 0,0 0-1 0 0,-1 0 1 0 0,1-1 0 0 0,-1 1-1 0 0,1 0 1 0 0,-1 0-1 0 0,1 0 1 0 0,-1 0 0 0 0,1 0-1 0 0,0 0 1 0 0,-1 1 0 0 0,1-1-1 0 0,-1 0 1 0 0,1 0 0 0 0,-1 0-1 0 0,1 0 1 0 0,-1 1 0 0 0,2-1-1 0 0,10 4-197 0 0,0 0 0 0 0,0 1 0 0 0,-1 0 0 0 0,1 0 1 0 0,-1 1-1 0 0,-1 1 0 0 0,1 0 0 0 0,12 11 0 0 0,0 1 91 0 0,-1 2-1 0 0,27 32 1 0 0,33 54 114 0 0,78 133 0 0 0,-109-160 76 0 0,-15-17-6 0 0,-22-38-447 0 0,0-1 0 0 0,31 39 0 0 0,-36-58-1227 0 0,-6-5 542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1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1 10826 0 0,'-8'3'240'0'0,"1"1"0"0"0,-1 0-1 0 0,1 1 1 0 0,0-1-1 0 0,0 1 1 0 0,1 1 0 0 0,0-1-1 0 0,0 1 1 0 0,0 0-1 0 0,0 0 1 0 0,1 1 0 0 0,0 0-1 0 0,0 0 1 0 0,-4 10-1 0 0,-6 12-473 0 0,1 2 0 0 0,-12 40 0 0 0,16-41 424 0 0,-58 193-295 0 0,43-142 116 0 0,16-48-2 0 0,-1 0 0 0 0,-18 37-1 0 0,2-16-6 0 0,-53 98 32 0 0,50-102-5 0 0,16-25-975 0 0,-26 35 0 0 0,34-56-921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28 300 1184 0 0,'2'-24'1151'0'0,"0"-7"1552"0"0,-3 24-2021 0 0,-1 1-1 0 0,0-1 0 0 0,-1 0 0 0 0,-5-10 1 0 0,6 13-522 0 0,0 0 1 0 0,0 0 0 0 0,0 1 0 0 0,1-1 0 0 0,-1 0 0 0 0,1-1-1 0 0,0 1 1 0 0,0 0 0 0 0,0 0 0 0 0,1 0 0 0 0,0-1-1 0 0,-1 1 1 0 0,2 0 0 0 0,-1-1 0 0 0,0 1 0 0 0,2-6-1 0 0,0 2-85 0 0,1 0-1 0 0,0 0 0 0 0,1 0 0 0 0,-1 0 0 0 0,2 0 0 0 0,-1 1 0 0 0,1 0 0 0 0,0 0 0 0 0,0 0 1 0 0,1 0-1 0 0,0 1 0 0 0,0 0 0 0 0,12-9 0 0 0,-16 14-84 0 0,0-1 1 0 0,0 1-1 0 0,0-1 1 0 0,0 1-1 0 0,0 0 1 0 0,0 0-1 0 0,0 0 1 0 0,0 0-1 0 0,0 0 1 0 0,1 0-1 0 0,-1 1 1 0 0,0-1-1 0 0,1 1 1 0 0,-1-1-1 0 0,1 1 1 0 0,-1 0-1 0 0,0 0 1 0 0,1 0-1 0 0,-1 0 1 0 0,1 1-1 0 0,-1-1 1 0 0,0 1-1 0 0,1-1 1 0 0,-1 1-1 0 0,0 0 1 0 0,0 0-1 0 0,0 0 1 0 0,1 0-1 0 0,-1 0 1 0 0,0 0-1 0 0,3 4 1 0 0,1 0-27 0 0,0 0 1 0 0,0 1-1 0 0,-1 0 0 0 0,1 0 0 0 0,-2 0 1 0 0,1 1-1 0 0,-1-1 0 0 0,0 1 1 0 0,0 0-1 0 0,5 15 0 0 0,-1 0 46 0 0,-1 1-1 0 0,6 34 1 0 0,-8-28 55 0 0,0 1-1 0 0,-2 0 1 0 0,-2 1 0 0 0,-1-1 0 0 0,-1 0 0 0 0,-1 0 0 0 0,-13 59 0 0 0,12-80 64 0 0,-1 1 0 0 0,0-1 0 0 0,0 0 0 0 0,-1 0 0 0 0,0-1 1 0 0,-13 16-1 0 0,16-21-55 0 0,-1-1 0 0 0,1 1 1 0 0,-1 0-1 0 0,0-1 0 0 0,0 0 1 0 0,0 0-1 0 0,0 0 0 0 0,0 0 1 0 0,0 0-1 0 0,-4 1 0 0 0,5-3-37 0 0,1 1 0 0 0,-1-1 0 0 0,0 0-1 0 0,1 1 1 0 0,-1-1 0 0 0,0 0 0 0 0,0 0 0 0 0,1 0-1 0 0,-1 0 1 0 0,0-1 0 0 0,0 1 0 0 0,1 0 0 0 0,-1-1-1 0 0,0 1 1 0 0,1-1 0 0 0,-1 0 0 0 0,0 1 0 0 0,1-1-1 0 0,-1 0 1 0 0,1 0 0 0 0,-3-2 0 0 0,2 1-3 0 0,-1-1 0 0 0,0 0-1 0 0,1 1 1 0 0,0-1 0 0 0,-1 0 0 0 0,1 0 0 0 0,1 0 0 0 0,-1-1 0 0 0,0 1-1 0 0,1 0 1 0 0,-1-1 0 0 0,1 1 0 0 0,0-1 0 0 0,0 1 0 0 0,1-1 0 0 0,-1 0-1 0 0,1 1 1 0 0,0-1 0 0 0,0-5 0 0 0,0 0-57 0 0,1 0 0 0 0,0 0 1 0 0,1-1-1 0 0,0 1 0 0 0,0 0 0 0 0,6-11 0 0 0,-7 18 12 0 0,0 1-1 0 0,0-1 1 0 0,0 1-1 0 0,0 0 1 0 0,1 0-1 0 0,-1-1 1 0 0,0 1-1 0 0,1 0 1 0 0,-1 0-1 0 0,1 1 1 0 0,-1-1-1 0 0,1 0 1 0 0,0 0-1 0 0,-1 1 1 0 0,1-1 0 0 0,0 1-1 0 0,0-1 1 0 0,-1 1-1 0 0,1 0 1 0 0,0 0-1 0 0,0 0 1 0 0,3 0-1 0 0,41 3-172 0 0,-29 2 146 0 0,0 0 0 0 0,-1 1 0 0 0,1 0 0 0 0,-1 1 0 0 0,-1 1 0 0 0,16 11 0 0 0,-16-10 70 0 0,1 0 0 0 0,1 0 0 0 0,0-2 1 0 0,0 0-1 0 0,22 6 0 0 0,-32-12-127 0 0,0 0 0 0 0,0-1 0 0 0,1 1 1 0 0,-1-1-1 0 0,0 0 0 0 0,0-1 0 0 0,10-2 1 0 0,-13 2-781 0 0,1 0 0 0 0,-1 0 0 0 0,1-1 1 0 0,-1 0-1 0 0,1 0 0 0 0,-1 0 0 0 0,4-3 0 0 0,-1-1-1401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14011 0 0,'0'-2'57'0'0,"0"0"1"0"0,1 1-1 0 0,-1-1 1 0 0,1 1-1 0 0,0-1 1 0 0,0 1-1 0 0,-1-1 1 0 0,1 1-1 0 0,0 0 0 0 0,0-1 1 0 0,0 1-1 0 0,0 0 1 0 0,1 0-1 0 0,-1 0 1 0 0,0 0-1 0 0,0 0 1 0 0,1 0-1 0 0,-1 0 0 0 0,1 0 1 0 0,-1 0-1 0 0,1 0 1 0 0,-1 1-1 0 0,1-1 1 0 0,-1 1-1 0 0,1-1 1 0 0,2 1-1 0 0,49-11-367 0 0,-46 10 395 0 0,49-4-225 0 0,0 2 1 0 0,75 7-1 0 0,-10 0 107 0 0,-34-3 58 0 0,-35 1-28 0 0,-1-2 1 0 0,84-11-1 0 0,-108 7-247 0 0,30-6-1345 0 0,-53 9 1088 0 0,-1-1 0 0 0,0 1 0 0 0,1 0-1 0 0,-1-1 1 0 0,0 0 0 0 0,0 1 0 0 0,4-4-1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2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11442 0 0,'0'0'81'0'0,"-1"0"0"0"0,1 0-1 0 0,0 0 1 0 0,0 0-1 0 0,0 0 1 0 0,-1 0-1 0 0,1 0 1 0 0,0-1 0 0 0,0 1-1 0 0,-1 0 1 0 0,1 0-1 0 0,0 0 1 0 0,0 0-1 0 0,-1 0 1 0 0,1 0 0 0 0,0 0-1 0 0,0 1 1 0 0,0-1-1 0 0,-1 0 1 0 0,1 0-1 0 0,0 0 1 0 0,-2 2 886 0 0,2-2-887 0 0,-1 0 1 0 0,1 0 0 0 0,0 0-1 0 0,0 1 1 0 0,0-1-1 0 0,0 0 1 0 0,0 0 0 0 0,0 0-1 0 0,0 1 1 0 0,0-1-1 0 0,1 17 564 0 0,13 23-1853 0 0,-11-34 1537 0 0,17 54-338 0 0,-2 0 0 0 0,-3 1 0 0 0,8 67 0 0 0,8 189-50 0 0,-24-213-235 0 0,-3-6-424 0 0,-5-69-183 0 0,2 1 0 0 0,1-1 0 0 0,1-1 0 0 0,12 50 0 0 0,-6-55 181 0 0,4-7 557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3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16043 0 0,'12'8'-379'0'0,"21"11"155"0"0,-2 1 0 0 0,0 2 0 0 0,29 27 0 0 0,101 121 145 0 0,24 24 124 0 0,-24-58-48 0 0,-156-133-435 0 0,0 1 0 0 0,0-1-1 0 0,0 0 1 0 0,0-1 0 0 0,0 1 0 0 0,1-1-1 0 0,5 2 1 0 0,-5-5-841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3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 13971 0 0,'-9'13'245'0'0,"1"0"1"0"0,0 1-1 0 0,1 0 1 0 0,0 1-1 0 0,-5 18 1 0 0,-18 80-361 0 0,22-78 131 0 0,-10 37-244 0 0,-73 313 421 0 0,46-126-4791 0 0,43-234 3844 0 0,1-5 582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3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21036 0 0,'0'0'153'0'0,"4"-1"-164"0"0,146-41-1534 0 0,24-6-3740 0 0,-100 32 3350 0 0,-42 8 1717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6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12955 0 0,'0'0'2024'0'0,"-5"17"-6281"0"0,-13-4 4257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6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12795 0 0,'1'-1'48'0'0,"0"0"1"0"0,-1 0 0 0 0,1 1 0 0 0,0-1-1 0 0,0 0 1 0 0,0 0 0 0 0,0 1-1 0 0,0-1 1 0 0,0 1 0 0 0,0-1 0 0 0,0 1-1 0 0,0-1 1 0 0,1 1 0 0 0,-1 0-1 0 0,0-1 1 0 0,0 1 0 0 0,0 0 0 0 0,0 0-1 0 0,1 0 1 0 0,-1 0 0 0 0,0 0-1 0 0,0 0 1 0 0,0 0 0 0 0,0 0 0 0 0,1 1-1 0 0,-1-1 1 0 0,0 0 0 0 0,0 1-1 0 0,0-1 1 0 0,0 1 0 0 0,0-1 0 0 0,2 2-1 0 0,40 20-260 0 0,-38-19 93 0 0,14 8 108 0 0,-1 0-1 0 0,-1 2 1 0 0,0 0-1 0 0,0 0 1 0 0,-2 2-1 0 0,1 0 1 0 0,-2 1-1 0 0,0 1 1 0 0,-1 0-1 0 0,-1 0 1 0 0,0 1 0 0 0,-2 1-1 0 0,0 0 1 0 0,-1 0-1 0 0,-1 1 1 0 0,-1 0-1 0 0,0 1 1 0 0,-2 0-1 0 0,0 0 1 0 0,-1 0-1 0 0,1 41 1 0 0,-5-36 84 0 0,0-1 0 0 0,-2 1 0 0 0,-1-1 0 0 0,-1 1 0 0 0,-1-1 0 0 0,-9 27 0 0 0,9-39 31 0 0,0 1 1 0 0,-2-1-1 0 0,1 1 0 0 0,-2-2 0 0 0,1 1 0 0 0,-2-1 0 0 0,0 0 0 0 0,0-1 0 0 0,-1 0 0 0 0,0 0 0 0 0,-1-1 0 0 0,-12 8 0 0 0,-26 25 120 0 0,-10 5 1045 0 0,52-45 41 0 0,1 1-2173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14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8 120 14907 0 0,'-1'-3'125'0'0,"0"0"-1"0"0,-1 0 0 0 0,1 1 1 0 0,1-1-1 0 0,-1 0 0 0 0,0 0 1 0 0,1 0-1 0 0,-1-1 0 0 0,1 1 1 0 0,0 0-1 0 0,0 0 0 0 0,0 0 1 0 0,1 0-1 0 0,-1 0 0 0 0,1 0 1 0 0,-1 0-1 0 0,1 0 0 0 0,0 0 1 0 0,0 0-1 0 0,3-4 0 0 0,-2 4-126 0 0,1-1 0 0 0,0 1 0 0 0,0 0 0 0 0,0 0 0 0 0,0 0 0 0 0,0 0 0 0 0,1 0-1 0 0,0 1 1 0 0,-1-1 0 0 0,1 1 0 0 0,0 0 0 0 0,0 0 0 0 0,5-1 0 0 0,0 0-108 0 0,0 0 1 0 0,0 1-1 0 0,1 0 1 0 0,-1 0-1 0 0,1 1 1 0 0,-1 0-1 0 0,1 1 0 0 0,-1 0 1 0 0,1 1-1 0 0,0 0 1 0 0,-1 0-1 0 0,17 5 1 0 0,-19-3 56 0 0,-1 0 0 0 0,1 0 0 0 0,-1 0 0 0 0,0 1 0 0 0,0 0-1 0 0,0 0 1 0 0,-1 1 0 0 0,0-1 0 0 0,0 1 0 0 0,0 0 0 0 0,0 1 0 0 0,-1-1 0 0 0,5 8 0 0 0,-4-4 14 0 0,0 1 1 0 0,0-1-1 0 0,-1 1 1 0 0,0 0-1 0 0,-1 0 0 0 0,-1 1 1 0 0,1-1-1 0 0,0 13 1 0 0,-1-5 20 0 0,-2 1 0 0 0,0-1 0 0 0,-1 1 0 0 0,0-1 0 0 0,-2 0 0 0 0,0 0 0 0 0,-1 0 0 0 0,-1 0 0 0 0,-14 33 0 0 0,5-22 38 0 0,-1-1-1 0 0,-28 39 0 0 0,33-54 33 0 0,0 0-1 0 0,-1-1 1 0 0,0 0-1 0 0,-1-1 1 0 0,0 0-1 0 0,-24 16 1 0 0,33-25 10 0 0,0 0 0 0 0,-1 0-1 0 0,0 0 1 0 0,1 0 0 0 0,-1 0 0 0 0,0-1 0 0 0,0 0 0 0 0,0 0-1 0 0,0 0 1 0 0,0 0 0 0 0,0 0 0 0 0,0-1 0 0 0,-7 0-1 0 0,10 0 269 0 0,2-7-323 0 0,-1 1 1 0 0,1 0-1 0 0,1 0 1 0 0,-1-1-1 0 0,1 1 0 0 0,0 0 1 0 0,0 0-1 0 0,1 0 1 0 0,0 1-1 0 0,0-1 0 0 0,0 1 1 0 0,1-1-1 0 0,-1 1 1 0 0,1 0-1 0 0,1 0 1 0 0,-1 1-1 0 0,1-1 0 0 0,-1 1 1 0 0,1 0-1 0 0,1 0 1 0 0,-1 1-1 0 0,0 0 0 0 0,11-5 1 0 0,-7 4-1 0 0,0 1-1 0 0,1 0 1 0 0,0 0 0 0 0,0 1 0 0 0,0 0 0 0 0,0 1-1 0 0,0 0 1 0 0,0 1 0 0 0,0 0 0 0 0,0 0 0 0 0,0 1-1 0 0,0 1 1 0 0,0-1 0 0 0,16 6 0 0 0,58 21 871 0 0,166 31 0 0 0,-221-55-699 0 0,0-1 0 0 0,0-1 0 0 0,0-2 0 0 0,0-1-1 0 0,0-1 1 0 0,0-1 0 0 0,0-2 0 0 0,-1-1 0 0 0,52-18 0 0 0,-72 21-288 0 0,-2 1-22 0 0,0 0 0 0 0,-1 0 0 0 0,1 0 0 0 0,0-1 0 0 0,-1 0 0 0 0,1 0 0 0 0,-1 0 0 0 0,0-1 0 0 0,0 0 0 0 0,0 0 0 0 0,-1 0 0 0 0,1 0 0 0 0,4-8 0 0 0,-9 12 69 0 0,0 0 0 0 0,1 0 0 0 0,-1-1 0 0 0,0 1 0 0 0,0 0 0 0 0,0-1 0 0 0,0 1 0 0 0,0 0 0 0 0,0 0 0 0 0,0-1 0 0 0,0 1 0 0 0,0 0 0 0 0,0 0 0 0 0,0-1 0 0 0,-1 1 0 0 0,1 0 0 0 0,0-1 0 0 0,0 1 0 0 0,0 0 0 0 0,0 0 0 0 0,0-1 0 0 0,0 1 0 0 0,-1 0 0 0 0,1 0 0 0 0,0 0 0 0 0,0-1 1 0 0,0 1-1 0 0,-1 0 0 0 0,1 0 0 0 0,0 0 0 0 0,0-1 0 0 0,0 1 0 0 0,-1 0 0 0 0,1 0 0 0 0,0 0 0 0 0,0 0 0 0 0,-1 0 0 0 0,1 0 0 0 0,0 0 0 0 0,-1 0 0 0 0,1-1 0 0 0,0 1 0 0 0,0 0 0 0 0,-1 0 0 0 0,1 0 0 0 0,0 0 0 0 0,-1 1 0 0 0,-1-2-59 0 0,-7-3-815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38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47 9658 0 0,'-2'-4'367'0'0,"-1"0"1"0"0,0 0-1 0 0,0 1 0 0 0,0 0 1 0 0,-1-1-1 0 0,1 1 0 0 0,-1 0 1 0 0,1 1-1 0 0,-8-5 0 0 0,7 5-339 0 0,1 1-1 0 0,0 0 1 0 0,0-1-1 0 0,-1 1 0 0 0,1 1 1 0 0,-1-1-1 0 0,1 0 1 0 0,-1 1-1 0 0,1 0 1 0 0,-1 0-1 0 0,-3 0 0 0 0,1 1-108 0 0,0 1-1 0 0,0-1 1 0 0,1 1-1 0 0,-1 0 0 0 0,1 0 1 0 0,-1 1-1 0 0,1 0 1 0 0,0 0-1 0 0,0 0 0 0 0,0 0 1 0 0,0 1-1 0 0,1 0 0 0 0,0 0 1 0 0,-1 0-1 0 0,-3 6 1 0 0,0 0 37 0 0,0 1 1 0 0,1 1 0 0 0,0 0-1 0 0,1 0 1 0 0,0 0 0 0 0,1 1 0 0 0,0-1-1 0 0,1 1 1 0 0,1 0 0 0 0,0 1-1 0 0,0-1 1 0 0,2 0 0 0 0,-1 1 0 0 0,2-1-1 0 0,0 1 1 0 0,3 20 0 0 0,-1-16 4 0 0,1 1 0 0 0,0-1 0 0 0,2 0 0 0 0,0 0 0 0 0,1-1 0 0 0,1 1 0 0 0,0-1 0 0 0,2-1-1 0 0,0 1 1 0 0,0-2 0 0 0,19 24 0 0 0,-4-14-85 0 0,30 26 0 0 0,11 12 76 0 0,-63-62 77 0 0,-1 0 1 0 0,0 0-1 0 0,0 1 0 0 0,0-1 0 0 0,0 0 0 0 0,0 1 0 0 0,0-1 0 0 0,0 1 0 0 0,-1-1 0 0 0,1 1 1 0 0,-1-1-1 0 0,1 1 0 0 0,-1 0 0 0 0,1-1 0 0 0,-1 1 0 0 0,1 3 0 0 0,-2-4 7 0 0,1 0 1 0 0,0 0-1 0 0,-1 0 0 0 0,1 0 1 0 0,0 0-1 0 0,-1 0 0 0 0,1 0 1 0 0,-1 0-1 0 0,0 0 0 0 0,1 0 1 0 0,-1 0-1 0 0,0 0 0 0 0,1 0 1 0 0,-1-1-1 0 0,0 1 0 0 0,0 0 1 0 0,0 0-1 0 0,0-1 0 0 0,-1 1 0 0 0,-6 4 150 0 0,0-2 0 0 0,0 1 0 0 0,-1-2 0 0 0,1 1 0 0 0,-12 1-1 0 0,-4 3-256 0 0,-3 2-1310 0 0,-1-2 1 0 0,-1 0-1 0 0,-57 5 0 0 0,54-11-774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3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13363 0 0,'7'8'-47'0'0,"-1"0"1"0"0,1 0-1 0 0,-1 1 1 0 0,-1 0-1 0 0,0 1 1 0 0,8 19-1 0 0,17 63 38 0 0,-17-39 46 0 0,-3 0-1 0 0,5 60 1 0 0,-3 110 23 0 0,3 30-61 0 0,-14-220-776 0 0,-15-44-2537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39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14859 0 0,'0'0'384'0'0,"5"-2"-638"0"0,10-2 38 0 0,-1 1 1 0 0,1 0 0 0 0,0 1 0 0 0,16-1 0 0 0,26-3-769 0 0,-5-3-1567 0 0,93-3-1 0 0,-138 11 2463 0 0,0 2-1 0 0,0-1 1 0 0,0 1 0 0 0,0 0 0 0 0,0 0 0 0 0,0 1 0 0 0,0 0 0 0 0,-1 0 0 0 0,1 0 0 0 0,-1 1 0 0 0,11 6-1 0 0,-14-7 155 0 0,0 1 0 0 0,0-1 0 0 0,0 1 0 0 0,0 0 0 0 0,-1 0 0 0 0,1 0 0 0 0,-1 1 0 0 0,0-1 0 0 0,0 1 0 0 0,0-1-1 0 0,0 1 1 0 0,0 0 0 0 0,-1-1 0 0 0,0 1 0 0 0,0 0 0 0 0,0 0 0 0 0,0 0 0 0 0,0 0 0 0 0,-1 0 0 0 0,0 0 0 0 0,0 6-1 0 0,0 10 527 0 0,-1-5-173 0 0,1 0 0 0 0,1 0 0 0 0,4 27 0 0 0,-4-39-388 0 0,0 0-1 0 0,0 1 1 0 0,0-1-1 0 0,0 0 1 0 0,0 0-1 0 0,1 0 1 0 0,-1 0-1 0 0,1 0 1 0 0,0 0-1 0 0,0 0 0 0 0,0 0 1 0 0,0-1-1 0 0,0 1 1 0 0,1-1-1 0 0,-1 1 1 0 0,1-1-1 0 0,0 0 1 0 0,0 0-1 0 0,-1 0 1 0 0,1-1-1 0 0,0 1 1 0 0,5 1-1 0 0,-6-2-12 0 0,0-1 0 0 0,0 0 0 0 0,0 0 0 0 0,0 0 0 0 0,0 0 0 0 0,0 0 1 0 0,-1-1-1 0 0,1 1 0 0 0,0 0 0 0 0,0-1 0 0 0,0 0 0 0 0,0 1 0 0 0,0-1 0 0 0,-1 0 0 0 0,1 0 0 0 0,0 0 0 0 0,-1 0 0 0 0,1 0 0 0 0,-1 0 0 0 0,1 0 1 0 0,-1-1-1 0 0,0 1 0 0 0,1-1 0 0 0,-1 1 0 0 0,0-1 0 0 0,0 1 0 0 0,0-1 0 0 0,0 0 0 0 0,0 1 0 0 0,1-4 0 0 0,4-6 49 0 0,-1-1-1 0 0,0 0 0 0 0,4-14 1 0 0,-9 25-62 0 0,3-6 18 0 0,-1 0 1 0 0,-1 0-1 0 0,1-1 0 0 0,-1 1 1 0 0,-1-1-1 0 0,1 1 0 0 0,-1 0 1 0 0,-1-1-1 0 0,1 1 0 0 0,-1-1 1 0 0,-1 1-1 0 0,1 0 0 0 0,-1-1 1 0 0,0 1-1 0 0,-5-8 0 0 0,5 10 12 0 0,-1 0 1 0 0,0 0-1 0 0,0 0 0 0 0,-1 0 0 0 0,1 1 0 0 0,-1 0 0 0 0,0 0 1 0 0,0 0-1 0 0,-1 0 0 0 0,1 1 0 0 0,-1-1 0 0 0,1 1 0 0 0,-1 0 1 0 0,0 1-1 0 0,-1-1 0 0 0,1 1 0 0 0,0 0 0 0 0,0 0 0 0 0,-1 1 1 0 0,-8-2-1 0 0,9 2-1 0 0,0 0 0 0 0,0 0 0 0 0,0 0 0 0 0,-1 1 0 0 0,1 0 1 0 0,0 0-1 0 0,0 1 0 0 0,0-1 0 0 0,0 1 0 0 0,0 0 0 0 0,0 0 0 0 0,0 1 1 0 0,0-1-1 0 0,1 1 0 0 0,-1 0 0 0 0,0 1 0 0 0,1-1 0 0 0,0 1 0 0 0,-8 6 1 0 0,6-5-25 0 0,1 0 1 0 0,0 1 0 0 0,0-1 0 0 0,0 1 0 0 0,0 0 0 0 0,1 1 0 0 0,0-1 0 0 0,0 1-1 0 0,0 0 1 0 0,1 0 0 0 0,0 0 0 0 0,0 1 0 0 0,1-1 0 0 0,-4 11 0 0 0,2-6-40 0 0,0 0 0 0 0,1 0 0 0 0,0 0 0 0 0,1 1 0 0 0,1-1 1 0 0,-1 1-1 0 0,2-1 0 0 0,-1 1 0 0 0,2-1 0 0 0,2 19 1 0 0,-1-17-1 0 0,1-1 0 0 0,0 1 1 0 0,1 0-1 0 0,0-1 1 0 0,1 0-1 0 0,0 0 1 0 0,14 22-1 0 0,-16-30 34 0 0,1 1 0 0 0,0-1 1 0 0,0 1-1 0 0,0-1 0 0 0,0-1 0 0 0,1 1 0 0 0,-1 0 1 0 0,1-1-1 0 0,0 0 0 0 0,0 0 0 0 0,0-1 1 0 0,1 1-1 0 0,-1-1 0 0 0,1 0 0 0 0,-1 0 0 0 0,1-1 1 0 0,0 0-1 0 0,-1 0 0 0 0,1 0 0 0 0,7-1 1 0 0,-3 0-98 0 0,0-1 0 0 0,0 0 0 0 0,0 0 0 0 0,0-1 0 0 0,-1-1 0 0 0,1 0 0 0 0,-1 0 0 0 0,17-8 0 0 0,-3-1-947 0 0,0-2 0 0 0,23-17 0 0 0,-20 12-363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3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8 7842 0 0,'-21'-8'2535'0'0,"21"8"-2483"0"0,-1 0 0 0 0,1 0 1 0 0,-1 0-1 0 0,1 0 0 0 0,-1 0 0 0 0,1 0 1 0 0,0 1-1 0 0,-1-1 0 0 0,1 0 0 0 0,-1 0 1 0 0,1 0-1 0 0,0 0 0 0 0,-1 1 0 0 0,1-1 1 0 0,-1 0-1 0 0,1 0 0 0 0,0 1 0 0 0,-1-1 1 0 0,1 0-1 0 0,0 1 0 0 0,-1-1 0 0 0,1 0 1 0 0,0 1-1 0 0,0-1 0 0 0,-1 1 0 0 0,0 3 8 0 0,0 0 0 0 0,1 0 0 0 0,-1 0-1 0 0,1-1 1 0 0,0 1 0 0 0,0 0 0 0 0,1 7-1 0 0,-1 2-184 0 0,7 79 143 0 0,25 117 0 0 0,-13-98-27 0 0,-7-29-10 0 0,-3-13-62 0 0,3 0 0 0 0,35 114 0 0 0,-42-160-1406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0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10730 0 0,'8'-13'80'0'0,"1"1"-1"0"0,0 0 1 0 0,0 0 0 0 0,2 1-1 0 0,-1 0 1 0 0,1 1-1 0 0,1 0 1 0 0,0 0-1 0 0,0 2 1 0 0,1-1 0 0 0,0 2-1 0 0,0 0 1 0 0,1 0-1 0 0,0 1 1 0 0,0 1-1 0 0,1 0 1 0 0,21-3 0 0 0,-33 7-106 0 0,0 0 0 0 0,0 1 0 0 0,0-1 0 0 0,1 1 0 0 0,-1 0 0 0 0,0 0 0 0 0,1 0 0 0 0,-1 1 0 0 0,0-1 0 0 0,0 1 0 0 0,0 0 0 0 0,0 0 0 0 0,1 0 0 0 0,-1 0 0 0 0,0 0 0 0 0,0 1 0 0 0,-1-1 0 0 0,1 1 0 0 0,0 0 0 0 0,3 2 0 0 0,-3 0 8 0 0,-1-1 0 0 0,0 0 0 0 0,1 1 0 0 0,-1-1 0 0 0,-1 1 0 0 0,1-1 0 0 0,0 1 1 0 0,-1 0-1 0 0,0 0 0 0 0,0 0 0 0 0,0 0 0 0 0,0 0 0 0 0,0 0 0 0 0,-1 5 0 0 0,0 4 149 0 0,0 1 0 0 0,-1 0-1 0 0,-1-1 1 0 0,0 1 0 0 0,-1-1 0 0 0,0 0 0 0 0,-1 0 0 0 0,-9 22-1 0 0,8-26-61 0 0,-1 0 0 0 0,0 0-1 0 0,0 0 1 0 0,-1-1 0 0 0,0 1-1 0 0,0-2 1 0 0,-1 1 0 0 0,0-1-1 0 0,0 0 1 0 0,0-1 0 0 0,-1 0 0 0 0,0 0-1 0 0,-1-1 1 0 0,1 0 0 0 0,-17 6-1 0 0,2-6-877 0 0,23-5 588 0 0,0 0 0 0 0,0 0 0 0 0,0 0 0 0 0,1-1 0 0 0,-1 1 0 0 0,0 0 0 0 0,0 0 0 0 0,0-1 1 0 0,0 1-1 0 0,1 0 0 0 0,-1-1 0 0 0,0 1 0 0 0,0-1 0 0 0,1 1 0 0 0,-1-1 0 0 0,0 1 0 0 0,1-1 0 0 0,-1 1 0 0 0,0-1 0 0 0,1 0 0 0 0,-1 1 0 0 0,1-1 0 0 0,-1 0 0 0 0,1 0 0 0 0,-1 1 0 0 0,1-3 0 0 0,-3-4-2123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0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12115 0 0,'0'0'1525'0'0,"0"5"-1323"0"0,0 17-254 0 0,-1-1 0 0 0,-1 1 0 0 0,-6 24 1 0 0,4-25 43 0 0,1 0 0 0 0,1-1 1 0 0,1 1-1 0 0,1 29 0 0 0,1-43 11 0 0,0-1-1 0 0,0 0 1 0 0,1 1 0 0 0,0-1-1 0 0,0 0 1 0 0,0 0-1 0 0,1 0 1 0 0,0-1 0 0 0,0 1-1 0 0,0 0 1 0 0,1-1-1 0 0,-1 0 1 0 0,1 0 0 0 0,1 0-1 0 0,-1 0 1 0 0,1-1-1 0 0,0 0 1 0 0,9 7 0 0 0,29 13 72 0 0,-34-19-67 0 0,1-1 1 0 0,-1 1-1 0 0,-1 1 1 0 0,1 0-1 0 0,-1 0 0 0 0,0 1 1 0 0,7 8-1 0 0,-14-15-4 0 0,0 1-1 0 0,0 0 1 0 0,-1 0-1 0 0,1 0 1 0 0,-1 0-1 0 0,1 0 1 0 0,-1 0 0 0 0,1 0-1 0 0,-1 0 1 0 0,1 0-1 0 0,-1 0 1 0 0,0 1-1 0 0,0-1 1 0 0,1 0-1 0 0,-1 0 1 0 0,0 0-1 0 0,0 0 1 0 0,0 0-1 0 0,0 0 1 0 0,-1 1 0 0 0,1-1-1 0 0,0 0 1 0 0,-1 2-1 0 0,0-1 17 0 0,0 0-1 0 0,-1 1 0 0 0,1-1 1 0 0,-1 0-1 0 0,1 0 1 0 0,-1 0-1 0 0,0 0 1 0 0,0-1-1 0 0,0 1 1 0 0,-2 2-1 0 0,-5 2 99 0 0,-1-1 1 0 0,1 0-1 0 0,-21 8 0 0 0,5-5-253 0 0,-1-1 0 0 0,1-1-1 0 0,-47 4 1 0 0,-4 1-2791 0 0,59-9 2803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0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12123 0 0,'6'-26'1226'0'0,"-5"21"-1088"0"0,0-1 0 0 0,0 0-1 0 0,1 1 1 0 0,-1 0 0 0 0,1-1 0 0 0,1 1-1 0 0,3-7 1 0 0,-6 11-145 0 0,0 1 0 0 0,0 0-1 0 0,0 0 1 0 0,0 0 0 0 0,1-1-1 0 0,-1 1 1 0 0,0 0 0 0 0,0 0 0 0 0,0 0-1 0 0,0 0 1 0 0,0-1 0 0 0,1 1 0 0 0,-1 0-1 0 0,0 0 1 0 0,0 0 0 0 0,0 0-1 0 0,1 0 1 0 0,-1 0 0 0 0,0-1 0 0 0,0 1-1 0 0,0 0 1 0 0,1 0 0 0 0,-1 0-1 0 0,0 0 1 0 0,0 0 0 0 0,1 0 0 0 0,-1 0-1 0 0,0 0 1 0 0,0 0 0 0 0,1 0 0 0 0,-1 0-1 0 0,0 0 1 0 0,0 0 0 0 0,0 0-1 0 0,1 0 1 0 0,-1 0 0 0 0,0 0 0 0 0,0 1-1 0 0,0-1 1 0 0,1 0 0 0 0,-1 0-1 0 0,0 0 1 0 0,1 0 0 0 0,5 13-311 0 0,0 13-69 0 0,3 98-34 0 0,-8-86-24 0 0,2 1 0 0 0,2 0 0 0 0,11 46 0 0 0,-16-85 373 0 0,0 1-1 0 0,0 0 1 0 0,0-1 0 0 0,0 1 0 0 0,0-1-1 0 0,0 1 1 0 0,0-1 0 0 0,0 1-1 0 0,1 0 1 0 0,-1-1 0 0 0,0 1 0 0 0,0-1-1 0 0,1 1 1 0 0,-1-1 0 0 0,0 1-1 0 0,1-1 1 0 0,-1 1 0 0 0,0-1-1 0 0,1 0 1 0 0,-1 1 0 0 0,1-1 0 0 0,-1 1-1 0 0,1-1 1 0 0,-1 0 0 0 0,1 0-1 0 0,-1 1 1 0 0,1-1 0 0 0,-1 0 0 0 0,1 0-1 0 0,-1 1 1 0 0,1-1 0 0 0,0 0-1 0 0,-1 0 1 0 0,1 0 0 0 0,-1 0-1 0 0,1 0 1 0 0,-1 0 0 0 0,1 0 0 0 0,0 0-1 0 0,-1 0 1 0 0,1 0 0 0 0,-1 0-1 0 0,1 0 1 0 0,-1-1 0 0 0,1 1 0 0 0,0 0-1 0 0,-1 0 1 0 0,1-1 0 0 0,-1 1-1 0 0,1-1 1 0 0,2-1-358 0 0,0 0 1 0 0,-1 0-1 0 0,0 0 0 0 0,1-1 1 0 0,-1 1-1 0 0,0-1 1 0 0,3-4-1 0 0,1-8-1046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1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524 71 8802 0 0,'-17'-11'608'0'0,"-1"1"0"0"0,0 0 0 0 0,-1 2 0 0 0,1 0 0 0 0,-34-9 0 0 0,42 15-579 0 0,1 0 1 0 0,-1 1-1 0 0,1 0 0 0 0,-1 1 1 0 0,0 0-1 0 0,1 0 1 0 0,-1 1-1 0 0,0 0 0 0 0,1 1 1 0 0,0 0-1 0 0,-1 1 1 0 0,1 0-1 0 0,0 0 0 0 0,-11 6 1 0 0,6-1-61 0 0,1 0-1 0 0,0 0 1 0 0,1 1 0 0 0,-1 1 0 0 0,2 0-1 0 0,-1 1 1 0 0,2 0 0 0 0,-1 0 0 0 0,-9 15-1 0 0,8-8 13 0 0,1 1-1 0 0,0 0 1 0 0,1 1-1 0 0,1 0 1 0 0,-12 42 0 0 0,13-34 4 0 0,2 1 0 0 0,2-1 0 0 0,0 1 0 0 0,2 0 0 0 0,1 0 0 0 0,1 0 0 0 0,2 0 0 0 0,1 0 0 0 0,1-1 0 0 0,8 32 0 0 0,-3-30 4 0 0,1 0-1 0 0,1 0 1 0 0,1-1-1 0 0,2-1 1 0 0,1 0-1 0 0,29 40 1 0 0,-37-57 8 0 0,2-1-1 0 0,-1 0 1 0 0,2 0 0 0 0,-1-1 0 0 0,1 0 0 0 0,0-1 0 0 0,1 0 0 0 0,0 0 0 0 0,0-1-1 0 0,1 0 1 0 0,0-1 0 0 0,0-1 0 0 0,1 0 0 0 0,-1-1 0 0 0,1 0 0 0 0,0-1 0 0 0,0 0-1 0 0,14 1 1 0 0,-3-3 13 0 0,1-2 0 0 0,-1 0 0 0 0,0-1 0 0 0,0-2 0 0 0,1-1 0 0 0,-2 0 0 0 0,1-2 0 0 0,-1 0 0 0 0,24-13 0 0 0,-19 7 163 0 0,-1-1 1 0 0,0-2-1 0 0,-1-1 1 0 0,-1-1 0 0 0,-1-1-1 0 0,0-1 1 0 0,21-24-1 0 0,-26 24 105 0 0,-1-2 0 0 0,-1 0 0 0 0,-1-1 0 0 0,-1-1 0 0 0,-1 0 0 0 0,-1-1 0 0 0,18-49 0 0 0,-25 54-41 0 0,0-1 0 0 0,-1 1 0 0 0,-1-1 0 0 0,-2 0 0 0 0,0-1-1 0 0,0 1 1 0 0,-2 0 0 0 0,-1 0 0 0 0,-1-1 0 0 0,-8-37 0 0 0,6 44-182 0 0,-1-1 1 0 0,-1 1 0 0 0,0 0 0 0 0,-1 0 0 0 0,0 1 0 0 0,-2 0 0 0 0,1 1-1 0 0,-2-1 1 0 0,0 2 0 0 0,0-1 0 0 0,-1 1 0 0 0,-1 1 0 0 0,0 0 0 0 0,0 1-1 0 0,-1 0 1 0 0,-1 1 0 0 0,1 0 0 0 0,-1 1 0 0 0,-1 1 0 0 0,0 0 0 0 0,0 1-1 0 0,-28-7 1 0 0,25 8-166 0 0,-1 0 0 0 0,1 2 0 0 0,-1 0 0 0 0,0 2-1 0 0,-1 0 1 0 0,1 1 0 0 0,0 1 0 0 0,0 0 0 0 0,0 2 0 0 0,0 0-1 0 0,1 1 1 0 0,-1 1 0 0 0,1 0 0 0 0,0 2 0 0 0,0 0-1 0 0,1 1 1 0 0,0 1 0 0 0,0 1 0 0 0,-15 11 0 0 0,14-6-408 0 0,1 0 0 0 0,1 2 0 0 0,0 0 0 0 0,1 0 1 0 0,1 2-1 0 0,-23 38 0 0 0,9-5-882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5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2 165 11715 0 0,'-1'-35'385'0'0,"1"10"401"0"0,0 0 0 0 0,1 0 0 0 0,6-28 1 0 0,-7 51-1142 0 0,11 4-557 0 0,-8 1 819 0 0,-1 1 0 0 0,1-1 0 0 0,-1 1 0 0 0,1-1 0 0 0,-1 1 0 0 0,0 0 0 0 0,-1 0 1 0 0,1 0-1 0 0,-1 0 0 0 0,1 0 0 0 0,0 5 0 0 0,1 1-17 0 0,44 136 121 0 0,-6 1-1 0 0,23 159 0 0 0,-57-245-30 0 0,-3 0 1 0 0,-2 0-1 0 0,-12 118 0 0 0,8-160-468 0 0,-1-1-1 0 0,-9 25 0 0 0,11-37 85 0 0,-1 0-1 0 0,-1-1 0 0 0,1 1 0 0 0,-1 0 0 0 0,0-1 0 0 0,0 0 0 0 0,-1 1 0 0 0,0-1 0 0 0,0-1 0 0 0,-8 9 0 0 0,-7-1-1755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7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482 6 9034 0 0,'-3'-1'141'0'0,"-1"0"0"0"0,0 0 1 0 0,0 0-1 0 0,0 0 0 0 0,0 1 0 0 0,0 0 1 0 0,0 0-1 0 0,0 0 0 0 0,-1 0 0 0 0,1 1 1 0 0,0-1-1 0 0,0 1 0 0 0,1 0 0 0 0,-1 0 1 0 0,0 0-1 0 0,0 1 0 0 0,0 0 0 0 0,1-1 1 0 0,-1 1-1 0 0,1 0 0 0 0,-1 1 0 0 0,-5 4 1 0 0,-6 6-338 0 0,0 1 0 0 0,1 0 0 0 0,-17 22 1 0 0,21-24 438 0 0,-23 31-224 0 0,2 0 1 0 0,-49 92-1 0 0,-28 106 933 0 0,97-213-843 0 0,1 1-1 0 0,2 0 0 0 0,1 0 1 0 0,2 0-1 0 0,-4 52 1 0 0,9-60-90 0 0,0 1 1 0 0,2 0-1 0 0,0 0 1 0 0,1 0-1 0 0,2-1 0 0 0,0 1 1 0 0,1-1-1 0 0,14 30 1 0 0,45 84 116 0 0,16 38 32 0 0,-76-160-168 0 0,1 0 1 0 0,0-1-1 0 0,0 0 1 0 0,9 12-1 0 0,-13-21-299 0 0,0 0 0 0 0,1 0 0 0 0,-1-1-1 0 0,1 1 1 0 0,-1-1 0 0 0,1 1 0 0 0,0-1 0 0 0,0 0 0 0 0,0 0 0 0 0,0-1-1 0 0,0 1 1 0 0,0 0 0 0 0,1-1 0 0 0,-1 0 0 0 0,0 0 0 0 0,1 0 0 0 0,-1 0-1 0 0,1 0 1 0 0,-1-1 0 0 0,5 0 0 0 0,-2-1-636 0 0,1-3 724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5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1 273 16668 0 0,'16'-27'1160'0'0,"5"2"-1160"0"0,5 1-80 0 0,2-2 296 0 0,8 0-376 0 0,6 3 40 0 0,3-2-32 0 0,7 6 0 0 0,1 1 48 0 0,0 0 0 0 0,-1 2-168 0 0,2 6-96 0 0,-5 2-105 0 0,-4 1-1031 0 0,-1 7 1296 0 0,-8 4-472 0 0,-4 5 688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6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1 289 13283 0 0,'0'0'259'0'0,"5"-2"3"0"0,63-31-319 0 0,3 3-1 0 0,0 3 1 0 0,80-19-1 0 0,231-36 114 0 0,-239 60 4 0 0,37-7 160 0 0,-179 29-188 0 0,-1 0 1 0 0,1 0-1 0 0,-1 0 1 0 0,1 0-1 0 0,-1 0 1 0 0,1 0 0 0 0,-1 0-1 0 0,1 0 1 0 0,-1 0-1 0 0,1 0 1 0 0,-1 0-1 0 0,1-1 1 0 0,-1 1-1 0 0,1 0 1 0 0,-1 0 0 0 0,1 0-1 0 0,-1-1 1 0 0,1 1-1 0 0,-1 0 1 0 0,0 0-1 0 0,1-1 1 0 0,-1 1-1 0 0,0 0 1 0 0,1-1 0 0 0,-1 1-1 0 0,0-1 1 0 0,1 1-1 0 0,-1 0 1 0 0,0-1-1 0 0,0 1 1 0 0,1-1-1 0 0,-17-5 112 0 0,-36 2-477 0 0,46 4 282 0 0,0 1 1 0 0,1 0 0 0 0,-1 0-1 0 0,1 0 1 0 0,-1 1-1 0 0,1 0 1 0 0,-1 0-1 0 0,1 1 1 0 0,0-1-1 0 0,0 1 1 0 0,0 0 0 0 0,0 1-1 0 0,1-1 1 0 0,-1 1-1 0 0,-6 6 1 0 0,7-4 15 0 0,-1 0-1 0 0,1 0 1 0 0,0 0 0 0 0,1 1 0 0 0,-1-1-1 0 0,1 1 1 0 0,1 0 0 0 0,-1 0 0 0 0,1 0-1 0 0,0 0 1 0 0,-1 8 0 0 0,2-2 7 0 0,0-1 0 0 0,0 1-1 0 0,1-1 1 0 0,1 1 0 0 0,0-1-1 0 0,1 1 1 0 0,0-1 0 0 0,0 0 0 0 0,2 1-1 0 0,0-1 1 0 0,0-1 0 0 0,1 1 0 0 0,0-1-1 0 0,8 13 1 0 0,-11-21 26 0 0,0 1 1 0 0,0-1-1 0 0,1 0 0 0 0,-1 0 0 0 0,1 0 0 0 0,0 0 1 0 0,0 0-1 0 0,0-1 0 0 0,0 1 0 0 0,0-1 0 0 0,0 0 1 0 0,1 1-1 0 0,-1-2 0 0 0,1 1 0 0 0,-1 0 0 0 0,1-1 1 0 0,0 0-1 0 0,0 1 0 0 0,0-2 0 0 0,0 1 0 0 0,0 0 1 0 0,0-1-1 0 0,0 0 0 0 0,0 0 0 0 0,0 0 0 0 0,0 0 1 0 0,0 0-1 0 0,0-1 0 0 0,-1 0 0 0 0,1 0 0 0 0,0 0 1 0 0,0 0-1 0 0,0-1 0 0 0,-1 1 0 0 0,6-4 0 0 0,6-4 61 0 0,-1 0 0 0 0,-1-1 0 0 0,1-1-1 0 0,-2 0 1 0 0,1 0 0 0 0,-2-1 0 0 0,11-15 0 0 0,5-8 192 0 0,37-67 0 0 0,-28 41 304 0 0,-36 61-571 0 0,0 0 0 0 0,1 0 0 0 0,-1 0-1 0 0,0 0 1 0 0,1 0 0 0 0,-1 0 0 0 0,0 0-1 0 0,1 0 1 0 0,-1 0 0 0 0,0 0 0 0 0,1 0 0 0 0,-1 0-1 0 0,0 0 1 0 0,1 0 0 0 0,-1 0 0 0 0,0 1 0 0 0,0-1-1 0 0,1 0 1 0 0,-1 0 0 0 0,0 0 0 0 0,1 0 0 0 0,-1 1-1 0 0,0-1 1 0 0,0 0 0 0 0,1 0 0 0 0,-1 1 0 0 0,0-1-1 0 0,0 0 1 0 0,0 0 0 0 0,1 1 0 0 0,-1-1 0 0 0,0 0-1 0 0,0 1 1 0 0,0-1 0 0 0,0 0 0 0 0,0 0 0 0 0,0 1-1 0 0,0-1 1 0 0,0 0 0 0 0,0 1 0 0 0,1-1 0 0 0,-1 0-1 0 0,0 1 1 0 0,-1 0 0 0 0,8 18-104 0 0,1 56-138 0 0,10 54 503 0 0,-15-115-484 0 0,0 0-1 0 0,1-1 1 0 0,1 0 0 0 0,0 1 0 0 0,1-2 0 0 0,14 24 0 0 0,-18-33-92 0 0,0 0 0 0 0,1 1 0 0 0,0-1 0 0 0,0 0 0 0 0,0-1 0 0 0,0 1 0 0 0,0 0 0 0 0,0-1 0 0 0,1 0 0 0 0,-1 0 0 0 0,4 2 0 0 0,7 0-1571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6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22 8674 0 0,'-4'-2'284'0'0,"1"-1"0"0"0,-1 1 0 0 0,0 0 0 0 0,1 0 0 0 0,-1 0 0 0 0,0 0 0 0 0,0 1 1 0 0,0-1-1 0 0,0 1 0 0 0,0 0 0 0 0,-1 1 0 0 0,1-1 0 0 0,0 1 0 0 0,0-1 0 0 0,-1 1 0 0 0,1 1 0 0 0,0-1 0 0 0,-5 1 0 0 0,3 1-211 0 0,0 0-1 0 0,0 0 0 0 0,1 1 1 0 0,-1-1-1 0 0,1 1 0 0 0,0 0 1 0 0,0 1-1 0 0,0-1 0 0 0,0 1 1 0 0,0 0-1 0 0,-6 8 0 0 0,2-2-151 0 0,1 1-1 0 0,0 0 1 0 0,0 1-1 0 0,1 0 1 0 0,0 0-1 0 0,1 1 0 0 0,1 0 1 0 0,0 0-1 0 0,0 0 1 0 0,-3 23-1 0 0,6-24 70 0 0,1 0 0 0 0,1 0 0 0 0,0 0 0 0 0,0 0 0 0 0,1 0-1 0 0,1 0 1 0 0,0 0 0 0 0,1 0 0 0 0,0 0 0 0 0,0-1 0 0 0,2 1 0 0 0,-1-1-1 0 0,1 0 1 0 0,1 0 0 0 0,8 11 0 0 0,-9-14 24 0 0,1 0-1 0 0,1-1 1 0 0,-1 0 0 0 0,1 0 0 0 0,0-1-1 0 0,0 1 1 0 0,1-2 0 0 0,0 1-1 0 0,0-1 1 0 0,0 0 0 0 0,1-1 0 0 0,0 0-1 0 0,-1 0 1 0 0,2-1 0 0 0,-1 0-1 0 0,0 0 1 0 0,0-1 0 0 0,1-1 0 0 0,15 2-1 0 0,-9-4-7 0 0,0 1 0 0 0,1-2 1 0 0,-1 0-1 0 0,0-1 0 0 0,0-1 0 0 0,0 0 0 0 0,-1-2 0 0 0,1 1 0 0 0,-1-2 0 0 0,0 0 0 0 0,-1-1 0 0 0,25-16 0 0 0,-10 1-950 0 0,0 0 1 0 0,-1-2-1 0 0,-2-1 0 0 0,37-46 1 0 0,-37 37 593 0 0,-4-2-507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7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0 11490 0 0,'-5'3'55'0'0,"0"0"1"0"0,0 1-1 0 0,0-1 0 0 0,0 1 0 0 0,1 0 0 0 0,-1 1 0 0 0,1-1 0 0 0,0 1 0 0 0,1 0 0 0 0,-1 0 0 0 0,1 0 0 0 0,0 0 0 0 0,0 0 0 0 0,0 1 0 0 0,1-1 0 0 0,0 1 0 0 0,-2 7 0 0 0,-3 13 124 0 0,1 0 0 0 0,-4 40-1 0 0,10-60-151 0 0,-8 72 259 0 0,6 126 0 0 0,22 77 90 0 0,-13-199-289 0 0,-5-58-205 0 0,3 59-221 0 0,-5-77 32 0 0,0 0-1 0 0,-1 0 0 0 0,0 0 0 0 0,0 0 0 0 0,0 0 0 0 0,-1 0 0 0 0,0 0 0 0 0,0 0 0 0 0,-1 0 0 0 0,-4 8 1 0 0,6-13 161 0 0,0 0 0 0 0,1 0 0 0 0,-1 0 0 0 0,0 0 0 0 0,0 0 0 0 0,0-1 0 0 0,1 1 0 0 0,-1 0 0 0 0,0-1 0 0 0,0 1 0 0 0,0 0 0 0 0,0-1 0 0 0,0 1 0 0 0,0-1 0 0 0,-1 0 0 0 0,1 1 0 0 0,0-1 0 0 0,-2 1 0 0 0,-7 1-1435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7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0 397 6905 0 0,'0'-13'455'0'0,"1"0"-1"0"0,0 1 0 0 0,0-1 0 0 0,1 0 1 0 0,1 1-1 0 0,0 0 0 0 0,1-1 1 0 0,0 1-1 0 0,8-14 0 0 0,-7 17-273 0 0,0 1 0 0 0,1 0 0 0 0,0 0 1 0 0,0 1-1 0 0,0 0 0 0 0,1 0 0 0 0,0 0 0 0 0,1 1 0 0 0,-1 0 1 0 0,1 0-1 0 0,1 1 0 0 0,14-8 0 0 0,-12 8-185 0 0,0 0 0 0 0,1 1 0 0 0,-1 0 0 0 0,1 1-1 0 0,0 0 1 0 0,0 0 0 0 0,0 2 0 0 0,0-1 0 0 0,0 2 0 0 0,0-1 0 0 0,0 2 0 0 0,0-1 0 0 0,1 2 0 0 0,-1 0 0 0 0,-1 0-1 0 0,1 1 1 0 0,0 0 0 0 0,-1 1 0 0 0,1 1 0 0 0,-1 0 0 0 0,0 0 0 0 0,-1 1 0 0 0,1 0 0 0 0,-1 1 0 0 0,0 0 0 0 0,-1 1-1 0 0,0 0 1 0 0,9 10 0 0 0,34 38-77 0 0,47 47 81 0 0,-86-92 41 0 0,0 0-1 0 0,0-1 0 0 0,1-1 1 0 0,0 0-1 0 0,1-1 0 0 0,22 9 1 0 0,-34-16 8 0 0,0 0 1 0 0,0 1 0 0 0,1-1 0 0 0,-1 0-1 0 0,0-1 1 0 0,1 1 0 0 0,-1-1 0 0 0,0 1-1 0 0,1-1 1 0 0,-1 0 0 0 0,1 0 0 0 0,-1-1-1 0 0,1 1 1 0 0,-1-1 0 0 0,0 1 0 0 0,1-1-1 0 0,-1 0 1 0 0,0-1 0 0 0,0 1 0 0 0,0 0-1 0 0,0-1 1 0 0,0 0 0 0 0,0 1 0 0 0,4-5 0 0 0,-2 2 55 0 0,-2-1 1 0 0,1 0 0 0 0,-1 0 0 0 0,1 0-1 0 0,-1 0 1 0 0,-1 0 0 0 0,1-1 0 0 0,-1 1-1 0 0,0-1 1 0 0,0 0 0 0 0,0 1 0 0 0,-1-1-1 0 0,1-8 1 0 0,0-5-60 0 0,0-1 0 0 0,-1 0 0 0 0,-1 1-1 0 0,-1-1 1 0 0,-1 1 0 0 0,-1-1 0 0 0,0 1-1 0 0,-1-1 1 0 0,-1 1 0 0 0,-1 1 0 0 0,-1-1-1 0 0,-1 1 1 0 0,0 0 0 0 0,-1 1 0 0 0,-22-32-1 0 0,29 47-80 0 0,1 0 0 0 0,-1 0 0 0 0,0 0 0 0 0,0 0-1 0 0,0 0 1 0 0,0 0 0 0 0,-1 0 0 0 0,1 1 0 0 0,0-1-1 0 0,-1 1 1 0 0,1 0 0 0 0,-1-1 0 0 0,1 1 0 0 0,-1 0 0 0 0,1 0-1 0 0,-1 1 1 0 0,0-1 0 0 0,0 1 0 0 0,1-1 0 0 0,-1 1-1 0 0,0 0 1 0 0,0 0 0 0 0,0 0 0 0 0,1 0 0 0 0,-1 1-1 0 0,0-1 1 0 0,0 1 0 0 0,1-1 0 0 0,-1 1 0 0 0,0 0-1 0 0,1 0 1 0 0,-1 0 0 0 0,1 1 0 0 0,-1-1 0 0 0,1 1 0 0 0,-3 1-1 0 0,-8 7-312 0 0,0 1 0 0 0,1 0 0 0 0,0 1 0 0 0,-19 24 0 0 0,22-26 140 0 0,-9 14-924 0 0,0 0-1 0 0,1 1 1 0 0,1 1-1 0 0,-20 47 1 0 0,22-41-369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5705 0 0,'9'-10'532'0'0,"1"1"-1"0"0,0 0 1 0 0,1 1-1 0 0,0 0 0 0 0,0 1 1 0 0,1 0-1 0 0,0 1 1 0 0,0 0-1 0 0,16-5 1 0 0,-22 9-479 0 0,1 1 0 0 0,-1-1 0 0 0,1 1 0 0 0,0 0 0 0 0,-1 1 0 0 0,1 0 1 0 0,0 0-1 0 0,0 0 0 0 0,-1 1 0 0 0,1 0 0 0 0,0 0 0 0 0,-1 1 1 0 0,1 0-1 0 0,-1 0 0 0 0,1 0 0 0 0,-1 1 0 0 0,0 0 0 0 0,0 0 0 0 0,11 8 1 0 0,-6-2-27 0 0,-1 1 1 0 0,0 0 0 0 0,0 1 0 0 0,-1 0 0 0 0,0 0 0 0 0,-1 1 0 0 0,0 0 0 0 0,-1 1 0 0 0,-1 0 0 0 0,1 0 0 0 0,-2 0 0 0 0,0 0-1 0 0,6 28 1 0 0,-5-21 819 0 0,-4-26 1043 0 0,-8-36-547 0 0,3 28-1323 0 0,1 0-1 0 0,0 0 1 0 0,1 0-1 0 0,0 0 1 0 0,1 0 0 0 0,1 0-1 0 0,0-1 1 0 0,1 1 0 0 0,0 0-1 0 0,9-26 1 0 0,-8 30-44 0 0,1 1-1 0 0,0-1 1 0 0,1 1 0 0 0,0 0-1 0 0,0 0 1 0 0,1 1 0 0 0,0-1-1 0 0,0 1 1 0 0,1 1 0 0 0,0-1-1 0 0,0 1 1 0 0,1 0 0 0 0,0 1-1 0 0,0 0 1 0 0,18-10 0 0 0,-21 14 1 0 0,0-1 1 0 0,0 1-1 0 0,1 0 1 0 0,-1 0 0 0 0,0 1-1 0 0,1 0 1 0 0,-1 0-1 0 0,1 0 1 0 0,-1 0 0 0 0,1 1-1 0 0,-1 0 1 0 0,1 0-1 0 0,-1 1 1 0 0,1 0 0 0 0,-1 0-1 0 0,1 0 1 0 0,-1 0 0 0 0,0 1-1 0 0,1 0 1 0 0,-1 0-1 0 0,0 0 1 0 0,0 1 0 0 0,0-1-1 0 0,-1 1 1 0 0,1 1-1 0 0,-1-1 1 0 0,1 0 0 0 0,-1 1-1 0 0,5 6 1 0 0,-1 0 19 0 0,0 0 1 0 0,-1 0-1 0 0,0 0 0 0 0,-1 1 1 0 0,0 0-1 0 0,0 0 1 0 0,-1 1-1 0 0,-1-1 0 0 0,0 1 1 0 0,-1 0-1 0 0,0 0 1 0 0,1 15-1 0 0,11 62 119 0 0,2 24-116 0 0,-18-76-2454 0 0,-5-15-2999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66 16524 0 0,'5'-5'60'0'0,"0"0"1"0"0,0 1-1 0 0,0 0 1 0 0,0 0-1 0 0,0 0 1 0 0,1 1-1 0 0,0 0 1 0 0,0 0-1 0 0,0 0 1 0 0,8-2-1 0 0,7-1-160 0 0,36-7 0 0 0,-53 12 78 0 0,0 0 0 0 0,1 0 0 0 0,-1 1 0 0 0,0-1 0 0 0,0 1 0 0 0,0 0 0 0 0,1 1 0 0 0,-1-1 0 0 0,0 1 0 0 0,0-1 0 0 0,0 1 0 0 0,0 1 0 0 0,0-1 0 0 0,0 0 0 0 0,0 1 0 0 0,0 0 0 0 0,5 4 0 0 0,-7-4-8 0 0,1 0 1 0 0,-1 1-1 0 0,0-1 1 0 0,0 1-1 0 0,-1 0 0 0 0,1 0 1 0 0,-1 0-1 0 0,1 0 0 0 0,-1 0 1 0 0,0 0-1 0 0,0 0 1 0 0,0 0-1 0 0,0 0 0 0 0,-1 0 1 0 0,1 1-1 0 0,-1-1 0 0 0,0 0 1 0 0,0 0-1 0 0,0 1 1 0 0,0-1-1 0 0,-1 0 0 0 0,1 0 1 0 0,-2 4-1 0 0,-4 15-12 0 0,-2 1 0 0 0,0-2-1 0 0,-1 1 1 0 0,-1-1 0 0 0,-18 27 0 0 0,24-41 36 0 0,-38 62 30 0 0,-29 57 94 0 0,70-125-112 0 0,0 1 0 0 0,1-1 0 0 0,-1 1 0 0 0,1-1-1 0 0,-1 1 1 0 0,1-1 0 0 0,-1 1 0 0 0,1 0 0 0 0,0-1 0 0 0,0 1 0 0 0,0 0 0 0 0,0 1 0 0 0,0-2 1 0 0,0-1-1 0 0,0 1 0 0 0,0-1 1 0 0,1 0-1 0 0,-1 1 1 0 0,0-1-1 0 0,0 1 1 0 0,1-1-1 0 0,-1 1 0 0 0,0-1 1 0 0,0 0-1 0 0,1 1 1 0 0,-1-1-1 0 0,1 0 1 0 0,-1 1-1 0 0,0-1 0 0 0,1 0 1 0 0,-1 0-1 0 0,1 1 1 0 0,-1-1-1 0 0,1 0 0 0 0,-1 0 1 0 0,0 0-1 0 0,1 1 1 0 0,-1-1-1 0 0,2 0 1 0 0,3 0 21 0 0,0 0 0 0 0,0 0 0 0 0,0-1 0 0 0,1 0-1 0 0,-1 0 1 0 0,8-2 0 0 0,-2 0-28 0 0,0 0-1 0 0,-1 1 0 0 0,2 0 0 0 0,-1 1 0 0 0,0 0 1 0 0,0 1-1 0 0,0 1 0 0 0,20 2 0 0 0,-26-1-9 0 0,1-1-1 0 0,0 1 1 0 0,-1 0-1 0 0,1 1 1 0 0,-1-1-1 0 0,0 1 1 0 0,0 0-1 0 0,0 1 1 0 0,0-1-1 0 0,-1 1 1 0 0,1 0-1 0 0,-1 0 1 0 0,0 0-1 0 0,0 1 1 0 0,0-1-1 0 0,-1 1 1 0 0,0 0-1 0 0,4 6 1 0 0,-2-2 26 0 0,-1-1 0 0 0,0 1 1 0 0,0 0-1 0 0,-1 1 0 0 0,0-1 0 0 0,0 0 1 0 0,-1 1-1 0 0,0-1 0 0 0,-1 1 1 0 0,0 0-1 0 0,-1 0 0 0 0,0-1 1 0 0,0 1-1 0 0,-1 0 0 0 0,0 0 0 0 0,-1-1 1 0 0,0 1-1 0 0,-1-1 0 0 0,0 1 1 0 0,0-1-1 0 0,-1 0 0 0 0,0 0 0 0 0,0-1 1 0 0,-1 1-1 0 0,-1-1 0 0 0,1 0 1 0 0,-8 7-1 0 0,-2 4 103 0 0,-2-2 1 0 0,0 0-1 0 0,-1-1 1 0 0,-1-1 0 0 0,-40 24-1 0 0,47-31-115 0 0,-1-2 0 0 0,0 1 0 0 0,0-2 1 0 0,-1 0-1 0 0,1 0 0 0 0,-1-1 0 0 0,0-1 0 0 0,0 0 0 0 0,0-1 0 0 0,-1-1 1 0 0,-17 0-1 0 0,25-2-260 0 0,-1-1 1 0 0,1 0-1 0 0,0 0 1 0 0,0-1-1 0 0,0 0 0 0 0,0 0 1 0 0,0-1-1 0 0,1 0 1 0 0,-1 0-1 0 0,1 0 1 0 0,0-1-1 0 0,1 0 1 0 0,-1 0-1 0 0,1 0 1 0 0,0-1-1 0 0,0 0 1 0 0,-5-8-1 0 0,-6-9 87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8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1 195 12819 0 0,'8'2'267'0'0,"-1"1"1"0"0,1 0-1 0 0,-1 0 0 0 0,1 0 1 0 0,-1 1-1 0 0,0 0 0 0 0,9 8 1 0 0,46 42 6 0 0,-18-15-148 0 0,-43-38-120 0 0,7 6-31 0 0,0-1 0 0 0,0 0 1 0 0,1-1-1 0 0,17 9 1 0 0,-24-13 7 0 0,0 0 0 0 0,0-1 1 0 0,0 1-1 0 0,1-1 1 0 0,-1 1-1 0 0,0-1 1 0 0,0 0-1 0 0,1 1 0 0 0,-1-1 1 0 0,0 0-1 0 0,1-1 1 0 0,-1 1-1 0 0,0 0 1 0 0,0-1-1 0 0,1 1 0 0 0,-1-1 1 0 0,0 0-1 0 0,0 1 1 0 0,0-1-1 0 0,0 0 1 0 0,0 0-1 0 0,0-1 0 0 0,0 1 1 0 0,0 0-1 0 0,0-1 1 0 0,0 1-1 0 0,2-4 0 0 0,2-2 37 0 0,-1-1-1 0 0,1-1 1 0 0,-1 1-1 0 0,0-1 1 0 0,-1 0-1 0 0,0 0 0 0 0,-1 0 1 0 0,0-1-1 0 0,0 1 1 0 0,-1-1-1 0 0,0 0 1 0 0,-1 0-1 0 0,0 1 0 0 0,0-1 1 0 0,-2-14-1 0 0,1 13 5 0 0,-1 0-1 0 0,0 0 1 0 0,-1 0-1 0 0,0 1 1 0 0,-1-1-1 0 0,0 0 1 0 0,0 1 0 0 0,-1 0-1 0 0,-1 0 1 0 0,1 0-1 0 0,-2 0 1 0 0,1 1-1 0 0,-14-16 1 0 0,17 22-25 0 0,0 1 0 0 0,0 0 1 0 0,0 0-1 0 0,-1 0 1 0 0,1 0-1 0 0,-1 0 1 0 0,1 0-1 0 0,-1 1 0 0 0,0 0 1 0 0,1-1-1 0 0,-1 1 1 0 0,0 0-1 0 0,0 0 0 0 0,0 0 1 0 0,0 1-1 0 0,0-1 1 0 0,0 1-1 0 0,0-1 1 0 0,0 1-1 0 0,0 0 0 0 0,0 0 1 0 0,0 1-1 0 0,0-1 1 0 0,0 0-1 0 0,0 1 1 0 0,0 0-1 0 0,0 0 0 0 0,0 0 1 0 0,1 0-1 0 0,-1 0 1 0 0,0 1-1 0 0,0-1 0 0 0,-4 4 1 0 0,1 0-6 0 0,-1 1-1 0 0,0 0 1 0 0,1 0 0 0 0,0 0-1 0 0,1 1 1 0 0,-1-1 0 0 0,1 1-1 0 0,1 1 1 0 0,-1-1 0 0 0,-5 16-1 0 0,1-1 31 0 0,1 0-1 0 0,1 1 0 0 0,0 1 0 0 0,2-1 0 0 0,1 1 1 0 0,-1 31-1 0 0,4-37 17 0 0,0 1 0 0 0,2-1 0 0 0,0 1 0 0 0,1-1 0 0 0,5 23 0 0 0,-6-35-22 0 0,1-1 0 0 0,0 0 0 0 0,0 0 0 0 0,1 0 0 0 0,-1 0-1 0 0,1 0 1 0 0,0 0 0 0 0,1-1 0 0 0,-1 1 0 0 0,1-1 0 0 0,0 0 0 0 0,0 0 0 0 0,0 0 0 0 0,0-1 0 0 0,1 0 0 0 0,-1 1 0 0 0,1-1 0 0 0,0-1-1 0 0,0 1 1 0 0,0-1 0 0 0,0 0 0 0 0,6 2 0 0 0,2-1 8 0 0,0-1 0 0 0,0 0 0 0 0,0-1 1 0 0,0 0-1 0 0,0-1 0 0 0,0 0 0 0 0,0-1 0 0 0,0 0 0 0 0,0-2 0 0 0,0 1 0 0 0,-1-1 0 0 0,1-1 0 0 0,19-8 0 0 0,-3-2-452 0 0,1 0 0 0 0,-2-2-1 0 0,0-1 1 0 0,35-28-1 0 0,-51 37-484 0 0,-1-1 0 0 0,0 0 0 0 0,0-1 0 0 0,-1-1 0 0 0,-1 0 0 0 0,1 0 0 0 0,-2-1 0 0 0,10-15 0 0 0,-3-3-2136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9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11891 0 0,'-18'2'856'0'0,"2"2"-280"0"0,3 2 0 0 0,3-2-80 0 0,2 5-360 0 0,3 2-88 0 0,2 1-80 0 0,3 2-24 0 0,6 2-120 0 0,4 0-136 0 0,3-2-72 0 0,6 4-1833 0 0,1-4 1993 0 0,5-4-584 0 0,1 2 816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9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0 14267 0 0,'-5'1'64'0'0,"-1"-1"0"0"0,1 1 1 0 0,-1 1-1 0 0,1-1 0 0 0,0 1 0 0 0,-1 0 1 0 0,1 0-1 0 0,0 1 0 0 0,0-1 0 0 0,0 1 0 0 0,1 0 1 0 0,-1 0-1 0 0,1 1 0 0 0,-1 0 0 0 0,1-1 1 0 0,0 1-1 0 0,1 1 0 0 0,-1-1 0 0 0,-3 6 0 0 0,-8 11-179 0 0,2 1 1 0 0,-20 42-1 0 0,29-58 146 0 0,-37 81 1 0 0,4 1 0 0 0,3 1 0 0 0,5 2 0 0 0,-20 101 0 0 0,47-177-4 0 0,0-1 0 0 0,0 0 0 0 0,2 20 0 0 0,0-30-10 0 0,0 0 0 0 0,1 0 0 0 0,0-1 0 0 0,-1 1-1 0 0,1 0 1 0 0,1-1 0 0 0,-1 1 0 0 0,3 4 0 0 0,-4-7-2 0 0,1 0 1 0 0,0 1-1 0 0,0-1 1 0 0,0 0-1 0 0,0 0 1 0 0,0 0-1 0 0,0 0 1 0 0,0 0-1 0 0,0 0 0 0 0,1 0 1 0 0,-1 0-1 0 0,0-1 1 0 0,0 1-1 0 0,1 0 1 0 0,-1-1-1 0 0,0 1 1 0 0,1-1-1 0 0,-1 1 0 0 0,1-1 1 0 0,-1 0-1 0 0,3 0 1 0 0,0 0 14 0 0,-1 0 0 0 0,1-1 1 0 0,-1 1-1 0 0,1-1 0 0 0,0 0 1 0 0,-1 0-1 0 0,1 0 0 0 0,-1-1 1 0 0,0 1-1 0 0,5-4 0 0 0,36-23 113 0 0,-26 15-101 0 0,4-2-35 0 0,19-12-23 0 0,46-23 0 0 0,-76 44 3 0 0,1 1 0 0 0,0 0-1 0 0,0 1 1 0 0,0 0 0 0 0,0 1 0 0 0,0 0-1 0 0,1 1 1 0 0,0 1 0 0 0,16-1 0 0 0,-26 2 6 0 0,-1 1 1 0 0,1-1 0 0 0,0 1 0 0 0,0-1 0 0 0,0 1 0 0 0,-1 0 0 0 0,1 0-1 0 0,0 1 1 0 0,-1-1 0 0 0,1 0 0 0 0,-1 1 0 0 0,1-1 0 0 0,-1 1 0 0 0,0 0 0 0 0,0 0-1 0 0,0 0 1 0 0,0 0 0 0 0,0 0 0 0 0,0 1 0 0 0,0-1 0 0 0,-1 0 0 0 0,1 1-1 0 0,-1-1 1 0 0,0 1 0 0 0,1 0 0 0 0,-1-1 0 0 0,1 7 0 0 0,0-2 5 0 0,0 1 1 0 0,-1 0 0 0 0,0 0 0 0 0,-1 0-1 0 0,1 0 1 0 0,-1 0 0 0 0,-1 0-1 0 0,-2 14 1 0 0,0-9 58 0 0,-1-1 0 0 0,-1 0 1 0 0,0 0-1 0 0,-1-1 0 0 0,0 1 0 0 0,0-1 0 0 0,-2-1 0 0 0,1 1 0 0 0,-1-1 0 0 0,-1 0 1 0 0,1-1-1 0 0,-2 0 0 0 0,1 0 0 0 0,-1-1 0 0 0,-16 10 0 0 0,9-7 14 0 0,0-1-1 0 0,0-1 1 0 0,-1 0-1 0 0,0-1 1 0 0,-1-1-1 0 0,0-1 1 0 0,0-1-1 0 0,0 0 1 0 0,-28 2-1 0 0,39-6-122 0 0,1-1-1 0 0,0-1 1 0 0,0 1-1 0 0,-1-1 0 0 0,1-1 1 0 0,0 1-1 0 0,0-1 1 0 0,0 0-1 0 0,0-1 1 0 0,1 1-1 0 0,-1-2 1 0 0,1 1-1 0 0,0 0 1 0 0,-1-1-1 0 0,1-1 1 0 0,1 1-1 0 0,-9-9 1 0 0,9 9-221 0 0,1 0 1 0 0,0-1-1 0 0,1 0 1 0 0,-1 0-1 0 0,1 0 1 0 0,0 0-1 0 0,0 0 1 0 0,0-1-1 0 0,1 1 1 0 0,0-1-1 0 0,0 0 1 0 0,1 1-1 0 0,-1-1 1 0 0,1 0-1 0 0,0 0 1 0 0,1 0-1 0 0,0 0 1 0 0,-1 0-1 0 0,2 0 1 0 0,-1 0 0 0 0,3-9-1 0 0,5-10-780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7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162 140 9930 0 0,'0'0'24'0'0,"0"-1"0"0"0,0 0 0 0 0,0 0-1 0 0,0 0 1 0 0,0 1 0 0 0,0-1 0 0 0,0 0-1 0 0,0 0 1 0 0,0 1 0 0 0,-1-1 0 0 0,1 0 0 0 0,0 0-1 0 0,0 1 1 0 0,-1-1 0 0 0,1 0 0 0 0,-1 0 0 0 0,1 1-1 0 0,-1-1 1 0 0,1 1 0 0 0,-1-1 0 0 0,1 0 0 0 0,-1 1-1 0 0,1-1 1 0 0,-1 1 0 0 0,0-1 0 0 0,1 1 0 0 0,-1-1-1 0 0,0 1 1 0 0,-15 15-1223 0 0,9-6 1381 0 0,-28 30-321 0 0,17-19 100 0 0,-27 34 1 0 0,41-48 13 0 0,1 0-1 0 0,-1-1 1 0 0,1 1 0 0 0,0 0-1 0 0,1 1 1 0 0,-1-1 0 0 0,1 0-1 0 0,0 1 1 0 0,1-1 0 0 0,0 1 0 0 0,-1 10-1 0 0,2-13 19 0 0,0-1-1 0 0,0 0 1 0 0,1 0-1 0 0,-1 0 1 0 0,1 0-1 0 0,0 0 1 0 0,-1 0-1 0 0,2 0 0 0 0,-1 0 1 0 0,0 0-1 0 0,0 0 1 0 0,1 0-1 0 0,0-1 1 0 0,0 1-1 0 0,-1-1 1 0 0,1 1-1 0 0,1-1 1 0 0,-1 0-1 0 0,2 3 1 0 0,2-2 67 0 0,-1 1 0 0 0,0-1 0 0 0,1 0 1 0 0,-1 0-1 0 0,1-1 0 0 0,0 0 1 0 0,0 0-1 0 0,0 0 0 0 0,7 1 0 0 0,5-1 195 0 0,-1 0-1 0 0,1-1 0 0 0,-1 0 1 0 0,1-2-1 0 0,-1 0 0 0 0,20-4 1 0 0,-27 3-75 0 0,0 0 0 0 0,-1-1 0 0 0,1 0 0 0 0,0-1 0 0 0,-1 1 0 0 0,0-2 0 0 0,0 1 0 0 0,10-8 0 0 0,-16 10-128 0 0,-1 0 0 0 0,1 0 0 0 0,-1-1 0 0 0,0 1 0 0 0,0 0 1 0 0,0-1-1 0 0,0 1 0 0 0,0-1 0 0 0,0 0 0 0 0,-1 1 0 0 0,1-1 1 0 0,-1 0-1 0 0,0 0 0 0 0,0 0 0 0 0,0 0 0 0 0,0 0 0 0 0,-1 0 0 0 0,1 0 1 0 0,-1-1-1 0 0,0 1 0 0 0,0 0 0 0 0,0 0 0 0 0,0 0 0 0 0,0 0 1 0 0,-1-1-1 0 0,1 1 0 0 0,-1 0 0 0 0,0 0 0 0 0,0 0 0 0 0,-1-3 0 0 0,-6-11-135 0 0,0 1-1 0 0,-1 1 0 0 0,-1-1 0 0 0,0 1 1 0 0,-1 1-1 0 0,0 0 0 0 0,-1 0 0 0 0,-24-20 1 0 0,-14-7-298 0 0,-57-36 0 0 0,103 74 391 0 0,3 2-129 0 0,-29-17 277 0 0,14 14-818 0 0,16 4 595 0 0,0 0 0 0 0,-1 0 0 0 0,1 0 0 0 0,0 0 0 0 0,-1 0 0 0 0,1 0 0 0 0,0 0 0 0 0,0 1 0 0 0,-1-1 0 0 0,1 0 0 0 0,0 0 0 0 0,0 0 0 0 0,-1 0 0 0 0,1 0 0 0 0,0 1 0 0 0,0-1 0 0 0,-1 0 0 0 0,1 0 0 0 0,0 0 0 0 0,0 1 0 0 0,0-1 0 0 0,-1 0 0 0 0,1 0 0 0 0,0 1 0 0 0,0-1 0 0 0,0 0 0 0 0,0 1 0 0 0,0-1 0 0 0,0 0 0 0 0,0 0 0 0 0,-1 1 0 0 0,1-1 0 0 0,0 0 0 0 0,0 1 0 0 0,0-1 0 0 0,0 0 0 0 0,0 0 0 0 0,0 1 0 0 0,1 1-101 0 0,-1-1 0 0 0,1 0 0 0 0,0 1-1 0 0,-1-1 1 0 0,1 0 0 0 0,0 1-1 0 0,0-1 1 0 0,-1 0 0 0 0,1 0-1 0 0,0 0 1 0 0,0 0 0 0 0,0 0-1 0 0,1 0 1 0 0,-1 0 0 0 0,0 0-1 0 0,0 0 1 0 0,0 0 0 0 0,2 0 0 0 0,27 14-1877 0 0,-12-6 843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49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7170 0 0,'4'1'264'0'0,"1"2"1"0"0,-1-1 0 0 0,0 0 0 0 0,0 1 0 0 0,-1 0 0 0 0,1 0 0 0 0,0 0 0 0 0,-1 0 0 0 0,0 0 0 0 0,0 1 0 0 0,0-1 0 0 0,0 1 0 0 0,0 0 0 0 0,-1 0-1 0 0,0 0 1 0 0,0 1 0 0 0,0-1 0 0 0,0 0 0 0 0,-1 1 0 0 0,1-1 0 0 0,-1 1 0 0 0,1 7 0 0 0,1 10-89 0 0,-1 1-1 0 0,0-1 1 0 0,-3 30 0 0 0,1-48-107 0 0,-1 17-11 0 0,0-13-31 0 0,0 1 0 0 0,1 0 0 0 0,0-1 0 0 0,0 1 0 0 0,1 0 0 0 0,0-1 0 0 0,0 1 0 0 0,1-1 0 0 0,0 1 0 0 0,1-1-1 0 0,5 13 1 0 0,-6-20-8 0 0,-1 1 0 0 0,1 0 0 0 0,-1-1 0 0 0,1 1 0 0 0,0-1 0 0 0,0 1 0 0 0,0-1 0 0 0,0 0 0 0 0,0 0 0 0 0,0 0 0 0 0,0 0 0 0 0,0 0 0 0 0,0 0 0 0 0,0-1 0 0 0,0 1 0 0 0,1-1 0 0 0,-1 0 0 0 0,0 1 0 0 0,0-1 0 0 0,1 0 0 0 0,-1 0 0 0 0,0 0 0 0 0,1-1 0 0 0,-1 1 0 0 0,0 0-1 0 0,0-1 1 0 0,0 0 0 0 0,1 1 0 0 0,-1-1 0 0 0,0 0 0 0 0,0 0 0 0 0,3-2 0 0 0,6-3 63 0 0,0 0 0 0 0,0-1 0 0 0,-1 0-1 0 0,14-12 1 0 0,-4 2 25 0 0,-2-1-1 0 0,-1-1 0 0 0,0 0 1 0 0,17-26-1 0 0,-27 36-47 0 0,-1-1-1 0 0,0-1 1 0 0,-1 1 0 0 0,0-1-1 0 0,-1 0 1 0 0,0 0-1 0 0,-1 0 1 0 0,0-1-1 0 0,0 1 1 0 0,-1-1 0 0 0,0-14-1 0 0,-2 22-49 0 0,0 0 0 0 0,0 0 1 0 0,-1 0-1 0 0,1 0 0 0 0,-1 0 0 0 0,0 0 0 0 0,0 0 0 0 0,-1 0 0 0 0,1 0 0 0 0,-1 1 0 0 0,1-1 0 0 0,-1 1 1 0 0,-1-1-1 0 0,1 1 0 0 0,0 0 0 0 0,-1 0 0 0 0,1 0 0 0 0,-1 0 0 0 0,0 0 0 0 0,0 0 0 0 0,0 1 0 0 0,-1-1 1 0 0,1 1-1 0 0,0 0 0 0 0,-1 0 0 0 0,0 0 0 0 0,1 1 0 0 0,-1-1 0 0 0,0 1 0 0 0,0 0 0 0 0,0 0 0 0 0,1 0 1 0 0,-1 1-1 0 0,-5-1 0 0 0,0 0-35 0 0,0 1 0 0 0,0-1 0 0 0,0 2 0 0 0,0-1 0 0 0,0 1 1 0 0,0 1-1 0 0,1 0 0 0 0,-1 0 0 0 0,0 0 0 0 0,1 1 0 0 0,-1 1 0 0 0,1-1 1 0 0,0 1-1 0 0,-10 7 0 0 0,4-1-25 0 0,2 1 0 0 0,-1 0 0 0 0,1 1 1 0 0,1 0-1 0 0,0 0 0 0 0,1 1 0 0 0,0 1 0 0 0,1 0 0 0 0,-8 17 1 0 0,13-23-73 0 0,0 0 1 0 0,1 0 0 0 0,1 1-1 0 0,-1-1 1 0 0,1 1 0 0 0,0-1-1 0 0,1 1 1 0 0,0-1-1 0 0,1 1 1 0 0,0 0 0 0 0,0 0-1 0 0,0-1 1 0 0,1 1 0 0 0,1 0-1 0 0,0-1 1 0 0,0 1 0 0 0,0-1-1 0 0,1 0 1 0 0,5 11 0 0 0,-3-10-88 0 0,-1 0 0 0 0,2 0 1 0 0,-1-1-1 0 0,1 0 0 0 0,1 0 1 0 0,0 0-1 0 0,0-1 0 0 0,0 0 1 0 0,1-1-1 0 0,-1 1 0 0 0,2-1 1 0 0,16 9-1 0 0,-14-10 55 0 0,1 0-1 0 0,-1-1 1 0 0,1-1 0 0 0,0 0 0 0 0,1 0 0 0 0,-1-1-1 0 0,0-1 1 0 0,1 0 0 0 0,-1 0 0 0 0,16-2 0 0 0,-8-2-109 0 0,-1 0 0 0 0,1 0 0 0 0,-1-2 0 0 0,19-7 1 0 0,4-4 203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42 13611 0 0,'-7'-10'707'0'0,"4"6"-455"0"0,1 1 0 0 0,0 0 1 0 0,-1-1-1 0 0,0 1 0 0 0,0 0 0 0 0,0 0 0 0 0,-4-2 1 0 0,6 4-237 0 0,0 1 0 0 0,0-1 1 0 0,0 1-1 0 0,0-1 1 0 0,0 1-1 0 0,0 0 0 0 0,0 0 1 0 0,0 0-1 0 0,0 0 1 0 0,-1 0-1 0 0,1 0 0 0 0,0 0 1 0 0,0 0-1 0 0,0 0 1 0 0,0 0-1 0 0,0 0 0 0 0,0 1 1 0 0,0-1-1 0 0,0 0 1 0 0,0 1-1 0 0,0-1 0 0 0,0 1 1 0 0,0-1-1 0 0,0 1 1 0 0,0 0-1 0 0,0-1 1 0 0,0 1-1 0 0,0 0 0 0 0,1 0 1 0 0,-1 0-1 0 0,0-1 1 0 0,-1 3-1 0 0,-9 11-106 0 0,0 0 1 0 0,1 1-1 0 0,0 0 1 0 0,1 1-1 0 0,1 0 1 0 0,-9 25 0 0 0,0 5 24 0 0,-11 56 1 0 0,-8 79 77 0 0,32-149-165 0 0,1 1 0 0 0,1 0 0 0 0,5 52 0 0 0,-3-79-15 0 0,1 0 1 0 0,0 0-1 0 0,0-1 0 0 0,1 1 0 0 0,-1 0 0 0 0,1-1 1 0 0,1 1-1 0 0,-1-1 0 0 0,1 0 0 0 0,3 6 0 0 0,-5-10 62 0 0,0 0 0 0 0,0 0-1 0 0,1 1 1 0 0,-1-1 0 0 0,0 0 0 0 0,1 0-1 0 0,-1 0 1 0 0,1 0 0 0 0,-1-1 0 0 0,1 1-1 0 0,0 0 1 0 0,-1-1 0 0 0,1 1 0 0 0,0-1 0 0 0,-1 1-1 0 0,1-1 1 0 0,0 0 0 0 0,-1 1 0 0 0,1-1-1 0 0,0 0 1 0 0,0 0 0 0 0,-1-1 0 0 0,1 1-1 0 0,0 0 1 0 0,0-1 0 0 0,-1 1 0 0 0,1 0-1 0 0,0-1 1 0 0,-1 0 0 0 0,1 1 0 0 0,-1-1-1 0 0,1 0 1 0 0,-1 0 0 0 0,1 0 0 0 0,-1 0-1 0 0,3-2 1 0 0,6-4-405 0 0,0-1-1 0 0,-1 0 1 0 0,0 0 0 0 0,0-1-1 0 0,11-14 1 0 0,-3 0 375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3 231 6281 0 0,'14'-77'1952'0'0,"12"-77"5262"0"0,-32 171-6566 0 0,0 18-861 0 0,-8 131 172 0 0,2-46 83 0 0,9-82 4 0 0,2 1 1 0 0,1 0-1 0 0,3-1 0 0 0,0 1 0 0 0,3-1 0 0 0,11 40 0 0 0,-17-76-22 0 0,0 0-1 0 0,0 0 0 0 0,1 0 1 0 0,-1-1-1 0 0,1 1 1 0 0,0 0-1 0 0,-1 0 0 0 0,1-1 1 0 0,0 1-1 0 0,0 0 1 0 0,0-1-1 0 0,0 1 0 0 0,0-1 1 0 0,1 0-1 0 0,-1 1 1 0 0,0-1-1 0 0,1 0 0 0 0,-1 0 1 0 0,1 0-1 0 0,-1 0 1 0 0,1 0-1 0 0,-1 0 0 0 0,1 0 1 0 0,0 0-1 0 0,-1 0 1 0 0,1-1-1 0 0,0 1 0 0 0,0-1 1 0 0,0 0-1 0 0,-1 1 1 0 0,1-1-1 0 0,0 0 0 0 0,0 0 1 0 0,0 0-1 0 0,0 0 1 0 0,-1 0-1 0 0,1-1 0 0 0,0 1 1 0 0,0 0-1 0 0,0-1 1 0 0,-1 1-1 0 0,3-2 0 0 0,8-4 118 0 0,-1 0 0 0 0,1 0-1 0 0,-1-1 1 0 0,-1-1-1 0 0,11-9 1 0 0,-1 1-169 0 0,-8 8 56 0 0,0 0-1 0 0,0 1 1 0 0,1 0 0 0 0,0 1-1 0 0,0 0 1 0 0,0 1 0 0 0,1 1 0 0 0,20-5-1 0 0,-30 8-27 0 0,1 1-1 0 0,-1-1 0 0 0,1 1 0 0 0,-1 0 1 0 0,1 0-1 0 0,-1 0 0 0 0,0 0 0 0 0,1 1 1 0 0,-1 0-1 0 0,1 0 0 0 0,-1 0 0 0 0,0 0 1 0 0,0 1-1 0 0,0 0 0 0 0,0-1 1 0 0,0 2-1 0 0,0-1 0 0 0,0 0 0 0 0,0 1 1 0 0,-1 0-1 0 0,0-1 0 0 0,1 2 0 0 0,-1-1 1 0 0,0 0-1 0 0,0 0 0 0 0,-1 1 1 0 0,1 0-1 0 0,-1-1 0 0 0,0 1 0 0 0,4 8 1 0 0,-3-4-24 0 0,0 0 1 0 0,0-1 0 0 0,-1 1 0 0 0,0 0-1 0 0,-1 0 1 0 0,1 0 0 0 0,-2 1 0 0 0,1-1-1 0 0,-1 0 1 0 0,0 0 0 0 0,-1 1 0 0 0,0-1-1 0 0,0 0 1 0 0,-1 0 0 0 0,1 0 0 0 0,-2 0-1 0 0,0 0 1 0 0,0-1 0 0 0,0 1 0 0 0,-1-1-1 0 0,0 0 1 0 0,-8 12 0 0 0,-5 5-1280 0 0,-26 27 0 0 0,36-43 286 0 0,-2 0 1 0 0,1-1-1 0 0,-1 0 0 0 0,0 0 1 0 0,0-1-1 0 0,-15 8 1 0 0,-2-3-1973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0 258 16964 0 0,'4'-8'146'0'0,"0"-1"0"0"0,0 2 1 0 0,0-1-1 0 0,1 1 0 0 0,1-1 0 0 0,-1 1 1 0 0,1 0-1 0 0,0 1 0 0 0,0 0 1 0 0,1 0-1 0 0,0 0 0 0 0,0 1 1 0 0,0 0-1 0 0,1 0 0 0 0,0 1 0 0 0,14-7 1 0 0,13-3-281 0 0,0 2 1 0 0,60-14 0 0 0,-78 22 137 0 0,233-47-2738 0 0,3 19-5696 0 0,-187 29 5332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8066 0 0,'2'-54'4110'0'0,"-2"53"-3991"0"0,2 2-105 0 0,0 1 0 0 0,0 0 1 0 0,-1 0-1 0 0,1 0 1 0 0,-1 0-1 0 0,1 0 0 0 0,-1 0 1 0 0,1 0-1 0 0,-1 1 0 0 0,0-1 1 0 0,0 0-1 0 0,0 1 1 0 0,0 3-1 0 0,1-2-11 0 0,16 50 14 0 0,-2 1 0 0 0,16 109 0 0 0,-21-101 94 0 0,-9-37 87 0 0,-2-19 1170 0 0,6-24-529 0 0,4-24-608 0 0,5-49 1 0 0,-11 60-220 0 0,7-26-136 0 0,32-104 0 0 0,-37 142 98 0 0,1 0 1 0 0,16-28 0 0 0,-18 39 21 0 0,-1 0-1 0 0,1 0 1 0 0,0 1 0 0 0,0-1 0 0 0,1 1 0 0 0,-1 0 0 0 0,2 0-1 0 0,9-6 1 0 0,-14 10 2 0 0,0 1 0 0 0,0 0 0 0 0,1-1 0 0 0,-1 1 0 0 0,0 0-1 0 0,1 1 1 0 0,-1-1 0 0 0,1 0 0 0 0,-1 1 0 0 0,1-1 0 0 0,-1 1 0 0 0,1 0 0 0 0,-1 0-1 0 0,1 0 1 0 0,-1 0 0 0 0,1 0 0 0 0,0 1 0 0 0,3 0 0 0 0,-2 0-3 0 0,-1 1 0 0 0,1 0 1 0 0,0 0-1 0 0,-1 0 0 0 0,1 0 0 0 0,-1 1 1 0 0,0-1-1 0 0,0 1 0 0 0,0 0 0 0 0,4 4 1 0 0,1 3-11 0 0,0 1-1 0 0,-1 0 1 0 0,0 0 0 0 0,-1 0 0 0 0,-1 1 0 0 0,6 15 0 0 0,1 17 0 0 0,-1 0 1 0 0,-3 1-1 0 0,5 83 1 0 0,3 14-385 0 0,-12-126-1450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2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90 10554 0 0,'-6'78'3124'0'0,"4"-61"-2992"0"0,0 0 0 0 0,1 0 1 0 0,1 0-1 0 0,0 0 0 0 0,2 0 1 0 0,0 0-1 0 0,4 18 0 0 0,-3-25-105 0 0,0 0-1 0 0,1 0 0 0 0,1-1 0 0 0,-1 1 1 0 0,1-1-1 0 0,1 0 0 0 0,0 0 0 0 0,0 0 1 0 0,1-1-1 0 0,0 0 0 0 0,0-1 0 0 0,1 1 1 0 0,0-1-1 0 0,11 8 0 0 0,-11-11 6 0 0,0 1-1 0 0,0-1 1 0 0,0-1 0 0 0,1 1-1 0 0,-1-2 1 0 0,1 1-1 0 0,0-1 1 0 0,0 0 0 0 0,-1-1-1 0 0,1 0 1 0 0,0 0 0 0 0,0-1-1 0 0,0 0 1 0 0,0-1-1 0 0,0 0 1 0 0,0 0 0 0 0,11-4-1 0 0,-1 0 69 0 0,-2-1 0 0 0,1-1 0 0 0,-1 0 0 0 0,31-19 1 0 0,-37 19-45 0 0,0-1 1 0 0,-1 1-1 0 0,0-2 1 0 0,0 1-1 0 0,-1-1 1 0 0,0-1-1 0 0,14-19 1 0 0,-19 23-54 0 0,-1 0 1 0 0,0 1 0 0 0,0-1 0 0 0,-1 0 0 0 0,0-1-1 0 0,0 1 1 0 0,0 0 0 0 0,0-1 0 0 0,-1 1 0 0 0,-1-1-1 0 0,1 1 1 0 0,-1-1 0 0 0,0 1 0 0 0,-1-12 0 0 0,-1 9 20 0 0,0 0 1 0 0,-1 0-1 0 0,0 0 1 0 0,0 0-1 0 0,-1 0 1 0 0,0 1 0 0 0,0 0-1 0 0,-1 0 1 0 0,-9-11-1 0 0,2 4-359 0 0,0 2 0 0 0,-1 0 0 0 0,0 0 0 0 0,-1 1 0 0 0,-1 1 0 0 0,0 0 0 0 0,-1 1 0 0 0,0 1-1 0 0,0 0 1 0 0,-19-7 0 0 0,27 13-644 0 0,-1 1-1 0 0,0 0 1 0 0,0 0-1 0 0,0 1 0 0 0,-16-1 1 0 0,2 2-1635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3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 10306 0 0,'40'1'503'0'0,"-1"3"-1"0"0,1 1 1 0 0,-1 1-1 0 0,48 15 1 0 0,-74-16-387 0 0,-1-1-1 0 0,0 1 1 0 0,0 1 0 0 0,-1 0 0 0 0,1 1-1 0 0,-1 0 1 0 0,-1 0 0 0 0,1 2 0 0 0,-1-1 0 0 0,-1 1-1 0 0,0 0 1 0 0,0 1 0 0 0,-1 0 0 0 0,0 1 0 0 0,0-1-1 0 0,10 24 1 0 0,-16-30-111 0 0,8 15 276 0 0,-2 0 1 0 0,9 27 510 0 0,-25-49-29 0 0,5 1-749 0 0,1 0 0 0 0,0 0 0 0 0,0-1 0 0 0,0 1 1 0 0,0 0-1 0 0,0-1 0 0 0,0 0 0 0 0,1 1 0 0 0,-1-1 0 0 0,1 0 0 0 0,0 0 0 0 0,-1 1 0 0 0,1-1 0 0 0,0-3 0 0 0,-5-49 30 0 0,5 38-73 0 0,-1-3-14 0 0,0 7 14 0 0,1-1 0 0 0,0 0-1 0 0,1 1 1 0 0,1-1 0 0 0,0 0 0 0 0,1 1 0 0 0,0-1-1 0 0,1 1 1 0 0,5-16 0 0 0,-7 27 27 0 0,0 0 0 0 0,0 0 0 0 0,0 0 0 0 0,0 1 0 0 0,0-1 0 0 0,0 0 0 0 0,0 1 0 0 0,1-1 0 0 0,-1 1 0 0 0,1-1 0 0 0,-1 1 0 0 0,1-1 0 0 0,-1 1 0 0 0,1 0 0 0 0,0 0 0 0 0,0 0 0 0 0,-1 0 0 0 0,1 0 0 0 0,0 0 0 0 0,0 1 0 0 0,0-1 1 0 0,0 1-1 0 0,0-1 0 0 0,0 1 0 0 0,0 0 0 0 0,0 0 0 0 0,0 0 0 0 0,0 0 0 0 0,0 0 0 0 0,0 0 0 0 0,0 0 0 0 0,0 1 0 0 0,0-1 0 0 0,0 1 0 0 0,0-1 0 0 0,3 2 0 0 0,1 1-2 0 0,0-1 0 0 0,-1 1 0 0 0,1 1 0 0 0,-1-1 0 0 0,1 1 0 0 0,-1 0 0 0 0,0 0 0 0 0,-1 0 0 0 0,1 1 0 0 0,5 6 0 0 0,19 33-13 0 0,45 89 1 0 0,-13-20 226 0 0,-61-112 195 0 0,2-3-380 0 0,0 1-1 0 0,-1-1 1 0 0,1 0 0 0 0,-1 0-1 0 0,0 0 1 0 0,1 0-1 0 0,-1 0 1 0 0,0 0-1 0 0,0 0 1 0 0,0-1-1 0 0,-1 1 1 0 0,1 0-1 0 0,0-1 1 0 0,0-3-1 0 0,10-54-73 0 0,4 1-1 0 0,41-110 0 0 0,-51 159 37 0 0,-1 0 0 0 0,2 1 0 0 0,-1-1-1 0 0,2 1 1 0 0,-1 0 0 0 0,1 1 0 0 0,12-12 0 0 0,-17 18 3 0 0,-1 0 0 0 0,1 1 0 0 0,0-1 0 0 0,0 1 0 0 0,0-1 0 0 0,0 1 0 0 0,0 0 0 0 0,0 0 0 0 0,0 0 0 0 0,0 0 0 0 0,1 0 1 0 0,-1 0-1 0 0,0 1 0 0 0,1-1 0 0 0,-1 1 0 0 0,0 0 0 0 0,1 0 0 0 0,-1-1 0 0 0,1 1 0 0 0,-1 1 0 0 0,0-1 0 0 0,1 0 0 0 0,-1 1 0 0 0,0-1 0 0 0,1 1 0 0 0,-1 0 0 0 0,0-1 1 0 0,0 1-1 0 0,0 0 0 0 0,1 1 0 0 0,-1-1 0 0 0,0 0 0 0 0,-1 0 0 0 0,1 1 0 0 0,0 0 0 0 0,0-1 0 0 0,0 1 0 0 0,-1 0 0 0 0,3 3 0 0 0,4 7-17 0 0,-1 0-1 0 0,0 1 0 0 0,-1-1 0 0 0,-1 1 1 0 0,0 1-1 0 0,0-1 0 0 0,-1 1 1 0 0,1 14-1 0 0,7 17 21 0 0,-4-19 27 0 0,1 0-1 0 0,22 43 1 0 0,-28-64-7 0 0,0 1 0 0 0,0 0 0 0 0,1-1 0 0 0,-1 0 0 0 0,1 0 0 0 0,0 0 0 0 0,1 0 0 0 0,-1-1 0 0 0,1 0 0 0 0,0 0 0 0 0,0 0 0 0 0,0 0 0 0 0,1-1 1 0 0,-1 0-1 0 0,1 0 0 0 0,0 0 0 0 0,11 3 0 0 0,-11-6-5 0 0,0 1 1 0 0,0-1-1 0 0,0 0 1 0 0,0-1-1 0 0,-1 1 1 0 0,1-1-1 0 0,0 0 1 0 0,0-1-1 0 0,-1 1 0 0 0,1-1 1 0 0,-1 0-1 0 0,1 0 1 0 0,-1-1-1 0 0,0 0 1 0 0,0 0-1 0 0,0 0 1 0 0,0 0-1 0 0,0-1 1 0 0,-1 0-1 0 0,0 0 1 0 0,0 0-1 0 0,0-1 1 0 0,0 1-1 0 0,3-6 1 0 0,3-3 14 0 0,-1-1 1 0 0,-1 0-1 0 0,0 0 1 0 0,-1-1-1 0 0,-1 0 1 0 0,0 0-1 0 0,6-24 1 0 0,-7 15-26 0 0,-1 1 1 0 0,-1-1-1 0 0,0-24 0 0 0,-3 40 1 0 0,0 1 0 0 0,0-1 0 0 0,-1 0 0 0 0,0 1 0 0 0,0-1-1 0 0,-1 1 1 0 0,0-1 0 0 0,0 1 0 0 0,-1 0 0 0 0,0 0 0 0 0,0 0-1 0 0,0 0 1 0 0,-7-8 0 0 0,8 12-6 0 0,1 1 0 0 0,-1 0 1 0 0,0 0-1 0 0,0 0 0 0 0,-1 0 0 0 0,1 0 0 0 0,0 0 1 0 0,-1 1-1 0 0,1-1 0 0 0,-1 1 0 0 0,1-1 0 0 0,-1 1 1 0 0,1 0-1 0 0,-1 0 0 0 0,0 0 0 0 0,0 1 0 0 0,0-1 1 0 0,1 1-1 0 0,-7-1 0 0 0,5 2-8 0 0,0-1 1 0 0,0 1-1 0 0,1 0 0 0 0,-1 0 1 0 0,0 0-1 0 0,0 1 0 0 0,1 0 1 0 0,-1-1-1 0 0,1 1 0 0 0,-1 0 1 0 0,1 1-1 0 0,-6 3 0 0 0,-2 5-28 0 0,0 1 1 0 0,0 0-1 0 0,1 0 0 0 0,1 1 0 0 0,-16 26 0 0 0,17-22 42 0 0,1 0 0 0 0,0 1-1 0 0,2 0 1 0 0,0 0 0 0 0,0 1 0 0 0,2-1 0 0 0,0 1-1 0 0,1 33 1 0 0,2-44 11 0 0,0 0 0 0 0,1 0 0 0 0,0 0-1 0 0,1-1 1 0 0,0 1 0 0 0,0 0 0 0 0,1 0-1 0 0,-1-1 1 0 0,2 0 0 0 0,-1 1 0 0 0,1-1 0 0 0,0-1-1 0 0,1 1 1 0 0,-1 0 0 0 0,1-1 0 0 0,1 0-1 0 0,-1 0 1 0 0,1-1 0 0 0,0 1 0 0 0,0-1-1 0 0,12 7 1 0 0,-9-7-4 0 0,0 0 0 0 0,-1-1-1 0 0,1 0 1 0 0,1-1-1 0 0,-1 0 1 0 0,0 0 0 0 0,1-1-1 0 0,0 0 1 0 0,-1-1-1 0 0,1 0 1 0 0,0-1 0 0 0,0 0-1 0 0,-1 0 1 0 0,1-1-1 0 0,0 0 1 0 0,0-1 0 0 0,14-4-1 0 0,-10 2-43 0 0,1-2 0 0 0,-1 0 0 0 0,0 0 0 0 0,0-2 0 0 0,-1 1 0 0 0,0-2 0 0 0,-1 0 0 0 0,0 0 0 0 0,0-1 0 0 0,-1-1 0 0 0,0 0 0 0 0,-1 0 0 0 0,0-1 0 0 0,-1 0 0 0 0,10-17 0 0 0,2-8 11 0 0,-8 13 47 0 0,0 2 0 0 0,1 0 0 0 0,25-29 1 0 0,-37 49-16 0 0,0-1 3 0 0,0 1 0 0 0,1-1 0 0 0,-1 1 1 0 0,1 0-1 0 0,-1 0 0 0 0,1 0 1 0 0,0 0-1 0 0,4-2 0 0 0,-6 4-6 0 0,0-1 0 0 0,0 1 0 0 0,0 0 0 0 0,0 0 0 0 0,0 1-1 0 0,0-1 1 0 0,1 0 0 0 0,-1 0 0 0 0,0 0 0 0 0,0 1 0 0 0,0-1 0 0 0,0 0 0 0 0,0 1 0 0 0,0-1-1 0 0,0 1 1 0 0,0-1 0 0 0,-1 1 0 0 0,1 0 0 0 0,0-1 0 0 0,0 1 0 0 0,0 0 0 0 0,0 0 0 0 0,-1-1-1 0 0,1 1 1 0 0,0 0 0 0 0,-1 0 0 0 0,1 0 0 0 0,-1 0 0 0 0,1 0 0 0 0,-1 0 0 0 0,1 1 0 0 0,8 15 40 0 0,0 0 0 0 0,-2 0 0 0 0,0 1 1 0 0,0 0-1 0 0,4 27 0 0 0,-3-2 109 0 0,4 55 1 0 0,-11-90-49 0 0,-1 0 1 0 0,0-1 0 0 0,-1 1-1 0 0,1 0 1 0 0,-2 0 0 0 0,-1 9 1177 0 0,-2-37-906 0 0,3 5-333 0 0,0-1 0 0 0,1 0 0 0 0,1 1 0 0 0,1-1 0 0 0,0 0 0 0 0,1 1 0 0 0,1-1 0 0 0,6-21 0 0 0,3 0-162 0 0,1 1-1 0 0,22-42 1 0 0,-20 48-14 0 0,21-31 0 0 0,-30 52 96 0 0,0 0 1 0 0,1 0-1 0 0,0 1 1 0 0,1 0-1 0 0,0 0 1 0 0,0 1-1 0 0,13-9 1 0 0,-17 14 17 0 0,1-1 0 0 0,-1 1 1 0 0,1 0-1 0 0,0 1 0 0 0,-1-1 1 0 0,1 1-1 0 0,0 0 0 0 0,0 0 0 0 0,0 0 1 0 0,1 1-1 0 0,-1-1 0 0 0,0 1 1 0 0,0 1-1 0 0,0-1 0 0 0,0 1 1 0 0,0 0-1 0 0,0 0 0 0 0,0 0 0 0 0,0 0 1 0 0,-1 1-1 0 0,1 0 0 0 0,0 0 1 0 0,-1 1-1 0 0,1-1 0 0 0,-1 1 1 0 0,0 0-1 0 0,0 0 0 0 0,5 4 0 0 0,-1 0-3 0 0,-1 1-1 0 0,1-1 0 0 0,-1 1 0 0 0,0 0 1 0 0,-1 1-1 0 0,0 0 0 0 0,-1 0 0 0 0,1 0 1 0 0,-2 0-1 0 0,1 1 0 0 0,-1 0 0 0 0,4 17 1 0 0,-6-17 6 0 0,0 0 0 0 0,-1 1 1 0 0,0-1-1 0 0,-1 1 0 0 0,0-1 1 0 0,0 1-1 0 0,-1-1 0 0 0,0 0 1 0 0,-6 18-1 0 0,-27 107 9 0 0,31-116 31 0 0,3-17-10 0 0,0 1-1 0 0,0-1 0 0 0,-1 0 1 0 0,1 1-1 0 0,-1-1 0 0 0,1 0 1 0 0,-1 0-1 0 0,0 1 0 0 0,0-1 1 0 0,0 0-1 0 0,0 0 1 0 0,-2 3 556 0 0,5-10-351 0 0,5-8-157 0 0,1-4-22 0 0,1 1 0 0 0,1 0 0 0 0,13-16 0 0 0,-9 13-24 0 0,-13 17-19 0 0,0 0 0 0 0,0 0 1 0 0,1 0-1 0 0,-1 0 0 0 0,1 0 0 0 0,-1 0 1 0 0,1 0-1 0 0,0 1 0 0 0,0-1 0 0 0,0 1 1 0 0,0-1-1 0 0,0 1 0 0 0,0 0 0 0 0,0 0 1 0 0,0 0-1 0 0,0 0 0 0 0,1 0 0 0 0,-1 0 1 0 0,0 0-1 0 0,4 0 0 0 0,-1 1-19 0 0,0 0 1 0 0,-1 1-1 0 0,1-1 0 0 0,-1 1 1 0 0,1 0-1 0 0,-1 0 0 0 0,1 0 1 0 0,-1 1-1 0 0,0 0 1 0 0,1 0-1 0 0,-1 0 0 0 0,0 0 1 0 0,0 0-1 0 0,0 1 0 0 0,-1 0 1 0 0,1 0-1 0 0,-1 0 0 0 0,7 7 1 0 0,5 7 14 0 0,-1 1 1 0 0,20 31-1 0 0,-15-20-2 0 0,0-1 17 0 0,-12-17 4 0 0,-1-1 0 0 0,1 0 1 0 0,1-1-1 0 0,-1 0 1 0 0,15 13-1 0 0,-22-22-45 0 0,1 1 0 0 0,-1-1 1 0 0,1 0-1 0 0,-1 1 0 0 0,1-1 0 0 0,-1 0 0 0 0,1 1 0 0 0,-1-1 1 0 0,1 0-1 0 0,-1 0 0 0 0,1 1 0 0 0,-1-1 0 0 0,1 0 1 0 0,-1 0-1 0 0,1 0 0 0 0,0 0 0 0 0,-1 0 0 0 0,1 0 0 0 0,-1 0 1 0 0,1 0-1 0 0,-1 0 0 0 0,1 0 0 0 0,0 0 0 0 0,-1 0 1 0 0,1-1-1 0 0,-1 1 0 0 0,1 0 0 0 0,-1 0 0 0 0,1-1 0 0 0,-1 1 1 0 0,1 0-1 0 0,0-1 0 0 0,11-20-2557 0 0,0-33-1239 0 0,-11 49 3964 0 0,2-18-1193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11562 0 0,'0'-1'114'0'0,"0"0"0"0"0,0 1 0 0 0,0-1 0 0 0,1 0 0 0 0,-1 1 0 0 0,0-1 0 0 0,0 0 0 0 0,1 1 0 0 0,-1-1 0 0 0,0 1 0 0 0,1-1 0 0 0,-1 1 0 0 0,0-1 0 0 0,1 1 0 0 0,-1-1 0 0 0,1 1 0 0 0,-1-1 0 0 0,1 1 0 0 0,-1 0 0 0 0,1-1 0 0 0,-1 1 0 0 0,1 0 0 0 0,0-1 0 0 0,-1 1 0 0 0,1 0-1 0 0,-1 0 1 0 0,1-1 0 0 0,0 1 0 0 0,0 0 0 0 0,0 1-48 0 0,0-1 0 0 0,0 1 0 0 0,0-1-1 0 0,0 1 1 0 0,0 0 0 0 0,0 0 0 0 0,-1 0 0 0 0,1-1-1 0 0,0 1 1 0 0,-1 0 0 0 0,1 0 0 0 0,0 0 0 0 0,-1 0-1 0 0,1 0 1 0 0,0 2 0 0 0,17 56-437 0 0,-15-46 710 0 0,3 12-279 0 0,-2 1-1 0 0,0 0 0 0 0,-1 30 1 0 0,1 10-23 0 0,2 46 24 0 0,1 13-28 0 0,18 127-583 0 0,-25-248 406 0 0,1 6-553 0 0,0 0-1 0 0,-1 0 1 0 0,0 0 0 0 0,-1-1-1 0 0,-3 16 1 0 0,4-25 524 0 0,-1 1-1 0 0,1 0 1 0 0,-1-1-1 0 0,0 1 1 0 0,1-1 0 0 0,-1 1-1 0 0,1-1 1 0 0,-1 0-1 0 0,0 1 1 0 0,1-1 0 0 0,-1 0-1 0 0,0 1 1 0 0,0-1-1 0 0,1 0 1 0 0,-1 0 0 0 0,0 0-1 0 0,0 0 1 0 0,1 1-1 0 0,-1-1 1 0 0,0 0-1 0 0,0 0 1 0 0,1-1 0 0 0,-1 1-1 0 0,0 0 1 0 0,0 0-1 0 0,1 0 1 0 0,-1 0 0 0 0,0-1-1 0 0,1 1 1 0 0,-2-1-1 0 0,-7-4-2014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4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2 264 7466 0 0,'-1'-13'790'0'0,"1"0"1"0"0,0 0 0 0 0,0 0 0 0 0,1 0 0 0 0,1 0 0 0 0,0 0 0 0 0,1 0 0 0 0,8-21-1 0 0,-10 30-735 0 0,1 0 1 0 0,0 0-1 0 0,0 1 0 0 0,0-1 0 0 0,1 0 0 0 0,-1 1 0 0 0,1 0 0 0 0,0 0 0 0 0,0 0 0 0 0,0 0 0 0 0,0 0 0 0 0,0 1 0 0 0,1-1 0 0 0,-1 1 0 0 0,1 0 0 0 0,0 0 0 0 0,-1 0 0 0 0,1 0 0 0 0,0 1 1 0 0,0 0-1 0 0,0-1 0 0 0,0 1 0 0 0,1 1 0 0 0,-1-1 0 0 0,0 1 0 0 0,0-1 0 0 0,0 1 0 0 0,0 1 0 0 0,1-1 0 0 0,6 2 0 0 0,-3-1-78 0 0,0 1-1 0 0,0 0 1 0 0,0 1-1 0 0,0 0 1 0 0,0 0-1 0 0,0 0 1 0 0,-1 1-1 0 0,1 0 1 0 0,-1 1-1 0 0,0 0 1 0 0,7 6-1 0 0,6 8-33 0 0,-1 0 0 0 0,18 25-1 0 0,-19-22 78 0 0,30 29-1 0 0,-24-30 45 0 0,1-1 0 0 0,37 22 1 0 0,-53-36 41 0 0,1 0 0 0 0,0-1 1 0 0,1-1-1 0 0,-1 1 1 0 0,1-2-1 0 0,0 0 1 0 0,0 0-1 0 0,0-1 0 0 0,0 0 1 0 0,12 0-1 0 0,-19-2-35 0 0,-1 0-1 0 0,0-1 0 0 0,0 0 0 0 0,0 1 1 0 0,0-1-1 0 0,0 0 0 0 0,0-1 0 0 0,-1 1 1 0 0,1 0-1 0 0,0-1 0 0 0,-1 0 1 0 0,1 0-1 0 0,-1 0 0 0 0,1 0 0 0 0,-1 0 1 0 0,0 0-1 0 0,0 0 0 0 0,0-1 0 0 0,0 1 1 0 0,0-1-1 0 0,0 1 0 0 0,-1-1 0 0 0,1 0 1 0 0,-1 0-1 0 0,0 0 0 0 0,0 0 1 0 0,2-5-1 0 0,1-7 113 0 0,-1 1-1 0 0,0 0 1 0 0,1-29 0 0 0,-4 41-168 0 0,0-10-12 0 0,0 1-1 0 0,-1 0 0 0 0,0 0 1 0 0,-1 0-1 0 0,-1 0 0 0 0,1 0 0 0 0,-2 1 1 0 0,1-1-1 0 0,-2 1 0 0 0,1 0 1 0 0,-1 0-1 0 0,-1 0 0 0 0,0 1 1 0 0,-9-12-1 0 0,10 15-47 0 0,-1-1 0 0 0,0 1 0 0 0,0 0 1 0 0,-1 0-1 0 0,0 1 0 0 0,0 0 0 0 0,0 0 0 0 0,-1 1 0 0 0,1-1 1 0 0,-1 2-1 0 0,0-1 0 0 0,0 1 0 0 0,-1 0 0 0 0,1 1 0 0 0,-10-2 1 0 0,13 3-42 0 0,-1 1 0 0 0,1-1 0 0 0,-1 1 1 0 0,0 0-1 0 0,1 0 0 0 0,-1 1 0 0 0,1-1 1 0 0,-1 1-1 0 0,1 1 0 0 0,-1-1 1 0 0,1 1-1 0 0,0 0 0 0 0,0 0 0 0 0,0 0 1 0 0,0 1-1 0 0,0-1 0 0 0,0 1 0 0 0,1 1 1 0 0,-1-1-1 0 0,1 1 0 0 0,0-1 1 0 0,0 1-1 0 0,0 1 0 0 0,-4 6 0 0 0,4-7-126 0 0,1 1-1 0 0,0 0 1 0 0,1 0-1 0 0,-1 0 1 0 0,1 0-1 0 0,0 0 1 0 0,0 1-1 0 0,1-1 1 0 0,0 1-1 0 0,0-1 1 0 0,-1 11-1 0 0,2-14 138 0 0,0 0-1 0 0,1 0 1 0 0,-1 0-1 0 0,0 0 1 0 0,1 0-1 0 0,-1 0 1 0 0,1 0-1 0 0,0 0 1 0 0,0 0-1 0 0,0 0 1 0 0,0 0-1 0 0,0 0 1 0 0,0-1-1 0 0,0 1 1 0 0,1 0-1 0 0,-1-1 1 0 0,0 1-1 0 0,1-1 1 0 0,0 1-1 0 0,-1-1 1 0 0,1 0-1 0 0,0 0 1 0 0,0 1-1 0 0,-1-1 1 0 0,1-1-1 0 0,0 1 1 0 0,0 0-1 0 0,0 0 1 0 0,0-1-1 0 0,0 1 1 0 0,0-1-1 0 0,1 0 1 0 0,2 1-1 0 0,14 0-73 0 0,0-1-1 0 0,1 0 1 0 0,-1-2 0 0 0,0 0-1 0 0,0-1 1 0 0,0-1-1 0 0,31-11 1 0 0,-18 6 658 0 0,45-7 0 0 0,-66 15-338 0 0,-1 0 0 0 0,0 1 0 0 0,1 0 0 0 0,-1 0-1 0 0,0 1 1 0 0,1 1 0 0 0,-1 0 0 0 0,16 4 0 0 0,-13 0-94 0 0,0 0 0 0 0,0 0 0 0 0,0 2 0 0 0,-1-1 1 0 0,0 2-1 0 0,0-1 0 0 0,-1 2 0 0 0,15 15 1 0 0,-11-9 535 0 0,-1 0 0 0 0,0 2 1 0 0,-2 0-1 0 0,21 38 1873 0 0,-25-58-714 0 0,-4-2-1679 0 0,0 0-1 0 0,0 0 1 0 0,0 0-1 0 0,0 0 1 0 0,0 0-1 0 0,-1-1 0 0 0,0 1 1 0 0,3-7-1 0 0,25-50 60 0 0,-10 19-153 0 0,-4 8-223 0 0,-9 18 11 0 0,1-1 0 0 0,0 2-1 0 0,21-27 1 0 0,-27 38-220 0 0,0 0 1 0 0,1 1 0 0 0,0-1-1 0 0,0 1 1 0 0,0 0-1 0 0,0 0 1 0 0,0 0 0 0 0,1 1-1 0 0,-1-1 1 0 0,1 1 0 0 0,0 0-1 0 0,0 1 1 0 0,-1-1 0 0 0,1 1-1 0 0,0 0 1 0 0,0 0-1 0 0,0 0 1 0 0,7 1 0 0 0,5 0-1273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9 12027 0 0,'-8'-2'193'0'0,"0"0"0"0"0,0 0 0 0 0,-1 1 0 0 0,1 0 0 0 0,0 1 0 0 0,-1 0 0 0 0,1 0 0 0 0,0 0 0 0 0,-1 1 0 0 0,1 1 0 0 0,0-1 0 0 0,0 1 0 0 0,0 1 0 0 0,0-1 1 0 0,0 2-1 0 0,-14 7 0 0 0,5-2-238 0 0,0 1 1 0 0,1 1-1 0 0,0 1 1 0 0,0 0 0 0 0,2 1-1 0 0,-15 16 1 0 0,23-24-15 0 0,1 1-1 0 0,1-1 1 0 0,-1 1 0 0 0,1 1-1 0 0,0-1 1 0 0,-4 11 0 0 0,7-15 50 0 0,0-1 0 0 0,1 1 0 0 0,0 0 0 0 0,-1-1 1 0 0,1 1-1 0 0,0-1 0 0 0,0 1 0 0 0,0 0 0 0 0,0-1 1 0 0,0 1-1 0 0,0 0 0 0 0,0-1 0 0 0,0 1 0 0 0,1-1 1 0 0,-1 1-1 0 0,1 0 0 0 0,-1-1 0 0 0,1 1 0 0 0,-1-1 1 0 0,1 1-1 0 0,0-1 0 0 0,0 0 0 0 0,0 1 0 0 0,0-1 1 0 0,0 0-1 0 0,0 0 0 0 0,0 1 0 0 0,0-1 0 0 0,1 0 1 0 0,-1 0-1 0 0,0 0 0 0 0,1 0 0 0 0,-1-1 0 0 0,1 1 1 0 0,1 0-1 0 0,8 4 71 0 0,1 0 0 0 0,-1-1 0 0 0,1-1 1 0 0,0 0-1 0 0,0-1 0 0 0,1 0 0 0 0,18 0 0 0 0,-17-2-57 0 0,0 2 0 0 0,0-1 1 0 0,-1 2-1 0 0,1 0 0 0 0,16 6 0 0 0,-29-9-10 0 0,0 1-1 0 0,0-1 1 0 0,-1 1 0 0 0,1-1 0 0 0,0 1-1 0 0,0 0 1 0 0,-1-1 0 0 0,1 1 0 0 0,0-1 0 0 0,-1 1-1 0 0,1 0 1 0 0,-1 0 0 0 0,1 0 0 0 0,-1-1-1 0 0,1 1 1 0 0,-1 0 0 0 0,1 0 0 0 0,-1 0-1 0 0,0 0 1 0 0,1 0 0 0 0,-1 0 0 0 0,0-1 0 0 0,0 1-1 0 0,0 0 1 0 0,0 0 0 0 0,0 0 0 0 0,0 0-1 0 0,0 0 1 0 0,0 0 0 0 0,0 0 0 0 0,0 0-1 0 0,0 0 1 0 0,-1 1 0 0 0,-15 34-24 0 0,12-28 33 0 0,-7 15 32 0 0,-48 112 124 0 0,54-121-123 0 0,1 1-1 0 0,0 0 1 0 0,1 0 0 0 0,1 1-1 0 0,0-1 1 0 0,1 0 0 0 0,1 23 0 0 0,0-36-25 0 0,1 0 0 0 0,-1 0 0 0 0,0 0 1 0 0,1 0-1 0 0,-1 0 0 0 0,1 0 0 0 0,0 0 1 0 0,-1 0-1 0 0,1-1 0 0 0,0 1 0 0 0,0 0 1 0 0,0 0-1 0 0,0-1 0 0 0,1 1 1 0 0,-1-1-1 0 0,0 1 0 0 0,1-1 0 0 0,-1 0 1 0 0,1 1-1 0 0,2 1 0 0 0,0-2-12 0 0,-1 1 0 0 0,0-1 0 0 0,1 0 0 0 0,-1 0 0 0 0,1 0 0 0 0,-1 0 0 0 0,1 0-1 0 0,0-1 1 0 0,-1 0 0 0 0,7 0 0 0 0,0-1-284 0 0,1 0 0 0 0,-1 0 0 0 0,0-2 0 0 0,0 1 0 0 0,0-1-1 0 0,0 0 1 0 0,12-7 0 0 0,-2-1-1507 0 0,0-1 0 0 0,33-26 0 0 0,-22 9-691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103 133 3017 0 0,'1'1'93'0'0,"-1"0"1"0"0,1 0-1 0 0,0 0 1 0 0,0 0-1 0 0,0 1 1 0 0,-1-1-1 0 0,1 0 1 0 0,0 0-1 0 0,-1 0 1 0 0,1 1-1 0 0,-1-1 1 0 0,0 0 0 0 0,1 1-1 0 0,-1-1 1 0 0,0 0-1 0 0,0 1 1 0 0,0-1-1 0 0,0 0 1 0 0,0 1-1 0 0,0-1 1 0 0,0 1-1 0 0,0-1 1 0 0,0 0-1 0 0,-1 1 1 0 0,1-1-1 0 0,-1 0 1 0 0,1 0-1 0 0,-1 1 1 0 0,1-1 0 0 0,-2 2-1 0 0,-4 8 486 0 0,0-1 0 0 0,-15 18-1 0 0,2-2-83 0 0,8-5-364 0 0,0-1 1 0 0,-8 26-1 0 0,16-38-129 0 0,0 0 1 0 0,1 1-1 0 0,0-1 1 0 0,1 1-1 0 0,0 0 1 0 0,0-1-1 0 0,1 1 1 0 0,0 0-1 0 0,1 9 1 0 0,0-14 54 0 0,1 0 0 0 0,-1 1 0 0 0,1-1 0 0 0,-1 0 0 0 0,1 0 0 0 0,1 0 0 0 0,-1-1-1 0 0,0 1 1 0 0,1 0 0 0 0,0-1 0 0 0,0 1 0 0 0,0-1 0 0 0,0 0 0 0 0,0 0 0 0 0,1-1 0 0 0,0 1 0 0 0,-1 0 0 0 0,1-1 0 0 0,0 0 0 0 0,0 0 0 0 0,0 0 0 0 0,0-1 0 0 0,0 1 0 0 0,1-1 0 0 0,-1 0 0 0 0,8 1 0 0 0,-3 0 174 0 0,0-1-1 0 0,0 0 1 0 0,0 0 0 0 0,0-1 0 0 0,0 0 0 0 0,0-1 0 0 0,1 0 0 0 0,-1 0 0 0 0,0-1 0 0 0,0 0 0 0 0,-1-1 0 0 0,11-4-1 0 0,-5 0-78 0 0,0-1 0 0 0,-1-1-1 0 0,-1 0 1 0 0,1-1-1 0 0,-2 0 1 0 0,1-1 0 0 0,-1 0-1 0 0,-1-1 1 0 0,0 0-1 0 0,-1-1 1 0 0,0 0-1 0 0,-1 0 1 0 0,0-1 0 0 0,5-16-1 0 0,6-18 15 0 0,-2-2-1 0 0,18-95 0 0 0,-26 105-186 0 0,-6 8-220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4 17332 0 0,'-4'-3'912'0'0,"4"4"-1400"0"0,-12 20 256 0 0,3-10-88 0 0,2 6 24 0 0,1 2-697 0 0,2 1-279 0 0,-10 5-184 0 0,8 1-833 0 0,-4 3 41 0 0,-5-2-681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14107 0 0,'-17'187'2668'0'0,"15"-149"-3394"0"0,2 0 0 0 0,11 72-1 0 0,-10-103 98 0 0,0 0 0 0 0,1 0 0 0 0,0 0-1 0 0,0 0 1 0 0,1-1 0 0 0,0 1-1 0 0,4 7 1 0 0,0-4 397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6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378 635 17396 0 0,'1'-8'248'0'0,"0"0"1"0"0,-1 0-1 0 0,-1 0 0 0 0,1 0 1 0 0,-1 0-1 0 0,-1 0 1 0 0,-2-12-1 0 0,3 18-260 0 0,0-1-1 0 0,0 1 1 0 0,0 0-1 0 0,-1 0 1 0 0,1 0-1 0 0,0 0 1 0 0,-1 0-1 0 0,1 0 1 0 0,-1 1-1 0 0,0-1 1 0 0,1 0 0 0 0,-1 1-1 0 0,0-1 1 0 0,0 1-1 0 0,0-1 1 0 0,0 1-1 0 0,0 0 1 0 0,-1 0-1 0 0,1 0 1 0 0,0 0-1 0 0,0 1 1 0 0,-1-1 0 0 0,1 1-1 0 0,-1-1 1 0 0,1 1-1 0 0,0 0 1 0 0,-1-1-1 0 0,1 1 1 0 0,-4 1-1 0 0,-4 0-66 0 0,-1 1 0 0 0,0 0 0 0 0,1 0 0 0 0,0 1 0 0 0,0 1 0 0 0,0 0 0 0 0,0 0 0 0 0,0 1 0 0 0,-17 11 0 0 0,11-5-3 0 0,1 0 0 0 0,0 1 0 0 0,1 1 0 0 0,-23 26 0 0 0,21-19 7 0 0,1 0 1 0 0,-23 42-1 0 0,33-54 67 0 0,2 0 1 0 0,-1 1-1 0 0,1-1 0 0 0,0 1 1 0 0,1-1-1 0 0,0 1 0 0 0,0 0 1 0 0,1 0-1 0 0,0 0 0 0 0,0 0 1 0 0,2 14-1 0 0,-1-19 10 0 0,1-1 0 0 0,-1 0 0 0 0,1 0-1 0 0,0 1 1 0 0,0-1 0 0 0,0 0 0 0 0,0 0 0 0 0,1 0 0 0 0,-1 0-1 0 0,1 0 1 0 0,0 0 0 0 0,-1-1 0 0 0,2 1 0 0 0,-1 0 0 0 0,0-1-1 0 0,0 0 1 0 0,1 1 0 0 0,-1-1 0 0 0,1 0 0 0 0,0 0 0 0 0,-1 0-1 0 0,1-1 1 0 0,0 1 0 0 0,0-1 0 0 0,0 1 0 0 0,0-1 0 0 0,0 0-1 0 0,1 0 1 0 0,-1-1 0 0 0,0 1 0 0 0,1-1 0 0 0,-1 1 0 0 0,0-1-1 0 0,0 0 1 0 0,1 0 0 0 0,3-1 0 0 0,6 0 11 0 0,-1-1 1 0 0,1 0-1 0 0,0-1 0 0 0,-1-1 1 0 0,0 0-1 0 0,0 0 0 0 0,0-1 1 0 0,13-8-1 0 0,-5 1 5 0 0,0-2 0 0 0,-1 0 0 0 0,-1-1 0 0 0,0-1-1 0 0,-1-1 1 0 0,26-33 0 0 0,-15 13 71 0 0,-2-2 0 0 0,32-62 0 0 0,-45 72-12 0 0,-1-1 0 0 0,-1 0-1 0 0,-1-1 1 0 0,7-48 0 0 0,10-132 224 0 0,-22 161-199 0 0,-2 30-45 0 0,-1 9-2 0 0,0-1 0 0 0,-1 0 1 0 0,-1 0-1 0 0,0 0 1 0 0,0 0-1 0 0,-1 1 1 0 0,-3-15-1 0 0,4 25-170 0 0,-2 1 93 0 0,1 1-1 0 0,0-1 1 0 0,0 0-1 0 0,0 1 1 0 0,-1-1-1 0 0,1 1 1 0 0,0 0-1 0 0,0-1 0 0 0,0 1 1 0 0,0 0-1 0 0,0 0 1 0 0,0 0-1 0 0,0-1 1 0 0,1 1-1 0 0,-1 0 0 0 0,0 0 1 0 0,0 0-1 0 0,1 0 1 0 0,-1 1-1 0 0,-1 1 1 0 0,-12 29-176 0 0,9-20 123 0 0,-19 47 40 0 0,3 1 1 0 0,3 1-1 0 0,2 1 1 0 0,3 0-1 0 0,-9 127 1 0 0,21-165 50 0 0,0 0 0 0 0,2 0 1 0 0,0 0-1 0 0,2 0 0 0 0,1-1 1 0 0,7 27-1 0 0,-8-41 7 0 0,0 0 1 0 0,1 0-1 0 0,0 0 1 0 0,0 0-1 0 0,1-1 1 0 0,0 0-1 0 0,12 14 1 0 0,-13-17 1 0 0,1-1 0 0 0,0 0 1 0 0,-1 0-1 0 0,2 0 1 0 0,-1 0-1 0 0,0-1 1 0 0,1 1-1 0 0,0-2 0 0 0,0 1 1 0 0,0-1-1 0 0,0 1 1 0 0,11 1-1 0 0,-11-3-3 0 0,0 0-1 0 0,0-1 1 0 0,0 0-1 0 0,0 0 1 0 0,0 0-1 0 0,0-1 1 0 0,0 0-1 0 0,0 0 1 0 0,0 0-1 0 0,-1-1 1 0 0,1 0-1 0 0,0 0 1 0 0,-1 0-1 0 0,1-1 1 0 0,-1 0-1 0 0,0 0 1 0 0,0 0-1 0 0,5-5 1 0 0,8-7-6 0 0,-2 0 0 0 0,0-2 0 0 0,20-24 0 0 0,-27 29-24 0 0,-1 2 5 0 0,-2 0-1 0 0,1 0 0 0 0,-1-1 0 0 0,0 0 0 0 0,-1 0 0 0 0,-1-1 0 0 0,0 1 0 0 0,0-1 0 0 0,-1 0 1 0 0,0 0-1 0 0,-1 0 0 0 0,0-20 0 0 0,-1 24 0 0 0,-1 0 1 0 0,0 0 0 0 0,-1 0-1 0 0,0 0 1 0 0,0 0 0 0 0,-1 0-1 0 0,0 1 1 0 0,0-1 0 0 0,0 0-1 0 0,-1 1 1 0 0,-1 0-1 0 0,1 0 1 0 0,-1 0 0 0 0,0 0-1 0 0,-1 0 1 0 0,0 1 0 0 0,0 0-1 0 0,0 0 1 0 0,0 0-1 0 0,-12-8 1 0 0,16 13-10 0 0,-1-1 1 0 0,0 1-1 0 0,1 0 0 0 0,-1 0 1 0 0,0 0-1 0 0,0 0 0 0 0,1 1 1 0 0,-1-1-1 0 0,0 0 0 0 0,0 1 1 0 0,0-1-1 0 0,0 1 0 0 0,0 0 1 0 0,0-1-1 0 0,0 1 0 0 0,0 0 1 0 0,0 0-1 0 0,0 1 0 0 0,0-1 0 0 0,0 0 1 0 0,0 1-1 0 0,0-1 0 0 0,-3 2 1 0 0,2 0-14 0 0,-1 0 1 0 0,1 0 0 0 0,0 1 0 0 0,0-1-1 0 0,0 1 1 0 0,0 0 0 0 0,0 0-1 0 0,1 0 1 0 0,-1 0 0 0 0,1 0-1 0 0,-3 5 1 0 0,-2 6-20 0 0,0 0 0 0 0,1 1 0 0 0,1-1 0 0 0,0 1-1 0 0,-3 19 1 0 0,5-14 52 0 0,0 1 0 0 0,1-1 0 0 0,1 1 0 0 0,1-1-1 0 0,1 1 1 0 0,1-1 0 0 0,1 0 0 0 0,5 21 0 0 0,-6-32-20 0 0,1 0 0 0 0,-1 0 1 0 0,2-1-1 0 0,-1 1 1 0 0,1-1-1 0 0,0 0 0 0 0,1 0 1 0 0,0 0-1 0 0,0-1 0 0 0,1 0 1 0 0,0 0-1 0 0,0 0 0 0 0,1-1 1 0 0,0 0-1 0 0,0 0 0 0 0,0 0 1 0 0,1-1-1 0 0,-1 0 1 0 0,1-1-1 0 0,9 4 0 0 0,-10-5-156 0 0,0-1-1 0 0,-1 0 0 0 0,1 0 1 0 0,0-1-1 0 0,0 0 0 0 0,0 0 1 0 0,0-1-1 0 0,0 1 0 0 0,0-2 1 0 0,0 1-1 0 0,0-1 1 0 0,0 0-1 0 0,0 0 0 0 0,7-3 1 0 0,-4 0-319 0 0,0 0 1 0 0,-1-1 0 0 0,0 0-1 0 0,0 0 1 0 0,-1-1 0 0 0,1 0-1 0 0,-1 0 1 0 0,12-13 0 0 0,0-4-227 0 0,-1-1 0 0 0,-1-1 0 0 0,-1 0 1 0 0,-1-1-1 0 0,18-41 0 0 0,-20 38 2308 0 0,-1-1 0 0 0,-1 0-1 0 0,8-39 2063 0 0,-18 74-3228 0 0,1 10-326 0 0,0 1 1 0 0,-1 0-1 0 0,-1-1 1 0 0,0 1 0 0 0,-1 0-1 0 0,-1 0 1 0 0,-4 21-1 0 0,1 33 70 0 0,5 1 1236 0 0,1-109-793 0 0,1 20-629 0 0,0 0 0 0 0,1 0 0 0 0,1 0 0 0 0,1 1 0 0 0,1-1 0 0 0,0 2 0 0 0,17-29 1 0 0,-21 40 2 0 0,0 1 0 0 0,0-1 1 0 0,0 1-1 0 0,0 0 0 0 0,1 0 1 0 0,0 0-1 0 0,0 0 0 0 0,0 1 1 0 0,0-1-1 0 0,1 1 0 0 0,-1 0 1 0 0,1 1-1 0 0,0-1 1 0 0,0 1-1 0 0,0 0 0 0 0,0 0 1 0 0,0 0-1 0 0,0 1 0 0 0,1 0 1 0 0,-1 0-1 0 0,0 0 0 0 0,1 0 1 0 0,-1 1-1 0 0,1 0 0 0 0,-1 0 1 0 0,0 1-1 0 0,1-1 1 0 0,-1 1-1 0 0,1 1 0 0 0,7 2 1 0 0,-9-3-2 0 0,0 1 0 0 0,0 0 1 0 0,0 0-1 0 0,0 0 1 0 0,-1 1-1 0 0,1-1 0 0 0,-1 1 1 0 0,1 0-1 0 0,-1 0 1 0 0,0 0-1 0 0,0 0 0 0 0,-1 1 1 0 0,1-1-1 0 0,-1 1 1 0 0,1 0-1 0 0,2 7 0 0 0,1 4-42 0 0,0 0 0 0 0,-2 0-1 0 0,5 18 1 0 0,-6-17 25 0 0,-1-6 14 0 0,-1 0 0 0 0,0 0 1 0 0,-1 0-1 0 0,-1 14 0 0 0,2 25-9 0 0,-1-19-37 0 0,-1-23 0 0 0,1 0 0 0 0,0-1-1 0 0,0 1 1 0 0,1 0 0 0 0,0 0 0 0 0,2 9 0 0 0,-2-15-54 0 0,-1 0-1 0 0,1 0 1 0 0,-1 0 0 0 0,1 1 0 0 0,0-1-1 0 0,0 0 1 0 0,0 0 0 0 0,0 0 0 0 0,-1 0-1 0 0,1 0 1 0 0,0-1 0 0 0,1 1 0 0 0,-1 0-1 0 0,0 0 1 0 0,0-1 0 0 0,0 1 0 0 0,0 0 0 0 0,1-1-1 0 0,-1 1 1 0 0,0-1 0 0 0,0 0 0 0 0,1 1-1 0 0,-1-1 1 0 0,0 0 0 0 0,1 0 0 0 0,-1 0-1 0 0,0 0 1 0 0,1 0 0 0 0,-1 0 0 0 0,0 0-1 0 0,1 0 1 0 0,-1-1 0 0 0,0 1 0 0 0,1 0-1 0 0,-1-1 1 0 0,0 1 0 0 0,0-1 0 0 0,2 0-1 0 0,0 0-157 0 0,1-1-1 0 0,-1 1 1 0 0,0-1-1 0 0,0 0 1 0 0,0 0-1 0 0,0 0 0 0 0,0 0 1 0 0,0 0-1 0 0,0-1 1 0 0,0 1-1 0 0,-1-1 0 0 0,0 0 1 0 0,4-4-1 0 0,10-12-683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7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41 7482 0 0,'-1'-3'392'0'0,"0"0"1"0"0,0 0 0 0 0,0 0-1 0 0,-1 0 1 0 0,1 0 0 0 0,-1 0-1 0 0,1 1 1 0 0,-1-1 0 0 0,0 0 0 0 0,0 1-1 0 0,-1 0 1 0 0,-2-3 0 0 0,5 4-298 0 0,-1 1 0 0 0,0 0 1 0 0,1-1-1 0 0,-1 1 1 0 0,1 0-1 0 0,-1 0 0 0 0,0 0 1 0 0,1-1-1 0 0,-1 1 1 0 0,0 0-1 0 0,1 0 0 0 0,-1 0 1 0 0,0 0-1 0 0,1 0 1 0 0,-1 0-1 0 0,0 0 0 0 0,1 0 1 0 0,-1 1-1 0 0,0-1 1 0 0,1 0-1 0 0,-1 0 0 0 0,0 0 1 0 0,0 1-1 0 0,0 0-73 0 0,-1 0 1 0 0,0 1-1 0 0,1-1 0 0 0,-1 1 0 0 0,1-1 1 0 0,0 1-1 0 0,-1-1 0 0 0,1 1 0 0 0,0 0 1 0 0,0-1-1 0 0,-1 4 0 0 0,-2 4 20 0 0,0 0 0 0 0,0 0 1 0 0,1 1-1 0 0,0-1 0 0 0,1 1 0 0 0,0 0 0 0 0,1 0 0 0 0,0 0 0 0 0,0 0 0 0 0,1 0 0 0 0,0 0 1 0 0,1 0-1 0 0,0-1 0 0 0,1 1 0 0 0,0 0 0 0 0,1 0 0 0 0,-1-1 0 0 0,2 1 0 0 0,0-1 0 0 0,9 17 1 0 0,-9-18 30 0 0,0-2 0 0 0,1 1 0 0 0,0 0 1 0 0,0-1-1 0 0,0 0 0 0 0,1 0 0 0 0,0 0 0 0 0,0-1 1 0 0,1 0-1 0 0,-1 0 0 0 0,1-1 0 0 0,0 0 1 0 0,1 0-1 0 0,-1 0 0 0 0,0-1 0 0 0,1 0 1 0 0,0-1-1 0 0,0 0 0 0 0,0 0 0 0 0,0 0 1 0 0,0-1-1 0 0,0 0 0 0 0,0-1 0 0 0,0 0 1 0 0,15-2-1 0 0,-14 1 7 0 0,0-1 1 0 0,1-1-1 0 0,-1 1 0 0 0,0-1 1 0 0,-1-1-1 0 0,1 0 0 0 0,-1 0 1 0 0,0-1-1 0 0,0 0 1 0 0,0 0-1 0 0,0-1 0 0 0,-1 0 1 0 0,0 0-1 0 0,0-1 0 0 0,-1 1 1 0 0,0-2-1 0 0,0 1 1 0 0,-1-1-1 0 0,1 0 0 0 0,-2 0 1 0 0,1 0-1 0 0,-1-1 0 0 0,0 1 1 0 0,-1-1-1 0 0,3-13 1 0 0,-5 19-95 0 0,-1-1 0 0 0,0 1 0 0 0,0-1 0 0 0,-1 1 0 0 0,1-1 0 0 0,-1 1 0 0 0,1 0 0 0 0,-1-1 1 0 0,0 1-1 0 0,-1 0 0 0 0,1 0 0 0 0,0 0 0 0 0,-1 0 0 0 0,0 0 0 0 0,1 0 0 0 0,-1 0 0 0 0,-1 0 1 0 0,1 0-1 0 0,0 1 0 0 0,0 0 0 0 0,-1-1 0 0 0,-5-3 0 0 0,-1-1-110 0 0,0 0-1 0 0,0 1 0 0 0,-1 0 1 0 0,0 1-1 0 0,-18-8 1 0 0,12 8-373 0 0,0 0 0 0 0,0 1 0 0 0,-1 0-1 0 0,0 1 1 0 0,0 1 0 0 0,0 1 0 0 0,-27 1 0 0 0,30 1-912 0 0,-1 1-1 0 0,1 1 0 0 0,0 0 0 0 0,0 0 1 0 0,-21 9-1 0 0,7-1-1813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7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19108 0 0,'28'-6'1208'0'0,"4"3"-1168"0"0,-6-1-1472 0 0,-6 1 1592 0 0,-3 0-608 0 0,2 0 456 0 0</inkml:trace>
  <inkml:trace contextRef="#ctx0" brushRef="#br0" timeOffset="1">592 95 25221 0 0,'36'2'1665'0'0,"5"-1"-1617"0"0,4 5-656 0 0,-7-3-281 0 0,7 1-711 0 0,3 2-704 0 0,0-5 47 0 0,-4-2-976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4:5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27486 0 0,'67'-20'-1304'0'0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3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82 138 9282 0 0,'0'0'112'0'0,"-1"-1"1"0"0,0 1-1 0 0,0 0 1 0 0,0-1-1 0 0,0 0 1 0 0,0 1-1 0 0,0-1 1 0 0,0 1-1 0 0,1-1 1 0 0,-1 0-1 0 0,0 0 1 0 0,0 1-1 0 0,1-1 1 0 0,-1 0-1 0 0,1 0 0 0 0,-1 0 1 0 0,1 0-1 0 0,-1 0 1 0 0,1 0-1 0 0,-1 0 1 0 0,1 0-1 0 0,0 0 1 0 0,-1 0-1 0 0,1 0 1 0 0,0 0-1 0 0,0-1 1 0 0,0 0-87 0 0,1 0 0 0 0,-1 0 0 0 0,1 0 0 0 0,0 0-1 0 0,-1 0 1 0 0,1 0 0 0 0,0 1 0 0 0,0-1 0 0 0,0 0 0 0 0,1 0 0 0 0,-1 1 0 0 0,3-3 0 0 0,5-5-194 0 0,0 0-1 0 0,1 2 0 0 0,17-12 0 0 0,-17 13 95 0 0,0-1 0 0 0,0 2 0 0 0,1 0 0 0 0,0 0 0 0 0,0 0 0 0 0,0 2 0 0 0,23-6 0 0 0,-31 9 45 0 0,0 0 0 0 0,1-1 0 0 0,-1 1 0 0 0,1 1 0 0 0,-1-1 1 0 0,0 0-1 0 0,1 1 0 0 0,-1 0 0 0 0,0 0 0 0 0,1 0 0 0 0,-1 0 0 0 0,0 0 0 0 0,0 1 0 0 0,0-1 1 0 0,0 1-1 0 0,0 0 0 0 0,0 0 0 0 0,-1 0 0 0 0,1 0 0 0 0,-1 0 0 0 0,1 1 0 0 0,-1-1 0 0 0,0 1 1 0 0,0 0-1 0 0,0-1 0 0 0,0 1 0 0 0,0 0 0 0 0,-1 0 0 0 0,1 0 0 0 0,-1 0 0 0 0,0 1 0 0 0,2 3 1 0 0,0 5 14 0 0,-1 0 0 0 0,0 0 1 0 0,0 0-1 0 0,-1 0 1 0 0,0 0-1 0 0,-1 0 0 0 0,-1 0 1 0 0,0 1-1 0 0,-1-1 1 0 0,0-1-1 0 0,0 1 1 0 0,-1 0-1 0 0,-1 0 0 0 0,0-1 1 0 0,-1 0-1 0 0,0 0 1 0 0,-1 0-1 0 0,-12 18 0 0 0,11-18 165 0 0,0-1 0 0 0,-1 0-1 0 0,0 0 1 0 0,-1 0 0 0 0,0-1-1 0 0,-1-1 1 0 0,0 1 0 0 0,0-2-1 0 0,0 1 1 0 0,-1-1 0 0 0,0-1-1 0 0,-1 0 1 0 0,1-1 0 0 0,-1 0-1 0 0,0 0 1 0 0,-1-2 0 0 0,-22 5-1 0 0,31-7-62 0 0,1-1 0 0 0,-1 0 0 0 0,0 0 0 0 0,0 0-1 0 0,1-1 1 0 0,-1 0 0 0 0,0 1 0 0 0,0-1 0 0 0,1 0-1 0 0,-1-1 1 0 0,1 1 0 0 0,-1-1 0 0 0,1 1-1 0 0,0-1 1 0 0,0 0 0 0 0,-5-4 0 0 0,6 4-64 0 0,0 1 1 0 0,1-1 0 0 0,-1 0-1 0 0,1 0 1 0 0,0 1-1 0 0,-1-1 1 0 0,1 0 0 0 0,0-1-1 0 0,0 1 1 0 0,0 0-1 0 0,0 0 1 0 0,1 0 0 0 0,-1-1-1 0 0,1 1 1 0 0,-1 0-1 0 0,1 0 1 0 0,0-1 0 0 0,0 1-1 0 0,0 0 1 0 0,0-1-1 0 0,0 1 1 0 0,0 0 0 0 0,1-1-1 0 0,-1 1 1 0 0,1 0-1 0 0,-1 0 1 0 0,1-1 0 0 0,1-1-1 0 0,1-2-38 0 0,1-1-1 0 0,0 1 1 0 0,0 1 0 0 0,0-1-1 0 0,0 1 1 0 0,1-1 0 0 0,0 1-1 0 0,0 1 1 0 0,1-1-1 0 0,-1 1 1 0 0,1 0 0 0 0,0 0-1 0 0,0 0 1 0 0,0 1 0 0 0,0 0-1 0 0,1 0 1 0 0,13-3-1 0 0,-4 1-41 0 0,1 1 0 0 0,0 1-1 0 0,0 0 1 0 0,1 1 0 0 0,-1 1-1 0 0,20 2 1 0 0,-26 0 37 0 0,0 0 1 0 0,-1 1 0 0 0,1 0 0 0 0,-1 1-1 0 0,0 0 1 0 0,1 0 0 0 0,-2 1-1 0 0,1 1 1 0 0,0 0 0 0 0,11 7-1 0 0,4 7-84 0 0,-1 0 0 0 0,26 26 0 0 0,-19-15-272 0 0,-28-28 231 0 0,13 10-580 0 0,-16-11 636 0 0,1-1 1 0 0,-1 0-1 0 0,0 0 0 0 0,1 0 0 0 0,-1 0 1 0 0,1 1-1 0 0,-1-1 0 0 0,1 0 0 0 0,-1 0 1 0 0,1 0-1 0 0,-1 0 0 0 0,1 0 0 0 0,-1 0 1 0 0,0 0-1 0 0,1 0 0 0 0,-1 0 1 0 0,1-1-1 0 0,-1 1 0 0 0,1 0 0 0 0,-1 0 1 0 0,0 0-1 0 0,1 0 0 0 0,-1-1 0 0 0,1 1 1 0 0,-1 0-1 0 0,0 0 0 0 0,1-1 0 0 0,-1 1 1 0 0,0 0-1 0 0,1-1 0 0 0,-1 1 0 0 0,0 0 1 0 0,0-1-1 0 0,1 1 0 0 0,-1 0 0 0 0,0-1 1 0 0,1 0-1 0 0,3-8-1456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4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2 13771 0 0,'-22'-1'123'0'0,"0"0"1"0"0,0 2-1 0 0,0 0 0 0 0,0 2 1 0 0,1 0-1 0 0,-36 11 0 0 0,44-10-177 0 0,2 0 0 0 0,-1 2 0 0 0,0-1 1 0 0,1 1-1 0 0,0 1 0 0 0,1 0 0 0 0,-1 1 0 0 0,2 0 0 0 0,-1 0 0 0 0,1 1 0 0 0,0 0 1 0 0,-14 19-1 0 0,10-7-19 0 0,1 0 1 0 0,1 1 0 0 0,0 0 0 0 0,2 1-1 0 0,1 0 1 0 0,1 0 0 0 0,0 1-1 0 0,2 0 1 0 0,1 0 0 0 0,1 0 0 0 0,-1 34-1 0 0,4-9-4 0 0,2 0 0 0 0,3 0 0 0 0,1-1 0 0 0,22 83 0 0 0,-17-92 75 0 0,1 0 0 0 0,2-1 0 0 0,2-1 0 0 0,1-1 0 0 0,2 0-1 0 0,2-1 1 0 0,39 51 0 0 0,-48-70 25 0 0,2-1-1 0 0,0 0 1 0 0,1-1-1 0 0,0 0 1 0 0,1-1-1 0 0,1-1 1 0 0,0-1-1 0 0,1 0 1 0 0,0-1-1 0 0,0-1 1 0 0,1-1-1 0 0,0 0 1 0 0,0-2-1 0 0,1 0 1 0 0,0-1-1 0 0,36 4 1 0 0,-21-7 55 0 0,0-1 0 0 0,1-2 0 0 0,-1-1 1 0 0,0-2-1 0 0,0-2 0 0 0,0 0 0 0 0,0-3 0 0 0,-1-1 0 0 0,42-18 1 0 0,-48 15 90 0 0,-1-1 0 0 0,0-1 0 0 0,-1-1 0 0 0,0-2 1 0 0,-2 0-1 0 0,0-2 0 0 0,-1-1 0 0 0,-1 0 1 0 0,-1-2-1 0 0,36-49 0 0 0,-38 43 186 0 0,-1-1 0 0 0,-1-1 0 0 0,-1 0-1 0 0,-2-1 1 0 0,-1-1 0 0 0,-2 0 0 0 0,13-65 0 0 0,-20 79-255 0 0,-2-1 1 0 0,-1 1-1 0 0,0-1 1 0 0,-1 0-1 0 0,-1 1 1 0 0,-1-1-1 0 0,-1 1 1 0 0,-1 0-1 0 0,0-1 0 0 0,-2 2 1 0 0,0-1-1 0 0,-1 1 1 0 0,-1-1-1 0 0,0 2 1 0 0,-17-26-1 0 0,8 20-65 0 0,-2 0 1 0 0,-1 0-1 0 0,0 2 0 0 0,-2 1 0 0 0,0 0 0 0 0,-1 2 0 0 0,-1 0 1 0 0,-1 2-1 0 0,0 0 0 0 0,-43-17 0 0 0,35 18-113 0 0,-1 2-1 0 0,-1 1 1 0 0,0 2 0 0 0,0 2-1 0 0,-1 1 1 0 0,0 2-1 0 0,0 1 1 0 0,-47 1 0 0 0,59 4-73 0 0,0 1 0 0 0,1 1 0 0 0,-1 1 1 0 0,1 2-1 0 0,-1 0 0 0 0,2 1 1 0 0,-1 1-1 0 0,1 1 0 0 0,0 1 1 0 0,1 1-1 0 0,0 1 0 0 0,1 1 0 0 0,0 1 1 0 0,1 1-1 0 0,1 0 0 0 0,0 1 1 0 0,-18 23-1 0 0,-4 7-892 0 0,2 7-592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32 116 3705 0 0,'-8'-22'2218'0'0,"3"12"-1502"0"0,1-1-1 0 0,0 0 0 0 0,1 1 1 0 0,1-1-1 0 0,0 0 0 0 0,-2-17 0 0 0,4 27-759 0 0,3 5-1004 0 0,-2-2 901 0 0,0 0 1 0 0,0 0-1 0 0,0 1 0 0 0,0-1 0 0 0,0 0 1 0 0,0 5-1 0 0,-1-6 87 0 0,10 41-291 0 0,-2 1 1 0 0,2 56-1 0 0,-5 88 722 0 0,-5-166-387 0 0,-30 708 1284 0 0,30-718-1760 0 0,5-18-374 0 0,-1-9 600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5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0 383 13699 0 0,'0'-8'66'0'0,"1"0"1"0"0,-1-1 0 0 0,1 1-1 0 0,0 0 1 0 0,1 0-1 0 0,0 0 1 0 0,0 0-1 0 0,1 1 1 0 0,0-1 0 0 0,1 0-1 0 0,-1 1 1 0 0,1 0-1 0 0,0 0 1 0 0,1 0-1 0 0,0 1 1 0 0,0-1 0 0 0,1 1-1 0 0,-1 0 1 0 0,1 1-1 0 0,1-1 1 0 0,-1 1-1 0 0,1 0 1 0 0,9-5 0 0 0,30-17-209 0 0,0 3 0 0 0,57-21-1 0 0,101-27-1189 0 0,-165 59 814 0 0,-15 5-100 0 0,0 1 0 0 0,32-5 1 0 0,-51 11 343 0 0,1 0 1 0 0,0 1 0 0 0,-1-1 0 0 0,1 1 0 0 0,0 0 0 0 0,0 1 0 0 0,-1-1-1 0 0,1 1 1 0 0,0 0 0 0 0,-1 1 0 0 0,1-1 0 0 0,-1 1 0 0 0,1 0-1 0 0,-1 0 1 0 0,10 7 0 0 0,-6 1 28 0 0,-4 6-289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8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0 304 0 0,'5'4'418'0'0,"0"0"0"0"0,0 0 0 0 0,-1 1 0 0 0,1-1 0 0 0,-1 1 0 0 0,0 0 0 0 0,0 0 0 0 0,-1 1 0 0 0,1-1 0 0 0,-1 1 0 0 0,-1-1 0 0 0,1 1 0 0 0,-1 0 0 0 0,0 0 0 0 0,0 0 0 0 0,0 0 0 0 0,0 9 0 0 0,1 13 363 0 0,-1 0-1 0 0,-2 49 1 0 0,-1-21-151 0 0,2-1-472 0 0,-3 0 0 0 0,-2 0 0 0 0,-2 0 0 0 0,-15 54 0 0 0,6-32-263 0 0,14-76-284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12003 0 0,'4'-11'122'0'0,"1"1"0"0"0,0-1 0 0 0,0 1 0 0 0,1-1 0 0 0,0 1 0 0 0,1 1 0 0 0,0 0 0 0 0,1 0 0 0 0,0 0-1 0 0,0 1 1 0 0,1 0 0 0 0,0 0 0 0 0,0 1 0 0 0,1 0 0 0 0,14-7 0 0 0,8-4-191 0 0,1 2-1 0 0,0 1 1 0 0,60-16-1 0 0,-91 30 69 0 0,46-14-81 0 0,82-13 0 0 0,-117 26 39 0 0,1 0 1 0 0,-1 1-1 0 0,0 1 0 0 0,0 0 1 0 0,0 1-1 0 0,0 0 0 0 0,0 1 1 0 0,0 0-1 0 0,0 1 0 0 0,0 1 0 0 0,21 9 1 0 0,-23-7 36 0 0,-1 1 0 0 0,0 1 0 0 0,0 0 0 0 0,-1 0 0 0 0,0 1 1 0 0,0 0-1 0 0,-1 1 0 0 0,0 0 0 0 0,-1 0 0 0 0,0 0 0 0 0,-1 1 0 0 0,0 0 0 0 0,0 1 0 0 0,-1-1 1 0 0,-1 1-1 0 0,0 0 0 0 0,-1 0 0 0 0,0 0 0 0 0,-1 0 0 0 0,0 1 0 0 0,0 21 0 0 0,-1-26-71 0 0,7-26-4801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6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5577 0 0,'2'0'195'0'0,"0"0"1"0"0,0 0-1 0 0,0 0 0 0 0,-1 1 0 0 0,1-1 0 0 0,0 0 0 0 0,0 0 1 0 0,-1 1-1 0 0,1 0 0 0 0,0-1 0 0 0,-1 1 0 0 0,1 0 0 0 0,0-1 0 0 0,-1 1 1 0 0,1 0-1 0 0,2 2 0 0 0,-2 0-108 0 0,0 0 0 0 0,0 0 1 0 0,0 0-1 0 0,0 1 0 0 0,0-1 0 0 0,-1 0 1 0 0,2 6-1 0 0,5 15 70 0 0,0 0 0 0 0,-2 0 1 0 0,-1 1-1 0 0,-1 0 1 0 0,-1 0-1 0 0,-1 0 0 0 0,-1 0 1 0 0,-1 1-1 0 0,-6 37 0 0 0,6-59 209 0 0,1-6-129 0 0,3-15-41 0 0,4-23-126 0 0,-3 16-64 0 0,1 1-1 0 0,1 0 1 0 0,1 0 0 0 0,0 0 0 0 0,2 1 0 0 0,1 1 0 0 0,1-1 0 0 0,23-30 0 0 0,-33 48-13 0 0,1 1 1 0 0,-1 0-1 0 0,1 0 0 0 0,0 1 1 0 0,0-1-1 0 0,0 0 0 0 0,0 1 1 0 0,0 0-1 0 0,1 0 0 0 0,-1 0 1 0 0,1 0-1 0 0,-1 0 0 0 0,1 1 1 0 0,0-1-1 0 0,0 1 0 0 0,0 0 1 0 0,-1 0-1 0 0,1 1 0 0 0,0-1 1 0 0,5 1-1 0 0,-4 0-5 0 0,-1 1 1 0 0,1-1-1 0 0,-1 1 0 0 0,0 0 0 0 0,1 1 1 0 0,-1-1-1 0 0,0 1 0 0 0,0 0 1 0 0,0 0-1 0 0,0 0 0 0 0,0 1 0 0 0,0-1 1 0 0,0 1-1 0 0,-1 0 0 0 0,0 0 1 0 0,1 0-1 0 0,2 5 0 0 0,5 7 26 0 0,0 1 0 0 0,-2 0 0 0 0,0 1 0 0 0,-1-1 0 0 0,0 2 0 0 0,6 25 0 0 0,-8-26-41 0 0,-1 0-1 0 0,2-1 1 0 0,0 0-1 0 0,1 0 1 0 0,1-1 0 0 0,0 1-1 0 0,14 15 1 0 0,-22-30-45 0 0,0 0 1 0 0,0 0 0 0 0,0 0-1 0 0,0 0 1 0 0,0 0 0 0 0,0 0-1 0 0,0 0 1 0 0,0-1 0 0 0,0 1-1 0 0,0 0 1 0 0,0-1 0 0 0,1 1-1 0 0,-1-1 1 0 0,0 1 0 0 0,0-1-1 0 0,1 0 1 0 0,-1 0-1 0 0,0 1 1 0 0,1-1 0 0 0,-1 0-1 0 0,0 0 1 0 0,1 0 0 0 0,-1 0-1 0 0,0-1 1 0 0,2 1 0 0 0,1-1-264 0 0,-1-1 1 0 0,0 1 0 0 0,0-1 0 0 0,0 0-1 0 0,0 0 1 0 0,0 0 0 0 0,-1 0-1 0 0,5-4 1 0 0,5-7-1161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6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221 654 7362 0 0,'-3'-3'143'0'0,"-1"1"0"0"0,1-1 0 0 0,0 1 0 0 0,-1 0 0 0 0,1 0 0 0 0,-1 0 0 0 0,1 1 0 0 0,-1-1 1 0 0,0 1-1 0 0,0 0 0 0 0,0 0 0 0 0,0 0 0 0 0,0 0 0 0 0,0 1 0 0 0,0 0 0 0 0,0 0 1 0 0,0 0-1 0 0,0 0 0 0 0,0 0 0 0 0,0 1 0 0 0,0 0 0 0 0,0 0 0 0 0,1 0 0 0 0,-1 0 0 0 0,0 1 1 0 0,0-1-1 0 0,1 1 0 0 0,-1 0 0 0 0,1 0 0 0 0,-1 0 0 0 0,1 1 0 0 0,0-1 0 0 0,0 1 0 0 0,0-1 1 0 0,-3 5-1 0 0,-2 2-156 0 0,0 0 1 0 0,0 1 0 0 0,1 0 0 0 0,0 0-1 0 0,0 1 1 0 0,1-1 0 0 0,1 2-1 0 0,0-1 1 0 0,0 1 0 0 0,-3 16 0 0 0,4-10 21 0 0,1 1 0 0 0,0 0 1 0 0,1 31-1 0 0,2-44-5 0 0,0 1 1 0 0,0-1-1 0 0,1 0 0 0 0,0 1 1 0 0,0-1-1 0 0,1 0 0 0 0,-1 0 1 0 0,2 0-1 0 0,-1 0 0 0 0,0 0 1 0 0,1 0-1 0 0,0-1 1 0 0,1 1-1 0 0,5 7 0 0 0,-7-11 1 0 0,1 0-1 0 0,-1 0 1 0 0,0 0-1 0 0,1 0 0 0 0,-1 0 1 0 0,1-1-1 0 0,0 1 1 0 0,-1-1-1 0 0,1 0 1 0 0,0 0-1 0 0,0 0 0 0 0,0 0 1 0 0,0 0-1 0 0,0-1 1 0 0,6 1-1 0 0,-3-1 0 0 0,0 0 0 0 0,-1-1 1 0 0,1 1-1 0 0,0-1 0 0 0,0-1 0 0 0,-1 1 1 0 0,11-5-1 0 0,0-1-36 0 0,1-2 0 0 0,-1 0 0 0 0,-1-1 0 0 0,18-14 1 0 0,-9 5-154 0 0,0-2 1 0 0,-2 0-1 0 0,0-2 1 0 0,-2 0-1 0 0,27-39 1 0 0,-35 43 47 0 0,0-1 1 0 0,-2-1-1 0 0,0 1 1 0 0,-1-2-1 0 0,-1 1 1 0 0,-1-1-1 0 0,-1 0 1 0 0,3-26-1 0 0,-2-1 28 0 0,-3 0 0 0 0,-1-1 0 0 0,-7-78 0 0 0,2 104 288 0 0,-2 1 1 0 0,0-1-1 0 0,-2 0 0 0 0,0 1 0 0 0,-2 0 1 0 0,0 1-1 0 0,-2 0 0 0 0,0 0 1 0 0,-19-28-1 0 0,27 47-69 0 0,-1-1-1 0 0,0 1 1 0 0,0 0 0 0 0,0 0 0 0 0,0 0 0 0 0,0 0-1 0 0,-1 0 1 0 0,-4-2 0 0 0,7 4-100 0 0,0 1 0 0 0,1 0 0 0 0,-1-1 0 0 0,0 1 0 0 0,0 0 0 0 0,1-1 0 0 0,-1 1 0 0 0,0 0 0 0 0,0 0 0 0 0,0 0 0 0 0,0 0 0 0 0,1-1-1 0 0,-1 1 1 0 0,0 0 0 0 0,0 1 0 0 0,0-1 0 0 0,1 0 0 0 0,-1 0 0 0 0,0 0 0 0 0,0 0 0 0 0,0 1 0 0 0,1-1 0 0 0,-1 0 0 0 0,0 1 0 0 0,0-1 0 0 0,1 0 0 0 0,-1 1 0 0 0,0-1 0 0 0,1 1 0 0 0,-1-1 0 0 0,0 1 0 0 0,1 0 0 0 0,-1-1 0 0 0,1 1 0 0 0,-1 0 0 0 0,1-1 0 0 0,-1 1 0 0 0,1 0-1 0 0,0-1 1 0 0,-1 1 0 0 0,1 0 0 0 0,0 0 0 0 0,-1 0 0 0 0,1-1 0 0 0,0 1 0 0 0,0 0 0 0 0,0 0 0 0 0,0 1 0 0 0,-8 34-114 0 0,2 0-1 0 0,2 0 0 0 0,0 58 1 0 0,15 112 219 0 0,-11-205-115 0 0,20 350 324 0 0,-15-248-167 0 0,31 181 0 0 0,-34-278-189 0 0,8 39-170 0 0,-9-42 135 0 0,0 0 0 0 0,0 0-1 0 0,1 0 1 0 0,-1 0 0 0 0,0 0 0 0 0,1 0 0 0 0,0-1-1 0 0,-1 1 1 0 0,1 0 0 0 0,0-1 0 0 0,4 4 0 0 0,6-1-421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6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 15027 0 0,'-10'-3'1048'0'0,"3"3"-1128"0"0,6 5-40 0 0,-1 1 480 0 0,2 5-624 0 0,7 2-8 0 0,6 4-208 0 0,5 4-96 0 0,3 0-24 0 0,5 4-1280 0 0,9-2 1592 0 0,8 4-609 0 0,1-5 897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7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607 226 11442 0 0,'0'-6'140'0'0,"0"0"-1"0"0,-1 0 0 0 0,1 0 0 0 0,-1 0 0 0 0,-1 0 1 0 0,1 0-1 0 0,-1 1 0 0 0,0-1 0 0 0,0 0 0 0 0,-1 1 0 0 0,0-1 1 0 0,-4-6-1 0 0,1 5-154 0 0,0 0 0 0 0,0 0 0 0 0,-1 0 1 0 0,0 1-1 0 0,0 0 0 0 0,-1 0 0 0 0,-11-6 0 0 0,-2 0-133 0 0,0 0-1 0 0,0 1 1 0 0,-1 1-1 0 0,0 2 0 0 0,-1 0 1 0 0,0 1-1 0 0,0 1 0 0 0,-34-3 1 0 0,47 7 132 0 0,0 2 1 0 0,-1-1 0 0 0,1 2-1 0 0,0-1 1 0 0,-1 1 0 0 0,1 1-1 0 0,0 0 1 0 0,0 0 0 0 0,0 1-1 0 0,0 0 1 0 0,0 1 0 0 0,1 0-1 0 0,0 1 1 0 0,-1 0 0 0 0,2 0-1 0 0,-1 1 1 0 0,1 0 0 0 0,-1 0-1 0 0,2 1 1 0 0,-1 0 0 0 0,-10 14-1 0 0,9-9 23 0 0,1 0 0 0 0,0 0-1 0 0,1 1 1 0 0,1 0 0 0 0,0 0-1 0 0,-4 16 1 0 0,7-19 4 0 0,0 0 0 0 0,1-1 0 0 0,0 1 0 0 0,1 0 0 0 0,0 1 0 0 0,0-1 1 0 0,1 0-1 0 0,1 0 0 0 0,2 15 0 0 0,-3-23-5 0 0,0 0 1 0 0,0 0-1 0 0,0 0 0 0 0,1 0 1 0 0,-1 0-1 0 0,1 0 0 0 0,0 0 1 0 0,0 0-1 0 0,-1 0 0 0 0,1 0 1 0 0,0-1-1 0 0,1 1 0 0 0,-1 0 1 0 0,0 0-1 0 0,0-1 0 0 0,1 1 1 0 0,-1-1-1 0 0,1 1 0 0 0,-1-1 1 0 0,1 0-1 0 0,0 0 0 0 0,0 0 1 0 0,-1 1-1 0 0,1-1 0 0 0,0-1 1 0 0,0 1-1 0 0,0 0 0 0 0,0 0 1 0 0,0-1-1 0 0,0 1 0 0 0,0-1 1 0 0,0 0-1 0 0,0 0 0 0 0,0 0 1 0 0,1 0-1 0 0,-1 0 0 0 0,0 0 1 0 0,0 0-1 0 0,0-1 1 0 0,0 1-1 0 0,0-1 0 0 0,0 1 1 0 0,0-1-1 0 0,0 0 0 0 0,2-1 1 0 0,7-3 40 0 0,-1 0 0 0 0,1-1 0 0 0,-1 0 1 0 0,0-1-1 0 0,0 0 0 0 0,11-12 1 0 0,37-41 115 0 0,-45 44-102 0 0,2 0-1 0 0,0 1 1 0 0,0 0-1 0 0,2 2 1 0 0,-1 0-1 0 0,32-19 0 0 0,-45 31-55 0 0,-1 0-1 0 0,0 0 1 0 0,1 0-1 0 0,-1 1 1 0 0,0-1-1 0 0,1 1 1 0 0,-1-1-1 0 0,0 1 1 0 0,1 0-1 0 0,-1 0 1 0 0,1 0-1 0 0,-1 0 1 0 0,1 0-1 0 0,-1 1 0 0 0,0-1 1 0 0,1 1-1 0 0,-1 0 1 0 0,4 1-1 0 0,-2 0-2 0 0,-1 0-1 0 0,1 0 0 0 0,0 1 0 0 0,-1-1 0 0 0,0 1 0 0 0,1 0 0 0 0,-1 0 1 0 0,-1 0-1 0 0,6 7 0 0 0,-1 0 4 0 0,-1 1-1 0 0,0 0 1 0 0,-1 0 0 0 0,0 1-1 0 0,0 0 1 0 0,3 16 0 0 0,0 13-166 0 0,-2-1 0 0 0,-2 1 0 0 0,-2 55 0 0 0,-4-110-5663 0 0,2-1 3434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1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9346 0 0,'16'18'1373'0'0,"24"30"0"0"0,-27-29-1274 0 0,0 1 0 0 0,-2 0 0 0 0,0 0 0 0 0,-1 1 0 0 0,-1 0 0 0 0,11 43 0 0 0,-17-51-108 0 0,1 0 366 0 0,7-27-50 0 0,-6-1-313 0 0,0 1 0 0 0,0 0-1 0 0,-1-1 1 0 0,-1 0-1 0 0,2-23 1 0 0,9-41-262 0 0,-12 72 258 0 0,1 0 1 0 0,-1 0 0 0 0,1 0 0 0 0,1 1 0 0 0,-1-1-1 0 0,1 1 1 0 0,0-1 0 0 0,8-8 0 0 0,-10 13 10 0 0,-1 1 0 0 0,1-1 1 0 0,-1 1-1 0 0,1 0 0 0 0,-1-1 1 0 0,1 1-1 0 0,-1 0 0 0 0,1 0 1 0 0,0 0-1 0 0,0 0 0 0 0,0 0 1 0 0,0 1-1 0 0,0-1 0 0 0,0 0 1 0 0,0 1-1 0 0,0 0 0 0 0,0-1 1 0 0,0 1-1 0 0,0 0 0 0 0,0 0 1 0 0,2 0-1 0 0,0 1 8 0 0,-1 0 1 0 0,1 0-1 0 0,-1 0 0 0 0,0 1 0 0 0,1-1 1 0 0,-1 1-1 0 0,0 0 0 0 0,0 0 1 0 0,0 0-1 0 0,0 0 0 0 0,3 3 0 0 0,5 6 38 0 0,0 1 0 0 0,-1 0 0 0 0,-1 1 0 0 0,11 15 0 0 0,28 65 59 0 0,-13-23-51 0 0,-34-69-55 0 0,-1 1 0 0 0,1-1 1 0 0,0 0-1 0 0,-1 1 0 0 0,1-1 0 0 0,0 0 0 0 0,0 0 1 0 0,0 0-1 0 0,0 1 0 0 0,0-1 0 0 0,0 0 0 0 0,0 0 1 0 0,1-1-1 0 0,-1 1 0 0 0,0 0 0 0 0,0 0 0 0 0,1 0 1 0 0,-1-1-1 0 0,1 1 0 0 0,-1-1 0 0 0,0 1 1 0 0,1-1-1 0 0,-1 0 0 0 0,3 1 0 0 0,-2-2-43 0 0,0 1 1 0 0,0-1-1 0 0,0 1 0 0 0,0-1 1 0 0,0 0-1 0 0,-1 0 0 0 0,1 0 0 0 0,0 0 1 0 0,-1 0-1 0 0,1 0 0 0 0,0-1 0 0 0,-1 1 1 0 0,1 0-1 0 0,-1-1 0 0 0,2-2 1 0 0,5-7-306 0 0,0 0 0 0 0,-1-1 1 0 0,-1 0-1 0 0,6-14 0 0 0,5-11-214 0 0,-8 17 405 0 0,0 1 0 0 0,8-30 0 0 0,-16 45 228 0 0,0 0 1 0 0,0 0-1 0 0,0 0 0 0 0,1 1 1 0 0,0-1-1 0 0,-1 0 1 0 0,1 1-1 0 0,1-1 1 0 0,-1 1-1 0 0,1-1 0 0 0,4-4 1 0 0,-6 7-28 0 0,0 0 1 0 0,0 1 0 0 0,0-1 0 0 0,0 1-1 0 0,-1-1 1 0 0,1 1 0 0 0,0-1-1 0 0,0 1 1 0 0,0 0 0 0 0,0-1 0 0 0,0 1-1 0 0,1 0 1 0 0,-1 0 0 0 0,0 0-1 0 0,0 0 1 0 0,0 0 0 0 0,0 0 0 0 0,0 0-1 0 0,1 0 1 0 0,0 1 0 0 0,0 0-1 0 0,0 0 1 0 0,0 0-1 0 0,0 0 1 0 0,0 0 0 0 0,-1 0-1 0 0,1 0 1 0 0,0 1 0 0 0,-1-1-1 0 0,1 1 1 0 0,-1-1-1 0 0,3 4 1 0 0,4 6 90 0 0,-1 0-1 0 0,0 1 1 0 0,0 0-1 0 0,7 21 1 0 0,-9-21-101 0 0,0 0 1 0 0,1 0-1 0 0,0 0 1 0 0,1-1 0 0 0,10 14-1 0 0,-14-22-20 0 0,-1 0 0 0 0,1 0 0 0 0,0 0 0 0 0,0 0 0 0 0,0-1 0 0 0,0 1-1 0 0,1-1 1 0 0,-1 0 0 0 0,1 1 0 0 0,-1-2 0 0 0,1 1 0 0 0,0 0 0 0 0,0-1 0 0 0,-1 0 0 0 0,1 0 0 0 0,0 0-1 0 0,0 0 1 0 0,6 0 0 0 0,-4-1 3 0 0,-1-1 0 0 0,0 0 0 0 0,1 0 0 0 0,-1-1 0 0 0,0 1 1 0 0,0-1-1 0 0,0 0 0 0 0,0 0 0 0 0,-1-1 0 0 0,1 0 0 0 0,-1 1 0 0 0,1-1 0 0 0,6-6 0 0 0,5-6-8 0 0,0-1-1 0 0,-1 0 1 0 0,-1-1 0 0 0,0 0-1 0 0,19-32 1 0 0,45-101-36 0 0,-67 121 51 0 0,9-15-9 0 0,-20 43-39 0 0,-1 2-21 0 0,-1 1 31 0 0,0 0 0 0 0,1-1 0 0 0,0 1 0 0 0,-1 0 0 0 0,1 0 0 0 0,0 0 0 0 0,0 0 0 0 0,0 0 0 0 0,0 0 0 0 0,0 0-1 0 0,1 0 1 0 0,-1 0 0 0 0,0 3 0 0 0,0-1-13 0 0,-9 22-11 0 0,2 1 0 0 0,2 0 0 0 0,0 0 0 0 0,2 1 0 0 0,-2 52 1 0 0,13 144 66 0 0,-3-168-30 0 0,32 260-65 0 0,0-6 107 0 0,-35-196 128 0 0,-1-113-160 0 0,0-1 0 0 0,0 1-1 0 0,0 0 1 0 0,0 0 0 0 0,0 0 0 0 0,0 0 0 0 0,0-1 0 0 0,0 1-1 0 0,0 0 1 0 0,0 0 0 0 0,-1 0 0 0 0,1-1 0 0 0,0 1 0 0 0,-1 0 0 0 0,1 0-1 0 0,0-1 1 0 0,-1 1 0 0 0,1 0 0 0 0,-1-1 0 0 0,1 1 0 0 0,-1 0-1 0 0,1-1 1 0 0,-1 1 0 0 0,0-1 0 0 0,1 1 0 0 0,-1-1 0 0 0,-1 1-1 0 0,1-1 9 0 0,0 0-1 0 0,0 0 0 0 0,0 0 0 0 0,-1 0 0 0 0,1-1 1 0 0,0 1-1 0 0,0 0 0 0 0,0-1 0 0 0,0 1 0 0 0,0-1 1 0 0,0 1-1 0 0,0-1 0 0 0,0 1 0 0 0,0-1 0 0 0,0 0 1 0 0,-1-1-1 0 0,-5-5 59 0 0,0 1 0 0 0,1-1 0 0 0,-8-13 0 0 0,4 4-49 0 0,1-1 1 0 0,0 0-1 0 0,2-1 1 0 0,0 0 0 0 0,1 0-1 0 0,0-1 1 0 0,2 1-1 0 0,0-1 1 0 0,1 0 0 0 0,1-1-1 0 0,1 1 1 0 0,1 0-1 0 0,3-36 1 0 0,-2 52-30 0 0,-1-1 0 0 0,1 0 0 0 0,0 1 1 0 0,0-1-1 0 0,0 1 0 0 0,1-1 0 0 0,-1 1 1 0 0,1 0-1 0 0,-1 0 0 0 0,1-1 0 0 0,0 1 1 0 0,1 0-1 0 0,-1 1 0 0 0,0-1 0 0 0,1 0 0 0 0,0 1 1 0 0,-1-1-1 0 0,1 1 0 0 0,0 0 0 0 0,0 0 1 0 0,0 0-1 0 0,1 0 0 0 0,-1 1 0 0 0,0-1 0 0 0,6-1 1 0 0,-1 1 1 0 0,0 1 1 0 0,1 0-1 0 0,-1 0 1 0 0,1 0-1 0 0,-1 1 1 0 0,0 1-1 0 0,1-1 1 0 0,-1 1-1 0 0,0 1 1 0 0,11 2-1 0 0,10 5 45 0 0,31 14 0 0 0,23 7-52 0 0,-77-29-371 0 0,0-1 0 0 0,0 0 0 0 0,0 0 0 0 0,1 0 0 0 0,-1-1-1 0 0,0 0 1 0 0,0 0 0 0 0,0-1 0 0 0,0 1 0 0 0,-1-1-1 0 0,7-3 1 0 0,6-3-465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1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314 212 6457 0 0,'-5'-45'1527'0'0,"4"24"-606"0"0,-1 0-1 0 0,-6-26 1 0 0,7 42-875 0 0,-1 1 0 0 0,1-1 0 0 0,-1 0 0 0 0,0 1 0 0 0,0-1 0 0 0,0 1 1 0 0,-1 0-1 0 0,1-1 0 0 0,-1 1 0 0 0,0 1 0 0 0,0-1 0 0 0,0 0 0 0 0,-1 1 0 0 0,-7-6 0 0 0,10 7-72 0 0,-1 1 0 0 0,0 0-1 0 0,0 0 1 0 0,0 1 0 0 0,1-1-1 0 0,-1 0 1 0 0,0 1 0 0 0,0-1-1 0 0,0 1 1 0 0,0-1 0 0 0,0 1-1 0 0,0 0 1 0 0,0 0 0 0 0,0 0 0 0 0,0 0-1 0 0,0 0 1 0 0,0 1 0 0 0,0-1-1 0 0,-3 1 1 0 0,1 1-26 0 0,1-1 0 0 0,-1 1 1 0 0,0 0-1 0 0,1 0 0 0 0,-1 1 0 0 0,1-1 0 0 0,-1 1 0 0 0,-4 5 1 0 0,-2 3-46 0 0,0 1 1 0 0,1 0 0 0 0,1 1 0 0 0,-8 14-1 0 0,-5 12 74 0 0,1 1 0 0 0,2 1-1 0 0,2 1 1 0 0,2 0-1 0 0,2 1 1 0 0,-8 50-1 0 0,19-87 33 0 0,1 1 0 0 0,-1 0 0 0 0,1-1 0 0 0,1 1 0 0 0,-1-1 0 0 0,1 1 0 0 0,0-1 0 0 0,0 1 0 0 0,1-1 0 0 0,0 0 0 0 0,0 1 0 0 0,1-1 0 0 0,3 7 0 0 0,-5-11 21 0 0,1 1 0 0 0,0-1 0 0 0,0 0 0 0 0,0 1 0 0 0,0-1 0 0 0,1 0 0 0 0,-1 0 0 0 0,0 0 0 0 0,1-1-1 0 0,-1 1 1 0 0,1-1 0 0 0,0 1 0 0 0,-1-1 0 0 0,1 0 0 0 0,0 0 0 0 0,0 0 0 0 0,0 0 0 0 0,0-1 0 0 0,0 1 0 0 0,0-1 0 0 0,0 0 0 0 0,0 1 0 0 0,0-1-1 0 0,0-1 1 0 0,0 1 0 0 0,0 0 0 0 0,0-1 0 0 0,0 0 0 0 0,0 1 0 0 0,5-3 0 0 0,9-4 139 0 0,0 0 0 0 0,-1-1 1 0 0,1-1-1 0 0,-2 0 0 0 0,1-1 0 0 0,-1-1 0 0 0,18-16 1 0 0,-12 7 159 0 0,0-1 0 0 0,-1-1 0 0 0,31-44 0 0 0,-32 36 230 0 0,-19 29-382 0 0,4 3-1219 0 0,0 2 962 0 0,0 1-1 0 0,0-1 0 0 0,0 1 0 0 0,0 0 0 0 0,-1 0 1 0 0,0 0-1 0 0,4 9 0 0 0,15 24-78 0 0,-14-29 174 0 0,1 1-1 0 0,0-1 1 0 0,0-1 0 0 0,1 0 0 0 0,0 0-1 0 0,1-1 1 0 0,17 10 0 0 0,-25-15 42 0 0,1-1 0 0 0,-1 1 1 0 0,1 0-1 0 0,-1-1 0 0 0,1 0 1 0 0,-1 0-1 0 0,1 0 0 0 0,0 0 1 0 0,0 0-1 0 0,0-1 0 0 0,-1 1 1 0 0,1-1-1 0 0,0 0 0 0 0,0-1 1 0 0,0 1-1 0 0,-1-1 0 0 0,1 1 1 0 0,0-1-1 0 0,0 0 0 0 0,-1 0 1 0 0,1-1-1 0 0,-1 1 0 0 0,1-1 1 0 0,-1 0-1 0 0,0 0 0 0 0,1 0 1 0 0,-1 0-1 0 0,0-1 0 0 0,3-2 1 0 0,-2-1 73 0 0,0-1 1 0 0,0 1-1 0 0,-1-1 0 0 0,0 0 1 0 0,0 0-1 0 0,0 0 1 0 0,-1 0-1 0 0,0-1 1 0 0,0 1-1 0 0,-1 0 0 0 0,1-9 1 0 0,3-16 140 0 0,-4 22-277 0 0,0 0 0 0 0,0 0 0 0 0,-1 0 0 0 0,-1 0-1 0 0,0 0 1 0 0,0 0 0 0 0,-1 1 0 0 0,0-1 0 0 0,-1 0-1 0 0,0 1 1 0 0,-1 0 0 0 0,1-1 0 0 0,-2 1 0 0 0,1 1-1 0 0,-1-1 1 0 0,-1 1 0 0 0,0 0 0 0 0,0 0 0 0 0,0 0-1 0 0,-10-8 1 0 0,13 14-70 0 0,0 0 0 0 0,1 0 1 0 0,-1 1-1 0 0,0-1 0 0 0,0 1 0 0 0,0-1 0 0 0,0 1 1 0 0,0 0-1 0 0,0 1 0 0 0,-1-1 0 0 0,1 0 0 0 0,0 1 1 0 0,0 0-1 0 0,-1-1 0 0 0,1 1 0 0 0,-5 1 0 0 0,2 0-102 0 0,0 0-1 0 0,0 1 0 0 0,-1 0 0 0 0,1 0 0 0 0,1 1 0 0 0,-1-1 0 0 0,-10 8 0 0 0,-3 3-637 0 0,0 1 0 0 0,1 1 0 0 0,-23 26 0 0 0,19-18-286 0 0,3 0-399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1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3345 0 0,'4'-5'495'0'0,"1"-2"147"0"0,0 1-1 0 0,0 1 0 0 0,1-1 0 0 0,-1 1 0 0 0,14-10 0 0 0,-18 14-599 0 0,1 0 1 0 0,0 1-1 0 0,-1-1 1 0 0,1 0-1 0 0,0 1 1 0 0,0-1-1 0 0,-1 1 0 0 0,1-1 1 0 0,0 1-1 0 0,0 0 1 0 0,0 0-1 0 0,-1 0 0 0 0,1 0 1 0 0,0 0-1 0 0,0 0 1 0 0,0 0-1 0 0,0 1 1 0 0,-1-1-1 0 0,1 1 0 0 0,0-1 1 0 0,-1 1-1 0 0,1 0 1 0 0,0 0-1 0 0,-1 0 1 0 0,1 0-1 0 0,-1 0 0 0 0,1 0 1 0 0,-1 0-1 0 0,1 0 1 0 0,-1 0-1 0 0,2 3 1 0 0,4 3-43 0 0,-1 1 0 0 0,0-1 0 0 0,-1 1 1 0 0,0 0-1 0 0,0 1 0 0 0,-1-1 1 0 0,0 1-1 0 0,0 0 0 0 0,2 10 1 0 0,3 14 88 0 0,5 42 1 0 0,-2-12 177 0 0,-12-63-229 0 0,0 0-1 0 0,0 0 1 0 0,0 0-1 0 0,0 1 1 0 0,0-1-1 0 0,0 0 1 0 0,0 0-1 0 0,0 0 1 0 0,0 0-1 0 0,0 0 1 0 0,1 0-1 0 0,-1 0 1 0 0,0 0-1 0 0,0 0 1 0 0,0 1-1 0 0,0-1 1 0 0,0 0-1 0 0,0 0 1 0 0,0 0-1 0 0,0 0 1 0 0,1 0-1 0 0,-1 0 1 0 0,0 0-1 0 0,0 0 1 0 0,0 0-1 0 0,0 0 1 0 0,0 0-1 0 0,0 0 1 0 0,1 0 0 0 0,-1 0-1 0 0,0 0 1 0 0,0 0-1 0 0,0 0 1 0 0,0 0-1 0 0,0 0 1 0 0,0 0-1 0 0,1 0 1 0 0,-1 0-1 0 0,0 0 1 0 0,0 0-1 0 0,0 0 1 0 0,0 0-1 0 0,0 0 1 0 0,0 0-1 0 0,0-1 1 0 0,0 1-1 0 0,1 0 1 0 0,-1 0-1 0 0,0 0 1 0 0,0 0-1 0 0,0 0 1 0 0,0 0-1 0 0,0 0 1 0 0,0 0-1 0 0,0 0 1 0 0,0-1-1 0 0,0 1 1 0 0,0 0-1 0 0,0 0 1 0 0,0 0 0 0 0,0 0-1 0 0,0 0 1 0 0,0 0-1 0 0,0-1 1 0 0,10-14 610 0 0,6-17-557 0 0,3-9-57 0 0,32-56 0 0 0,-43 84-68 0 0,1 0 1 0 0,0 1 0 0 0,1-1-1 0 0,0 2 1 0 0,1 0 0 0 0,0 0 0 0 0,24-17-1 0 0,-33 27 14 0 0,0 0 0 0 0,-1 0-1 0 0,1 0 1 0 0,0 0-1 0 0,0 0 1 0 0,0 1 0 0 0,0-1-1 0 0,0 1 1 0 0,0-1 0 0 0,0 1-1 0 0,0 0 1 0 0,0 0-1 0 0,0 0 1 0 0,0 0 0 0 0,0 0-1 0 0,0 0 1 0 0,0 0 0 0 0,0 1-1 0 0,3 0 1 0 0,-2 0-14 0 0,1 1 0 0 0,-1 0 0 0 0,1 0 0 0 0,-1 0 0 0 0,0 0 0 0 0,0 0 1 0 0,0 1-1 0 0,0-1 0 0 0,4 6 0 0 0,1 2-12 0 0,-1 0 0 0 0,0 0 0 0 0,0 1 0 0 0,-1 0 1 0 0,6 15-1 0 0,6 20 96 0 0,-1 1 0 0 0,13 64 0 0 0,-30-107 62 0 0,2 11-212 0 0,-2-14 126 0 0,0-1-1 0 0,0 0 1 0 0,0 0-1 0 0,0 1 1 0 0,0-1 0 0 0,0 0-1 0 0,0 0 1 0 0,0 1 0 0 0,0-1-1 0 0,1 0 1 0 0,-1 0 0 0 0,0 1-1 0 0,0-1 1 0 0,0 0-1 0 0,0 0 1 0 0,0 0 0 0 0,1 1-1 0 0,-1-1 1 0 0,0 0 0 0 0,0 0-1 0 0,0 0 1 0 0,1 0 0 0 0,-1 1-1 0 0,0-1 1 0 0,0 0 0 0 0,0 0-1 0 0,1 0 1 0 0,-1 0-1 0 0,0 0 1 0 0,0 0 0 0 0,1 0-1 0 0,-1 0 1 0 0,0 0 0 0 0,0 0-1 0 0,1 0 1 0 0,-1 0 0 0 0,0 0-1 0 0,0 0 1 0 0,1 0-1 0 0,-1 0 1 0 0,0 0 0 0 0,0 0-1 0 0,1 0 1 0 0,-1 0 0 0 0,0 0-1 0 0,0 0 1 0 0,1 0 0 0 0,-1 0-1 0 0,0-1 1 0 0,1 1-1 0 0,2-3 23 0 0,1 0-1 0 0,0 0 0 0 0,0-1 1 0 0,-1 1-1 0 0,0-1 1 0 0,0 0-1 0 0,0 0 0 0 0,0 0 1 0 0,-1-1-1 0 0,1 1 0 0 0,-1 0 1 0 0,2-6-1 0 0,19-67 116 0 0,-10 27-108 0 0,-8 33-62 0 0,1-1 1 0 0,1 2-1 0 0,0-1 1 0 0,1 1-1 0 0,1 0 1 0 0,1 1-1 0 0,20-27 1 0 0,-29 41-6 0 0,-1 1 0 0 0,1-1 0 0 0,0 0 0 0 0,-1 1 0 0 0,1-1 0 0 0,0 1 0 0 0,-1-1 1 0 0,1 1-1 0 0,0-1 0 0 0,0 1 0 0 0,0-1 0 0 0,-1 1 0 0 0,1 0 0 0 0,0 0 0 0 0,0-1 0 0 0,0 1 0 0 0,0 0 0 0 0,0 0 0 0 0,0 0 0 0 0,-1 0 0 0 0,1 0 1 0 0,0 0-1 0 0,0 0 0 0 0,0 0 0 0 0,0 0 0 0 0,0 1 0 0 0,0-1 0 0 0,1 1 0 0 0,0 0-11 0 0,0 1 0 0 0,0-1 0 0 0,0 1 0 0 0,0-1 0 0 0,0 1 0 0 0,-1 0 0 0 0,1 0 0 0 0,-1 0 0 0 0,1 0 0 0 0,1 3 0 0 0,3 6-27 0 0,-1 0 1 0 0,0 0 0 0 0,4 15 0 0 0,-1 5 73 0 0,6 45 0 0 0,-11-51 22 0 0,1 0-1 0 0,2-1 1 0 0,12 38-1 0 0,-17-61-203 0 0,4 11 584 0 0,-5-12-478 0 0,1 0 0 0 0,-1 0 1 0 0,0 1-1 0 0,0-1 0 0 0,0 0 0 0 0,0 0 0 0 0,1 1 0 0 0,-1-1 1 0 0,0 0-1 0 0,0 0 0 0 0,0 0 0 0 0,1 0 0 0 0,-1 1 0 0 0,0-1 0 0 0,0 0 1 0 0,1 0-1 0 0,-1 0 0 0 0,0 0 0 0 0,0 0 0 0 0,1 0 0 0 0,-1 0 0 0 0,0 0 1 0 0,0 0-1 0 0,1 0 0 0 0,-1 0 0 0 0,0 0 0 0 0,1 0 0 0 0,-1 0 1 0 0,0 0-1 0 0,0 0 0 0 0,1 0 0 0 0,-1 0 0 0 0,0 0 0 0 0,0 0 0 0 0,1 0 1 0 0,-1 0-1 0 0,0 0 0 0 0,0-1 0 0 0,1 1 0 0 0,-1 0 0 0 0,0 0 1 0 0,1 0-1 0 0,16-16-1514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3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 6601 0 0,'0'0'970'0'0,"0"11"2504"0"0,2 9-3258 0 0,2 0 0 0 0,-1-1 0 0 0,2 1 0 0 0,14 36 0 0 0,5 18-42 0 0,-22-64-107 0 0,0-1 1 0 0,1 0-1 0 0,0 0 1 0 0,1 0-1 0 0,0 0 1 0 0,0-1 0 0 0,1 1-1 0 0,7 8 928 0 0,-4-47-377 0 0,-5 15-630 0 0,0 0-1 0 0,0 0 0 0 0,1 1 1 0 0,1 0-1 0 0,0 0 0 0 0,13-23 0 0 0,6-19-194 0 0,-19 43 175 0 0,0 1-1 0 0,0 1 1 0 0,1-1-1 0 0,0 1 0 0 0,1 0 1 0 0,10-13-1 0 0,-15 23 10 0 0,-1-1 0 0 0,0 0 0 0 0,1 1 0 0 0,-1-1 0 0 0,1 1 0 0 0,0-1 0 0 0,0 1 0 0 0,-1 0 0 0 0,1-1 0 0 0,0 1 0 0 0,0 0 0 0 0,0 0 0 0 0,0 0 0 0 0,0 1 0 0 0,0-1 0 0 0,1 1 0 0 0,-1-1 0 0 0,0 1 0 0 0,0-1 0 0 0,0 1 0 0 0,1 0 0 0 0,-1 0 0 0 0,0 0 0 0 0,0 0 0 0 0,0 1 0 0 0,1-1 0 0 0,-1 1 0 0 0,0-1 0 0 0,0 1 0 0 0,0 0 0 0 0,0 0 0 0 0,0 0 0 0 0,0 0 0 0 0,0 0 0 0 0,0 0 0 0 0,0 0 0 0 0,-1 1 0 0 0,1-1 0 0 0,0 0 0 0 0,-1 1 0 0 0,1 0 0 0 0,2 3 0 0 0,3 3 3 0 0,0 1 1 0 0,-1 0-1 0 0,0 0 1 0 0,0 0-1 0 0,-1 1 1 0 0,0 0-1 0 0,6 19 1 0 0,-1 4 210 0 0,5 40 0 0 0,-3-18-106 0 0,-7-43 804 0 0,1-11-305 0 0,9-23-81 0 0,7-42-373 0 0,-21 63-108 0 0,12-47 4 0 0,-4 12-10 0 0,17-39 0 0 0,-23 66-30 0 0,1 0 0 0 0,0 0 0 0 0,1 1 0 0 0,0 0 1 0 0,0 0-1 0 0,1 0 0 0 0,0 1 0 0 0,0 0 1 0 0,12-10-1 0 0,-17 16 0 0 0,0 0 0 0 0,0 0 1 0 0,-1 0-1 0 0,1 0 0 0 0,0 1 0 0 0,0-1 1 0 0,0 0-1 0 0,0 1 0 0 0,0-1 0 0 0,1 0 0 0 0,-1 1 1 0 0,0-1-1 0 0,0 1 0 0 0,0 0 0 0 0,0-1 1 0 0,1 1-1 0 0,-1 0 0 0 0,0 0 0 0 0,0 0 0 0 0,1 0 1 0 0,-1 0-1 0 0,0 0 0 0 0,0 0 0 0 0,0 0 1 0 0,1 0-1 0 0,-1 1 0 0 0,0-1 0 0 0,0 1 0 0 0,0-1 1 0 0,0 0-1 0 0,0 1 0 0 0,1 0 0 0 0,-1-1 1 0 0,0 1-1 0 0,0 0 0 0 0,0-1 0 0 0,0 1 0 0 0,-1 0 1 0 0,1 0-1 0 0,0 0 0 0 0,0 0 0 0 0,0 0 1 0 0,-1 0-1 0 0,1 0 0 0 0,-1 0 0 0 0,2 2 0 0 0,2 7-21 0 0,0 0 0 0 0,-1 0-1 0 0,0 1 1 0 0,2 17-1 0 0,0-5 95 0 0,13 49 5 0 0,14 42-50 0 0,-27-99-30 0 0,-3-7 45 0 0,1-1 1 0 0,0 1 0 0 0,1 0-1 0 0,-1-1 1 0 0,2 0-1 0 0,6 10 1 0 0,-10-15-21 0 0,1 0-1 0 0,0-1 1 0 0,0 1 0 0 0,0-1-1 0 0,0 1 1 0 0,0-1 0 0 0,1 0 0 0 0,-1 1-1 0 0,0-1 1 0 0,0 0 0 0 0,1-1-1 0 0,-1 1 1 0 0,1 0 0 0 0,-1-1-1 0 0,1 1 1 0 0,-1-1 0 0 0,1 0 0 0 0,-1 0-1 0 0,1 0 1 0 0,-1 0 0 0 0,1 0-1 0 0,0 0 1 0 0,-1-1 0 0 0,0 1 0 0 0,5-3-1 0 0,3 0-223 0 0,0-1-1 0 0,-1-1 1 0 0,0 1-1 0 0,0-1 0 0 0,0-1 1 0 0,-1 0-1 0 0,1 0 1 0 0,-1-1-1 0 0,-1 0 1 0 0,13-14-1 0 0,-5 3-401 0 0,-1 0-1 0 0,-1 0 1 0 0,20-39-1 0 0,-26 42 616 0 0,-1 0 0 0 0,-1 0 0 0 0,0 0 1 0 0,3-16-1 0 0,-7 23 160 0 0,0 1 0 0 0,0-1 1 0 0,0 1-1 0 0,-1-1 0 0 0,0 0 1 0 0,0 1-1 0 0,-1-1 0 0 0,0 0 1 0 0,0 1-1 0 0,-4-11 1 0 0,5 17-131 0 0,0 0 1 0 0,0 0 0 0 0,-1 0 0 0 0,1 0 0 0 0,0 0 0 0 0,-1 0 0 0 0,1 0 0 0 0,-1 0 0 0 0,0 0 0 0 0,1 0 0 0 0,-1 0-1 0 0,0 0 1 0 0,1 0 0 0 0,-1 1 0 0 0,0-1 0 0 0,0 0 0 0 0,0 0 0 0 0,0 1 0 0 0,0-1 0 0 0,0 1 0 0 0,0-1 0 0 0,0 1-1 0 0,0-1 1 0 0,0 1 0 0 0,0-1 0 0 0,0 1 0 0 0,0 0 0 0 0,-2-1 0 0 0,1 2-20 0 0,0-1-1 0 0,0 1 1 0 0,0 0 0 0 0,0 0 0 0 0,1 0-1 0 0,-1 0 1 0 0,0 0 0 0 0,1 0 0 0 0,-1 0-1 0 0,0 0 1 0 0,1 1 0 0 0,-1-1 0 0 0,1 0 0 0 0,-2 4-1 0 0,-5 4-36 0 0,2 1 0 0 0,-1 0-1 0 0,1 0 1 0 0,-6 14 0 0 0,5-6 28 0 0,0 0 1 0 0,1 0-1 0 0,1 1 1 0 0,0-1-1 0 0,2 1 1 0 0,-2 26-1 0 0,4-40 14 0 0,1-1-1 0 0,0 1 1 0 0,1 0-1 0 0,-1 0 1 0 0,1-1-1 0 0,-1 1 0 0 0,2 0 1 0 0,-1-1-1 0 0,0 1 1 0 0,1-1-1 0 0,0 1 1 0 0,0-1-1 0 0,0 0 0 0 0,0 0 1 0 0,1 0-1 0 0,0 0 1 0 0,0 0-1 0 0,0 0 1 0 0,0-1-1 0 0,0 0 0 0 0,1 1 1 0 0,-1-1-1 0 0,1 0 1 0 0,0-1-1 0 0,0 1 1 0 0,0-1-1 0 0,1 0 0 0 0,-1 0 1 0 0,0 0-1 0 0,1 0 1 0 0,4 0-1 0 0,-1 0 29 0 0,1-1 1 0 0,-1 0-1 0 0,0 0 0 0 0,0-1 1 0 0,1 0-1 0 0,-1-1 0 0 0,0 0 0 0 0,0 0 1 0 0,1-1-1 0 0,-1 0 0 0 0,0 0 0 0 0,-1-1 1 0 0,1 0-1 0 0,0 0 0 0 0,9-6 0 0 0,-8 4 26 0 0,0-1 0 0 0,0 0-1 0 0,0 0 1 0 0,-1-1 0 0 0,0 0-1 0 0,-1 0 1 0 0,0 0 0 0 0,0-1-1 0 0,0-1 1 0 0,-1 1 0 0 0,9-17-1 0 0,-13 22-34 0 0,-1-1 0 0 0,0 1-1 0 0,1-1 1 0 0,-1 1 0 0 0,0-1-1 0 0,-1 0 1 0 0,1 1-1 0 0,-1-1 1 0 0,0 0 0 0 0,0 0-1 0 0,0 0 1 0 0,0 1-1 0 0,0-1 1 0 0,-1 0 0 0 0,0 1-1 0 0,-2-8 1 0 0,0 5-1 0 0,1 0-1 0 0,-1 0 1 0 0,-1 1 0 0 0,1-1-1 0 0,-1 1 1 0 0,0 0 0 0 0,-1 0-1 0 0,1 0 1 0 0,-6-4 0 0 0,-3-1-31 0 0,0 0 0 0 0,0 1 0 0 0,-1 0 0 0 0,0 2 0 0 0,0-1-1 0 0,-1 2 1 0 0,-18-6 0 0 0,24 9-39 0 0,-1 1-1 0 0,1 0 1 0 0,-1 0-1 0 0,0 1 1 0 0,1 0-1 0 0,-1 1 0 0 0,0 0 1 0 0,0 1-1 0 0,1 0 1 0 0,-1 1-1 0 0,1-1 1 0 0,-1 2-1 0 0,1-1 0 0 0,0 2 1 0 0,-1-1-1 0 0,1 1 1 0 0,1 0-1 0 0,-1 1 1 0 0,1 0-1 0 0,0 1 1 0 0,0-1-1 0 0,-10 10 0 0 0,13-9-170 0 0,-1 0 0 0 0,1 0 0 0 0,0 0 0 0 0,0 1-1 0 0,0 0 1 0 0,1-1 0 0 0,0 2 0 0 0,-5 12-1 0 0,8-18 97 0 0,0 0-1 0 0,1 0 0 0 0,-1 0 0 0 0,1 0 1 0 0,-1-1-1 0 0,1 1 0 0 0,0 0 0 0 0,0 0 1 0 0,0 0-1 0 0,0 0 0 0 0,0 0 0 0 0,0 0 0 0 0,0 0 1 0 0,1 0-1 0 0,-1 0 0 0 0,1 0 0 0 0,-1 0 1 0 0,1 0-1 0 0,0-1 0 0 0,0 1 0 0 0,0 0 1 0 0,0-1-1 0 0,0 1 0 0 0,0 0 0 0 0,0-1 1 0 0,0 1-1 0 0,1-1 0 0 0,-1 1 0 0 0,1-1 1 0 0,-1 0-1 0 0,1 0 0 0 0,-1 0 0 0 0,1 0 1 0 0,0 0-1 0 0,0 0 0 0 0,-1 0 0 0 0,1 0 0 0 0,0-1 1 0 0,0 1-1 0 0,0-1 0 0 0,0 1 0 0 0,2-1 1 0 0,8 2-41 0 0,0 0-1 0 0,1-1 1 0 0,-1 0 0 0 0,1-2 0 0 0,-1 1 0 0 0,1-1 0 0 0,-1-1-1 0 0,0 0 1 0 0,0-1 0 0 0,21-7 0 0 0,12-7 647 0 0,60-32 1 0 0,-89 41-309 0 0,30-16 488 0 0,-20 10-68 0 0,1 0 0 0 0,0 2 1 0 0,1 1-1 0 0,49-13 0 0 0,-75 23-592 0 0,1 1 0 0 0,-1 0 1 0 0,0-1-1 0 0,1 1 0 0 0,-1 0 0 0 0,1 0 0 0 0,-1 0 1 0 0,1 1-1 0 0,-1-1 0 0 0,0 1 0 0 0,1-1 0 0 0,-1 1 1 0 0,0 0-1 0 0,0 0 0 0 0,1 0 0 0 0,-1 0 0 0 0,0 0 1 0 0,0 0-1 0 0,0 1 0 0 0,0-1 0 0 0,0 1 0 0 0,0-1 1 0 0,-1 1-1 0 0,1 0 0 0 0,0 0 0 0 0,-1 0 0 0 0,0 0 1 0 0,1 0-1 0 0,-1 0 0 0 0,0 0 0 0 0,0 0 0 0 0,0 0 1 0 0,1 4-1 0 0,2 7 93 0 0,0 1 0 0 0,-1 0 0 0 0,0 1 1 0 0,0 22-1 0 0,1-4 110 0 0,0 15-32 0 0,-4-35-120 0 0,1 0 0 0 0,0-1 0 0 0,4 14 0 0 0,-4-14 25 0 0,0-9 732 0 0,7-12-384 0 0,10-19-253 0 0,0-1 0 0 0,20-48 0 0 0,-20 39-232 0 0,26-42 1 0 0,-37 69 21 0 0,0 1 1 0 0,1 0-1 0 0,0 1 0 0 0,1 0 0 0 0,0 0 0 0 0,0 1 0 0 0,1 0 0 0 0,14-10 0 0 0,-22 18 7 0 0,-1-1 0 0 0,1 0-1 0 0,-1 0 1 0 0,1 1-1 0 0,-1-1 1 0 0,1 1 0 0 0,0-1-1 0 0,0 1 1 0 0,-1 0 0 0 0,1 0-1 0 0,0-1 1 0 0,-1 1-1 0 0,1 1 1 0 0,0-1 0 0 0,-1 0-1 0 0,1 0 1 0 0,0 0 0 0 0,0 1-1 0 0,-1-1 1 0 0,4 2-1 0 0,-1 0-8 0 0,-1 0-1 0 0,1 1 1 0 0,-1-1-1 0 0,1 1 1 0 0,-1 0-1 0 0,0-1 1 0 0,0 1-1 0 0,4 5 1 0 0,0 2 18 0 0,0 0 0 0 0,0 0-1 0 0,-1 1 1 0 0,0 0 0 0 0,5 14 0 0 0,65 160 502 0 0,-61-142-427 0 0,-14-37-170 0 0,0 0 0 0 0,1-1 0 0 0,0 1 0 0 0,0 0 0 0 0,0-1 1 0 0,1 0-1 0 0,0 1 0 0 0,0-1 0 0 0,0 0 0 0 0,6 6 0 0 0,-1-3-1087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3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0 16019 0 0,'0'0'1005'0'0,"-4"3"-1288"0"0,-1 2 175 0 0,1 0 0 0 0,0 1 0 0 0,0 0-1 0 0,0 0 1 0 0,1 0 0 0 0,-1 0 0 0 0,-3 13 0 0 0,-17 56-72 0 0,18-52 193 0 0,-11 42-89 0 0,4 0 0 0 0,2 1 0 0 0,-3 102 0 0 0,22 201 325 0 0,2-271-320 0 0,36 156 1 0 0,-43-229-899 0 0,-7-22-673 0 0,-6-13 144 0 0,1-1 32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9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0 162 11955 0 0,'0'0'746'0'0,"3"-3"-96"0"0,3-2-532 0 0,0 1 0 0 0,0 0 1 0 0,0 0-1 0 0,0 1 0 0 0,1-1 1 0 0,-1 1-1 0 0,1 1 0 0 0,0-1 1 0 0,-1 1-1 0 0,1 0 0 0 0,1 1 1 0 0,10-2-1 0 0,16 1-187 0 0,47 0 1 0 0,-51 3 209 0 0,20-3-95 0 0,1-1 1 0 0,-1-3 0 0 0,0-1 0 0 0,-1-3 0 0 0,50-17 0 0 0,-94 25-16 0 0,-1 0 0 0 0,0-1 0 0 0,0 1 0 0 0,0-1-1 0 0,0 0 1 0 0,0 0 0 0 0,0 0 0 0 0,-1 0 0 0 0,1-1 0 0 0,4-6 0 0 0,-8 9 69 0 0,0-1-144 0 0,-1 1 1 0 0,0 0-1 0 0,0-1 1 0 0,1 1-1 0 0,-1 0 1 0 0,0 0-1 0 0,0-1 1 0 0,0 1-1 0 0,-1 0 1 0 0,1 0-1 0 0,0 0 1 0 0,0 0-1 0 0,-1 1 1 0 0,1-1-1 0 0,0 0 1 0 0,-1 0-1 0 0,1 1 1 0 0,-3-2-1 0 0,2 2 38 0 0,1 0-8 0 0,-1 0 1 0 0,0 0-1 0 0,1-1 1 0 0,-1 1-1 0 0,1 0 1 0 0,-1 1-1 0 0,0-1 1 0 0,1 0 0 0 0,-1 0-1 0 0,0 1 1 0 0,1-1-1 0 0,-1 1 1 0 0,1-1-1 0 0,-1 1 1 0 0,1 0-1 0 0,-1-1 1 0 0,1 1-1 0 0,0 0 1 0 0,-1 0-1 0 0,1 0 1 0 0,0 0-1 0 0,0 0 1 0 0,0 0 0 0 0,-1 1-1 0 0,1-1 1 0 0,0 0-1 0 0,1 0 1 0 0,-1 1-1 0 0,0-1 1 0 0,0 1-1 0 0,1-1 1 0 0,-2 2-1 0 0,-9 28-27 0 0,1-1 0 0 0,1 1 0 0 0,2 0 0 0 0,1 1 0 0 0,1 0 0 0 0,2 0 0 0 0,1 0 0 0 0,2 0 0 0 0,1 1-1 0 0,7 41 1 0 0,-8-74 41 0 0,8 48 43 0 0,-2 1 0 0 0,-2 0 0 0 0,-2 0 0 0 0,-6 61 0 0 0,3-101-101 0 0,-1 0 0 0 0,0 0-1 0 0,0-1 1 0 0,-1 1 0 0 0,-7 16 0 0 0,9-23-138 0 0,0 0-1 0 0,0 0 1 0 0,-1 1-1 0 0,1-1 1 0 0,-1 0-1 0 0,1 0 1 0 0,-1 0 0 0 0,1-1-1 0 0,-1 1 1 0 0,0 0-1 0 0,0-1 1 0 0,0 1 0 0 0,0-1-1 0 0,0 1 1 0 0,0-1-1 0 0,-1 0 1 0 0,1 0-1 0 0,0 0 1 0 0,-1 0 0 0 0,1 0-1 0 0,-1-1 1 0 0,1 1-1 0 0,0-1 1 0 0,-1 0 0 0 0,-3 1-1 0 0,-4-3-1212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1 282 6537 0 0,'1'-17'1250'0'0,"0"0"1"0"0,2 0-1 0 0,6-25 0 0 0,-7 37-1084 0 0,0-1 1 0 0,0 1-1 0 0,1 0 0 0 0,0 0 1 0 0,0 0-1 0 0,0 0 1 0 0,0 1-1 0 0,1-1 0 0 0,-1 1 1 0 0,1 0-1 0 0,0 0 0 0 0,1 0 1 0 0,-1 0-1 0 0,8-3 1 0 0,9-6-119 0 0,1 2 0 0 0,0 1 1 0 0,1 1-1 0 0,0 0 0 0 0,40-8 1 0 0,124-13-167 0 0,-141 24 147 0 0,12 0 14 0 0,63 1 1 0 0,-120 5 33 0 0,-38 0-291 0 0,21 0 121 0 0,11 0 63 0 0,0 1-1 0 0,0 0 0 0 0,1 0 1 0 0,-1 0-1 0 0,1 0 0 0 0,-1 1 1 0 0,1 0-1 0 0,-1 0 0 0 0,1 0 0 0 0,0 1 1 0 0,0-1-1 0 0,0 1 0 0 0,0 0 1 0 0,0 0-1 0 0,1 0 0 0 0,-6 7 1 0 0,1 0-67 0 0,1 0 1 0 0,-1 1 0 0 0,2 0 0 0 0,-11 24-1 0 0,15-30 103 0 0,0 1 0 0 0,1-1 0 0 0,-1 1 0 0 0,1-1 0 0 0,0 1 0 0 0,1 0 0 0 0,-1-1 0 0 0,1 1 0 0 0,0 0 0 0 0,1-1 0 0 0,0 1 0 0 0,-1 0 0 0 0,2-1 0 0 0,-1 1 0 0 0,1-1 0 0 0,3 9 0 0 0,-4-12 17 0 0,0 0 0 0 0,0 1 1 0 0,0-1-1 0 0,1 0 0 0 0,-1 0 0 0 0,1 0 0 0 0,0 0 0 0 0,-1 0 0 0 0,1 0 1 0 0,0 0-1 0 0,0-1 0 0 0,0 1 0 0 0,0-1 0 0 0,1 1 0 0 0,-1-1 1 0 0,0 0-1 0 0,1 0 0 0 0,-1 0 0 0 0,1 0 0 0 0,-1 0 0 0 0,1 0 1 0 0,-1-1-1 0 0,1 1 0 0 0,-1-1 0 0 0,1 0 0 0 0,0 0 0 0 0,-1 0 0 0 0,1 0 1 0 0,-1 0-1 0 0,1-1 0 0 0,0 1 0 0 0,-1-1 0 0 0,1 1 0 0 0,-1-1 1 0 0,1 0-1 0 0,-1 0 0 0 0,3-1 0 0 0,5-5 39 0 0,0 0 0 0 0,0-1 0 0 0,0 0 1 0 0,-1 0-1 0 0,0-1 0 0 0,0-1 0 0 0,-1 1 0 0 0,-1-1 0 0 0,10-15 0 0 0,-11 14-6 0 0,0-1-1 0 0,-1 1 1 0 0,0-2-1 0 0,4-16 1 0 0,2-5 215 0 0,-3 21-309 0 0,-2 22-431 0 0,-4 26-109 0 0,-2-30 478 0 0,-2 18 147 0 0,2 0 0 0 0,0-1 0 0 0,1 1 0 0 0,9 45 0 0 0,-10-64-150 0 0,2 1-1 0 0,-1-1 1 0 0,0 1-1 0 0,1-1 1 0 0,0 0 0 0 0,0 0-1 0 0,0 0 1 0 0,1 0 0 0 0,-1 0-1 0 0,1 0 1 0 0,0 0 0 0 0,0-1-1 0 0,0 0 1 0 0,1 1 0 0 0,-1-1-1 0 0,1-1 1 0 0,-1 1 0 0 0,1 0-1 0 0,0-1 1 0 0,0 0 0 0 0,0 0-1 0 0,1 0 1 0 0,-1 0-1 0 0,0 0 1 0 0,1-1 0 0 0,-1 0-1 0 0,1 0 1 0 0,-1-1 0 0 0,1 1-1 0 0,0-1 1 0 0,5 0 0 0 0,10-1-1623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5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244 141 11410 0 0,'-6'-2'162'0'0,"-1"1"-1"0"0,0 0 0 0 0,1 0 0 0 0,-1 1 0 0 0,1-1 0 0 0,-1 1 0 0 0,0 1 0 0 0,1 0 0 0 0,-1 0 0 0 0,1 0 0 0 0,-1 0 1 0 0,1 1-1 0 0,-12 5 0 0 0,11-3-169 0 0,1 0 1 0 0,-1 1 0 0 0,1-1-1 0 0,0 2 1 0 0,0-1 0 0 0,1 1-1 0 0,-1 0 1 0 0,1 0 0 0 0,1 0-1 0 0,-1 1 1 0 0,-4 8 0 0 0,-2 5-28 0 0,1 0 1 0 0,0 0 0 0 0,2 1 0 0 0,0 0-1 0 0,2 0 1 0 0,-7 32 0 0 0,12-43 42 0 0,0 0-1 0 0,0-1 1 0 0,1 1-1 0 0,0 0 1 0 0,1-1-1 0 0,0 1 1 0 0,4 16 0 0 0,-3-21 7 0 0,0 1 1 0 0,0-1 0 0 0,0 0 0 0 0,1 1 0 0 0,0-1 0 0 0,0 0-1 0 0,0-1 1 0 0,1 1 0 0 0,-1-1 0 0 0,1 1 0 0 0,0-1 0 0 0,1 0-1 0 0,8 6 1 0 0,-7-6 0 0 0,0-1-1 0 0,0 0 1 0 0,1-1-1 0 0,-1 0 1 0 0,1 0-1 0 0,-1 0 1 0 0,1-1 0 0 0,0 0-1 0 0,0 0 1 0 0,0 0-1 0 0,-1-1 1 0 0,1 0-1 0 0,0-1 1 0 0,0 1-1 0 0,0-1 1 0 0,0-1-1 0 0,-1 1 1 0 0,8-4-1 0 0,9-2-112 0 0,-1-1 0 0 0,0-1 0 0 0,39-24 0 0 0,-39 19 167 0 0,-2-2 0 0 0,0 0 0 0 0,0-1 1 0 0,-2-1-1 0 0,0-1 0 0 0,-1 0 0 0 0,-1-1 0 0 0,-1-1 0 0 0,-1-1 1 0 0,0 0-1 0 0,-2-1 0 0 0,-1 0 0 0 0,0 0 0 0 0,-2-1 0 0 0,-1-1 0 0 0,-1 0 1 0 0,6-35-1 0 0,-11 45 199 0 0,-1 1 0 0 0,0-1 0 0 0,-1 0 1 0 0,-1 0-1 0 0,-3-23 0 0 0,4 37-68 0 0,-4 3-1401 0 0,4-1 1152 0 0,-1 0-1 0 0,0 0 0 0 0,0 0 0 0 0,0 0 0 0 0,0 1 1 0 0,1-1-1 0 0,-1 0 0 0 0,0 0 0 0 0,1 0 0 0 0,-1 1 1 0 0,1-1-1 0 0,-1 0 0 0 0,1 0 0 0 0,0 1 1 0 0,-1 1-1 0 0,-12 126 12 0 0,6 218-1 0 0,7-225 10 0 0,-5-90-557 0 0,5-31 439 0 0,-4-4-575 0 0,-1-2 625 0 0,0 0 0 0 0,1-1 1 0 0,0 0-1 0 0,0 0 0 0 0,0 0 0 0 0,1-1 1 0 0,0 1-1 0 0,0-1 0 0 0,1 0 0 0 0,-3-13 1 0 0,-1-2 146 0 0,2 0 0 0 0,-2-32 0 0 0,6 35 109 0 0,0 1 1 0 0,1 0 0 0 0,1-1 0 0 0,0 1 0 0 0,2 0-1 0 0,0 0 1 0 0,1 0 0 0 0,1 1 0 0 0,15-32 0 0 0,-17 41-123 0 0,0 1 0 0 0,1 0 1 0 0,0 0-1 0 0,0 0 1 0 0,0 1-1 0 0,1 0 1 0 0,0 0-1 0 0,0 0 0 0 0,1 1 1 0 0,10-7-1 0 0,-12 9-64 0 0,1 0-1 0 0,0 1 0 0 0,0-1 0 0 0,0 1 1 0 0,0 1-1 0 0,0-1 0 0 0,1 1 0 0 0,-1 0 1 0 0,0 0-1 0 0,1 1 0 0 0,-1 0 1 0 0,0 0-1 0 0,1 1 0 0 0,-1-1 0 0 0,8 3 1 0 0,-8-1 0 0 0,0 0 1 0 0,0 0 0 0 0,-1 0 0 0 0,1 1-1 0 0,-1 0 1 0 0,1 0 0 0 0,-1 1-1 0 0,0-1 1 0 0,-1 1 0 0 0,1 0 0 0 0,-1 1-1 0 0,1-1 1 0 0,-1 1 0 0 0,-1-1-1 0 0,1 1 1 0 0,-1 0 0 0 0,1 1 0 0 0,2 7-1 0 0,6 12-4 0 0,-2 1 0 0 0,14 49 0 0 0,-15-44 22 0 0,-5-14 32 0 0,2-1 1 0 0,0 0-1 0 0,0 0 0 0 0,2 0 1 0 0,0-1-1 0 0,10 15 0 0 0,-16-27 11 0 0,1 0-1 0 0,-1 0 1 0 0,1-1-1 0 0,0 1 1 0 0,-1 0-1 0 0,1-1 1 0 0,1 1-1 0 0,-1-1 1 0 0,0 0-1 0 0,1 0 1 0 0,-1-1-1 0 0,1 1 1 0 0,-1-1-1 0 0,1 1 1 0 0,0-1-1 0 0,-1 0 0 0 0,1-1 1 0 0,0 1-1 0 0,0-1 1 0 0,0 1-1 0 0,0-1 1 0 0,-1 0-1 0 0,1 0 1 0 0,0-1-1 0 0,0 1 1 0 0,0-1-1 0 0,0 0 1 0 0,-1 0-1 0 0,1 0 1 0 0,0-1-1 0 0,-1 1 1 0 0,7-5-1 0 0,-2 3 27 0 0,-1 0 1 0 0,0-1-1 0 0,1 0 0 0 0,-1 0 1 0 0,-1-1-1 0 0,1 0 1 0 0,-1 0-1 0 0,0-1 0 0 0,0 0 1 0 0,0 0-1 0 0,-1 0 0 0 0,0-1 1 0 0,0 1-1 0 0,-1-1 0 0 0,0-1 1 0 0,0 1-1 0 0,-1 0 0 0 0,1-1 1 0 0,-2 0-1 0 0,4-13 0 0 0,-4 12-5 0 0,0-1 0 0 0,-1 1 0 0 0,-1-1 0 0 0,1 1 0 0 0,-2-1 0 0 0,1 1 0 0 0,-1-1 0 0 0,-4-15 0 0 0,3 20-54 0 0,0-1 0 0 0,0 1 0 0 0,0 0-1 0 0,-1 0 1 0 0,0 0 0 0 0,0 0 0 0 0,-1 0-1 0 0,1 0 1 0 0,-1 1 0 0 0,0 0 0 0 0,0 0-1 0 0,-1 0 1 0 0,1 0 0 0 0,-1 1 0 0 0,-7-5-1 0 0,-3-1-41 0 0,0 1 0 0 0,0 1 0 0 0,-1 1 0 0 0,0 0 0 0 0,0 1 0 0 0,0 1 0 0 0,-1 0 0 0 0,-31-2 0 0 0,35 5-338 0 0,0 1 1 0 0,1 0-1 0 0,-1 1 1 0 0,0 1 0 0 0,1 0-1 0 0,-1 0 1 0 0,1 1 0 0 0,0 1-1 0 0,0 0 1 0 0,0 1 0 0 0,0 0-1 0 0,-15 10 1 0 0,14-5-1163 0 0,4 0-255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5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3553 0 0,'26'-1'1097'0'0,"-6"1"-286"0"0,-1 0 0 0 0,0 1 0 0 0,0 0 0 0 0,30 8 0 0 0,-43-8-750 0 0,0 1 0 0 0,-1 1 0 0 0,1-1 0 0 0,0 1 0 0 0,-1 0 0 0 0,0 0 0 0 0,0 0-1 0 0,0 1 1 0 0,0 0 0 0 0,0 0 0 0 0,-1 0 0 0 0,0 0 0 0 0,0 1 0 0 0,0 0 0 0 0,0 0-1 0 0,-1 0 1 0 0,0 0 0 0 0,5 11 0 0 0,0 3 139 0 0,-2 0 0 0 0,0 1 0 0 0,-1 0 0 0 0,-1 0 0 0 0,-1 0 0 0 0,-1 1 0 0 0,0 24 0 0 0,3-88 4213 0 0,20-106-4045 0 0,-22 131-365 0 0,1 1-1 0 0,1-1 1 0 0,0 1-1 0 0,2 0 1 0 0,0 0-1 0 0,0 1 1 0 0,2 0-1 0 0,12-18 0 0 0,-15 26-45 0 0,0 1-1 0 0,0-1 0 0 0,1 1 0 0 0,0 0 0 0 0,1 1 1 0 0,-1 0-1 0 0,1 0 0 0 0,0 0 0 0 0,1 1 0 0 0,-1 0 1 0 0,1 1-1 0 0,0 0 0 0 0,0 0 0 0 0,1 1 0 0 0,-1 0 0 0 0,16-2 1 0 0,9 3-336 0 0,1 1 0 0 0,-1 2 0 0 0,0 2 0 0 0,1 1 1 0 0,49 12-1 0 0,-23-5 398 0 0,-52-10-19 0 0,12 3-16 0 0,-20-3-30 0 0,-3 7 109 0 0,-2-2 1 0 0,0 1 0 0 0,-1-1-1 0 0,0 0 1 0 0,0 0 0 0 0,0-1-1 0 0,-1 1 1 0 0,0-1 0 0 0,-12 9-1 0 0,8-7-36 0 0,0 1 0 0 0,1 1 0 0 0,0 0-1 0 0,-8 10 1 0 0,10-10-13 0 0,1-1 0 0 0,1 2 0 0 0,0-1 0 0 0,0 1-1 0 0,1-1 1 0 0,0 1 0 0 0,0 1 0 0 0,1-1 0 0 0,1 0 0 0 0,0 1 0 0 0,0-1 0 0 0,1 1-1 0 0,1 0 1 0 0,-1-1 0 0 0,2 1 0 0 0,1 12 0 0 0,2 19 52 0 0,-1-27 40 0 0,-1 0 0 0 0,-1 1 0 0 0,-1-1 0 0 0,0 0 0 0 0,-4 26 0 0 0,4-37-77 0 0,-1-1 1 0 0,-1 1-1 0 0,1 0 1 0 0,0-1-1 0 0,-1 1 1 0 0,0-1-1 0 0,0 1 1 0 0,0-1-1 0 0,0 0 1 0 0,0 0-1 0 0,-1 0 1 0 0,0 0-1 0 0,1 0 0 0 0,-1-1 1 0 0,0 1-1 0 0,0-1 1 0 0,0 0-1 0 0,-1 0 1 0 0,1 0-1 0 0,0 0 1 0 0,-1 0-1 0 0,1-1 1 0 0,-1 0-1 0 0,0 1 1 0 0,1-1-1 0 0,-1-1 1 0 0,-6 2-1 0 0,4-1-116 0 0,0 0-1 0 0,0 0 0 0 0,-1 0 1 0 0,1-1-1 0 0,0 0 1 0 0,0 0-1 0 0,0-1 1 0 0,0 1-1 0 0,-1-2 1 0 0,1 1-1 0 0,0 0 1 0 0,0-1-1 0 0,1 0 1 0 0,-1-1-1 0 0,-6-2 1 0 0,-2-5-984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6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19876 0 0,'0'0'-128'0'0,"-4"25"-2312"0"0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26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439 200 8570 0 0,'2'-8'376'0'0,"-1"0"1"0"0,0 0-1 0 0,0-1 1 0 0,-1 1-1 0 0,0-1 0 0 0,-1 1 1 0 0,1 0-1 0 0,-2-1 1 0 0,1 1-1 0 0,-4-9 1 0 0,3 12-311 0 0,0 0 1 0 0,-1 0 0 0 0,1 1 0 0 0,-1-1 0 0 0,0 1 0 0 0,0-1 0 0 0,-1 1 0 0 0,0 0 0 0 0,1 1 0 0 0,-1-1 0 0 0,0 1-1 0 0,-1-1 1 0 0,1 1 0 0 0,-1 0 0 0 0,1 1 0 0 0,-1-1 0 0 0,-6-1 0 0 0,-5-2-299 0 0,0 0 0 0 0,-1 1 0 0 0,0 1 0 0 0,0 1 0 0 0,0 1 1 0 0,-1 0-1 0 0,1 1 0 0 0,-1 1 0 0 0,1 0 0 0 0,0 2 0 0 0,-1 0 0 0 0,1 1 0 0 0,0 0 0 0 0,0 1 0 0 0,1 1 1 0 0,-1 1-1 0 0,-27 14 0 0 0,13-4-1355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93 150 3729 0 0,'-7'-2'4201'0'0,"3"-8"-2925"0"0,6-6-1744 0 0,0 13 451 0 0,0 0 1 0 0,1 0-1 0 0,-1 0 1 0 0,1 0 0 0 0,0 0-1 0 0,0 0 1 0 0,-1 1-1 0 0,2 0 1 0 0,4-4-1 0 0,7-6-50 0 0,-3 3 39 0 0,0 0 0 0 0,1 0 1 0 0,0 1-1 0 0,1 0 0 0 0,0 1 1 0 0,0 1-1 0 0,0 0 0 0 0,23-5 0 0 0,-33 10 2 0 0,1 0-1 0 0,-1 0 1 0 0,0 0-1 0 0,1 0 1 0 0,-1 1-1 0 0,0-1 1 0 0,1 1-1 0 0,-1 0 0 0 0,1 1 1 0 0,-1-1-1 0 0,0 1 1 0 0,1 0-1 0 0,-1 0 1 0 0,6 2-1 0 0,-8-1 3 0 0,1-1 1 0 0,-1 1-1 0 0,0 0 0 0 0,0 0 1 0 0,0 0-1 0 0,0 0 0 0 0,0 0 1 0 0,0 1-1 0 0,0-1 0 0 0,0 0 1 0 0,-1 1-1 0 0,0-1 1 0 0,1 1-1 0 0,-1 0 0 0 0,0-1 1 0 0,0 1-1 0 0,0 0 0 0 0,-1 0 1 0 0,1 0-1 0 0,-1 0 0 0 0,1 5 1 0 0,0 13-38 0 0,0 0 0 0 0,-2-1 1 0 0,0 1-1 0 0,-7 33 1 0 0,-25 81 45 0 0,26-107 14 0 0,-1 1 59 0 0,5-12 285 0 0,-1-1 1 0 0,-11 26-1 0 0,28-66-291 0 0,2 1 0 0 0,21-27 0 0 0,-27 39-80 0 0,0 1 0 0 0,0 0 0 0 0,1 0 1 0 0,1 1-1 0 0,-1 0 0 0 0,21-12 0 0 0,-29 21 15 0 0,-1-1 0 0 0,0 0 0 0 0,1 0 0 0 0,-1 1 0 0 0,0-1 0 0 0,1 1 1 0 0,-1-1-1 0 0,1 1 0 0 0,-1 0 0 0 0,1 0 0 0 0,-1-1 0 0 0,1 1 0 0 0,-1 0 0 0 0,1 0 0 0 0,-1 1 0 0 0,1-1 0 0 0,-1 0 0 0 0,1 0 0 0 0,-1 1 0 0 0,1-1 0 0 0,-1 1 0 0 0,0-1 0 0 0,1 1 0 0 0,-1-1 0 0 0,1 1 0 0 0,1 1 0 0 0,-1 1-4 0 0,1-1 1 0 0,-1 1-1 0 0,0 0 1 0 0,0-1-1 0 0,0 1 1 0 0,0 0-1 0 0,-1 0 1 0 0,1 0-1 0 0,-1 1 1 0 0,0-1-1 0 0,2 5 1 0 0,-1 0 51 0 0,0 0 0 0 0,-1 0 0 0 0,0 0 0 0 0,0 0 0 0 0,-1 0 0 0 0,0 0 1 0 0,0 0-1 0 0,-1 0 0 0 0,-2 15 0 0 0,1-20 64 0 0,0 0 0 0 0,0 0 0 0 0,1 0 0 0 0,-2 0 0 0 0,1 0 0 0 0,0 0 0 0 0,-1 0 0 0 0,1-1 0 0 0,-1 1 0 0 0,0-1 1 0 0,0 0-1 0 0,0 0 0 0 0,0 0 0 0 0,0 0 0 0 0,0-1 0 0 0,-1 1 0 0 0,-5 1 0 0 0,-7 2 208 0 0,-1 0 0 0 0,-26 3 0 0 0,16-3-228 0 0,-30 10-80 0 0,0 4 0 0 0,1 1 0 0 0,-81 43 0 0 0,112-51-93 0 0,22-11-158 0 0,-1 1 1 0 0,1-1 0 0 0,-1 0-1 0 0,1 0 1 0 0,-1 0 0 0 0,-7 1 0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6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723 41 10498 0 0,'-13'-7'108'0'0,"-1"1"0"0"0,0 0 0 0 0,0 1 0 0 0,0 1 0 0 0,-1 0 0 0 0,0 1 0 0 0,1 1-1 0 0,-1 0 1 0 0,0 1 0 0 0,0 1 0 0 0,0 0 0 0 0,0 1 0 0 0,0 0 0 0 0,0 1 0 0 0,0 1 0 0 0,1 1-1 0 0,-1 0 1 0 0,1 0 0 0 0,0 2 0 0 0,-26 13 0 0 0,3 0-192 0 0,2 2 0 0 0,0 1-1 0 0,2 1 1 0 0,-59 54 0 0 0,75-60-35 0 0,1 1-1 0 0,1 1 1 0 0,0 0 0 0 0,1 1 0 0 0,2 0-1 0 0,0 1 1 0 0,1 0 0 0 0,1 1 0 0 0,-13 41-1 0 0,19-48 50 0 0,0 1-1 0 0,1 0 0 0 0,1 0 1 0 0,0 0-1 0 0,1 0 0 0 0,1 0 0 0 0,1 0 1 0 0,0 0-1 0 0,1 0 0 0 0,1 0 1 0 0,7 28-1 0 0,-5-32 69 0 0,0 0 0 0 0,0 0 0 0 0,1 0-1 0 0,1-1 1 0 0,-1 1 0 0 0,2-2 0 0 0,0 1 0 0 0,0-1 0 0 0,1 0 0 0 0,0-1 0 0 0,1 0 0 0 0,0 0-1 0 0,0-1 1 0 0,22 13 0 0 0,-6-8 45 0 0,0-1 1 0 0,0-2-1 0 0,1 0 0 0 0,0-2 1 0 0,1-1-1 0 0,0-1 0 0 0,0-1 1 0 0,0-2-1 0 0,0 0 0 0 0,47-4 1 0 0,-20-2 48 0 0,0-3 1 0 0,-1-2-1 0 0,0-3 1 0 0,83-28-1 0 0,-106 29-31 0 0,-1-2 0 0 0,-1-1 0 0 0,-1-1-1 0 0,1-2 1 0 0,-2-1 0 0 0,-1-1 0 0 0,0-1 0 0 0,-1-1 0 0 0,23-24-1 0 0,-37 32 51 0 0,-1 1 0 0 0,0-1-1 0 0,0-1 1 0 0,-2 0 0 0 0,1 0-1 0 0,-1-1 1 0 0,-1 0-1 0 0,-1 0 1 0 0,0-1 0 0 0,-1 0-1 0 0,0 0 1 0 0,-1 0-1 0 0,-1 0 1 0 0,0-1 0 0 0,-1 1-1 0 0,-1-1 1 0 0,0 0 0 0 0,-2 0-1 0 0,1 1 1 0 0,-5-22-1 0 0,2 25 8 0 0,0 0 0 0 0,0 0 0 0 0,-1 0 0 0 0,-1 1 0 0 0,0-1-1 0 0,-1 1 1 0 0,0 1 0 0 0,0-1 0 0 0,-1 1 0 0 0,-1 0 0 0 0,-11-12-1 0 0,8 11-57 0 0,-1 0 0 0 0,0 1 0 0 0,-1 1 0 0 0,0 0 0 0 0,-1 0 0 0 0,0 2 0 0 0,0-1 0 0 0,-18-5-1 0 0,10 6-75 0 0,0 0-1 0 0,-1 1 0 0 0,0 2 0 0 0,0 0 0 0 0,0 2 0 0 0,-1 0 0 0 0,1 1 0 0 0,0 2 1 0 0,-1 0-1 0 0,1 2 0 0 0,0 0 0 0 0,-25 8 0 0 0,10 2-47 0 0,2 1 0 0 0,-1 2 0 0 0,2 2 0 0 0,1 1 0 0 0,0 2 0 0 0,1 1 0 0 0,2 1 0 0 0,-46 43 0 0 0,65-54 2 0 0,0 0 0 0 0,1 1 0 0 0,0 0 0 0 0,1 1 0 0 0,1 0-1 0 0,0 0 1 0 0,1 1 0 0 0,0 0 0 0 0,2 1 0 0 0,-1 0 0 0 0,2 0 0 0 0,0 0 0 0 0,-4 28 0 0 0,8-30-202 0 0,0 0-1 0 0,0 0 1 0 0,2 0 0 0 0,-1 0 0 0 0,2 0-1 0 0,0 0 1 0 0,1-1 0 0 0,0 1 0 0 0,1-1 0 0 0,0 1-1 0 0,1-1 1 0 0,1-1 0 0 0,0 1 0 0 0,0-1-1 0 0,2 0 1 0 0,-1 0 0 0 0,11 10 0 0 0,3 4-1149 0 0,2-2-1 0 0,43 35 1 0 0,-21-23-275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7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49 13427 0 0,'-6'-6'143'0'0,"-1"0"0"0"0,0 1 0 0 0,0 0 0 0 0,0 0 0 0 0,-1 0 0 0 0,1 1 0 0 0,-14-5 0 0 0,19 8-164 0 0,1 0 0 0 0,-1 1 1 0 0,0 0-1 0 0,0-1 0 0 0,0 1 1 0 0,1 0-1 0 0,-1 0 0 0 0,0 0 1 0 0,0 0-1 0 0,0 0 0 0 0,1 0 0 0 0,-1 0 1 0 0,0 1-1 0 0,0-1 0 0 0,0 1 1 0 0,1-1-1 0 0,-1 1 0 0 0,0 0 1 0 0,1 0-1 0 0,-1 0 0 0 0,1 0 0 0 0,-1 0 1 0 0,1 0-1 0 0,-1 0 0 0 0,1 0 1 0 0,0 0-1 0 0,-1 1 0 0 0,1-1 1 0 0,0 0-1 0 0,0 1 0 0 0,0 0 1 0 0,0-1-1 0 0,0 1 0 0 0,0-1 0 0 0,1 1 1 0 0,-1 0-1 0 0,1-1 0 0 0,-1 1 1 0 0,1 0-1 0 0,-1 0 0 0 0,1 2 1 0 0,-7 33-155 0 0,2 0 0 0 0,2 0 0 0 0,1 1 0 0 0,5 51 0 0 0,-2-32 129 0 0,0 7-114 0 0,7 231 354 0 0,-1-208-1443 0 0,23 117 0 0 0,-26-184 441 0 0,1 0 0 0 0,12 29-1 0 0,-7-29 111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12 12995 0 0,'-3'-2'102'0'0,"0"1"0"0"0,-1-1 1 0 0,1 1-1 0 0,-1 0 0 0 0,1 0 0 0 0,-1 0 1 0 0,1 0-1 0 0,-8 0 0 0 0,10 1-112 0 0,1 0 0 0 0,-1 0 0 0 0,1 0 0 0 0,0 0 0 0 0,-1 1 0 0 0,1-1 0 0 0,0 0 0 0 0,-1 0 0 0 0,1 0 0 0 0,0 0 1 0 0,-1 1-1 0 0,1-1 0 0 0,0 0 0 0 0,0 0 0 0 0,-1 1 0 0 0,1-1 0 0 0,0 0 0 0 0,0 1 0 0 0,-1-1 0 0 0,1 0 0 0 0,0 0 0 0 0,0 1 0 0 0,0-1 0 0 0,0 0 0 0 0,0 1 0 0 0,-1-1 0 0 0,1 1 0 0 0,0-1 0 0 0,0 0 0 0 0,0 1 0 0 0,0 0 0 0 0,6 23-413 0 0,3-6 380 0 0,1 0-1 0 0,1 0 1 0 0,0-1-1 0 0,1-1 1 0 0,1 0-1 0 0,0 0 0 0 0,1-2 1 0 0,17 15-1 0 0,21 14-63 0 0,66 39-1 0 0,-66-47 3 0 0,67 57 0 0 0,-106-80 110 0 0,0 1 0 0 0,-1 1 1 0 0,0 0-1 0 0,-1 1 0 0 0,-1 0 0 0 0,0 0 0 0 0,-1 1 1 0 0,-1 1-1 0 0,-1-1 0 0 0,11 36 0 0 0,-15-41 0 0 0,0 0 1 0 0,-1 0-1 0 0,-1 0 0 0 0,0 1 0 0 0,0-1 0 0 0,-1 1 0 0 0,-1-1 0 0 0,0 0 0 0 0,-1 1 1 0 0,0-1-1 0 0,0 0 0 0 0,-1 0 0 0 0,0 0 0 0 0,-1 0 0 0 0,-1-1 0 0 0,0 0 0 0 0,0 1 1 0 0,-12 15-1 0 0,4-8 59 0 0,-2-1 1 0 0,0-1 0 0 0,-1 0 0 0 0,-1-1 0 0 0,0-1 0 0 0,-1-1-1 0 0,-22 13 1 0 0,24-17-274 0 0,0 0-1 0 0,0-2 0 0 0,0 1 1 0 0,-1-2-1 0 0,0-1 1 0 0,0 0-1 0 0,-1-1 0 0 0,0 0 1 0 0,-24 0-1 0 0,38-4 129 0 0,0 0 0 0 0,0 0-1 0 0,1 0 1 0 0,-1-1 0 0 0,0 0 0 0 0,0 1-1 0 0,0-2 1 0 0,1 1 0 0 0,-1 0 0 0 0,0-1-1 0 0,-3-2 1 0 0,-19-11-19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7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0 309 11178 0 0,'0'0'738'0'0,"3"5"-401"0"0,2-1-411 0 0,0 0 0 0 0,0 0 0 0 0,1 0 0 0 0,-1-1 0 0 0,1 1 1 0 0,0-2-1 0 0,-1 1 0 0 0,1 0 0 0 0,1-1 0 0 0,-1 0 0 0 0,0-1 0 0 0,0 1 0 0 0,1-1 0 0 0,-1 0 0 0 0,1-1 0 0 0,-1 0 0 0 0,1 0 0 0 0,-1 0 0 0 0,1-1 0 0 0,-1 1 0 0 0,1-2 0 0 0,-1 1 0 0 0,0-1 0 0 0,6-2 0 0 0,-3 1-140 0 0,-2 1-1 0 0,1-2 1 0 0,0 1-1 0 0,-1-1 1 0 0,1 0-1 0 0,-1-1 0 0 0,0 0 1 0 0,0 0-1 0 0,-1 0 1 0 0,0-1-1 0 0,0 0 1 0 0,0 0-1 0 0,0 0 1 0 0,-1-1-1 0 0,0 0 1 0 0,-1 0-1 0 0,0 0 1 0 0,6-14-1 0 0,-7 12 541 0 0,-1-1 0 0 0,-1 0 0 0 0,0 0 0 0 0,0 0 0 0 0,-1 0 0 0 0,0 0 0 0 0,-1 0-1 0 0,0 0 1 0 0,0 0 0 0 0,-1 0 0 0 0,-1 1 0 0 0,1-1 0 0 0,-9-17 0 0 0,9 21-166 0 0,-1 1-1 0 0,0 0 0 0 0,0-1 1 0 0,-1 1-1 0 0,1 0 1 0 0,-1 1-1 0 0,0-1 0 0 0,0 1 1 0 0,-1-1-1 0 0,-8-5 1 0 0,10 8-176 0 0,-1 0 0 0 0,0 0 0 0 0,1 0 0 0 0,-1 1 0 0 0,0-1 0 0 0,0 1 0 0 0,0 0 1 0 0,0 0-1 0 0,0 1 0 0 0,0-1 0 0 0,0 1 0 0 0,0 0 0 0 0,0 0 0 0 0,0 0 0 0 0,0 0 0 0 0,0 1 1 0 0,-5 1-1 0 0,3 0-20 0 0,0 1 0 0 0,0-1 0 0 0,1 2 0 0 0,-1-1 0 0 0,1 0 0 0 0,0 1 0 0 0,0 0 0 0 0,0 0 0 0 0,0 1 0 0 0,1-1 0 0 0,0 1 0 0 0,0 0 0 0 0,0 0 0 0 0,1 0 0 0 0,-1 1 0 0 0,1-1 0 0 0,-3 8 0 0 0,-1 3 4 0 0,0 1-1 0 0,0 0 1 0 0,2 0 0 0 0,-7 34-1 0 0,9-34 36 0 0,2-1 0 0 0,0 0 0 0 0,0 1 0 0 0,2-1 0 0 0,0 0 0 0 0,0 1 0 0 0,2-1 0 0 0,0 0 0 0 0,10 29 0 0 0,-10-38 7 0 0,-1-1 0 0 0,1 0 1 0 0,1 1-1 0 0,-1-1 0 0 0,1 0 0 0 0,0-1 1 0 0,1 1-1 0 0,-1-1 0 0 0,1 0 0 0 0,0 0 1 0 0,0 0-1 0 0,1-1 0 0 0,-1 1 0 0 0,1-1 1 0 0,0-1-1 0 0,0 1 0 0 0,0-1 0 0 0,1 0 1 0 0,-1-1-1 0 0,1 1 0 0 0,0-1 0 0 0,-1-1 0 0 0,1 1 1 0 0,0-1-1 0 0,10 1 0 0 0,0-2-40 0 0,1-1-1 0 0,-1 0 0 0 0,0-1 0 0 0,1 0 1 0 0,-1-2-1 0 0,-1 0 0 0 0,1-1 1 0 0,17-7-1 0 0,-9 1-894 0 0,0-1-1 0 0,0-1 1 0 0,-2-2 0 0 0,31-22 0 0 0,-26 13-985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9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10514 0 0,'10'-8'133'0'0,"1"1"1"0"0,-1 0-1 0 0,1 1 0 0 0,1 0 0 0 0,0 0 0 0 0,-1 2 0 0 0,1-1 0 0 0,1 1 1 0 0,-1 1-1 0 0,16-2 0 0 0,20-2-203 0 0,62-1 0 0 0,-104 8 84 0 0,11-1-19 0 0,11 0 12 0 0,39 2 1 0 0,-59 0 9 0 0,-1 0 0 0 0,0 0 1 0 0,1 1-1 0 0,-1-1 0 0 0,0 2 1 0 0,0-1-1 0 0,0 1 0 0 0,0 0 1 0 0,-1 0-1 0 0,10 7 0 0 0,-15-9-10 0 0,0 0 1 0 0,1 0-1 0 0,-1 0 0 0 0,0 0 0 0 0,0 1 1 0 0,0-1-1 0 0,0 0 0 0 0,0 1 0 0 0,0-1 0 0 0,0 1 1 0 0,-1-1-1 0 0,1 1 0 0 0,0-1 0 0 0,-1 1 0 0 0,1 0 1 0 0,-1-1-1 0 0,0 1 0 0 0,1 0 0 0 0,-1-1 1 0 0,0 4-1 0 0,0-1 9 0 0,-1-1 0 0 0,1 1 1 0 0,-1 0-1 0 0,0 0 0 0 0,0-1 0 0 0,-1 1 1 0 0,1 0-1 0 0,-4 6 0 0 0,-1-1 40 0 0,0 0-1 0 0,-1 0 0 0 0,1-1 0 0 0,-2 0 0 0 0,-14 14 1 0 0,10-13 10 0 0,-1-1 0 0 0,0 0 0 0 0,-1 0 0 0 0,0-2 0 0 0,0 0 0 0 0,0 0 0 0 0,-1-1 0 0 0,-18 3 0 0 0,14-4-322 0 0,-1 0 1 0 0,1-2-1 0 0,0 0 1 0 0,-1-1 0 0 0,1-2-1 0 0,-23-2 1 0 0,36 3-244 0 0,0-2 0 0 0,0 1 0 0 0,0 0 0 0 0,0-1 0 0 0,0 0 0 0 0,0-1 0 0 0,0 0 0 0 0,-7-4-1 0 0,4-1-992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8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30 9834 0 0,'-37'-22'5439'0'0,"26"15"-4619"0"0,10 6-859 0 0,0 3-579 0 0,1 0 550 0 0,-1-1-1 0 0,1 1 1 0 0,0 0-1 0 0,-1 0 1 0 0,1 0-1 0 0,0-1 1 0 0,0 1 0 0 0,0 0-1 0 0,1 0 1 0 0,-1 0-1 0 0,0-1 1 0 0,1 1-1 0 0,0 3 1 0 0,57 241-1064 0 0,-5-16 1261 0 0,-23-122-65 0 0,28 82-4330 0 0,-55-181 3299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8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10 267 6769 0 0,'-1'-1'139'0'0,"0"-1"0"0"0,0 0 0 0 0,0 0 0 0 0,0 0 0 0 0,0-1 0 0 0,0 1 0 0 0,0 0 0 0 0,1 0 0 0 0,-1 0 0 0 0,1-1-1 0 0,0 1 1 0 0,-1 0 0 0 0,1 0 0 0 0,0-1 0 0 0,1 1 0 0 0,-1 0 0 0 0,0 0 0 0 0,1-1 0 0 0,-1 1 0 0 0,1 0 0 0 0,1-4 0 0 0,0 3-108 0 0,0 0 0 0 0,0 0 0 0 0,0 1 0 0 0,1-1 0 0 0,-1 1 0 0 0,1-1 0 0 0,-1 1 1 0 0,1 0-1 0 0,0 0 0 0 0,0 0 0 0 0,0 1 0 0 0,6-4 0 0 0,5 0-135 0 0,0 0-1 0 0,1 1 1 0 0,0 1-1 0 0,-1 0 1 0 0,25-2-1 0 0,-19 5 66 0 0,1 0 0 0 0,0 0 0 0 0,-1 2 0 0 0,1 1-1 0 0,-1 0 1 0 0,0 2 0 0 0,34 12 0 0 0,-26-6 10 0 0,0 2 1 0 0,-1 1-1 0 0,-1 0 1 0 0,41 32-1 0 0,-41-25 38 0 0,-18-13 20 0 0,1-1-1 0 0,0 0 0 0 0,0-1 1 0 0,0 0-1 0 0,1 0 0 0 0,0-1 1 0 0,0 0-1 0 0,15 5 0 0 0,-24-10-14 0 0,0 0 0 0 0,0 0 0 0 0,0 1-1 0 0,0-1 1 0 0,1 0 0 0 0,-1 0 0 0 0,0-1-1 0 0,0 1 1 0 0,0 0 0 0 0,0 0 0 0 0,0 0-1 0 0,0-1 1 0 0,0 1 0 0 0,1-1 0 0 0,-1 1-1 0 0,0-1 1 0 0,0 1 0 0 0,0-1 0 0 0,-1 1-1 0 0,1-1 1 0 0,0 0 0 0 0,0 0 0 0 0,0 1-1 0 0,0-2 1 0 0,1-1 16 0 0,0 0-1 0 0,0 1 1 0 0,-1-1-1 0 0,1 0 1 0 0,-1 0-1 0 0,0 0 1 0 0,0 0-1 0 0,1-6 1 0 0,1-6 62 0 0,-2 0 1 0 0,1-27-1 0 0,-2 38-85 0 0,-1-14 8 0 0,-1-1-1 0 0,-1 1 1 0 0,0 0 0 0 0,-1 0 0 0 0,-1 1 0 0 0,-1-1-1 0 0,-1 1 1 0 0,0 0 0 0 0,-1 1 0 0 0,-13-21 0 0 0,20 35-4 0 0,-1-1 0 0 0,0 1 0 0 0,1-1 0 0 0,-1 1 0 0 0,0 0 0 0 0,0-1 0 0 0,-1 1 0 0 0,1 0 0 0 0,0 1 0 0 0,-1-1 0 0 0,1 0 0 0 0,-1 1 0 0 0,1-1 0 0 0,-1 1 0 0 0,0 0 0 0 0,0 0 0 0 0,1 0 0 0 0,-1 0 0 0 0,0 0 0 0 0,0 1 0 0 0,0-1 0 0 0,0 1 0 0 0,0 0 0 0 0,0 0 0 0 0,0 0 0 0 0,0 0 0 0 0,0 1 0 0 0,0-1 0 0 0,0 1 0 0 0,0-1 0 0 0,0 1 0 0 0,0 0 0 0 0,1 0 0 0 0,-1 1 0 0 0,0-1 0 0 0,1 0 0 0 0,-1 1 0 0 0,-4 3 0 0 0,-4 4 4 0 0,1 0 0 0 0,0 0 0 0 0,1 1 0 0 0,0 0 0 0 0,0 1 0 0 0,1 0 0 0 0,-8 13 0 0 0,10-14-25 0 0,0 1 0 0 0,1-1-1 0 0,0 1 1 0 0,1 0 0 0 0,0 1 0 0 0,1-1-1 0 0,0 1 1 0 0,1-1 0 0 0,0 1 0 0 0,1 0-1 0 0,0 0 1 0 0,1 0 0 0 0,1-1 0 0 0,-1 1-1 0 0,5 18 1 0 0,-3-22 21 0 0,0 1 1 0 0,1 0-1 0 0,0-1 1 0 0,1 0-1 0 0,0 0 0 0 0,0 0 1 0 0,1 0-1 0 0,0-1 0 0 0,0 1 1 0 0,1-1-1 0 0,0 0 0 0 0,0-1 1 0 0,0 0-1 0 0,1 0 1 0 0,0 0-1 0 0,0-1 0 0 0,1 0 1 0 0,0 0-1 0 0,-1 0 0 0 0,17 5 1 0 0,-13-6 11 0 0,1 0 1 0 0,-1 0 0 0 0,1-1 0 0 0,0-1-1 0 0,0 0 1 0 0,0 0 0 0 0,0-2-1 0 0,1 1 1 0 0,-1-1 0 0 0,0-1 0 0 0,0 0-1 0 0,0-1 1 0 0,0-1 0 0 0,0 1 0 0 0,0-2-1 0 0,-1 0 1 0 0,1 0 0 0 0,-1-1-1 0 0,0 0 1 0 0,0-1 0 0 0,-1 0 0 0 0,0-1-1 0 0,0 0 1 0 0,0-1 0 0 0,-1 0-1 0 0,0 0 1 0 0,-1-1 0 0 0,0 0 0 0 0,0-1-1 0 0,-1 1 1 0 0,0-2 0 0 0,6-10 0 0 0,39-110 290 0 0,-52 130-314 0 0,1 0 0 0 0,-1 0 0 0 0,1 0-1 0 0,0 0 1 0 0,-1 0 0 0 0,1 0 0 0 0,0 0-1 0 0,-1 1 1 0 0,1-1 0 0 0,0 0 0 0 0,0 0 0 0 0,0 0-1 0 0,0 1 1 0 0,0-1 0 0 0,0 1 0 0 0,0-1-1 0 0,0 1 1 0 0,0-1 0 0 0,0 1 0 0 0,0-1 0 0 0,0 1-1 0 0,0 0 1 0 0,0-1 0 0 0,0 1 0 0 0,1 0-1 0 0,1 0 1 0 0,-1 1-5 0 0,1-1-1 0 0,-1 1 1 0 0,1 0-1 0 0,-1 0 1 0 0,0 0-1 0 0,1 0 0 0 0,-1 0 1 0 0,0 1-1 0 0,0-1 1 0 0,0 1-1 0 0,3 2 1 0 0,6 7-8 0 0,-1 0 1 0 0,-1 0 0 0 0,10 16 0 0 0,-18-26 17 0 0,25 37-30 0 0,26 50-1 0 0,-46-76 296 0 0,0 1-1 0 0,-1 0 1 0 0,0 0 0 0 0,-1 0-1 0 0,0 1 1 0 0,-2 0-1 0 0,1-1 1 0 0,0 23 2559 0 0,-12-55-2232 0 0,7 13-555 0 0,0-1 1 0 0,1 0-1 0 0,-1 1 0 0 0,1-1 1 0 0,1 0-1 0 0,-1 0 0 0 0,1 0 1 0 0,1 0-1 0 0,1-10 0 0 0,16-61-278 0 0,-15 67 192 0 0,8-26-824 0 0,1 1-1 0 0,2 0 1 0 0,20-34 0 0 0,-24 51-943 0 0,2 0 0 0 0,1 0 1 0 0,23-27-1 0 0,-20 29-476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9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23 106 6921 0 0,'-1'0'83'0'0,"0"0"0"0"0,0 0 0 0 0,1 0 0 0 0,-1 0 0 0 0,0 0 0 0 0,0 0-1 0 0,0 0 1 0 0,0 0 0 0 0,1 1 0 0 0,-1-1 0 0 0,0 0 0 0 0,0 1-1 0 0,1-1 1 0 0,-1 0 0 0 0,0 1 0 0 0,0-1 0 0 0,1 1 0 0 0,-1-1 0 0 0,0 1-1 0 0,1-1 1 0 0,-1 1 0 0 0,1 0 0 0 0,-1-1 0 0 0,1 1 0 0 0,-1 0 0 0 0,1-1-1 0 0,-1 1 1 0 0,1 0 0 0 0,0 0 0 0 0,-1-1 0 0 0,1 1 0 0 0,0 0-1 0 0,0 0 1 0 0,-1 0 0 0 0,1-1 0 0 0,0 1 0 0 0,0 0 0 0 0,0 1 0 0 0,0 40 1618 0 0,0-30-1534 0 0,3 68 1831 0 0,-5-93-1742 0 0,1-2-432 0 0,0 1 0 0 0,2 0-1 0 0,-1 0 1 0 0,2-1 0 0 0,0 1 0 0 0,1 0-1 0 0,0 0 1 0 0,1 0 0 0 0,7-17 0 0 0,-9 25 168 0 0,1 1 0 0 0,-1 0 1 0 0,1 0-1 0 0,0 0 0 0 0,0 0 0 0 0,1 1 1 0 0,-1-1-1 0 0,1 1 0 0 0,0 0 1 0 0,0 0-1 0 0,1 0 0 0 0,-1 0 0 0 0,1 1 1 0 0,-1-1-1 0 0,1 1 0 0 0,0 1 0 0 0,1-1 1 0 0,-1 1-1 0 0,0 0 0 0 0,1 0 1 0 0,-1 0-1 0 0,1 1 0 0 0,0 0 0 0 0,-1 0 1 0 0,11 0-1 0 0,-10 1-2 0 0,1 1 0 0 0,0 1 0 0 0,0-1 0 0 0,-1 1 0 0 0,1 0 0 0 0,-1 1-1 0 0,1-1 1 0 0,-1 1 0 0 0,0 1 0 0 0,0-1 0 0 0,0 1 0 0 0,-1 0 0 0 0,1 0 0 0 0,-1 1 0 0 0,7 7 0 0 0,2 3-27 0 0,0 0 0 0 0,-1 2 0 0 0,20 32 0 0 0,-30-43 50 0 0,6 7 103 0 0,-1 1 0 0 0,-1-1 0 0 0,0 1 0 0 0,-1 1 0 0 0,-1-1 0 0 0,8 29 0 0 0,-20-111 2315 0 0,7 38-2534 0 0,2 1 0 0 0,0-1 0 0 0,13-54 0 0 0,-15 81 49 0 0,0 0 0 0 0,1 0 0 0 0,0 0 0 0 0,0 0-1 0 0,0 1 1 0 0,0-1 0 0 0,0 0 0 0 0,1 1 0 0 0,-1-1 0 0 0,1 1-1 0 0,1-3 1 0 0,-2 4 28 0 0,-1 1-1 0 0,0 0 1 0 0,1 0-1 0 0,-1 0 1 0 0,1-1-1 0 0,-1 1 1 0 0,1 0-1 0 0,-1 0 1 0 0,0 0-1 0 0,1 0 0 0 0,-1 0 1 0 0,1 0-1 0 0,-1 0 1 0 0,1 0-1 0 0,-1 0 1 0 0,1 0-1 0 0,-1 0 1 0 0,0 0-1 0 0,1 0 1 0 0,-1 0-1 0 0,1 1 1 0 0,-1-1-1 0 0,0 0 1 0 0,1 0-1 0 0,-1 0 1 0 0,1 1-1 0 0,17 17-459 0 0,-3 7 386 0 0,0 0 1 0 0,19 47-1 0 0,1 3 200 0 0,-20-46-36 0 0,-5-9 64 0 0,1 0-1 0 0,21 29 1 0 0,-31-47-215 0 0,0-1-1 0 0,1 1 1 0 0,0 0 0 0 0,-1-1 0 0 0,1 1 0 0 0,0-1-1 0 0,0 1 1 0 0,0-1 0 0 0,0 0 0 0 0,0 0 0 0 0,0 0-1 0 0,0 0 1 0 0,0 0 0 0 0,0 0 0 0 0,1 0-1 0 0,-1-1 1 0 0,0 1 0 0 0,1-1 0 0 0,-1 0 0 0 0,0 0-1 0 0,1 0 1 0 0,-1 0 0 0 0,0 0 0 0 0,0 0 0 0 0,1 0-1 0 0,-1-1 1 0 0,0 1 0 0 0,1-1 0 0 0,-1 0-1 0 0,0 0 1 0 0,0 0 0 0 0,0 0 0 0 0,0 0 0 0 0,0 0-1 0 0,0 0 1 0 0,0-1 0 0 0,3-2 0 0 0,12-10-32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49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8474 0 0,'3'5'3536'0'0,"6"23"-3319"0"0,7 106 886 0 0,-10-68-967 0 0,17 70 1 0 0,-15-113-841 0 0,-8-22 652 0 0,1 0 0 0 0,-1 0 0 0 0,0-1 0 0 0,1 1 0 0 0,-1 0 0 0 0,0-1 1 0 0,1 1-1 0 0,-1-1 0 0 0,1 1 0 0 0,-1 0 0 0 0,1-1 0 0 0,-1 1 0 0 0,1-1 0 0 0,-1 1 1 0 0,1-1-1 0 0,0 0 0 0 0,-1 1 0 0 0,1-1 0 0 0,0 1 0 0 0,-1-1 0 0 0,1 0 0 0 0,0 0 1 0 0,-1 1-1 0 0,1-1 0 0 0,0 0 0 0 0,0 0 0 0 0,-1 0 0 0 0,1 0 0 0 0,1 0 0 0 0,3-2-32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0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12907 0 0,'8'42'528'0'0,"1"1"0"0"0,2-1 0 0 0,2-1 0 0 0,30 64 0 0 0,-43-104-521 0 0,0-1-1 0 0,0 0 0 0 0,0 0 0 0 0,0 0 0 0 0,0 1 0 0 0,1-1 1 0 0,-1 0-1 0 0,0 0 0 0 0,0 0 0 0 0,0 0 0 0 0,0 1 1 0 0,0-1-1 0 0,1 0 0 0 0,-1 0 0 0 0,0 0 0 0 0,0 0 1 0 0,0 0-1 0 0,0 0 0 0 0,1 1 0 0 0,-1-1 0 0 0,0 0 1 0 0,0 0-1 0 0,0 0 0 0 0,1 0 0 0 0,-1 0 0 0 0,0 0 1 0 0,0 0-1 0 0,1 0 0 0 0,-1 0 0 0 0,0 0 0 0 0,0 0 1 0 0,0 0-1 0 0,1 0 0 0 0,-1 0 0 0 0,0 0 0 0 0,0 0 1 0 0,0 0-1 0 0,1 0 0 0 0,-1-1 0 0 0,0 1 0 0 0,0 0 1 0 0,0 0-1 0 0,1 0 0 0 0,-1 0 0 0 0,0 0 0 0 0,0 0 1 0 0,0-1-1 0 0,1 1 0 0 0,10-15-43 0 0,8-25-419 0 0,-17 37 403 0 0,4-12-49 0 0,0 0 0 0 0,2 0 0 0 0,0 1 0 0 0,0 0 0 0 0,1 1 0 0 0,1-1 0 0 0,0 2 0 0 0,24-23 0 0 0,-30 33 104 0 0,1-1-1 0 0,-1 1 1 0 0,1 0-1 0 0,-1 0 1 0 0,1 1-1 0 0,0-1 1 0 0,-1 1 0 0 0,1 0-1 0 0,0 1 1 0 0,0-1-1 0 0,0 1 1 0 0,0 0-1 0 0,0 0 1 0 0,0 0-1 0 0,-1 1 1 0 0,1 0 0 0 0,0 0-1 0 0,0 0 1 0 0,0 0-1 0 0,-1 1 1 0 0,1 0-1 0 0,-1 0 1 0 0,1 0 0 0 0,5 4-1 0 0,5 3 7 0 0,0 0-1 0 0,0 2 1 0 0,-1 0-1 0 0,0 0 1 0 0,15 18-1 0 0,8 12-16 0 0,-23-24 36 0 0,2 0 0 0 0,0 0-1 0 0,1-2 1 0 0,28 21 0 0 0,-39-32-3 0 0,0-1 1 0 0,0 1 0 0 0,1-1 0 0 0,-1-1-1 0 0,1 1 1 0 0,0-1 0 0 0,-1 0-1 0 0,1-1 1 0 0,0 0 0 0 0,0 0-1 0 0,0 0 1 0 0,0-1 0 0 0,0 0 0 0 0,1 0-1 0 0,-1-1 1 0 0,0 1 0 0 0,0-2-1 0 0,-1 1 1 0 0,10-4 0 0 0,-3 0 10 0 0,0 0 1 0 0,0-1 0 0 0,0-1-1 0 0,0 0 1 0 0,-1-1-1 0 0,0 0 1 0 0,-1-1 0 0 0,0 0-1 0 0,0-1 1 0 0,9-12-1 0 0,-6 7-12 0 0,-2-2 1 0 0,0 1-1 0 0,-1-2 0 0 0,0 0 0 0 0,-2 0 0 0 0,11-29 0 0 0,-18 44-20 0 0,-1-1-1 0 0,-1 0 0 0 0,1 0 1 0 0,-1 0-1 0 0,1 0 0 0 0,-1 0 0 0 0,0 0 1 0 0,-1 0-1 0 0,1 0 0 0 0,-1 0 1 0 0,0 0-1 0 0,-1-6 0 0 0,1 9-6 0 0,1 0-1 0 0,0-1 1 0 0,-1 1-1 0 0,1 0 1 0 0,-1 0-1 0 0,1 0 1 0 0,-1 0-1 0 0,0 0 1 0 0,1 0-1 0 0,-1 0 1 0 0,0 0-1 0 0,0 0 1 0 0,0 0-1 0 0,0 0 1 0 0,0 0-1 0 0,0 1 1 0 0,0-1-1 0 0,0 0 1 0 0,0 1-1 0 0,0-1 1 0 0,0 0-1 0 0,0 1 1 0 0,-1 0-1 0 0,1-1 1 0 0,0 1-1 0 0,0 0 1 0 0,0-1-1 0 0,-1 1 1 0 0,1 0-1 0 0,0 0 1 0 0,0 0-1 0 0,-1 0 1 0 0,1 0-1 0 0,0 1 1 0 0,0-1-1 0 0,-1 0 1 0 0,1 0-1 0 0,0 1 1 0 0,0-1-1 0 0,0 1 1 0 0,-1-1-1 0 0,1 1 1 0 0,-1 0-1 0 0,-7 5-15 0 0,0 0 0 0 0,0 0-1 0 0,0 1 1 0 0,1 0 0 0 0,0 1-1 0 0,1-1 1 0 0,0 2-1 0 0,0-1 1 0 0,1 1 0 0 0,0 0-1 0 0,0 0 1 0 0,-9 20 0 0 0,11-19 17 0 0,-1 0 1 0 0,2 1 0 0 0,-1-1-1 0 0,1 1 1 0 0,1 0 0 0 0,0 0-1 0 0,0 0 1 0 0,1 0 0 0 0,1 0 0 0 0,0 0-1 0 0,0 1 1 0 0,4 16 0 0 0,-3-23 4 0 0,0 0 1 0 0,1 1-1 0 0,0-1 1 0 0,0 0-1 0 0,0 0 1 0 0,1 0-1 0 0,0 0 1 0 0,0 0-1 0 0,0-1 1 0 0,0 1-1 0 0,1-1 1 0 0,0 0-1 0 0,-1 0 1 0 0,2 0-1 0 0,-1 0 1 0 0,5 3-1 0 0,-2-4 18 0 0,0 1 0 0 0,0-1 1 0 0,1 0-1 0 0,-1 0 0 0 0,0-1 0 0 0,1 0 0 0 0,0 0 1 0 0,-1-1-1 0 0,1 0 0 0 0,11 0 0 0 0,2-1-172 0 0,0-2 0 0 0,0 0 0 0 0,0-2 0 0 0,-1 0 0 0 0,1-1 0 0 0,-1-1-1 0 0,31-14 1 0 0,-28 10-369 0 0,-1-2-1 0 0,0 0 0 0 0,33-26 0 0 0,-14 7-97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0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 14603 0 0,'-6'-2'1384'0'0,"1"7"-1360"0"0,1-2 200 0 0,4 2 529 0 0,-4-2-361 0 0,-1 2-592 0 0,5 5-456 0 0,0 1-353 0 0,8 1-135 0 0,0 2-576 0 0,5 5 31 0 0,0-2-623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0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12435 0 0,'0'0'199'0'0,"-1"1"0"0"0,0-1 0 0 0,1 0 0 0 0,-1 0 0 0 0,0 0 0 0 0,1 0 0 0 0,-1 0 0 0 0,0 1 0 0 0,1-1 0 0 0,-1 0 0 0 0,1 0 0 0 0,-1 1 0 0 0,1-1 0 0 0,-1 0 0 0 0,1 1 0 0 0,-1-1 0 0 0,1 1 0 0 0,-1-1 0 0 0,1 1 0 0 0,-1-1 0 0 0,1 1 0 0 0,-1 0 0 0 0,-5 17 906 0 0,6 29-2295 0 0,1-37 1569 0 0,30 310-650 0 0,-11-139 230 0 0,11 106-504 0 0,-16-166-2513 0 0,-22-138-2250 0 0,3 7 4779 0 0,-3-9 321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1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73 583 6881 0 0,'-72'-125'7415'0'0,"71"124"-7109"0"0,2 0-308 0 0,1 0 1 0 0,-1 1 0 0 0,0-1-1 0 0,0 0 1 0 0,1 0 0 0 0,-1 1-1 0 0,0-1 1 0 0,1 1 0 0 0,-1-1-1 0 0,0 1 1 0 0,1 0 0 0 0,-1-1-1 0 0,1 1 1 0 0,-1 0 0 0 0,1 0-1 0 0,1 0 1 0 0,25 0-199 0 0,16 2 57 0 0,94 0-134 0 0,-121-3 20 0 0,1-1 0 0 0,-1 0-1 0 0,1-1 1 0 0,-1-1 0 0 0,27-10 0 0 0,-39 12 223 0 0,0 0 0 0 0,0-1-1 0 0,-1 1 1 0 0,1-1 0 0 0,-1 0 0 0 0,1 0 0 0 0,-1-1 0 0 0,0 1-1 0 0,0-1 1 0 0,-1 0 0 0 0,1 0 0 0 0,-1-1 0 0 0,0 1 0 0 0,0 0-1 0 0,0-1 1 0 0,0 0 0 0 0,-1 0 0 0 0,0 0 0 0 0,0 0 0 0 0,0 0-1 0 0,-1 0 1 0 0,0 0 0 0 0,0-1 0 0 0,0 1 0 0 0,0 0 0 0 0,-1-1 0 0 0,0-9-1 0 0,-3-10 121 0 0,0-1-1 0 0,-1 1 0 0 0,-2 0 0 0 0,-13-39 1 0 0,7 25-164 0 0,-18-33 319 0 0,23 56-130 0 0,7 15-109 0 0,0 1 1 0 0,0 0-1 0 0,0-1 1 0 0,0 1-1 0 0,0 0 1 0 0,0-1-1 0 0,0 1 1 0 0,-1 0-1 0 0,1 0 0 0 0,0-1 1 0 0,0 1-1 0 0,0 0 1 0 0,0-1-1 0 0,-1 1 1 0 0,1 0-1 0 0,0 0 1 0 0,0 0-1 0 0,0-1 1 0 0,-1 1-1 0 0,1 0 0 0 0,0 0 1 0 0,0 0-1 0 0,-1-1 1 0 0,1 1-1 0 0,0 0 1 0 0,0 0-1 0 0,-1 0 1 0 0,1 0-1 0 0,0 0 0 0 0,-1 0 1 0 0,1 0-1 0 0,0 0 1 0 0,-1 0-1 0 0,1 0 1 0 0,0 0-1 0 0,-1 0 1 0 0,-5 10 16 0 0,0 18-53 0 0,-10 112 75 0 0,5 0-1 0 0,7 1 1 0 0,17 175 0 0 0,-12-308 70 0 0,0 0 1 0 0,0-1-1 0 0,0 1 1 0 0,1 0-1 0 0,0-1 1 0 0,1 1-1 0 0,-1-1 1 0 0,1 1-1 0 0,1-1 1 0 0,-1 0-1 0 0,2-1 1 0 0,7 12 1009 0 0,-8-22-573 0 0,3-6-433 0 0,-1 0 1 0 0,-1 0 0 0 0,1 0-1 0 0,-2-1 1 0 0,6-15-1 0 0,15-67 15 0 0,-5 16-144 0 0,-16 63-21 0 0,1 0-1 0 0,0 0 0 0 0,1 1 0 0 0,1 0 0 0 0,13-21 0 0 0,-18 31 17 0 0,0 1-1 0 0,-1 0 0 0 0,1-1 0 0 0,0 1 0 0 0,0 0 1 0 0,1 0-1 0 0,-1 0 0 0 0,0 1 0 0 0,1-1 0 0 0,-1 0 0 0 0,1 1 1 0 0,-1 0-1 0 0,1-1 0 0 0,0 1 0 0 0,-1 0 0 0 0,1 1 1 0 0,0-1-1 0 0,0 0 0 0 0,0 1 0 0 0,0-1 0 0 0,0 1 0 0 0,-1 0 1 0 0,1 0-1 0 0,0 0 0 0 0,0 1 0 0 0,0-1 0 0 0,0 1 1 0 0,0-1-1 0 0,0 1 0 0 0,-1 0 0 0 0,1 0 0 0 0,0 0 1 0 0,-1 0-1 0 0,1 1 0 0 0,-1-1 0 0 0,3 3 0 0 0,5 2-39 0 0,0 1 0 0 0,0 1 0 0 0,-1 0 0 0 0,0 0 1 0 0,-1 1-1 0 0,0 0 0 0 0,0 0 0 0 0,11 20 0 0 0,-1 3 19 0 0,22 53 0 0 0,0 3 130 0 0,-39-86-73 0 0,0 0 1 0 0,1 0-1 0 0,-1 0 0 0 0,0 0 0 0 0,1 0 0 0 0,0 0 0 0 0,-1 0 1 0 0,1 0-1 0 0,0 0 0 0 0,0-1 0 0 0,0 1 0 0 0,0-1 0 0 0,4 3 1 0 0,-5-4 1 0 0,0 0 0 0 0,1 1 0 0 0,-1-1 1 0 0,0 0-1 0 0,1 1 0 0 0,-1-1 1 0 0,1 0-1 0 0,-1 0 0 0 0,1 0 0 0 0,-1 0 1 0 0,0-1-1 0 0,1 1 0 0 0,-1 0 1 0 0,1 0-1 0 0,-1-1 0 0 0,0 1 0 0 0,3-2 1 0 0,0 0 13 0 0,0-1 1 0 0,0 0 0 0 0,0 0 0 0 0,-1 0-1 0 0,1-1 1 0 0,-1 1 0 0 0,0-1-1 0 0,0 0 1 0 0,0 0 0 0 0,0 0 0 0 0,3-7-1 0 0,7-14-30 0 0,0-1 1 0 0,12-40-1 0 0,-21 53-8 0 0,-1 0 0 0 0,0 0 1 0 0,0-1-1 0 0,0-26 0 0 0,-3 36 3 0 0,0-1-1 0 0,-1 1 0 0 0,1-1 0 0 0,-1 1 0 0 0,1-1 0 0 0,-1 1 1 0 0,-1 0-1 0 0,1 0 0 0 0,-1-1 0 0 0,1 1 0 0 0,-1 0 0 0 0,0 0 1 0 0,-1 1-1 0 0,1-1 0 0 0,-1 0 0 0 0,0 1 0 0 0,0-1 0 0 0,0 1 1 0 0,-4-3-1 0 0,6 5-10 0 0,0 0 1 0 0,-1 0-1 0 0,1 0 1 0 0,-1 0-1 0 0,1 1 1 0 0,-1-1 0 0 0,1 0-1 0 0,-1 1 1 0 0,0-1-1 0 0,1 1 1 0 0,-1 0-1 0 0,1 0 1 0 0,-1-1 0 0 0,0 1-1 0 0,1 0 1 0 0,-1 0-1 0 0,0 1 1 0 0,1-1-1 0 0,-1 0 1 0 0,-3 1-1 0 0,1 1-4 0 0,0 0-1 0 0,0-1 0 0 0,1 2 0 0 0,-1-1 0 0 0,0 0 1 0 0,1 1-1 0 0,-1-1 0 0 0,-2 4 0 0 0,-6 6-2 0 0,2 0 0 0 0,-1 0-1 0 0,-10 18 1 0 0,17-23 29 0 0,-1-1 1 0 0,2 1-1 0 0,-1 0 0 0 0,1 0 1 0 0,0 0-1 0 0,0 1 0 0 0,1-1 1 0 0,0 1-1 0 0,0-1 0 0 0,1 1 1 0 0,0 0-1 0 0,0-1 0 0 0,0 1 1 0 0,1 0-1 0 0,1 0 0 0 0,0 0 1 0 0,0-1-1 0 0,0 1 0 0 0,1 0 1 0 0,0-1-1 0 0,0 1 0 0 0,1-1 1 0 0,0 0-1 0 0,0 0 0 0 0,1 0 1 0 0,-1 0-1 0 0,2 0 0 0 0,-1-1 1 0 0,1 0-1 0 0,0 0 0 0 0,0 0 1 0 0,1 0-1 0 0,-1-1 0 0 0,13 8 1 0 0,-2-3 47 0 0,0-1 1 0 0,1-1-1 0 0,0-1 1 0 0,0-1-1 0 0,1 0 1 0 0,0-1 0 0 0,0-1-1 0 0,0 0 1 0 0,28 1-1 0 0,-34-4-206 0 0,1-1 0 0 0,0 0-1 0 0,0 0 1 0 0,-1-1 0 0 0,1-1-1 0 0,0-1 1 0 0,-1 1 0 0 0,1-2-1 0 0,-1 0 1 0 0,0 0 0 0 0,0-1-1 0 0,-1 0 1 0 0,0-1 0 0 0,18-13-1 0 0,0-11-2569 0 0,-19 20 2556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65 15811 0 0,'-1'-6'329'0'0,"0"1"-1"0"0,0-1 1 0 0,0 1 0 0 0,-1-1-1 0 0,1 1 1 0 0,-1 0-1 0 0,-5-9 1 0 0,6 13-358 0 0,1 0 0 0 0,-1 0 0 0 0,0 0 0 0 0,0 0-1 0 0,0 1 1 0 0,0-1 0 0 0,0 0 0 0 0,0 0 0 0 0,0 1 0 0 0,0-1 0 0 0,-1 0 0 0 0,1 1 0 0 0,0-1 0 0 0,0 1 0 0 0,-1-1 0 0 0,1 1 0 0 0,0 0 0 0 0,0 0 0 0 0,-1 0 0 0 0,1-1-1 0 0,0 1 1 0 0,-1 0 0 0 0,1 0 0 0 0,0 1 0 0 0,0-1 0 0 0,-1 0 0 0 0,1 0 0 0 0,0 1 0 0 0,-1-1 0 0 0,1 1 0 0 0,0-1 0 0 0,0 1 0 0 0,0-1 0 0 0,0 1 0 0 0,-1 0 0 0 0,1-1-1 0 0,0 1 1 0 0,-1 2 0 0 0,-28 16-171 0 0,1 1 1 0 0,1 1-1 0 0,1 2 0 0 0,0 1 0 0 0,2 1 0 0 0,1 1 0 0 0,2 0 0 0 0,-38 59 0 0 0,53-72 156 0 0,1 0 0 0 0,0 0-1 0 0,1 1 1 0 0,0 0 0 0 0,1 0-1 0 0,1 0 1 0 0,0 0 0 0 0,-1 25 0 0 0,4-31 50 0 0,0-1 1 0 0,0 0-1 0 0,1 1 1 0 0,0-1-1 0 0,0 0 1 0 0,0 1-1 0 0,1-1 1 0 0,0 0-1 0 0,1 0 1 0 0,-1 0-1 0 0,2 0 1 0 0,-1-1-1 0 0,0 1 1 0 0,1-1-1 0 0,1 0 1 0 0,-1 0 0 0 0,1 0-1 0 0,9 8 1 0 0,-8-10 13 0 0,0 0 0 0 0,0 0 0 0 0,0-1 1 0 0,1 1-1 0 0,-1-2 0 0 0,1 1 0 0 0,0-1 1 0 0,0 0-1 0 0,0 0 0 0 0,0-1 0 0 0,0 0 1 0 0,0 0-1 0 0,1-1 0 0 0,-1 0 0 0 0,0 0 1 0 0,0-1-1 0 0,0 0 0 0 0,1 0 0 0 0,-1 0 1 0 0,13-6-1 0 0,-3 2 36 0 0,-1-1 0 0 0,0-1 0 0 0,0 0 0 0 0,-1-1 0 0 0,0-1 0 0 0,0-1 0 0 0,21-17 0 0 0,-20 12 24 0 0,1-1-1 0 0,-2-1 0 0 0,0 0 1 0 0,-1-1-1 0 0,-1-1 1 0 0,20-36-1 0 0,-61 75-560 0 0,24-13 470 0 0,0 0 1 0 0,0 1 0 0 0,1-1 0 0 0,0 1-1 0 0,0-1 1 0 0,0 1 0 0 0,1 0-1 0 0,1 0 1 0 0,-1 0 0 0 0,1 0-1 0 0,0 0 1 0 0,1 1 0 0 0,1 10-1 0 0,-1-13 26 0 0,1-1 0 0 0,0 1 1 0 0,0 0-1 0 0,1-1 0 0 0,0 1 0 0 0,0-1 0 0 0,0 0 0 0 0,0 1 0 0 0,1-1 0 0 0,0 0 0 0 0,0 0 0 0 0,0-1 0 0 0,1 1 1 0 0,-1-1-1 0 0,1 1 0 0 0,0-1 0 0 0,1-1 0 0 0,-1 1 0 0 0,8 5 0 0 0,-5-6 59 0 0,0 0-1 0 0,1 0 1 0 0,0-1-1 0 0,-1 0 1 0 0,1 0-1 0 0,0-1 1 0 0,0 0 0 0 0,0 0-1 0 0,0-1 1 0 0,0 0-1 0 0,0 0 1 0 0,10-2-1 0 0,-11 0 1 0 0,-1 0 0 0 0,1 0 0 0 0,0-1-1 0 0,-1 0 1 0 0,1-1 0 0 0,-1 1 0 0 0,0-1 0 0 0,0 0-1 0 0,-1 0 1 0 0,1-1 0 0 0,-1 0 0 0 0,0 0-1 0 0,0 0 1 0 0,0-1 0 0 0,-1 1 0 0 0,0-1 0 0 0,0 0-1 0 0,-1-1 1 0 0,1 1 0 0 0,-1 0 0 0 0,-1-1-1 0 0,1 0 1 0 0,-1 0 0 0 0,2-11 0 0 0,-4 14-64 0 0,-1 1-1 0 0,1-1 1 0 0,-1 0 0 0 0,0 1 0 0 0,0-1 0 0 0,0 1 0 0 0,-1-1 0 0 0,1 1 0 0 0,-1-1-1 0 0,0 1 1 0 0,0 0 0 0 0,0 0 0 0 0,0 0 0 0 0,-1 0 0 0 0,1 0 0 0 0,-1 0-1 0 0,-4-3 1 0 0,-2-2-66 0 0,-1 1 0 0 0,1 0 0 0 0,-1 0 0 0 0,-14-6 0 0 0,15 9-19 0 0,0 0-1 0 0,0 1 1 0 0,0 1-1 0 0,0-1 1 0 0,0 1-1 0 0,-1 1 1 0 0,1 0-1 0 0,0 0 1 0 0,-1 1-1 0 0,-9 0 1 0 0,14 0-211 0 0,0 1 0 0 0,0 0 0 0 0,0-1 1 0 0,0 1-1 0 0,1 1 0 0 0,-1-1 0 0 0,0 1 1 0 0,1 0-1 0 0,-1 0 0 0 0,1 0 0 0 0,0 1 0 0 0,-1-1 1 0 0,1 1-1 0 0,1 0 0 0 0,-1 0 0 0 0,0 1 0 0 0,1-1 1 0 0,-1 1-1 0 0,1-1 0 0 0,0 1 0 0 0,-3 5 1 0 0,6-8 139 0 0,-1 0 0 0 0,0 1 0 0 0,1-1 1 0 0,-1 0-1 0 0,1 0 0 0 0,0 0 1 0 0,-1 0-1 0 0,1 0 0 0 0,0 0 1 0 0,0 1-1 0 0,0-1 0 0 0,0 0 1 0 0,-1 0-1 0 0,2 0 0 0 0,-1 1 1 0 0,0-1-1 0 0,0 0 0 0 0,0 0 1 0 0,1 0-1 0 0,-1 0 0 0 0,0 1 0 0 0,1-1 1 0 0,-1 0-1 0 0,1 1 0 0 0,8 4-872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2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2641 0 0,'32'-10'1718'0'0,"-7"1"-354"0"0,1 1 0 0 0,-1 1-1 0 0,1 1 1 0 0,0 2 0 0 0,29-2-1 0 0,-53 6-1363 0 0,-1 0 0 0 0,0 1 0 0 0,0-1 0 0 0,0 0 0 0 0,0 1 0 0 0,0-1 0 0 0,0 1 0 0 0,0-1 0 0 0,0 1-1 0 0,0 0 1 0 0,0-1 0 0 0,0 1 0 0 0,0 0 0 0 0,0 0 0 0 0,0-1 0 0 0,0 1 0 0 0,-1 0 0 0 0,1 0 0 0 0,0 0 0 0 0,-1 0 0 0 0,1 0-1 0 0,-1 0 1 0 0,1 0 0 0 0,-1 0 0 0 0,1 1 0 0 0,-1-1 0 0 0,0 0 0 0 0,0 0 0 0 0,1 0 0 0 0,-1 0 0 0 0,0 1 0 0 0,0-1-1 0 0,0 0 1 0 0,0 0 0 0 0,0 0 0 0 0,-1 0 0 0 0,1 1 0 0 0,0 0 0 0 0,-10 54-169 0 0,8-47 203 0 0,-3 13-22 0 0,-1 5-31 0 0,-5 38-1 0 0,11-58 30 0 0,-1-1-1 0 0,1 1 1 0 0,0 0-1 0 0,1 0 1 0 0,-1 0 0 0 0,1 0-1 0 0,1-1 1 0 0,-1 1-1 0 0,1 0 1 0 0,6 11-1 0 0,-7-16 31 0 0,1 0-1 0 0,-1 0 0 0 0,1 0 0 0 0,0-1 0 0 0,0 1 0 0 0,-1-1 1 0 0,1 1-1 0 0,0-1 0 0 0,1 0 0 0 0,-1 0 0 0 0,0 0 1 0 0,0 0-1 0 0,0 0 0 0 0,1 0 0 0 0,-1 0 0 0 0,0-1 1 0 0,1 1-1 0 0,-1-1 0 0 0,0 0 0 0 0,1 0 0 0 0,-1 0 1 0 0,1 0-1 0 0,-1 0 0 0 0,4-1 0 0 0,2 0 107 0 0,1 0 0 0 0,0-1 0 0 0,0 0 1 0 0,-1 0-1 0 0,10-4 0 0 0,-9 2 9 0 0,0 1 0 0 0,-1-1 1 0 0,1 0-1 0 0,-1-1 0 0 0,0 0 1 0 0,0-1-1 0 0,0 1 0 0 0,-1-1 0 0 0,1-1 1 0 0,10-12-1 0 0,-14 14-61 0 0,-1 1 0 0 0,1 0 0 0 0,-1-1 0 0 0,0 0 0 0 0,-1 1 0 0 0,1-1-1 0 0,-1-1 1 0 0,0 1 0 0 0,0 0 0 0 0,0 0 0 0 0,-1-1 0 0 0,0 1 0 0 0,0-1 0 0 0,0 1 0 0 0,-1-10 0 0 0,0 9-74 0 0,-1 0 1 0 0,-1 0-1 0 0,1 0 1 0 0,-1 1-1 0 0,0-1 1 0 0,0 0 0 0 0,-1 1-1 0 0,0 0 1 0 0,0 0-1 0 0,0 0 1 0 0,0 0-1 0 0,-1 0 1 0 0,0 1 0 0 0,-7-8-1 0 0,1 3-57 0 0,-1 0-1 0 0,0 1 1 0 0,0 0-1 0 0,0 1 1 0 0,-1 0-1 0 0,0 1 1 0 0,0 0-1 0 0,-1 1 1 0 0,0 0-1 0 0,-17-3 1 0 0,10 3-112 0 0,0 2 0 0 0,-1 0 0 0 0,1 1 0 0 0,-1 1 0 0 0,0 1 0 0 0,-22 3 0 0 0,40-3-143 0 0,0 1 0 0 0,0-1 0 0 0,0 1 0 0 0,0 0 0 0 0,0 0 0 0 0,0 0 0 0 0,0 0 0 0 0,0 1 0 0 0,1-1 0 0 0,-1 1 0 0 0,0-1 0 0 0,-3 4 0 0 0,6-5 151 0 0,0 0 0 0 0,-1 1 0 0 0,1-1 0 0 0,0 0 0 0 0,0 1-1 0 0,-1-1 1 0 0,1 1 0 0 0,0-1 0 0 0,0 0 0 0 0,0 1 0 0 0,-1-1 0 0 0,1 1 0 0 0,0-1 0 0 0,0 1 0 0 0,0-1 0 0 0,0 0 0 0 0,0 1 0 0 0,0-1 0 0 0,0 1 0 0 0,0-1 0 0 0,0 1-1 0 0,0-1 1 0 0,0 1 0 0 0,0-1 0 0 0,0 0 0 0 0,0 1 0 0 0,0-1 0 0 0,1 1 0 0 0,-1 0 0 0 0,1 0-63 0 0,0 0 0 0 0,0 0 0 0 0,0 0 1 0 0,1 0-1 0 0,-1 0 0 0 0,0 0 0 0 0,0 0 0 0 0,1-1 0 0 0,-1 1 0 0 0,0 0 0 0 0,1-1 1 0 0,-1 1-1 0 0,3 0 0 0 0,56 11-3301 0 0,-34-10 2442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49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12347 0 0,'6'16'13'0'0,"-1"1"1"0"0,0-1-1 0 0,-2 1 1 0 0,0 0 0 0 0,0 0-1 0 0,-1 18 1 0 0,2 4 112 0 0,-3-24-106 0 0,1 1 0 0 0,0-1 0 0 0,2 0 0 0 0,0 0 0 0 0,0-1 0 0 0,9 19 0 0 0,-11-29 16 0 0,0 0 1 0 0,1 0-1 0 0,0-1 1 0 0,-1 1-1 0 0,1 0 1 0 0,0-1-1 0 0,1 0 1 0 0,-1 1-1 0 0,1-1 1 0 0,-1-1-1 0 0,1 1 1 0 0,0 0-1 0 0,0-1 1 0 0,0 0-1 0 0,0 0 1 0 0,0 0-1 0 0,1-1 1 0 0,-1 1-1 0 0,1-1 1 0 0,-1 0-1 0 0,1 0 1 0 0,-1 0-1 0 0,1-1 1 0 0,8 0-1 0 0,-4 0 44 0 0,0-1-1 0 0,0 0 0 0 0,-1 0 0 0 0,1-1 1 0 0,0 0-1 0 0,-1-1 0 0 0,1 0 1 0 0,-1 0-1 0 0,0 0 0 0 0,0-1 1 0 0,0-1-1 0 0,-1 1 0 0 0,1-1 1 0 0,-1-1-1 0 0,0 1 0 0 0,-1-1 1 0 0,1 0-1 0 0,-1-1 0 0 0,0 0 1 0 0,-1 0-1 0 0,7-10 0 0 0,-7 9-32 0 0,-1 0 0 0 0,1-1 0 0 0,-1 1 1 0 0,-1-1-1 0 0,0 0 0 0 0,0 0 0 0 0,-1-1 0 0 0,0 1 0 0 0,0-1 0 0 0,-1 1 0 0 0,0-1 1 0 0,-1 1-1 0 0,0-1 0 0 0,-1 1 0 0 0,0-1 0 0 0,0 1 0 0 0,-1-1 0 0 0,0 1 0 0 0,-6-14 0 0 0,1 6 12 0 0,-2-7-328 0 0,0 0 0 0 0,-6-28-1 0 0,13 46-202 0 0,1 0 0 0 0,0-1 0 0 0,0 1 0 0 0,1-1-1 0 0,0 1 1 0 0,0-1 0 0 0,0 1 0 0 0,1-1-1 0 0,0 1 1 0 0,0-1 0 0 0,1 1 0 0 0,0 0-1 0 0,4-9 1 0 0,2 1-985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1080 0 0,'21'-3'1273'0'0,"1"1"0"0"0,-1 1 0 0 0,0 1-1 0 0,27 3 1 0 0,-41-2-1080 0 0,0 0 0 0 0,-1 0 1 0 0,1 1-1 0 0,-1 0 0 0 0,0 0 0 0 0,1 0 0 0 0,-1 1 0 0 0,0 0 1 0 0,0 0-1 0 0,-1 0 0 0 0,1 1 0 0 0,-1 0 0 0 0,1 0 0 0 0,-1 1 1 0 0,-1-1-1 0 0,1 1 0 0 0,6 8 0 0 0,11 20 72 0 0,-2 1 0 0 0,30 68 0 0 0,-48-97-94 0 0,0 1 0 0 0,1-1 0 0 0,0 0 0 0 0,0 0 0 0 0,8 9 4299 0 0,-4-34-3625 0 0,-7 9-745 0 0,0 1 0 0 0,0-1 0 0 0,-1 0 0 0 0,0 1 0 0 0,-5-21 0 0 0,-3-23-46 0 0,9 39-172 0 0,0 0 0 0 0,0 0-1 0 0,2 0 1 0 0,-1 0 0 0 0,2 0 0 0 0,0 0 0 0 0,1 1 0 0 0,1-1 0 0 0,11-25-1 0 0,-15 39-33 0 0,-1 0-1 0 0,0 0 0 0 0,0 1 0 0 0,1-1 0 0 0,-1 0 1 0 0,0 0-1 0 0,1 0 0 0 0,-1 0 0 0 0,1 1 0 0 0,-1-1 1 0 0,1 0-1 0 0,0 0 0 0 0,-1 1 0 0 0,1-1 0 0 0,0 1 1 0 0,-1-1-1 0 0,1 0 0 0 0,0 1 0 0 0,0-1 0 0 0,0 1 1 0 0,-1 0-1 0 0,1-1 0 0 0,0 1 0 0 0,0 0 0 0 0,0-1 1 0 0,0 1-1 0 0,0 0 0 0 0,0 0 0 0 0,0 0 0 0 0,-1 0 1 0 0,1 0-1 0 0,0 0 0 0 0,0 0 0 0 0,0 0 0 0 0,0 0 1 0 0,0 0-1 0 0,0 0 0 0 0,0 1 0 0 0,0-1 0 0 0,0 0 1 0 0,-1 1-1 0 0,1-1 0 0 0,0 0 0 0 0,0 1 0 0 0,0-1 1 0 0,0 2-1 0 0,9 6-998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1 914 3185 0 0,'12'-11'-84'0'0,"0"1"1"0"0,26-16-1 0 0,-27 19 2 0 0,0 0 1 0 0,0-1-1 0 0,-1 0 0 0 0,0 0 0 0 0,13-16 0 0 0,-13 12 899 0 0,-1-2 0 0 0,-1 1 0 0 0,0-1 0 0 0,-1 0 0 0 0,0-1 0 0 0,-1 0 1 0 0,-1 0-1 0 0,6-26 0 0 0,-10 35-597 0 0,1 0-1 0 0,-1-1 1 0 0,0 1 0 0 0,-1-1 0 0 0,0 1 0 0 0,0-1 0 0 0,0 1 0 0 0,-1-1 0 0 0,0 1 0 0 0,0-1 0 0 0,0 1 0 0 0,-1 0 0 0 0,0-1 0 0 0,-1 1 0 0 0,1 0 0 0 0,-1 0 0 0 0,0 1 0 0 0,0-1 0 0 0,-1 1-1 0 0,0-1 1 0 0,0 1 0 0 0,0 0 0 0 0,-8-7 0 0 0,10 11-259 0 0,0 0-1 0 0,0-1 1 0 0,0 1-1 0 0,0 0 0 0 0,-1 0 1 0 0,1 1-1 0 0,0-1 1 0 0,-1 0-1 0 0,1 1 1 0 0,0-1-1 0 0,-1 1 1 0 0,1 0-1 0 0,0 0 1 0 0,-1 0-1 0 0,1 0 0 0 0,-1 0 1 0 0,1 0-1 0 0,0 1 1 0 0,-1-1-1 0 0,1 1 1 0 0,0 0-1 0 0,0 0 1 0 0,-1 0-1 0 0,1 0 0 0 0,0 0 1 0 0,0 0-1 0 0,0 0 1 0 0,0 1-1 0 0,0-1 1 0 0,-2 2-1 0 0,-1 2-43 0 0,0-1 0 0 0,0 1 0 0 0,1-1-1 0 0,-1 1 1 0 0,1 1 0 0 0,0-1 0 0 0,0 1 0 0 0,1-1 0 0 0,-5 11-1 0 0,4-7 66 0 0,1 0 0 0 0,1 0 0 0 0,-1 1 0 0 0,1-1 0 0 0,1 1-1 0 0,0-1 1 0 0,0 1 0 0 0,1-1 0 0 0,0 1 0 0 0,1 0-1 0 0,0-1 1 0 0,3 12 0 0 0,-3-16 28 0 0,1 0 0 0 0,-1-1 0 0 0,1 1 0 0 0,0-1 0 0 0,0 0 0 0 0,1 0 0 0 0,-1 0 0 0 0,1 0 0 0 0,0 0 0 0 0,0 0-1 0 0,0-1 1 0 0,1 1 0 0 0,-1-1 0 0 0,1 0 0 0 0,0 0 0 0 0,0 0 0 0 0,0-1 0 0 0,0 1 0 0 0,0-1 0 0 0,1 0 0 0 0,-1 0 0 0 0,1-1 0 0 0,-1 1 0 0 0,1-1 0 0 0,0 0 0 0 0,6 1-1 0 0,-6-2 32 0 0,-1 1-1 0 0,1-1 0 0 0,0 0 1 0 0,-1 0-1 0 0,1-1 0 0 0,-1 1 0 0 0,1-1 1 0 0,0 0-1 0 0,-1 0 0 0 0,1-1 0 0 0,-1 1 1 0 0,0-1-1 0 0,9-4 0 0 0,-7 1 15 0 0,0 1 0 0 0,0-1 0 0 0,0 0 0 0 0,0-1 0 0 0,-1 1 0 0 0,0-1 0 0 0,8-11 0 0 0,2-8 60 0 0,-2 0 0 0 0,0-1 0 0 0,14-44 1 0 0,-21 54-102 0 0,9-25 32 0 0,-1 1-1 0 0,-3-1 0 0 0,-1-1 0 0 0,-1 0 0 0 0,-3-1 0 0 0,2-80 1 0 0,-9 100 5 0 0,-1 1 1 0 0,0-1 0 0 0,-2 1 0 0 0,0 0-1 0 0,-15-40 1 0 0,19 62-73 0 0,0-1 0 0 0,0 1-1 0 0,0 0 1 0 0,0-1 0 0 0,0 1-1 0 0,0 0 1 0 0,0-1 0 0 0,0 1 0 0 0,0-1-1 0 0,0 1 1 0 0,-1 0 0 0 0,1-1-1 0 0,0 1 1 0 0,0 0 0 0 0,0 0-1 0 0,-1-1 1 0 0,1 1 0 0 0,0 0-1 0 0,0-1 1 0 0,-1 1 0 0 0,1 0 0 0 0,0 0-1 0 0,-1 0 1 0 0,1-1 0 0 0,0 1-1 0 0,-1 0 1 0 0,1 0 0 0 0,0 0-1 0 0,-1 0 1 0 0,1-1 0 0 0,0 1 0 0 0,-1 0-1 0 0,1 0 1 0 0,0 0 0 0 0,-1 0-1 0 0,0 0 1 0 0,-7 12-301 0 0,-3 25 19 0 0,2 28 185 0 0,-2 85 0 0 0,10-125 140 0 0,1 0 0 0 0,2-1 0 0 0,0 1 1 0 0,1-1-1 0 0,2 1 0 0 0,1-1 0 0 0,0 0 1 0 0,2-1-1 0 0,1 0 0 0 0,0 0 0 0 0,2-1 1 0 0,1 0-1 0 0,0-1 0 0 0,2 0 0 0 0,30 36 1 0 0,-41-54 1 0 0,0 0-1 0 0,0 0 1 0 0,1 0 0 0 0,-1 0 0 0 0,1-1 0 0 0,-1 1 0 0 0,1-1 0 0 0,0 0 0 0 0,0 0 0 0 0,0 0 0 0 0,0-1 0 0 0,0 0 0 0 0,0 1 0 0 0,1-1 0 0 0,-1-1-1 0 0,0 1 1 0 0,7 0 0 0 0,-4-2-16 0 0,-1 0 0 0 0,0 0 0 0 0,0 0-1 0 0,0 0 1 0 0,0-1 0 0 0,0 0 0 0 0,-1-1 0 0 0,1 1-1 0 0,0-1 1 0 0,-1 0 0 0 0,6-4 0 0 0,8-8-111 0 0,-1-1 0 0 0,0-1 1 0 0,-1 0-1 0 0,-1-1 0 0 0,15-22 1 0 0,41-67 271 0 0,-56 82 231 0 0,-8 14-165 0 0,-8 17-382 0 0,-2 13-32 0 0,3 1 152 0 0,7 89 94 0 0,-6-95-43 0 0,0 0 0 0 0,2 0 0 0 0,-1 0 0 0 0,2 0 0 0 0,7 18 0 0 0,-11-31-101 0 0,-1 0-1 0 0,1 1 0 0 0,0-1 0 0 0,0 0 0 0 0,0 1 0 0 0,0-1 0 0 0,-1 0 0 0 0,2 0 0 0 0,-1 0 1 0 0,0 0-1 0 0,0 0 0 0 0,0 0 0 0 0,0 0 0 0 0,1 0 0 0 0,-1-1 0 0 0,0 1 0 0 0,1 0 1 0 0,-1-1-1 0 0,1 1 0 0 0,-1-1 0 0 0,0 1 0 0 0,1-1 0 0 0,-1 0 0 0 0,3 1 0 0 0,0-1-347 0 0,0-1 0 0 0,0 1 0 0 0,0-1-1 0 0,0 0 1 0 0,0 0 0 0 0,0 0-1 0 0,-1-1 1 0 0,5-2 0 0 0,15-6-1872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5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1 276 11731 0 0,'0'5'1369'0'0,"1"56"-7"0"0,11 62-1 0 0,-12-122-1314 0 0,0-1-1 0 0,0 0 0 0 0,0 1 1 0 0,0-1-1 0 0,0 1 0 0 0,0-1 0 0 0,0 1 1 0 0,0-1-1 0 0,0 1 0 0 0,0-1 1 0 0,0 1-1 0 0,0-1 0 0 0,0 1 0 0 0,0-1 1 0 0,1 1-1 0 0,-1-1 0 0 0,0 1 1 0 0,0-1-1 0 0,1 0 0 0 0,-1 1 0 0 0,0-1 1 0 0,0 1-1 0 0,1-1 0 0 0,-1 0 1 0 0,0 1-1 0 0,1-1 0 0 0,-1 0 1 0 0,1 0-1 0 0,-1 1 0 0 0,0-1 0 0 0,1 0 1 0 0,0 1-1 0 0,10-15 465 0 0,10-43-686 0 0,-17 46 236 0 0,2-6-177 0 0,1 0 1 0 0,1 1-1 0 0,0 0 1 0 0,1 0-1 0 0,0 1 0 0 0,2 0 1 0 0,0 0-1 0 0,0 2 1 0 0,16-16-1 0 0,-22 25 103 0 0,-1 0 1 0 0,1 0-1 0 0,0 0 0 0 0,1 1 1 0 0,-1-1-1 0 0,0 1 0 0 0,1 1 1 0 0,0-1-1 0 0,0 1 0 0 0,-1 0 1 0 0,1 0-1 0 0,1 1 0 0 0,-1 0 1 0 0,0 0-1 0 0,0 0 0 0 0,0 1 0 0 0,0 0 1 0 0,1 0-1 0 0,-1 0 0 0 0,0 1 1 0 0,0 0-1 0 0,0 0 0 0 0,0 1 1 0 0,0-1-1 0 0,0 2 0 0 0,0-1 1 0 0,0 0-1 0 0,-1 1 0 0 0,11 7 0 0 0,-8-5 20 0 0,1 1 0 0 0,-2 1 0 0 0,1-1 0 0 0,-1 1 0 0 0,0 1 0 0 0,0-1 0 0 0,-1 1 0 0 0,10 15 0 0 0,-2 3 27 0 0,18 44 0 0 0,-25-51-29 0 0,1 0-1 0 0,1-1 1 0 0,0 0 0 0 0,1-1-1 0 0,21 27 1 0 0,-29-42-36 0 0,1 1 0 0 0,0-1 0 0 0,0 1 0 0 0,0-1 0 0 0,0 0 0 0 0,0 0 0 0 0,0 0 0 0 0,1 0 0 0 0,-1-1 0 0 0,1 1 0 0 0,-1-1 0 0 0,1 0 0 0 0,0 0 0 0 0,-1-1 0 0 0,1 1-1 0 0,0-1 1 0 0,-1 1 0 0 0,1-1 0 0 0,0 0 0 0 0,0-1 0 0 0,-1 1 0 0 0,6-2 0 0 0,7-1-379 0 0,-1-1-1 0 0,1-1 1 0 0,27-14-1 0 0,-27 12 176 0 0,1-2 47 0 0,-1-2-1 0 0,0 0 1 0 0,0 0 0 0 0,-1-2 0 0 0,-1 0 0 0 0,13-15-1 0 0,-17 17 161 0 0,-1 0 0 0 0,0-1-1 0 0,-1 0 1 0 0,0-1 0 0 0,11-25 0 0 0,-15 30 116 0 0,-1-1 0 0 0,1 1 0 0 0,-2-1 0 0 0,0 0 0 0 0,0 0 1 0 0,0 0-1 0 0,-1 0 0 0 0,0 0 0 0 0,-1 0 0 0 0,-1-15 1 0 0,0 20-50 0 0,1 1 0 0 0,-1 0 1 0 0,0 0-1 0 0,0 0 1 0 0,0 0-1 0 0,-1 0 1 0 0,1 0-1 0 0,-1 0 1 0 0,0 0-1 0 0,0 1 1 0 0,0-1-1 0 0,0 1 1 0 0,0-1-1 0 0,0 1 1 0 0,-1 0-1 0 0,1 0 1 0 0,-1 0-1 0 0,1 0 1 0 0,-1 0-1 0 0,0 0 1 0 0,0 1-1 0 0,0 0 1 0 0,0-1-1 0 0,0 1 1 0 0,0 0-1 0 0,0 0 1 0 0,0 1-1 0 0,-1-1 1 0 0,1 1-1 0 0,0-1 1 0 0,0 1-1 0 0,-1 0 1 0 0,-3 1-1 0 0,-7-1-7 0 0,1 2 0 0 0,-1 0 0 0 0,0 0 0 0 0,1 1-1 0 0,0 1 1 0 0,-19 7 0 0 0,22-6-17 0 0,0 1 0 0 0,1 0-1 0 0,-1 1 1 0 0,1-1 0 0 0,1 2-1 0 0,-12 11 1 0 0,-4 3 10 0 0,14-13-21 0 0,1 0 1 0 0,1 1-1 0 0,-1-1 0 0 0,2 2 0 0 0,-1-1 1 0 0,2 1-1 0 0,-11 21 0 0 0,14-24-2 0 0,-1 1 0 0 0,1 0 0 0 0,0 0 0 0 0,0 0-1 0 0,1 1 1 0 0,1-1 0 0 0,0 1 0 0 0,0-1 0 0 0,1 1 0 0 0,0-1-1 0 0,1 12 1 0 0,0-19 2 0 0,-1 1-1 0 0,0-1 1 0 0,1 1-1 0 0,0-1 1 0 0,-1 1 0 0 0,1-1-1 0 0,0 0 1 0 0,0 1-1 0 0,1-1 1 0 0,-1 0-1 0 0,0 0 1 0 0,1 0 0 0 0,-1 0-1 0 0,1 0 1 0 0,0 0-1 0 0,0-1 1 0 0,-1 1-1 0 0,1 0 1 0 0,0-1-1 0 0,0 0 1 0 0,3 2 0 0 0,-1-1 9 0 0,0-1 1 0 0,0 0-1 0 0,-1 0 1 0 0,1-1-1 0 0,0 1 1 0 0,0-1-1 0 0,0 1 1 0 0,0-1-1 0 0,0 0 1 0 0,0-1 0 0 0,0 1-1 0 0,5-2 1 0 0,3-1 22 0 0,0 0 0 0 0,1-1 0 0 0,-1-1 0 0 0,-1 0 0 0 0,1-1 0 0 0,-1 0 0 0 0,15-10 0 0 0,-7 1 15 0 0,-1-1-1 0 0,0 0 1 0 0,-2-1 0 0 0,0-1-1 0 0,0 0 1 0 0,18-31 0 0 0,36-58 371 0 0,-69 106-396 0 0,0 0-1 0 0,0-1 1 0 0,0 1-1 0 0,-1 0 1 0 0,1 0-1 0 0,0-1 0 0 0,-1 1 1 0 0,1 0-1 0 0,-1-1 1 0 0,0 1-1 0 0,1-1 1 0 0,-1 1-1 0 0,0 0 0 0 0,0-1 1 0 0,0-1-1 0 0,0 2 74 0 0,-6-1-139 0 0,5 2 35 0 0,0 0 1 0 0,0 0-1 0 0,0 0 1 0 0,0 0-1 0 0,0 1 0 0 0,0-1 1 0 0,0 0-1 0 0,1 0 0 0 0,-1 0 1 0 0,0 1-1 0 0,0-1 1 0 0,0 0-1 0 0,0 1 0 0 0,1-1 1 0 0,-1 1-1 0 0,0-1 1 0 0,0 1-1 0 0,1-1 0 0 0,-1 1 1 0 0,0 0-1 0 0,1-1 1 0 0,-1 1-1 0 0,1 0 0 0 0,-2 1 1 0 0,-4 25-96 0 0,4-17 82 0 0,-3 20-2 0 0,2-1 0 0 0,1 1 0 0 0,2 47 0 0 0,1-65 25 0 0,0 0 1 0 0,1-1 0 0 0,0 1-1 0 0,1-1 1 0 0,0 1-1 0 0,0-1 1 0 0,1 0 0 0 0,1 0-1 0 0,0-1 1 0 0,1 1 0 0 0,0-1-1 0 0,7 10 1 0 0,-9-16 4 0 0,0 0 0 0 0,0 0 1 0 0,0-1-1 0 0,0 1 0 0 0,0-1 0 0 0,1 0 1 0 0,0 0-1 0 0,-1 0 0 0 0,1-1 0 0 0,0 1 1 0 0,0-1-1 0 0,1 0 0 0 0,-1-1 0 0 0,9 2 1 0 0,-5-2 9 0 0,-1 0 1 0 0,1-1 0 0 0,-1 0-1 0 0,1-1 1 0 0,-1 1 0 0 0,1-2-1 0 0,-1 1 1 0 0,14-6 0 0 0,0-1 36 0 0,0-1 1 0 0,-1-2-1 0 0,0 0 1 0 0,0-1 0 0 0,34-28-1 0 0,-32 22 5 0 0,-1-1-1 0 0,0-2 0 0 0,-1 0 1 0 0,-2-1-1 0 0,0-1 0 0 0,-1 0 1 0 0,21-39-1 0 0,-11 12 313 0 0,-21 40-205 0 0,0 0-1 0 0,-1-1 1 0 0,0 1 0 0 0,-1-1-1 0 0,-1-1 1 0 0,1 1 0 0 0,-2-1-1 0 0,0 1 1 0 0,3-22 0 0 0,-5-1 199 0 0,-5-40 0 0 0,-17 126-1826 0 0,10-8 1435 0 0,-10 84 0 0 0,19-106 24 0 0,1 0 0 0 0,1-1 0 0 0,0 1 0 0 0,2 0 0 0 0,1-1 0 0 0,5 23 0 0 0,-5-35 1 0 0,0 0 0 0 0,0-1-1 0 0,1 1 1 0 0,0-1-1 0 0,1 1 1 0 0,-1-1 0 0 0,2-1-1 0 0,-1 1 1 0 0,1-1 0 0 0,0 0-1 0 0,0 0 1 0 0,1 0-1 0 0,0-1 1 0 0,0 0 0 0 0,1-1-1 0 0,0 0 1 0 0,0 0-1 0 0,11 5 1 0 0,-13-7-9 0 0,0-1 0 0 0,1 0 1 0 0,0 0-1 0 0,-1 0 0 0 0,1-1 0 0 0,0 0 0 0 0,0 0 0 0 0,-1-1 1 0 0,1 0-1 0 0,0 0 0 0 0,0-1 0 0 0,0 0 0 0 0,0 0 1 0 0,-1 0-1 0 0,1-1 0 0 0,0 0 0 0 0,-1 0 0 0 0,0-1 0 0 0,1 0 1 0 0,-1 0-1 0 0,0 0 0 0 0,0-1 0 0 0,-1 0 0 0 0,1 0 1 0 0,6-6-1 0 0,-7 5-351 0 0,0 0 1 0 0,0-1 0 0 0,0 1 0 0 0,-1-1-1 0 0,0 0 1 0 0,0 0 0 0 0,-1 0 0 0 0,1 0-1 0 0,-1-1 1 0 0,-1 0 0 0 0,1 1 0 0 0,-1-1-1 0 0,0 0 1 0 0,-1 0 0 0 0,2-13-1 0 0,-3 15 55 0 0,0 0 0 0 0,0 0-1 0 0,-1 0 1 0 0,1 0 0 0 0,-1 0-1 0 0,0 0 1 0 0,-1 0-1 0 0,1 0 1 0 0,-1 1 0 0 0,0-1-1 0 0,0 0 1 0 0,-1 1-1 0 0,1 0 1 0 0,-1-1 0 0 0,0 1-1 0 0,0 0 1 0 0,0 1 0 0 0,-1-1-1 0 0,1 0 1 0 0,-1 1-1 0 0,0 0 1 0 0,0 0 0 0 0,-6-4-1 0 0,-3 0 172 0 0,-1 0-1 0 0,0 0 1 0 0,-1 1-1 0 0,1 1 1 0 0,-1 1-1 0 0,-23-5 1 0 0,26 7 472 0 0,0 1 1 0 0,-1-1-1 0 0,1 2 1 0 0,-1 0-1 0 0,1 0 0 0 0,0 1 1 0 0,-1 1-1 0 0,-18 5 1 0 0,31-8-186 0 0,-1 1 1 0 0,0 1 0 0 0,0-1-1 0 0,1 0 1 0 0,-1 0 0 0 0,0 0 0 0 0,1 0-1 0 0,-1 0 1 0 0,0 1 0 0 0,1-1-1 0 0,-1 0 1 0 0,0 1 0 0 0,1-1-1 0 0,-1 0 1 0 0,1 1 0 0 0,-1-1-1 0 0,0 1 1 0 0,1-1 0 0 0,-1 1-1 0 0,1-1 1 0 0,-1 1 0 0 0,1-1 0 0 0,0 1-1 0 0,-1-1 1 0 0,1 1 0 0 0,0 0-1 0 0,-1-1 1 0 0,1 1 0 0 0,0 0-1 0 0,0 0-60 0 0,1 0 0 0 0,0 0 0 0 0,-1 0-1 0 0,1 0 1 0 0,0-1 0 0 0,0 1-1 0 0,0 0 1 0 0,0-1 0 0 0,-1 1 0 0 0,1-1-1 0 0,0 1 1 0 0,0-1 0 0 0,0 1 0 0 0,0-1-1 0 0,2 1 1 0 0,48 11 1075 0 0,-20-9-928 0 0,1-2 0 0 0,0-1 1 0 0,-1-1-1 0 0,1-2 0 0 0,0-1 0 0 0,43-11 0 0 0,-10-4-67 0 0,120-51 1 0 0,-153 58-102 0 0,22-10 85 0 0,-50 20-129 0 0,0 0 1 0 0,-1 0-1 0 0,1-1 1 0 0,-1 1-1 0 0,1-1 1 0 0,-1 1-1 0 0,0-1 0 0 0,0 0 1 0 0,0 0-1 0 0,3-6 1 0 0,-5 8-23 0 0,0 0-1 0 0,0 0 1 0 0,0-1 0 0 0,0 1-1 0 0,-1 0 1 0 0,1-1 0 0 0,0 1-1 0 0,-1 0 1 0 0,1-1 0 0 0,-1 1-1 0 0,0-1 1 0 0,1 1 0 0 0,-1-1 0 0 0,0 1-1 0 0,0-1 1 0 0,0 1 0 0 0,0-1-1 0 0,0 1 1 0 0,0-1 0 0 0,-1 1-1 0 0,1-1 1 0 0,0 1 0 0 0,-1-1-1 0 0,1 1 1 0 0,-1-1 0 0 0,0 1 0 0 0,1 0-1 0 0,-1-1 1 0 0,0 1 0 0 0,0 0-1 0 0,0 0 1 0 0,0-1 0 0 0,0 1-1 0 0,0 0 1 0 0,0 0 0 0 0,0 0-1 0 0,0 0 1 0 0,0 0 0 0 0,-1 1-1 0 0,-1-2 1 0 0,-1 0-48 0 0,-1 0 0 0 0,1 0 0 0 0,-1 1 0 0 0,0-1 0 0 0,1 1 1 0 0,-1 0-1 0 0,0 1 0 0 0,0-1 0 0 0,1 1 0 0 0,-1 0 0 0 0,-6 1 0 0 0,2 0 20 0 0,1 1 0 0 0,-1 1 1 0 0,1 0-1 0 0,0 0 0 0 0,0 0 0 0 0,0 1 1 0 0,1 0-1 0 0,-1 0 0 0 0,1 1 1 0 0,0 0-1 0 0,0 0 0 0 0,1 1 0 0 0,0 0 1 0 0,0 0-1 0 0,0 1 0 0 0,0-1 1 0 0,1 1-1 0 0,-8 15 0 0 0,7-12 35 0 0,1 0-1 0 0,0 0 0 0 0,1 1 1 0 0,0 0-1 0 0,1-1 1 0 0,0 1-1 0 0,1 1 0 0 0,0-1 1 0 0,0 0-1 0 0,2 0 1 0 0,-1 1-1 0 0,1-1 0 0 0,1 0 1 0 0,2 13-1 0 0,-1-10 4 0 0,1-1 0 0 0,1 0 0 0 0,0 0 0 0 0,0 0 0 0 0,2 0 0 0 0,8 16 1 0 0,-11-25-52 0 0,0 1 1 0 0,0-1 0 0 0,1 0 0 0 0,-1 0 0 0 0,1 0 0 0 0,0-1 0 0 0,0 1 0 0 0,0-1 0 0 0,0 0 0 0 0,1 0 0 0 0,-1 0 0 0 0,1-1 0 0 0,0 0 0 0 0,0 1 0 0 0,0-2 0 0 0,0 1 0 0 0,0-1-1 0 0,0 1 1 0 0,8-1 0 0 0,-4 0-149 0 0,0 0 0 0 0,0-1 0 0 0,1 0 0 0 0,-1-1 0 0 0,14-2-1 0 0,15-7-598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5:55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12 23469 0 0,'0'0'200'0'0,"-17"-11"-2400"0"0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0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191 418 8994 0 0,'22'-49'1138'0'0,"17"-53"0"0"0,-34 87-797 0 0,-1-1 0 0 0,0 0 0 0 0,-2 0 0 0 0,0-1 0 0 0,0 1 1 0 0,-1-1-1 0 0,-4-30 0 0 0,3 42-279 0 0,-2-1 0 0 0,1 1 0 0 0,-1-1-1 0 0,0 1 1 0 0,0-1 0 0 0,0 1 0 0 0,-1 0 0 0 0,1 0 0 0 0,-1 0-1 0 0,-1 0 1 0 0,1 1 0 0 0,-1-1 0 0 0,1 1 0 0 0,-1 0 0 0 0,-1 0 0 0 0,1 0-1 0 0,-9-5 1 0 0,10 7-118 0 0,0 0 0 0 0,-1 0-1 0 0,1 1 1 0 0,-1-1 0 0 0,1 1-1 0 0,-1 0 1 0 0,0 0 0 0 0,1 0-1 0 0,-1 1 1 0 0,0-1 0 0 0,1 1-1 0 0,-1 0 1 0 0,0 0 0 0 0,0 0-1 0 0,0 0 1 0 0,1 1 0 0 0,-1 0-1 0 0,0 0 1 0 0,1 0 0 0 0,-1 0-1 0 0,1 0 1 0 0,-1 1 0 0 0,1-1-1 0 0,-1 1 1 0 0,1 0 0 0 0,0 0-1 0 0,-5 4 1 0 0,-1 3-73 0 0,1-1 1 0 0,0 1-1 0 0,0 0 1 0 0,1 1-1 0 0,0 0 1 0 0,1 0-1 0 0,0 0 1 0 0,0 1-1 0 0,1 0 1 0 0,1 0-1 0 0,0 0 0 0 0,0 0 1 0 0,-3 24-1 0 0,0 11-226 0 0,2 0 0 0 0,2 57 0 0 0,2-70 187 0 0,1 115-37 0 0,22 169-1 0 0,26-11 276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0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1 177 14635 0 0,'4'-6'-41'0'0,"0"0"0"0"0,1 0 0 0 0,0 0 0 0 0,0 1 0 0 0,0-1 1 0 0,1 2-1 0 0,0-1 0 0 0,0 0 0 0 0,0 1 0 0 0,11-5 0 0 0,9-4-240 0 0,38-13 1 0 0,-33 15 202 0 0,12-5 15 0 0,79-19 1 0 0,-97 30-719 0 0,0 1 0 0 0,0 1 0 0 0,0 1 0 0 0,45 3 1 0 0,-50 0-1199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1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16227 0 0,'-1'0'-39'0'0,"1"0"0"0"0,-1 0 0 0 0,1 0 0 0 0,-1 0-1 0 0,0 0 1 0 0,1-1 0 0 0,-1 1 0 0 0,1 0-1 0 0,-1 0 1 0 0,1 1 0 0 0,-1-1 0 0 0,1 0-1 0 0,-1 0 1 0 0,0 0 0 0 0,1 0 0 0 0,-1 0 0 0 0,1 1-1 0 0,-1-1 1 0 0,1 0 0 0 0,-1 0 0 0 0,1 1-1 0 0,0-1 1 0 0,-1 0 0 0 0,1 1 0 0 0,-1-1 0 0 0,1 0-1 0 0,-1 1 1 0 0,1-1 0 0 0,0 1 0 0 0,-1-1-1 0 0,1 1 1 0 0,0-1 0 0 0,0 0 0 0 0,-1 1-1 0 0,1-1 1 0 0,0 1 0 0 0,0 0 0 0 0,0-1 0 0 0,0 1-1 0 0,-1 0 1 0 0,-11 27-1107 0 0,11-27 1072 0 0,-22 65-187 0 0,3 0-1 0 0,2 2 1 0 0,4 0 0 0 0,2 1 0 0 0,4 0 0 0 0,0 111-1 0 0,8-168 258 0 0,0 0-1 0 0,1 0 1 0 0,1 0-1 0 0,0 0 0 0 0,1-1 1 0 0,0 1-1 0 0,0-1 0 0 0,7 14 1 0 0,-8-21-9 0 0,0-1 1 0 0,0 1-1 0 0,1-1 1 0 0,-1 1 0 0 0,1-1-1 0 0,-1 0 1 0 0,1 0-1 0 0,0 0 1 0 0,0 0-1 0 0,1-1 1 0 0,-1 1 0 0 0,0-1-1 0 0,1 0 1 0 0,0 0-1 0 0,-1 0 1 0 0,1 0-1 0 0,0-1 1 0 0,0 1 0 0 0,0-1-1 0 0,0 0 1 0 0,0 0-1 0 0,0-1 1 0 0,0 1-1 0 0,1-1 1 0 0,-1 0-1 0 0,8-1 1 0 0,17-2-755 0 0</inkml:trace>
  <inkml:trace contextRef="#ctx0" brushRef="#br0" timeOffset="1">380 71 13355 0 0,'1'8'-251'0'0,"1"0"-1"0"0,0 1 1 0 0,0-1 0 0 0,1 0 0 0 0,0 0-1 0 0,0 0 1 0 0,5 7 0 0 0,3 9 80 0 0,24 58 265 0 0,3-1 0 0 0,91 141 0 0 0,-112-199 91 0 0,37 41 0 0 0,-46-57-258 0 0,0 1-1 0 0,0-1 1 0 0,0 0-1 0 0,1-1 1 0 0,0 0-1 0 0,1 0 1 0 0,-1-1 0 0 0,13 5-1 0 0,-8-7-541 0 0,-3-3-541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7 13691 0 0,'-1'-1'11'0'0,"-1"0"1"0"0,1 1 0 0 0,-1-1-1 0 0,1 0 1 0 0,0 1-1 0 0,-1-1 1 0 0,1 1-1 0 0,-1 0 1 0 0,1-1 0 0 0,-1 1-1 0 0,1 0 1 0 0,-1 0-1 0 0,0 0 1 0 0,1 0-1 0 0,-1 0 1 0 0,1 0-1 0 0,-1 0 1 0 0,1 1 0 0 0,-1-1-1 0 0,-2 1 1 0 0,0 1-62 0 0,0 0 1 0 0,1 0 0 0 0,-1 0 0 0 0,1 1-1 0 0,0-1 1 0 0,-1 1 0 0 0,1 0-1 0 0,-3 3 1 0 0,-7 10-334 0 0,1 0 0 0 0,-17 29 0 0 0,19-29 374 0 0,-58 100-375 0 0,6 3-1 0 0,4 2 1 0 0,-53 166-1 0 0,99-249-543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2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15611 0 0,'4'-1'-100'0'0,"-1"0"0"0"0,1 0 0 0 0,-1 1 0 0 0,1-1 0 0 0,0 1-1 0 0,-1 0 1 0 0,1 0 0 0 0,0 0 0 0 0,-1 1 0 0 0,1-1 0 0 0,-1 1-1 0 0,1 0 1 0 0,-1 0 0 0 0,1 0 0 0 0,-1 0 0 0 0,1 1 0 0 0,-1-1-1 0 0,0 1 1 0 0,0 0 0 0 0,0 0 0 0 0,5 4 0 0 0,6 5-233 0 0,1 1 0 0 0,22 26 0 0 0,-35-36 308 0 0,27 32-68 0 0,-2 1 0 0 0,-1 0 0 0 0,-2 2 0 0 0,-1 1-1 0 0,-2 1 1 0 0,-2 1 0 0 0,26 77 0 0 0,-31-71 176 0 0,-2 0 0 0 0,-2 1 0 0 0,-2 1 1 0 0,-2 0-1 0 0,-2-1 0 0 0,-2 2 0 0 0,-6 51 0 0 0,3-83-198 0 0,-2 0 1 0 0,0 1-1 0 0,-1-1 1 0 0,0-1-1 0 0,-2 1 0 0 0,0-1 1 0 0,0 1-1 0 0,-2-2 0 0 0,0 1 1 0 0,-1-1-1 0 0,0 0 1 0 0,-1-1-1 0 0,-1 0 0 0 0,0-1 1 0 0,-22 20-1 0 0,16-20-1385 0 0</inkml:trace>
  <inkml:trace contextRef="#ctx0" brushRef="#br0" timeOffset="1">1240 396 11827 0 0,'12'9'78'0'0,"0"-1"-1"0"0,0-1 1 0 0,1 0 0 0 0,0 0 0 0 0,0-1 0 0 0,0-1 0 0 0,1 0 0 0 0,0-1 0 0 0,0 0 0 0 0,0-1 0 0 0,1-1 0 0 0,-1 0 0 0 0,0-1 0 0 0,1-1 0 0 0,14-1 0 0 0,-2-2-11 0 0,-1 0 0 0 0,0-2 0 0 0,0-1 0 0 0,0-1 0 0 0,-1-2 0 0 0,0 0 0 0 0,30-16 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2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6769 0 0,'-2'2'164'0'0,"1"0"-1"0"0,-1 1 1 0 0,1-1-1 0 0,-1 0 0 0 0,1 1 1 0 0,0-1-1 0 0,0 1 1 0 0,0-1-1 0 0,0 1 0 0 0,0 0 1 0 0,1-1-1 0 0,-1 1 1 0 0,1 0-1 0 0,-1-1 0 0 0,1 1 1 0 0,0 0-1 0 0,0 0 0 0 0,1 0 1 0 0,-1-1-1 0 0,2 6 1 0 0,-1-6-30 0 0,0 1 1 0 0,1 0 0 0 0,0-1-1 0 0,0 1 1 0 0,0-1-1 0 0,0 0 1 0 0,0 1 0 0 0,0-1-1 0 0,0 0 1 0 0,1 0 0 0 0,-1-1-1 0 0,1 1 1 0 0,-1 0 0 0 0,1-1-1 0 0,0 0 1 0 0,0 1-1 0 0,-1-1 1 0 0,6 1 0 0 0,4 0 44 0 0,0 0-1 0 0,0 0 1 0 0,0-1 0 0 0,0-1 0 0 0,1 0-1 0 0,-1-1 1 0 0,0 0 0 0 0,13-4 0 0 0,23 0 91 0 0,-20 3-359 0 0,0-2 0 0 0,0 0 1 0 0,36-12-1 0 0,-51 12-399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1 4049 0 0,'3'2'203'0'0,"-1"-1"-1"0"0,1 1 1 0 0,-1 0 0 0 0,0 0-1 0 0,0 0 1 0 0,0 1 0 0 0,0-1-1 0 0,0 0 1 0 0,-1 1 0 0 0,1-1-1 0 0,-1 1 1 0 0,1 0 0 0 0,-1-1-1 0 0,0 1 1 0 0,0 0 0 0 0,0 0-1 0 0,-1 0 1 0 0,1-1 0 0 0,0 1-1 0 0,-1 0 1 0 0,0 0 0 0 0,0 4-1 0 0,0 10 403 0 0,0 0 0 0 0,-6 30-1 0 0,3-27-280 0 0,-1 19 22 0 0,1 1 0 0 0,1 0 0 0 0,7 66 0 0 0,6-43-38 0 0,30 97 0 0 0,-6-28-104 0 0,-18-47-493 0 0,-17-81-21 0 0</inkml:trace>
  <inkml:trace contextRef="#ctx0" brushRef="#br0" timeOffset="1">0 404 12587 0 0,'1'-5'4178'0'0,"-1"5"-4114"0"0,13-4-496 0 0,31 12 469 0 0,1-3 0 0 0,-1-2-1 0 0,1-1 1 0 0,0-3 0 0 0,-1-2 0 0 0,1-1 0 0 0,68-16 0 0 0,-94 14-285 0 0,1 0 0 0 0,-1-1 0 0 0,0-1 0 0 0,26-16 0 0 0,-35 19-1073 0 0,-1-2-1 0 0,0 1 0 0 0,0-2 0 0 0,0 1 0 0 0,12-15 1 0 0,-12 10-1368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11418 0 0,'36'46'-467'0'0,"-2"0"-1"0"0,42 75 0 0 0,-10-13 534 0 0,156 175 197 0 0,-66-93-14 0 0,-130-162-188 0 0,-20-22 14 0 0,0 1 0 0 0,0-1-1 0 0,0 1 1 0 0,8 13 0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3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677 8 16556 0 0,'0'0'-36'0'0,"0"-1"0"0"0,-1 0 1 0 0,1 1-1 0 0,0-1 1 0 0,-1 1-1 0 0,1-1 1 0 0,-1 1-1 0 0,1 0 0 0 0,-1-1 1 0 0,1 1-1 0 0,-1-1 1 0 0,1 1-1 0 0,-1 0 1 0 0,1 0-1 0 0,-1-1 0 0 0,0 1 1 0 0,1 0-1 0 0,-1 0 1 0 0,1 0-1 0 0,-1-1 1 0 0,0 1-1 0 0,1 0 0 0 0,-1 0 1 0 0,0 0-1 0 0,1 0 1 0 0,-1 0-1 0 0,0 0 1 0 0,1 0-1 0 0,-1 1 0 0 0,1-1 1 0 0,-1 0-1 0 0,0 0 1 0 0,1 0-1 0 0,-1 1 1 0 0,1-1-1 0 0,-1 0 1 0 0,0 0-1 0 0,1 1 0 0 0,-1-1 1 0 0,1 1-1 0 0,-1-1 1 0 0,1 0-1 0 0,-1 1 1 0 0,1-1-1 0 0,0 1 0 0 0,-1-1 1 0 0,1 1-1 0 0,0 0 1 0 0,-1-1-1 0 0,1 1 1 0 0,0-1-1 0 0,-1 1 0 0 0,1 1 1 0 0,-2 0 242 0 0,-13 19-345 0 0,2-1-1 0 0,0 2 1 0 0,2 0 0 0 0,-15 37 0 0 0,0-1 121 0 0,-99 200 107 0 0,-102 209 75 0 0,69-158 74 0 0,129-241-1856 0 0,24-60 128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6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16291 0 0,'1'-1'-42'0'0,"0"-1"-1"0"0,0 0 1 0 0,0 0-1 0 0,0 0 1 0 0,1 0-1 0 0,-1 1 1 0 0,0-1-1 0 0,1 1 1 0 0,-1-1-1 0 0,1 1 1 0 0,0-1-1 0 0,-1 1 1 0 0,1 0-1 0 0,0 0 1 0 0,0 0-1 0 0,0 0 0 0 0,0 0 1 0 0,0 0-1 0 0,0 0 1 0 0,0 1-1 0 0,0-1 1 0 0,0 1-1 0 0,4-1 1 0 0,8-1-148 0 0,0 0 1 0 0,22 1 0 0 0,-21 1 146 0 0,-5-1-22 0 0,0 1-1 0 0,1 0 0 0 0,-1 1 0 0 0,0 0 1 0 0,0 0-1 0 0,0 1 0 0 0,0 1 1 0 0,11 3-1 0 0,-17-4 16 0 0,-1 0 1 0 0,1 0 0 0 0,-1 0-1 0 0,0 0 1 0 0,0 0-1 0 0,0 1 1 0 0,0-1-1 0 0,0 1 1 0 0,-1 0 0 0 0,1 0-1 0 0,-1 0 1 0 0,0 0-1 0 0,0 0 1 0 0,0 0 0 0 0,0 1-1 0 0,0-1 1 0 0,-1 1-1 0 0,0-1 1 0 0,1 1-1 0 0,-1 0 1 0 0,-1 0 0 0 0,1-1-1 0 0,0 1 1 0 0,-1 7-1 0 0,0 3 24 0 0,0-1 0 0 0,-1 1 0 0 0,0 0 0 0 0,-1-1 0 0 0,0 1 0 0 0,-2-1 0 0 0,1 0 0 0 0,-2 0 0 0 0,1 0 0 0 0,-2-1 0 0 0,-11 20 0 0 0,-6 4 56 0 0,-1-2 1 0 0,-40 44-1 0 0,45-55-39 0 0,-18 22 153 0 0,36-44 233 0 0,15-2-144 0 0,0-1-1 0 0,1 0 1 0 0,-1-1 0 0 0,24-9-1 0 0,13-2-84 0 0,-15 6-110 0 0,0 3 0 0 0,1 1-1 0 0,0 2 1 0 0,0 1 0 0 0,-1 2-1 0 0,43 6 1 0 0,-47-4 222 0 0,53-3 0 0 0,-43 0 2341 0 0,-25-16-2569 0 0,-16 16-26 0 0,0-1-9 0 0,0 0 0 0 0,0 0 0 0 0,0 0 0 0 0,1 0-1 0 0,-1 1 1 0 0,0-1 0 0 0,0 0 0 0 0,1 1 0 0 0,-1-1-1 0 0,1 1 1 0 0,-1 0 0 0 0,1-1 0 0 0,-1 1 0 0 0,0 0-1 0 0,3 0 1 0 0,9-4 32 0 0,-12 4-28 0 0,-1 0 4 0 0,0-1-2 0 0,0 1 68 0 0,36-11-55 0 0,-36 10-15 0 0,0 1 11 0 0,0 0-17 0 0,1 0 0 0 0,0 0 10 0 0,15-20 114 0 0,-15 20-118 0 0,0 0 0 0 0,0 0 0 0 0,0 0 0 0 0,1-1 0 0 0,-1 1 1 0 0,0 0-1 0 0,0-1 0 0 0,0 1 0 0 0,0 0 0 0 0,0-1 0 0 0,0 1 1 0 0,0-1-1 0 0,0 0 0 0 0,0 1 0 0 0,0-1 0 0 0,0 0 0 0 0,1-1 1 0 0,8-5-69 0 0,-6 6-219 0 0,-1-1-1 0 0,1 1 1 0 0,0 0 0 0 0,0 0-1 0 0,0 0 1 0 0,-1 1-1 0 0,1 0 1 0 0,0-1-1 0 0,0 1 1 0 0,0 0 0 0 0,0 1-1 0 0,6 0 1 0 0,0 3-1201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6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13875 0 0,'0'0'-117'0'0,"7"0"-440"0"0,76-7 687 0 0,140-31-1 0 0,81-41-1050 0 0,-228 58-301 0 0,-53 16-29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14979 0 0,'0'0'-153'0'0,"-4"21"-1757"0"0,7 55 1611 0 0,18 95-1 0 0,-10-95 412 0 0,2 99-1 0 0,-14-67-11 0 0,2 121 113 0 0,0-218-407 0 0,0 1 0 0 0,0 0-1 0 0,1-1 1 0 0,4 13-1 0 0,0-6-564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67 17492 0 0,'13'7'-161'0'0,"1"0"1"0"0,1-1-1 0 0,-1-1 1 0 0,1 0-1 0 0,-1-1 1 0 0,2-1-1 0 0,-1 0 1 0 0,0-1-1 0 0,0-1 1 0 0,1 0-1 0 0,20-2 1 0 0,-34 1-66 0 0,-1 0 0 0 0,1-1 0 0 0,-1 1 0 0 0,0 0 0 0 0,1-1 0 0 0,-1 1 0 0 0,0-1 0 0 0,0 1 0 0 0,1-1 0 0 0,-1 1 0 0 0,0-1 0 0 0,0 0-1 0 0,0 0 1 0 0,0 0 0 0 0,0 1 0 0 0,0-1 0 0 0,0 0 0 0 0,0-1 0 0 0,0 1 0 0 0,0 0 0 0 0,0 0 0 0 0,-1 0 0 0 0,1 0 0 0 0,0-1 0 0 0,-1 1 0 0 0,1 0 0 0 0,-1 0 0 0 0,0-1 0 0 0,1 1 0 0 0,-1 0 0 0 0,0-1 0 0 0,0 1 0 0 0,0-1 0 0 0,0 1 0 0 0,0 0 0 0 0,0-1-1 0 0,0 1 1 0 0,0 0 0 0 0,0-1 0 0 0,-1 1 0 0 0,0-2 0 0 0,0 0 63 0 0,0 0-1 0 0,0 0 1 0 0,0-1 0 0 0,-1 1-1 0 0,1 0 1 0 0,-1 1 0 0 0,0-1-1 0 0,0 0 1 0 0,0 0-1 0 0,0 1 1 0 0,-1-1 0 0 0,1 1-1 0 0,-1 0 1 0 0,1 0-1 0 0,-6-3 1 0 0,3 2 351 0 0,0 0 0 0 0,-1 0 0 0 0,0 1 0 0 0,1 0 0 0 0,-1 0 0 0 0,0 1 0 0 0,0-1 0 0 0,0 1 0 0 0,0 1 0 0 0,-9-1 0 0 0,13 1-150 0 0,-1 1 0 0 0,1 0 0 0 0,0-1 0 0 0,-1 1 1 0 0,1 0-1 0 0,0 0 0 0 0,0 1 0 0 0,0-1 0 0 0,-1 0 0 0 0,1 1 0 0 0,1-1 0 0 0,-1 1 1 0 0,0-1-1 0 0,0 1 0 0 0,0 0 0 0 0,1 0 0 0 0,-1 0 0 0 0,1 0 0 0 0,0 0 0 0 0,0 0 1 0 0,-1 0-1 0 0,1 1 0 0 0,1-1 0 0 0,-1 0 0 0 0,0 1 0 0 0,0-1 0 0 0,0 5 0 0 0,-9 40-63 0 0,-5 52-1 0 0,10-54 96 0 0,-18 69 1 0 0,-9-16-9 0 0,28-87 86 0 0,-1-1 0 0 0,0 1 1 0 0,0-1-1 0 0,-1 0 0 0 0,-1-1 1 0 0,-15 18 6750 0 0,42-48-5892 0 0,-9 12-1111 0 0,1 0 1 0 0,1 0 0 0 0,0 1-1 0 0,0 1 1 0 0,0 0 0 0 0,1 1 0 0 0,27-9-1 0 0,-29 13 1 0 0,0-1-1 0 0,0 2 0 0 0,0 0 0 0 0,0 0 1 0 0,0 1-1 0 0,0 0 0 0 0,1 1 1 0 0,-1 1-1 0 0,0 0 0 0 0,14 4 1 0 0,-8-1 133 0 0,-1 0 1 0 0,0 1 0 0 0,0 1-1 0 0,-1 0 1 0 0,17 10 0 0 0,-32-16-20 0 0,1 0 1 0 0,-1 0 0 0 0,0 0-1 0 0,0 0 1 0 0,1 0 0 0 0,-1 0 0 0 0,0 0-1 0 0,0 1 1 0 0,0-1 0 0 0,0 0-1 0 0,0 0 1 0 0,-1 1 0 0 0,1-1 0 0 0,0 1-1 0 0,-1-1 1 0 0,1 1 0 0 0,-1-1-1 0 0,1 1 1 0 0,-1-1 0 0 0,1 1-1 0 0,-1-1 1 0 0,0 1 0 0 0,0 0 0 0 0,0-1-1 0 0,0 1 1 0 0,0-1 0 0 0,0 1-1 0 0,-1 0 1 0 0,1-1 0 0 0,0 1 0 0 0,-1-1-1 0 0,0 1 1 0 0,1-1 0 0 0,-1 1-1 0 0,0-1 1 0 0,1 0 0 0 0,-3 3-1 0 0,-3 5 50 0 0,0-1 0 0 0,-1 0-1 0 0,0 0 1 0 0,-13 11-1 0 0,11-11-13 0 0,-25 20 109 0 0,0-1-1 0 0,-2-2 1 0 0,-1-1-1 0 0,-52 24 1 0 0,78-43-269 0 0,0-1-1 0 0,0 0 1 0 0,-1-1 0 0 0,1 0 0 0 0,-1-1-1 0 0,0 0 1 0 0,1 0 0 0 0,-1-2 0 0 0,0 1-1 0 0,0-2 1 0 0,-23-2 0 0 0,23-1-1599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12923 0 0,'85'96'-29'0'0,"111"115"264"0"0,-138-149-113 0 0,-44-44-221 0 0,2-1 1 0 0,0 0-1 0 0,1-1 0 0 0,22 16 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8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 13667 0 0,'-21'70'-168'0'0,"-79"227"241"0"0,-27 40 179 0 0,78-190-2539 0 0,48-144 2175 0 0,-6 19-1047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8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0 11731 0 0,'19'197'270'0'0,"-8"262"1"0"0,-11-381-207 0 0,2-31-3 0 0,9 50 0 0 0,-3-34-200 0 0,-9-38-1616 0 0,0-19 705 0 0</inkml:trace>
  <inkml:trace contextRef="#ctx0" brushRef="#br0" timeOffset="1">0 553 16035 0 0,'29'-2'-192'0'0,"-10"-2"104"0"0,3-2-40 0 0,4-1-40 0 0,7 3 152 0 0,7-3-8 0 0,5-2 24 0 0,1-1-8 0 0,-1 1 8 0 0,1-1-16 0 0,2 3 0 0 0,-1-2 8 0 0,1-2-8 0 0,-6 1-168 0 0,0 1-200 0 0,-3 2-80 0 0,0 1-256 0 0,-6 0-1249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0 14907 0 0,'-19'33'-18'0'0,"3"1"-1"0"0,1 1 1 0 0,1 0 0 0 0,-12 49-1 0 0,-22 150-8 0 0,42-191-253 0 0,1 1-1 0 0,2 80 1 0 0,3-119 224 0 0,0 0 0 0 0,0 0 1 0 0,1 0-1 0 0,0 0 0 0 0,0 0 0 0 0,1 0 1 0 0,-1 0-1 0 0,1-1 0 0 0,0 1 0 0 0,0 0 0 0 0,1-1 1 0 0,-1 0-1 0 0,1 1 0 0 0,0-1 0 0 0,0 0 1 0 0,0-1-1 0 0,7 7 0 0 0,-5-6 24 0 0,1-1 0 0 0,0 1 1 0 0,0-1-1 0 0,0 0 0 0 0,0 0 0 0 0,1 0 1 0 0,-1-1-1 0 0,1 0 0 0 0,-1-1 0 0 0,1 1 0 0 0,10 0 1 0 0,5-1 94 0 0,-1-1 1 0 0,1-1-1 0 0,0-1 1 0 0,-1-1-1 0 0,0-1 1 0 0,0-1-1 0 0,22-8 0 0 0,-14 3 330 0 0,41-20-1 0 0,-59 25-103 0 0,0-1 1 0 0,-1-1 0 0 0,1 0 0 0 0,-1-1 0 0 0,-1 0-1 0 0,13-12 1 0 0,-20 18-179 0 0,0 0 1 0 0,-1 1-1 0 0,1-1 1 0 0,-1 0-1 0 0,1 0 0 0 0,-1 0 1 0 0,0 0-1 0 0,0 0 1 0 0,1-1-1 0 0,-2 1 0 0 0,1 0 1 0 0,0 0-1 0 0,0-1 1 0 0,-1 1-1 0 0,1-1 0 0 0,-1 1 1 0 0,0 0-1 0 0,1-1 1 0 0,-1 1-1 0 0,-1-4 0 0 0,0 4-82 0 0,1 0-1 0 0,-1 0 0 0 0,0 0 0 0 0,0 1 0 0 0,-1-1 0 0 0,1 0 0 0 0,0 0 0 0 0,-1 1 1 0 0,1-1-1 0 0,-1 0 0 0 0,1 1 0 0 0,-1 0 0 0 0,0-1 0 0 0,1 1 0 0 0,-1 0 1 0 0,0 0-1 0 0,-4-2 0 0 0,-5-1-174 0 0,0 0 1 0 0,0 1-1 0 0,0 0 1 0 0,-1 1-1 0 0,1 0 1 0 0,-22-1-1 0 0,10 4-73 0 0,1 1 0 0 0,0 1 0 0 0,0 1 0 0 0,0 1 0 0 0,1 1 0 0 0,-1 1 0 0 0,-22 11 0 0 0,-7 2-447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0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15579 0 0,'14'4'-43'0'0,"0"0"0"0"0,0 2-1 0 0,-1-1 1 0 0,0 2 0 0 0,0 0-1 0 0,0 1 1 0 0,-1 0 0 0 0,0 0-1 0 0,-1 2 1 0 0,0-1 0 0 0,0 1-1 0 0,-1 1 1 0 0,0 0 0 0 0,-1 0-1 0 0,8 13 1 0 0,9 16 96 0 0,-3 1 0 0 0,0 0 0 0 0,22 62 0 0 0,-22-44-25 0 0,-3 0-1 0 0,-3 2 1 0 0,13 75 0 0 0,-25-105 22 0 0,-1 0 1 0 0,-2-1 0 0 0,-1 1-1 0 0,-2 0 1 0 0,0 0 0 0 0,-3 0-1 0 0,0 0 1 0 0,-14 47 0 0 0,15-67 82 0 0,-1 0 1 0 0,0 0-1 0 0,-1-1 1 0 0,0 1-1 0 0,0-1 0 0 0,-1-1 1 0 0,0 1-1 0 0,-1-1 1 0 0,0 0-1 0 0,-1 0 1 0 0,0-1-1 0 0,0 0 1 0 0,-14 10-1 0 0,20-17-75 0 0,-12 19-4702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09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5913 0 0,'0'0'6947'0'0,"10"-4"-8628"0"0,-2 1 1552 0 0,1 1 0 0 0,-1-1-1 0 0,1 2 1 0 0,-1-1 0 0 0,1 1 0 0 0,9 1 0 0 0,20-4 156 0 0,129-21-81 0 0,1 8-1 0 0,285 7 0 0 0,965 42 470 0 0,270-75 836 0 0,-314-26 1372 0 0,-1018 42-1884 0 0,185-4 366 0 0,-405 29-924 0 0,-135 2-322 0 0,-2 3-675 0 0,1-2 738 0 0,-1 0-1 0 0,1 0 0 0 0,-1 1 0 0 0,0-1 1 0 0,1 0-1 0 0,-1 0 0 0 0,0 0 1 0 0,0 0-1 0 0,0 0 0 0 0,0 0 0 0 0,0 0 1 0 0,0 0-1 0 0,0-1 0 0 0,-1 2 1 0 0,-1 0-181 0 0,-7 7-1050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2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14171 0 0,'35'12'-1834'0'0,"-22"-6"1720"0"0,-1 1-1 0 0,1 1 1 0 0,-2 0-1 0 0,1 1 0 0 0,-2 0 1 0 0,1 0-1 0 0,-1 2 1 0 0,0-1-1 0 0,11 18 0 0 0,10 15 212 0 0,28 55-1 0 0,-50-82-106 0 0,216 411 423 0 0,-218-410-401 0 0,8 11-2064 0 0,-11-23 787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3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543 3 9578 0 0,'-5'-3'6130'0'0,"5"3"-6059"0"0,-245 430-1055 0 0,85-171 1072 0 0,70-120 67 0 0,52-67-1421 0 0,33-66 385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5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55 8122 0 0,'1'-3'70'0'0,"0"0"0"0"0,0 0 0 0 0,0 0 0 0 0,1 0 0 0 0,0 0 0 0 0,-1 0 0 0 0,1 1 0 0 0,0-1 0 0 0,0 1 0 0 0,0-1 0 0 0,1 1 0 0 0,-1 0 0 0 0,0-1 0 0 0,1 1 0 0 0,0 1 0 0 0,-1-1 0 0 0,1 0 0 0 0,0 1 0 0 0,0-1 0 0 0,0 1 0 0 0,0 0 0 0 0,0 0 0 0 0,0 0 0 0 0,1 0 0 0 0,-1 1 0 0 0,0-1 0 0 0,0 1 0 0 0,7 0 0 0 0,-5 0-157 0 0,-1 0-1 0 0,1 0 1 0 0,0 1 0 0 0,0-1 0 0 0,-1 1-1 0 0,1 0 1 0 0,0 1 0 0 0,-1-1-1 0 0,1 1 1 0 0,-1 0 0 0 0,0 0-1 0 0,0 0 1 0 0,1 0 0 0 0,-1 1-1 0 0,-1 0 1 0 0,1 0 0 0 0,0 0-1 0 0,-1 0 1 0 0,5 6 0 0 0,-4-4 23 0 0,-1 0 1 0 0,0 1 0 0 0,0 0-1 0 0,0-1 1 0 0,-1 1 0 0 0,0 0-1 0 0,0 1 1 0 0,0-1 0 0 0,-1 0-1 0 0,0 0 1 0 0,0 1 0 0 0,0-1-1 0 0,-1 0 1 0 0,0 8 0 0 0,-2-4 31 0 0,1 1 0 0 0,-1-1 1 0 0,-1 0-1 0 0,0 0 1 0 0,0 0-1 0 0,-1-1 0 0 0,0 1 1 0 0,-7 9-1 0 0,1-1 129 0 0,-2-1-1 0 0,0-1 0 0 0,-1 0 0 0 0,-1 0 1 0 0,0-2-1 0 0,-1 0 0 0 0,-1 0 0 0 0,-23 15 1 0 0,29-22 147 0 0,6-4 10 0 0,-1 0 0 0 0,1 0 0 0 0,-1 0 0 0 0,0-1 0 0 0,-7 3 4145 0 0,15-7-4359 0 0,-1-1 1 0 0,1 0 0 0 0,0 1-1 0 0,0 0 1 0 0,0 0-1 0 0,1 0 1 0 0,2-2-1 0 0,1 1-130 0 0,-1 0 1 0 0,0 1-1 0 0,1-1 1 0 0,0 1-1 0 0,-1 0 1 0 0,1 1-1 0 0,0 0 1 0 0,0 0-1 0 0,0 0 0 0 0,0 1 1 0 0,8 0-1 0 0,-4 2 42 0 0,-1 0-1 0 0,1 1 1 0 0,-1 0-1 0 0,0 0 0 0 0,0 1 1 0 0,15 8-1 0 0,-18-9 145 0 0,0 0 0 0 0,1 0 1 0 0,-1 0-1 0 0,1-1 0 0 0,0 0 0 0 0,0-1 0 0 0,-1 0 0 0 0,1 0 1 0 0,0-1-1 0 0,9 0 0 0 0,5-2 426 0 0,-1-1 0 0 0,31-9-1 0 0,-41 9-399 0 0,37-6 1030 0 0,-46 9-1154 0 0,0 0 0 0 0,-1 0 0 0 0,1 0 0 0 0,0-1 0 0 0,-1 1 0 0 0,1 0 0 0 0,-1-1 0 0 0,1 0 0 0 0,0 1 0 0 0,-1-1 0 0 0,0 0 1 0 0,3-1-1 0 0,40-10 154 0 0,-42 12-118 0 0,-1-1 0 0 0,1 1 1 0 0,0-1-1 0 0,0 0 0 0 0,0 0 1 0 0,0 0-1 0 0,-1 0 1 0 0,1 0-1 0 0,0 0 0 0 0,-1-1 1 0 0,1 1-1 0 0,-1 0 0 0 0,1-1 1 0 0,1-2-1 0 0,17-13-181 0 0,-5 8 211 0 0,-13 7-46 0 0,1 0-1 0 0,-1 1 0 0 0,1-1 1 0 0,0 0-1 0 0,0 1 1 0 0,0 0-1 0 0,0-1 1 0 0,0 1-1 0 0,0 0 0 0 0,5 0 1 0 0,-4-2-7 0 0,-4 2-13 0 0,1 0 0 0 0,-1 1 0 0 0,1-1 0 0 0,0 0 0 0 0,-1 1 0 0 0,1-1 0 0 0,0 1 0 0 0,-1-1 0 0 0,1 1 0 0 0,0-1-1 0 0,0 1 1 0 0,-1 0 0 0 0,1-1 0 0 0,0 1 0 0 0,0 0 0 0 0,0 0 0 0 0,0-1 0 0 0,-1 1 0 0 0,1 0 0 0 0,1 0 0 0 0,0-2 10 0 0,-2-1 20 0 0,11 1 0 0 0,-7 1-335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6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11130 0 0,'0'0'745'0'0,"1"7"-1942"0"0,9 47 791 0 0,-2 1 0 0 0,1 100 0 0 0,-18 119 994 0 0,3-145-530 0 0,5-100-14 0 0,-2 189-181 0 0,5-182-146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6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17164 0 0,'0'0'1059'0'0,"5"-1"-1249"0"0,10-3-39 0 0,1 0 0 0 0,0 1 0 0 0,0 1 0 0 0,30-1 1 0 0,37-4 35 0 0,227-73-5490 0 0,-269 67 4032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7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8802 0 0,'23'4'3'0'0,"0"1"0"0"0,-1 1 0 0 0,1 1 1 0 0,-1 1-1 0 0,37 19 0 0 0,97 66 326 0 0,-100-52-146 0 0,-2 1 1 0 0,52 55-1 0 0,-49-43-428 0 0,68 49 0 0 0,-102-86-515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7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581 0 11162 0 0,'-8'5'233'0'0,"0"1"-1"0"0,0 0 0 0 0,1 0 1 0 0,0 0-1 0 0,0 1 0 0 0,0 0 1 0 0,-10 14-1 0 0,-34 63 375 0 0,32-52-689 0 0,-137 261 187 0 0,9-14-623 0 0,23-68-3948 0 0,109-182 2897 0 0</inkml:trace>
  <inkml:trace contextRef="#ctx0" brushRef="#br0" timeOffset="1">737 405 13875 0 0,'11'-3'560'0'0,"4"-2"-208"0"0,-1 2 8 0 0,2-2 48 0 0,-2 0-376 0 0,2 2-56 0 0,3 1 32 0 0,1-1-8 0 0,-1 0 8 0 0,3 1-8 0 0,-1-1-24 0 0,0 2-280 0 0,2 0-144 0 0,-2-2-40 0 0,1 0-336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18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12387 0 0,'1'-5'4301'0'0,"3"-4"-4311"0"0,0 0 0 0 0,1 1 0 0 0,0 0 1 0 0,0 0-1 0 0,1 0 0 0 0,0 0 0 0 0,0 1 0 0 0,1 0 1 0 0,0 0-1 0 0,0 1 0 0 0,1 0 0 0 0,-1 0 1 0 0,1 1-1 0 0,1 0 0 0 0,10-5 0 0 0,-2 1-97 0 0,1 2 0 0 0,-1-1 0 0 0,2 2 0 0 0,-1 0 0 0 0,1 2-1 0 0,-1 0 1 0 0,21-2 0 0 0,-32 6 33 0 0,0-1-1 0 0,0 1 1 0 0,1 1 0 0 0,-1-1-1 0 0,0 1 1 0 0,0 1-1 0 0,0-1 1 0 0,0 1 0 0 0,0 0-1 0 0,0 1 1 0 0,-1-1 0 0 0,1 1-1 0 0,-1 1 1 0 0,0-1-1 0 0,0 1 1 0 0,0 0 0 0 0,0 1-1 0 0,-1-1 1 0 0,1 1 0 0 0,-1 0-1 0 0,8 11 1 0 0,-6-6 16 0 0,-1 0-1 0 0,-1 0 1 0 0,0 0 0 0 0,0 1-1 0 0,-1 0 1 0 0,0 0 0 0 0,-1 0 0 0 0,0 0-1 0 0,-1 0 1 0 0,0 1 0 0 0,0-1-1 0 0,-2 24 1 0 0,-1-11 64 0 0,-1 0-1 0 0,-1 0 1 0 0,-1 0 0 0 0,-1-1-1 0 0,-1 1 1 0 0,-1-1-1 0 0,-1-1 1 0 0,-2 1-1 0 0,0-1 1 0 0,-1-1 0 0 0,-1 0-1 0 0,-1-1 1 0 0,-1 0-1 0 0,0-1 1 0 0,-35 35 0 0 0,38-43 39 0 0,-31 29 0 0 0,38-37 21 0 0,1 0 0 0 0,-1 0-1 0 0,0 0 1 0 0,0-1-1 0 0,0 0 1 0 0,0 0 0 0 0,0 0-1 0 0,0 0 1 0 0,-8 1 1938 0 0,12-5-1930 0 0,0 1 0 0 0,1-1-1 0 0,-1 0 1 0 0,1 1 0 0 0,-1-1 0 0 0,1 1-1 0 0,0-1 1 0 0,-1 1 0 0 0,1-1-1 0 0,0 1 1 0 0,1-2 0 0 0,-1 2 8 0 0,2-7-126 0 0,1 1 0 0 0,0-1 0 0 0,0 1 0 0 0,1-1 0 0 0,0 2 0 0 0,0-1 0 0 0,1 0-1 0 0,0 1 1 0 0,0 0 0 0 0,0 0 0 0 0,1 1 0 0 0,-1 0 0 0 0,2 0 0 0 0,-1 0 0 0 0,0 1-1 0 0,1 0 1 0 0,0 1 0 0 0,0 0 0 0 0,0 0 0 0 0,0 0 0 0 0,0 1 0 0 0,0 0 0 0 0,1 1 0 0 0,14-1-1 0 0,-13 2 1 0 0,0 1-1 0 0,0 0 1 0 0,0 0-1 0 0,-1 1 1 0 0,1 1-1 0 0,-1-1 0 0 0,1 2 1 0 0,-1-1-1 0 0,16 9 1 0 0,10 8 183 0 0,36 27 0 0 0,-16-9 167 0 0,-41-29-214 0 0,-9-5-60 0 0,1-1-1 0 0,-1 1 0 0 0,0-1 1 0 0,1 0-1 0 0,0 0 0 0 0,0-1 1 0 0,0 1-1 0 0,0-2 0 0 0,0 1 1 0 0,0 0-1 0 0,0-1 0 0 0,1 0 1 0 0,6 0-1 0 0,-1-3-120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7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2905 0 0,'0'0'2699'0'0,"0"21"-5748"0"0,34 165 1556 0 0,-23-114 1874 0 0,22 77 0 0 0,-28-125-189 0 0,-4-18-72 0 0,0 0 0 0 0,0-1 0 0 0,1 1 0 0 0,-1-1 0 0 0,1 0 0 0 0,0 0 0 0 0,1 0 0 0 0,-1 0 1 0 0,7 9 239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1 967 14603 0 0,'29'-18'-686'0'0,"2"2"-1"0"0,61-23 1 0 0,-3 1 659 0 0,445-207-143 0 0,-241 121 248 0 0,322-90 1 0 0,126 41 94 0 0,-398 103-161 0 0,-297 60-614 0 0,0 2 0 0 0,85-3-1 0 0,-128 11 532 0 0,0-1 19 0 0,-1 1 1 0 0,0 0-1 0 0,0 0 1 0 0,1 0 0 0 0,-1 1-1 0 0,0-1 1 0 0,0 0 0 0 0,1 1-1 0 0,-1 0 1 0 0,0-1 0 0 0,0 1-1 0 0,0 0 1 0 0,4 2-1 0 0,-1 7-37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5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0 8050 0 0,'-3'0'130'0'0,"-2"0"72"0"0,0 0-1 0 0,0 0 0 0 0,0 1 0 0 0,0-1 0 0 0,0 1 1 0 0,-7 2-1 0 0,9-2-243 0 0,1 0 1 0 0,0 1-1 0 0,0-1 0 0 0,0 0 1 0 0,1 1-1 0 0,-1 0 1 0 0,0-1-1 0 0,1 1 1 0 0,-1 0-1 0 0,1 0 0 0 0,-1 0 1 0 0,1 0-1 0 0,0 0 1 0 0,-1 0-1 0 0,1 0 0 0 0,-1 4 1 0 0,-2 6-151 0 0,0 1 1 0 0,0-1-1 0 0,1 1 1 0 0,1-1-1 0 0,-1 23 1 0 0,3 68-247 0 0,1-18 410 0 0,-26 284 352 0 0,-3-124-80 0 0,20-84 0 0 0,9-122-326 0 0,-2 0 0 0 0,-2-1-1 0 0,-2 1 1 0 0,-13 55 0 0 0,5-65-1283 0 0,7-14 407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372 161 11026 0 0,'-9'-10'230'0'0,"-1"0"0"0"0,-1 0-1 0 0,0 2 1 0 0,0-1 0 0 0,-1 1-1 0 0,-15-7 1 0 0,19 11-250 0 0,0 0 0 0 0,0 1 0 0 0,0 0-1 0 0,0 0 1 0 0,0 1 0 0 0,0 0 0 0 0,-1 0 0 0 0,1 1 0 0 0,-1 0-1 0 0,0 1 1 0 0,-13 0 0 0 0,17 2-90 0 0,-1-1 0 0 0,1 1 0 0 0,-1 1 0 0 0,1-1 0 0 0,0 1 1 0 0,0 0-1 0 0,0 0 0 0 0,0 0 0 0 0,0 1 0 0 0,1-1 0 0 0,0 1 0 0 0,0 1 0 0 0,0-1 0 0 0,0 0 0 0 0,0 1 0 0 0,-3 7 1 0 0,-3 2 38 0 0,2 1 1 0 0,-1 0-1 0 0,2 1 1 0 0,-8 21 0 0 0,5 0 53 0 0,2 1 0 0 0,1 0 0 0 0,2 0 0 0 0,1 1 0 0 0,3-1 0 0 0,1 1 0 0 0,1-1 0 0 0,12 67 0 0 0,-10-90 6 0 0,1-1 0 0 0,1 1 0 0 0,0 0 0 0 0,1-1-1 0 0,0 0 1 0 0,1-1 0 0 0,1 1 0 0 0,0-1-1 0 0,1-1 1 0 0,0 0 0 0 0,20 21 0 0 0,-14-19 6 0 0,2 1 1 0 0,-1-2 0 0 0,2 0 0 0 0,0-1 0 0 0,0-1 0 0 0,1 0 0 0 0,38 14-1 0 0,-46-21 44 0 0,1 0 0 0 0,0-1 0 0 0,0 0 0 0 0,-1-1 0 0 0,1 0 0 0 0,1-1 0 0 0,-1-1 0 0 0,0 0 0 0 0,0 0 0 0 0,0-1 0 0 0,0-1 0 0 0,0 0 0 0 0,22-7 0 0 0,-21 5 127 0 0,-1-2 0 0 0,1 0 0 0 0,-2 0 0 0 0,1-1-1 0 0,-1-1 1 0 0,0 0 0 0 0,0 0 0 0 0,-1-1 0 0 0,0 0 0 0 0,-1-1 0 0 0,0 0-1 0 0,10-15 1 0 0,-3 3 186 0 0,0 0 0 0 0,-2-2 1 0 0,-1 0-1 0 0,-1 0 0 0 0,9-27 0 0 0,-11 20-172 0 0,-2 0 0 0 0,-1 0 1 0 0,-1-1-1 0 0,-2 0 0 0 0,-2 0 1 0 0,-1-41-1 0 0,-1 51-4 0 0,-2 0 0 0 0,-1 0 1 0 0,0 1-1 0 0,-2-1 0 0 0,-1 1 0 0 0,0 0 1 0 0,-1 0-1 0 0,-2 1 0 0 0,0 0 0 0 0,-13-21 0 0 0,13 28-89 0 0,-1 0 0 0 0,0 1 1 0 0,-1 0-1 0 0,0 1 0 0 0,-1 0 0 0 0,0 0 0 0 0,-27-16 0 0 0,33 23-133 0 0,0 0 1 0 0,0 1 0 0 0,-1-1 0 0 0,1 1 0 0 0,-1 1 0 0 0,0-1 0 0 0,0 1-1 0 0,0 1 1 0 0,0-1 0 0 0,0 1 0 0 0,0 0 0 0 0,0 1 0 0 0,-1 0 0 0 0,1 0-1 0 0,0 0 1 0 0,0 1 0 0 0,0 0 0 0 0,0 0 0 0 0,-13 5 0 0 0,14-3-11 0 0,1 0 0 0 0,-1 1 1 0 0,1 0-1 0 0,0 0 0 0 0,0 0 0 0 0,0 1 1 0 0,0-1-1 0 0,1 1 0 0 0,0 0 0 0 0,0 0 1 0 0,0 1-1 0 0,0-1 0 0 0,1 1 1 0 0,0 0-1 0 0,-3 10 0 0 0,-4 11-490 0 0,1 0 0 0 0,-6 36 0 0 0,11-45 219 0 0,-5 39-1516 0 0,2 0 0 0 0,3 1 0 0 0,5 92 0 0 0,1-98 69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8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8058 0 0,'-1'2'165'0'0,"0"-1"1"0"0,1 1-1 0 0,-1 0 0 0 0,0 0 1 0 0,1 0-1 0 0,-1 0 0 0 0,1-1 1 0 0,0 1-1 0 0,0 0 1 0 0,0 0-1 0 0,0 0 0 0 0,0 0 1 0 0,0 0-1 0 0,0 0 1 0 0,0 0-1 0 0,2 3 0 0 0,-2 6 32 0 0,9 80-307 0 0,-1-24 140 0 0,23 250 150 0 0,-16-114-223 0 0,0-10-3101 0 0,-14-169 2045 0 0,4-2-100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8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1 258 14363 0 0,'21'-26'64'0'0,"2"3"-40"0"0,0-2 0 0 0,0 1-32 0 0,2 2-48 0 0,1 2-8 0 0,3 0-32 0 0,0 1 40 0 0,1 2-8 0 0,2 1-16 0 0,1 3 48 0 0,3 3-528 0 0,-6-2-256 0 0,4 5-112 0 0,-6 4-617 0 0,-3 3 33 0 0,-2 4-617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9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11066 0 0,'0'-1'113'0'0,"0"0"-1"0"0,0 1 1 0 0,0-1-1 0 0,0 0 0 0 0,0 0 1 0 0,1 0-1 0 0,-1 0 1 0 0,0 0-1 0 0,1 0 0 0 0,-1 1 1 0 0,0-1-1 0 0,1 0 1 0 0,-1 0-1 0 0,1 1 0 0 0,-1-1 1 0 0,1 0-1 0 0,0 1 1 0 0,-1-1-1 0 0,1 0 0 0 0,0 1 1 0 0,0-1-1 0 0,-1 1 1 0 0,1-1-1 0 0,0 1 0 0 0,0 0 1 0 0,-1-1-1 0 0,1 1 1 0 0,0 0-1 0 0,0-1 0 0 0,0 1 1 0 0,0 0-1 0 0,0 0 1 0 0,0 0-1 0 0,0 0 0 0 0,0 0 1 0 0,45-8-1454 0 0,-35 6 1627 0 0,165-15-494 0 0,-67 8 288 0 0,188-38 153 0 0,-253 35-172 0 0,48-22 1 0 0,-45 16 218 0 0,-47 18-269 0 0,0 0 0 0 0,0 0 0 0 0,0 0 0 0 0,1 0 1 0 0,-1 0-1 0 0,0 0 0 0 0,0 0 0 0 0,1 0 0 0 0,-1-1 0 0 0,0 1 0 0 0,0 0 1 0 0,0 0-1 0 0,0 0 0 0 0,1 0 0 0 0,-1 0 0 0 0,0 0 0 0 0,0-1 0 0 0,0 1 1 0 0,0 0-1 0 0,1 0 0 0 0,-1 0 0 0 0,0 0 0 0 0,0-1 0 0 0,0 1 1 0 0,0 0-1 0 0,0 0 0 0 0,0 0 0 0 0,0-1 0 0 0,0 1 0 0 0,0 0 0 0 0,0 0 1 0 0,0 0-1 0 0,0-1 0 0 0,0 1 0 0 0,0 0 0 0 0,0 0 0 0 0,0-1 0 0 0,0 1 1 0 0,0 0-1 0 0,0 0 0 0 0,0 0 0 0 0,0-1 0 0 0,0 1 0 0 0,-10-9 15 0 0,-21-4-489 0 0,20 12 344 0 0,0 1 0 0 0,0 0-1 0 0,0 1 1 0 0,0 0 0 0 0,0 1 0 0 0,0 0 0 0 0,0 0-1 0 0,1 1 1 0 0,-1 1 0 0 0,1 0 0 0 0,0 0 0 0 0,0 1-1 0 0,-12 8 1 0 0,1 0-29 0 0,1 0-1 0 0,1 2 1 0 0,0 0 0 0 0,2 1-1 0 0,-19 21 1 0 0,32-33 116 0 0,1 1 0 0 0,-1-1 0 0 0,1 1 0 0 0,0 0 0 0 0,0 0 1 0 0,1 1-1 0 0,-1-1 0 0 0,1 0 0 0 0,0 1 0 0 0,1 0 0 0 0,-1-1 0 0 0,1 1 0 0 0,0 0 0 0 0,0 9 1 0 0,1-12 20 0 0,0 0 1 0 0,1-1 0 0 0,-1 1-1 0 0,1 0 1 0 0,0-1 0 0 0,-1 1-1 0 0,1 0 1 0 0,0-1 0 0 0,0 1-1 0 0,1-1 1 0 0,-1 0 0 0 0,1 1-1 0 0,-1-1 1 0 0,1 0 0 0 0,-1 0-1 0 0,1 0 1 0 0,0 0 0 0 0,0 0 0 0 0,0 0-1 0 0,0-1 1 0 0,1 1 0 0 0,-1-1-1 0 0,0 1 1 0 0,1-1 0 0 0,-1 0-1 0 0,1 0 1 0 0,-1 0 0 0 0,1 0-1 0 0,-1 0 1 0 0,1-1 0 0 0,0 1-1 0 0,4-1 1 0 0,1 1 44 0 0,-1 0 0 0 0,1-1 1 0 0,-1-1-1 0 0,1 1 0 0 0,-1-1 0 0 0,0 0 0 0 0,1-1 1 0 0,-1 0-1 0 0,0 0 0 0 0,0 0 0 0 0,0-1 0 0 0,0 0 1 0 0,-1-1-1 0 0,12-7 0 0 0,6-6 255 0 0,-2-1 0 0 0,33-33 0 0 0,-8 7 488 0 0,-46 43-797 0 0,-1 1 0 0 0,0-1 0 0 0,1 1 0 0 0,-1 0 1 0 0,1 0-1 0 0,-1-1 0 0 0,0 1 0 0 0,1 0 0 0 0,-1 0 1 0 0,1-1-1 0 0,-1 1 0 0 0,1 0 0 0 0,-1 0 0 0 0,1 0 1 0 0,-1 0-1 0 0,1 0 0 0 0,-1 0 0 0 0,1 0 0 0 0,-1 0 1 0 0,1 0-1 0 0,-1 0 0 0 0,1 0 0 0 0,-1 0 0 0 0,1 0 1 0 0,-1 0-1 0 0,1 0 0 0 0,-1 0 0 0 0,1 1 0 0 0,-1-1 1 0 0,1 0-1 0 0,-1 0 0 0 0,0 1 0 0 0,1-1 1 0 0,12 19-196 0 0,1 32 267 0 0,-13-46-77 0 0,4 21 133 0 0,15 54-683 0 0,-18-74 346 0 0,0 0 0 0 0,0-1-1 0 0,0 0 1 0 0,1 0 0 0 0,0 1 0 0 0,0-1 0 0 0,1-1 0 0 0,-1 1 0 0 0,1-1 0 0 0,0 1 0 0 0,6 4 0 0 0,2-1-370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29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150 288 14483 0 0,'-5'2'20'0'0,"0"1"1"0"0,1-1-1 0 0,0 1 0 0 0,-1 0 1 0 0,1 0-1 0 0,0 0 0 0 0,0 0 1 0 0,1 1-1 0 0,-1 0 0 0 0,1 0 1 0 0,-4 5-1 0 0,-31 52-233 0 0,35-56 231 0 0,-6 13-66 0 0,2 0-1 0 0,-9 28 0 0 0,5-14-90 0 0,8-23-19 0 0,0 1 0 0 0,1 0-1 0 0,0 0 1 0 0,0 0 0 0 0,1 0 0 0 0,1 0 0 0 0,0 0-1 0 0,0 0 1 0 0,0 0 0 0 0,2 0 0 0 0,-1 0 0 0 0,6 17 0 0 0,-6-22 59 0 0,1-1 1 0 0,0 1-1 0 0,0 0 1 0 0,1-1-1 0 0,-1 1 1 0 0,1-1-1 0 0,0 0 1 0 0,0 0-1 0 0,0 0 1 0 0,1 0-1 0 0,0 0 1 0 0,-1-1-1 0 0,1 1 1 0 0,0-1-1 0 0,1 0 1 0 0,-1-1-1 0 0,1 1 1 0 0,-1-1-1 0 0,1 0 1 0 0,0 0-1 0 0,-1 0 1 0 0,1 0-1 0 0,0-1 1 0 0,0 0-1 0 0,0 0 1 0 0,7 0-1 0 0,3-1 86 0 0,1 0 1 0 0,0-1-1 0 0,-1-1 0 0 0,1 0 0 0 0,-1-1 0 0 0,1-1 0 0 0,-1 0 0 0 0,0-1 0 0 0,21-11 1 0 0,-12 5-83 0 0,-1-2 0 0 0,0-1 0 0 0,-1 0 0 0 0,37-32 1 0 0,-36 24-148 0 0,0-1 1 0 0,-1 0 0 0 0,-2-2 0 0 0,0-1-1 0 0,-2 0 1 0 0,-1-1 0 0 0,-1-1-1 0 0,-1 0 1 0 0,-1-2 0 0 0,17-54 0 0 0,-29 71 503 0 0,0 0 0 0 0,0 1 1 0 0,-1-1-1 0 0,-1 0 1 0 0,0 0-1 0 0,0 0 0 0 0,-2 0 1 0 0,0 1-1 0 0,0-1 1 0 0,-1 0-1 0 0,0 1 0 0 0,-1 0 1 0 0,-1 0-1 0 0,0 0 1 0 0,-1 0-1 0 0,0 1 0 0 0,0 0 1 0 0,-1 0-1 0 0,-10-11 0 0 0,17 21-273 0 0,-1 1-1 0 0,1-1 0 0 0,0 1 0 0 0,0 0 0 0 0,0-1 0 0 0,-1 1 0 0 0,1 0 0 0 0,0-1 0 0 0,-1 1 0 0 0,1 0 0 0 0,0-1 0 0 0,-1 1 0 0 0,1 0 0 0 0,-1-1 0 0 0,1 1 0 0 0,0 0 0 0 0,-1 0 0 0 0,1 0 0 0 0,-1 0 0 0 0,1-1 0 0 0,-1 1 0 0 0,1 0 0 0 0,0 0 0 0 0,-1 0 0 0 0,1 0 1 0 0,-1 0-1 0 0,1 0 0 0 0,-1 0 0 0 0,1 0 0 0 0,-1 0 0 0 0,1 0 0 0 0,-1 1 0 0 0,-4 13-245 0 0,6 27-168 0 0,18 90 478 0 0,70 253 0 0 0,-75-339-1534 0 0,23 45 0 0 0,-28-74 372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0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14515 0 0,'1'-3'68'0'0,"-1"1"0"0"0,1 0 0 0 0,0-1-1 0 0,1 1 1 0 0,-1 0 0 0 0,0 0 0 0 0,1 0 0 0 0,-1 0-1 0 0,1 0 1 0 0,-1 0 0 0 0,1 0 0 0 0,0 0 0 0 0,0 1 0 0 0,0-1-1 0 0,0 1 1 0 0,0-1 0 0 0,5-1 0 0 0,44-19-814 0 0,-38 17 619 0 0,3-1 38 0 0,1 0 0 0 0,0 1 0 0 0,0 1-1 0 0,0 1 1 0 0,1 0 0 0 0,-1 1 0 0 0,1 1-1 0 0,-1 1 1 0 0,35 3 0 0 0,-46-1 23 0 0,0 0 1 0 0,0 1-1 0 0,0-1 0 0 0,0 1 1 0 0,-1 0-1 0 0,1 0 0 0 0,-1 1 1 0 0,0-1-1 0 0,0 1 0 0 0,0 1 1 0 0,-1-1-1 0 0,1 0 0 0 0,-1 1 1 0 0,0 0-1 0 0,-1 0 0 0 0,1 1 1 0 0,5 10-1 0 0,2 8 48 0 0,0 1 0 0 0,13 52 0 0 0,-10-31 72 0 0,-10-36-44 0 0,-1 1-1 0 0,2 0 0 0 0,0-1 0 0 0,0 0 1 0 0,1 0-1 0 0,0 0 0 0 0,0-1 1 0 0,16 17-1 0 0,-17-21 0 0 0,0-1 1 0 0,1 0 0 0 0,-1 0 0 0 0,1 0-1 0 0,0-1 1 0 0,0 0 0 0 0,0 0-1 0 0,0 0 1 0 0,1-1 0 0 0,-1 0-1 0 0,1 0 1 0 0,-1-1 0 0 0,1 0-1 0 0,0 0 1 0 0,-1 0 0 0 0,10-1-1 0 0,-3 0 39 0 0,0-1 0 0 0,1-1 0 0 0,-1 0-1 0 0,0-1 1 0 0,0 0 0 0 0,0-1-1 0 0,24-11 1 0 0,-30 11 35 0 0,1 0 0 0 0,0 0-1 0 0,-1 0 1 0 0,0-1 0 0 0,0-1 0 0 0,-1 1-1 0 0,1-1 1 0 0,-1 0 0 0 0,0 0 0 0 0,-1-1-1 0 0,1 0 1 0 0,-1 0 0 0 0,5-11 0 0 0,-8 16-11 0 0,-1-1 0 0 0,0 0 1 0 0,0 0-1 0 0,0 1 0 0 0,-1-1 1 0 0,1 0-1 0 0,-1 0 0 0 0,1 0 1 0 0,-1 0-1 0 0,0 0 0 0 0,0 0 1 0 0,0 0-1 0 0,-1 0 0 0 0,1 0 0 0 0,-1 1 1 0 0,0-1-1 0 0,1 0 0 0 0,-3-3 1 0 0,1 1-36 0 0,-1 0 0 0 0,0 0 1 0 0,0 1-1 0 0,0 0 0 0 0,-1-1 1 0 0,1 1-1 0 0,-1 0 0 0 0,0 1 1 0 0,-6-5-1 0 0,-4-3-122 0 0,-2 2 0 0 0,0-1 0 0 0,0 2 0 0 0,-33-13-1 0 0,16 10-38 0 0,-50-11 0 0 0,69 19-411 0 0,0 1-1 0 0,0 1 0 0 0,1 0 0 0 0,-1 0 1 0 0,0 2-1 0 0,-23 2 0 0 0,26 0-668 0 0,1 1-195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0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5889 0 0,'12'6'48'0'0,"0"0"0"0"0,-1 1 0 0 0,1 0 0 0 0,-2 1 0 0 0,1 0 0 0 0,-1 1 0 0 0,17 17 0 0 0,-21-19 351 0 0,0 1 1 0 0,0 0-1 0 0,0 0 0 0 0,-1 1 1 0 0,7 15-1 0 0,-10-18 848 0 0,0 0-1 0 0,0 0 1 0 0,-1 0 0 0 0,1 0-1 0 0,0 10 1 0 0,-2-27-1279 0 0,0 0 1 0 0,1 0-1 0 0,0 0 1 0 0,1 0 0 0 0,0 0-1 0 0,1 0 1 0 0,0 1-1 0 0,1-1 1 0 0,0 1-1 0 0,1 0 1 0 0,0 0 0 0 0,0 0-1 0 0,1 1 1 0 0,1 0-1 0 0,-1 0 1 0 0,1 1-1 0 0,1-1 1 0 0,-1 2 0 0 0,2-1-1 0 0,9-7 1 0 0,-11 10-45 0 0,1-1 0 0 0,0 1 0 0 0,0 0 0 0 0,1 1 0 0 0,-1 0 1 0 0,1 0-1 0 0,0 1 0 0 0,0 0 0 0 0,0 1 0 0 0,0-1 0 0 0,1 2 0 0 0,-1-1 1 0 0,0 2-1 0 0,1-1 0 0 0,-1 1 0 0 0,1 1 0 0 0,-1-1 0 0 0,1 2 0 0 0,-1-1 1 0 0,0 1-1 0 0,1 1 0 0 0,-1 0 0 0 0,-1 0 0 0 0,10 5 0 0 0,-11-5 61 0 0,0 1 0 0 0,-1 1 0 0 0,0 0 0 0 0,0-1 0 0 0,0 2 0 0 0,-1-1-1 0 0,1 1 1 0 0,-1 0 0 0 0,-1 0 0 0 0,1 0 0 0 0,-1 0 0 0 0,0 1 0 0 0,0 0 0 0 0,3 9 0 0 0,3 12 90 0 0,-1 0 0 0 0,8 43 0 0 0,-10-40-589 0 0,11 31 0 0 0,-8-35-1412 0 0,-4-19 1819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0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15667 0 0,'0'0'4033'0'0,"0"-1"-4225"0"0,0 0-80 0 0,0-1 16 0 0,1 1-8 0 0,1-1-112 0 0,28-21-1248 0 0,-19 20 687 0 0,1 0-391 0 0,7 0 24 0 0,-5-1-401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16155 0 0,'0'-4'62'0'0,"1"1"-1"0"0,0-1 0 0 0,1 1 0 0 0,-1 0 0 0 0,1-1 0 0 0,-1 1 0 0 0,1 0 0 0 0,0 0 0 0 0,0 0 0 0 0,0 0 0 0 0,1 0 0 0 0,-1 0 1 0 0,1 0-1 0 0,-1 1 0 0 0,1 0 0 0 0,0-1 0 0 0,4-1 0 0 0,6-6-291 0 0,0 1 1 0 0,24-11-1 0 0,-24 14 105 0 0,-1 0-1 0 0,1 2 1 0 0,0-1-1 0 0,0 1 1 0 0,16-2-1 0 0,-26 5 70 0 0,0 1-1 0 0,0 0 1 0 0,0-1 0 0 0,1 1-1 0 0,-1 0 1 0 0,0 0 0 0 0,0 1-1 0 0,0-1 1 0 0,0 1 0 0 0,0-1-1 0 0,0 1 1 0 0,0 0 0 0 0,0 0-1 0 0,0 1 1 0 0,0-1 0 0 0,0 0-1 0 0,-1 1 1 0 0,1 0 0 0 0,-1-1-1 0 0,1 1 1 0 0,-1 0-1 0 0,1 1 1 0 0,-1-1 0 0 0,0 0-1 0 0,0 1 1 0 0,0-1 0 0 0,-1 1-1 0 0,3 3 1 0 0,-1 2 33 0 0,0 0 1 0 0,0 0-1 0 0,-1 0 1 0 0,0 0-1 0 0,-1 0 1 0 0,1 0-1 0 0,-1 12 0 0 0,-3 62 158 0 0,0-60-121 0 0,1 9 20 0 0,-11 105 83 0 0,3-77-33 0 0,8-58 20 0 0,7-2-36 0 0,-1 0 0 0 0,0 0 1 0 0,0-1-1 0 0,0 1 0 0 0,0-1 1 0 0,0 0-1 0 0,0-1 0 0 0,0 1 1 0 0,-1-1-1 0 0,1 0 0 0 0,-1 0 1 0 0,6-5-1 0 0,-6 4-117 0 0,0 0-1 0 0,1 1 1 0 0,-1 0-1 0 0,1 0 1 0 0,0 1-1 0 0,0-1 1 0 0,0 1-1 0 0,0 0 1 0 0,0 0 0 0 0,0 0-1 0 0,0 1 1 0 0,9-1-1 0 0,-12 2 26 0 0,0 0-1 0 0,0 1 1 0 0,0-1-1 0 0,0 1 1 0 0,1-1-1 0 0,-1 1 1 0 0,0 0-1 0 0,0 0 0 0 0,-1 0 1 0 0,1 0-1 0 0,0 0 1 0 0,0 1-1 0 0,0-1 1 0 0,-1 0-1 0 0,1 1 1 0 0,-1-1-1 0 0,1 1 1 0 0,-1 0-1 0 0,0-1 1 0 0,1 1-1 0 0,-1 0 1 0 0,0 0-1 0 0,0 0 1 0 0,0 0-1 0 0,-1 0 1 0 0,1 0-1 0 0,0 0 1 0 0,0 3-1 0 0,1 3 37 0 0,0 0 0 0 0,-1 1 0 0 0,0-1 0 0 0,0 0 0 0 0,-1 0 0 0 0,0 10 0 0 0,-3-6 2 0 0,0 1 0 0 0,-1 0 0 0 0,0-1 0 0 0,-1 0 0 0 0,0 0 0 0 0,-1 0 0 0 0,0-1 0 0 0,-14 19 0 0 0,9-14-1 0 0,-17 28 35 0 0,-2-2-1 0 0,-1-1 1 0 0,-71 69 0 0 0,98-105-149 0 0,-1-1-1 0 0,0 0 1 0 0,-1-1 0 0 0,1 1 0 0 0,-1-1 0 0 0,-8 3 0 0 0,14-5 25 0 0,-1-1 1 0 0,0 1-1 0 0,0-1 0 0 0,0 1 1 0 0,0-1-1 0 0,0 0 1 0 0,0 1-1 0 0,1-1 1 0 0,-1 0-1 0 0,0 0 1 0 0,0 0-1 0 0,0 0 0 0 0,0 0 1 0 0,0 0-1 0 0,0 0 1 0 0,0 0-1 0 0,0 0 1 0 0,0 0-1 0 0,0 0 1 0 0,0-1-1 0 0,0 1 0 0 0,0 0 1 0 0,1-1-1 0 0,-1 1 1 0 0,0-1-1 0 0,0 1 1 0 0,0-1-1 0 0,1 1 1 0 0,-1-1-1 0 0,0 1 0 0 0,0-1 1 0 0,1 0-1 0 0,-1 1 1 0 0,1-1-1 0 0,-1 0 1 0 0,0 0-1 0 0,1 0 1 0 0,-1 1-1 0 0,1-1 0 0 0,0 0 1 0 0,-1 0-1 0 0,1 0 1 0 0,0 0-1 0 0,0 0 1 0 0,-1 0-1 0 0,1 0 1 0 0,0 0-1 0 0,0-1 0 0 0,0-11-73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1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0 482 2200 0 0,'192'-86'5976'0'0,"-119"57"-5147"0"0,76-44 0 0 0,-138 67-583 0 0,0-2-1 0 0,-1 1 1 0 0,0-1 0 0 0,0 0-1 0 0,-1-1 1 0 0,0 0 0 0 0,0-1-1 0 0,-1 0 1 0 0,-1 0 0 0 0,1-1-1 0 0,-2 0 1 0 0,1 0 0 0 0,-2 0-1 0 0,0-1 1 0 0,0 0 0 0 0,-1 0-1 0 0,0 0 1 0 0,-1-1 0 0 0,2-13-1 0 0,-5 23-180 0 0,0 0 0 0 0,0 0-1 0 0,0 0 1 0 0,0 0 0 0 0,-1 0 0 0 0,1-1 0 0 0,-1 1-1 0 0,0 0 1 0 0,0 0 0 0 0,0 0 0 0 0,0 0-1 0 0,0 1 1 0 0,-1-1 0 0 0,1 0 0 0 0,-1 1-1 0 0,0-1 1 0 0,0 0 0 0 0,0 1 0 0 0,0 0 0 0 0,0 0-1 0 0,-1-1 1 0 0,1 1 0 0 0,-1 1 0 0 0,-2-3-1 0 0,3 3-101 0 0,0 0 0 0 0,0 0 1 0 0,-1 0-1 0 0,1 0 0 0 0,0 0 0 0 0,0 0 0 0 0,-1 1 0 0 0,1 0 0 0 0,0-1 0 0 0,-1 1 0 0 0,1 0 0 0 0,-1 0 0 0 0,1 0 0 0 0,0 0 0 0 0,-1 0 0 0 0,1 1 0 0 0,0-1 0 0 0,-1 1 0 0 0,1 0 0 0 0,0-1 0 0 0,0 1 0 0 0,0 0 0 0 0,0 0 0 0 0,-1 1 0 0 0,1-1 0 0 0,1 0 0 0 0,-1 1 0 0 0,0-1 0 0 0,0 1 0 0 0,0-1 0 0 0,-2 4 0 0 0,-1 2-4 0 0,0 0 1 0 0,0 0-1 0 0,0 1 0 0 0,1 0 0 0 0,0 0 0 0 0,0 0 1 0 0,1 0-1 0 0,0 1 0 0 0,-3 14 0 0 0,2-2-49 0 0,2 1 1 0 0,0 40-1 0 0,2-55 58 0 0,0 0 1 0 0,1 1-1 0 0,1-1 1 0 0,-1 0-1 0 0,1 0 1 0 0,1 1-1 0 0,-1-1 1 0 0,1-1-1 0 0,0 1 1 0 0,1 0-1 0 0,-1-1 0 0 0,1 0 1 0 0,0 1-1 0 0,1-2 1 0 0,0 1-1 0 0,0 0 1 0 0,0-1-1 0 0,1 0 1 0 0,-1 0-1 0 0,1-1 1 0 0,0 0-1 0 0,1 0 1 0 0,-1 0-1 0 0,1 0 1 0 0,9 3-1 0 0,-3-2 30 0 0,0 0 0 0 0,0-1 0 0 0,0 0 1 0 0,1-1-1 0 0,0-1 0 0 0,0 0 0 0 0,0-1 0 0 0,0 0 0 0 0,-1-1 0 0 0,1-1 0 0 0,0 0 0 0 0,24-5 1 0 0,-22 2-371 0 0,0-1 1 0 0,-1-1-1 0 0,26-12 1 0 0,-13 2-459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3 157 14211 0 0,'-1'-4'-22'0'0,"0"0"-1"0"0,1 0 1 0 0,0 0 0 0 0,0-1-1 0 0,0 1 1 0 0,1 0 0 0 0,-1 0 0 0 0,1 0-1 0 0,0 0 1 0 0,0 0 0 0 0,0 0-1 0 0,1 0 1 0 0,-1 0 0 0 0,1 0-1 0 0,0 0 1 0 0,0 1 0 0 0,1-1-1 0 0,-1 1 1 0 0,1-1 0 0 0,-1 1 0 0 0,1 0-1 0 0,0 0 1 0 0,0 0 0 0 0,1 1-1 0 0,-1-1 1 0 0,0 1 0 0 0,1 0-1 0 0,0-1 1 0 0,-1 2 0 0 0,1-1-1 0 0,0 0 1 0 0,6-1 0 0 0,11-6 1 0 0,0 1 1 0 0,0 2 0 0 0,0 0-1 0 0,1 0 1 0 0,0 2-1 0 0,0 1 1 0 0,1 1-1 0 0,-1 1 1 0 0,0 1-1 0 0,1 0 1 0 0,29 6-1 0 0,-34-3-228 0 0,0 1-1 0 0,20 8 0 0 0,7 9-3799 0 0,-40-17 3204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2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 16492 0 0,'-6'-3'1296'0'0,"-1"31"-7818"0"0,6-18 6522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3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2609 0 0,'0'0'1999'0'0,"0"0"-1980"0"0,0 0-1 0 0,0-1 1 0 0,0 1 0 0 0,-1 0 0 0 0,1 0 0 0 0,0-1 0 0 0,0 1 0 0 0,0 0 0 0 0,0 0-1 0 0,0-1 1 0 0,0 1 0 0 0,0 0 0 0 0,0 0 0 0 0,0 0 0 0 0,1-1 0 0 0,-1 1 0 0 0,0 0-1 0 0,0 0 1 0 0,0-1 0 0 0,0 1 0 0 0,0 0 0 0 0,0 0 0 0 0,0 0 0 0 0,0-1-1 0 0,1 1 1 0 0,-1 0 0 0 0,0 0 0 0 0,0 0 0 0 0,0 0 0 0 0,0-1 0 0 0,1 1 0 0 0,-1 0-1 0 0,0 0 1 0 0,0 0 0 0 0,0 0 0 0 0,1 0 0 0 0,-1 0 0 0 0,0 0 0 0 0,0-1 0 0 0,0 1-1 0 0,1 0 1 0 0,-1 0 0 0 0,0 0 0 0 0,0 0 0 0 0,1 0 0 0 0,5-1-80 0 0,0-1 1 0 0,0 1 0 0 0,-1 1-1 0 0,1-1 1 0 0,0 1-1 0 0,0 0 1 0 0,0 0 0 0 0,0 1-1 0 0,0 0 1 0 0,0 0-1 0 0,0 0 1 0 0,0 0 0 0 0,0 1-1 0 0,-1 0 1 0 0,1 1-1 0 0,7 3 1 0 0,17 9 46 0 0,44 29 0 0 0,-74-44 14 0 0,43 30 0 0 0,-1 1 0 0 0,-1 3 0 0 0,52 56 0 0 0,95 127 484 0 0,-154-175-239 0 0,3 5 220 0 0,-32-42-455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4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9866 0 0,'-1'0'65'0'0,"-1"0"1"0"0,0 0-1 0 0,0 0 0 0 0,1 0 1 0 0,-1 1-1 0 0,0-1 0 0 0,1 0 1 0 0,-1 1-1 0 0,0-1 0 0 0,1 1 1 0 0,-1-1-1 0 0,1 1 0 0 0,-1 0 1 0 0,0 0-1 0 0,1 0 0 0 0,0 0 1 0 0,-1 0-1 0 0,1 0 0 0 0,0 0 1 0 0,-1 0-1 0 0,1 1 0 0 0,0-1 1 0 0,0 0-1 0 0,0 1 0 0 0,0-1 1 0 0,0 1-1 0 0,0-1 0 0 0,1 1 1 0 0,-1 0-1 0 0,0 1 0 0 0,-3 9-316 0 0,0-1 0 0 0,1 1 1 0 0,-3 16-1 0 0,3-13 493 0 0,-92 518 50 0 0,51-265-52 0 0,20-173-2717 0 0,18-78 1488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4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11290 0 0,'5'-9'144'0'0,"0"0"0"0"0,1 1 0 0 0,0-1-1 0 0,1 1 1 0 0,-1 0 0 0 0,2 1-1 0 0,-1 0 1 0 0,1 0 0 0 0,0 0-1 0 0,1 1 1 0 0,8-5 0 0 0,-4 5-206 0 0,-5 1 7 0 0,0 1 0 0 0,0 0-1 0 0,1 1 1 0 0,9-3-1 0 0,-15 6 37 0 0,0-1 0 0 0,0 1-1 0 0,1-1 1 0 0,-1 1-1 0 0,0 0 1 0 0,0 1-1 0 0,0-1 1 0 0,1 0-1 0 0,-1 1 1 0 0,0 0 0 0 0,0 0-1 0 0,0 0 1 0 0,0 0-1 0 0,0 0 1 0 0,5 3-1 0 0,1 2 16 0 0,0 0-1 0 0,-1 0 0 0 0,0 1 1 0 0,0 0-1 0 0,0 1 0 0 0,-1 0 1 0 0,0 0-1 0 0,-1 0 0 0 0,0 1 1 0 0,0 0-1 0 0,-1 0 0 0 0,0 0 1 0 0,0 1-1 0 0,-1 0 0 0 0,0 0 1 0 0,4 20-1 0 0,-5-17-25 0 0,-1 0 1 0 0,-1 0-1 0 0,0 0 0 0 0,-1 0 1 0 0,0 1-1 0 0,-1-1 0 0 0,-1 0 1 0 0,0 0-1 0 0,0 0 0 0 0,-2-1 1 0 0,1 1-1 0 0,-1-1 0 0 0,-9 18 1 0 0,7-17 57 0 0,-1-1 0 0 0,0 0 0 0 0,0 0 0 0 0,-1 0 0 0 0,-1-1 0 0 0,0 0 0 0 0,-1 0 0 0 0,0-1 0 0 0,0-1 0 0 0,-22 16 0 0 0,3-15 233 0 0,28-10-239 0 0,0 0 0 0 0,1 1 0 0 0,-1-1-1 0 0,0 0 1 0 0,1 0 0 0 0,-1 1 0 0 0,0-1 0 0 0,0 0 0 0 0,1 0 0 0 0,-1 0 0 0 0,0 0-1 0 0,0 0 1 0 0,1 0 0 0 0,-1 0 0 0 0,0 0 0 0 0,0-1 0 0 0,1 1 0 0 0,-1 0 0 0 0,0 0-1 0 0,0-1 1 0 0,1 1 0 0 0,-1 0 0 0 0,0-1 0 0 0,1 1 0 0 0,-1 0 0 0 0,1-1 0 0 0,-1 1-1 0 0,0-1 1 0 0,1 1 0 0 0,-1-1 0 0 0,1 0 0 0 0,-1 1 0 0 0,1-1 0 0 0,-1 0-1 0 0,0-3 18 0 0,1 0 0 0 0,-1 0-1 0 0,1 0 1 0 0,0 0-1 0 0,0 0 1 0 0,1 0 0 0 0,-1 0-1 0 0,1 0 1 0 0,0 0-1 0 0,0 0 1 0 0,0 0 0 0 0,0 0-1 0 0,1 0 1 0 0,-1 1-1 0 0,1-1 1 0 0,3-4 0 0 0,1-1-70 0 0,0 0 1 0 0,1 0-1 0 0,1 0 0 0 0,0 1 1 0 0,0 0-1 0 0,0 1 1 0 0,1 0-1 0 0,0 0 1 0 0,0 1-1 0 0,1 0 1 0 0,0 0-1 0 0,0 1 1 0 0,0 1-1 0 0,1-1 1 0 0,-1 2-1 0 0,1 0 0 0 0,0 0 1 0 0,0 1-1 0 0,16-2 1 0 0,-5 2-33 0 0,0 1 0 0 0,0 1 1 0 0,0 1-1 0 0,0 1 0 0 0,-1 1 1 0 0,1 1-1 0 0,-1 1 0 0 0,1 0 1 0 0,21 10-1 0 0,101 50-4110 0 0,-130-59 4036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5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14995 0 0,'0'0'266'0'0,"22"10"-101"0"0,-5-4-185 0 0,1-2 0 0 0,-1 0 0 0 0,1-1 0 0 0,0 0 0 0 0,0-2 0 0 0,0 0 0 0 0,0-1 0 0 0,24-3 1 0 0,19-5-186 0 0,63-18 1 0 0,-93 19-7 0 0,-3 0-719 0 0,44-18 0 0 0,-9-5-3873 0 0,-52 24 3216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14587 0 0,'-1'4'-69'0'0,"0"0"-1"0"0,0 0 0 0 0,0 0 1 0 0,0 0-1 0 0,0 0 1 0 0,1 0-1 0 0,0 0 0 0 0,0 0 1 0 0,0 0-1 0 0,0 0 1 0 0,1 0-1 0 0,1 6 0 0 0,-1-2-62 0 0,57 374 265 0 0,-22-174 0 0 0,-30-162-226 0 0,12 62-1191 0 0,2-38-1886 0 0,-13-53 1663 0 0</inkml:trace>
  <inkml:trace contextRef="#ctx0" brushRef="#br0" timeOffset="1">788 200 13939 0 0,'8'-4'307'0'0,"0"1"0"0"0,0 0 0 0 0,0 0 0 0 0,1 1 0 0 0,-1 0 0 0 0,1 1 0 0 0,-1 0 0 0 0,1 0 0 0 0,-1 1 0 0 0,12 1 0 0 0,18-3 325 0 0,10-3-2413 0 0,-1-3 1 0 0,0-1-1 0 0,0-3 0 0 0,85-33 1 0 0,-120 39 809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5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9466 0 0,'-7'4'123'0'0,"1"-1"1"0"0,-1 1-1 0 0,1 0 1 0 0,0 0-1 0 0,0 0 1 0 0,1 1-1 0 0,-1 0 1 0 0,1 0-1 0 0,0 1 1 0 0,1-1-1 0 0,-1 1 0 0 0,1 0 1 0 0,0 0-1 0 0,1 1 1 0 0,-1-1-1 0 0,1 1 1 0 0,0-1-1 0 0,-2 11 1 0 0,2-7-125 0 0,0 1 0 0 0,0 0 0 0 0,2 0 1 0 0,-1 0-1 0 0,1 0 0 0 0,1 0 0 0 0,0 0 1 0 0,0 0-1 0 0,1 0 0 0 0,0 0 0 0 0,6 18 1 0 0,-7-27-2 0 0,1 1 0 0 0,0-1 1 0 0,0 1-1 0 0,1-1 0 0 0,-1 1 1 0 0,0-1-1 0 0,1 0 1 0 0,-1 0-1 0 0,1 1 0 0 0,0-1 1 0 0,0-1-1 0 0,0 1 0 0 0,0 0 1 0 0,0 0-1 0 0,0-1 0 0 0,0 1 1 0 0,0-1-1 0 0,1 1 1 0 0,-1-1-1 0 0,1 0 0 0 0,-1 0 1 0 0,1 0-1 0 0,-1 0 0 0 0,1-1 1 0 0,0 1-1 0 0,-1-1 1 0 0,1 0-1 0 0,0 1 0 0 0,-1-1 1 0 0,1 0-1 0 0,5-1 0 0 0,7-1 52 0 0,0-1 0 0 0,0-1 0 0 0,0 0 0 0 0,22-10-1 0 0,-8 4-29 0 0,30-10 2 0 0,73-21-5 0 0,-115 37-58 0 0,-1 1 1 0 0,1 1-1 0 0,-1 0 0 0 0,1 1 1 0 0,0 1-1 0 0,18 2 0 0 0,-33-2 31 0 0,1 1-1 0 0,0-1 0 0 0,0 1 1 0 0,0-1-1 0 0,-1 1 0 0 0,1 0 1 0 0,0 0-1 0 0,-1 0 1 0 0,1 1-1 0 0,0-1 0 0 0,-1 1 1 0 0,0-1-1 0 0,1 1 1 0 0,-1 0-1 0 0,0 0 0 0 0,0 0 1 0 0,0 0-1 0 0,0 0 0 0 0,1 3 1 0 0,-1-1 9 0 0,0-1-1 0 0,0 1 1 0 0,-1 0 0 0 0,0 0 0 0 0,1 0 0 0 0,-1 0-1 0 0,-1 0 1 0 0,1 0 0 0 0,-1 0 0 0 0,0 0 0 0 0,0 8-1 0 0,-1 1 28 0 0,-1 0 0 0 0,-1-1 0 0 0,0 1 0 0 0,0-1 0 0 0,-2 0 0 0 0,1 0 0 0 0,-10 17 1 0 0,4-10 132 0 0,-2 0 1 0 0,0-1-1 0 0,-1 0 1 0 0,-1-1 0 0 0,-1-1-1 0 0,0 0 1 0 0,-30 24-1 0 0,36-33-67 0 0,-1 0 0 0 0,0-1-1 0 0,-1 0 1 0 0,1-1 0 0 0,-1 0-1 0 0,0 0 1 0 0,0-2 0 0 0,-1 1-1 0 0,1-1 1 0 0,-1-1-1 0 0,0 0 1 0 0,1 0 0 0 0,-1-2-1 0 0,0 1 1 0 0,-22-3 0 0 0,22 1-75 0 0,0-2 1 0 0,0 1-1 0 0,-21-8 1 0 0,28 8-289 0 0,0-1 0 0 0,0 1 1 0 0,0-1-1 0 0,0 1 0 0 0,1-1 0 0 0,-1-1 0 0 0,1 1 1 0 0,0-1-1 0 0,0 1 0 0 0,0-1 0 0 0,-3-5 0 0 0,-2-5-1005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6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13987 0 0,'10'10'66'0'0,"0"-1"0"0"0,0 1 0 0 0,1-2 0 0 0,1 1 0 0 0,-1-2 0 0 0,1 0 0 0 0,16 8 0 0 0,12 7-18 0 0,-13-5-25 0 0,102 68 101 0 0,-108-69-106 0 0,0 2 0 0 0,-1 1 0 0 0,31 36 0 0 0,-15-10-322 0 0,27 33-1055 0 0,-19-27-3281 0 0,-37-44 4315 0 0,-1-3-427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6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471 1 11562 0 0,'-6'2'230'0'0,"1"0"0"0"0,-1 0 0 0 0,0 1 0 0 0,1 0-1 0 0,-1 0 1 0 0,1 1 0 0 0,0-1 0 0 0,0 1 0 0 0,0 0-1 0 0,1 1 1 0 0,-6 5 0 0 0,-6 9 31 0 0,-20 32 0 0 0,18-26-420 0 0,-42 59-458 0 0,4 2 1 0 0,4 2-1 0 0,-78 178 0 0 0,106-204-1646 0 0,14-35 888 0 0</inkml:trace>
  <inkml:trace contextRef="#ctx0" brushRef="#br0" timeOffset="1">968 292 17388 0 0,'7'-3'229'0'0,"1"-1"0"0"0,-1 1 0 0 0,1 1 0 0 0,-1-1 0 0 0,1 1 0 0 0,0 1 0 0 0,0 0 0 0 0,11-1 1 0 0,4-1-303 0 0,168-26-698 0 0,-63 12-2777 0 0,-56 8-849 0 0,-45 6 2082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15499 0 0,'-1'1'89'0'0,"0"-1"-1"0"0,0 1 1 0 0,0 0-1 0 0,0-1 1 0 0,1 1-1 0 0,-1 0 0 0 0,0 0 1 0 0,0 0-1 0 0,1 0 1 0 0,-1-1-1 0 0,0 1 1 0 0,1 0-1 0 0,-1 0 1 0 0,1 1-1 0 0,-1-1 1 0 0,1 0-1 0 0,0 0 0 0 0,-1 0 1 0 0,1 0-1 0 0,0 0 1 0 0,0 2-1 0 0,-3 30 541 0 0,2-28-534 0 0,0 40-82 0 0,2 0 0 0 0,2 1 1 0 0,12 62-1 0 0,43 130-1491 0 0,-41-186-949 0 0,1-2 0 0 0,37 71 0 0 0,-39-91 766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6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22 13275 0 0,'-9'-10'1008'0'0,"9"9"-1026"0"0,-1 0-1 0 0,0 1 0 0 0,1-1 1 0 0,-1 0-1 0 0,1 0 0 0 0,-1 1 1 0 0,0-1-1 0 0,0 0 1 0 0,1 1-1 0 0,-1-1 0 0 0,0 1 1 0 0,0-1-1 0 0,0 1 1 0 0,0-1-1 0 0,1 1 0 0 0,-1 0 1 0 0,0-1-1 0 0,0 1 1 0 0,0 0-1 0 0,0 0 0 0 0,0 0 1 0 0,0-1-1 0 0,0 1 1 0 0,0 0-1 0 0,0 0 0 0 0,0 1 1 0 0,0-1-1 0 0,0 0 1 0 0,0 0-1 0 0,0 0 0 0 0,0 1 1 0 0,0-1-1 0 0,1 0 0 0 0,-1 1 1 0 0,0-1-1 0 0,0 1 1 0 0,0-1-1 0 0,0 1 0 0 0,1-1 1 0 0,-2 2-1 0 0,-12 4-72 0 0,1 2 0 0 0,0 0 0 0 0,1 0 0 0 0,-1 1 0 0 0,2 1 0 0 0,-1 0 0 0 0,1 1 0 0 0,1 0 0 0 0,0 0 0 0 0,1 1 0 0 0,0 0 0 0 0,0 1 0 0 0,1 0 0 0 0,1 0 0 0 0,1 1 0 0 0,0 0 0 0 0,0 0 0 0 0,1 1 0 0 0,1-1 0 0 0,1 1 0 0 0,0 0-1 0 0,-2 27 1 0 0,4-3 112 0 0,1 0 1 0 0,8 56-1 0 0,-5-74 12 0 0,1 0 0 0 0,1 0 0 0 0,1 0 1 0 0,1-1-1 0 0,1 0 0 0 0,10 21 1 0 0,-15-37-58 0 0,-1 1 1 0 0,1-1 0 0 0,0 0 0 0 0,1 0 0 0 0,-1 0 0 0 0,1-1 0 0 0,-1 1 0 0 0,1-1 0 0 0,0 0 0 0 0,1 0 0 0 0,-1 0 0 0 0,0-1 0 0 0,1 1 0 0 0,6 2-1 0 0,-7-4-175 0 0,0 0-1 0 0,0 0 1 0 0,-1 0-1 0 0,1-1 1 0 0,0 1-1 0 0,0-1 0 0 0,0 0 1 0 0,-1 0-1 0 0,1 0 1 0 0,0-1-1 0 0,0 1 1 0 0,0-1-1 0 0,-1 0 1 0 0,1 0-1 0 0,0 0 0 0 0,-1-1 1 0 0,1 1-1 0 0,-1-1 1 0 0,1 0-1 0 0,2-2 1 0 0,7-4-474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7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8042 0 0,'-7'3'95'0'0,"1"0"1"0"0,-1 0 0 0 0,1 0-1 0 0,0 1 1 0 0,0 0 0 0 0,0 1-1 0 0,0-1 1 0 0,1 1 0 0 0,0 0-1 0 0,0 0 1 0 0,0 1 0 0 0,0-1-1 0 0,1 1 1 0 0,0 0 0 0 0,-5 11-1 0 0,-5 11-217 0 0,1 0-1 0 0,-11 40 1 0 0,14-41 304 0 0,5-7-162 0 0,0 0 0 0 0,0 0 0 0 0,2 0 0 0 0,-1 36 0 0 0,6 82 94 0 0,-1-120-121 0 0,0 0 1 0 0,2 0-1 0 0,0 0 1 0 0,1-1-1 0 0,1 0 1 0 0,0 1-1 0 0,2-2 1 0 0,0 1-1 0 0,16 27 1 0 0,-18-36 26 0 0,-1-1 1 0 0,2 0 0 0 0,-1 0 0 0 0,1-1 0 0 0,0 0 0 0 0,1 0 0 0 0,-1 0 0 0 0,1-1 0 0 0,0 0 0 0 0,0 0-1 0 0,1 0 1 0 0,0-1 0 0 0,0 0 0 0 0,0-1 0 0 0,0 0 0 0 0,0 0 0 0 0,0-1 0 0 0,1 0 0 0 0,0 0 0 0 0,-1-1 0 0 0,17 0-1 0 0,-13-2 103 0 0,0 0-1 0 0,-1-1 1 0 0,1 0-1 0 0,-1-1 1 0 0,0-1-1 0 0,1 0 1 0 0,-1 0-1 0 0,-1-1 1 0 0,1 0-1 0 0,-1-1 1 0 0,0 0-1 0 0,0-1 1 0 0,-1 0-1 0 0,14-12 1 0 0,-8 4 231 0 0,1-1 1 0 0,-2 0-1 0 0,0-1 1 0 0,-2 0-1 0 0,1-1 1 0 0,-2 0-1 0 0,10-23 0 0 0,-18 36-230 0 0,-1 0-1 0 0,0-1 0 0 0,0 0 0 0 0,0 1 0 0 0,-1-1 0 0 0,0 0 0 0 0,0 0 0 0 0,-1 0 1 0 0,1 0-1 0 0,-2-6 0 0 0,1 10-129 0 0,0 0 0 0 0,-1 0 0 0 0,1 1 0 0 0,-1-1 0 0 0,1 0-1 0 0,-1 0 1 0 0,0 0 0 0 0,1 0 0 0 0,-1 1 0 0 0,0-1 0 0 0,0 0 0 0 0,-1 1 0 0 0,1-1 0 0 0,0 1 0 0 0,0 0 0 0 0,-1-1 0 0 0,1 1 0 0 0,-1 0 0 0 0,1 0 0 0 0,-1-1 0 0 0,0 1-1 0 0,1 0 1 0 0,-1 1 0 0 0,0-1 0 0 0,0 0 0 0 0,1 0 0 0 0,-1 1 0 0 0,0-1 0 0 0,0 1 0 0 0,0 0 0 0 0,0 0 0 0 0,0-1 0 0 0,-3 1 0 0 0,-4 1-118 0 0,1-1 0 0 0,-1 2 1 0 0,1-1-1 0 0,-1 1 0 0 0,1 0 1 0 0,-1 1-1 0 0,1-1 0 0 0,0 2 1 0 0,0-1-1 0 0,0 1 0 0 0,-9 7 1 0 0,1 0 90 0 0,0 0 0 0 0,0 1 0 0 0,1 1 0 0 0,-13 14 0 0 0,18-15-328 0 0,0 0 0 0 0,1 0-1 0 0,0 1 1 0 0,1 0 0 0 0,0 1-1 0 0,1 0 1 0 0,1 0 0 0 0,0 0 0 0 0,1 1-1 0 0,1 0 1 0 0,0 0 0 0 0,1 0-1 0 0,-2 21 1 0 0,4-8-1107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37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 11811 0 0,'-20'10'120'0'0,"2"1"0"0"0,-1 0 1 0 0,1 2-1 0 0,1 0 1 0 0,1 1-1 0 0,0 1 1 0 0,0 0-1 0 0,2 1 0 0 0,0 1 1 0 0,0 0-1 0 0,2 1 1 0 0,-15 27-1 0 0,1 5-141 0 0,3 0-1 0 0,2 1 0 0 0,-25 91 1 0 0,20-44 72 0 0,-24 178 0 0 0,45-227-45 0 0,2 0-1 0 0,3 0 1 0 0,1 0 0 0 0,3 0 0 0 0,17 85 0 0 0,-17-117-8 0 0,2 0 1 0 0,0-1-1 0 0,1 1 1 0 0,0-1-1 0 0,1 0 1 0 0,1-1-1 0 0,1 0 0 0 0,14 18 1 0 0,9 4-316 0 0,61 54 0 0 0,-75-74 70 0 0,-4-3-238 0 0,-1 0-1 0 0,23 28 1 0 0,-23-20 99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1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5425 0 0,'3'-2'44'0'0,"0"1"-1"0"0,0-1 1 0 0,0 1-1 0 0,0-1 1 0 0,0 1-1 0 0,0 0 1 0 0,1 0-1 0 0,-1 1 1 0 0,0-1-1 0 0,1 1 1 0 0,-1-1-1 0 0,0 1 1 0 0,1 0 0 0 0,-1 0-1 0 0,0 1 1 0 0,1-1-1 0 0,-1 1 1 0 0,6 1-1 0 0,6 2-149 0 0,0 1 0 0 0,22 11 0 0 0,-36-16 93 0 0,32 17 16 0 0,-2 0 0 0 0,0 2-1 0 0,-1 2 1 0 0,-2 0 0 0 0,0 2-1 0 0,-1 1 1 0 0,-1 1-1 0 0,-1 2 1 0 0,-2 0 0 0 0,26 39-1 0 0,-8-4 160 0 0,-4 2 0 0 0,-2 2 0 0 0,52 137-1 0 0,-79-176-359 0 0,-5-18-184 0 0,-1 0-1 0 0,2 0 1 0 0,-1-1 0 0 0,1 1-1 0 0,5 7 1 0 0,-5-13-634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1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2 12219 0 0,'-1'-1'4'0'0,"-1"1"1"0"0,1 0-1 0 0,-1 0 1 0 0,1-1 0 0 0,0 1-1 0 0,-1 0 1 0 0,1 1-1 0 0,-1-1 1 0 0,1 0-1 0 0,-1 0 1 0 0,1 1 0 0 0,0-1-1 0 0,-1 0 1 0 0,1 1-1 0 0,0 0 1 0 0,-1-1-1 0 0,1 1 1 0 0,0 0 0 0 0,0-1-1 0 0,0 1 1 0 0,0 0-1 0 0,0 0 1 0 0,0 0 0 0 0,0 0-1 0 0,0 0 1 0 0,0 0-1 0 0,0 0 1 0 0,0 1-1 0 0,0-1 1 0 0,1 0 0 0 0,-1 0-1 0 0,0 2 1 0 0,-5 8-352 0 0,1 0 0 0 0,-7 21 0 0 0,7-19 386 0 0,-202 470 68 0 0,166-390-105 0 0,25-57 39 0 0,3-4-689 0 0,-1-1 0 0 0,-2 0 0 0 0,-22 31 0 0 0,27-46 556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2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6249 0 0,'0'0'2894'0'0,"7"-20"-557"0"0,-4 10-2338 0 0,1 0 0 0 0,0 0 0 0 0,0 0 0 0 0,1 1 0 0 0,0 0 0 0 0,1 0 0 0 0,0 0-1 0 0,13-13 1 0 0,-10 14-159 0 0,0 0 0 0 0,0 1 0 0 0,1 0 0 0 0,0 1 0 0 0,0 0 0 0 0,1 0 0 0 0,-1 1-1 0 0,1 1 1 0 0,19-6 0 0 0,-24 9 91 0 0,-1 0 1 0 0,1 0-1 0 0,-1 1 0 0 0,1 0 0 0 0,-1 0 1 0 0,1 1-1 0 0,-1-1 0 0 0,0 1 0 0 0,1 0 1 0 0,-1 1-1 0 0,0-1 0 0 0,1 1 0 0 0,-1 0 1 0 0,0 0-1 0 0,-1 1 0 0 0,1 0 0 0 0,0 0 1 0 0,-1 0-1 0 0,1 0 0 0 0,-1 0 0 0 0,0 1 1 0 0,0 0-1 0 0,4 5 0 0 0,1 1 40 0 0,-2 1-1 0 0,1 0 1 0 0,-1 1 0 0 0,-1 0-1 0 0,0 0 1 0 0,0 0 0 0 0,-1 1-1 0 0,-1 0 1 0 0,0-1-1 0 0,-1 2 1 0 0,3 19 0 0 0,-5-22 84 0 0,0 0-1 0 0,0 0 1 0 0,-1 1 0 0 0,0-1 0 0 0,-1 0 0 0 0,-1 0 0 0 0,1 1 0 0 0,-2-1 0 0 0,0 0-1 0 0,0 0 1 0 0,-1-1 0 0 0,0 1 0 0 0,0-1 0 0 0,-7 11 0 0 0,9-19 7 0 0,0 0-1 0 0,1 0 1 0 0,-1 1 0 0 0,0-1-1 0 0,0 0 1 0 0,0-1 0 0 0,0 1-1 0 0,0 0 1 0 0,-1 0 0 0 0,1-1-1 0 0,-1 0 1 0 0,1 1 0 0 0,-1-1-1 0 0,1 0 1 0 0,-1 0 0 0 0,1 0-1 0 0,-1-1 1 0 0,0 1 0 0 0,0-1-1 0 0,1 1 1 0 0,-1-1 0 0 0,0 0-1 0 0,0 0 1 0 0,-3 0 0 0 0,3-1 16 0 0,1 0-1 0 0,0 1 1 0 0,0-1 0 0 0,0 0 0 0 0,0 0-1 0 0,0 0 1 0 0,0 0 0 0 0,1 0 0 0 0,-1 0-1 0 0,0-1 1 0 0,0 1 0 0 0,1-1 0 0 0,-1 1-1 0 0,1-1 1 0 0,-1 0 0 0 0,1 1 0 0 0,0-1-1 0 0,0 0 1 0 0,0 0 0 0 0,0 0 0 0 0,0 0-1 0 0,0 0 1 0 0,0 0 0 0 0,1 0 0 0 0,-1 0 0 0 0,1 0-1 0 0,-1 0 1 0 0,1-1 0 0 0,0 1 0 0 0,0 0-1 0 0,0-4 1 0 0,0 3-105 0 0,1 0 0 0 0,-1 0 0 0 0,1 0 0 0 0,0 0 0 0 0,0 0 1 0 0,0 0-1 0 0,0 0 0 0 0,1 1 0 0 0,-1-1 0 0 0,1 1 0 0 0,-1-1 0 0 0,1 1 0 0 0,0-1 0 0 0,0 1 0 0 0,0 0 0 0 0,0 0 0 0 0,0 0 1 0 0,1 0-1 0 0,-1 0 0 0 0,1 0 0 0 0,-1 1 0 0 0,1-1 0 0 0,-1 1 0 0 0,1 0 0 0 0,0 0 0 0 0,0 0 0 0 0,3-1 0 0 0,11-3-158 0 0,1 0 0 0 0,0 1 0 0 0,23-2 1 0 0,-22 3 209 0 0,14 0-133 0 0,-1 2 1 0 0,1 1-1 0 0,47 5 0 0 0,-5 0-2531 0 0,-56-3 1563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2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12259 0 0,'18'3'-162'0'0,"0"-1"1"0"0,0 0-1 0 0,1-1 1 0 0,35-3 0 0 0,76-17 489 0 0,-30 3-559 0 0,36-6-3904 0 0,-112 19 2770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2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62 7954 0 0,'-3'3'110'0'0,"0"-1"0"0"0,1 1 0 0 0,-1-1 0 0 0,1 1 0 0 0,0 0 1 0 0,0 0-1 0 0,0-1 0 0 0,0 2 0 0 0,0-1 0 0 0,1 0 0 0 0,-1 0 0 0 0,1 1 1 0 0,0-1-1 0 0,0 0 0 0 0,-1 6 0 0 0,-6 55-323 0 0,6 9 49 0 0,10 102 0 0 0,22 75 342 0 0,-13-122-52 0 0,-16-119-44 0 0,3 30-649 0 0,2 0 1 0 0,20 70 0 0 0,-20-93 234 0 0</inkml:trace>
  <inkml:trace contextRef="#ctx0" brushRef="#br0" timeOffset="1">910 117 15155 0 0,'0'0'1056'0'0,"1"0"-1120"0"0,22-13 481 0 0,-11 9-593 0 0,7 0 63 0 0,-1-2-151 0 0,5-3-48 0 0,1 1-8 0 0,3-3-912 0 0,-2 0-208 0 0,3-1 7 0 0,-3-1-1015 0 0,-3 2 23 0 0,-1-4-511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3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0 4897 0 0,'-44'40'1836'0'0,"35"-34"-1726"0"0,0 1 0 0 0,1 1 0 0 0,0-1-1 0 0,0 2 1 0 0,1-1 0 0 0,0 1-1 0 0,0 0 1 0 0,1 0 0 0 0,0 1 0 0 0,-6 14-1 0 0,7-14-97 0 0,0 1 0 0 0,1 0 0 0 0,1 1 0 0 0,0-1 0 0 0,1 1 0 0 0,0 0 0 0 0,0-1 0 0 0,1 1 0 0 0,1 0 0 0 0,2 21 0 0 0,-2-31 7 0 0,0-1 0 0 0,1 1 0 0 0,-1-1-1 0 0,1 1 1 0 0,0-1 0 0 0,0 0 0 0 0,-1 1-1 0 0,1-1 1 0 0,0 0 0 0 0,0 1 0 0 0,0-1-1 0 0,0 0 1 0 0,1 0 0 0 0,-1 0 0 0 0,0 0-1 0 0,0 0 1 0 0,1 0 0 0 0,-1 0 0 0 0,0-1-1 0 0,1 1 1 0 0,-1 0 0 0 0,1-1 0 0 0,-1 1-1 0 0,1-1 1 0 0,-1 0 0 0 0,1 1 0 0 0,-1-1-1 0 0,1 0 1 0 0,-1 0 0 0 0,1 0 0 0 0,0 0 0 0 0,2 0-1 0 0,7-1 95 0 0,0-1 0 0 0,0 0 0 0 0,19-6 0 0 0,-5 2-63 0 0,-15 4-95 0 0,1 0 0 0 0,-1 1 0 0 0,0 1 1 0 0,1-1-1 0 0,-1 2 0 0 0,1-1 1 0 0,-1 2-1 0 0,11 1 0 0 0,-16-1 25 0 0,0 0-1 0 0,1 0 1 0 0,-1 0-1 0 0,0 1 1 0 0,0-1 0 0 0,-1 1-1 0 0,1 0 1 0 0,-1 1-1 0 0,1-1 1 0 0,-1 1 0 0 0,0 0-1 0 0,0 0 1 0 0,-1 0-1 0 0,1 0 1 0 0,-1 1 0 0 0,5 9-1 0 0,-5-10 89 0 0,-1 0 0 0 0,0 0-1 0 0,0 1 1 0 0,0-1 0 0 0,0 0 0 0 0,-1 1 0 0 0,1-1-1 0 0,-1 1 1 0 0,-1 0 0 0 0,1-1 0 0 0,0 1 0 0 0,-1 0-1 0 0,-1 9 1 0 0,0-10 109 0 0,0 0 0 0 0,-1 0 1 0 0,0 1-1 0 0,0-1 0 0 0,0 0 0 0 0,-1 0 0 0 0,1-1 0 0 0,-1 1 0 0 0,0 0 1 0 0,0-1-1 0 0,0 0 0 0 0,0 1 0 0 0,0-1 0 0 0,-6 3 0 0 0,-4 4 75 0 0,-1-1-1 0 0,1 0 1 0 0,-1-2-1 0 0,-30 13 1 0 0,-66 16 130 0 0,23-9-236 0 0,46-9-172 0 0,30-13-295 0 0,-1 1 1 0 0,0-2-1 0 0,0 0 0 0 0,0 0 1 0 0,-20 3-1 0 0,32-7 229 0 0,-1 0-1 0 0,1 0 1 0 0,0 0-1 0 0,-1 1 1 0 0,1-1 0 0 0,-1 0-1 0 0,1 0 1 0 0,-1 0-1 0 0,1 0 1 0 0,-1 0-1 0 0,1 0 1 0 0,-1 0-1 0 0,1-1 1 0 0,-1 1 0 0 0,1 0-1 0 0,-1 0 1 0 0,1 0-1 0 0,-1 0 1 0 0,1-1-1 0 0,-1 1 1 0 0,1 0-1 0 0,0 0 1 0 0,-1-1-1 0 0,1 1 1 0 0,-1 0 0 0 0,1-1-1 0 0,0 1 1 0 0,-1 0-1 0 0,1-1 1 0 0,0 1-1 0 0,-1 0 1 0 0,1-1-1 0 0,0 1 1 0 0,0-1 0 0 0,-1 1-1 0 0,1-1 1 0 0,0 1-1 0 0,0-1 1 0 0,0 1-1 0 0,0-1 1 0 0,0 1-1 0 0,0-1 1 0 0,0 1 0 0 0,0-1-1 0 0,0 1 1 0 0,0-1-1 0 0,0 1 1 0 0,0-1-1 0 0,0 0 1 0 0,0-14-2074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10018 0 0,'5'1'75'0'0,"-1"1"-1"0"0,1 0 1 0 0,-1 0 0 0 0,0 1 0 0 0,0-1-1 0 0,0 1 1 0 0,0 0 0 0 0,-1 0-1 0 0,1 0 1 0 0,5 7 0 0 0,-5-6-65 0 0,50 50 16 0 0,-2 4 0 0 0,-3 1 0 0 0,-2 3 0 0 0,52 90 0 0 0,-77-114-170 0 0,2-1 0 0 0,31 39 0 0 0,-53-75 58 0 0,-1 1 1 0 0,0 0-1 0 0,1-1 1 0 0,-1 0-1 0 0,1 1 0 0 0,-1-1 1 0 0,1 0-1 0 0,0 0 1 0 0,-1 0-1 0 0,1 0 1 0 0,0 0-1 0 0,0 0 1 0 0,0 0-1 0 0,0 0 1 0 0,2 0-1 0 0,5-5-267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4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1 14675 0 0,'-16'23'109'0'0,"0"1"0"0"0,2 0 0 0 0,1 2 0 0 0,0-1 0 0 0,-10 37 0 0 0,0-7-99 0 0,-46 124-385 0 0,41-101-308 0 0,-3-2 1 0 0,-63 112-1 0 0,62-144-1053 0 0,17-28 606 0 0</inkml:trace>
  <inkml:trace contextRef="#ctx0" brushRef="#br0" timeOffset="1">749 349 12531 0 0,'130'-12'3977'0'0,"-1"3"-3728"0"0,75-5-2440 0 0,-170 10 598 0 0,-1-2 1 0 0,1-1 0 0 0,31-11-1 0 0,-35 8-82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6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7426 0 0,'8'-20'1228'0'0,"-7"16"-835"0"0,0 1 0 0 0,1 0 0 0 0,-1 0 1 0 0,0 0-1 0 0,1 0 0 0 0,0 0 0 0 0,0 1 0 0 0,3-5 0 0 0,-4 6-366 0 0,0 1 1 0 0,0-1-1 0 0,0 1 0 0 0,0-1 0 0 0,0 1 0 0 0,0 0 1 0 0,0 0-1 0 0,0-1 0 0 0,0 1 0 0 0,0 0 1 0 0,0 0-1 0 0,0 0 0 0 0,0 0 0 0 0,0 0 0 0 0,0 0 1 0 0,1 0-1 0 0,-1 1 0 0 0,0-1 0 0 0,0 0 0 0 0,0 1 1 0 0,0-1-1 0 0,0 0 0 0 0,0 1 0 0 0,0-1 0 0 0,-1 1 1 0 0,1 0-1 0 0,0-1 0 0 0,0 1 0 0 0,0 0 0 0 0,0-1 1 0 0,1 3-1 0 0,29 24 25 0 0,-1 2 0 0 0,-1 1 1 0 0,47 63-1 0 0,16 19-28 0 0,-89-109-284 0 0,0 0 1 0 0,0 0-1 0 0,0 0 0 0 0,1 0 0 0 0,-1 0 0 0 0,1-1 1 0 0,0 0-1 0 0,-1 0 0 0 0,1 0 0 0 0,0 0 0 0 0,0-1 1 0 0,0 1-1 0 0,0-1 0 0 0,1 0 0 0 0,7 1 0 0 0,-4-2 115 0 0</inkml:trace>
  <inkml:trace contextRef="#ctx0" brushRef="#br0" timeOffset="1">596 1 13723 0 0,'-5'-1'26'0'0,"0"2"1"0"0,0-1-1 0 0,0 1 1 0 0,0-1-1 0 0,0 2 0 0 0,1-1 1 0 0,-1 0-1 0 0,0 1 0 0 0,0 0 1 0 0,1 0-1 0 0,-1 0 1 0 0,1 1-1 0 0,0-1 0 0 0,0 1 1 0 0,0 0-1 0 0,0 0 1 0 0,-7 8-1 0 0,-3 3-126 0 0,1 1 0 0 0,0 1 1 0 0,-11 18-1 0 0,-210 284-820 0 0,227-310 260 0 0,0 0 0 0 0,1 1 0 0 0,1 0 0 0 0,0 0 0 0 0,0 0 0 0 0,0 0 0 0 0,-5 20 0 0 0,7-20 487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4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13827 0 0,'0'0'632'0'0,"0"3"-512"0"0,0 19-286 0 0,1 0 1 0 0,1 1-1 0 0,1-1 1 0 0,9 34-1 0 0,0 6 155 0 0,15 208 159 0 0,-6-42-2638 0 0,-11-176 19 0 0,-4-31 978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4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16636 0 0,'0'0'-215'0'0,"1"5"-537"0"0,3 30 632 0 0,-1 1 1 0 0,-1 0 0 0 0,-2 0 0 0 0,-2-1 0 0 0,-7 46-1 0 0,-1 44-78 0 0,9-109 194 0 0,0 15-74 0 0,4 55 0 0 0,-3-79 65 0 0,1 1 1 0 0,1-1 0 0 0,-1 1 0 0 0,1-1-1 0 0,0 0 1 0 0,1 0 0 0 0,0 0 0 0 0,0 0-1 0 0,0-1 1 0 0,1 1 0 0 0,0-1-1 0 0,10 12 1 0 0,-11-15-1 0 0,0 0 0 0 0,0 0 0 0 0,1-1 0 0 0,-1 1 0 0 0,1-1 0 0 0,0 0 0 0 0,0 0 0 0 0,0 0 0 0 0,0 0 0 0 0,0-1 0 0 0,0 0 0 0 0,0 0 0 0 0,0 0 0 0 0,0 0 0 0 0,9 0 0 0 0,-5-1 10 0 0,0-1 0 0 0,0 0 0 0 0,0 0 1 0 0,-1-1-1 0 0,1 0 0 0 0,0 0 0 0 0,-1 0 0 0 0,9-5 0 0 0,6-5 47 0 0,-1 0 1 0 0,0-1-1 0 0,-1-1 1 0 0,29-27-1 0 0,-46 38-23 0 0,14-12 146 0 0,30-34 1 0 0,-44 45-81 0 0,0 0-1 0 0,1 0 1 0 0,-2 0 0 0 0,1 0-1 0 0,0-1 1 0 0,-1 1-1 0 0,0-1 1 0 0,0 0 0 0 0,0 1-1 0 0,-1-1 1 0 0,1 0-1 0 0,-1 0 1 0 0,0 0 0 0 0,-1 0-1 0 0,1-7 1 0 0,-1 11-84 0 0,0 0 0 0 0,0 0 0 0 0,-1 1 0 0 0,1-1 0 0 0,0 0 0 0 0,0 0 1 0 0,-1 0-1 0 0,1 0 0 0 0,0 1 0 0 0,-1-1 0 0 0,1 0 0 0 0,-1 0 0 0 0,1 1 0 0 0,-1-1 0 0 0,1 0 1 0 0,-1 1-1 0 0,1-1 0 0 0,-1 0 0 0 0,0 1 0 0 0,1-1 0 0 0,-1 1 0 0 0,0-1 0 0 0,0 1 0 0 0,1 0 1 0 0,-1-1-1 0 0,0 1 0 0 0,0 0 0 0 0,0-1 0 0 0,0 1 0 0 0,1 0 0 0 0,-1 0 0 0 0,0 0 0 0 0,0 0 1 0 0,0 0-1 0 0,0 0 0 0 0,0 0 0 0 0,0 0 0 0 0,1 0 0 0 0,-1 0 0 0 0,0 0 0 0 0,0 0 0 0 0,0 1 0 0 0,0-1 1 0 0,1 0-1 0 0,-1 1 0 0 0,0-1 0 0 0,0 1 0 0 0,-1 0 0 0 0,-4 2-130 0 0,-1 0 0 0 0,1 0 0 0 0,0 1 0 0 0,-9 7 0 0 0,-12 13-104 0 0,0 2-1 0 0,1 0 1 0 0,-27 38 0 0 0,-57 95-4049 0 0,105-151 3948 0 0,-10 16-619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5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 16163 0 0,'0'0'961'0'0,"19"-8"-1081"0"0,-1 5-80 0 0,4-2-72 0 0,7 0-41 0 0,4-3-191 0 0,8 1 48 0 0,0 0-176 0 0,4-4-968 0 0,3-2 1320 0 0,-1-2-592 0 0,1 4 872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5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16227 0 0,'0'0'1281'0'0,"2"0"-1249"0"0,-1 0 576 0 0,31-5-536 0 0,-10 3-280 0 0,8-4 112 0 0,0-1-192 0 0,14-2-8 0 0,0-1 40 0 0,10-2-921 0 0,5-1-375 0 0,-1 0 608 0 0,-2 0 960 0 0,5 3-1032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47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10 180 3945 0 0,'-5'-19'6287'0'0,"4"18"-6252"0"0,0 0 0 0 0,1 0 0 0 0,-1 0-1 0 0,1 0 1 0 0,0 0 0 0 0,-1 0 0 0 0,1 0 0 0 0,0 0 0 0 0,0 0 0 0 0,0 0 0 0 0,0 0 0 0 0,0 0 0 0 0,0-1-1 0 0,0 1 1 0 0,0 0 0 0 0,0 0 0 0 0,0 0 0 0 0,0 0 0 0 0,1 0 0 0 0,-1 0 0 0 0,1 0 0 0 0,-1 0 0 0 0,0 0-1 0 0,1 0 1 0 0,0 0 0 0 0,-1 0 0 0 0,2-1 0 0 0,18-35 290 0 0,-17 30-299 0 0,1 0 1 0 0,0 0-1 0 0,0 1 0 0 0,1-1 0 0 0,-1 1 0 0 0,8-8 0 0 0,-8 10-119 0 0,1 0 0 0 0,0-1-1 0 0,0 1 1 0 0,0 1 0 0 0,1-1 0 0 0,-1 1-1 0 0,1 0 1 0 0,10-4 0 0 0,-12 6 1 0 0,0 1 0 0 0,-1-1 0 0 0,1 1 1 0 0,-1 0-1 0 0,1 0 0 0 0,0 0 0 0 0,-1 0 0 0 0,1 0 0 0 0,-1 1 0 0 0,1 0 1 0 0,-1 0-1 0 0,1 0 0 0 0,-1 0 0 0 0,0 0 0 0 0,1 1 0 0 0,-1-1 0 0 0,4 4 1 0 0,3 1 19 0 0,-1 0 0 0 0,0 1 0 0 0,0 1 0 0 0,-1 0 0 0 0,0 0 0 0 0,0 0 0 0 0,-1 1 0 0 0,0 0 0 0 0,-1 0 0 0 0,1 1 0 0 0,-2 0 0 0 0,0 0 0 0 0,0 0 0 0 0,-1 1 0 0 0,0 0 0 0 0,0-1 0 0 0,1 15 0 0 0,-3-15 62 0 0,0 0 1 0 0,-1-1-1 0 0,0 1 0 0 0,-1 0 0 0 0,0 0 1 0 0,-1 0-1 0 0,0 0 0 0 0,0-1 0 0 0,-1 1 1 0 0,-1 0-1 0 0,1-1 0 0 0,-1 1 0 0 0,-1-1 1 0 0,0 0-1 0 0,0 0 0 0 0,-1-1 0 0 0,0 1 1 0 0,-1-1-1 0 0,1 0 0 0 0,-9 8 0 0 0,-5 3 273 0 0,0-1 1 0 0,-2 0-1 0 0,0-2 0 0 0,-1 0 0 0 0,-40 21 3902 0 0,64-40-4144 0 0,-1 0-1 0 0,1 0 1 0 0,0 0-1 0 0,1 1 0 0 0,-1-1 1 0 0,0 1-1 0 0,1-1 0 0 0,-1 1 1 0 0,1 0-1 0 0,0 0 0 0 0,0 0 1 0 0,0 1-1 0 0,0-1 0 0 0,3-1 1 0 0,1-1-174 0 0,1 1 0 0 0,0 0 0 0 0,0 0 1 0 0,16-3-1 0 0,-18 5 32 0 0,0 2 1 0 0,0-1-1 0 0,0 0 1 0 0,0 1-1 0 0,0 0 1 0 0,-1 1-1 0 0,1-1 1 0 0,0 1-1 0 0,0 0 1 0 0,-1 1-1 0 0,1-1 1 0 0,-1 1-1 0 0,7 5 1 0 0,11 7-78 0 0,34 32 0 0 0,-29-23 394 0 0,22 23-2241 0 0,-42-38 544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48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13835 0 0,'3'5'-384'0'0,"-1"0"24"0"0,-2 4 0 0 0,1 0 288 0 0,-1 4-216 0 0,1 1-16 0 0,1 4 312 0 0,-1 5-24 0 0,-1 0-136 0 0,0 6 0 0 0,0-1-121 0 0,-1 6-247 0 0,-1 0-56 0 0,-2 1-48 0 0,0 3-296 0 0,1-2-472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48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12443 0 0,'2'-6'-26'0'0,"0"-1"0"0"0,0 0 0 0 0,1 0 0 0 0,0 1 1 0 0,0-1-1 0 0,1 1 0 0 0,0 0 0 0 0,0 0 1 0 0,0 1-1 0 0,1-1 0 0 0,0 1 0 0 0,0 0 0 0 0,0 0 1 0 0,11-8-1 0 0,4 0-102 0 0,-1 0 1 0 0,1 1 0 0 0,27-11-1 0 0,-37 19 23 0 0,0-1 0 0 0,1 2-1 0 0,-1-1 1 0 0,1 2-1 0 0,0-1 1 0 0,12 0 0 0 0,-21 2 57 0 0,0 1 1 0 0,0 0-1 0 0,0 0 0 0 0,0 0 1 0 0,0 0-1 0 0,0 0 1 0 0,0 0-1 0 0,0 1 1 0 0,0-1-1 0 0,0 1 1 0 0,0-1-1 0 0,0 1 1 0 0,0 0-1 0 0,0 0 0 0 0,0 0 1 0 0,0 0-1 0 0,-1 0 1 0 0,1 0-1 0 0,0 0 1 0 0,-1 1-1 0 0,1-1 1 0 0,-1 1-1 0 0,0-1 0 0 0,1 1 1 0 0,-1-1-1 0 0,0 1 1 0 0,0 0-1 0 0,0-1 1 0 0,0 1-1 0 0,0 0 1 0 0,0 0-1 0 0,-1 0 1 0 0,1 0-1 0 0,0 0 0 0 0,-1 0 1 0 0,0 0-1 0 0,1 0 1 0 0,-1 0-1 0 0,0 0 1 0 0,0 2-1 0 0,0 22 13 0 0,0-1-1 0 0,-2 0 1 0 0,-1 1-1 0 0,-1-1 1 0 0,0 0-1 0 0,-3 0 1 0 0,0-1-1 0 0,-1 0 1 0 0,-12 25-1 0 0,-23 15 434 0 0,55-70 671 0 0,5-3-1066 0 0,4-2-86 0 0,0 1 0 0 0,0 1 0 0 0,1 1 1 0 0,27-6-1 0 0,-6 1-110 0 0,-34 11 112 0 0,0 0 0 0 0,0 0-1 0 0,0 1 1 0 0,0 0 0 0 0,1 1 0 0 0,-1 0-1 0 0,0 1 1 0 0,0-1 0 0 0,16 5-1 0 0,-20-4 24 0 0,-1 0-1 0 0,0 0 1 0 0,0 0-1 0 0,0 1 1 0 0,0-1-1 0 0,0 1 1 0 0,0 0-1 0 0,0 0 1 0 0,0 1-1 0 0,-1-1 1 0 0,1 1-1 0 0,-1 0 1 0 0,0 0-1 0 0,1 0 0 0 0,-1 0 1 0 0,-1 0-1 0 0,1 1 1 0 0,0-1-1 0 0,-1 1 1 0 0,0 0-1 0 0,0 0 1 0 0,3 6-1 0 0,-5-7 77 0 0,0 0 1 0 0,0 0-1 0 0,0 0 0 0 0,0 0 0 0 0,0 0 0 0 0,-1 0 1 0 0,1 0-1 0 0,-1 0 0 0 0,0-1 0 0 0,0 1 1 0 0,0 0-1 0 0,0 0 0 0 0,0-1 0 0 0,-1 1 0 0 0,1-1 1 0 0,-1 1-1 0 0,1-1 0 0 0,-1 0 0 0 0,0 1 0 0 0,0-1 1 0 0,0 0-1 0 0,0 0 0 0 0,-1 0 0 0 0,1-1 1 0 0,-4 3-1 0 0,-8 6 264 0 0,0-2 1 0 0,0 1 0 0 0,-17 5 0 0 0,-113 47 438 0 0,122-54-685 0 0,-1 0 0 0 0,1-1-1 0 0,-1-2 1 0 0,-40 4 0 0 0,44-9-296 0 0,-1-2-111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4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8178 0 0,'9'-4'71'0'0,"0"1"1"0"0,0 1-1 0 0,0-1 1 0 0,0 2 0 0 0,0-1-1 0 0,1 1 1 0 0,-1 1-1 0 0,0-1 1 0 0,0 2-1 0 0,1-1 1 0 0,11 3-1 0 0,-7 0-130 0 0,-1 1 0 0 0,0 0 0 0 0,0 1 0 0 0,0 0 0 0 0,0 1 0 0 0,-1 0 0 0 0,13 9 0 0 0,-8-3-15 0 0,-1 1 0 0 0,0 0-1 0 0,0 1 1 0 0,-2 1 0 0 0,0 0-1 0 0,0 1 1 0 0,-1 0 0 0 0,-2 1 0 0 0,1 1-1 0 0,9 21 1 0 0,-6 0 78 0 0,-2 1 1 0 0,-2 0-1 0 0,-1 1 1 0 0,7 81-1 0 0,-12-88 41 0 0,-1 5 56 0 0,-1 0 0 0 0,-1 0 0 0 0,-3 0 1 0 0,-1 0-1 0 0,-2 1 0 0 0,-1-2 0 0 0,-17 59 1 0 0,16-74-142 0 0,-2 0 1 0 0,-1 0 0 0 0,-1-1-1 0 0,-1 0 1 0 0,-1-1-1 0 0,0 0 1 0 0,-2-1 0 0 0,0 0-1 0 0,-1-1 1 0 0,-2-1 0 0 0,1 0-1 0 0,-2-1 1 0 0,-23 17-1 0 0,20-20-1006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4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14739 0 0,'0'0'-304'0'0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6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0 8018 0 0,'-28'17'213'0'0,"0"1"1"0"0,1 1 0 0 0,1 1 0 0 0,1 1-1 0 0,1 1 1 0 0,1 2 0 0 0,1 0-1 0 0,1 1 1 0 0,2 1 0 0 0,0 1-1 0 0,1 1 1 0 0,-13 31 0 0 0,7-9-256 0 0,3 1 0 0 0,1 0-1 0 0,3 2 1 0 0,2 0 0 0 0,3 1 0 0 0,-8 74 0 0 0,18-108 55 0 0,1 0 1 0 0,1 0-1 0 0,1 0 1 0 0,1 0 0 0 0,0-1-1 0 0,1 1 1 0 0,2-1-1 0 0,0 1 1 0 0,1-1-1 0 0,0-1 1 0 0,12 24-1 0 0,-11-29-51 0 0,1 0 1 0 0,0 0-1 0 0,1-1 1 0 0,0 0-1 0 0,1-1 0 0 0,0 0 1 0 0,0-1-1 0 0,1 0 0 0 0,1 0 1 0 0,0-1-1 0 0,0-1 0 0 0,1 0 1 0 0,0 0-1 0 0,0-2 0 0 0,24 10 1 0 0,28 3-1194 0 0,-33-12 339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7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17996 0 0,'2'-1'-61'0'0,"1"1"-1"0"0,-1-1 1 0 0,0 1 0 0 0,1 0 0 0 0,-1-1-1 0 0,0 1 1 0 0,1 1 0 0 0,-1-1 0 0 0,0 0 0 0 0,1 0-1 0 0,-1 1 1 0 0,0 0 0 0 0,0-1 0 0 0,0 1-1 0 0,1 0 1 0 0,2 2 0 0 0,37 20-332 0 0,-36-20 280 0 0,12 9 101 0 0,0 1 1 0 0,-1 0-1 0 0,-1 2 1 0 0,0-1-1 0 0,-1 2 1 0 0,-1 0-1 0 0,0 1 0 0 0,-1 0 1 0 0,-1 1-1 0 0,0 1 1 0 0,14 31-1 0 0,-16-26 22 0 0,0 1-1 0 0,-2 0 1 0 0,-1 1 0 0 0,-1-1-1 0 0,-1 1 1 0 0,-1 1-1 0 0,-1-1 1 0 0,-2 1 0 0 0,-1 30-1 0 0,-3-32 34 0 0,0 0 0 0 0,-2-1-1 0 0,0 0 1 0 0,-2 1 0 0 0,-11 24-1 0 0,2-10-670 0 0,-2-2-1 0 0,-28 44 0 0 0,24-52-1568 0 0,12-18 748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7322 0 0,'7'1'4131'0'0,"15"7"-4072"0"0,1 0 0 0 0,-2 2-1 0 0,1 1 1 0 0,-1 0 0 0 0,-1 2-1 0 0,27 21 1 0 0,112 104-176 0 0,-137-118 173 0 0,51 43-187 0 0,38 38 817 0 0,-96-87-1375 0 0,-2 1 0 0 0,0 1-1 0 0,-1 1 1 0 0,0-1-1 0 0,10 22 1 0 0,-17-28-668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6:57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1 14571 0 0,'-2'0'142'0'0,"0"0"0"0"0,0 0 0 0 0,0 0 0 0 0,-1 1 0 0 0,1-1 0 0 0,0 0 0 0 0,0 1 0 0 0,0 0-1 0 0,0-1 1 0 0,0 1 0 0 0,0 0 0 0 0,0 0 0 0 0,0 0 0 0 0,0 0 0 0 0,0 1 0 0 0,1-1 0 0 0,-1 0 0 0 0,0 1 0 0 0,1-1 0 0 0,-3 4 0 0 0,-29 39-849 0 0,27-36 879 0 0,-96 160-369 0 0,-27 39 34 0 0,72-129-1396 0 0,4 3 1 0 0,-54 109-1 0 0,93-162 1405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2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6481 0 0,'0'0'2101'0'0,"6"2"-2615"0"0,-1 1 452 0 0,1 1 0 0 0,-1 0 0 0 0,-1 0 0 0 0,1 1 0 0 0,-1 0 0 0 0,1-1 0 0 0,-1 1 0 0 0,-1 1 0 0 0,1-1 0 0 0,-1 0 1 0 0,0 1-1 0 0,0 0 0 0 0,-1 0 0 0 0,3 7 0 0 0,6 18 22 0 0,10 45 1 0 0,2 27 351 0 0,20 191-1 0 0,-42-287-307 0 0,0 2-413 0 0,-1-1 0 0 0,1 1 0 0 0,-1-1 0 0 0,-1 1 0 0 0,1 0 0 0 0,-2-1 0 0 0,1 1 0 0 0,-4 9 0 0 0,1-6-1012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2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10 163 11835 0 0,'-1'-1'44'0'0,"0"0"0"0"0,1 0 0 0 0,-1 0 0 0 0,0 0 0 0 0,0 0 0 0 0,1 0 1 0 0,-1 0-1 0 0,1 0 0 0 0,-1 0 0 0 0,1-1 0 0 0,-1 1 0 0 0,1 0 1 0 0,-1 0-1 0 0,1 0 0 0 0,0-1 0 0 0,0 1 0 0 0,0 0 0 0 0,0 0 0 0 0,0-1 1 0 0,0 1-1 0 0,0 0 0 0 0,0 0 0 0 0,0-1 0 0 0,1 1 0 0 0,-1 0 1 0 0,0 0-1 0 0,1 0 0 0 0,0-2 0 0 0,1 1-79 0 0,-1 0 1 0 0,1 0-1 0 0,0 1 1 0 0,0-1-1 0 0,0 1 0 0 0,0-1 1 0 0,0 1-1 0 0,0 0 1 0 0,1 0-1 0 0,-1 0 0 0 0,0 0 1 0 0,1 0-1 0 0,-1 0 1 0 0,5 0-1 0 0,363-76-1273 0 0,-251 53-3687 0 0,-92 18 2935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2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12123 0 0,'1'-3'26'0'0,"1"0"1"0"0,0 0-1 0 0,0 0 1 0 0,0 1 0 0 0,0-1-1 0 0,0 0 1 0 0,0 1-1 0 0,1 0 1 0 0,0 0 0 0 0,-1 0-1 0 0,1 0 1 0 0,0 0-1 0 0,0 0 1 0 0,0 0 0 0 0,4-1-1 0 0,56-20-678 0 0,-42 16 711 0 0,10-5-140 0 0,1 1 1 0 0,1 2-1 0 0,-1 1 1 0 0,2 2-1 0 0,51-3 1 0 0,-80 9 32 0 0,0 0-1 0 0,-1 0 1 0 0,1 1 0 0 0,0 0 0 0 0,0 0-1 0 0,0 0 1 0 0,-1 0 0 0 0,1 1 0 0 0,-1 0 0 0 0,1 0-1 0 0,-1 0 1 0 0,0 0 0 0 0,1 1 0 0 0,-1 0-1 0 0,-1 0 1 0 0,6 4 0 0 0,-4-2 8 0 0,0 1 0 0 0,-1 0 0 0 0,0 0 0 0 0,0 0 0 0 0,0 1 0 0 0,-1-1 0 0 0,1 1 0 0 0,-2 0 0 0 0,5 13 0 0 0,-3-3 34 0 0,-1 1 0 0 0,-1-1-1 0 0,0 1 1 0 0,-1 0 0 0 0,-1-1 0 0 0,0 1 0 0 0,-2 0 0 0 0,-4 20 0 0 0,3-26 45 0 0,0-1-1 0 0,-1 0 1 0 0,0 0 0 0 0,-1 0-1 0 0,0-1 1 0 0,-1 1 0 0 0,0-1-1 0 0,-1-1 1 0 0,0 1 0 0 0,0-1-1 0 0,-1 0 1 0 0,0-1 0 0 0,0 0-1 0 0,-1 0 1 0 0,0-1 0 0 0,-1 0-1 0 0,0-1 1 0 0,0 0 0 0 0,-14 7-1 0 0,21-12 89 0 0,0 1 0 0 0,-1-1-1 0 0,1 0 1 0 0,0 0 0 0 0,0 0 0 0 0,-1 0-1 0 0,-4 0 1 0 0,8-1-68 0 0,-1 0 0 0 0,1 0 1 0 0,-1 0-1 0 0,1 0 0 0 0,-1 0 0 0 0,0 0 0 0 0,1-1 1 0 0,-1 1-1 0 0,1 0 0 0 0,-1 0 0 0 0,1 0 1 0 0,-1-1-1 0 0,1 1 0 0 0,-1 0 0 0 0,1 0 0 0 0,0-1 1 0 0,-1 1-1 0 0,1 0 0 0 0,-1-1 0 0 0,1 1 0 0 0,0-1 1 0 0,-1 1-1 0 0,0-1 0 0 0,1-1-41 0 0,0 1 0 0 0,-1 0 1 0 0,1-1-1 0 0,0 1 0 0 0,0 0 0 0 0,0-1 0 0 0,0 1 1 0 0,0 0-1 0 0,0-1 0 0 0,0 1 0 0 0,0 0 0 0 0,1-1 1 0 0,-1 1-1 0 0,0 0 0 0 0,1-2 0 0 0,9-27-128 0 0,-10 29 96 0 0,1-1 0 0 0,-1 1 0 0 0,1 0 0 0 0,0 0 0 0 0,0-1 0 0 0,-1 1 0 0 0,1 0 0 0 0,0 0 0 0 0,0 0 0 0 0,0 0 0 0 0,0 0 0 0 0,0 0 0 0 0,0 0 0 0 0,0 1 0 0 0,1-1 0 0 0,-1 0 0 0 0,0 0 0 0 0,0 1 0 0 0,3-1 0 0 0,1-2-73 0 0,3-1 27 0 0,0 0 0 0 0,-1 0 0 0 0,2 1 0 0 0,-1 0-1 0 0,0 1 1 0 0,0 0 0 0 0,1 0 0 0 0,-1 0 0 0 0,1 1 0 0 0,0 1 0 0 0,-1-1 0 0 0,1 2 0 0 0,-1-1 0 0 0,1 1 0 0 0,0 0 0 0 0,-1 1 0 0 0,1 0 0 0 0,11 4-1 0 0,0 2 20 0 0,0 0-1 0 0,0 1 0 0 0,-1 1 0 0 0,-1 1 1 0 0,1 0-1 0 0,20 18 0 0 0,-18-12 33 0 0,0-1 0 0 0,27 14 1 0 0,-38-22 76 0 0,-9-7-208 0 0,1 1 0 0 0,-1-1 0 0 0,0 0 0 0 0,1 0 0 0 0,-1 0 0 0 0,1 0 0 0 0,-1 0 0 0 0,1-1 0 0 0,-1 1 0 0 0,1 0 0 0 0,1 0 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3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15587 0 0,'0'0'-410'0'0,"18"8"-1379"0"0,-3-1 1477 0 0,-1 0 0 0 0,0 2-1 0 0,0-1 1 0 0,21 20 0 0 0,63 64 327 0 0,-70-65-114 0 0,11 12 46 0 0,-1 2 1 0 0,-2 1-1 0 0,41 63 1 0 0,-61-79 49 0 0,-1 1 0 0 0,-1 0 0 0 0,-1 1-1 0 0,-2 0 1 0 0,-1 1 0 0 0,-1 1 0 0 0,8 49 0 0 0,-13-35-40 0 0,-1 1 0 0 0,-2-1-1 0 0,-2 0 1 0 0,-2 1 0 0 0,-2-1 0 0 0,-2 0 0 0 0,-1-1 0 0 0,-3 0 0 0 0,-1 0 0 0 0,-3-1-1 0 0,-31 65 1 0 0,18-67-1745 0 0,17-26 633 0 0,1-2-291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3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24 14419 0 0,'0'-1'45'0'0,"0"-1"0"0"0,0 1 0 0 0,0 0 0 0 0,0 0 0 0 0,0 0-1 0 0,-1 0 1 0 0,1 0 0 0 0,0 0 0 0 0,-1-1 0 0 0,1 1 0 0 0,0 0 0 0 0,-1 0 0 0 0,0 0 0 0 0,1 0 0 0 0,-1 0-1 0 0,1 0 1 0 0,-1 1 0 0 0,0-1 0 0 0,0 0 0 0 0,-1-1 0 0 0,1 2-61 0 0,0 0 0 0 0,1 0 0 0 0,-1 0 1 0 0,0 0-1 0 0,1 0 0 0 0,-1 1 0 0 0,0-1 0 0 0,0 0 0 0 0,1 0 0 0 0,-1 1 1 0 0,0-1-1 0 0,1 0 0 0 0,-1 1 0 0 0,0-1 0 0 0,1 1 0 0 0,-1-1 0 0 0,1 1 0 0 0,-1-1 1 0 0,1 1-1 0 0,-1-1 0 0 0,1 1 0 0 0,-1-1 0 0 0,0 2 0 0 0,-6 8-410 0 0,0 1-1 0 0,-9 20 0 0 0,11-22 634 0 0,-139 295-490 0 0,129-263 247 0 0,1 0 0 0 0,3 1 0 0 0,1 1 0 0 0,2 0-1 0 0,-4 74 1 0 0,11-97 18 0 0,1-1-1 0 0,1 1 0 0 0,0-1 1 0 0,2 1-1 0 0,0-1 0 0 0,1 0 1 0 0,1 0-1 0 0,1 0 0 0 0,1-1 0 0 0,0 1 1 0 0,2-2-1 0 0,0 1 0 0 0,0-1 1 0 0,2-1-1 0 0,0 1 0 0 0,1-2 1 0 0,1 0-1 0 0,23 22 0 0 0,-35-36 10 0 0,81 70 51 0 0,-72-64-642 0 0,1 1-1 0 0,0-1 1 0 0,0-1-1 0 0,0 0 1 0 0,1-1 0 0 0,17 6-1 0 0,-16-8-848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4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15627 0 0,'12'3'-118'0'0,"0"0"-1"0"0,1 0 0 0 0,-1 1 1 0 0,-1 1-1 0 0,1 0 0 0 0,-1 0 0 0 0,0 1 1 0 0,14 9-1 0 0,5 7-343 0 0,42 38 0 0 0,174 204 566 0 0,-130-131-91 0 0,-108-125-558 0 0,-1 0 0 0 0,1-1-1 0 0,0 0 1 0 0,1 0 0 0 0,0-1 0 0 0,0 0-1 0 0,15 8 1 0 0,-14-10-987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4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4 15371 0 0,'-2'-1'-40'0'0,"-1"1"0"0"0,1-1 0 0 0,0 1 0 0 0,0-1 0 0 0,0 1 0 0 0,-1 0 0 0 0,1 0 0 0 0,0 0-1 0 0,-1 0 1 0 0,1 0 0 0 0,0 0 0 0 0,0 1 0 0 0,-1-1 0 0 0,1 1 0 0 0,0 0 0 0 0,0-1 0 0 0,0 1 0 0 0,0 0 0 0 0,0 0-1 0 0,0 0 1 0 0,0 1 0 0 0,0-1 0 0 0,0 0 0 0 0,1 1 0 0 0,-1-1 0 0 0,0 1 0 0 0,1 0 0 0 0,-1 0 0 0 0,-1 2 0 0 0,-7 9-142 0 0,0 1 0 0 0,1 0 0 0 0,-8 16 0 0 0,7-13 127 0 0,3-5 24 0 0,-7 12 13 0 0,1-1 0 0 0,1 2-1 0 0,1 0 1 0 0,-13 46 0 0 0,-24 82 94 0 0,-19 84-1003 0 0,40-95-3316 0 0,23-114 3877 0 0,3-7-565 0 0</inkml:trace>
  <inkml:trace contextRef="#ctx0" brushRef="#br0" timeOffset="1">666 265 17036 0 0,'0'0'1229'0'0,"4"-1"-1097"0"0,13-3-271 0 0,-1 1-1 0 0,0 1 1 0 0,1 0-1 0 0,25 2 1 0 0,31-4 71 0 0,12-10-1368 0 0,0-4 1 0 0,117-42 0 0 0,-108 31-2833 0 0,-75 25 2828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4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9890 0 0,'0'0'3314'0'0,"-9"12"-1144"0"0,8-7-2214 0 0,1-1 1 0 0,-1 1-1 0 0,1 0 1 0 0,0 0-1 0 0,0 0 0 0 0,0 0 1 0 0,1-1-1 0 0,1 7 0 0 0,0 2-56 0 0,39 229-172 0 0,-3-23 426 0 0,-28-79-700 0 0,-8-47-3065 0 0,3-56 1919 0 0,0-22 1492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7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14627 0 0,'1'-1'110'0'0,"0"0"0"0"0,1 0 0 0 0,-1 1-1 0 0,1-1 1 0 0,-1 0 0 0 0,1 1 0 0 0,0-1 0 0 0,-1 1 0 0 0,1-1-1 0 0,-1 1 1 0 0,1 0 0 0 0,0-1 0 0 0,-1 1 0 0 0,1 0-1 0 0,3 1 1 0 0,31 3-736 0 0,-16-1 683 0 0,9-2 16 0 0,1 0 0 0 0,0-3-1 0 0,-1 0 1 0 0,34-8 0 0 0,112-37-2117 0 0,-143 39-638 0 0,-25 9 2519 0 0</inkml:trace>
  <inkml:trace contextRef="#ctx0" brushRef="#br0" timeOffset="1">113 309 18244 0 0,'23'7'-346'0'0,"-1"-2"0"0"0,1-1 1 0 0,40 3-1 0 0,71-4 519 0 0,-106-3-381 0 0,-18 0-119 0 0,8 0-1409 0 0,1 0 0 0 0,22-4 1 0 0,-29 1-203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5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15299 0 0,'2'-2'191'0'0,"1"-1"-1"0"0,-1 1 1 0 0,1-1-1 0 0,-1 1 1 0 0,1 0-1 0 0,0 0 0 0 0,0 0 1 0 0,0 0-1 0 0,0 0 1 0 0,0 1-1 0 0,0-1 1 0 0,1 1-1 0 0,-1 0 1 0 0,0 0-1 0 0,1 0 0 0 0,-1 1 1 0 0,6-1-1 0 0,8-1-545 0 0,1 2 0 0 0,22 1 0 0 0,-11 0 446 0 0,-19-1-277 0 0,1 1-1 0 0,-1 1 0 0 0,0-1 1 0 0,0 2-1 0 0,0-1 1 0 0,0 1-1 0 0,9 5 1 0 0,-15-7 62 0 0,-1 1 1 0 0,0 0-1 0 0,0 0 1 0 0,1 0-1 0 0,-1 0 1 0 0,-1 1-1 0 0,1-1 1 0 0,0 1-1 0 0,0-1 1 0 0,2 4-1 0 0,-4-4 60 0 0,0 0 0 0 0,0 0 0 0 0,-1-1 0 0 0,1 1 0 0 0,0 0 0 0 0,-1 0 0 0 0,1 0 0 0 0,-1-1 0 0 0,1 1 0 0 0,-1 0 0 0 0,0 0 0 0 0,0 0 0 0 0,0 0 0 0 0,0 0 0 0 0,0 0 0 0 0,0 0 0 0 0,-1 0 0 0 0,1 0 0 0 0,-1-1 0 0 0,0 4 0 0 0,-4 7 5 0 0,-1 1 1 0 0,0-1 0 0 0,-1-1 0 0 0,0 1 0 0 0,-1-1-1 0 0,-14 15 1 0 0,-60 56 282 0 0,64-66-204 0 0,-9 4 44 0 0,12-9 68 0 0,15-11-113 0 0,0 0-1 0 0,0 0 1 0 0,0 0 0 0 0,0 0-1 0 0,0 0 1 0 0,1 0 0 0 0,-1 0-1 0 0,0 0 1 0 0,0 0 0 0 0,0 0-1 0 0,0 0 1 0 0,0 0 0 0 0,0 0-1 0 0,0 0 1 0 0,0 0 0 0 0,0 0-1 0 0,0 0 1 0 0,0 0 0 0 0,0 0-1 0 0,1 0 1 0 0,-1 0 0 0 0,0 1-1 0 0,0-1 1 0 0,0 0-1 0 0,0 0 1 0 0,0 0 0 0 0,0 0-1 0 0,0 0 1 0 0,0 0 0 0 0,0 0-1 0 0,0 0 1 0 0,0 0 0 0 0,0 0-1 0 0,0 1 1 0 0,22-7-95 0 0,0 1 0 0 0,0 1 0 0 0,1 1 0 0 0,-1 1 0 0 0,1 1 1 0 0,43 5-1 0 0,-53-3 54 0 0,-1 1 1 0 0,0 0 0 0 0,1 1-1 0 0,-1 1 1 0 0,0 0 0 0 0,0 0 0 0 0,-1 1-1 0 0,0 1 1 0 0,1 0 0 0 0,-2 0-1 0 0,1 1 1 0 0,-1 1 0 0 0,18 15 0 0 0,-22-16 42 0 0,-1 0 0 0 0,0 0 0 0 0,0 1 1 0 0,0-1-1 0 0,-1 1 0 0 0,0 0 0 0 0,0 0 1 0 0,-1 1-1 0 0,0-1 0 0 0,0 1 1 0 0,-1-1-1 0 0,0 1 0 0 0,-1 0 0 0 0,0 0 1 0 0,0 0-1 0 0,-1 0 0 0 0,0 0 0 0 0,-1-1 1 0 0,-1 11-1 0 0,0-14 88 0 0,0 1 1 0 0,-1 0-1 0 0,0-1 0 0 0,0 1 1 0 0,0-1-1 0 0,0 0 0 0 0,-1 0 1 0 0,0 0-1 0 0,0-1 0 0 0,0 1 1 0 0,-1-1-1 0 0,0 0 0 0 0,-6 5 1 0 0,-9 5 322 0 0,-1-2-1 0 0,-23 11 1 0 0,28-15-321 0 0,0 1-91 0 0,-1-2 0 0 0,0 0 0 0 0,-1-1 0 0 0,1-1 0 0 0,-1 0 0 0 0,-1-2 0 0 0,1 0 0 0 0,0-1 0 0 0,-35 0 0 0 0,50-2-157 0 0,1-1-1 0 0,0 1 1 0 0,-1-1 0 0 0,1 0 0 0 0,0 0 0 0 0,0 0 0 0 0,0 0 0 0 0,-1 0 0 0 0,1 0-1 0 0,1-1 1 0 0,-1 1 0 0 0,0 0 0 0 0,0-1 0 0 0,0 0 0 0 0,1 1 0 0 0,-1-1 0 0 0,1 0-1 0 0,-1 0 1 0 0,1 0 0 0 0,0 0 0 0 0,-2-4 0 0 0,-3-10-515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5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17660 0 0,'32'14'-382'0'0,"-1"2"0"0"0,0 1 1 0 0,44 33-1 0 0,79 74 639 0 0,-135-108-292 0 0,138 128 92 0 0,-130-116-115 0 0,-3 0 1 0 0,0 2-1 0 0,32 53 0 0 0,-47-65-1 0 0,-2-1 0 0 0,1 1 0 0 0,-2 0 0 0 0,0 1 0 0 0,-2 0 0 0 0,0 0 0 0 0,0 0 0 0 0,-2 0 0 0 0,0 33 0 0 0,-4 4 256 0 0,-2-1-1 0 0,-13 60 1 0 0,14-101-130 0 0,0-1 0 0 0,-1 1 0 0 0,-1-1 0 0 0,0 0 0 0 0,0 0 0 0 0,-12 19 1 0 0,-4-1 151 0 0,-27 33 1 0 0,39-55-237 0 0,0 0 0 0 0,0-1-1 0 0,0 0 1 0 0,-1-1 0 0 0,-1 0 0 0 0,-21 11-1 0 0,-10 2-4258 0 0,35-18 3956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13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3162 1 1848 0 0,'-10'5'29'0'0,"0"0"0"0"0,0 2 0 0 0,1-1 0 0 0,0 1 0 0 0,0 0 0 0 0,0 1 0 0 0,-8 10 0 0 0,-51 67 96 0 0,35-41-75 0 0,-675 857 2747 0 0,106-238-2128 0 0,589-649-669 0 0,-1064 997 164 0 0,549-533-226 0 0,478-426-480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14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2595 0 1400 0 0,'-373'384'1706'0'0,"198"-211"-687"0"0,-690 646 724 0 0,373-395-1182 0 0,315-274-314 0 0,55-44-68 0 0,-199 224 1 0 0,285-282-218 0 0,3-3-22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9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4249 0 0,'0'1'5076'0'0,"5"-2"-5300"0"0,46 4-805 0 0,-35 1 930 0 0,0 0 0 0 0,-1 1 0 0 0,18 7 0 0 0,-4 2 109 0 0,0 1-1 0 0,34 24 0 0 0,-43-25-28 0 0,-2 2 0 0 0,0 0 1 0 0,0 1-1 0 0,-2 1 0 0 0,0 0 0 0 0,-1 1 0 0 0,-1 1 0 0 0,19 34 0 0 0,3 17 299 0 0,34 94 1 0 0,-51-117-110 0 0,-12-31-168 0 0,17 37-2260 0 0,-20-47 2166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09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0 13995 0 0,'-2'0'-81'0'0,"0"0"0"0"0,-1 0 1 0 0,1 1-1 0 0,0-1 0 0 0,-1 1 0 0 0,1-1 1 0 0,0 1-1 0 0,0 0 0 0 0,-1 0 0 0 0,1 0 0 0 0,0 0 1 0 0,0 0-1 0 0,0 0 0 0 0,0 0 0 0 0,0 1 1 0 0,1-1-1 0 0,-1 1 0 0 0,0 0 0 0 0,1-1 0 0 0,-1 1 1 0 0,1 0-1 0 0,-1 0 0 0 0,1 0 0 0 0,0 0 1 0 0,-2 3-1 0 0,-5 10-123 0 0,1 0 0 0 0,-9 24 0 0 0,9-22 94 0 0,-190 587 253 0 0,122-353 11 0 0,15-86-3385 0 0,48-139 2975 0 0,-2-6-429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0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5 118 11835 0 0,'-1'-3'42'0'0,"0"0"1"0"0,0 0-1 0 0,1 1 1 0 0,-1-1 0 0 0,1 0-1 0 0,0 0 1 0 0,0 0-1 0 0,0 1 1 0 0,0-1 0 0 0,0 0-1 0 0,1 0 1 0 0,-1 0 0 0 0,1 1-1 0 0,0-1 1 0 0,0 0-1 0 0,0 1 1 0 0,0-1 0 0 0,0 0-1 0 0,1 1 1 0 0,-1-1-1 0 0,1 1 1 0 0,-1 0 0 0 0,1 0-1 0 0,0 0 1 0 0,0-1-1 0 0,0 2 1 0 0,0-1 0 0 0,0 0-1 0 0,1 0 1 0 0,-1 1 0 0 0,4-3-1 0 0,5-2-150 0 0,0 1 0 0 0,0 0-1 0 0,1 1 1 0 0,-1 0 0 0 0,1 1-1 0 0,16-3 1 0 0,-24 5 65 0 0,0 0 1 0 0,0 0-1 0 0,1 1 0 0 0,-1-1 1 0 0,0 1-1 0 0,0 0 0 0 0,0 0 1 0 0,1 1-1 0 0,-1-1 1 0 0,0 1-1 0 0,0 0 0 0 0,0 0 1 0 0,0 0-1 0 0,0 1 0 0 0,0-1 1 0 0,0 1-1 0 0,0 0 0 0 0,-1 0 1 0 0,1 1-1 0 0,-1-1 0 0 0,1 1 1 0 0,-1-1-1 0 0,0 1 1 0 0,0 0-1 0 0,0 0 0 0 0,0 1 1 0 0,-1-1-1 0 0,1 0 0 0 0,-1 1 1 0 0,0 0-1 0 0,0-1 0 0 0,0 1 1 0 0,-1 0-1 0 0,1 0 1 0 0,-1 0-1 0 0,0 0 0 0 0,0 0 1 0 0,0 0-1 0 0,0 6 0 0 0,1 12 26 0 0,-1-1-1 0 0,-1 1 1 0 0,0 0-1 0 0,-2-1 1 0 0,0 1-1 0 0,-2-1 1 0 0,0 0-1 0 0,-1 0 1 0 0,-2 0-1 0 0,0 0 0 0 0,-1-1 1 0 0,-1-1-1 0 0,-17 29 1 0 0,19-36 112 0 0,-2-1-1 0 0,0 0 1 0 0,0-1 0 0 0,-1 0-1 0 0,0 0 1 0 0,0-1 0 0 0,-1 0-1 0 0,-22 13 501 0 0,32-23-544 0 0,0 0 1 0 0,1 0-1 0 0,-1 1 0 0 0,0-1 0 0 0,0 0 1 0 0,0 0-1 0 0,1 0 0 0 0,-1 0 0 0 0,0 0 1 0 0,1 0-1 0 0,-1 0 0 0 0,1 0 0 0 0,-1 0 1 0 0,1 0-1 0 0,0 0 0 0 0,-1 0 0 0 0,1 0 1 0 0,0-1-1 0 0,0 1 0 0 0,0 0 0 0 0,-1 0 1 0 0,2-2 2 0 0,-1 1-56 0 0,0 1 0 0 0,1-1-1 0 0,-1 0 1 0 0,1 1 0 0 0,0-1 0 0 0,-1 0 0 0 0,1 1 0 0 0,0-1 0 0 0,0 1 0 0 0,0-1 0 0 0,0 1 0 0 0,0 0 0 0 0,1-1-1 0 0,-1 1 1 0 0,0 0 0 0 0,1 0 0 0 0,-1 0 0 0 0,2-1 0 0 0,27-17-163 0 0,-29 18 156 0 0,10-4-117 0 0,0-1 0 0 0,-1 1 1 0 0,2 1-1 0 0,-1 0 0 0 0,12-2 0 0 0,-18 5 74 0 0,0 0 0 0 0,0 0 0 0 0,0 1 0 0 0,0 0 0 0 0,0 0 0 0 0,0 0 1 0 0,1 1-1 0 0,-1 0 0 0 0,-1 0 0 0 0,1 0 0 0 0,0 0 0 0 0,0 1 0 0 0,0 0 1 0 0,6 3-1 0 0,22 14 151 0 0,2-2 0 0 0,-1-1 0 0 0,55 16 0 0 0,-65-26-1699 0 0,41 6-1 0 0,-54-11 1360 0 0,-4 0-403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0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11442 0 0,'14'0'-197'0'0,"-8"1"188"0"0,0-1-1 0 0,0 0 0 0 0,0 0 1 0 0,0 0-1 0 0,6-2 1 0 0,66-12-34 0 0,104-6 0 0 0,31-4 30 0 0,-71 6 53 0 0,-47 18-2910 0 0,-85 0 2325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1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14171 0 0,'-1'2'48'0'0,"0"0"0"0"0,0 0 0 0 0,0 1 0 0 0,1-1 1 0 0,-1 0-1 0 0,1 1 0 0 0,-1-1 0 0 0,1 1 0 0 0,0-1 0 0 0,0 0 0 0 0,0 1 0 0 0,0-1 0 0 0,1 3 1 0 0,8 38-476 0 0,-4-22 281 0 0,90 387-43 0 0,-85-369-23 0 0,1 6-77 0 0,24 81-2197 0 0,-24-91-515 0 0,24 50 0 0 0,-23-60 652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18196 0 0,'0'0'1085'0'0,"14"1"-1462"0"0,-5 2 235 0 0,0 1 0 0 0,0 0-1 0 0,0 1 1 0 0,-1 0 0 0 0,1 0 0 0 0,-1 1 0 0 0,8 6-1 0 0,0 1 111 0 0,40 30 12 0 0,84 84 0 0 0,39 65-595 0 0,-152-162 417 0 0,16 16-348 0 0,6 5-1098 0 0,-20-15-3160 0 0,-26-31 3060 0 0</inkml:trace>
  <inkml:trace contextRef="#ctx0" brushRef="#br0" timeOffset="1">448 1 15059 0 0,'-3'3'7'0'0,"1"0"0"0"0,-1 0-1 0 0,1 0 1 0 0,-1 1-1 0 0,1-1 1 0 0,0 1 0 0 0,0 0-1 0 0,1 0 1 0 0,-1 0 0 0 0,1 0-1 0 0,0 0 1 0 0,-1 4 0 0 0,-7 53-183 0 0,8-60 164 0 0,-14 179-117 0 0,-22 155-2863 0 0,23-257 1297 0 0,-4-1-1 0 0,-39 107 1 0 0,53-174 492 0 0,-1-4-304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8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12715 0 0,'1'0'-45'0'0,"-1"-1"1"0"0,1 1-1 0 0,-1 0 1 0 0,1-1-1 0 0,-1 1 0 0 0,1 0 1 0 0,-1 0-1 0 0,1-1 1 0 0,-1 1-1 0 0,1 0 1 0 0,-1 0-1 0 0,1 0 1 0 0,-1 0-1 0 0,1 0 1 0 0,-1 0-1 0 0,1 0 1 0 0,0 0-1 0 0,-1 0 1 0 0,1 0-1 0 0,-1 0 0 0 0,1 0 1 0 0,-1 0-1 0 0,1 0 1 0 0,-1 0-1 0 0,1 1 1 0 0,0-1-1 0 0,-1 0 1 0 0,0 0-1 0 0,1 1 1 0 0,-1-1-1 0 0,1 0 1 0 0,-1 1-1 0 0,1-1 0 0 0,-1 1 1 0 0,1-1-1 0 0,-1 0 1 0 0,0 1-1 0 0,1-1 1 0 0,-1 2-1 0 0,20 22 68 0 0,212 312 622 0 0,-56-75 37 0 0,-171-252-743 0 0,20 30 407 0 0,-25-37-384 0 0,1-1 1 0 0,0 0-1 0 0,0 0 1 0 0,0 0 0 0 0,0 0-1 0 0,0 0 1 0 0,0 0 0 0 0,0 0-1 0 0,0 0 1 0 0,0 0-1 0 0,0 0 1 0 0,0 0 0 0 0,1-1-1 0 0,-1 1 1 0 0,0-1 0 0 0,0 1-1 0 0,1-1 1 0 0,-1 1-1 0 0,1-1 1 0 0,-1 0 0 0 0,0 1-1 0 0,1-1 1 0 0,-1 0 0 0 0,3 0-1 0 0,10-14-3002 0 0,-8 8 1553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1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37 15211 0 0,'-4'-9'6322'0'0,"17"5"-6578"0"0,-4 4 128 0 0,8 0-57 0 0,3 0-79 0 0,3-2 160 0 0,3 2-416 0 0,4-1-96 0 0,4-2-40 0 0,-1 1-472 0 0,3-2-1249 0 0,-1 1 1849 0 0,2-1-832 0 0,-4-1 1360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4 149 14235 0 0,'-1'-1'240'0'0,"1"-1"1"0"0,-1 0-1 0 0,1 1 0 0 0,-1-1 0 0 0,1 0 1 0 0,0 0-1 0 0,0 1 0 0 0,0-1 0 0 0,0 0 1 0 0,0 0-1 0 0,0 1 0 0 0,0-1 0 0 0,0 0 1 0 0,1 0-1 0 0,-1 1 0 0 0,1-3 0 0 0,1 1-161 0 0,-1 1-1 0 0,0 0 0 0 0,1-1 0 0 0,0 1 0 0 0,-1 0 0 0 0,1 0 0 0 0,0 0 1 0 0,0 0-1 0 0,4-3 0 0 0,4-2-499 0 0,1 1 0 0 0,0 0 0 0 0,23-8 0 0 0,-13 5 840 0 0,0-1-535 0 0,1 1 1 0 0,1 1-1 0 0,42-10 0 0 0,-59 16 47 0 0,1 1-1 0 0,-1 0 1 0 0,1 0-1 0 0,0 1 1 0 0,0 0-1 0 0,0 0 0 0 0,-1 1 1 0 0,1-1-1 0 0,0 1 1 0 0,-1 1-1 0 0,1-1 0 0 0,-1 1 1 0 0,1 1-1 0 0,-1-1 1 0 0,0 1-1 0 0,0 0 1 0 0,0 0-1 0 0,6 5 0 0 0,-7-4 21 0 0,-1 1 0 0 0,1 0 0 0 0,-1 0 0 0 0,-1 1-1 0 0,1-1 1 0 0,-1 1 0 0 0,0 0 0 0 0,0 0-1 0 0,0 0 1 0 0,-1 0 0 0 0,0 0 0 0 0,0 1-1 0 0,0 6 1 0 0,1 0 37 0 0,-2-1 0 0 0,0 1 0 0 0,0 0 0 0 0,-1 0 0 0 0,-3 22 0 0 0,-2-3-38 0 0,-2 1 1 0 0,-2-2-1 0 0,-22 58 0 0 0,25-73 48 0 0,-2-1-1 0 0,1 0 1 0 0,-2-1 0 0 0,0 0-1 0 0,-1 0 1 0 0,0-1-1 0 0,-1 0 1 0 0,0-1 0 0 0,-20 16-1 0 0,25-23 62 0 0,-1 0 0 0 0,-1-1 0 0 0,1 0 0 0 0,-1-1 0 0 0,1 1 0 0 0,-1-1-1 0 0,-9 2 1 0 0,14-4 2 0 0,0-1 0 0 0,0 1-1 0 0,0 0 1 0 0,-1-1-1 0 0,1 0 1 0 0,0 0 0 0 0,0 0-1 0 0,0 0 1 0 0,0 0-1 0 0,-1 0 1 0 0,1-1 0 0 0,0 0-1 0 0,0 1 1 0 0,0-1-1 0 0,0-1 1 0 0,0 1 0 0 0,0 0-1 0 0,1-1 1 0 0,-1 1-1 0 0,0-1 1 0 0,-3-2 0 0 0,4 1-46 0 0,0 1 1 0 0,1-1 0 0 0,-1 0 0 0 0,0 0 0 0 0,1 0 0 0 0,0 1 0 0 0,0-1-1 0 0,0 0 1 0 0,0-1 0 0 0,0 1 0 0 0,1 0 0 0 0,-1 0 0 0 0,1 0-1 0 0,0 0 1 0 0,0 0 0 0 0,0-1 0 0 0,0 1 0 0 0,0 0 0 0 0,1 0 0 0 0,0 0-1 0 0,1-5 1 0 0,0 2-85 0 0,0 0-1 0 0,0 0 1 0 0,0 1-1 0 0,0-1 1 0 0,1 1-1 0 0,0 0 1 0 0,1 0-1 0 0,-1 0 1 0 0,1 0-1 0 0,6-6 1 0 0,-1 3-45 0 0,1 1 0 0 0,0 0 0 0 0,0 1 0 0 0,1 0 1 0 0,0 1-1 0 0,0 0 0 0 0,0 1 0 0 0,1 0 1 0 0,-1 0-1 0 0,1 1 0 0 0,0 1 0 0 0,0 0 1 0 0,0 1-1 0 0,0 0 0 0 0,0 1 0 0 0,0 0 1 0 0,19 3-1 0 0,15 4-7 0 0,0 3-1 0 0,0 1 1 0 0,52 22 0 0 0,-59-20 202 0 0,36 19 345 0 0,-53-21 338 0 0,42 14 0 0 0,-59-21 1179 0 0,-4 16-10637 0 0,-2-15 9891 0 0,-4 6-1431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3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31 12363 0 0,'0'-1'74'0'0,"0"-1"1"0"0,0 1-1 0 0,-1-1 1 0 0,1 1-1 0 0,0-1 1 0 0,0 1 0 0 0,-1 0-1 0 0,1-1 1 0 0,-1 1-1 0 0,1 0 1 0 0,-1-1-1 0 0,0 1 1 0 0,1 0-1 0 0,-1 0 1 0 0,0-1 0 0 0,0 1-1 0 0,0 0 1 0 0,0 0-1 0 0,0 0 1 0 0,0 0-1 0 0,0 0 1 0 0,-3-1-1 0 0,3 2-102 0 0,-1 0-1 0 0,1 0 0 0 0,-1 0 1 0 0,1 0-1 0 0,0 1 0 0 0,-1-1 1 0 0,1 0-1 0 0,-1 1 0 0 0,1-1 1 0 0,-1 1-1 0 0,1 0 0 0 0,0-1 0 0 0,-1 1 1 0 0,1 0-1 0 0,0 0 0 0 0,0 0 1 0 0,0 0-1 0 0,0 0 0 0 0,0 0 1 0 0,0 0-1 0 0,0 0 0 0 0,-1 2 1 0 0,-15 16-217 0 0,2 1 0 0 0,0 0 0 0 0,-19 36 0 0 0,-29 72 156 0 0,44-82 149 0 0,2 0 0 0 0,2 2 0 0 0,-16 95-1 0 0,20-65 43 0 0,-1 138 0 0 0,14-169-111 0 0,3 1 0 0 0,1-1 1 0 0,2 0-1 0 0,3-1 0 0 0,1 0 0 0 0,3 0 0 0 0,38 82 0 0 0,-36-95 38 0 0,2-1-1 0 0,1 0 0 0 0,1-1 0 0 0,45 48 1 0 0,116 98-1148 0 0,-165-163 929 0 0,0 1 0 0 0,20 11 0 0 0,2-3 138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8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10 246 10170 0 0,'-2'-4'224'0'0,"0"1"0"0"0,1-1-1 0 0,0 0 1 0 0,0 0 0 0 0,0 0-1 0 0,0 0 1 0 0,1 0 0 0 0,0 0 0 0 0,-1 0-1 0 0,1 0 1 0 0,1 0 0 0 0,-1 0 0 0 0,1 0-1 0 0,1-8 1 0 0,1 7-281 0 0,-1 1-1 0 0,1-1 1 0 0,0 0-1 0 0,1 1 1 0 0,-1 0 0 0 0,1-1-1 0 0,0 1 1 0 0,0 1 0 0 0,0-1-1 0 0,7-4 1 0 0,16-13-153 0 0,2 1 0 0 0,45-23 0 0 0,-60 36 65 0 0,1 0 0 0 0,0 1-1 0 0,1 1 1 0 0,-1 0 0 0 0,1 1-1 0 0,0 0 1 0 0,23-1-1 0 0,-34 5 70 0 0,-1-1-1 0 0,0 2 0 0 0,0-1 0 0 0,0 0 0 0 0,0 1 0 0 0,0-1 1 0 0,0 1-1 0 0,0 0 0 0 0,0 1 0 0 0,0-1 0 0 0,-1 1 1 0 0,1-1-1 0 0,0 1 0 0 0,-1 0 0 0 0,1 1 0 0 0,-1-1 1 0 0,0 1-1 0 0,5 3 0 0 0,-5-1 31 0 0,1 0 0 0 0,-1-1 0 0 0,0 1 1 0 0,0 1-1 0 0,0-1 0 0 0,-1 0 0 0 0,0 1 0 0 0,0-1 0 0 0,0 1 1 0 0,0 0-1 0 0,0 8 0 0 0,0 9 41 0 0,-1 1 1 0 0,-1-1-1 0 0,-1 1 0 0 0,-1-1 0 0 0,-6 29 1 0 0,2-21 68 0 0,-1 1 1 0 0,-2-2 0 0 0,-1 1-1 0 0,-16 34 1 0 0,19-51 150 0 0,0 0 1 0 0,-1 0-1 0 0,-1 0 0 0 0,0-1 0 0 0,-1-1 1 0 0,0 1-1 0 0,-1-2 0 0 0,-1 1 0 0 0,0-2 1 0 0,-17 13-1 0 0,26-21-121 0 0,-1-1 1 0 0,0 1-1 0 0,1-1 1 0 0,-1 1-1 0 0,0-1 0 0 0,0-1 1 0 0,0 1-1 0 0,0 0 1 0 0,0-1-1 0 0,0 0 0 0 0,0 0 1 0 0,-4 0-1 0 0,0 0 850 0 0,10-14-667 0 0,-1 12-305 0 0,0-1-1 0 0,1 1 1 0 0,-1 0-1 0 0,1-1 0 0 0,-1 1 1 0 0,1 0-1 0 0,0 0 0 0 0,-1 0 1 0 0,1 0-1 0 0,0 0 1 0 0,0 0-1 0 0,1 1 0 0 0,3-3 1 0 0,41-15-445 0 0,-3 7 305 0 0,1 2 0 0 0,-1 2 1 0 0,87-5-1 0 0,-100 12 167 0 0,0 2 0 0 0,1 1 0 0 0,-1 2 0 0 0,0 0 0 0 0,-1 2 0 0 0,46 16 0 0 0,-70-20-14 0 0,1 1 0 0 0,-1 0 0 0 0,0 1 0 0 0,0 0-1 0 0,0 0 1 0 0,0 0 0 0 0,7 8 0 0 0,-12-11 18 0 0,0 0 1 0 0,0 0-1 0 0,0 0 1 0 0,0-1-1 0 0,0 1 1 0 0,0 0-1 0 0,0 1 1 0 0,-1-1-1 0 0,1 0 1 0 0,0 0-1 0 0,-1 0 1 0 0,1 0-1 0 0,-1 0 0 0 0,1 1 1 0 0,-1-1-1 0 0,0 0 1 0 0,1 0-1 0 0,-1 1 1 0 0,0-1-1 0 0,0 0 1 0 0,0 1-1 0 0,0-1 1 0 0,0 0-1 0 0,0 1 1 0 0,0-1-1 0 0,0 0 1 0 0,-1 0-1 0 0,1 1 1 0 0,0-1-1 0 0,-1 0 1 0 0,1 0-1 0 0,-1 0 1 0 0,1 1-1 0 0,-1-1 1 0 0,0 0-1 0 0,0 0 0 0 0,1 0 1 0 0,-1 0-1 0 0,0 0 1 0 0,0 0-1 0 0,0 0 1 0 0,0 0-1 0 0,0-1 1 0 0,0 1-1 0 0,0 0 1 0 0,0-1-1 0 0,-2 2 1 0 0,-17 12-1334 0 0,14-11-61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9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14803 0 0,'0'0'1090'0'0,"7"-2"-1149"0"0,4-1-30 0 0,0 1 0 0 0,0 0 0 0 0,1 1 0 0 0,-1 0 0 0 0,21 1-1 0 0,24-2 48 0 0,63-15-1978 0 0,-90 11 602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19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1 12443 0 0,'0'0'688'0'0,"1"2"-731"0"0,60 328-1480 0 0,5 254-100 0 0,-57-515 315 0 0</inkml:trace>
  <inkml:trace contextRef="#ctx0" brushRef="#br0" timeOffset="1">1 1037 19060 0 0,'2'-3'1216'0'0,"0"-1"-1184"0"0,2 18-1160 0 0,3 2 704 0 0,-1 4-192 0 0,0 6-64 0 0,0 6 208 0 0,1 4-481 0 0,-1 3 25 0 0,1 6-80 0 0,2 3-448 0 0,-7-1-1009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13523 0 0,'8'-2'-109'0'0,"-1"2"-1"0"0,1-1 1 0 0,0 1 0 0 0,-1 0 0 0 0,1 1-1 0 0,0 0 1 0 0,-1 0 0 0 0,1 1-1 0 0,-1 0 1 0 0,1 0 0 0 0,-1 1 0 0 0,0-1-1 0 0,0 2 1 0 0,0-1 0 0 0,0 1 0 0 0,0 0-1 0 0,-1 0 1 0 0,7 6 0 0 0,10 9-18 0 0,-1 0 0 0 0,-1 2 0 0 0,25 30 1 0 0,7 17 185 0 0,-3 2-1 0 0,-4 3 1 0 0,-2 1 0 0 0,-4 2 0 0 0,-3 2 0 0 0,-4 1 0 0 0,30 107-1 0 0,-54-155-10 0 0,-2 1-1 0 0,-1 0 1 0 0,-2 1-1 0 0,-1-1 1 0 0,-1 1-1 0 0,-2 0 1 0 0,-1-1-1 0 0,-2 1 1 0 0,-1-1-1 0 0,-2 0 0 0 0,-15 50 1 0 0,3-23 172 0 0,-4-1 1 0 0,-46 90-1 0 0,-77 101-734 0 0,137-236-219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7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3137 0 0,'0'-4'139'0'0,"1"1"1"0"0,-1 0-1 0 0,1 0 0 0 0,0 0 1 0 0,0 0-1 0 0,0 0 1 0 0,0 0-1 0 0,1 0 1 0 0,-1 1-1 0 0,1-1 0 0 0,-1 0 1 0 0,1 1-1 0 0,0-1 1 0 0,0 1-1 0 0,1 0 1 0 0,-1-1-1 0 0,0 1 1 0 0,1 0-1 0 0,-1 0 0 0 0,1 1 1 0 0,4-3-1 0 0,7-5-406 0 0,1 2 1 0 0,30-11-1 0 0,-27 11 436 0 0,8-2-273 0 0,2 0 0 0 0,-1 2 0 0 0,1 1 0 0 0,0 1 0 0 0,1 2 0 0 0,-1 0 0 0 0,1 2 0 0 0,45 4 0 0 0,-56-1-4 0 0,0 0 0 0 0,0 1 0 0 0,0 1 0 0 0,0 1 0 0 0,-1 0 0 0 0,0 1 0 0 0,0 1 0 0 0,0 1 0 0 0,-1 0 0 0 0,0 1 0 0 0,0 1 0 0 0,-1 1 0 0 0,0 0 0 0 0,17 18 0 0 0,-23-20 21 0 0,-2 1 1 0 0,0 0-1 0 0,0 1 1 0 0,0 0-1 0 0,-2 0 1 0 0,1 0-1 0 0,-1 0 1 0 0,6 24-1 0 0,-3-2 24 0 0,-2 0 1 0 0,3 36-1 0 0,-1-12 203 0 0,-4-34 376 0 0,3 45 0 0 0,-3-58-267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7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 14 8906 0 0,'0'-1'-34'0'0,"1"1"0"0"0,-1-1 0 0 0,0 1 0 0 0,0-1 0 0 0,0 1 0 0 0,0-1 0 0 0,0 1 0 0 0,0-1 0 0 0,0 1 0 0 0,0-1 0 0 0,0 1 0 0 0,0-1 0 0 0,-1 1 0 0 0,1-1 0 0 0,0 1 0 0 0,0 0-1 0 0,0-1 1 0 0,-1 1 0 0 0,1-1 0 0 0,0 1 0 0 0,0-1 0 0 0,-1 1 0 0 0,1 0 0 0 0,0-1 0 0 0,-1 1 0 0 0,1 0 0 0 0,0-1 0 0 0,-1 1 0 0 0,1 0 0 0 0,-1-1 0 0 0,-12 8-438 0 0,-10 22-19 0 0,-68 159-192 0 0,2-4 443 0 0,70-148 341 0 0,-147 292 610 0 0,117-210-353 0 0,44-104-732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8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6721 0 0,'0'-7'254'0'0,"0"1"0"0"0,1 0 0 0 0,0 0 0 0 0,0-1 0 0 0,0 1 0 0 0,1 0 0 0 0,4-10 0 0 0,-4 12-297 0 0,0 0 0 0 0,1-1 0 0 0,0 1 0 0 0,0 0 0 0 0,0 0 0 0 0,0 0 0 0 0,0 1 0 0 0,1-1 0 0 0,-1 1 0 0 0,1 0 0 0 0,0 0 0 0 0,0 0 0 0 0,1 1-1 0 0,-1-1 1 0 0,0 1 0 0 0,1 0 0 0 0,-1 0 0 0 0,1 0 0 0 0,0 1 0 0 0,0 0 0 0 0,0 0 0 0 0,-1 0 0 0 0,1 0 0 0 0,0 1 0 0 0,7 0 0 0 0,-3 0-3 0 0,-1 1-1 0 0,1 0 1 0 0,0 0 0 0 0,-1 1 0 0 0,0 0 0 0 0,1 1 0 0 0,-1 0 0 0 0,0 0 0 0 0,11 7 0 0 0,-15-8 21 0 0,1 1 0 0 0,-1-1 0 0 0,0 1 0 0 0,0 0 1 0 0,0 1-1 0 0,0-1 0 0 0,-1 1 0 0 0,1 0 0 0 0,-1 0 0 0 0,0 0 0 0 0,0 0 1 0 0,0 0-1 0 0,-1 1 0 0 0,0-1 0 0 0,0 1 0 0 0,0 0 0 0 0,2 6 0 0 0,0 4-54 0 0,-1 0-1 0 0,-1 1 1 0 0,-1-1 0 0 0,1 22-1 0 0,-3-31 81 0 0,0-1 0 0 0,1 1 0 0 0,-1 0 0 0 0,-1-1 0 0 0,1 0 0 0 0,-1 1 0 0 0,0-1 0 0 0,-1 0 0 0 0,1 0 0 0 0,-1 0 0 0 0,0 0 0 0 0,0 0 0 0 0,0-1 0 0 0,-1 1 0 0 0,-7 6 0 0 0,-1-1 213 0 0,0 0 0 0 0,-1 0 0 0 0,0-1 1 0 0,0-1-1 0 0,-1 0 0 0 0,0-1 0 0 0,-1-1 0 0 0,0 0 0 0 0,0-1 1 0 0,0 0-1 0 0,-26 3 0 0 0,20-9 1005 0 0,37-4-1353 0 0,-1 0 1 0 0,1 1-1 0 0,0 1 0 0 0,0 0 1 0 0,0 1-1 0 0,21 0 1 0 0,103 10-281 0 0,-16-1 481 0 0,-78-5 243 0 0,-45-2-228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8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741 13 14219 0 0,'-1'-12'-617'0'0,"-6"20"103"0"0,-16 33-171 0 0,17-31 555 0 0,-55 86 113 0 0,-4-3-1 0 0,-82 90 1 0 0,116-145 21 0 0,-18 22 47 0 0,-81 93 63 0 0,107-129-53 0 0,-1-2 0 0 0,-1 0 0 0 0,-54 36-1 0 0,10-16-128 0 0,80-53-3175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8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9810 0 0,'0'0'1659'0'0,"3"-1"-2230"0"0,10-3 461 0 0,1 1 0 0 0,0 0-1 0 0,0 1 1 0 0,0 1 0 0 0,22 1 0 0 0,6-2 122 0 0,16-3 28 0 0,27-3 12 0 0,101 5 0 0 0,-164 6-57 0 0,-17-2-417 0 0,1 0-1 0 0,0-1 0 0 0,-1 0 1 0 0,1 1-1 0 0,7-2 0 0 0,-10 1-828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9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11434 0 0,'-12'10'-627'0'0,"10"-10"588"0"0,1 1-1 0 0,0 0 0 0 0,0 0 1 0 0,0-1-1 0 0,0 1 1 0 0,0 0-1 0 0,0 0 1 0 0,0 0-1 0 0,0 0 1 0 0,0 0-1 0 0,0 0 1 0 0,0 0-1 0 0,1 1 1 0 0,-1-1-1 0 0,0 0 0 0 0,1 0 1 0 0,-1 1-1 0 0,1-1 1 0 0,-1 0-1 0 0,1 2 1 0 0,-4 15-166 0 0,2 0 0 0 0,0-1 0 0 0,1 1 0 0 0,2 32 0 0 0,15 75 209 0 0,-8-69-6 0 0,27 155 146 0 0,3 17 299 0 0,-38-223-430 0 0,1 3-103 0 0,0 1-1 0 0,0-1 1 0 0,1 0-1 0 0,0-1 1 0 0,5 14-1 0 0,0-12-438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9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11739 0 0,'5'-5'12'0'0,"1"0"1"0"0,-1 1 0 0 0,1 0 0 0 0,0 0-1 0 0,0 1 1 0 0,1-1 0 0 0,-1 1 0 0 0,1 0 0 0 0,8-1-1 0 0,65-13-139 0 0,-64 15 181 0 0,0-1 0 0 0,0 0-1 0 0,-1-1 1 0 0,30-12 0 0 0,-39 12-1733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29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7098 0 0,'0'0'1010'0'0,"-1"12"893"0"0,-2 4-1952 0 0,1 0-1 0 0,0 0 1 0 0,2 0-1 0 0,0 1 1 0 0,4 25-1 0 0,9 22 112 0 0,-7-42-7 0 0,-2 1 0 0 0,0-1 1 0 0,0 32-1 0 0,-1-37 169 0 0,4-13 545 0 0,14-19 714 0 0,-5 2-1753 0 0,25-19 383 0 0,-25 18-238 0 0,1 2 0 0 0,1-1 0 0 0,37-18 0 0 0,-50 28 41 0 0,1 1 0 0 0,1 0 1 0 0,-1 0-1 0 0,0 0 0 0 0,0 1 0 0 0,1 0 0 0 0,-1 0 0 0 0,1 1 0 0 0,-1 0 0 0 0,1 0 0 0 0,-1 0 1 0 0,0 1-1 0 0,1 0 0 0 0,-1 0 0 0 0,0 1 0 0 0,1-1 0 0 0,9 6 0 0 0,-3-2 63 0 0,-1 1 0 0 0,1 1-1 0 0,-1 1 1 0 0,-1-1 0 0 0,1 2-1 0 0,-1 0 1 0 0,-1 0 0 0 0,15 16-1 0 0,-22-21 34 0 0,0-1 0 0 0,0 1 0 0 0,0 0-1 0 0,-1 0 1 0 0,1 0 0 0 0,-1 1 0 0 0,0-1 0 0 0,0 0 0 0 0,-1 1-1 0 0,1-1 1 0 0,-1 1 0 0 0,0 0 0 0 0,0 0 0 0 0,-1-1-1 0 0,0 1 1 0 0,1 0 0 0 0,-1 0 0 0 0,-1-1 0 0 0,1 1 0 0 0,-1 0-1 0 0,0 0 1 0 0,0-1 0 0 0,0 1 0 0 0,-1-1 0 0 0,1 1-1 0 0,-1-1 1 0 0,0 0 0 0 0,-4 7 0 0 0,-4 3 183 0 0,0 0 1 0 0,-1-1 0 0 0,0 0-1 0 0,0-1 1 0 0,-2 0-1 0 0,0-1 1 0 0,0 0-1 0 0,-1-1 1 0 0,-21 12-1 0 0,-12 2 409 0 0,-84 30-1 0 0,118-49-612 0 0,-38 20 57 0 0,42-20-152 0 0,1 0 0 0 0,-2 0 0 0 0,1-1 0 0 0,0 0 0 0 0,-1-1 0 0 0,0 0 0 0 0,1 0-1 0 0,-1-1 1 0 0,0 0 0 0 0,-19 0 0 0 0,23-4-983 0 0,1-3-433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15779 0 0,'48'39'-235'0'0,"53"56"-1"0"0,9 10 323 0 0,-64-65-44 0 0,65 73 0 0 0,-92-90-34 0 0,0 1 1 0 0,-2 1 0 0 0,0 0 0 0 0,-2 2 0 0 0,14 32-1 0 0,32 71-1521 0 0,-54-120 606 0 0,-2-5-396 0 0</inkml:trace>
  <inkml:trace contextRef="#ctx0" brushRef="#br0" timeOffset="0.51">381 1 14083 0 0,'-2'0'83'0'0,"-1"1"1"0"0,0-1-1 0 0,1 1 0 0 0,-1 0 1 0 0,1 0-1 0 0,-1 0 0 0 0,1 0 0 0 0,0 0 1 0 0,-1 0-1 0 0,1 1 0 0 0,0-1 1 0 0,0 1-1 0 0,0 0 0 0 0,0-1 1 0 0,0 1-1 0 0,0 0 0 0 0,0 0 1 0 0,1 0-1 0 0,-1 0 0 0 0,1 1 0 0 0,-3 3 1 0 0,-3 8-106 0 0,0 1-1 0 0,-7 23 1 0 0,6-17-28 0 0,-29 84 57 0 0,-27 123-1 0 0,36-119-43 0 0,-42 109 0 0 0,48-163-2464 0 0,19-47 1011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0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16075 0 0,'0'0'1150'0'0,"10"2"-798"0"0,55 4-430 0 0,0-3 1 0 0,0-3-1 0 0,0-3 0 0 0,0-2 0 0 0,86-19 0 0 0,-143 22-71 0 0,90-14 112 0 0,-55 14-2753 0 0,-38 2 1355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1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13243 0 0,'0'0'1456'0'0,"3"25"-368"0"0,36 113-1283 0 0,73 289 432 0 0,-104-394-256 0 0,15 64 96 0 0,-19-86-235 0 0,0 0 0 0 0,0-1 0 0 0,1 0 0 0 0,0 0 1 0 0,0 0-1 0 0,11 13 0 0 0,-15-21 37 0 0,1-1 0 0 0,-1 0 0 0 0,0 1 1 0 0,0-1-1 0 0,1 0 0 0 0,-1 0 0 0 0,1 0 1 0 0,-1 0-1 0 0,1 0 0 0 0,-1 0 0 0 0,1-1 0 0 0,-1 1 1 0 0,3 0-1 0 0,10 0-1143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1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18060 0 0,'0'0'-100'0'0,"-1"3"-16"0"0,-4 27 16 0 0,2 1 0 0 0,0 0 0 0 0,4 52 0 0 0,0-32 92 0 0,-2 61 10 0 0,2 129 26 0 0,3-172-12 0 0,17 99 0 0 0,-19-155-18 0 0,1 0 0 0 0,1 1-1 0 0,0-1 1 0 0,1-1 0 0 0,0 1-1 0 0,9 15 1 0 0,-11-23 1 0 0,0 0 0 0 0,0-1 1 0 0,1 0-1 0 0,-1 0 0 0 0,1 0 0 0 0,0 0 1 0 0,0 0-1 0 0,0-1 0 0 0,1 0 0 0 0,-1 0 1 0 0,1 0-1 0 0,0 0 0 0 0,0-1 0 0 0,0 1 1 0 0,0-1-1 0 0,0-1 0 0 0,0 1 0 0 0,9 1 1 0 0,2-2 0 0 0,0 0 1 0 0,0-1 0 0 0,0 0-1 0 0,0-1 1 0 0,0-1-1 0 0,0-1 1 0 0,0 0 0 0 0,-1-1-1 0 0,1-1 1 0 0,-1 0 0 0 0,21-11-1 0 0,-18 7 26 0 0,0-1 1 0 0,0-1-1 0 0,-1 0 0 0 0,-1-1 1 0 0,0-1-1 0 0,-1-1 0 0 0,0 0 1 0 0,20-26-1 0 0,-28 32 19 0 0,-1-2 1 0 0,0 1 0 0 0,-1-1 0 0 0,0 1-1 0 0,-1-1 1 0 0,0-1 0 0 0,0 1-1 0 0,-1-1 1 0 0,3-19 0 0 0,-5 27-38 0 0,-1 0 0 0 0,1 0 0 0 0,-1-1 0 0 0,0 1 0 0 0,0 0 0 0 0,-1 0 0 0 0,1 0 0 0 0,-1-1 0 0 0,1 1 0 0 0,-1 0 0 0 0,0 0 0 0 0,0 0 0 0 0,0 0 1 0 0,-1 0-1 0 0,1 0 0 0 0,-1 1 0 0 0,1-1 0 0 0,-1 0 0 0 0,0 1 0 0 0,0-1 0 0 0,0 1 0 0 0,-1 0 0 0 0,1 0 0 0 0,0 0 0 0 0,-1 0 0 0 0,0 0 0 0 0,1 0 0 0 0,-1 0 0 0 0,0 1 0 0 0,0 0 0 0 0,0-1 0 0 0,0 1 0 0 0,0 0 0 0 0,0 0 1 0 0,0 1-1 0 0,0-1 0 0 0,-5 0 0 0 0,-5 0-23 0 0,1 0 1 0 0,-1 1 0 0 0,1 1-1 0 0,0 0 1 0 0,-1 0 0 0 0,1 1 0 0 0,0 1-1 0 0,0 0 1 0 0,0 0 0 0 0,0 2-1 0 0,0-1 1 0 0,1 1 0 0 0,0 1 0 0 0,0 0-1 0 0,-12 9 1 0 0,-6 7-10 0 0,1 0 1 0 0,2 2-1 0 0,0 1 1 0 0,-25 31-1 0 0,36-39-69 0 0,-11 12-923 0 0,1 1-1 0 0,1 1 1 0 0,-38 66 0 0 0,52-73-951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6 135 15803 0 0,'-1'-2'87'0'0,"0"1"1"0"0,1-1-1 0 0,-1 0 0 0 0,0 1 0 0 0,1-1 0 0 0,-1 0 0 0 0,1 1 0 0 0,0-1 0 0 0,0 0 0 0 0,-1 1 0 0 0,1-1 0 0 0,0 0 0 0 0,1 0 0 0 0,-1 1 0 0 0,0-1 0 0 0,0 0 1 0 0,1 0-1 0 0,-1 1 0 0 0,1-1 0 0 0,-1 0 0 0 0,2-2 0 0 0,1 2-128 0 0,0 0 0 0 0,0 1 0 0 0,-1-1 1 0 0,1 1-1 0 0,0-1 0 0 0,0 1 0 0 0,0 0 0 0 0,0 0 0 0 0,1 0 1 0 0,-1 1-1 0 0,4-1 0 0 0,519-74-1581 0 0,-440 71-343 0 0,-62 4 838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2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12283 0 0,'73'-6'4322'0'0,"35"-19"-3617"0"0,-68 14-835 0 0,58-8 0 0 0,100-13 165 0 0,-41 4-156 0 0,32 9-3027 0 0,-151 18 1591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9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93 13507 0 0,'-1'-2'18'0'0,"1"0"1"0"0,-1-1 0 0 0,0 1-1 0 0,0 0 1 0 0,1-1-1 0 0,0 1 1 0 0,-1 0-1 0 0,1-1 1 0 0,0 1 0 0 0,0-1-1 0 0,0 1 1 0 0,1 0-1 0 0,-1-1 1 0 0,0 1 0 0 0,1 0-1 0 0,0-1 1 0 0,-1 1-1 0 0,1 0 1 0 0,0-1-1 0 0,0 1 1 0 0,0 0 0 0 0,3-4-1 0 0,0 3-41 0 0,0-1 0 0 0,0 1 0 0 0,0 0-1 0 0,0 1 1 0 0,1-1 0 0 0,-1 1 0 0 0,1-1 0 0 0,-1 1-1 0 0,1 1 1 0 0,5-2 0 0 0,-6 1-43 0 0,0 1-1 0 0,0 0 1 0 0,0 0-1 0 0,0 0 1 0 0,0 1 0 0 0,0-1-1 0 0,0 1 1 0 0,0 0 0 0 0,0 0-1 0 0,1 1 1 0 0,-1-1-1 0 0,0 1 1 0 0,5 1 0 0 0,-8-1 34 0 0,0 0 1 0 0,1-1-1 0 0,-1 1 1 0 0,1 0 0 0 0,-1 0-1 0 0,0 0 1 0 0,0 1-1 0 0,0-1 1 0 0,0 0 0 0 0,0 0-1 0 0,0 1 1 0 0,0-1-1 0 0,0 0 1 0 0,0 1-1 0 0,0-1 1 0 0,-1 1 0 0 0,1-1-1 0 0,-1 1 1 0 0,1-1-1 0 0,-1 1 1 0 0,0 0-1 0 0,1-1 1 0 0,-1 1 0 0 0,0-1-1 0 0,0 1 1 0 0,0 0-1 0 0,0-1 1 0 0,0 1-1 0 0,-1-1 1 0 0,1 1 0 0 0,0 0-1 0 0,-1-1 1 0 0,1 1-1 0 0,-1-1 1 0 0,-1 3-1 0 0,-3 8 28 0 0,0 1-1 0 0,-2-1 0 0 0,1 0 0 0 0,-2 0 0 0 0,0 0 0 0 0,0-1 0 0 0,-1-1 0 0 0,-15 16 0 0 0,-21 26 81 0 0,44-51-73 0 0,-10 16 68 0 0,-1-2 1 0 0,-1 1-1 0 0,0-2 1 0 0,-28 24 0 0 0,5-10 2488 0 0,40-30-2052 0 0,12-7-444 0 0,0 1-1 0 0,0 0 1 0 0,1 1 0 0 0,0 1-1 0 0,0 1 1 0 0,0 0 0 0 0,1 1-1 0 0,-1 1 1 0 0,37-2-1 0 0,47 8 48 0 0,-74 0-32 0 0,-1-2-1 0 0,1-1 1 0 0,52-7 0 0 0,-74 6-204 0 0,0-1 1 0 0,0 0-1 0 0,-1 0 1 0 0,1 0-1 0 0,0-1 1 0 0,-1 1-1 0 0,0-1 1 0 0,1 0 0 0 0,-1 0-1 0 0,-1-1 1 0 0,1 1-1 0 0,0-1 1 0 0,-1 0-1 0 0,5-7 1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2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0 14763 0 0,'-11'1'72'0'0,"-1"0"0"0"0,1 1 0 0 0,-1 1 0 0 0,1 0 0 0 0,-1 0 0 0 0,1 1 0 0 0,0 0 0 0 0,1 1 0 0 0,-1 0 0 0 0,1 1 0 0 0,0 0 0 0 0,0 1 0 0 0,1 0 0 0 0,0 0 0 0 0,0 1 0 0 0,1 0 0 0 0,-10 12 0 0 0,-9 13-114 0 0,1 1 1 0 0,2 1-1 0 0,-27 53 1 0 0,23-36 64 0 0,2 2 1 0 0,3 1 0 0 0,2 1-1 0 0,3 0 1 0 0,-17 92 0 0 0,28-105 11 0 0,1 1 0 0 0,3 0 0 0 0,1 0 0 0 0,3 0 0 0 0,1 0 0 0 0,2-1 0 0 0,3 1 0 0 0,13 53 0 0 0,-10-68-4 0 0,1 0 0 0 0,2 0 1 0 0,0-1-1 0 0,2-1 0 0 0,1 0 0 0 0,1-1 0 0 0,2-1 0 0 0,0-1 0 0 0,1 0 0 0 0,47 40 1 0 0,2-7 173 0 0,2-4 0 0 0,119 69 0 0 0,-161-105-705 0 0,52 40-1 0 0,-63-40-1347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52 4369 0 0,'-1'-2'737'0'0,"-9"-31"4791"0"0,10 33-5508 0 0,0-1 0 0 0,0 1 0 0 0,0-1-1 0 0,0 1 1 0 0,0-1 0 0 0,0 0 0 0 0,0 1 0 0 0,0-1 0 0 0,0 1 0 0 0,0-1-1 0 0,0 1 1 0 0,0-1 0 0 0,0 0 0 0 0,1 1 0 0 0,-1-1 0 0 0,0 1 0 0 0,0-1-1 0 0,1 1 1 0 0,-1-1 0 0 0,0 1 0 0 0,1-1 0 0 0,-1 1 0 0 0,1 0 0 0 0,-1-1-1 0 0,1 1 1 0 0,-1-1 0 0 0,1 1 0 0 0,-1 0 0 0 0,1-1 0 0 0,-1 1 0 0 0,1 0-1 0 0,-1 0 1 0 0,1 0 0 0 0,-1-1 0 0 0,1 1 0 0 0,-1 0 0 0 0,1 0 0 0 0,0 0-1 0 0,-1 0 1 0 0,1 0 0 0 0,-1 0 0 0 0,1 0 0 0 0,-1 0 0 0 0,1 0 0 0 0,0 0-1 0 0,-1 0 1 0 0,1 0 0 0 0,-1 1 0 0 0,1-1 0 0 0,-1 0 0 0 0,2 0-1 0 0,18 6-102 0 0,1 0 0 0 0,-1 1 0 0 0,-1 1 0 0 0,1 0-1 0 0,-1 2 1 0 0,-1 0 0 0 0,33 24 0 0 0,113 105 331 0 0,-144-121-211 0 0,31 33 65 0 0,-3 2 0 0 0,50 71 0 0 0,-45-55-85 0 0,-53-69 91 0 0,10 11-1706 0 0,-10-11 1523 0 0,0 0 1 0 0,1 0-1 0 0,-1 0 1 0 0,0 0-1 0 0,0 0 1 0 0,1 0-1 0 0,-1 0 1 0 0,0 1-1 0 0,0-1 1 0 0,0 0-1 0 0,1 0 1 0 0,-1 0-1 0 0,0 0 1 0 0,0 0-1 0 0,1 0 1 0 0,-1 0-1 0 0,0-1 1 0 0,0 1 0 0 0,0 0-1 0 0,1 0 1 0 0,-1 0-1 0 0,0 0 1 0 0,0 0-1 0 0,0 0 1 0 0,1 0-1 0 0,-1 0 1 0 0,0 0-1 0 0,0-1 1 0 0,1 0-597 0 0,0 1 597 0 0,-1-1-1 0 0,0 1 1 0 0,0 0-1 0 0,0 0 1 0 0,0 0-1 0 0,0-1 1 0 0,0 1-1 0 0,0 0 1 0 0,0 0-1 0 0,0 0 1 0 0,0-1-1 0 0,0 1 1 0 0,0 0-1 0 0,1-14-2049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36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 5 12867 0 0,'-2'-1'18'0'0,"0"0"0"0"0,-1 0-1 0 0,1 1 1 0 0,0-1 0 0 0,-1 1 0 0 0,1 0 0 0 0,0 0 0 0 0,-1 0 0 0 0,1 0 0 0 0,-1 0 0 0 0,1 0 0 0 0,0 1-1 0 0,-1-1 1 0 0,1 1 0 0 0,0 0 0 0 0,0 0 0 0 0,-1 0 0 0 0,1 0 0 0 0,0 0 0 0 0,0 0 0 0 0,0 0-1 0 0,0 1 1 0 0,0-1 0 0 0,0 1 0 0 0,0-1 0 0 0,1 1 0 0 0,-1 0 0 0 0,1-1 0 0 0,-1 1 0 0 0,-1 3 0 0 0,-5 8-188 0 0,0-1 1 0 0,1 1-1 0 0,-10 27 1 0 0,8-18 184 0 0,-305 663-205 0 0,314-683 101 0 0,-6 7-536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9010 0 0,'1'-6'238'0'0,"12"-63"2326"0"0,-11 64-2466 0 0,-1-1-1 0 0,1 0 0 0 0,1 1 1 0 0,-1 0-1 0 0,1-1 0 0 0,-1 1 0 0 0,1 0 1 0 0,1 0-1 0 0,4-5 0 0 0,-7 9-178 0 0,6 16-145 0 0,-3-8 188 0 0,0 8 46 0 0,-1 0 1 0 0,-1 1-1 0 0,0-1 1 0 0,-1 0-1 0 0,-1 1 0 0 0,-2 18 1 0 0,1 5 68 0 0,-14 470 322 0 0,7-315-369 0 0,7-171-22 0 0,2-7-499 0 0,-2 0 0 0 0,0 0-1 0 0,-1 0 1 0 0,0 0 0 0 0,-7 19 0 0 0,7-31 387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1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61 15179 0 0,'-5'-14'1104'0'0,"7"4"-1080"0"0,4 3 8 0 0,-2-3 153 0 0,7 2-113 0 0,5 3-160 0 0,5 2 16 0 0,2 0-17 0 0,4 3 17 0 0,2 0 16 0 0,1 1-32 0 0,2 2-192 0 0,1 3-56 0 0,2 1-136 0 0,-3 0-1024 0 0,4 3 1280 0 0,-2-1-480 0 0,4 0 696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1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32 223 14635 0 0,'-4'-5'95'0'0,"0"1"0"0"0,1-1 0 0 0,-1 1 0 0 0,1-1 0 0 0,0 0 1 0 0,0 0-1 0 0,-3-9 0 0 0,5 11-82 0 0,1 0 1 0 0,0-1-1 0 0,-1 1 1 0 0,1 0-1 0 0,0 0 1 0 0,1-1 0 0 0,-1 1-1 0 0,0 0 1 0 0,1 0-1 0 0,0 0 1 0 0,0 0-1 0 0,0-1 1 0 0,0 1 0 0 0,0 0-1 0 0,3-3 1 0 0,0-4-54 0 0,2 1 1 0 0,-1-1-1 0 0,1 2 1 0 0,0-1-1 0 0,1 0 1 0 0,0 1 0 0 0,0 0-1 0 0,1 1 1 0 0,0 0-1 0 0,18-12 1 0 0,-22 16-3 0 0,0 1 1 0 0,0 0 0 0 0,0 0 0 0 0,0 0-1 0 0,0 1 1 0 0,1 0 0 0 0,-1-1-1 0 0,0 1 1 0 0,1 1 0 0 0,0-1-1 0 0,-1 1 1 0 0,1 0 0 0 0,-1 0-1 0 0,1 0 1 0 0,-1 0 0 0 0,1 1-1 0 0,-1 0 1 0 0,1 0 0 0 0,-1 0-1 0 0,0 0 1 0 0,1 1 0 0 0,-1 0-1 0 0,0 0 1 0 0,0 0 0 0 0,0 0-1 0 0,0 1 1 0 0,0-1 0 0 0,3 4-1 0 0,1 1-13 0 0,-1 1 0 0 0,0 0 0 0 0,-1 0 0 0 0,1 1-1 0 0,-2-1 1 0 0,1 1 0 0 0,-1 0 0 0 0,0 1 0 0 0,-1-1-1 0 0,0 1 1 0 0,-1 0 0 0 0,0 0 0 0 0,3 21 0 0 0,-1 5-8 0 0,-1 1 0 0 0,-2 60 0 0 0,-4-67 60 0 0,0 0 1 0 0,-2 1 0 0 0,-1-2 0 0 0,-18 56-1 0 0,17-66 59 0 0,-1 0 0 0 0,-1-1 0 0 0,-1 0 0 0 0,0 0-1 0 0,-2-1 1 0 0,0 0 0 0 0,-1-1 0 0 0,-19 21 0 0 0,28-33-7 0 0,0-1 0 0 0,0 0 0 0 0,-1 0 0 0 0,1-1 0 0 0,-1 1 0 0 0,0-1 0 0 0,0 0 0 0 0,0 0 0 0 0,0 0 0 0 0,0 0 0 0 0,0 0 0 0 0,0-1 0 0 0,-1 0-1 0 0,1 0 1 0 0,0 0 0 0 0,-1-1 0 0 0,1 1 0 0 0,-1-1 0 0 0,1 0 0 0 0,-7-1 0 0 0,7 0-16 0 0,1 0-1 0 0,-1-1 0 0 0,0 1 0 0 0,1-1 0 0 0,-1 1 0 0 0,1-1 0 0 0,-1 0 0 0 0,1-1 0 0 0,0 1 0 0 0,0 0 0 0 0,0-1 1 0 0,0 0-1 0 0,1 0 0 0 0,-1 0 0 0 0,1 0 0 0 0,-1 0 0 0 0,1 0 0 0 0,0 0 0 0 0,0-1 0 0 0,1 1 0 0 0,-1-1 0 0 0,1 0 1 0 0,-2-4-1 0 0,-1-7-12 0 0,0 0 0 0 0,1 0 1 0 0,1 0-1 0 0,0-1 1 0 0,1 1-1 0 0,2-29 0 0 0,-1 39-27 0 0,1 0-1 0 0,-1-1 0 0 0,1 1 1 0 0,0 0-1 0 0,0 0 0 0 0,1 0 1 0 0,-1 0-1 0 0,1 0 0 0 0,0 0 1 0 0,1 0-1 0 0,-1 0 0 0 0,1 1 1 0 0,0-1-1 0 0,0 1 0 0 0,0 0 1 0 0,1 0-1 0 0,-1 0 0 0 0,1 0 1 0 0,0 1-1 0 0,0-1 0 0 0,1 1 1 0 0,-1 0-1 0 0,6-2 0 0 0,-5 3-15 0 0,1 0-1 0 0,0 1 0 0 0,0 0 0 0 0,0 0 1 0 0,0 1-1 0 0,0-1 0 0 0,0 1 1 0 0,0 1-1 0 0,0-1 0 0 0,0 1 1 0 0,0 0-1 0 0,-1 0 0 0 0,12 4 0 0 0,7 4-56 0 0,42 22 0 0 0,-52-24 68 0 0,16 9-133 0 0,-1 1 1 0 0,0 1-1 0 0,-1 2 0 0 0,-1 1 1 0 0,35 35-1 0 0,-60-54-245 0 0,0-1 0 0 0,0 1 0 0 0,0 0 0 0 0,0-1 0 0 0,0 1-1 0 0,1-1 1 0 0,-1 1 0 0 0,0-1 0 0 0,4 1 0 0 0,0 0-1114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1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15843 0 0,'0'-2'77'0'0,"0"-1"-1"0"0,0 1 1 0 0,1-1-1 0 0,-1 1 0 0 0,0 0 1 0 0,1-1-1 0 0,-1 1 1 0 0,1-1-1 0 0,0 1 0 0 0,0 0 1 0 0,0 0-1 0 0,0-1 1 0 0,0 1-1 0 0,3-4 0 0 0,-3 5-101 0 0,0 0-1 0 0,1 0 0 0 0,-1 1 0 0 0,0-1 0 0 0,1 0 1 0 0,-1 1-1 0 0,0-1 0 0 0,1 1 0 0 0,-1-1 0 0 0,1 1 1 0 0,-1 0-1 0 0,0-1 0 0 0,1 1 0 0 0,-1 0 0 0 0,1 0 1 0 0,-1 0-1 0 0,1 0 0 0 0,-1 0 0 0 0,1 1 0 0 0,-1-1 1 0 0,1 0-1 0 0,-1 1 0 0 0,1-1 0 0 0,-1 1 0 0 0,0-1 1 0 0,3 2-1 0 0,11 5-109 0 0,0 1 0 0 0,-1 0 0 0 0,0 2 0 0 0,0-1 0 0 0,-1 2 0 0 0,0-1 0 0 0,17 20 0 0 0,4 8 35 0 0,33 50 1 0 0,-39-47 73 0 0,-2 1 0 0 0,-2 1 1 0 0,-2 2-1 0 0,-2 0 0 0 0,-2 1 1 0 0,-2 1-1 0 0,-2 0 0 0 0,-2 1 1 0 0,-2 1-1 0 0,-2 0 0 0 0,-3 0 1 0 0,-2 0-1 0 0,-1 1 0 0 0,-8 71 0 0 0,-1-77-15 0 0,-1 0-1 0 0,-2 0 0 0 0,-2-1 0 0 0,-2-1 1 0 0,-29 62-1 0 0,9-38-525 0 0,-2-2-1 0 0,-69 92 1 0 0,-31 22-4487 0 0,121-155 4401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2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53 16628 0 0,'-4'-9'748'0'0,"3"5"-710"0"0,-1 0 0 0 0,1 0 0 0 0,-1 1 0 0 0,0-1 0 0 0,0 1 0 0 0,0-1 0 0 0,-1 1 0 0 0,1 0 0 0 0,-1 0 0 0 0,-4-5 0 0 0,6 8-316 0 0,-1 0 213 0 0,1 0 1 0 0,-1 1 0 0 0,1-1-1 0 0,0 1 1 0 0,-1 0-1 0 0,1-1 1 0 0,-1 1 0 0 0,1 0-1 0 0,0 0 1 0 0,-1 0-1 0 0,1-1 1 0 0,0 1 0 0 0,0 1-1 0 0,0-1 1 0 0,0 0-1 0 0,0 0 1 0 0,0 0 0 0 0,-1 3-1 0 0,-18 30-342 0 0,12-19 252 0 0,-23 43-109 0 0,-44 113 0 0 0,34-71 169 0 0,3-8 69 0 0,4 2 0 0 0,-24 110 0 0 0,52-176 34 0 0,0 0 0 0 0,2 0 0 0 0,2 1 1 0 0,0 0-1 0 0,2 0 0 0 0,1 0 1 0 0,1-1-1 0 0,2 1 0 0 0,0-1 1 0 0,2 1-1 0 0,2-2 0 0 0,0 1 1 0 0,2-1-1 0 0,1 0 0 0 0,1-1 1 0 0,16 27-1 0 0,-4-16 51 0 0,1-2 1 0 0,54 60-1 0 0,-63-79-790 0 0,1 0 0 0 0,1-2 0 0 0,0 0 0 0 0,0-1 0 0 0,1-1 0 0 0,1 0-1 0 0,26 10 1 0 0,-20-11 342 0 0,-4-3-575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2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18004 0 0,'17'12'-891'0'0,"18"18"550"0"0,-2 1 0 0 0,38 45-1 0 0,50 78 354 0 0,-86-107-86 0 0,16 22 115 0 0,-4 3-1 0 0,43 88 1 0 0,8 55-2128 0 0,-90-198 891 0 0,3 12-4303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570 0 15811 0 0,'-9'3'106'0'0,"1"-1"0"0"0,0 1-1 0 0,0 1 1 0 0,1 0 0 0 0,-1 0-1 0 0,1 0 1 0 0,0 1 0 0 0,0 0 0 0 0,0 0-1 0 0,0 1 1 0 0,1 0 0 0 0,0 0-1 0 0,1 1 1 0 0,-7 8 0 0 0,-7 12-390 0 0,1 2 1 0 0,-18 41 0 0 0,16-32 396 0 0,-193 409-2313 0 0,86-143-3589 0 0,109-248 4334 0 0,12-35 1297 0 0</inkml:trace>
  <inkml:trace contextRef="#ctx0" brushRef="#br0" timeOffset="1">811 290 18620 0 0,'6'-5'305'0'0,"0"0"0"0"0,1 0 0 0 0,0 0-1 0 0,0 1 1 0 0,0 0 0 0 0,1 0 0 0 0,-1 1 0 0 0,1 0 0 0 0,14-4 0 0 0,9 0-623 0 0,39-4 0 0 0,-23 4 215 0 0,94-19-2566 0 0,1-5-5312 0 0,-104 23 4967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8:59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34 2232 0 0,'-19'18'11615'0'0,"86"-33"-11414"0"0,0 3 1 0 0,129-7-1 0 0,-136 17-102 0 0,3-1-304 0 0,-21 2-3432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3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 17204 0 0,'0'0'1980'0'0,"-1"3"-1901"0"0,-3 7-241 0 0,2 0 0 0 0,-1 1 0 0 0,2 0 0 0 0,-1-1 0 0 0,1 1 0 0 0,1 0 0 0 0,1 18 0 0 0,-1 17 69 0 0,-45 316-2291 0 0,-5-124-3924 0 0,39-192 4352 0 0,3-3-285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20348 0 0,'0'0'-29'0'0,"0"0"-1"0"0,0 0 0 0 0,-1 0 1 0 0,1 0-1 0 0,0 0 0 0 0,0 0 0 0 0,-1 0 1 0 0,1 0-1 0 0,0 0 0 0 0,0 0 1 0 0,-1 0-1 0 0,1 0 0 0 0,0 0 1 0 0,0 0-1 0 0,-1 0 0 0 0,1 1 1 0 0,0-1-1 0 0,0 0 0 0 0,0 0 0 0 0,-1 0 1 0 0,1 0-1 0 0,0 1 0 0 0,0-1 1 0 0,0 0-1 0 0,-1 0 0 0 0,1 0 1 0 0,0 0-1 0 0,0 1 0 0 0,0-1 0 0 0,0 0 1 0 0,0 0-1 0 0,0 1 0 0 0,0-1 1 0 0,-1 0-1 0 0,1 0 0 0 0,0 1 1 0 0,4 11-388 0 0,13 13 271 0 0,-14-22 2 0 0,28 45-132 0 0,42 90 0 0 0,-68-129 262 0 0,31 72 2 0 0,-2 1 0 0 0,44 173 0 0 0,-66-202 79 0 0,-2 1 0 0 0,-3 1-1 0 0,-2 0 1 0 0,-2-1 0 0 0,-6 72-1 0 0,0-90 65 0 0,-2-1 0 0 0,-2 0-1 0 0,-1 0 1 0 0,-1 0 0 0 0,-2-1-1 0 0,-2-1 1 0 0,-1 0 0 0 0,-1-1 0 0 0,-23 36-1 0 0,-14 10-68 0 0,-4-2 0 0 0,-91 97 0 0 0,134-160-1159 0 0,-1 0 0 0 0,-1-1 0 0 0,-21 13 0 0 0,23-16-522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7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275 336 3049 0 0,'6'-15'3624'0'0,"-5"-14"-3236"0"0,-1 15-7 0 0,6-61 197 0 0,-1 36 198 0 0,-2-48-1 0 0,-4 82-672 0 0,1 0 0 0 0,-1-1 0 0 0,1 1 0 0 0,-2 0 0 0 0,1-1-1 0 0,0 1 1 0 0,-1 0 0 0 0,0 0 0 0 0,-5-8 0 0 0,6 12-127 0 0,0-1-1 0 0,0 1 1 0 0,0 0 0 0 0,0 0 0 0 0,0 0 0 0 0,0 0 0 0 0,0 0 0 0 0,-1 0-1 0 0,1 0 1 0 0,0 0 0 0 0,-1 0 0 0 0,1 1 0 0 0,0-1 0 0 0,-1 0 0 0 0,1 1-1 0 0,-1 0 1 0 0,1-1 0 0 0,-1 1 0 0 0,0 0 0 0 0,1-1 0 0 0,-1 1 0 0 0,1 0-1 0 0,-1 0 1 0 0,1 0 0 0 0,-1 1 0 0 0,0-1 0 0 0,1 0 0 0 0,-1 1 0 0 0,1-1-1 0 0,-1 1 1 0 0,1-1 0 0 0,-1 1 0 0 0,1-1 0 0 0,0 1 0 0 0,-1 0 0 0 0,1 0-1 0 0,0 0 1 0 0,-2 1 0 0 0,-4 3-135 0 0,0 1 0 0 0,1-1-1 0 0,0 1 1 0 0,0 1 0 0 0,0-1 0 0 0,0 1 0 0 0,-7 13-1 0 0,-28 55-452 0 0,21-26 586 0 0,3 0-1 0 0,1 0 0 0 0,3 2 1 0 0,-11 81-1 0 0,-5 210 682 0 0,22-163-451 0 0,8 0 1 0 0,32 249-1 0 0,-30-406-339 0 0,4 46-2180 0 0,-10-59 1423 0 0,-2-6 280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7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 13067 0 0,'2'-6'84'0'0,"0"0"0"0"0,0 0 0 0 0,0 0-1 0 0,1 0 1 0 0,-1 1 0 0 0,1-1 0 0 0,1 1 0 0 0,-1 0 0 0 0,1 0 0 0 0,0 0 0 0 0,0 1 0 0 0,0-1 0 0 0,1 1 0 0 0,0 0 0 0 0,-1 0 0 0 0,1 0-1 0 0,1 1 1 0 0,-1 0 0 0 0,0 0 0 0 0,1 0 0 0 0,0 1 0 0 0,0-1 0 0 0,0 1 0 0 0,0 1 0 0 0,0-1 0 0 0,0 1 0 0 0,11-1 0 0 0,15 2-600 0 0,0 0 0 0 0,0 2 0 0 0,0 2 1 0 0,49 11-1 0 0,-15-3-3024 0 0,-35-6 1452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8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21 11202 0 0,'-13'-5'671'0'0,"-1"1"-1"0"0,0 0 0 0 0,0 1 1 0 0,-25-2-1 0 0,34 5-675 0 0,0 0 0 0 0,1 1 0 0 0,-1-1 0 0 0,0 1 0 0 0,1 0 1 0 0,-1 0-1 0 0,1 0 0 0 0,-1 0 0 0 0,1 1 0 0 0,0 0 0 0 0,-1 0 0 0 0,1 0 0 0 0,0 0 0 0 0,0 1 0 0 0,1 0 0 0 0,-1 0 0 0 0,0 0 0 0 0,-4 5 0 0 0,-2 5-72 0 0,0 1-1 0 0,0 1 0 0 0,2-1 1 0 0,0 2-1 0 0,0-1 0 0 0,2 1 1 0 0,0 0-1 0 0,0 0 0 0 0,2 1 0 0 0,0-1 1 0 0,-2 26-1 0 0,0 15 97 0 0,3 0 0 0 0,4 61 1 0 0,-1-113-24 0 0,1 31 35 0 0,9 54 0 0 0,-9-81-52 0 0,1 0 1 0 0,1 0-1 0 0,-1 0 1 0 0,1 0-1 0 0,0-1 1 0 0,1 0-1 0 0,0 1 1 0 0,1-1-1 0 0,0-1 1 0 0,0 1-1 0 0,9 10 1 0 0,-11-15-161 0 0,0-1 1 0 0,0 1 0 0 0,0-1 0 0 0,0 0 0 0 0,0 0 0 0 0,1 0 0 0 0,-1-1 0 0 0,1 1 0 0 0,-1-1 0 0 0,1 1-1 0 0,0-1 1 0 0,0 0 0 0 0,-1-1 0 0 0,1 1 0 0 0,0-1 0 0 0,0 0 0 0 0,0 0 0 0 0,0 0 0 0 0,0 0 0 0 0,-1 0-1 0 0,1-1 1 0 0,7-2 0 0 0,7-1 31 0 0</inkml:trace>
  <inkml:trace contextRef="#ctx0" brushRef="#br0" timeOffset="1">348 64 13979 0 0,'10'13'42'0'0,"0"-1"-1"0"0,-1 2 1 0 0,-1-1-1 0 0,0 1 1 0 0,-1 0-1 0 0,0 1 1 0 0,5 16-1 0 0,13 29 22 0 0,-18-46-62 0 0,48 100 129 0 0,122 188 0 0 0,-141-261-705 0 0,-33-38 98 0 0,0 0 1 0 0,0-1-1 0 0,0 0 1 0 0,0 1-1 0 0,1-1 1 0 0,-1 0-1 0 0,0-1 1 0 0,1 1-1 0 0,0 0 1 0 0,-1-1-1 0 0,7 2 1 0 0,-4-4-1605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8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1 7354 0 0,'-15'6'6812'0'0,"1"9"-4593"0"0,-7 21-2774 0 0,18-30 835 0 0,-24 54-338 0 0,2 1 0 0 0,-29 107-1 0 0,-22 136-2635 0 0,53-205-167 0 0,18-78 2043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17788 0 0,'0'0'-51'0'0,"4"3"-361"0"0,16 23 312 0 0,-2 1-1 0 0,-1 1 1 0 0,-1 0-1 0 0,-1 1 1 0 0,-2 0 0 0 0,10 32-1 0 0,4 18 126 0 0,-4 1 0 0 0,-3 1 0 0 0,-4 0 0 0 0,-4 2 0 0 0,4 129 0 0 0,-16-196-4 0 0,1 0 1 0 0,-2 0 0 0 0,0 0 0 0 0,-1 0-1 0 0,-1 0 1 0 0,0 0 0 0 0,-1-1-1 0 0,-1 1 1 0 0,-12 27 0 0 0,6-21 5 0 0,6-11 51 0 0,-1 0-1 0 0,0 0 1 0 0,-13 17 0 0 0,17-26-104 0 0,1 0 0 0 0,-1 0 0 0 0,0 0 0 0 0,0 0-1 0 0,0 0 1 0 0,0-1 0 0 0,0 1 0 0 0,0-1 0 0 0,0 0 0 0 0,0 1 0 0 0,-1-1 0 0 0,1 0 0 0 0,0 0 0 0 0,-1 0 0 0 0,1-1 0 0 0,-1 1-1 0 0,0-1 1 0 0,1 1 0 0 0,-1-1 0 0 0,1 0 0 0 0,-1 0 0 0 0,1 0 0 0 0,-5-1 0 0 0,6 1-148 0 0,0 0 0 0 0,1 0 1 0 0,-1-1-1 0 0,0 1 0 0 0,1 0 0 0 0,-1 0 1 0 0,1-1-1 0 0,-1 1 0 0 0,0-1 0 0 0,1 1 1 0 0,-1-1-1 0 0,1 1 0 0 0,0-1 0 0 0,-1 1 0 0 0,1-1 1 0 0,-1 1-1 0 0,1-1 0 0 0,0 1 0 0 0,-1-1 1 0 0,1 0-1 0 0,0 1 0 0 0,-1-1 0 0 0,1 1 1 0 0,0-1-1 0 0,0 0 0 0 0,0 1 0 0 0,0-1 1 0 0,0 0-1 0 0,0 1 0 0 0,0-1 0 0 0,0 0 0 0 0,0 0 1 0 0,0 1-1 0 0,0-1 0 0 0,0 0 0 0 0,0 1 1 0 0,0-1-1 0 0,1 0 0 0 0,0-8-1922 0 0,-1-1-523 0 0</inkml:trace>
  <inkml:trace contextRef="#ctx0" brushRef="#br0" timeOffset="1">689 604 16820 0 0,'0'-1'74'0'0,"0"0"1"0"0,1 0 0 0 0,-1 0 0 0 0,0 0 0 0 0,1 0 0 0 0,-1 0 0 0 0,1 0-1 0 0,-1 0 1 0 0,1 1 0 0 0,-1-1 0 0 0,1 0 0 0 0,0 0 0 0 0,-1 1-1 0 0,1-1 1 0 0,0 0 0 0 0,-1 1 0 0 0,1-1 0 0 0,0 1 0 0 0,0-1 0 0 0,0 1-1 0 0,0-1 1 0 0,0 1 0 0 0,0 0 0 0 0,-1-1 0 0 0,1 1 0 0 0,0 0-1 0 0,0 0 1 0 0,0 0 0 0 0,0 0 0 0 0,0 0 0 0 0,0 0 0 0 0,1 0 0 0 0,45-1-865 0 0,-27 2 1007 0 0,53-6-745 0 0,-1-3-1 0 0,0-3 1 0 0,73-21 0 0 0,-127 27-1731 0 0,1 1 1 0 0,23-1 0 0 0,-29 5 55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9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18 14451 0 0,'-6'2'3688'0'0,"16"3"-3097"0"0,23 0-894 0 0,49-18 314 0 0,30-3-53 0 0,-100 15-415 0 0,0 1 0 0 0,0 0 1 0 0,-1 1-1 0 0,1 1 0 0 0,0-1 0 0 0,-1 2 1 0 0,16 4-1 0 0,14 9-2872 0 0,-19-6 1350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9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16756 0 0,'0'0'-134'0'0,"3"2"-373"0"0,38 27 108 0 0,-2 1 0 0 0,62 64 0 0 0,60 86 583 0 0,-53-55-180 0 0,-68-78-1744 0 0,42 66 0 0 0,-76-104 1042 0 0,2 1 556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49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531 0 19516 0 0,'-5'2'7'0'0,"1"-1"0"0"0,1 1-1 0 0,-1 0 1 0 0,0 0 0 0 0,0 0 0 0 0,1 1-1 0 0,-1-1 1 0 0,1 1 0 0 0,0 0 0 0 0,0 0-1 0 0,0 0 1 0 0,0 0 0 0 0,0 1 0 0 0,1-1-1 0 0,-4 6 1 0 0,-4 8-57 0 0,1 1 0 0 0,-7 21 0 0 0,3-9-40 0 0,-170 356-2814 0 0,138-290 2030 0 0,-56 112 240 0 0,27-74-3666 0 0,63-118 2693 0 0,0-4-352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37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0 998 12147 0 0,'6'-5'431'0'0,"1"1"0"0"0,-1 0 1 0 0,0 0-1 0 0,1 1 0 0 0,0 0 1 0 0,0 0-1 0 0,0 1 1 0 0,7-3-1 0 0,11-3-509 0 0,776-326-883 0 0,199-75 1116 0 0,-449 214-1880 0 0,-496 176 948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16948 0 0,'1'-2'26'0'0,"-1"1"0"0"0,0 0 0 0 0,0 0 0 0 0,1 0 0 0 0,-1 0 0 0 0,1 0 1 0 0,-1 0-1 0 0,1 0 0 0 0,-1 0 0 0 0,1 0 0 0 0,-1 0 0 0 0,1 0 0 0 0,0 0 0 0 0,0 1 1 0 0,-1-1-1 0 0,1 0 0 0 0,0 0 0 0 0,0 1 0 0 0,0-1 0 0 0,0 0 0 0 0,0 1 1 0 0,0-1-1 0 0,0 1 0 0 0,0-1 0 0 0,0 1 0 0 0,0 0 0 0 0,2-1 0 0 0,39-7-514 0 0,-18 4 557 0 0,-4-2-115 0 0,-1 2 0 0 0,1 0 0 0 0,0 1 1 0 0,0 1-1 0 0,30 1 0 0 0,-47 1 6 0 0,-1 0 0 0 0,1 1 0 0 0,-1-1-1 0 0,1 1 1 0 0,-1 0 0 0 0,1 0 0 0 0,-1 0 0 0 0,0 0 0 0 0,1 0-1 0 0,-1 0 1 0 0,0 1 0 0 0,0-1 0 0 0,0 1 0 0 0,0 0 0 0 0,0-1-1 0 0,0 1 1 0 0,0 0 0 0 0,-1 0 0 0 0,1 0 0 0 0,-1 0 0 0 0,1 0 0 0 0,-1 1-1 0 0,0-1 1 0 0,0 0 0 0 0,0 1 0 0 0,0-1 0 0 0,0 1 0 0 0,0-1-1 0 0,0 5 1 0 0,0-1 25 0 0,0 0 0 0 0,-1 0 0 0 0,1 0 0 0 0,-1 0-1 0 0,-1 0 1 0 0,1 1 0 0 0,-1-1 0 0 0,0-1 0 0 0,0 1-1 0 0,-1 0 1 0 0,-4 11 0 0 0,-20 43 48 0 0,-28 52 34 0 0,44-96-46 0 0,0 0-1 0 0,-2 0 1 0 0,-15 17-1 0 0,23-28-6 0 0,-1-1 0 0 0,1 1 0 0 0,-1-1 0 0 0,1 0 0 0 0,-1-1 0 0 0,0 1 0 0 0,-1-1 0 0 0,1 0-1 0 0,0 0 1 0 0,-1-1 0 0 0,0 0 0 0 0,0 0 0 0 0,0 0 0 0 0,-6 1 0 0 0,11-3 12 0 0,0 0-1 0 0,-1 0 1 0 0,1 0 0 0 0,0 0 0 0 0,0 0-1 0 0,0 0 1 0 0,0 0 0 0 0,0 0 0 0 0,0-1-1 0 0,0 1 1 0 0,0 0 0 0 0,-1-1 0 0 0,1 1 0 0 0,0-1-1 0 0,0 1 1 0 0,0-1 0 0 0,1 1 0 0 0,-1-1-1 0 0,0 0 1 0 0,0 1 0 0 0,0-1 0 0 0,0 0 0 0 0,1 0-1 0 0,-1 0 1 0 0,0 0 0 0 0,1 0 0 0 0,-1 1-1 0 0,0-1 1 0 0,1 0 0 0 0,-1 0 0 0 0,1-1-1 0 0,0 1 1 0 0,-1 0 0 0 0,1 0 0 0 0,0 0 0 0 0,0 0-1 0 0,-1 0 1 0 0,1 0 0 0 0,0 0 0 0 0,0 0-1 0 0,0-1 1 0 0,1 1 0 0 0,-1 0 0 0 0,0 0 0 0 0,0 0-1 0 0,1 0 1 0 0,-1-1 0 0 0,1-3-18 0 0,0 0 0 0 0,1 0 0 0 0,-1 0 0 0 0,1 0 0 0 0,0 0 0 0 0,0 0 0 0 0,1 1 0 0 0,-1-1 0 0 0,6-7 0 0 0,-4 9-42 0 0,-1 0-1 0 0,1 0 0 0 0,0 0 0 0 0,0 0 0 0 0,0 1 0 0 0,1 0 0 0 0,-1 0 1 0 0,0 0-1 0 0,1 0 0 0 0,0 1 0 0 0,-1-1 0 0 0,1 1 0 0 0,0 0 0 0 0,-1 1 0 0 0,1-1 1 0 0,0 1-1 0 0,0 0 0 0 0,0 0 0 0 0,9 2 0 0 0,10 1-91 0 0,0 2-1 0 0,42 14 1 0 0,-35-10 99 0 0,155 42 870 0 0,-178-47-546 0 0,1-1-533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0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18 123 16684 0 0,'-1'-3'141'0'0,"1"-1"0"0"0,1 0 0 0 0,-1 0 0 0 0,0 0 0 0 0,1 1 0 0 0,0-1 0 0 0,0 0 1 0 0,0 1-1 0 0,0-1 0 0 0,1 1 0 0 0,-1-1 0 0 0,1 1 0 0 0,0-1 0 0 0,0 1 0 0 0,0 0 0 0 0,0 0 1 0 0,1 0-1 0 0,-1 0 0 0 0,1 1 0 0 0,0-1 0 0 0,5-3 0 0 0,2 0-472 0 0,1 1-1 0 0,-1 0 1 0 0,1 0 0 0 0,1 1-1 0 0,18-4 1 0 0,-27 7 337 0 0,7-2-185 0 0,1 0-1 0 0,0 1 0 0 0,0 1 0 0 0,0-1 0 0 0,0 2 0 0 0,22 0 0 0 0,-30 1 146 0 0,-1-1 0 0 0,1 0 0 0 0,0 1 0 0 0,-1 0-1 0 0,1-1 1 0 0,0 1 0 0 0,-1 0 0 0 0,1 1 0 0 0,-1-1-1 0 0,0 0 1 0 0,1 0 0 0 0,-1 1 0 0 0,0 0 0 0 0,0-1-1 0 0,0 1 1 0 0,0 0 0 0 0,0 0 0 0 0,0 0 0 0 0,-1 0-1 0 0,1 0 1 0 0,0 1 0 0 0,-1-1 0 0 0,0 0 0 0 0,0 1-1 0 0,0-1 1 0 0,0 1 0 0 0,0 0 0 0 0,0-1 0 0 0,0 1-1 0 0,-1-1 1 0 0,1 1 0 0 0,-1 0 0 0 0,0 4 0 0 0,0 4 8 0 0,-1 0 1 0 0,-1 0-1 0 0,0 0 1 0 0,0 0 0 0 0,-1 0-1 0 0,0 0 1 0 0,-1-1 0 0 0,0 1-1 0 0,-1-1 1 0 0,0 0-1 0 0,0-1 1 0 0,-1 1 0 0 0,-9 10-1 0 0,-8 10 63 0 0,-2-2 0 0 0,-43 39-1 0 0,41-44 49 0 0,-32 21 0 0 0,19-15 1190 0 0,68-38-1111 0 0,-13 5-136 0 0,0 0 0 0 0,0 1 0 0 0,0 1-1 0 0,1 0 1 0 0,-1 2 0 0 0,1-1 0 0 0,-1 2 0 0 0,1 0 0 0 0,-1 0 0 0 0,29 8 0 0 0,-17-1-732 0 0,39 15 0 0 0,27 19-5778 0 0,-78-34 4343 0 0</inkml:trace>
  <inkml:trace contextRef="#ctx0" brushRef="#br0" timeOffset="1">511 715 18084 0 0,'2'2'137'0'0,"0"-1"0"0"0,-1 1 0 0 0,1-1 0 0 0,0 0 0 0 0,0 0 0 0 0,0 0-1 0 0,0 0 1 0 0,0 0 0 0 0,0 0 0 0 0,0 0 0 0 0,0-1 0 0 0,0 1 0 0 0,0-1 0 0 0,0 1 0 0 0,1-1 0 0 0,2 0 0 0 0,40 1-622 0 0,-40-1 520 0 0,342-22-5343 0 0,-119-13-2275 0 0,-208 30 7377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0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17380 0 0,'0'0'1139'0'0,"-7"13"-607"0"0,5-6-430 0 0,1 0 0 0 0,-1 1 0 0 0,2-1 0 0 0,-1 0 0 0 0,1 1 0 0 0,1 13 0 0 0,-1 8-117 0 0,-1 40-464 0 0,2 0-1 0 0,4 0 1 0 0,2 0 0 0 0,21 85 0 0 0,-17-97-638 0 0,6 22-1719 0 0,0-29-3194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1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20964 0 0,'4'-4'207'0'0,"0"0"0"0"0,1 0 0 0 0,-1 0 0 0 0,1 1 0 0 0,0-1 0 0 0,0 1 0 0 0,0 1 0 0 0,0-1 0 0 0,1 1 0 0 0,9-3 0 0 0,64-13-1273 0 0,-40 10 240 0 0,8-3-2665 0 0,-1-2 1 0 0,52-21 0 0 0,-80 26 2843 0 0,1-2 1 0 0,17-11-1 0 0,-35 20 376 0 0,-14-4-704 0 0,3 4 709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12251 0 0,'-2'1'174'0'0,"1"-1"1"0"0,0 1-1 0 0,-1 0 1 0 0,1 0-1 0 0,-1 0 1 0 0,1 0-1 0 0,0 0 1 0 0,0 0-1 0 0,0 1 1 0 0,-1-1-1 0 0,1 0 1 0 0,0 1-1 0 0,1-1 1 0 0,-1 0-1 0 0,0 1 1 0 0,0-1-1 0 0,1 1 1 0 0,-1 0-1 0 0,0-1 1 0 0,1 1-1 0 0,0-1 1 0 0,-1 3-1 0 0,-9 40 30 0 0,9-40-191 0 0,0 1 1 0 0,1-1-1 0 0,0 0 0 0 0,0 1 1 0 0,0-1-1 0 0,0 0 1 0 0,1 1-1 0 0,-1-1 1 0 0,1 0-1 0 0,0 1 1 0 0,1-1-1 0 0,1 5 1 0 0,-2-8-6 0 0,0 0 1 0 0,0 1-1 0 0,0-1 1 0 0,1 0-1 0 0,-1 0 1 0 0,0 1-1 0 0,1-1 1 0 0,-1 0-1 0 0,0 0 1 0 0,1-1-1 0 0,-1 1 1 0 0,1 0-1 0 0,0 0 0 0 0,-1-1 1 0 0,1 1-1 0 0,0-1 1 0 0,-1 1-1 0 0,1-1 1 0 0,0 0-1 0 0,0 0 1 0 0,-1 1-1 0 0,1-1 1 0 0,0-1-1 0 0,-1 1 1 0 0,1 0-1 0 0,0 0 0 0 0,0-1 1 0 0,-1 1-1 0 0,1-1 1 0 0,0 1-1 0 0,-1-1 1 0 0,3-1-1 0 0,16-5 0 0 0,-9 3-21 0 0,-1 0 1 0 0,1 1 0 0 0,0-1-1 0 0,0 2 1 0 0,1 0 0 0 0,-1 0-1 0 0,0 1 1 0 0,1 1 0 0 0,-1 0 0 0 0,22 2-1 0 0,-18 2-7 0 0,0 1 1 0 0,0 0-1 0 0,-1 1 0 0 0,1 1 0 0 0,-1 0 1 0 0,-1 1-1 0 0,0 0 0 0 0,0 1 0 0 0,0 0 0 0 0,-1 1 1 0 0,21 24-1 0 0,-31-33 23 0 0,-1 1 0 0 0,0-1 0 0 0,1 1 0 0 0,-1 0 0 0 0,0-1 0 0 0,0 1 0 0 0,0 0 0 0 0,0 0 0 0 0,0 0 0 0 0,0 0 0 0 0,-1 0 0 0 0,1 0 0 0 0,-1 0 0 0 0,1 0 0 0 0,-1 0 0 0 0,0 1 0 0 0,0-1 0 0 0,0 0 0 0 0,0 0 0 0 0,0 0 0 0 0,-1 2 0 0 0,0-1 24 0 0,0 0 1 0 0,0-1 0 0 0,-1 1-1 0 0,1 0 1 0 0,-1-1 0 0 0,1 0-1 0 0,-1 1 1 0 0,0-1 0 0 0,0 0 0 0 0,0 0-1 0 0,0 0 1 0 0,-1 0 0 0 0,-3 2-1 0 0,-8 4 145 0 0,-1 0 0 0 0,0-1-1 0 0,0-1 1 0 0,-21 6 0 0 0,26-8-120 0 0,-94 37 143 0 0,-26 8 573 0 0,115-44-1667 0 0,-1-1 0 0 0,0-1 1 0 0,1 0-1 0 0,-1-2 0 0 0,-1 1 0 0 0,-21-3 0 0 0,28 0-907 0 0,3-3-250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1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64 19732 0 0,'0'0'1545'0'0,"2"2"-1324"0"0,14 17-1 0 0,0 0 0 0 0,32 28 0 0 0,19 21-575 0 0,-29-21 44 0 0,-2 1 0 0 0,-3 2 0 0 0,-1 2-1 0 0,37 83 1 0 0,-60-107-205 0 0</inkml:trace>
  <inkml:trace contextRef="#ctx0" brushRef="#br0" timeOffset="1">501 0 21445 0 0,'0'0'529'0'0,"-4"5"-192"0"0,-12 17-362 0 0,1 2 0 0 0,1 0 0 0 0,1 0 0 0 0,-11 28 0 0 0,-2 5-14 0 0,-212 347-1426 0 0,237-403 1473 0 0,-25 40-1994 0 0,-2-2 0 0 0,-47 50 0 0 0,55-71 1169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2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17772 0 0,'32'-8'187'0'0,"-1"1"0"0"0,1 2-1 0 0,43-3 1 0 0,34-5-514 0 0,63-24-747 0 0,-83 19-165 0 0,-29 10-2522 0 0,-52 7 2928 0 0,-2 0 662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2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22477 0 0,'2'6'7'0'0,"1"1"-1"0"0,-1-1 1 0 0,0 1 0 0 0,-1 0-1 0 0,2 13 1 0 0,-1-4-31 0 0,90 391-2547 0 0,-16-83-2045 0 0,-66-273-177 0 0,-7-39 2642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3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1 20332 0 0,'-2'1'19'0'0,"1"-1"0"0"0,0 1 0 0 0,0 0 0 0 0,0 0 0 0 0,0-1-1 0 0,0 1 1 0 0,0 0 0 0 0,0 0 0 0 0,0 0 0 0 0,0 0 0 0 0,0 1-1 0 0,0-1 1 0 0,1 0 0 0 0,-1 0 0 0 0,0 0 0 0 0,1 1 0 0 0,-1 0-1 0 0,-10 29 40 0 0,8-19-111 0 0,-25 85-2259 0 0,-27 165-1 0 0,50-231 2074 0 0,-1 63 0 0 0,6-82 264 0 0,0-1 0 0 0,1 1-1 0 0,0 0 1 0 0,1 0 0 0 0,1-1 0 0 0,0 0 0 0 0,0 1 0 0 0,8 16 0 0 0,-9-25 3 0 0,-1 0 0 0 0,1 0 0 0 0,0-1 0 0 0,0 1 0 0 0,0 0 0 0 0,0-1 0 0 0,1 1 0 0 0,-1-1 0 0 0,1 0 0 0 0,0 0 1 0 0,-1 0-1 0 0,1 0 0 0 0,0 0 0 0 0,0 0 0 0 0,0-1 0 0 0,0 0 0 0 0,5 2 0 0 0,-3-2 3 0 0,1 0 0 0 0,-1 0 0 0 0,1-1 0 0 0,0 0 0 0 0,-1 0 1 0 0,1 0-1 0 0,0 0 0 0 0,-1-1 0 0 0,9-2 0 0 0,8-4 16 0 0,-1-1 0 0 0,-1 0 0 0 0,0-2 1 0 0,21-12-1 0 0,-41 22-47 0 0,15-9 43 0 0,0-1 1 0 0,-1 0 0 0 0,26-25-1 0 0,-33 29 11 0 0,-2 0 0 0 0,1 0 0 0 0,-1-1 0 0 0,1 0 0 0 0,-2 0 0 0 0,1 0 0 0 0,-1-1 0 0 0,0 1 0 0 0,-1-1 0 0 0,4-10 0 0 0,-7 16-36 0 0,0 0 1 0 0,1 1-1 0 0,-1-1 0 0 0,0 1 0 0 0,0-1 0 0 0,0 0 1 0 0,0 1-1 0 0,0-1 0 0 0,0 1 0 0 0,-1-1 1 0 0,1 0-1 0 0,0 1 0 0 0,-1-1 0 0 0,1 1 0 0 0,-1-1 1 0 0,0 1-1 0 0,0-1 0 0 0,1 1 0 0 0,-1 0 0 0 0,0-1 1 0 0,0 1-1 0 0,-2-2 0 0 0,0 0-1 0 0,0 1 0 0 0,0 0-1 0 0,0 0 1 0 0,-1 0 0 0 0,1 0 0 0 0,0 0 0 0 0,-1 1-1 0 0,0-1 1 0 0,-4 0 0 0 0,-4-1-22 0 0,1 1 0 0 0,-1 0 0 0 0,0 1 0 0 0,1 0 0 0 0,-18 1 1 0 0,5 3-39 0 0,0 1 1 0 0,0 2 0 0 0,1 0-1 0 0,0 1 1 0 0,-44 20 0 0 0,-104 69-1942 0 0,70-20-1139 0 0,84-62 2469 0 0,-27 21-1056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3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71 13299 0 0,'-16'-8'-40'0'0,"1"0"-1"0"0,-1-1 1 0 0,2-1 0 0 0,-21-17-1 0 0,35 27-26 0 0,0 0-1 0 0,0-1 1 0 0,0 1-1 0 0,0 0 0 0 0,0-1 1 0 0,0 1-1 0 0,0 0 0 0 0,0 0 1 0 0,0-1-1 0 0,0 1 0 0 0,1 0 1 0 0,-1-1-1 0 0,0 1 0 0 0,0 0 1 0 0,0 0-1 0 0,1-1 1 0 0,-1 1-1 0 0,0 0 0 0 0,0 0 1 0 0,1-1-1 0 0,-1 1 0 0 0,0 0 1 0 0,0 0-1 0 0,1 0 0 0 0,-1 0 1 0 0,0 0-1 0 0,1-1 0 0 0,-1 1 1 0 0,0 0-1 0 0,0 0 1 0 0,1 0-1 0 0,-1 0 0 0 0,0 0 1 0 0,1 0-1 0 0,-1 0 0 0 0,0 0 1 0 0,1 0-1 0 0,-1 0 0 0 0,0 0 1 0 0,1 0-1 0 0,0 0 0 0 0,17-2-207 0 0,433 36 1361 0 0,-70-3-374 0 0,853-3-138 0 0,-479-42-201 0 0,199 3 2138 0 0,-782 13-1903 0 0,441 21 831 0 0,-550-17-1269 0 0,0 3 0 0 0,96 26 0 0 0,-158-35-190 0 0,0 0-1 0 0,0 0 0 0 0,0 0 0 0 0,0 1 0 0 0,0-1 1 0 0,0 0-1 0 0,0 1 0 0 0,0-1 0 0 0,0 0 0 0 0,0 1 0 0 0,0-1 1 0 0,0 1-1 0 0,-1 0 0 0 0,1-1 0 0 0,0 1 0 0 0,0 0 0 0 0,-1-1 1 0 0,1 1-1 0 0,0 0 0 0 0,-1 0 0 0 0,1-1 0 0 0,-1 1 1 0 0,1 0-1 0 0,-1 0 0 0 0,1 1 0 0 0,-1-1-79 0 0,-1 0 1 0 0,1 0-1 0 0,0 0 1 0 0,-1 0-1 0 0,1 0 0 0 0,-1 0 1 0 0,0 0-1 0 0,1 0 0 0 0,-1 0 1 0 0,0 0-1 0 0,1 0 1 0 0,-1-1-1 0 0,0 1 0 0 0,0 0 1 0 0,0-1-1 0 0,0 1 0 0 0,0 0 1 0 0,-1 0-1 0 0,-11 6-1024 0 0,0-1 1 0 0,-22 7-1 0 0,28-10 1111 0 0,-27 8-176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3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 16644 0 0,'0'0'6'0'0,"0"0"0"0"0,0 0 0 0 0,0 0 0 0 0,0-1 0 0 0,0 1 0 0 0,0 0 0 0 0,-1 0 0 0 0,1 0 0 0 0,0 0 0 0 0,0-1 1 0 0,0 1-1 0 0,0 0 0 0 0,0 0 0 0 0,-1 0 0 0 0,1 0 0 0 0,0 0 0 0 0,0 0 0 0 0,0 0 0 0 0,0-1 0 0 0,-1 1 1 0 0,1 0-1 0 0,0 0 0 0 0,0 0 0 0 0,0 0 0 0 0,-1 0 0 0 0,1 0 0 0 0,0 0 0 0 0,0 0 0 0 0,0 0 0 0 0,-1 0 0 0 0,1 0 1 0 0,0 0-1 0 0,0 0 0 0 0,0 0 0 0 0,0 0 0 0 0,-1 0 0 0 0,1 0 0 0 0,0 0 0 0 0,0 0 0 0 0,0 1 0 0 0,-1-1 0 0 0,1 0 1 0 0,0 0-1 0 0,0 0 0 0 0,0 0 0 0 0,0 0 0 0 0,0 0 0 0 0,-1 1 0 0 0,1-1 0 0 0,3 13-109 0 0,13 18-226 0 0,105 137 162 0 0,-69-99 221 0 0,52 89 1 0 0,12 44-11 0 0,-60-105 34 0 0,-21-52-1416 0 0,4-8-3500 0 0,-33-34 3788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2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3985 0 0,'0'0'1356'0'0,"5"1"602"0"0,51 19-881 0 0,-30-12-1202 0 0,46 22 0 0 0,292 184 1634 0 0,-324-185-1060 0 0,46 43 0 0 0,-60-47-311 0 0,2-2-1 0 0,1 0 1 0 0,0-2-1 0 0,33 17 1 0 0,-58-36-320 0 0,-1 0 0 0 0,0-1-1 0 0,1 1 1 0 0,-1-1 0 0 0,1 0-1 0 0,0 0 1 0 0,-1 0 0 0 0,1 0 0 0 0,0 0-1 0 0,0-1 1 0 0,-1 0 0 0 0,1 0 0 0 0,0 0-1 0 0,6-1 1 0 0,1-4-383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4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 1 16756 0 0,'-5'2'241'0'0,"0"1"0"0"0,0 0 1 0 0,0 0-1 0 0,0 0 0 0 0,0 1 1 0 0,0-1-1 0 0,1 1 1 0 0,0 1-1 0 0,0-1 0 0 0,0 0 1 0 0,0 1-1 0 0,1 0 0 0 0,0 0 1 0 0,0 0-1 0 0,0 0 0 0 0,0 0 1 0 0,-2 8-1 0 0,-3 12-672 0 0,0 0 0 0 0,-7 45 0 0 0,0-1-193 0 0,-50 125-1348 0 0,57-171 1874 0 0,-80 177-190 0 0,56-135 284 0 0,9-20-213 0 0,-35 52-1 0 0,-4-11-5375 0 0,51-73 3178 0 0,1-5-506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4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17748 0 0,'3'-7'87'0'0,"0"0"1"0"0,1 0 0 0 0,-1 0-1 0 0,2 1 1 0 0,-1-1 0 0 0,1 1-1 0 0,-1 0 1 0 0,2 1-1 0 0,-1-1 1 0 0,1 1 0 0 0,-1 0-1 0 0,1 0 1 0 0,1 1 0 0 0,-1-1-1 0 0,9-3 1 0 0,12-5-500 0 0,1 1 0 0 0,45-14 0 0 0,-40 15 131 0 0,-18 6 135 0 0,-1 0-1 0 0,1 1 0 0 0,0 1 1 0 0,1 0-1 0 0,26-1 1 0 0,-38 4 140 0 0,-1 0-1 0 0,0 0 1 0 0,1 1 0 0 0,-1-1 0 0 0,1 1 0 0 0,-1-1 0 0 0,0 1 0 0 0,1 0-1 0 0,-1 1 1 0 0,0-1 0 0 0,0 0 0 0 0,0 1 0 0 0,0 0 0 0 0,0 0-1 0 0,0 0 1 0 0,-1 0 0 0 0,1 0 0 0 0,-1 0 0 0 0,1 1 0 0 0,-1-1 0 0 0,0 1-1 0 0,0 0 1 0 0,0 0 0 0 0,0-1 0 0 0,0 1 0 0 0,-1 1 0 0 0,1-1-1 0 0,-1 0 1 0 0,0 0 0 0 0,0 0 0 0 0,1 7 0 0 0,1 6 9 0 0,-1-1 1 0 0,-1 1 0 0 0,0 0-1 0 0,-1-1 1 0 0,-1 1-1 0 0,0 0 1 0 0,-1 0-1 0 0,-1-1 1 0 0,0 1-1 0 0,-8 19 1 0 0,5-18 5 0 0,-1 1-1 0 0,-1-1 1 0 0,-1-1 0 0 0,0 1-1 0 0,-1-2 1 0 0,0 1 0 0 0,-2-1 0 0 0,-17 18-1 0 0,21-24 10 0 0,5-6-7 0 0,0 0 0 0 0,0 0 1 0 0,0-1-1 0 0,0 1 0 0 0,0 0 1 0 0,-1-1-1 0 0,1 0 0 0 0,-1 0 1 0 0,-7 3-1 0 0,79-26 188 0 0,76-13-1 0 0,42 7-1341 0 0,-151 25-2119 0 0,56 3-1 0 0,-63 3 746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5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19772 0 0,'3'-3'77'0'0,"0"1"0"0"0,0 0-1 0 0,0 0 1 0 0,0 0 0 0 0,1 0 0 0 0,-1 1-1 0 0,1-1 1 0 0,-1 1 0 0 0,1 0-1 0 0,-1 0 1 0 0,1 0 0 0 0,0 0 0 0 0,0 1-1 0 0,5-1 1 0 0,3-1-25 0 0,512-93-2994 0 0,-502 92 2458 0 0,0 0 0 0 0,1 2-1 0 0,27 2 1 0 0,-39 0-261 0 0,-1 0 1 0 0,1 1-1 0 0,0 0 0 0 0,-1 1 1 0 0,12 5-1 0 0,-14-4-41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5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17300 0 0,'-3'2'133'0'0,"0"1"-1"0"0,0-1 1 0 0,0 1 0 0 0,1-1 0 0 0,-1 1 0 0 0,1 0 0 0 0,0 0 0 0 0,-1 0 0 0 0,2 0-1 0 0,-1 0 1 0 0,0 1 0 0 0,1-1 0 0 0,-1 1 0 0 0,1-1 0 0 0,0 1 0 0 0,0-1 0 0 0,0 1-1 0 0,1 0 1 0 0,-1 7 0 0 0,-1 10-167 0 0,1 1-1 0 0,3 24 0 0 0,-1-32 114 0 0,10 149-432 0 0,-3-89-498 0 0,-4 0 0 0 0,-10 128 0 0 0,0-112-3418 0 0,6-82 3539 0 0</inkml:trace>
  <inkml:trace contextRef="#ctx0" brushRef="#br0" timeOffset="1">626 13 13571 0 0,'2'0'629'0'0,"1"1"1"0"0,0-1 0 0 0,0 1-1 0 0,-1-1 1 0 0,1 1-1 0 0,-1 0 1 0 0,1 0-1 0 0,-1 0 1 0 0,1 0 0 0 0,2 2-1 0 0,39 33 1431 0 0,-30-24-1932 0 0,33 29-142 0 0,233 211-813 0 0,-238-209 603 0 0,-2 2 1 0 0,-2 1-1 0 0,-2 2 0 0 0,37 64 0 0 0,-70-107 173 0 0,-1-2-591 0 0,-1 0 1 0 0,1 0-1 0 0,0 1 1 0 0,-1-1-1 0 0,0 0 1 0 0,0 0-1 0 0,2 7 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5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0 17612 0 0,'0'0'1123'0'0,"-4"2"21"0"0,1-1-1021 0 0,0 1 0 0 0,1 0 0 0 0,-1 0 0 0 0,0 0 0 0 0,1 1 0 0 0,-1-1 0 0 0,1 1 0 0 0,0-1 0 0 0,-1 1 0 0 0,1 0 0 0 0,1 0 0 0 0,-1-1 0 0 0,0 1 0 0 0,1 1 0 0 0,-1-1 0 0 0,1 0 0 0 0,-2 7 0 0 0,-2 10-438 0 0,-6 39 0 0 0,6-28 254 0 0,-16 67-684 0 0,-5-2 0 0 0,-47 118 1 0 0,-1-49-3105 0 0,68-153 2520 0 0,0-2-178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21677 0 0,'0'0'110'0'0,"1"-1"1"0"0,-1 0 0 0 0,1 1-1 0 0,-1-1 1 0 0,1 0 0 0 0,-1 1-1 0 0,1-1 1 0 0,0 1 0 0 0,0-1-1 0 0,-1 1 1 0 0,1-1 0 0 0,0 1-1 0 0,0 0 1 0 0,-1-1 0 0 0,1 1-1 0 0,0 0 1 0 0,0-1-1 0 0,0 1 1 0 0,0 0 0 0 0,-1 0-1 0 0,1 0 1 0 0,0 0 0 0 0,0 0-1 0 0,0 0 1 0 0,1 0 0 0 0,31 2-80 0 0,-19 0-92 0 0,33-4-530 0 0,-1-2 0 0 0,0-2 0 0 0,77-20-1 0 0,-62 16 150 0 0,-57 10-264 0 0,1 0 0 0 0,-1 0 0 0 0,1 0-1 0 0,-1 1 1 0 0,1 0 0 0 0,6 2 0 0 0,-3 3-1155 0 0,-7 0 1647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6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108 310 8602 0 0,'-3'-4'412'0'0,"0"0"1"0"0,0 0 0 0 0,1 0-1 0 0,-1 0 1 0 0,1 0 0 0 0,0 0-1 0 0,1 0 1 0 0,-1-1-1 0 0,1 1 1 0 0,0-1 0 0 0,-2-7-1 0 0,3 5-283 0 0,0 1 1 0 0,0-1-1 0 0,0 0 0 0 0,1 0 0 0 0,-1 0 0 0 0,2 1 1 0 0,2-10-1 0 0,0 3-168 0 0,1 0 0 0 0,1 1 0 0 0,0-1 1 0 0,1 1-1 0 0,0 1 0 0 0,1-1 0 0 0,13-15 0 0 0,-15 20 46 0 0,1 0-1 0 0,0 1 0 0 0,1 0 0 0 0,-1 0 1 0 0,1 0-1 0 0,0 1 0 0 0,0 0 0 0 0,1 0 0 0 0,0 1 1 0 0,0 0-1 0 0,0 1 0 0 0,0 0 0 0 0,0 1 1 0 0,0-1-1 0 0,16 0 0 0 0,-19 2 2 0 0,1 1 0 0 0,0 0 0 0 0,-1 0 1 0 0,1 1-1 0 0,0 0 0 0 0,-1 0 0 0 0,1 1 0 0 0,-1 0 0 0 0,0 0 0 0 0,1 0 1 0 0,-1 1-1 0 0,0-1 0 0 0,0 2 0 0 0,-1-1 0 0 0,1 1 0 0 0,-1-1 0 0 0,1 2 0 0 0,-1-1 1 0 0,0 0-1 0 0,-1 1 0 0 0,1 0 0 0 0,6 11 0 0 0,-3-5-4 0 0,-1 1 0 0 0,-1 1 0 0 0,0-1-1 0 0,-1 1 1 0 0,0 0 0 0 0,-1 0 0 0 0,0 0 0 0 0,-1 1-1 0 0,2 25 1 0 0,-4-19-2 0 0,-1 1 1 0 0,-1-1-1 0 0,0 0 0 0 0,-2 1 0 0 0,-1-1 0 0 0,-6 23 0 0 0,0-13 12 0 0,-1 0 0 0 0,-1-2 0 0 0,-1 1 0 0 0,-2-1-1 0 0,0-1 1 0 0,-2-1 0 0 0,-1 0 0 0 0,-35 37-1 0 0,33-43 127 0 0,0 0 0 0 0,-46 33 0 0 0,59-48-80 0 0,-1 0 1 0 0,1 0-1 0 0,-1-1 0 0 0,-1 0 0 0 0,1 0 1 0 0,0-1-1 0 0,-1 0 0 0 0,0-1 0 0 0,0 0 1 0 0,0 0-1 0 0,0-1 0 0 0,0 0 0 0 0,-11 0 0 0 0,16-2-45 0 0,0 0 0 0 0,1 0-1 0 0,-1-1 1 0 0,0 1-1 0 0,1-1 1 0 0,-1 1-1 0 0,1-1 1 0 0,-1 0 0 0 0,1 0-1 0 0,0-1 1 0 0,0 1-1 0 0,0-1 1 0 0,0 0-1 0 0,0 1 1 0 0,1-1 0 0 0,-1 0-1 0 0,1-1 1 0 0,0 1-1 0 0,0 0 1 0 0,0-1-1 0 0,0 1 1 0 0,0-1 0 0 0,1 1-1 0 0,0-1 1 0 0,0 0-1 0 0,0 0 1 0 0,0 0-1 0 0,0 0 1 0 0,1-4 0 0 0,-1 3-4 0 0,0-1 1 0 0,0 1-1 0 0,1 0 0 0 0,0-1 1 0 0,0 1-1 0 0,0-1 1 0 0,1 1-1 0 0,0 0 1 0 0,0-1-1 0 0,0 1 1 0 0,1 0-1 0 0,-1 0 1 0 0,1 0-1 0 0,1 0 1 0 0,-1 0-1 0 0,1 0 1 0 0,-1 0-1 0 0,1 1 0 0 0,1 0 1 0 0,-1-1-1 0 0,4-3 1 0 0,1 3 36 0 0,0 0 0 0 0,0 0-1 0 0,1 1 1 0 0,-1 0 0 0 0,1 0 0 0 0,0 1 0 0 0,0 0-1 0 0,0 1 1 0 0,0 0 0 0 0,0 0 0 0 0,1 1 0 0 0,-1 0-1 0 0,0 1 1 0 0,1 0 0 0 0,-1 0 0 0 0,1 1 0 0 0,13 3-1 0 0,14 4 170 0 0,-1 2 0 0 0,1 2 0 0 0,37 18 0 0 0,-5-3 46 0 0,177 79 182 0 0,-240-103-619 0 0,0 0-651 0 0,0 0-1 0 0,0-1 1 0 0,0 1 0 0 0,0-1-1 0 0,9 1 1 0 0,-4-2-1103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7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6489 0 0,'9'-19'7309'0'0,"1"6"-3496"0"0,-7 10-3720 0 0,0 1 0 0 0,0 0 0 0 0,1 0 0 0 0,-1 0 0 0 0,1 0 0 0 0,-1 1 0 0 0,1-1 0 0 0,0 1 0 0 0,-1 0 0 0 0,1 0 0 0 0,6-1 0 0 0,71-12-262 0 0,128-6 1 0 0,-22 4-11 0 0,44-26-2749 0 0,-207 36 1056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94 18836 0 0,'-40'-1'750'0'0,"27"1"-388"0"0,43-7-371 0 0,123-27-97 0 0,35-7 149 0 0,-154 36-608 0 0,-1 1 0 0 0,2 2 1 0 0,52 3-1 0 0,-51 4-624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10306 0 0,'1'-4'339'0'0,"1"-1"-1"0"0,-1 1 1 0 0,1-1-1 0 0,0 1 1 0 0,0 0-1 0 0,1-1 1 0 0,-1 1-1 0 0,1 0 1 0 0,4-5-1 0 0,-5 8-332 0 0,-1 0-1 0 0,1 0 0 0 0,-1 0 0 0 0,0 0 0 0 0,1 0 0 0 0,0 0 0 0 0,-1 1 1 0 0,1-1-1 0 0,-1 1 0 0 0,1-1 0 0 0,0 1 0 0 0,0-1 0 0 0,-1 1 0 0 0,1 0 1 0 0,0 0-1 0 0,-1 0 0 0 0,1 0 0 0 0,0 0 0 0 0,0 0 0 0 0,-1 0 0 0 0,1 1 0 0 0,0-1 1 0 0,-1 1-1 0 0,1-1 0 0 0,0 1 0 0 0,-1-1 0 0 0,1 1 0 0 0,-1 0 0 0 0,2 1 1 0 0,13 8-65 0 0,-2 0 1 0 0,0 2-1 0 0,0-1 1 0 0,-1 2-1 0 0,0 0 1 0 0,-1 0-1 0 0,16 23 1 0 0,24 26 123 0 0,2-6 92 0 0,77 62 0 0 0,-105-98-227 0 0,1 0 0 0 0,1-2-1 0 0,1-1 1 0 0,0-2-1 0 0,52 21 1 0 0,-71-33-679 0 0,-1-1 0 0 0,0 0 1 0 0,1 0-1 0 0,13 0 0 0 0,-9-2 600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2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709 2 12667 0 0,'-6'-1'0'0'0,"0"1"-1"0"0,0 0 1 0 0,-1 0 0 0 0,1 0 0 0 0,0 1 0 0 0,0-1 0 0 0,0 1 0 0 0,0 1 0 0 0,0-1 0 0 0,0 1 0 0 0,1 0-1 0 0,-1 1 1 0 0,0-1 0 0 0,1 1 0 0 0,0 0 0 0 0,-1 1 0 0 0,1-1 0 0 0,0 1 0 0 0,1 0 0 0 0,-5 5 0 0 0,-11 10-175 0 0,2 2 0 0 0,1 0 0 0 0,-19 28 0 0 0,25-31 277 0 0,-92 113 133 0 0,-134 135 1 0 0,237-266-235 0 0,-43 43 90 0 0,23-24-29 0 0,0 2-1 0 0,-31 42 1 0 0,50-61-124 0 0,0-1-1 0 0,0 1 1 0 0,0-1 0 0 0,0 1 0 0 0,0 0 0 0 0,1 0 0 0 0,-1-1 0 0 0,0 1-1 0 0,1 0 1 0 0,0 0 0 0 0,-1-1 0 0 0,1 1 0 0 0,0 3 0 0 0,0-4-44 0 0,0-1 1 0 0,1 1-1 0 0,-1 0 1 0 0,1-1 0 0 0,-1 1-1 0 0,0 0 1 0 0,1-1-1 0 0,-1 1 1 0 0,1-1-1 0 0,0 1 1 0 0,-1-1-1 0 0,1 1 1 0 0,-1-1-1 0 0,1 1 1 0 0,0-1-1 0 0,-1 0 1 0 0,1 1 0 0 0,0-1-1 0 0,0 0 1 0 0,-1 0-1 0 0,1 1 1 0 0,0-1-1 0 0,-1 0 1 0 0,1 0-1 0 0,0 0 1 0 0,0 0-1 0 0,-1 0 1 0 0,1 0 0 0 0,0 0-1 0 0,0 0 1 0 0,0 0-1 0 0,-1-1 1 0 0,1 1-1 0 0,1 0 1 0 0,6-2-51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43 14955 0 0,'-5'-7'600'0'0,"-21"-22"234"0"0,26 28-846 0 0,-1 0-1 0 0,1 1 1 0 0,-1-1-1 0 0,0 1 1 0 0,1-1-1 0 0,-1 1 1 0 0,1 0-1 0 0,-1-1 1 0 0,0 1 0 0 0,0 0-1 0 0,1-1 1 0 0,-1 1-1 0 0,0 0 1 0 0,1 0-1 0 0,-1-1 1 0 0,0 1-1 0 0,0 0 1 0 0,0 0-1 0 0,1 0 1 0 0,-1 0 0 0 0,0 0-1 0 0,0 0 1 0 0,1 0-1 0 0,-1 0 1 0 0,0 1-1 0 0,0-1 1 0 0,1 0-1 0 0,-1 0 1 0 0,0 1 0 0 0,1-1-1 0 0,-1 0 1 0 0,0 1-1 0 0,1-1 1 0 0,-1 1-1 0 0,0-1 1 0 0,1 1-1 0 0,-1-1 1 0 0,1 1-1 0 0,-1-1 1 0 0,1 1 0 0 0,-2 1-1 0 0,-22 37-237 0 0,1 2 1 0 0,2 0-1 0 0,-20 58 0 0 0,1-4 217 0 0,0-8 52 0 0,-68 157 53 0 0,82-183-67 0 0,-37 106-66 0 0,51-134 27 0 0,9-26-332 0 0,0 0-1 0 0,1 0 1 0 0,-1 0-1 0 0,1 0 1 0 0,1 1-1 0 0,-1-1 1 0 0,1 1-1 0 0,1-1 1 0 0,0 16-1 0 0,1-18-337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7:5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20516 0 0,'0'0'1434'0'0,"1"2"-1355"0"0,12 35-314 0 0,-1-1 1 0 0,-2 1-1 0 0,8 60 1 0 0,0 119-3856 0 0,-23 6-1129 0 0,-15-76 1104 0 0,11-108 3044 0 0,5-22 956 0 0</inkml:trace>
  <inkml:trace contextRef="#ctx0" brushRef="#br0" timeOffset="1">0 315 19676 0 0,'6'-19'1393'0'0,"3"7"-1177"0"0,-1 1-208 0 0,7 1 760 0 0,-1 2-768 0 0,6 3-16 0 0,6 2-80 0 0,2 1-120 0 0,3 0-32 0 0,1 1-953 0 0,0 1-375 0 0,4 0-296 0 0,3 1-1129 0 0,-3 1 64 0 0,-3-2-944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0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20 155 10362 0 0,'-4'-9'1767'0'0,"1"3"-643"0"0,1-1 1 0 0,-1 1 0 0 0,1-1 0 0 0,0 0 0 0 0,-1-8-1 0 0,3 13-1096 0 0,0 0 0 0 0,0 0 0 0 0,0 1-1 0 0,0-1 1 0 0,0 0 0 0 0,0 0 0 0 0,1 0-1 0 0,-1 1 1 0 0,1-1 0 0 0,-1 0 0 0 0,1 0-1 0 0,0 1 1 0 0,0-1 0 0 0,0 0 0 0 0,0 1-1 0 0,0-1 1 0 0,0 1 0 0 0,0-1 0 0 0,0 1-1 0 0,0 0 1 0 0,1-1 0 0 0,-1 1 0 0 0,1 0-1 0 0,-1 0 1 0 0,2-1 0 0 0,12-6-323 0 0,-1 1-1 0 0,1 0 1 0 0,0 1 0 0 0,1 1 0 0 0,-1 0 0 0 0,1 1-1 0 0,17-2 1 0 0,-5 3 57 0 0,0 0 1 0 0,1 2-1 0 0,34 3 0 0 0,-56-2 223 0 0,1 1 1 0 0,-1 0-1 0 0,0 1 0 0 0,1-1 1 0 0,-1 2-1 0 0,0-1 1 0 0,0 1-1 0 0,0 0 0 0 0,0 0 1 0 0,-1 1-1 0 0,1 0 0 0 0,-1 0 1 0 0,0 0-1 0 0,8 9 0 0 0,-7-6 6 0 0,-1 0 0 0 0,0 1 0 0 0,-1 0 0 0 0,0 0 0 0 0,0 0 0 0 0,-1 0 0 0 0,0 1 0 0 0,0 0 0 0 0,-1 0 0 0 0,3 12 0 0 0,-2-1 15 0 0,-1 0 0 0 0,-1 1 0 0 0,0-1 1 0 0,-2 0-1 0 0,0 1 0 0 0,-2-1 0 0 0,0 1 1 0 0,-1-1-1 0 0,-1 0 0 0 0,-7 20 0 0 0,8-28 15 0 0,0 0 0 0 0,-2-1-1 0 0,1 1 1 0 0,-1-1 0 0 0,-1 0-1 0 0,0-1 1 0 0,-1 1 0 0 0,0-1-1 0 0,0 0 1 0 0,-1-1 0 0 0,0 0-1 0 0,-1 0 1 0 0,-13 10 0 0 0,19-17 3 0 0,0 0-1 0 0,0-1 1 0 0,0 0 0 0 0,0 1 0 0 0,-1-1 0 0 0,1 0-1 0 0,0-1 1 0 0,-1 1 0 0 0,1 0 0 0 0,0-1-1 0 0,-1 0 1 0 0,1 0 0 0 0,-1 0 0 0 0,1 0 0 0 0,0 0-1 0 0,-1-1 1 0 0,1 0 0 0 0,0 1 0 0 0,-1-1-1 0 0,1-1 1 0 0,0 1 0 0 0,0 0 0 0 0,0-1 0 0 0,0 1-1 0 0,0-1 1 0 0,0 0 0 0 0,0 0 0 0 0,1 0 0 0 0,-5-5-1 0 0,1 2 2 0 0,1 0-1 0 0,0 0 1 0 0,0-1-1 0 0,1 1 0 0 0,-1-1 1 0 0,1 0-1 0 0,1-1 1 0 0,-1 1-1 0 0,1-1 0 0 0,0 0 1 0 0,0 1-1 0 0,-2-15 1 0 0,4 18-29 0 0,0 0 1 0 0,1-1-1 0 0,0 1 0 0 0,0 0 1 0 0,0-1-1 0 0,0 1 1 0 0,0 0-1 0 0,1 0 1 0 0,-1-1-1 0 0,1 1 0 0 0,0 0 1 0 0,0 0-1 0 0,0 0 1 0 0,1 0-1 0 0,-1 0 0 0 0,1 0 1 0 0,-1 0-1 0 0,1 0 1 0 0,0 0-1 0 0,0 1 1 0 0,1-1-1 0 0,-1 1 0 0 0,0-1 1 0 0,1 1-1 0 0,-1 0 1 0 0,1 0-1 0 0,0 0 1 0 0,0 1-1 0 0,-1-1 0 0 0,1 0 1 0 0,1 1-1 0 0,-1 0 1 0 0,0 0-1 0 0,0 0 1 0 0,0 0-1 0 0,6 0 0 0 0,2-1-8 0 0,0 0 0 0 0,0 1 0 0 0,0 1 0 0 0,0-1 0 0 0,1 2 0 0 0,-1 0 0 0 0,0 0 0 0 0,0 1-1 0 0,18 6 1 0 0,19 10 41 0 0,-2 2-1 0 0,84 52 1 0 0,-76-36 255 0 0,1 2-4117 0 0,-50-36 2586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0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19052 0 0,'0'0'-44'0'0,"3"0"-17"0"0,1 1 49 0 0,0-1 1 0 0,-1 2 0 0 0,1-1 0 0 0,0 0 0 0 0,0 1-1 0 0,-1 0 1 0 0,1-1 0 0 0,-1 2 0 0 0,0-1-1 0 0,1 0 1 0 0,-1 1 0 0 0,5 4 0 0 0,43 44-89 0 0,-32-30 116 0 0,28 26-5 0 0,-3 2-1 0 0,-2 2 1 0 0,64 101-1 0 0,-87-120-8 0 0,-2 1-1 0 0,-1 1 1 0 0,-2 0-1 0 0,-1 1 1 0 0,-2 0 0 0 0,-1 1-1 0 0,-2 1 1 0 0,4 48-1 0 0,-9-50-33 0 0,-2 1 0 0 0,-1-1-1 0 0,-2 1 1 0 0,-2-1-1 0 0,0 0 1 0 0,-3 0-1 0 0,-1 0 1 0 0,-1-1 0 0 0,-2 0-1 0 0,-2-1 1 0 0,-1 0-1 0 0,-22 37 1 0 0,18-39-1077 0 0,-1-1 1 0 0,-2 0 0 0 0,0-2-1 0 0,-2 0 1 0 0,-2-2-1 0 0,-28 25 1 0 0,7-15-1715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0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706 8 10538 0 0,'-11'-2'310'0'0,"-1"0"0"0"0,0 0 0 0 0,0 1 0 0 0,1 1 0 0 0,-1 0 0 0 0,0 1 0 0 0,0 0 0 0 0,0 1-1 0 0,1 0 1 0 0,-18 5 0 0 0,11 0-274 0 0,1 0 0 0 0,1 0 0 0 0,-1 2 0 0 0,1 0-1 0 0,1 1 1 0 0,-17 13 0 0 0,-2 7-201 0 0,1 1 1 0 0,2 2-1 0 0,1 0 1 0 0,-43 66-1 0 0,40-50 176 0 0,3 2-1 0 0,1 1 1 0 0,3 1 0 0 0,-37 111-1 0 0,51-124 22 0 0,2 0-1 0 0,2 2 0 0 0,1-1 0 0 0,2 1 0 0 0,2-1 0 0 0,2 1 0 0 0,7 76 1 0 0,-2-95-72 0 0,1-1 1 0 0,0 0 0 0 0,2 0 0 0 0,1 0-1 0 0,0-1 1 0 0,2 0 0 0 0,0 0 0 0 0,2-1 0 0 0,0-1-1 0 0,1 0 1 0 0,26 29 0 0 0,-18-25-398 0 0,2-1 1 0 0,0-1-1 0 0,2-1 0 0 0,0-1 1 0 0,1-2-1 0 0,1 0 1 0 0,57 25-1 0 0,-26-19 293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1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15 8914 0 0,'0'-1'27'0'0,"0"0"1"0"0,0 1-1 0 0,0-1 1 0 0,0 1-1 0 0,0-1 0 0 0,0 0 1 0 0,0 1-1 0 0,0-1 1 0 0,-1 1-1 0 0,1-1 1 0 0,0 1-1 0 0,0-1 0 0 0,-1 1 1 0 0,1-1-1 0 0,0 1 1 0 0,-1-1-1 0 0,1 1 1 0 0,0-1-1 0 0,-1 1 0 0 0,1-1 1 0 0,-1 1-1 0 0,1 0 1 0 0,0-1-1 0 0,-1 1 0 0 0,1 0 1 0 0,-1-1-1 0 0,0 1 1 0 0,0 0-1 0 0,-20-1 387 0 0,16 2-430 0 0,-1 1 0 0 0,0 0 0 0 0,1 0 0 0 0,-1 0 0 0 0,-6 4 0 0 0,0 3-22 0 0,1 0-1 0 0,0 0 0 0 0,1 1 0 0 0,0 1 1 0 0,0-1-1 0 0,1 2 0 0 0,1-1 0 0 0,-15 25 1 0 0,-1 12 74 0 0,-20 50 0 0 0,42-93-28 0 0,-18 45 147 0 0,2 0 0 0 0,2 1 1 0 0,3 1-1 0 0,2 0 0 0 0,2 1 0 0 0,2 0 0 0 0,1 88 0 0 0,6-126-114 0 0,2 0 0 0 0,0 0-1 0 0,0 0 1 0 0,2 0 0 0 0,0-1 0 0 0,0 1 0 0 0,2-1 0 0 0,-1 0 0 0 0,2 0 0 0 0,0-1 0 0 0,1 0 0 0 0,0 0 0 0 0,19 22 0 0 0,-11-18-146 0 0,1-1 0 0 0,0 0 0 0 0,2-1 0 0 0,-1-1 0 0 0,2 0 0 0 0,0-2 0 0 0,1 0 0 0 0,26 10 0 0 0,-11-7-449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1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22005 0 0,'0'0'16'0'0,"0"-1"0"0"0,0 1 0 0 0,0-1 0 0 0,0 1 1 0 0,0-1-1 0 0,0 1 0 0 0,0-1 0 0 0,0 1 0 0 0,0-1 0 0 0,0 1 1 0 0,0-1-1 0 0,0 1 0 0 0,0-1 0 0 0,0 1 0 0 0,0-1 0 0 0,0 1 1 0 0,1-1-1 0 0,-1 1 0 0 0,0 0 0 0 0,0-1 0 0 0,0 1 0 0 0,1-1 1 0 0,-1 1-1 0 0,0-1 0 0 0,1 1 0 0 0,-1 0 0 0 0,0-1 0 0 0,1 1 1 0 0,-1 0-1 0 0,1-1 0 0 0,-1 1 0 0 0,0 0 0 0 0,1 0 0 0 0,-1-1 1 0 0,1 1-1 0 0,-1 0 0 0 0,1 0 0 0 0,-1 0 0 0 0,1 0 0 0 0,-1 0 1 0 0,1-1-1 0 0,-1 1 0 0 0,1 0 0 0 0,-1 0 0 0 0,1 0 0 0 0,-1 0 1 0 0,1 0-1 0 0,-1 1 0 0 0,1-1 0 0 0,-1 0 0 0 0,1 0 1 0 0,-1 0-1 0 0,1 0 0 0 0,-1 0 0 0 0,1 1 0 0 0,-1-1 0 0 0,0 0 1 0 0,1 1-1 0 0,0-1 0 0 0,32 25-519 0 0,-22-16 445 0 0,100 83-1775 0 0,149 158 0 0 0,-11-7-38 0 0,-238-234 874 0 0,0 0 1 0 0,1 0-1 0 0,21 12 1 0 0,-20-15 132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2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368 162 20380 0 0,'-6'1'110'0'0,"0"0"-1"0"0,0 0 0 0 0,0 0 0 0 0,-1 1 0 0 0,1 0 0 0 0,1 0 0 0 0,-1 0 1 0 0,0 1-1 0 0,0-1 0 0 0,1 2 0 0 0,0-1 0 0 0,0 1 0 0 0,0-1 1 0 0,0 1-1 0 0,0 1 0 0 0,1-1 0 0 0,-1 1 0 0 0,1-1 0 0 0,0 1 1 0 0,1 0-1 0 0,-6 11 0 0 0,-6 11-472 0 0,1 1-1 0 0,1 0 1 0 0,-10 36 0 0 0,10-28-31 0 0,-24 59-1293 0 0,-54 162-2706 0 0,80-218 3123 0 0,1 1 1 0 0,2 1-1 0 0,2 0 1 0 0,-2 61-1 0 0,9-76 526 0 0,3-3 575 0 0</inkml:trace>
  <inkml:trace contextRef="#ctx0" brushRef="#br0" timeOffset="1">889 1 20732 0 0,'0'0'51'0'0,"-1"0"0"0"0,1 1 0 0 0,-1-1-1 0 0,1 0 1 0 0,-1 1 0 0 0,1-1 0 0 0,0 1-1 0 0,-1-1 1 0 0,1 0 0 0 0,-1 1 0 0 0,1-1-1 0 0,0 1 1 0 0,-1-1 0 0 0,1 1 0 0 0,0 0-1 0 0,0-1 1 0 0,-1 1 0 0 0,1-1 0 0 0,0 1-1 0 0,0-1 1 0 0,0 1 0 0 0,0 0 0 0 0,0-1-1 0 0,0 1 1 0 0,0-1 0 0 0,0 1 0 0 0,0 0-1 0 0,0-1 1 0 0,0 1 0 0 0,0-1 0 0 0,0 1-1 0 0,1 0 1 0 0,-1 0 0 0 0,8 27-266 0 0,-5-21 250 0 0,8 25-373 0 0,-1 0 0 0 0,-2 1 0 0 0,-1 0 0 0 0,-2 0 1 0 0,-1 0-1 0 0,-1 1 0 0 0,-4 58 0 0 0,-32 225-3200 0 0,26-113-2465 0 0,5-176 5631 0 0,1-4-480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2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24413 0 0,'1'-6'168'0'0,"-1"3"-112"0"0,3 2 0 0 0,2-1-160 0 0,8 4-232 0 0,4-1-72 0 0,0 4-192 0 0,9-1-544 0 0,6 0-321 0 0,5 2-399 0 0,4-2-673 0 0,4-1 41 0 0,-2-1-681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3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15 203 19588 0 0,'2'-4'97'0'0,"0"0"0"0"0,0 1 0 0 0,0-1 0 0 0,0 0 0 0 0,-1 0 0 0 0,0 0 0 0 0,2-5 0 0 0,-3 4-170 0 0,2 1 1 0 0,-1 0-1 0 0,0 0 0 0 0,1-1 1 0 0,0 1-1 0 0,0 0 1 0 0,4-5-1 0 0,3-1-578 0 0,0 0 0 0 0,0 1 1 0 0,1 0-1 0 0,1 1 0 0 0,-1 0 0 0 0,2 1 1 0 0,16-10-1 0 0,-6 7 251 0 0,0 0 1 0 0,1 1-1 0 0,29-8 1 0 0,-49 16 479 0 0,0 0 0 0 0,0 1 0 0 0,1-1 0 0 0,-1 1 0 0 0,0-1 0 0 0,0 1 1 0 0,1 0-1 0 0,-1 0 0 0 0,0 1 0 0 0,0-1 0 0 0,1 0 0 0 0,-1 1 0 0 0,0 0 0 0 0,0 0 1 0 0,0 0-1 0 0,0 0 0 0 0,0 1 0 0 0,0-1 0 0 0,0 1 0 0 0,0-1 0 0 0,5 5 0 0 0,-5-2-38 0 0,0-1-1 0 0,-1 1 0 0 0,1-1 0 0 0,-1 1 1 0 0,0 0-1 0 0,0 0 0 0 0,0 0 1 0 0,0 0-1 0 0,-1 0 0 0 0,1 1 1 0 0,-1-1-1 0 0,0 0 0 0 0,-1 1 0 0 0,1-1 1 0 0,-1 9-1 0 0,0 6-15 0 0,-1-1 1 0 0,-1 1-1 0 0,0 0 0 0 0,-2-1 0 0 0,-11 36 1 0 0,4-23 40 0 0,-1-1 1 0 0,-27 47-1 0 0,29-63-22 0 0,-5 14 869 0 0,40-57-491 0 0,-16 21-418 0 0,1-1 0 0 0,0 2 0 0 0,0 0 1 0 0,1 0-1 0 0,0 0 0 0 0,18-7 0 0 0,-24 12-4 0 0,0 0 0 0 0,0 0 0 0 0,1 0 0 0 0,-1 1-1 0 0,0-1 1 0 0,0 1 0 0 0,1 1 0 0 0,-1-1 0 0 0,1 1 0 0 0,-1 0 0 0 0,1 0 0 0 0,-1 0-1 0 0,1 1 1 0 0,-1 0 0 0 0,0 0 0 0 0,1 0 0 0 0,7 4 0 0 0,-9-2 11 0 0,0-1 1 0 0,0 1 0 0 0,-1 1-1 0 0,1-1 1 0 0,-1 0 0 0 0,0 1-1 0 0,0 0 1 0 0,0-1 0 0 0,0 1-1 0 0,-1 0 1 0 0,1 1 0 0 0,-1-1-1 0 0,0 0 1 0 0,0 1 0 0 0,-1-1 0 0 0,0 1-1 0 0,1-1 1 0 0,-1 1 0 0 0,-1 0-1 0 0,1 0 1 0 0,-1-1 0 0 0,0 1-1 0 0,0 0 1 0 0,-1 6 0 0 0,1 0 1 0 0,-2 0 1 0 0,1 0 0 0 0,-2 0-1 0 0,1 0 1 0 0,-1 0 0 0 0,-1 0 0 0 0,0-1-1 0 0,-1 0 1 0 0,-7 14 0 0 0,1-9 20 0 0,-1 0 0 0 0,0-1 0 0 0,-1-1 0 0 0,0 0 0 0 0,-1 0 0 0 0,0-2 0 0 0,-31 20 0 0 0,21-17 5 0 0,0-1 0 0 0,-1-1 0 0 0,-1-1 0 0 0,-45 13 0 0 0,61-21-130 0 0,0-1 0 0 0,0 0 1 0 0,0-1-1 0 0,-1 0 0 0 0,1-1 0 0 0,-20-1 1 0 0,25 0-175 0 0,0 0 1 0 0,1 0-1 0 0,-1 0 1 0 0,0 0-1 0 0,1-1 1 0 0,-1 0-1 0 0,1 0 1 0 0,0 0 0 0 0,0 0-1 0 0,0-1 1 0 0,0 1-1 0 0,0-1 1 0 0,0 0-1 0 0,1-1 1 0 0,-1 1-1 0 0,1 0 1 0 0,-3-5-1 0 0,-8-8 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12323 0 0,'58'-19'379'0'0,"1"3"1"0"0,97-15-1 0 0,30 10-3618 0 0,-156 18 577 0 0,-16 4 1111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3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17332 0 0,'14'-1'135'0'0,"-1"2"1"0"0,0 0-1 0 0,1 0 0 0 0,-1 1 1 0 0,0 1-1 0 0,0 0 0 0 0,0 1 1 0 0,0 0-1 0 0,0 1 1 0 0,-1 1-1 0 0,0 0 0 0 0,0 0 1 0 0,-1 1-1 0 0,0 1 1 0 0,0 0-1 0 0,0 0 0 0 0,-1 1 1 0 0,0 1-1 0 0,-1-1 1 0 0,9 13-1 0 0,-5-5-152 0 0,-1 2 0 0 0,0-1 0 0 0,-1 2 0 0 0,-1-1 0 0 0,-1 2 0 0 0,0-1 0 0 0,-2 1 0 0 0,0 0 0 0 0,-2 1 0 0 0,0-1 0 0 0,2 35 0 0 0,-5-20 10 0 0,-2 0 1 0 0,-1 0-1 0 0,-2 1 0 0 0,-2-2 0 0 0,-9 37 1 0 0,-4-4-216 0 0,-44 106 0 0 0,46-136-338 0 0,-1-2 1 0 0,-3 0 0 0 0,0-1-1 0 0,-2-1 1 0 0,-2-1-1 0 0,-1-1 1 0 0,-1-2 0 0 0,-2 0-1 0 0,-1-2 1 0 0,-41 32 0 0 0,17-21-252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4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11338 0 0,'999'-66'829'0'0,"-684"36"-55"0"0,3836-157 4714 0 0,-2575 160-4126 0 0,-1276 29-1295 0 0,-245 5-946 0 0,-54-7 857 0 0,-1 0 0 0 0,0 0 1 0 0,0 0-1 0 0,0 0 1 0 0,0 0-1 0 0,0 0 0 0 0,0 0 1 0 0,1 0-1 0 0,-1 0 0 0 0,0 0 1 0 0,0 0-1 0 0,0 0 1 0 0,0 0-1 0 0,0 0 0 0 0,1 0 1 0 0,-1 1-1 0 0,0-1 0 0 0,0 0 1 0 0,0 0-1 0 0,0 0 1 0 0,0 0-1 0 0,0 0 0 0 0,0 0 1 0 0,0 0-1 0 0,1 0 0 0 0,-1 1 1 0 0,0-1-1 0 0,0 0 1 0 0,0 0-1 0 0,0 0 0 0 0,0 0 1 0 0,0 0-1 0 0,0 0 0 0 0,0 1 1 0 0,0-1-1 0 0,0 0 1 0 0,0 0-1 0 0,0 0 0 0 0,0 0 1 0 0,0 0-1 0 0,0 1 1 0 0,0-1-1 0 0,0 0 0 0 0,0 0 1 0 0,0 0-1 0 0,0 0 0 0 0,0 0 1 0 0,0 0-1 0 0,0 1 1 0 0,0-1-1 0 0,0 0 0 0 0,0 0 1 0 0,-1 0-1 0 0,1 0 0 0 0,0 0 1 0 0,0 0-1 0 0,0 1 1 0 0,0-1-1 0 0,0 0 0 0 0,0 0 1 0 0,0 0-1 0 0,-13 10-909 0 0,-18 7-437 0 0,3-4 385 0 0,-7 0-58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15171 0 0,'0'-1'62'0'0,"0"1"-1"0"0,0 0 1 0 0,0 0-1 0 0,0-1 1 0 0,0 1-1 0 0,0 0 1 0 0,0 0-1 0 0,0 0 1 0 0,1-1-1 0 0,-1 1 1 0 0,0 0-1 0 0,0 0 1 0 0,0 0-1 0 0,0 0 1 0 0,0-1-1 0 0,0 1 1 0 0,1 0-1 0 0,-1 0 1 0 0,0 0-1 0 0,0 0 1 0 0,0 0-1 0 0,1-1 1 0 0,-1 1-1 0 0,0 0 1 0 0,0 0-1 0 0,0 0 1 0 0,0 0-1 0 0,1 0 1 0 0,-1 0-1 0 0,0 0 1 0 0,0 0-1 0 0,1 0 1 0 0,-1 0-1 0 0,0 0 1 0 0,0 0-1 0 0,0 0 1 0 0,1 0-1 0 0,-1 0 1 0 0,0 0-1 0 0,0 0 1 0 0,0 0-1 0 0,1 0 0 0 0,15 5 398 0 0,14 11-829 0 0,162 100 184 0 0,76 50 282 0 0,-204-122-99 0 0,-2 3 0 0 0,59 59 0 0 0,-69-52-828 0 0,33 29-3959 0 0,-70-72 4593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5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706 10 19148 0 0,'-5'-2'105'0'0,"0"1"-1"0"0,0-1 1 0 0,0 1 0 0 0,0 0 0 0 0,0 0-1 0 0,0 0 1 0 0,-1 1 0 0 0,1 0-1 0 0,0 0 1 0 0,-1 0 0 0 0,1 1-1 0 0,0 0 1 0 0,0 0 0 0 0,0 0 0 0 0,-10 4-1 0 0,9-2-136 0 0,0 0 0 0 0,0 1 1 0 0,1 0-1 0 0,-1 0 0 0 0,1 1 0 0 0,0 0 0 0 0,0 0 0 0 0,0 0 0 0 0,1 0 0 0 0,0 0 0 0 0,-7 12 0 0 0,-188 332-1202 0 0,102-172 940 0 0,-21 57 55 0 0,69-134-345 0 0,47-95 536 0 0,-69 155-3091 0 0,61-130 3000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 19524 0 0,'1'-1'88'0'0,"0"1"-1"0"0,0 0 1 0 0,1 0-1 0 0,-1 0 0 0 0,0 0 1 0 0,1 0-1 0 0,-1 0 1 0 0,0 0-1 0 0,0 0 1 0 0,1 0-1 0 0,-1 0 1 0 0,0 1-1 0 0,0-1 1 0 0,1 0-1 0 0,-1 1 0 0 0,0 0 1 0 0,0-1-1 0 0,0 1 1 0 0,0-1-1 0 0,0 1 1 0 0,0 0-1 0 0,0 0 1 0 0,0 0-1 0 0,0 0 0 0 0,0 0 1 0 0,0-1-1 0 0,0 2 1 0 0,0-1-1 0 0,-1 0 1 0 0,1 0-1 0 0,0 1 1 0 0,23 42-877 0 0,-21-38 808 0 0,10 22-299 0 0,-1 1 1 0 0,-2 0 0 0 0,-1 1-1 0 0,-1 0 1 0 0,-1 0 0 0 0,-2 1-1 0 0,-1 0 1 0 0,0 57 0 0 0,-7-30 229 0 0,-3-1 0 0 0,-16 73 0 0 0,5-35-253 0 0,-15 64-4080 0 0,26-139 3572 0 0,-3-7 630 0 0</inkml:trace>
  <inkml:trace contextRef="#ctx0" brushRef="#br0" timeOffset="1">1 220 23045 0 0,'7'-5'-24'0'0,"8"1"-88"0"0,2-3-8 0 0,2 1 40 0 0,5 0-248 0 0,8 2-144 0 0,1-2-16 0 0,8 3-977 0 0,-2 2-367 0 0,1 1-345 0 0,3 4-1167 0 0,-2 0 55 0 0,-4 2-928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5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2 174 22029 0 0,'0'-3'-107'0'0,"-1"0"-1"0"0,1 0 1 0 0,0-1 0 0 0,0 1 0 0 0,0 0 0 0 0,0 0 0 0 0,0 0-1 0 0,0 0 1 0 0,1 0 0 0 0,0 0 0 0 0,0-1 0 0 0,0 1 0 0 0,0 1-1 0 0,0-1 1 0 0,0 0 0 0 0,1 0 0 0 0,-1 0 0 0 0,1 1 0 0 0,0-1-1 0 0,0 1 1 0 0,0-1 0 0 0,0 1 0 0 0,0 0 0 0 0,1 0-1 0 0,3-3 1 0 0,6-4-566 0 0,1 1 0 0 0,0 1-1 0 0,1 1 1 0 0,17-8 0 0 0,-4 3 156 0 0,-10 3 464 0 0,0 1-1 0 0,1 1 1 0 0,-1 1 0 0 0,1 0-1 0 0,1 1 1 0 0,-1 1-1 0 0,0 1 1 0 0,27-1-1 0 0,-37 3 146 0 0,-1 1 0 0 0,1 0 0 0 0,0 0 0 0 0,-1 0 0 0 0,1 1 0 0 0,-1 0 0 0 0,1 1 0 0 0,-1 0 0 0 0,0 0 0 0 0,0 0 0 0 0,0 1 0 0 0,-1 0 0 0 0,1 0 0 0 0,-1 1 0 0 0,0 0 0 0 0,0 0 0 0 0,-1 0 0 0 0,1 1 0 0 0,-1-1 0 0 0,0 1 0 0 0,-1 1 0 0 0,8 11 0 0 0,-5-2-94 0 0,1 0 1 0 0,-2 1-1 0 0,0 1 0 0 0,-1-1 0 0 0,-1 1 0 0 0,-1-1 0 0 0,0 1 0 0 0,-1 0 0 0 0,-1 0 0 0 0,-1 0 1 0 0,-1 1-1 0 0,0-1 0 0 0,-1 0 0 0 0,-1-1 0 0 0,-1 1 0 0 0,0 0 0 0 0,-1-1 0 0 0,-1 0 0 0 0,-1 0 1 0 0,0-1-1 0 0,-2 1 0 0 0,1-2 0 0 0,-2 1 0 0 0,0-1 0 0 0,-1-1 0 0 0,0 0 0 0 0,-1 0 0 0 0,-26 22 1 0 0,21-25 48 0 0,0 0-1 0 0,0-1 1 0 0,-1-1 0 0 0,0 0 0 0 0,-25 7 0 0 0,35-14-4 0 0,-1 0-1 0 0,0 0 1 0 0,0-1 0 0 0,1 0-1 0 0,-1-1 1 0 0,0 0 0 0 0,0 0-1 0 0,0-1 1 0 0,0 0 0 0 0,0-1-1 0 0,1 0 1 0 0,-12-4-1 0 0,15 5-7 0 0,0-1 0 0 0,0 1 0 0 0,1-1 0 0 0,-1-1 0 0 0,1 1 0 0 0,0-1 0 0 0,-1 1-1 0 0,1-1 1 0 0,0-1 0 0 0,1 1 0 0 0,-1 0 0 0 0,0-1 0 0 0,1 0 0 0 0,0 0-1 0 0,0 0 1 0 0,0 0 0 0 0,1 0 0 0 0,-1-1 0 0 0,1 1 0 0 0,0-1 0 0 0,0 0-1 0 0,-2-9 1 0 0,3 12-13 0 0,1-1-1 0 0,0 0 0 0 0,-1 1 1 0 0,1-1-1 0 0,0 1 0 0 0,0-1 0 0 0,1 0 1 0 0,-1 1-1 0 0,0-1 0 0 0,1 1 1 0 0,0-1-1 0 0,-1 1 0 0 0,1-1 1 0 0,0 1-1 0 0,0-1 0 0 0,0 1 1 0 0,1 0-1 0 0,-1 0 0 0 0,1-1 0 0 0,-1 1 1 0 0,3-2-1 0 0,-1 2-12 0 0,0-1-1 0 0,1 1 1 0 0,-1-1-1 0 0,1 1 1 0 0,0 1 0 0 0,-1-1-1 0 0,1 0 1 0 0,0 1-1 0 0,0 0 1 0 0,0 0 0 0 0,0 0-1 0 0,5 0 1 0 0,4-1-27 0 0,0 2 0 0 0,0 0 0 0 0,-1 0 0 0 0,1 1 0 0 0,0 1-1 0 0,-1 0 1 0 0,22 7 0 0 0,11 9 47 0 0,0 3-1 0 0,44 27 1 0 0,-53-27-412 0 0,1-2 0 0 0,1-1 1 0 0,61 20-1 0 0,-94-37-75 0 0,0 1 0 0 0,-1-1 0 0 0,1-1 0 0 0,0 1 0 0 0,0-1 0 0 0,0 0 0 0 0,0 0 0 0 0,0 0 0 0 0,5-2 0 0 0,0-1-479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6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20908 0 0,'0'0'1505'0'0,"13"3"-1008"0"0,6 5-508 0 0,-1 1-1 0 0,0 1 1 0 0,20 14 0 0 0,-1 0-46 0 0,-6-5 57 0 0,-3-3 3 0 0,0 2 0 0 0,-1 1 0 0 0,44 40 0 0 0,18 29-3 0 0,-72-68-2 0 0,0 0 0 0 0,-2 1 0 0 0,26 45 1 0 0,-30-47 1 0 0,1 3-14 0 0,-1-1 0 0 0,-1 2 0 0 0,-2-1 1 0 0,0 1-1 0 0,-1 1 0 0 0,-1 0 0 0 0,-1-1 0 0 0,-2 1 1 0 0,0 1-1 0 0,-1-1 0 0 0,-3 35 0 0 0,-2-22-251 0 0,-2 0 1 0 0,-2 0-1 0 0,-2-1 0 0 0,0-1 0 0 0,-3 1 1 0 0,-29 61-1 0 0,19-53-823 0 0,-2-2 0 0 0,-2 0 1 0 0,-46 54-1 0 0,-108 101-3410 0 0,131-146 4243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6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20668 0 0,'-14'2'73'0'0,"0"1"-1"0"0,0 0 1 0 0,0 1-1 0 0,1 1 1 0 0,0 0-1 0 0,-1 0 1 0 0,2 1-1 0 0,-1 1 1 0 0,-19 14-1 0 0,17-9-140 0 0,0 1-1 0 0,1 1 1 0 0,0 0-1 0 0,1 1 1 0 0,1 0-1 0 0,-15 26 1 0 0,-1 4-20 0 0,2 1 0 0 0,2 1 0 0 0,2 1 1 0 0,3 1-1 0 0,1 1 0 0 0,3 1 0 0 0,2 0 0 0 0,3 1 1 0 0,1 0-1 0 0,3 1 0 0 0,1 86 0 0 0,8-98-309 0 0,2 0-1 0 0,2 0 1 0 0,2 0 0 0 0,1-1-1 0 0,3 0 1 0 0,1-1 0 0 0,1-1-1 0 0,3 0 1 0 0,1-1-1 0 0,30 43 1 0 0,-13-27-388 0 0,4-1 0 0 0,1-3 0 0 0,3-1 0 0 0,1-2 1 0 0,99 76-1 0 0,-86-80-353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7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622 33 17548 0 0,'-8'-5'9'0'0,"0"1"-1"0"0,-1 0 1 0 0,0 0 0 0 0,1 1 0 0 0,-1 0 0 0 0,0 0-1 0 0,-1 1 1 0 0,1 1 0 0 0,0-1 0 0 0,0 1 0 0 0,-1 1-1 0 0,1 0 1 0 0,-1 0 0 0 0,1 1 0 0 0,0 0 0 0 0,-1 1 0 0 0,1 0-1 0 0,0 0 1 0 0,0 1 0 0 0,0 0 0 0 0,1 1 0 0 0,-1 0-1 0 0,1 0 1 0 0,0 0 0 0 0,0 1 0 0 0,0 1 0 0 0,-9 7-1 0 0,-17 16-13 0 0,1 2 0 0 0,1 1 0 0 0,2 1-1 0 0,1 1 1 0 0,1 2 0 0 0,3 1-1 0 0,0 1 1 0 0,3 1 0 0 0,-20 47-1 0 0,30-55 52 0 0,0 0 0 0 0,2 1-1 0 0,1 0 1 0 0,2 0-1 0 0,1 1 1 0 0,2 0 0 0 0,1 0-1 0 0,1 1 1 0 0,2-1-1 0 0,1 0 1 0 0,2 0 0 0 0,1 0-1 0 0,9 33 1 0 0,1-19-162 0 0,1-1 0 0 0,3 0-1 0 0,2-1 1 0 0,1-2 0 0 0,3 0 0 0 0,1-1 0 0 0,2-1 0 0 0,49 56-1 0 0,-64-84-672 0 0,0-2-1 0 0,0 1 1 0 0,1-2-1 0 0,0 0 1 0 0,28 16-1 0 0,-15-13-1013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7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22541 0 0,'0'0'28'0'0,"0"0"1"0"0,1 0 85 0 0,-1 0-86 0 0,0 0 1 0 0,0 0-1 0 0,0 0 1 0 0,0 1-1 0 0,0-1 1 0 0,0 0-1 0 0,0 0 1 0 0,0 0-1 0 0,0 0 1 0 0,0 0-1 0 0,0 0 1 0 0,1 0-1 0 0,-1 0 1 0 0,0 0-1 0 0,0 0 1 0 0,0 0-1 0 0,0 0 1 0 0,0 0-1 0 0,0 0 1 0 0,0 0-1 0 0,0 0 1 0 0,0 0-1 0 0,1 0 1 0 0,-1 0-1 0 0,0 0 1 0 0,0 0-1 0 0,0 0 1 0 0,0 0-1 0 0,0-1 1 0 0,0 1-1 0 0,0 0 1 0 0,0 0 85 0 0,1 0-86 0 0,-1 0 1 0 0,0 0-1 0 0,0 0 1 0 0,0 0-1 0 0,0 0 1 0 0,0 0-1 0 0,0-1 1 0 0,0 1-1 0 0,0 0 1 0 0,0 0-1 0 0,0 0 1 0 0,0 0-1 0 0,0 0 1 0 0,0 0-1 0 0,0 0 1 0 0,14 10 459 0 0,15 16-513 0 0,20 21-322 0 0,2-2 0 0 0,2-3 0 0 0,66 41 0 0 0,38 29-819 0 0,-125-86 870 0 0,-1 1 0 0 0,46 52 0 0 0,39 75-1124 0 0,-54-68-6893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3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1 293 15563 0 0,'0'0'1067'0'0,"23"6"-1009"0"0,-5-2-59 0 0,0 0 0 0 0,0-2 0 0 0,1 0 0 0 0,-1-1 0 0 0,0-1 1 0 0,1 0-1 0 0,-1-2 0 0 0,35-6 0 0 0,-27 2-930 0 0,46-17-1 0 0,-44 12-1943 0 0,34-20-1 0 0,-44 21 1972 0 0</inkml:trace>
  <inkml:trace contextRef="#ctx0" brushRef="#br0" timeOffset="1">841 0 15051 0 0,'0'0'926'0'0,"-2"2"-704"0"0,1 1-237 0 0,0-1-1 0 0,0 0 0 0 0,0 1 1 0 0,0-1-1 0 0,0 1 0 0 0,1-1 1 0 0,-1 1-1 0 0,1-1 0 0 0,0 1 1 0 0,0 0-1 0 0,0-1 0 0 0,0 1 1 0 0,0-1-1 0 0,1 5 0 0 0,11 48-25 0 0,-4-18 64 0 0,5 174-194 0 0,-14-70-2905 0 0,0-35-3490 0 0,1-76 3650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7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628 0 23021 0 0,'-10'1'38'0'0,"9"-1"-34"0"0,0 0 0 0 0,-1 0 0 0 0,1 0 0 0 0,0 1 1 0 0,0-1-1 0 0,-1 0 0 0 0,1 1 0 0 0,0-1 1 0 0,0 1-1 0 0,0-1 0 0 0,0 1 0 0 0,-1-1 1 0 0,0 2-1 0 0,-34 35 24 0 0,-63 90-40 0 0,70-88-40 0 0,2 5-564 0 0,3 1-1 0 0,-36 91 1 0 0,23-48-87 0 0,-203 415-4269 0 0,200-411 1064 0 0,32-69 3684 0 0</inkml:trace>
  <inkml:trace contextRef="#ctx0" brushRef="#br0" timeOffset="1">943 446 25029 0 0,'16'-14'640'0'0,"1"2"-263"0"0,5 5 7 0 0,4-3-120 0 0,2 1-432 0 0,6 4-112 0 0,3 0-176 0 0,11-1-497 0 0,-2 1-151 0 0,6-3-136 0 0,1 0-577 0 0,1-2-1551 0 0,-1 0 2568 0 0,-1-3-1129 0 0,0-2 1929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23933 0 0,'-3'6'226'0'0,"1"-1"-1"0"0,0 1 1 0 0,0 0 0 0 0,0 0-1 0 0,1 0 1 0 0,-1 0 0 0 0,1 0-1 0 0,1 0 1 0 0,-1 0 0 0 0,2 12 0 0 0,-2 3-50 0 0,-4 269-3139 0 0,-4 51-3081 0 0,9-341 6030 0 0,-9 117-2329 0 0,6-40-4099 0 0,3-65 4073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8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22149 0 0,'2'-1'115'0'0,"1"1"1"0"0,-1-1 0 0 0,1 1 0 0 0,0 0-1 0 0,-1 0 1 0 0,1 0 0 0 0,-1 0-1 0 0,1 0 1 0 0,0 0 0 0 0,-1 1-1 0 0,1-1 1 0 0,-1 1 0 0 0,1-1-1 0 0,-1 1 1 0 0,1 0 0 0 0,1 2 0 0 0,43 21-646 0 0,-40-20 537 0 0,45 26-295 0 0,87 67 0 0 0,-119-80 223 0 0,0 1-1 0 0,-1 1 1 0 0,-1 0 0 0 0,-1 1-1 0 0,-1 1 1 0 0,24 41-1 0 0,-20-23 130 0 0,-2 1-1 0 0,-1 1 0 0 0,-2 0 0 0 0,-2 1 0 0 0,-2 1 0 0 0,-2 0 0 0 0,-1 1 0 0 0,-3-1 0 0 0,-1 1 0 0 0,-3 52 0 0 0,-4-35 67 0 0,-2 0 1 0 0,-20 87-1 0 0,-45 116 276 0 0,61-233-331 0 0,-2-1-1 0 0,-15 31 0 0 0,21-50-47 0 0,-1-1 1 0 0,0 0 0 0 0,0-1 0 0 0,-1 0 0 0 0,0 0-1 0 0,0 0 1 0 0,-1-1 0 0 0,0 0 0 0 0,-14 10 0 0 0,-23 7 88 0 0,42-23-104 0 0,0-1 0 0 0,1 0 0 0 0,-1 0-1 0 0,0-1 1 0 0,0 1 0 0 0,0 0 0 0 0,0-1 0 0 0,0 0 0 0 0,0 0 0 0 0,0 0 0 0 0,0 0 0 0 0,0 0 0 0 0,0-1-1 0 0,-4 0 1 0 0,7 1-6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9322 0 0,'3'4'1034'0'0,"1"3"-805"0"0,-1 0 0 0 0,0 0 0 0 0,0 1 1 0 0,-1 0-1 0 0,0 0 0 0 0,0-1 0 0 0,-1 1 1 0 0,0 0-1 0 0,0 11 0 0 0,9 42 210 0 0,-7-53-449 0 0,0 0 1 0 0,0 0-1 0 0,1-1 1 0 0,0 0-1 0 0,0 0 1 0 0,1 0-1 0 0,0 0 1 0 0,0-1-1 0 0,0 1 1 0 0,1-1 0 0 0,0-1-1 0 0,0 1 1 0 0,1-1-1 0 0,-1 0 1 0 0,1 0-1 0 0,0-1 1 0 0,13 6-1 0 0,8 1-632 0 0,0 0-1 0 0,1-2 1 0 0,46 8-1 0 0,-27-7 539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3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36 2144 0 0,'-8'-14'-496'0'0,"2"2"64"0"0,3 2 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4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45 561 2601 0 0,'-44'-7'2692'0'0,"43"7"-2178"0"0,1-1-506 0 0,1 1-1 0 0,-1-1 1 0 0,0 0 0 0 0,0 1 0 0 0,1-1 0 0 0,-1 1 0 0 0,0-1 0 0 0,1 1 0 0 0,-1-1 0 0 0,1 1 0 0 0,-1-1 0 0 0,1 1 0 0 0,-1 0 0 0 0,1-1 0 0 0,-1 1 0 0 0,1-1 0 0 0,-1 1 0 0 0,1 0 0 0 0,-1 0 0 0 0,1-1 0 0 0,0 1-1 0 0,-1 0 1 0 0,1 0 0 0 0,-1 0 0 0 0,1 0 0 0 0,1-1 0 0 0,22-2 11 0 0,-16 2-10 0 0,138-36-40 0 0,-45 10 94 0 0,979-176 846 0 0,13 71 967 0 0,967 49-835 0 0,-686 54-663 0 0,-416 1 125 0 0,120 64 258 0 0,-1022-32-740 0 0,859 11 332 0 0,-748-23-279 0 0,921-16 354 0 0,-908 30-391 0 0,94 2-86 0 0,-271-5 6 0 0,0 0-1 0 0,0 0 0 0 0,-1 1 0 0 0,1-1 1 0 0,-1 0-1 0 0,0 1 0 0 0,0 0 0 0 0,0-1 1 0 0,1 6-1 0 0,18 43-136 0 0,-2 0 0 0 0,-3 2 1 0 0,-2 0-1 0 0,13 100 0 0 0,-3 228 368 0 0,-22-333-196 0 0,-13 641 132 0 0,-3-285-60 0 0,17 474 643 0 0,53-1 330 0 0,15-393 331 0 0,-41-302-508 0 0,-26-155-570 0 0,1 44 0 0 0,-5-70-344 0 0,-12-8-999 0 0,1-4-466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41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3 185 10522 0 0,'-1'-6'15'0'0,"0"-1"1"0"0,0 0-1 0 0,1 0 0 0 0,0 1 0 0 0,1-1 1 0 0,-1 0-1 0 0,1 0 0 0 0,0 1 0 0 0,1-1 1 0 0,0 1-1 0 0,0-1 0 0 0,0 1 0 0 0,1 0 1 0 0,0 0-1 0 0,0 0 0 0 0,0 0 0 0 0,1 0 1 0 0,0 1-1 0 0,0-1 0 0 0,1 1 0 0 0,-1 0 1 0 0,9-6-1 0 0,-8 6-73 0 0,1 1 0 0 0,0 0 0 0 0,1 0-1 0 0,-1 1 1 0 0,0 0 0 0 0,1 0 0 0 0,0 0 0 0 0,0 1 0 0 0,13-3 0 0 0,-17 5 25 0 0,0 0 1 0 0,0-1-1 0 0,0 2 1 0 0,1-1 0 0 0,-1 0-1 0 0,0 1 1 0 0,0-1-1 0 0,0 1 1 0 0,0 0 0 0 0,0 0-1 0 0,0 0 1 0 0,0 0 0 0 0,-1 0-1 0 0,1 1 1 0 0,0 0-1 0 0,-1-1 1 0 0,1 1 0 0 0,-1 0-1 0 0,1 0 1 0 0,-1 0 0 0 0,0 1-1 0 0,0-1 1 0 0,0 0-1 0 0,3 5 1 0 0,9 16 3 0 0,-1 0 1 0 0,0 1-1 0 0,-2 1 1 0 0,11 36-1 0 0,24 109 288 0 0,-39-139-244 0 0,91 478 297 0 0,-26 7-134 0 0,-16-109 7 0 0,-49-359-165 0 0,194 1152 1761 0 0,-157-978-1438 0 0,104 418 56 0 0,-125-571-326 0 0,3-1 0 0 0,63 116-1 0 0,-85-179-55 0 0,0 0-1 0 0,0 0 1 0 0,0 0-1 0 0,0-1 0 0 0,1 0 1 0 0,-1 1-1 0 0,1-2 1 0 0,0 1-1 0 0,0-1 0 0 0,1 1 1 0 0,-1-1-1 0 0,1-1 1 0 0,-1 1-1 0 0,1-1 0 0 0,0 0 1 0 0,0 0-1 0 0,0-1 0 0 0,12 2 1 0 0,9 0 83 0 0,0-1-1 0 0,51-4 1 0 0,230-28 34 0 0,-55 3-268 0 0,83-14-84 0 0,-253 29 196 0 0,275-49 65 0 0,831-57 280 0 0,583 39 253 0 0,-1015 51-113 0 0,854 33 317 0 0,-1330 8-730 0 0,742 4 344 0 0,-657-37-350 0 0,279-10 78 0 0,1 39-54 0 0,-593-5-113 0 0,2-2-277 0 0,0 3 0 0 0,101 22 1 0 0,-125-17-373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8:34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24575,'0'0'0,"0"0"0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17 16804 0 0,'-1'-1'-22'0'0,"0"0"0"0"0,1 0 0 0 0,-1 0 1 0 0,0 0-1 0 0,1 0 0 0 0,-1 0 0 0 0,0 0 1 0 0,0 0-1 0 0,0 0 0 0 0,0 1 1 0 0,0-1-1 0 0,0 0 0 0 0,0 1 0 0 0,0-1 1 0 0,0 0-1 0 0,0 1 0 0 0,0-1 0 0 0,0 1 1 0 0,-1 0-1 0 0,1-1 0 0 0,0 1 0 0 0,0 0 1 0 0,-1 0-1 0 0,1 0 0 0 0,0-1 1 0 0,0 1-1 0 0,-1 1 0 0 0,1-1 0 0 0,0 0 1 0 0,0 0-1 0 0,-2 1 0 0 0,-40 12-585 0 0,20-3 469 0 0,1 2 1 0 0,1 0 0 0 0,0 2-1 0 0,0 0 1 0 0,2 1 0 0 0,0 1 0 0 0,-33 36-1 0 0,20-15 25 0 0,3 1-1 0 0,1 2 1 0 0,-27 48-1 0 0,44-67 50 0 0,1 1 0 0 0,1 0 0 0 0,1 0-1 0 0,1 0 1 0 0,1 1 0 0 0,1 0-1 0 0,1 0 1 0 0,1 1 0 0 0,1-1 0 0 0,1 1-1 0 0,1 0 1 0 0,1-1 0 0 0,2 1 0 0 0,0-1-1 0 0,1 0 1 0 0,1 0 0 0 0,1 0-1 0 0,1 0 1 0 0,1-1 0 0 0,2 0 0 0 0,0-1-1 0 0,1 0 1 0 0,0-1 0 0 0,2 0 0 0 0,1 0-1 0 0,0-2 1 0 0,1 0 0 0 0,1 0-1 0 0,1-2 1 0 0,29 24 0 0 0,27 4 82 0 0,-52-33 29 0 0,0 1-1 0 0,32 26 0 0 0,-51-37-33 0 0,0 0 1 0 0,-1 1-1 0 0,1-1 0 0 0,-1 0 0 0 0,0 1 0 0 0,1-1 0 0 0,-1 1 0 0 0,0-1 0 0 0,0 1 1 0 0,0 0-1 0 0,0-1 0 0 0,0 1 0 0 0,0 0 0 0 0,0 0 0 0 0,-1 0 0 0 0,1 0 1 0 0,-1 0-1 0 0,1-1 0 0 0,-1 1 0 0 0,0 0 0 0 0,1 0 0 0 0,-1 0 0 0 0,0 0 1 0 0,-1 0-1 0 0,1 0 0 0 0,0 0 0 0 0,0 0 0 0 0,-1 0 0 0 0,1 0 0 0 0,-1 0 1 0 0,0 0-1 0 0,0 0 0 0 0,1-1 0 0 0,-1 1 0 0 0,0 0 0 0 0,-3 2 0 0 0,-3 5 82 0 0,0-1 0 0 0,-2 0 0 0 0,1-1 0 0 0,-1 0 0 0 0,-13 9 0 0 0,6-4-10 0 0,-327 206 897 0 0,334-213-978 0 0,-52 26 33 0 0,56-29-160 0 0,0 0-1 0 0,0 0 1 0 0,0-1 0 0 0,0 1-1 0 0,0-1 1 0 0,0-1 0 0 0,0 1-1 0 0,0-1 1 0 0,0 1-1 0 0,-8-2 1 0 0,0-5-617 0 0,3-6-278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13627 0 0,'8'19'-208'0'0,"2"7"96"0"0,1 2 64 0 0,-3 2 24 0 0,1 6 24 0 0,-5-1 8 0 0,3 4 24 0 0,-2 1 24 0 0,-2 3 8 0 0,-2 1-32 0 0,2-3 24 0 0,-2 0-440 0 0,1-2-184 0 0,-5-6-56 0 0,0-1-537 0 0,3-6 33 0 0,-1-10-432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4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477 64 8242 0 0,'-9'-10'531'0'0,"-1"2"0"0"0,0 0 0 0 0,-1 0 0 0 0,-18-11 0 0 0,24 17-525 0 0,0 0 1 0 0,-1 1-1 0 0,1-1 0 0 0,0 1 1 0 0,-1 0-1 0 0,1 0 0 0 0,-1 0 0 0 0,1 1 1 0 0,-1 0-1 0 0,1 0 0 0 0,-1 1 0 0 0,1-1 1 0 0,-11 4-1 0 0,4-2-63 0 0,0 2-1 0 0,1-1 1 0 0,0 2-1 0 0,0-1 1 0 0,0 2-1 0 0,0-1 1 0 0,1 2-1 0 0,0-1 1 0 0,0 1-1 0 0,1 1 1 0 0,-1 0-1 0 0,2 0 1 0 0,-1 1 0 0 0,1 0-1 0 0,1 0 1 0 0,-1 1-1 0 0,2 0 1 0 0,-9 16-1 0 0,7-10 52 0 0,2 0-1 0 0,0 0 0 0 0,1 0 1 0 0,0 1-1 0 0,1 0 1 0 0,1 0-1 0 0,1 0 0 0 0,1 1 1 0 0,0-1-1 0 0,1 0 1 0 0,1 1-1 0 0,4 21 0 0 0,12 67 91 0 0,-4-38-12 0 0,-2 2 0 0 0,-4-1-1 0 0,-2 93 1 0 0,-8-127-20 0 0,0 1-1 0 0,-2-1 0 0 0,-2 0 1 0 0,-1-1-1 0 0,-2 0 1 0 0,-22 53-1 0 0,28-79-347 0 0,-1 0-1 0 0,1 0 1 0 0,-1 0-1 0 0,-1 0 1 0 0,0-1-1 0 0,0 0 1 0 0,0 0 0 0 0,0-1-1 0 0,-16 12 1 0 0,10-13 196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6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14355 0 0,'3'1'-24'0'0,"0"0"0"0"0,-1 0-1 0 0,1 0 1 0 0,0 1 0 0 0,-1-1 0 0 0,1 1 0 0 0,-1-1-1 0 0,0 1 1 0 0,1 0 0 0 0,-1 0 0 0 0,0 0 0 0 0,3 4-1 0 0,1-1-55 0 0,16 18 33 0 0,0 0 0 0 0,-1 2-1 0 0,22 35 1 0 0,43 86 364 0 0,-74-125-195 0 0,-11-21-85 0 0,-1-1 1 0 0,1 0 0 0 0,0 1 0 0 0,-1-1-1 0 0,1 0 1 0 0,0 0 0 0 0,-1 1-1 0 0,1-1 1 0 0,-1 0 0 0 0,1 0-1 0 0,-1 0 1 0 0,0 0 0 0 0,1 0 0 0 0,-1 0-1 0 0,0 0 1 0 0,1 0 0 0 0,-1 0-1 0 0,0 0 1 0 0,0 0 0 0 0,0 0 0 0 0,10-37 51 0 0,-8 32-30 0 0,6-22 0 0 0,2-1 0 0 0,1 2 0 0 0,26-50 0 0 0,-36 75-66 0 0,0 1 0 0 0,0-1 0 0 0,-1 1 0 0 0,2-1 0 0 0,-1 1 0 0 0,0 0 0 0 0,0-1 1 0 0,0 1-1 0 0,0 0 0 0 0,1 0 0 0 0,-1 0 0 0 0,1 0 0 0 0,-1 0 0 0 0,1 0 0 0 0,-1 0 0 0 0,1 0 0 0 0,0 1 0 0 0,-1-1 0 0 0,1 1 0 0 0,0-1 1 0 0,-1 1-1 0 0,1-1 0 0 0,3 1 0 0 0,-2 0-11 0 0,0 1 0 0 0,0 0 0 0 0,0-1 0 0 0,0 1 0 0 0,0 0 0 0 0,0 1-1 0 0,0-1 1 0 0,-1 0 0 0 0,1 1 0 0 0,0-1 0 0 0,-1 1 0 0 0,4 3 0 0 0,6 6-33 0 0,0 1-1 0 0,0 0 0 0 0,17 25 1 0 0,-28-35 59 0 0,12 17-87 0 0,0 1 0 0 0,-1 0-1 0 0,-1 1 1 0 0,-1 0 0 0 0,-1 0-1 0 0,-1 1 1 0 0,9 38 0 0 0,-13-36-418 0 0,0 0 0 0 0,-2 0 0 0 0,-1 0 0 0 0,0 0 0 0 0,-2 0 0 0 0,-1 0 0 0 0,-6 31 0 0 0,1-23-262 0 0</inkml:trace>
  <inkml:trace contextRef="#ctx0" brushRef="#br0" timeOffset="1">425 9 18884 0 0,'0'0'-304'0'0,"11"-9"-24"0"0,2 11-96 0 0,2 2-440 0 0,-1 0-241 0 0,5 3-15 0 0,-1 4-504 0 0,3 0 31 0 0,2 2-543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6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73 11971 0 0,'0'-4'235'0'0,"-1"0"0"0"0,0 0 0 0 0,-1 0 0 0 0,1 1 0 0 0,0-1 0 0 0,-1 0 1 0 0,0 1-1 0 0,0-1 0 0 0,0 1 0 0 0,0 0 0 0 0,-1 0 0 0 0,1-1 1 0 0,-1 2-1 0 0,0-1 0 0 0,0 0 0 0 0,0 0 0 0 0,0 1 0 0 0,-6-4 0 0 0,5 5-265 0 0,1 0-1 0 0,0 0 0 0 0,0 0 0 0 0,-1 0 0 0 0,1 1 0 0 0,-1-1 0 0 0,1 1 0 0 0,0 0 0 0 0,-1 0 0 0 0,1 0 0 0 0,-1 1 0 0 0,1-1 1 0 0,-1 1-1 0 0,1-1 0 0 0,0 1 0 0 0,0 0 0 0 0,-1 1 0 0 0,1-1 0 0 0,0 1 0 0 0,0-1 0 0 0,0 1 0 0 0,-3 2 0 0 0,-4 3-78 0 0,1 1-1 0 0,0 1 0 0 0,0-1 0 0 0,0 1 0 0 0,1 1 1 0 0,0 0-1 0 0,1 0 0 0 0,0 0 0 0 0,1 1 0 0 0,0 0 1 0 0,1 0-1 0 0,0 0 0 0 0,1 1 0 0 0,0 0 0 0 0,1 0 1 0 0,0 0-1 0 0,-2 22 0 0 0,4-25 55 0 0,0 0 1 0 0,1-1-1 0 0,1 1 0 0 0,0 0 0 0 0,0-1 1 0 0,0 1-1 0 0,1-1 0 0 0,0 1 0 0 0,1-1 1 0 0,0 0-1 0 0,6 13 0 0 0,-5-15 12 0 0,0 0 0 0 0,0 0 0 0 0,0-1 0 0 0,1 0 0 0 0,0 1 0 0 0,0-2 0 0 0,0 1 0 0 0,1 0 0 0 0,-1-1 0 0 0,1 0 0 0 0,0-1 1 0 0,1 1-1 0 0,-1-1 0 0 0,0 0 0 0 0,13 3 0 0 0,-11-3 26 0 0,0-1 1 0 0,0-1 0 0 0,1 1 0 0 0,-1-1 0 0 0,1-1-1 0 0,-1 1 1 0 0,1-2 0 0 0,-1 1 0 0 0,1-1-1 0 0,-1 0 1 0 0,0-1 0 0 0,0 0 0 0 0,14-4-1 0 0,-12 1 167 0 0,0 0-1 0 0,-1 0 0 0 0,1 0 0 0 0,-1-1 0 0 0,0-1 0 0 0,-1 1 1 0 0,1-2-1 0 0,-2 1 0 0 0,1-1 0 0 0,7-9 0 0 0,-15 16-104 0 0,1 0-1 0 0,-1 0 0 0 0,1 1 1 0 0,-1-1-1 0 0,1 0 0 0 0,0 1 0 0 0,-1-1 1 0 0,1 0-1 0 0,0 1 0 0 0,-1-1 1 0 0,1 1-1 0 0,0-1 0 0 0,0 1 1 0 0,0 0-1 0 0,-1-1 0 0 0,1 1 1 0 0,0 0-1 0 0,1-1 0 0 0,9 9-405 0 0,4 4 222 0 0,-9-9 127 0 0,1 0-1 0 0,-1 0 1 0 0,1-1 0 0 0,0 0 0 0 0,0 0 0 0 0,0-1 0 0 0,0 1-1 0 0,0-2 1 0 0,0 1 0 0 0,0-1 0 0 0,0 0 0 0 0,0 0 0 0 0,0-1-1 0 0,0 0 1 0 0,0 0 0 0 0,0-1 0 0 0,0 0 0 0 0,-1 0 0 0 0,10-5-1 0 0,4-2 125 0 0,0 0 0 0 0,-1-2-1 0 0,0 0 1 0 0,-1-1 0 0 0,18-15-1 0 0,-31 22 37 0 0,1 0 0 0 0,-1 0 0 0 0,0 0 0 0 0,0 0 0 0 0,0-1 0 0 0,-1 0 0 0 0,0 0 0 0 0,0 0 0 0 0,-1-1 0 0 0,1 1 0 0 0,-1-1 0 0 0,-1 0 0 0 0,3-9 0 0 0,-4 12-85 0 0,0 0-1 0 0,-1 0 1 0 0,0 0-1 0 0,0-1 1 0 0,0 1-1 0 0,0 0 0 0 0,-1 0 1 0 0,1 0-1 0 0,-1-1 1 0 0,0 1-1 0 0,-1 0 0 0 0,1 0 1 0 0,-1 0-1 0 0,1 1 1 0 0,-1-1-1 0 0,0 0 1 0 0,-1 0-1 0 0,1 1 0 0 0,-1 0 1 0 0,1-1-1 0 0,-1 1 1 0 0,0 0-1 0 0,-7-5 1 0 0,8 6-118 0 0,0 0 0 0 0,0 0 0 0 0,0 1 0 0 0,0-1 0 0 0,0 0 0 0 0,-1 1 0 0 0,1 0 0 0 0,-1 0 0 0 0,1-1 0 0 0,-1 1 1 0 0,1 1-1 0 0,-1-1 0 0 0,1 0 0 0 0,-1 1 0 0 0,0-1 0 0 0,0 1 0 0 0,1 0 0 0 0,-4 0 0 0 0,4 1-23 0 0,0 0 0 0 0,0 0 0 0 0,0 0 0 0 0,0 0 0 0 0,0 0 0 0 0,0 0 0 0 0,0 1 0 0 0,0-1 0 0 0,1 1 0 0 0,-1-1 0 0 0,0 1 0 0 0,1 0 0 0 0,0-1 0 0 0,-1 1 0 0 0,1 0 0 0 0,0 0 0 0 0,0 0 0 0 0,0 0 0 0 0,0 0 0 0 0,0 0 0 0 0,-1 5 0 0 0,-2 7 22 0 0,0-1 0 0 0,1 1-1 0 0,0 1 1 0 0,1-1-1 0 0,1 0 1 0 0,0 0 0 0 0,1 1-1 0 0,1-1 1 0 0,0 1 0 0 0,0-1-1 0 0,2 0 1 0 0,0 0 0 0 0,5 14-1 0 0,-6-21 75 0 0,0 0 0 0 0,1-1 0 0 0,0 1 0 0 0,0-1 0 0 0,1 1 0 0 0,0-1 0 0 0,0 0 0 0 0,0 0 0 0 0,1-1 0 0 0,-1 0 0 0 0,1 1-1 0 0,1-1 1 0 0,-1-1 0 0 0,1 1 0 0 0,0-1 0 0 0,0 0 0 0 0,0-1 0 0 0,0 1 0 0 0,1-1 0 0 0,-1 0 0 0 0,1-1 0 0 0,0 1 0 0 0,0-1 0 0 0,0-1 0 0 0,0 0 0 0 0,0 0 0 0 0,10 1 0 0 0,0-3 60 0 0,-1 1 1 0 0,1-2 0 0 0,0 0 0 0 0,-1-1 0 0 0,0-1-1 0 0,23-8 1 0 0,89-46-251 0 0,-41 17-2824 0 0,-73 34 2895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14459 0 0,'122'91'-34'0'0,"164"159"-1"0"0,-131-83-4564 0 0,-142-153 3722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1 17172 0 0,'-13'27'-160'0'0,"-5"8"-24"0"0,5 5 144 0 0,-2 6 24 0 0,-4 2 16 0 0,1 7 0 0 0,3 1 16 0 0,-3 3-168 0 0,-3 3-265 0 0,-1 5-63 0 0,-1-1-312 0 0,-2 5-1744 0 0,2 1 2152 0 0,2 5-825 0 0,-1-5 1217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8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0 18900 0 0,'3'15'-304'0'0,"2"5"104"0"0,-1 6 24 0 0,0 7 56 0 0,1 5 112 0 0,-2 5 8 0 0,-2 7 24 0 0,-1 8-80 0 0,0 1 8 0 0,-3 3-456 0 0,0 2-72 0 0,0 1-25 0 0,0-3-487 0 0,-1-4-728 0 0,0-5 1256 0 0,2-7-633 0 0,-1-2 1193 0 0</inkml:trace>
  <inkml:trace contextRef="#ctx0" brushRef="#br0" timeOffset="1">0 348 21501 0 0,'15'-1'-168'0'0,"2"1"-145"0"0,3 0 177 0 0,9 0-24 0 0,-1-2-120 0 0,6 2-64 0 0,7 2-128 0 0,-1-2-1016 0 0,2 0-713 0 0,3-3 865 0 0,2-2 1360 0 0,7-3-1416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8 100 18660 0 0,'1'-4'-69'0'0,"0"0"0"0"0,1 0-1 0 0,-1 0 1 0 0,1 0 0 0 0,0 0 0 0 0,0 0 0 0 0,1 0 0 0 0,-1 1-1 0 0,1-1 1 0 0,0 1 0 0 0,0 0 0 0 0,0 0 0 0 0,0 0 0 0 0,1 0-1 0 0,-1 0 1 0 0,1 1 0 0 0,-1 0 0 0 0,1 0 0 0 0,0 0 0 0 0,7-3-1 0 0,3-1-179 0 0,0 1 0 0 0,0 1-1 0 0,1 0 1 0 0,25-4 0 0 0,-28 7 138 0 0,-1 0 0 0 0,1 1 0 0 0,-1 0 0 0 0,1 0 0 0 0,-1 2 0 0 0,0-1 0 0 0,1 1 0 0 0,-1 1 0 0 0,0 0 0 0 0,21 9 1 0 0,-27-9 94 0 0,1 0 0 0 0,-1 0 0 0 0,0 0-1 0 0,1 1 1 0 0,-2 0 0 0 0,1 0 0 0 0,0 0 0 0 0,-1 1 0 0 0,0-1 0 0 0,0 1 0 0 0,0 0 0 0 0,0 0 0 0 0,-1 1 0 0 0,0-1 0 0 0,0 1 0 0 0,0 0 0 0 0,-1-1 0 0 0,0 1 0 0 0,0 0 0 0 0,-1 0 0 0 0,2 9 0 0 0,-2 2 22 0 0,0 0-1 0 0,-1 1 0 0 0,-1-1 0 0 0,0 0 1 0 0,-1 1-1 0 0,-1-1 0 0 0,-1 0 0 0 0,-1-1 1 0 0,0 1-1 0 0,-1-1 0 0 0,-1 0 0 0 0,0 0 1 0 0,-1 0-1 0 0,-18 25 0 0 0,10-19 31 0 0,-1 0 0 0 0,-1 0 0 0 0,-1-2 0 0 0,-1-1-1 0 0,-1 0 1 0 0,0-1 0 0 0,-1-1 0 0 0,-37 20 0 0 0,-53 17 3129 0 0,117-70-2485 0 0,-1 12-668 0 0,0-1 0 0 0,0 1 0 0 0,0 0 0 0 0,0 0 0 0 0,1 0 0 0 0,-1 0 0 0 0,1 1 1 0 0,0 0-1 0 0,11-5 0 0 0,1-2-147 0 0,-11 6 111 0 0,0 0 1 0 0,0 0-1 0 0,0 1 0 0 0,1 0 0 0 0,-1 1 0 0 0,1-1 0 0 0,0 1 1 0 0,-1 0-1 0 0,1 1 0 0 0,0-1 0 0 0,0 2 0 0 0,0-1 0 0 0,0 1 1 0 0,0 0-1 0 0,0 0 0 0 0,0 1 0 0 0,0 0 0 0 0,0 0 0 0 0,0 0 1 0 0,0 1-1 0 0,0 0 0 0 0,-1 1 0 0 0,1-1 0 0 0,-1 1 0 0 0,0 1 0 0 0,1-1 1 0 0,-1 1-1 0 0,-1 0 0 0 0,1 0 0 0 0,-1 1 0 0 0,8 8 0 0 0,80 97-2472 0 0,-68-91-299 0 0,-13-14 1022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9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0 19052 0 0,'26'19'-126'0'0,"0"2"0"0"0,-2 0 0 0 0,-1 2-1 0 0,0 0 1 0 0,-2 1 0 0 0,29 43 0 0 0,-27-31 88 0 0,-1 2 1 0 0,-2 0-1 0 0,-2 2 1 0 0,18 58-1 0 0,-17-30 12 0 0,-3 0 0 0 0,-3 1-1 0 0,-3 0 1 0 0,-3 1 0 0 0,-4 138 0 0 0,-8-143-382 0 0,-2 0 1 0 0,-4-1 0 0 0,-2-1-1 0 0,-3 0 1 0 0,-2-1-1 0 0,-37 83 1 0 0,20-70-872 0 0,-4-1-1 0 0,-2-2 1 0 0,-4-2 0 0 0,-82 101-1 0 0,57-90-406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39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640 1 22165 0 0,'-5'0'-98'0'0,"-1"1"1"0"0,1-1-1 0 0,-1 1 0 0 0,1 1 1 0 0,0-1-1 0 0,0 1 0 0 0,0 0 1 0 0,0 0-1 0 0,0 0 1 0 0,0 1-1 0 0,0 0 0 0 0,1 0 1 0 0,-1 0-1 0 0,-4 5 1 0 0,-7 6-104 0 0,1 1 1 0 0,-17 24-1 0 0,21-25 126 0 0,-42 54 3 0 0,4 2 0 0 0,2 2-1 0 0,-38 84 1 0 0,32-44-17 0 0,-58 182-1 0 0,86-213 21 0 0,-24 149 0 0 0,42-180 15 0 0,3 0 0 0 0,2 1 0 0 0,2-1 0 0 0,8 67 0 0 0,-4-91-125 0 0,1 0 0 0 0,2 0 0 0 0,0-1 0 0 0,2 1 1 0 0,0-2-1 0 0,2 1 0 0 0,1-2 0 0 0,1 1 0 0 0,0-2 0 0 0,27 33 0 0 0,-19-30-181 0 0,1-2 0 0 0,1 0 0 0 0,2-1 0 0 0,0-2 0 0 0,1 0 0 0 0,0-2 0 0 0,2-1 0 0 0,38 18 0 0 0,46 14 199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9410 0 0,'0'-1'-52'0'0,"0"1"0"0"0,0-1-1 0 0,0 1 1 0 0,0-1 0 0 0,0 0 0 0 0,0 1 0 0 0,0-1-1 0 0,0 0 1 0 0,0 1 0 0 0,0-1 0 0 0,0 1 0 0 0,1-1-1 0 0,-1 0 1 0 0,0 1 0 0 0,0-1 0 0 0,1 1 0 0 0,-1-1-1 0 0,0 1 1 0 0,1-1 0 0 0,-1 1 0 0 0,0-1 0 0 0,1 1-1 0 0,-1-1 1 0 0,1 1 0 0 0,-1 0 0 0 0,1-1-1 0 0,-1 1 1 0 0,1-1 0 0 0,0 1 0 0 0,11 14-931 0 0,9 39 115 0 0,-20-48 800 0 0,16 44 10 0 0,-4-7 205 0 0,2 0 0 0 0,38 74 0 0 0,-51-113-91 0 0,0 0 0 0 0,-1-1-1 0 0,1 1 1 0 0,0 0 0 0 0,0-1 0 0 0,1 1-1 0 0,-1-1 1 0 0,0 0 0 0 0,1 0 0 0 0,-1 0-1 0 0,1 0 1 0 0,0 0 0 0 0,5 2 0 0 0,-7-4-3 0 0,1 1 0 0 0,-1-1 1 0 0,1 0-1 0 0,0 0 0 0 0,-1 0 0 0 0,1 0 1 0 0,0 0-1 0 0,-1 0 0 0 0,1 0 1 0 0,0 0-1 0 0,-1-1 0 0 0,1 1 0 0 0,-1-1 1 0 0,1 1-1 0 0,0-1 0 0 0,-1 0 0 0 0,1 1 1 0 0,-1-1-1 0 0,0 0 0 0 0,1 0 1 0 0,-1 0-1 0 0,0 0 0 0 0,1 0 0 0 0,-1 0 1 0 0,0-1-1 0 0,0 1 0 0 0,1-2 0 0 0,31-38 761 0 0,-3-1 0 0 0,36-64 0 0 0,18-66 2115 0 0,-79 158-2345 0 0,3-6-447 0 0,-3 20-373 0 0,1 14-168 0 0,18 78-56 0 0,-19-66 453 0 0,1-2 1 0 0,1 1-1 0 0,1-1 0 0 0,1 0 1 0 0,1 0-1 0 0,18 30 1 0 0,-23-48-14 0 0,-1 0 0 0 0,1-1 0 0 0,0 0 0 0 0,0 1 0 0 0,0-2 0 0 0,1 1 0 0 0,11 7-1 0 0,-15-11 46 0 0,1 1 0 0 0,-1-1 0 0 0,1 1-1 0 0,0-1 1 0 0,0 0 0 0 0,-1 0 0 0 0,1 0-1 0 0,0-1 1 0 0,0 1 0 0 0,0-1 0 0 0,0 1-1 0 0,0-1 1 0 0,0 0 0 0 0,0 0 0 0 0,0 0-1 0 0,0-1 1 0 0,0 1 0 0 0,0-1-1 0 0,0 0 1 0 0,0 1 0 0 0,3-3 0 0 0,-4 2 93 0 0,0-1 0 0 0,1 1 0 0 0,-1-1 0 0 0,0 0 0 0 0,0 1-1 0 0,0-1 1 0 0,-1 0 0 0 0,1 0 0 0 0,0-1 0 0 0,-1 1 0 0 0,1 0 0 0 0,-1 0 0 0 0,0-1 0 0 0,0 1 0 0 0,0-1 0 0 0,0 1 0 0 0,0-1 0 0 0,0 1 0 0 0,-1-1 0 0 0,1 0 0 0 0,-1 1 0 0 0,0-1 0 0 0,0 0 0 0 0,0 1 0 0 0,0-1 0 0 0,0 0 0 0 0,-1-3 0 0 0,-2-10 200 0 0,-1-1-1 0 0,0 1 1 0 0,-9-22 0 0 0,3 5-302 0 0,-6-15 63 0 0,11 35-79 0 0,0 0 1 0 0,1-1-1 0 0,0 1 0 0 0,1-1 1 0 0,-2-22-1 0 0,5 33-43 0 0,1-1-1 0 0,-1 1 1 0 0,0-1 0 0 0,1 1 0 0 0,-1 0-1 0 0,1 0 1 0 0,0-1 0 0 0,0 1-1 0 0,1 0 1 0 0,-1 0 0 0 0,1 0-1 0 0,-1 0 1 0 0,1 0 0 0 0,0 0-1 0 0,0 1 1 0 0,0-1 0 0 0,0 1-1 0 0,1-1 1 0 0,-1 1 0 0 0,1 0 0 0 0,-1 0-1 0 0,1 0 1 0 0,0 0 0 0 0,0 0-1 0 0,0 0 1 0 0,0 1 0 0 0,0 0-1 0 0,4-2 1 0 0,6-2-53 0 0,-1 1-1 0 0,1 0 1 0 0,0 0-1 0 0,0 1 1 0 0,0 1-1 0 0,0 1 1 0 0,0-1-1 0 0,0 2 1 0 0,1 0-1 0 0,-1 1 1 0 0,0 0-1 0 0,0 1 1 0 0,0 0-1 0 0,0 1 1 0 0,0 0-1 0 0,0 1 1 0 0,-1 1-1 0 0,0 0 1 0 0,13 7-1 0 0,-4-2 271 0 0,-18-8 596 0 0,-13-2-475 0 0,7 0-341 0 0,-1-1-3 0 0,-1 1 0 0 0,1 0 0 0 0,0 0 0 0 0,0 1 1 0 0,-1-1-1 0 0,1 1 0 0 0,0 0 0 0 0,0 0 1 0 0,0 1-1 0 0,0-1 0 0 0,0 1 0 0 0,0 0 0 0 0,0 0 1 0 0,0 0-1 0 0,1 0 0 0 0,-1 1 0 0 0,1-1 1 0 0,-1 1-1 0 0,1 0 0 0 0,0 0 0 0 0,0 0 0 0 0,1 1 1 0 0,-1-1-1 0 0,0 1 0 0 0,1-1 0 0 0,-3 8 0 0 0,2-5 15 0 0,1 0 0 0 0,0 0 0 0 0,1 0 0 0 0,0 0 0 0 0,0 1 0 0 0,0-1-1 0 0,0 1 1 0 0,1-1 0 0 0,0 1 0 0 0,1-1 0 0 0,-1 1 0 0 0,1-1-1 0 0,0 0 1 0 0,1 1 0 0 0,0-1 0 0 0,4 12 0 0 0,-4-13-7 0 0,1 0 1 0 0,-1 0 0 0 0,1-1-1 0 0,0 1 1 0 0,0-1 0 0 0,0 1-1 0 0,0-1 1 0 0,1 0 0 0 0,0 0-1 0 0,0 0 1 0 0,0-1 0 0 0,5 4-1 0 0,-5-5 34 0 0,-1-1 0 0 0,1 1 0 0 0,0-1 0 0 0,-1 0-1 0 0,1 0 1 0 0,0 0 0 0 0,0 0 0 0 0,0-1 0 0 0,0 1 0 0 0,-1-1-1 0 0,1 0 1 0 0,0 0 0 0 0,0-1 0 0 0,0 1 0 0 0,0-1 0 0 0,0 0-1 0 0,5-1 1 0 0,15-8 70 0 0,0 0-1 0 0,-1-2 1 0 0,0 0-1 0 0,-1-2 0 0 0,-1 0 1 0 0,0-2-1 0 0,-1 0 1 0 0,0-1-1 0 0,26-30 0 0 0,-33 30 144 0 0,0 1-1 0 0,14-25 0 0 0,-9 12 300 0 0,-18 29-465 0 0,3 4-1075 0 0,-2-2 985 0 0,0 0 0 0 0,0 0 0 0 0,-1 0 0 0 0,1 1 1 0 0,0-1-1 0 0,-1 0 0 0 0,1 1 0 0 0,-1-1 0 0 0,0 5 0 0 0,-4 91-104 0 0,0 51 328 0 0,5-134-336 0 0,0 0 0 0 0,1-1 0 0 0,1 1 0 0 0,1 0 0 0 0,0-1 0 0 0,0 1 0 0 0,11 21 0 0 0,-3-19-526 0 0,2-5-337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5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 15619 0 0,'-7'14'-81'0'0,"0"1"-1"0"0,0-1 1 0 0,2 2-1 0 0,0-1 1 0 0,0 1-1 0 0,1 0 1 0 0,1 0-1 0 0,1 0 1 0 0,-1 23-1 0 0,4-28-51 0 0,-1 0-1 0 0,1-1 1 0 0,1 1-1 0 0,0 0 1 0 0,1-1-1 0 0,0 1 1 0 0,0-1-1 0 0,1 0 1 0 0,0 0-1 0 0,1 0 1 0 0,0 0-1 0 0,1-1 0 0 0,0 0 1 0 0,13 15-1 0 0,-4-9-50 0 0,1-1 0 0 0,25 19 0 0 0,-23-19 35 0 0,31 29 1 0 0,-48-41 140 0 0,1 0 0 0 0,-1-1-1 0 0,0 1 1 0 0,1 0 0 0 0,-1 1 0 0 0,0-1 0 0 0,0 0 0 0 0,-1 0 0 0 0,1 0 0 0 0,0 1-1 0 0,-1-1 1 0 0,1 0 0 0 0,-1 1 0 0 0,0-1 0 0 0,0 0 0 0 0,0 1 0 0 0,0-1 0 0 0,0 0-1 0 0,0 1 1 0 0,-1-1 0 0 0,1 0 0 0 0,-1 1 0 0 0,1-1 0 0 0,-1 0 0 0 0,0 0-1 0 0,0 0 1 0 0,0 1 0 0 0,0-1 0 0 0,-1 0 0 0 0,1 0 0 0 0,0-1 0 0 0,-1 1 0 0 0,1 0-1 0 0,-4 2 1 0 0,-4 6 30 0 0,-1 0 0 0 0,0-1 0 0 0,-1 0 0 0 0,-17 11 0 0 0,-8 2-102 0 0,0-2-1 0 0,-1-2 1 0 0,-44 16 0 0 0,56-26-1598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4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81 8834 0 0,'0'-1'349'0'0,"0"0"1"0"0,-1 0-1 0 0,1-1 1 0 0,0 1 0 0 0,0 0-1 0 0,0-1 1 0 0,0 1-1 0 0,0 0 1 0 0,0-1-1 0 0,0 1 1 0 0,1 0-1 0 0,-1-1 1 0 0,0 1-1 0 0,1 0 1 0 0,-1-1-1 0 0,1 1 1 0 0,-1 0-1 0 0,1 0 1 0 0,-1 0 0 0 0,2-2-1 0 0,0 2-200 0 0,-1-1 0 0 0,1 0 0 0 0,0 1-1 0 0,0 0 1 0 0,-1 0 0 0 0,1-1 0 0 0,0 1 0 0 0,0 0 0 0 0,0 0-1 0 0,1 1 1 0 0,2-2 0 0 0,8-1-694 0 0,-1 1 0 0 0,1 1-1 0 0,22-1 1 0 0,-12 1 1371 0 0,93-10-1169 0 0,85-6 687 0 0,-66 17-6553 0 0,-122 1 4462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6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0 13915 0 0,'-4'1'-63'0'0,"0"0"0"0"0,0 0 0 0 0,0 0 0 0 0,0 0 0 0 0,0 1 0 0 0,1 0 0 0 0,-1-1 0 0 0,0 1 0 0 0,1 1 0 0 0,-1-1 0 0 0,1 0 0 0 0,0 1 0 0 0,0 0 0 0 0,0 0 0 0 0,0 0 0 0 0,0 0 0 0 0,0 0 0 0 0,-3 7 1 0 0,-1 0-5 0 0,0 1 0 0 0,1 0 1 0 0,0 0-1 0 0,-8 24 0 0 0,8-15 6 0 0,2 1-1 0 0,0 0 1 0 0,1 0 0 0 0,1 0-1 0 0,1 0 1 0 0,1 1-1 0 0,1-1 1 0 0,1 0-1 0 0,1 0 1 0 0,0 0-1 0 0,2 0 1 0 0,0-1 0 0 0,9 22-1 0 0,-7-29-25 0 0,-1-2 0 0 0,2 1 0 0 0,-1-1 0 0 0,2 0-1 0 0,-1 0 1 0 0,19 16 0 0 0,22 28-207 0 0,-48-54 297 0 0,0 1-1 0 0,0-1 1 0 0,-1 0 0 0 0,1 0-1 0 0,-1 0 1 0 0,1 0 0 0 0,-1 1-1 0 0,0-1 1 0 0,1 0 0 0 0,-1 0-1 0 0,0 1 1 0 0,0-1 0 0 0,0 0-1 0 0,0 0 1 0 0,0 1 0 0 0,0-1-1 0 0,0 0 1 0 0,0 0 0 0 0,-1 1 0 0 0,1-1-1 0 0,0 0 1 0 0,-1 0 0 0 0,1 1-1 0 0,-1-1 1 0 0,1 0 0 0 0,-1 0-1 0 0,0 0 1 0 0,0 0 0 0 0,1 0-1 0 0,-1 0 1 0 0,0 0 0 0 0,0 0-1 0 0,0 0 1 0 0,-2 1 0 0 0,-3 3 42 0 0,-1 0 1 0 0,0 0-1 0 0,0 0 1 0 0,-9 3 0 0 0,8-4-16 0 0,-26 15 125 0 0,-1-2-1 0 0,-49 17 1 0 0,70-29-112 0 0,0 0 0 0 0,-1-2 0 0 0,1 0 0 0 0,-1 0 0 0 0,0-1 0 0 0,0-1 0 0 0,1-1 0 0 0,-1 0 0 0 0,-18-3 0 0 0,10-3-87 0 0,-1-3-32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6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10266 0 0,'26'59'-128'0'0,"-4"0"0"0"0,25 100 0 0 0,-26-82 129 0 0,1-1 72 0 0,1 1-125 0 0,-2 2 0 0 0,12 107 1 0 0,-22-88-1207 0 0,-8-54 125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6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12595 0 0,'24'-8'-39'0'0,"0"1"1"0"0,1 0-1 0 0,0 2 1 0 0,43-4 0 0 0,-59 9-11 0 0,0 0 1 0 0,0 1 0 0 0,0 0 0 0 0,0 0 0 0 0,-1 1 0 0 0,1 0-1 0 0,0 0 1 0 0,-1 1 0 0 0,1 0 0 0 0,-1 0 0 0 0,0 1 0 0 0,0 1-1 0 0,0-1 1 0 0,-1 1 0 0 0,0 0 0 0 0,13 13 0 0 0,-8-6 66 0 0,-1 1 1 0 0,0 1-1 0 0,-1 0 1 0 0,-1 0-1 0 0,0 1 1 0 0,-1 1 0 0 0,-1-1-1 0 0,0 1 1 0 0,-1 0-1 0 0,-1 1 1 0 0,-1-1-1 0 0,3 18 1 0 0,1 21 133 0 0,-2-1 1 0 0,-3 79 0 0 0,0-120 1936 0 0,4-26-1432 0 0,3-28-71 0 0,-1-21-311 0 0,18-99 10 0 0,-22 144-315 0 0,0 0-1 0 0,0 0 1 0 0,2 0 0 0 0,0 1 0 0 0,1 0 0 0 0,19-29-1 0 0,-24 41-30 0 0,0 0 0 0 0,0 1 0 0 0,0-1 0 0 0,0 0 0 0 0,1 1 0 0 0,0 0 0 0 0,0-1 0 0 0,0 2 0 0 0,0-1 0 0 0,0 0 0 0 0,0 1 0 0 0,1 0 0 0 0,-1 0 0 0 0,1 0 0 0 0,0 0 0 0 0,0 1 0 0 0,-1 0 0 0 0,1 0 0 0 0,0 0 0 0 0,0 1 0 0 0,0-1-1 0 0,0 1 1 0 0,9 1 0 0 0,-7 1 17 0 0,-1-1 1 0 0,0 1-1 0 0,0 0 0 0 0,0 1 0 0 0,0-1 0 0 0,-1 1 0 0 0,1 1 0 0 0,-1-1 0 0 0,1 1 0 0 0,-1 0 1 0 0,0 0-1 0 0,-1 0 0 0 0,1 1 0 0 0,-1-1 0 0 0,0 1 0 0 0,0 0 0 0 0,6 11 0 0 0,0 1 94 0 0,-2 0-1 0 0,0 0 1 0 0,-1 1-1 0 0,-1 0 1 0 0,-1 0-1 0 0,5 25 1 0 0,6 112 195 0 0,1 6-1706 0 0,-12-141 621 0 0,1-2-373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7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17420 0 0,'3'55'-169'0'0,"3"-1"-1"0"0,2 1 1 0 0,17 59 0 0 0,-5-25 156 0 0,32 163-823 0 0,-51-251 833 0 0,3 17-703 0 0,0 0-1 0 0,2 0 0 0 0,0-1 0 0 0,9 17 0 0 0,-9-24-544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7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1 14955 0 0,'-6'1'-66'0'0,"0"2"1"0"0,0-1-1 0 0,1 0 0 0 0,-1 1 1 0 0,1 0-1 0 0,0 1 0 0 0,0-1 1 0 0,0 1-1 0 0,0 0 0 0 0,1 0 0 0 0,-7 7 1 0 0,-2 1 28 0 0,-7 4 5 0 0,2 0 0 0 0,0 2-1 0 0,1 0 1 0 0,1 1 0 0 0,1 0 0 0 0,0 1 0 0 0,2 1 0 0 0,0 0 0 0 0,1 1 0 0 0,1 1 0 0 0,2-1 0 0 0,0 2 0 0 0,1-1-1 0 0,1 1 1 0 0,2 0 0 0 0,-4 28 0 0 0,8-47-4 0 0,1-1-1 0 0,0 1 0 0 0,0-1 1 0 0,0 1-1 0 0,0-1 0 0 0,1 0 1 0 0,0 1-1 0 0,0-1 1 0 0,0 1-1 0 0,0-1 0 0 0,0 0 1 0 0,1 0-1 0 0,0 0 0 0 0,0 0 1 0 0,0 0-1 0 0,1 0 1 0 0,-1-1-1 0 0,1 1 0 0 0,0-1 1 0 0,0 1-1 0 0,0-1 0 0 0,0 0 1 0 0,6 4-1 0 0,-1-3 15 0 0,0 1-1 0 0,0-2 1 0 0,0 1-1 0 0,0-1 1 0 0,1-1 0 0 0,-1 1-1 0 0,1-1 1 0 0,0-1-1 0 0,-1 0 1 0 0,1 0-1 0 0,10 0 1 0 0,21-2 207 0 0,0-1 0 0 0,0-2 0 0 0,-1-2 0 0 0,1-1 0 0 0,-2-3 0 0 0,1 0-1 0 0,-1-3 1 0 0,-1-1 0 0 0,0-2 0 0 0,-1-1 0 0 0,-1-2 0 0 0,-1-2 0 0 0,0-1 0 0 0,53-45 0 0 0,-73 53 133 0 0,0 1 1 0 0,-1-2 0 0 0,19-27-1 0 0,-28 36-164 0 0,0 1-1 0 0,-1-1 1 0 0,0 1-1 0 0,0-1 1 0 0,0 0-1 0 0,-1 0 1 0 0,0 0-1 0 0,0-1 1 0 0,0 1-1 0 0,-1-1 1 0 0,0 1-1 0 0,0 0 1 0 0,-1-1-1 0 0,0-12 1 0 0,-1 18-157 0 0,1 0 0 0 0,-1-1 0 0 0,1 1 0 0 0,-1-1 0 0 0,0 1 0 0 0,0 0 0 0 0,0-1 0 0 0,0 1 0 0 0,0 0-1 0 0,0 0 1 0 0,0 0 0 0 0,0 0 0 0 0,0 0 0 0 0,0 0 0 0 0,-1 0 0 0 0,1 0 0 0 0,0 0 0 0 0,-1 0 0 0 0,1 1 0 0 0,-1-1 0 0 0,1 1 0 0 0,-1-1 0 0 0,1 1 0 0 0,-1 0 0 0 0,1-1 0 0 0,-1 1 0 0 0,1 0 0 0 0,-1 0 0 0 0,1 0 0 0 0,-1 0 0 0 0,-2 0 0 0 0,-1 1-49 0 0,0-1 1 0 0,1 0-1 0 0,-1 1 0 0 0,0 0 1 0 0,0 0-1 0 0,0 1 1 0 0,1-1-1 0 0,-10 5 0 0 0,3 2 2 0 0,0 0-1 0 0,0 1 1 0 0,0 0-1 0 0,1 0 1 0 0,1 1-1 0 0,0 1 1 0 0,0 0-1 0 0,1 0 1 0 0,0 0-1 0 0,1 1 1 0 0,0 0-1 0 0,1 1 1 0 0,1 0-1 0 0,0 0 1 0 0,0 0-1 0 0,1 0 1 0 0,1 1-1 0 0,0-1 1 0 0,1 1-1 0 0,1 0 1 0 0,0 0-1 0 0,1-1 0 0 0,2 27 1 0 0,-1-34 1 0 0,-1-1-1 0 0,1 0 1 0 0,1 1-1 0 0,-1-1 1 0 0,1 0 0 0 0,0 0-1 0 0,0 0 1 0 0,0 0 0 0 0,1 0-1 0 0,0 0 1 0 0,0-1-1 0 0,0 1 1 0 0,0-1 0 0 0,1 0-1 0 0,-1 0 1 0 0,1 0 0 0 0,8 5-1 0 0,-6-5-94 0 0,1 0-1 0 0,-1 0 1 0 0,1-1-1 0 0,0 0 1 0 0,0 0-1 0 0,0-1 1 0 0,1 0-1 0 0,-1 0 1 0 0,0-1-1 0 0,1 0 1 0 0,-1 0-1 0 0,11-1 1 0 0,22 0-843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7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395 718 11026 0 0,'-1'-4'199'0'0,"0"1"0"0"0,0-1 0 0 0,0 1 0 0 0,-1-1 0 0 0,1 1 0 0 0,-1 0-1 0 0,0-1 1 0 0,0 1 0 0 0,0 0 0 0 0,-1 0 0 0 0,1 0 0 0 0,-1 1 0 0 0,0-1 0 0 0,1 1-1 0 0,-1-1 1 0 0,0 1 0 0 0,-6-3 0 0 0,3 2-174 0 0,0 1-1 0 0,0-1 1 0 0,0 2-1 0 0,0-1 1 0 0,0 1 0 0 0,0 0-1 0 0,0 0 1 0 0,-1 0-1 0 0,1 1 1 0 0,-7 0-1 0 0,0 1-106 0 0,1 1 0 0 0,-1 0-1 0 0,1 1 1 0 0,-1 0-1 0 0,1 0 1 0 0,0 2-1 0 0,0-1 1 0 0,0 2 0 0 0,1-1-1 0 0,-14 10 1 0 0,13-5 48 0 0,0 0 1 0 0,1 1 0 0 0,1 0 0 0 0,0 0-1 0 0,0 1 1 0 0,1 0 0 0 0,1 1-1 0 0,0 0 1 0 0,-10 23 0 0 0,14-28-16 0 0,0 0 0 0 0,1 0 0 0 0,1 0 0 0 0,-1 1-1 0 0,1-1 1 0 0,0 1 0 0 0,1 0 0 0 0,0 0 0 0 0,1-1 0 0 0,0 1 0 0 0,0 0 0 0 0,1 0 0 0 0,0-1 0 0 0,0 1 0 0 0,1 0 0 0 0,0-1-1 0 0,7 17 1 0 0,-7-21 21 0 0,1 1-1 0 0,0-1 0 0 0,1 0 0 0 0,-1-1 1 0 0,1 1-1 0 0,-1 0 0 0 0,1-1 0 0 0,0 0 0 0 0,1 0 1 0 0,-1 0-1 0 0,0-1 0 0 0,1 1 0 0 0,0-1 1 0 0,-1 0-1 0 0,1 0 0 0 0,0-1 0 0 0,0 1 1 0 0,0-1-1 0 0,0 0 0 0 0,0 0 0 0 0,7-1 1 0 0,6 1-6 0 0,0 0 1 0 0,0-2 0 0 0,0 0 0 0 0,31-6 0 0 0,-16-1-4 0 0,0-2 0 0 0,0-1 0 0 0,-1-1 1 0 0,-1-1-1 0 0,0-2 0 0 0,45-30 0 0 0,-28 12 53 0 0,-2-2 0 0 0,-1-2 0 0 0,43-46 0 0 0,-61 55 69 0 0,-1-1-1 0 0,-2-1 0 0 0,-1-2 1 0 0,31-54-1 0 0,-43 63-58 0 0,0 0-1 0 0,-1-1 1 0 0,-1-1 0 0 0,-2 0 0 0 0,0 0 0 0 0,-2 0 0 0 0,5-48-1 0 0,-9 46-6 0 0,0 0-1 0 0,-2 0 0 0 0,-7-42 1 0 0,7 59 73 0 0,-2 0 1 0 0,1-1 0 0 0,-1 2 0 0 0,-1-1-1 0 0,1 0 1 0 0,-2 1 0 0 0,1-1 0 0 0,-1 1-1 0 0,-1 0 1 0 0,0 1 0 0 0,0-1 0 0 0,-10-9-1 0 0,14 16-87 0 0,0 0 0 0 0,0 0 0 0 0,-1 0 0 0 0,1 0 0 0 0,0 1 0 0 0,-1-1 0 0 0,1 1 0 0 0,-1 0 0 0 0,1-1 0 0 0,-1 1 0 0 0,0 0 0 0 0,1 0-1 0 0,-1 1 1 0 0,0-1 0 0 0,0 1 0 0 0,0-1 0 0 0,0 1 0 0 0,1 0 0 0 0,-5 0 0 0 0,3 1-29 0 0,0 0 0 0 0,0 1 0 0 0,0-1 0 0 0,1 0 0 0 0,-1 1 0 0 0,1 0 0 0 0,-1 0 0 0 0,1 0 0 0 0,0 0 0 0 0,0 1 0 0 0,0-1 0 0 0,-4 5-1 0 0,-4 6-47 0 0,1-1 0 0 0,1 2 0 0 0,0-1 0 0 0,0 1 0 0 0,-10 25-1 0 0,-1 12 54 0 0,1 0-1 0 0,3 1 1 0 0,2 1-1 0 0,3 0 0 0 0,1 1 1 0 0,3 0-1 0 0,3 0 0 0 0,2 1 1 0 0,6 69-1 0 0,1-72-2 0 0,2 0-1 0 0,2-1 0 0 0,3 1 1 0 0,2-2-1 0 0,36 88 0 0 0,-21-80-1232 0 0,-12-32 199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18316 0 0,'9'9'-392'0'0,"1"1"-168"0"0,3 2 32 0 0,6 4-417 0 0,-3 1-87 0 0,8 5-24 0 0,-1-4-528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8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153 241 13315 0 0,'0'0'468'0'0,"-9"0"268"0"0,6 0-750 0 0,1 0 0 0 0,0 0 0 0 0,0 0 0 0 0,0 0 0 0 0,0 1 0 0 0,0-1 0 0 0,0 1 0 0 0,0-1 0 0 0,0 1 0 0 0,0 0 0 0 0,0-1 0 0 0,0 1 0 0 0,0 0 0 0 0,0 1 0 0 0,0-1 0 0 0,-2 2 0 0 0,-30 35-183 0 0,25-26 181 0 0,0 1 1 0 0,1 0-1 0 0,0 0 0 0 0,1 0 0 0 0,1 1 0 0 0,0 0 0 0 0,-8 29 0 0 0,13-35-13 0 0,-1 0 0 0 0,1 0 0 0 0,0 0 0 0 0,1 0 0 0 0,0 0 0 0 0,0 0 0 0 0,1 0 0 0 0,0 0-1 0 0,0 0 1 0 0,1 0 0 0 0,0 0 0 0 0,0-1 0 0 0,1 1 0 0 0,0-1 0 0 0,0 1 0 0 0,8 11 0 0 0,-8-15 30 0 0,0 0 1 0 0,1-1-1 0 0,-1 1 1 0 0,1-1-1 0 0,0 0 1 0 0,0 0-1 0 0,0 0 1 0 0,0-1-1 0 0,1 1 1 0 0,-1-1-1 0 0,1 0 1 0 0,-1 0-1 0 0,1-1 1 0 0,0 1-1 0 0,0-1 1 0 0,-1 0-1 0 0,1-1 1 0 0,0 1-1 0 0,0-1 1 0 0,0 0-1 0 0,0 0 1 0 0,6-1-1 0 0,4 0 67 0 0,-1-1-1 0 0,1-1 1 0 0,-1 0-1 0 0,0-1 1 0 0,-1 0-1 0 0,21-9 1 0 0,-11 1 112 0 0,0 0 0 0 0,0-1 0 0 0,-1-2 0 0 0,21-17 1 0 0,-35 25-45 0 0,0 0 1 0 0,0-1 0 0 0,-1 1 0 0 0,0-1 0 0 0,-1-1-1 0 0,0 1 1 0 0,0-1 0 0 0,0-1 0 0 0,-1 1 0 0 0,-1-1-1 0 0,1 1 1 0 0,4-21 0 0 0,-8 24-83 0 0,-1 0 0 0 0,0 0 1 0 0,0 0-1 0 0,-1-1 0 0 0,1 1 0 0 0,-1 0 1 0 0,-1 0-1 0 0,1 0 0 0 0,-1 0 1 0 0,0 0-1 0 0,0 1 0 0 0,-1-1 0 0 0,0 0 1 0 0,0 1-1 0 0,0 0 0 0 0,-1 0 0 0 0,1 0 1 0 0,-8-7-1 0 0,2 2-100 0 0,0 0 1 0 0,-1 0-1 0 0,0 2 0 0 0,-1-1 0 0 0,1 1 1 0 0,-2 0-1 0 0,-17-8 0 0 0,18 10-51 0 0,1 1 1 0 0,-1 1-1 0 0,0 0 0 0 0,0 0 0 0 0,0 1 0 0 0,0 0 0 0 0,-1 1 0 0 0,1 1 0 0 0,-1-1 0 0 0,1 2 0 0 0,-21 1 0 0 0,33-1 57 0 0,0 0 0 0 0,0 0 0 0 0,0 0 0 0 0,0 0 0 0 0,0 1 0 0 0,0-1 0 0 0,0 0 0 0 0,0 1 0 0 0,0-1 0 0 0,0 1 0 0 0,0-1 0 0 0,0 1 0 0 0,0 0 0 0 0,0-1 0 0 0,-1 1 0 0 0,1 0 0 0 0,0-1 0 0 0,0 1 0 0 0,-1 0 0 0 0,1 0 0 0 0,0 0 0 0 0,-1 0 0 0 0,1 0 0 0 0,-1 0 0 0 0,0 0 0 0 0,1-1 0 0 0,-1 1 0 0 0,1 1 0 0 0,-1-1 0 0 0,0 0 0 0 0,0 0 0 0 0,0 0 0 0 0,0 0-1 0 0,0 0 1 0 0,0 0 0 0 0,0 0 0 0 0,0 0 0 0 0,0 0 0 0 0,0 0 0 0 0,0 0 0 0 0,-1 0 0 0 0,1 0 0 0 0,0 0 0 0 0,-1 0 0 0 0,1 0 0 0 0,-1 0 0 0 0,1 0 0 0 0,-1 0 0 0 0,0-1 0 0 0,1 1 0 0 0,-1 0 0 0 0,0 0 0 0 0,1 0 0 0 0,-1-1 0 0 0,0 1 0 0 0,0 0 0 0 0,0-1 0 0 0,0 1 0 0 0,0-1 0 0 0,0 1 0 0 0,0-1 0 0 0,1 1 0 0 0,-1-1 0 0 0,-1 0 0 0 0,1 0 0 0 0,0 1 0 0 0,0-1 0 0 0,0 0 0 0 0,-1 0 0 0 0,18 3-76 0 0,0-1 1 0 0,0 0-1 0 0,0-1 1 0 0,0-1-1 0 0,0 0 1 0 0,0-2 0 0 0,27-4-1 0 0,113-36 211 0 0,-123 31-133 0 0,70-24 981 0 0,118-58 1 0 0,-204 86 53 0 0,-25 12-37 0 0,-18 15-972 0 0,14-7-22 0 0,0 2 0 0 0,1 0 0 0 0,0 0-1 0 0,2 0 1 0 0,-1 2 0 0 0,-12 32-1 0 0,11-16 1 0 0,1 1 0 0 0,2 0-1 0 0,2 1 1 0 0,-5 68 0 0 0,13 142-31 0 0,-1-218 63 0 0,-1 365-190 0 0,-3-173-678 0 0,-1-148-55 0 0,-9-28-929 0 0,6-26 204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9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14059 0 0,'10'-23'456'0'0,"5"2"-192"0"0,0-1-8 0 0,6 3 8 0 0,6 2-216 0 0,6 1-48 0 0,3 2-24 0 0,3 1-24 0 0,5 0-40 0 0,-1 1 48 0 0,2 2-16 0 0,-2 1-8 0 0,-4 2 48 0 0,0 1-296 0 0,-3 1-128 0 0,-1 0-56 0 0,-4-1-344 0 0,-5 1-1433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49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2 15035 0 0,'-3'-1'7'0'0,"-1"1"1"0"0,0 0-1 0 0,1 0 0 0 0,-1 0 1 0 0,1 0-1 0 0,-1 0 0 0 0,1 1 0 0 0,-1-1 1 0 0,0 1-1 0 0,1 0 0 0 0,0 0 0 0 0,-1 1 1 0 0,1-1-1 0 0,0 1 0 0 0,0 0 0 0 0,-4 1 1 0 0,2 2-35 0 0,-1 0 0 0 0,1 1 0 0 0,0-1 0 0 0,0 1 0 0 0,1 0 0 0 0,-7 12 0 0 0,-2 4-6 0 0,2 1 0 0 0,1 0 0 0 0,1 1 0 0 0,1 0 0 0 0,1 0 0 0 0,1 1 0 0 0,-5 44 0 0 0,0 182-42 0 0,11-227 71 0 0,0 55-7 0 0,4 1 0 0 0,25 146 0 0 0,-14-157-511 0 0,-2 1 1 0 0,-4 0-1 0 0,1 91 1 0 0,-11-135-646 0 0,-3-3-484 0 0</inkml:trace>
  <inkml:trace contextRef="#ctx0" brushRef="#br0" timeOffset="1">16 631 16275 0 0,'23'-17'257'0'0,"2"1"23"0"0,5 2-104 0 0,8 2-72 0 0,-2 0-48 0 0,4 4-24 0 0,0 1-64 0 0,-1 4-8 0 0,2-2-16 0 0,1 5-104 0 0,-3 0 0 0 0,-2 0-793 0 0,-1 2-519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5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38 9466 0 0,'-2'-3'563'0'0,"0"-1"1"0"0,-1 1-1 0 0,1 0 0 0 0,-1 1 1 0 0,0-1-1 0 0,0 0 0 0 0,0 1 1 0 0,0-1-1 0 0,0 1 0 0 0,-1 0 0 0 0,-4-2 1 0 0,7 3-592 0 0,-1 0 0 0 0,0 1 0 0 0,0-1 0 0 0,0 1 0 0 0,0 0 0 0 0,0-1-1 0 0,0 1 1 0 0,0 0 0 0 0,0 0 0 0 0,0 0 0 0 0,0 0 0 0 0,0 1 0 0 0,0-1 0 0 0,0 0 0 0 0,0 1 0 0 0,0 0 0 0 0,1-1 0 0 0,-1 1 0 0 0,0 0 0 0 0,0 0 0 0 0,0 0 0 0 0,1 0 0 0 0,-3 2 0 0 0,-21 15-326 0 0,15-12 262 0 0,2 0 0 0 0,-1 1 1 0 0,1 0-1 0 0,-13 14 0 0 0,8-5 36 0 0,1 2-1 0 0,0-1 0 0 0,1 2 0 0 0,1-1 0 0 0,1 1 1 0 0,1 1-1 0 0,1 0 0 0 0,0 0 0 0 0,2 0 0 0 0,0 1 1 0 0,-2 25-1 0 0,5-31 68 0 0,1 0 0 0 0,1 1-1 0 0,0-1 1 0 0,1 0 0 0 0,1 1 0 0 0,0-1 0 0 0,1 0 0 0 0,1 0-1 0 0,0 0 1 0 0,1-1 0 0 0,1 1 0 0 0,0-1 0 0 0,1-1 0 0 0,0 1-1 0 0,1-1 1 0 0,11 14 0 0 0,-7-15-136 0 0,1 0 0 0 0,0 0 1 0 0,1-1-1 0 0,1-1 0 0 0,-1 0 0 0 0,2-1 0 0 0,-1-1 0 0 0,1 0 1 0 0,26 9-1 0 0,-21-12-1845 0 0,-13-3 667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0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560 1 7714 0 0,'-1'17'4889'0'0,"-6"13"-1481"0"0,-5 11-255 0 0,-5 3 880 0 0,-6 10-4433 0 0,-15 14 64 0 0,-4 11-176 0 0,-17 8-825 0 0,-10 4-711 0 0,-16 4 744 0 0,-8 0 1320 0 0,-21-1-1201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1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9314 0 0,'-1'-1'40'0'0,"1"1"0"0"0,0 0 0 0 0,-1 0 0 0 0,1 0 0 0 0,0 0 0 0 0,-1 0 0 0 0,1 0 0 0 0,-1 0 0 0 0,1 0 0 0 0,0 0 0 0 0,-1 0 0 0 0,1 0 0 0 0,0 1 0 0 0,-1-1 0 0 0,1 0 0 0 0,-1 0 0 0 0,1 0 0 0 0,0 0 0 0 0,-1 1 0 0 0,1-1 0 0 0,0 0 0 0 0,0 0 0 0 0,-1 0 0 0 0,1 1 0 0 0,0-1 0 0 0,-1 0 0 0 0,1 1 0 0 0,0-1 0 0 0,0 0 0 0 0,0 1 0 0 0,-1-1 0 0 0,1 0 0 0 0,0 1 0 0 0,-7 19 918 0 0,2 24-893 0 0,-2 234-606 0 0,-11 154 727 0 0,10-338-211 0 0,-12 103-65 0 0,13-155-900 0 0,-13 42-1 0 0,18-78 882 0 0,0 0-1 0 0,0 1 1 0 0,-1-1 0 0 0,1 0-1 0 0,-1 0 1 0 0,-1-1-1 0 0,-3 7 1 0 0,-12 5-476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3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1 737 10450 0 0,'4'-19'184'0'0,"0"0"0"0"0,1-1 0 0 0,2 2 0 0 0,0-1 0 0 0,1 1 0 0 0,0 0 1 0 0,2 1-1 0 0,0 0 0 0 0,1 0 0 0 0,0 1 0 0 0,1 1 0 0 0,1 0 0 0 0,1 0 0 0 0,0 2 0 0 0,1-1 0 0 0,0 2 0 0 0,30-19 0 0 0,121-66-344 0 0,-157 92 186 0 0,1 0 0 0 0,-1 0 0 0 0,0-1 0 0 0,0 0 1 0 0,-1-1-1 0 0,0 0 0 0 0,12-12 0 0 0,-17 15-15 0 0,0 0 0 0 0,0 0-1 0 0,-1 0 1 0 0,0-1 0 0 0,1 1 0 0 0,-2-1 0 0 0,1 1 0 0 0,0-1-1 0 0,-1 1 1 0 0,0-1 0 0 0,0 0 0 0 0,0 0 0 0 0,-1 1 0 0 0,0-1-1 0 0,0 0 1 0 0,0 0 0 0 0,0 0 0 0 0,-3-9 0 0 0,-4-15-61 0 0,-1-1 1 0 0,-1 1 0 0 0,-19-37-1 0 0,28 65 27 0 0,0 0 0 0 0,0 0 0 0 0,-1 0 0 0 0,1 1 0 0 0,0-1 0 0 0,-1 0 0 0 0,1 0 0 0 0,-1 0 0 0 0,1 0 0 0 0,-1 1 0 0 0,0-1 0 0 0,1 0 0 0 0,-1 0 0 0 0,0 1 0 0 0,1-1 0 0 0,-1 1 0 0 0,0-1-1 0 0,0 0 1 0 0,0 1 0 0 0,1 0 0 0 0,-2-1 0 0 0,1 1-51 0 0,1 0-1 0 0,-1 1 1 0 0,1-1-1 0 0,-1 0 1 0 0,1 1-1 0 0,-1-1 1 0 0,1 1-1 0 0,-1-1 1 0 0,1 1 0 0 0,-1-1-1 0 0,1 1 1 0 0,0-1-1 0 0,-1 1 1 0 0,1-1-1 0 0,0 1 1 0 0,-1-1-1 0 0,1 1 1 0 0,0-1-1 0 0,0 1 1 0 0,0 0-1 0 0,0-1 1 0 0,-1 2-1 0 0,-4 43-1512 0 0,18 228 1189 0 0,-4-130 454 0 0,-5 181 380 0 0,-5-212-58 0 0,1-105-314 0 0,0-4 36 0 0,-1 0 0 0 0,1 0 0 0 0,0 1 0 0 0,1-1 0 0 0,-1 0 0 0 0,1 0-1 0 0,-1 1 1 0 0,1-1 0 0 0,0 0 0 0 0,3 6 937 0 0,-4-12-590 0 0,2-31-22 0 0,2 1 0 0 0,1 0-1 0 0,17-58 1 0 0,-19 80-454 0 0,1 1 0 0 0,0 0-1 0 0,1 0 1 0 0,0 0 0 0 0,1 0 0 0 0,0 1-1 0 0,0 0 1 0 0,1 0 0 0 0,0 1 0 0 0,1 0-1 0 0,0 0 1 0 0,0 0 0 0 0,1 1 0 0 0,0 1-1 0 0,16-10 1 0 0,-20 12-16 0 0,1 2 0 0 0,0-1-1 0 0,0 1 1 0 0,0-1 0 0 0,0 2-1 0 0,1-1 1 0 0,-1 1 0 0 0,0 0 0 0 0,1 0-1 0 0,-1 1 1 0 0,1-1 0 0 0,-1 2 0 0 0,1-1-1 0 0,10 3 1 0 0,-9-1 5 0 0,0 1 1 0 0,0-1-1 0 0,-1 2 1 0 0,1-1-1 0 0,-1 1 1 0 0,0 1-1 0 0,0-1 1 0 0,0 1-1 0 0,-1 0 1 0 0,0 1-1 0 0,8 7 0 0 0,8 14 46 0 0,0 2 0 0 0,-2 0 0 0 0,-1 1 0 0 0,-1 0 0 0 0,17 43 0 0 0,36 59 212 0 0,-69-128-197 0 0,1 0 0 0 0,-1 0-1 0 0,1 0 1 0 0,0-1 0 0 0,1 1 0 0 0,-1-1 0 0 0,7 5-1 0 0,-9-7-11 0 0,0-1-1 0 0,0 1 1 0 0,0-1-1 0 0,0 1 1 0 0,0-1-1 0 0,0 0 0 0 0,0 1 1 0 0,0-1-1 0 0,0 0 1 0 0,0 0-1 0 0,0 0 0 0 0,0 0 1 0 0,0 0-1 0 0,0 0 1 0 0,0 0-1 0 0,0 0 1 0 0,0 0-1 0 0,0-1 0 0 0,0 1 1 0 0,-1 0-1 0 0,1-1 1 0 0,0 1-1 0 0,0 0 0 0 0,0-1 1 0 0,0 1-1 0 0,0-1 1 0 0,0 1-1 0 0,-1-1 1 0 0,1 0-1 0 0,0 1 0 0 0,0-1 1 0 0,-1 0-1 0 0,1 0 1 0 0,0 0-1 0 0,-1 1 0 0 0,1-1 1 0 0,-1 0-1 0 0,1 0 1 0 0,-1 0-1 0 0,0 0 1 0 0,1-1-1 0 0,24-44 236 0 0,-1-1 1 0 0,25-76-1 0 0,-40 96-121 0 0,-2 0-1 0 0,7-42 0 0 0,-13 61-79 0 0,0 0 1 0 0,-1 0 0 0 0,0 0-1 0 0,0 0 1 0 0,-1 0-1 0 0,0 0 1 0 0,0 0-1 0 0,-1 0 1 0 0,0 0-1 0 0,0 0 1 0 0,-1 1 0 0 0,0-1-1 0 0,-5-9 1 0 0,7 16-55 0 0,1-1 1 0 0,-1 1 0 0 0,0-1 0 0 0,0 1 0 0 0,0-1-1 0 0,-1 1 1 0 0,1 0 0 0 0,0 0 0 0 0,-1-1 0 0 0,1 1-1 0 0,0 0 1 0 0,-1 0 0 0 0,1 0 0 0 0,-1 1-1 0 0,1-1 1 0 0,-1 0 0 0 0,0 0 0 0 0,1 1 0 0 0,-1-1-1 0 0,0 1 1 0 0,0 0 0 0 0,1-1 0 0 0,-3 1 0 0 0,1 1-28 0 0,0-1 0 0 0,1 1 0 0 0,-1-1 1 0 0,1 1-1 0 0,-1 0 0 0 0,0 0 0 0 0,1 0 1 0 0,0 1-1 0 0,-1-1 0 0 0,1 1 0 0 0,0-1 1 0 0,0 1-1 0 0,-4 2 0 0 0,-1 4-40 0 0,0-1 0 0 0,0 1-1 0 0,1 1 1 0 0,0-1 0 0 0,0 1-1 0 0,-8 18 1 0 0,7-8 48 0 0,1-1 0 0 0,0 1 0 0 0,2 0 0 0 0,0 1 0 0 0,1-1 0 0 0,0 39 0 0 0,2-47 2 0 0,2 0 0 0 0,-1 0-1 0 0,2-1 1 0 0,-1 1 0 0 0,1 0 0 0 0,1-1 0 0 0,0 1 0 0 0,1-1 0 0 0,0 0 0 0 0,0 0-1 0 0,1 0 1 0 0,0 0 0 0 0,1-1 0 0 0,7 10 0 0 0,-10-15 22 0 0,0-1 1 0 0,0 0-1 0 0,1 0 0 0 0,-1 0 1 0 0,1 0-1 0 0,-1-1 0 0 0,1 1 1 0 0,0-1-1 0 0,0 0 0 0 0,0 0 1 0 0,0-1-1 0 0,0 1 0 0 0,1-1 1 0 0,-1 0-1 0 0,0 0 0 0 0,1 0 1 0 0,7 0-1 0 0,-5-1 20 0 0,0-1 0 0 0,0 0 0 0 0,0 0 0 0 0,-1 0 1 0 0,1-1-1 0 0,0 0 0 0 0,-1-1 0 0 0,0 1 0 0 0,1-1 0 0 0,8-6 0 0 0,0-1 34 0 0,0-1 0 0 0,-1-1 0 0 0,0 0 0 0 0,-1 0 0 0 0,0-2 0 0 0,-1 1 0 0 0,19-29 0 0 0,4-19 74 0 0,-26 43-142 0 0,0 1 1 0 0,1 0 0 0 0,1 1 0 0 0,1 0-1 0 0,0 1 1 0 0,16-15 0 0 0,-27 29-5 0 0,-1 1-1 0 0,1-1 1 0 0,0 1-1 0 0,-1-1 1 0 0,1 1 0 0 0,0-1-1 0 0,-1 1 1 0 0,1 0-1 0 0,0 0 1 0 0,-1-1 0 0 0,1 1-1 0 0,0 0 1 0 0,-1 0 0 0 0,1 0-1 0 0,0 0 1 0 0,0-1-1 0 0,-1 1 1 0 0,1 0 0 0 0,0 0-1 0 0,0 1 1 0 0,-1-1-1 0 0,1 0 1 0 0,0 0 0 0 0,0 0-1 0 0,-1 0 1 0 0,1 1-1 0 0,1 0 1 0 0,0 0-28 0 0,0 0 0 0 0,0 1 0 0 0,0 0 0 0 0,0-1 0 0 0,0 1 0 0 0,-1 0 0 0 0,1 0 0 0 0,2 4 0 0 0,23 47-389 0 0,-26-49 419 0 0,40 116 20 0 0,-8-21 119 0 0,-26-75 3042 0 0,-7-36-1453 0 0,0-31-1087 0 0,-1 25-603 0 0,0 0 0 0 0,2 0 0 0 0,0 0 0 0 0,1 0 0 0 0,6-26 0 0 0,-2 26-334 0 0,1-1 0 0 0,0 1 0 0 0,1 0 0 0 0,1 1 0 0 0,17-26 0 0 0,-18 32-295 0 0,0 1-1 0 0,1 0 1 0 0,0 0 0 0 0,0 1 0 0 0,1 0-1 0 0,0 1 1 0 0,1 0 0 0 0,-1 0 0 0 0,17-7-1 0 0,-25 13 346 0 0,1 1 0 0 0,-1 0 0 0 0,1-1 0 0 0,0 1 0 0 0,0 0 0 0 0,-1 1-1 0 0,1-1 1 0 0,0 0 0 0 0,0 1 0 0 0,0 0 0 0 0,0-1 0 0 0,0 1-1 0 0,0 0 1 0 0,0 1 0 0 0,0-1 0 0 0,-1 0 0 0 0,1 1 0 0 0,0 0-1 0 0,3 0 1 0 0,-3 1 81 0 0,-1 0-1 0 0,1-1 0 0 0,-1 1 1 0 0,0 0-1 0 0,1 0 1 0 0,-1 0-1 0 0,0 1 1 0 0,0-1-1 0 0,0 0 0 0 0,-1 1 1 0 0,1-1-1 0 0,-1 1 1 0 0,1 0-1 0 0,-1 0 0 0 0,1 3 1 0 0,3 12-74 0 0,0-1 1 0 0,-2 1-1 0 0,0 0 1 0 0,0 35-1 0 0,-2-39 377 0 0,1 36-99 0 0,4 48-102 0 0,-5-88 155 0 0,1-1 0 0 0,0 0-1 0 0,0 0 1 0 0,1 0 0 0 0,1 0 0 0 0,-1 0 0 0 0,1-1-1 0 0,6 10 1 0 0,-9-17 43 0 0,0 1-1 0 0,0-1 1 0 0,0 0 0 0 0,0 1-1 0 0,0-1 1 0 0,0 0-1 0 0,0 0 1 0 0,1 0 0 0 0,-1 0-1 0 0,1 0 1 0 0,-1 0-1 0 0,0 0 1 0 0,1 0 0 0 0,0 0-1 0 0,-1-1 1 0 0,1 1 0 0 0,-1-1-1 0 0,1 1 1 0 0,0-1-1 0 0,-1 1 1 0 0,1-1 0 0 0,0 0-1 0 0,-1 0 1 0 0,1 0-1 0 0,0 0 1 0 0,0 0 0 0 0,-1 0-1 0 0,1-1 1 0 0,0 1-1 0 0,-1-1 1 0 0,1 1 0 0 0,0-1-1 0 0,-1 1 1 0 0,1-1-1 0 0,-1 0 1 0 0,1 0 0 0 0,-1 0-1 0 0,1 0 1 0 0,1-2-1 0 0,2-1 159 0 0,0 0 0 0 0,0 0 0 0 0,-1 0 0 0 0,1-1-1 0 0,-1 0 1 0 0,0 0 0 0 0,-1 0 0 0 0,1-1 0 0 0,3-8-1 0 0,10-21 149 0 0,-11 25-335 0 0,-1 0 1 0 0,-1-1-1 0 0,1 1 0 0 0,3-19 1 0 0,-4 16 89 0 0,-1 0 1 0 0,-1-1 0 0 0,0 1 0 0 0,-1-1 0 0 0,-1 0 0 0 0,0 0 0 0 0,-1 1-1 0 0,-2-17 1 0 0,-23-63 2807 0 0,26 92-2986 0 0,0 0 0 0 0,0 0-1 0 0,0 1 1 0 0,0-1-1 0 0,-1 0 1 0 0,1 0 0 0 0,0 1-1 0 0,0-1 1 0 0,-1 0 0 0 0,1 1-1 0 0,0-1 1 0 0,-1 0-1 0 0,1 1 1 0 0,0-1 0 0 0,-1 1-1 0 0,1-1 1 0 0,-1 0 0 0 0,1 1-1 0 0,-1-1 1 0 0,0 1 0 0 0,1-1-1 0 0,-1 1 1 0 0,1 0-1 0 0,-1-1 1 0 0,0 1 0 0 0,1 0-1 0 0,-1-1 1 0 0,0 1 0 0 0,0 0-1 0 0,1 0 1 0 0,-1-1-1 0 0,0 1 1 0 0,0 0 0 0 0,1 0-1 0 0,-1 0 1 0 0,0 0 0 0 0,0 0-1 0 0,1 0 1 0 0,-1 0 0 0 0,0 1-1 0 0,0-1 1 0 0,1 0-1 0 0,-1 0 1 0 0,0 0 0 0 0,1 1-1 0 0,-1-1 1 0 0,0 0 0 0 0,0 1-1 0 0,-2 1-100 0 0,1 0 0 0 0,-1-1 0 0 0,1 1-1 0 0,0 1 1 0 0,-1-1 0 0 0,1 0 0 0 0,0 0 0 0 0,1 1 0 0 0,-1-1-1 0 0,-2 5 1 0 0,0 2 51 0 0,1 0 0 0 0,0 1-1 0 0,1-1 1 0 0,0 1 0 0 0,1 0-1 0 0,0-1 1 0 0,0 1 0 0 0,1 0-1 0 0,0 0 1 0 0,1 0 0 0 0,0-1-1 0 0,5 20 1 0 0,0-4-36 0 0,1 0 1 0 0,1-1 0 0 0,21 41-1 0 0,-25-55 86 0 0,2 0 0 0 0,-1-1-1 0 0,1 1 1 0 0,1-1 0 0 0,0-1 0 0 0,0 1 0 0 0,0-1-1 0 0,1-1 1 0 0,0 1 0 0 0,1-1 0 0 0,9 6-1 0 0,-10-9-52 0 0,-1 0 0 0 0,1-1-1 0 0,0 0 1 0 0,0 0 0 0 0,0-1-1 0 0,1 0 1 0 0,-1 0 0 0 0,1-1-1 0 0,-1 0 1 0 0,1 0 0 0 0,-1-1-1 0 0,1 0 1 0 0,-1-1 0 0 0,16-2-1 0 0,16-5-402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12955 0 0,'0'0'968'0'0,"0"1"-896"0"0,3 21 560 0 0,3-6-736 0 0,7 4 0 0 0,-9 3 8 0 0,2 2 96 0 0,-1 1 16 0 0,4 4 16 0 0,-5 0-80 0 0,4 2-240 0 0,-8 0-48 0 0,0-2-224 0 0,7 3-1089 0 0,-3-4 1401 0 0,6 3-552 0 0,-4-9 800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3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25 17868 0 0,'0'0'-115'0'0,"0"5"-348"0"0,-2 8 320 0 0,0-1-1 0 0,-1 1 0 0 0,-1-1 1 0 0,1 1-1 0 0,-11 19 0 0 0,-4 15 19 0 0,13-28 39 0 0,0 0 0 0 0,1 1-1 0 0,0-1 1 0 0,2 1-1 0 0,0 0 1 0 0,3 32-1 0 0,-1-46-3 0 0,0 0 0 0 0,1 1 0 0 0,0-1 0 0 0,0 0 0 0 0,1 0 0 0 0,-1 0 0 0 0,1 0 0 0 0,1 0 0 0 0,-1-1 0 0 0,1 1 0 0 0,0-1 0 0 0,0 1 0 0 0,1-1 0 0 0,-1 0 0 0 0,1 0 0 0 0,1-1 0 0 0,-1 1 0 0 0,0-1 0 0 0,1 0 0 0 0,0 0 0 0 0,0 0 0 0 0,0-1 0 0 0,1 1 0 0 0,9 3 0 0 0,-1-2-12 0 0,23 11-27 0 0,-37-11 232 0 0,0-3-81 0 0,-2 1-1 0 0,0 0 0 0 0,-1 1 0 0 0,1-1 1 0 0,-1-1-1 0 0,1 1 0 0 0,-1 0 0 0 0,0-1 1 0 0,0 1-1 0 0,0-1 0 0 0,0 0 0 0 0,0 0 1 0 0,-1 0-1 0 0,1 0 0 0 0,-5 1 1 0 0,-63 22 197 0 0,49-18-180 0 0,-21 6-1277 0 0,0-1 0 0 0,-72 10 0 0 0,80-19-317 0 0</inkml:trace>
  <inkml:trace contextRef="#ctx0" brushRef="#br0" timeOffset="1">1 6 13267 0 0,'0'0'920'0'0,"13"-6"-1040"0"0,0 6 32 0 0,1 2 320 0 0,6 4-544 0 0,2 1-936 0 0,2 3-545 0 0,2 7 881 0 0,0 5 928 0 0,-4 0-848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4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449 214 10298 0 0,'-2'-14'300'0'0,"-1"0"-1"0"0,0 1 0 0 0,-1 0 0 0 0,-1 0 1 0 0,0 0-1 0 0,0 0 0 0 0,-2 1 1 0 0,1 0-1 0 0,-2 0 0 0 0,-8-11 1 0 0,11 17-291 0 0,0 1 0 0 0,0 0 0 0 0,0 0 0 0 0,-1 0 0 0 0,1 1 0 0 0,-1 0 0 0 0,0 0 0 0 0,-1 1 0 0 0,1-1 0 0 0,-1 1 0 0 0,1 1 0 0 0,-1-1 0 0 0,0 1 0 0 0,0 0 0 0 0,0 1 0 0 0,0-1 0 0 0,0 2 0 0 0,-1-1 0 0 0,1 1 0 0 0,-14 1 0 0 0,9 0-93 0 0,0 1-1 0 0,1 1 0 0 0,-1 0 1 0 0,1 0-1 0 0,-1 2 0 0 0,1-1 1 0 0,0 1-1 0 0,0 1 1 0 0,1 0-1 0 0,0 0 0 0 0,0 1 1 0 0,0 0-1 0 0,1 1 0 0 0,0 0 1 0 0,1 1-1 0 0,-14 15 0 0 0,17-17 44 0 0,0 1-1 0 0,0-1 0 0 0,0 1 0 0 0,1 0 0 0 0,0 0 1 0 0,1 0-1 0 0,-1 1 0 0 0,2-1 0 0 0,-1 1 1 0 0,1 0-1 0 0,1 0 0 0 0,-1 0 0 0 0,1 0 0 0 0,1 0 1 0 0,0 0-1 0 0,0 0 0 0 0,1 0 0 0 0,0 0 0 0 0,1-1 1 0 0,-1 1-1 0 0,2 0 0 0 0,-1 0 0 0 0,5 8 0 0 0,-6-14 33 0 0,1 0 0 0 0,-1 1 0 0 0,1-1 0 0 0,0 0 0 0 0,0 0 0 0 0,0 0-1 0 0,0 0 1 0 0,0 0 0 0 0,1-1 0 0 0,-1 1 0 0 0,1-1 0 0 0,0 1 0 0 0,0-1 0 0 0,0 0-1 0 0,0 0 1 0 0,0-1 0 0 0,0 1 0 0 0,0 0 0 0 0,1-1 0 0 0,-1 0 0 0 0,1 0-1 0 0,-1 0 1 0 0,6 1 0 0 0,-4-2 37 0 0,0 0 0 0 0,1-1-1 0 0,-1 1 1 0 0,0-1 0 0 0,1 0-1 0 0,-1-1 1 0 0,0 1 0 0 0,0-1 0 0 0,0 0-1 0 0,0 0 1 0 0,-1 0 0 0 0,1-1-1 0 0,0 0 1 0 0,-1 0 0 0 0,7-5-1 0 0,4-6 389 0 0,0 0 0 0 0,-1-1 0 0 0,0-1-1 0 0,-1 0 1 0 0,-1 0 0 0 0,-1-1-1 0 0,0-1 1 0 0,-1 0 0 0 0,10-28-1 0 0,-18 41-332 0 0,-2 4-116 0 0,11 22-1977 0 0,5 83 1474 0 0,-11-63-179 0 0,13 54 0 0 0,-13-80-489 0 0,-1 0 1 0 0,2-1-1 0 0,14 27 1 0 0,-5-16-1343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4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 11843 0 0,'3'95'285'0'0,"-14"155"0"0"0,-34 92-209 0 0,14-118 56 0 0,20-74 2205 0 0,21-182-1660 0 0,-3 16-711 0 0,-1 1 0 0 0,2-1 0 0 0,0 2 0 0 0,1-1 0 0 0,0 1 0 0 0,2 0 0 0 0,-1 1 0 0 0,1 0 0 0 0,1 1 0 0 0,1 0 0 0 0,-1 1 0 0 0,2 1 0 0 0,-1-1 0 0 0,2 2 0 0 0,22-12 0 0 0,-32 19-21 0 0,-1 0 0 0 0,1 0 0 0 0,0 1 0 0 0,-1-1 0 0 0,1 1 0 0 0,0 0 0 0 0,0 1 0 0 0,0-1 0 0 0,0 1 0 0 0,0 0 1 0 0,0 0-1 0 0,-1 0 0 0 0,1 1 0 0 0,0 0 0 0 0,0 0 0 0 0,0 0 0 0 0,0 0 0 0 0,-1 1 0 0 0,1 0 0 0 0,-1 0 0 0 0,1 0 0 0 0,-1 1 0 0 0,0-1 0 0 0,0 1 0 0 0,0 0 0 0 0,0 0 0 0 0,0 0 0 0 0,-1 1 0 0 0,1-1 0 0 0,-1 1 0 0 0,0 0 0 0 0,4 7 0 0 0,2 2 41 0 0,-2 0-1 0 0,0 1 1 0 0,0-1 0 0 0,-1 1-1 0 0,-1 1 1 0 0,0-1 0 0 0,-1 1-1 0 0,-1 0 1 0 0,2 22-1 0 0,-4 19-92 0 0,-2-45-249 0 0,1 0 0 0 0,0 0 0 0 0,1 0 0 0 0,0-1 0 0 0,0 1 0 0 0,1 0 0 0 0,1-1 0 0 0,4 13 0 0 0,0-10 232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5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37 13819 0 0,'-1'-10'621'0'0,"-2"9"-376"0"0,-7 17-478 0 0,-6 29-275 0 0,9-20 460 0 0,-7 45-1 0 0,13-63 19 0 0,0-1 1 0 0,0 1-1 0 0,1-1 1 0 0,0 1-1 0 0,1 0 1 0 0,-1-1-1 0 0,1 1 1 0 0,0-1-1 0 0,1 1 0 0 0,0-1 1 0 0,0 1-1 0 0,4 8 1 0 0,-5-14 23 0 0,0 1-1 0 0,0-1 1 0 0,0 1 0 0 0,0-1-1 0 0,0 0 1 0 0,1 1 0 0 0,-1-1 0 0 0,0 0-1 0 0,1 0 1 0 0,-1 0 0 0 0,1 0 0 0 0,-1 0-1 0 0,1 0 1 0 0,-1 0 0 0 0,1-1-1 0 0,0 1 1 0 0,-1 0 0 0 0,1-1 0 0 0,0 0-1 0 0,3 1 1 0 0,-1-1 31 0 0,0 0 0 0 0,-1 0-1 0 0,1-1 1 0 0,0 1 0 0 0,-1-1 0 0 0,1 0-1 0 0,-1 0 1 0 0,1 0 0 0 0,5-4-1 0 0,3-1 148 0 0,1-2 0 0 0,-2 0-1 0 0,1 0 1 0 0,11-12-1 0 0,39-42 979 0 0,-56 55-896 0 0,0 0 1 0 0,0-1-1 0 0,-1 0 0 0 0,0 0 0 0 0,-1 0 0 0 0,1-1 1 0 0,2-9-1 0 0,-6 15-212 0 0,0 0 1 0 0,-1 1-1 0 0,1-1 1 0 0,-1 0-1 0 0,1 0 1 0 0,-1 0-1 0 0,0 0 1 0 0,0 1-1 0 0,0-1 0 0 0,-1 0 1 0 0,1 0-1 0 0,-1 0 1 0 0,1 1-1 0 0,-1-1 1 0 0,0 0-1 0 0,0 1 1 0 0,0-1-1 0 0,0 0 1 0 0,-3-2-1 0 0,2 2-93 0 0,-1 0 0 0 0,0 0 1 0 0,0 0-1 0 0,0 0 0 0 0,0 0 0 0 0,0 1 0 0 0,-1 0 0 0 0,1 0 0 0 0,-1 0 0 0 0,0 0 1 0 0,1 0-1 0 0,-6-1 0 0 0,1 1-326 0 0,0-1 0 0 0,-1 1 1 0 0,1 1-1 0 0,-1 0 0 0 0,1 0 1 0 0,-1 1-1 0 0,1 0 0 0 0,-1 0 1 0 0,0 1-1 0 0,1 0 0 0 0,-1 0 0 0 0,-9 4 1 0 0,11-3-269 0 0,3 0-187 0 0,0-1 1 0 0,0 1-1 0 0,0 0 0 0 0,0 0 1 0 0,0 0-1 0 0,-7 5 0 0 0,6-2-1171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5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13579 0 0,'0'0'745'0'0,"0"5"-2148"0"0,-1 46 960 0 0,-1-1 0 0 0,-4 0 0 0 0,-18 83 0 0 0,-4 30 578 0 0,28-156-127 0 0,-4 22 26 0 0,2 0 0 0 0,0 1 0 0 0,5 38 1 0 0,-2-60-16 0 0,0 1 0 0 0,1-1 1 0 0,0 0-1 0 0,0 0 1 0 0,1 0-1 0 0,0 0 0 0 0,5 8 1 0 0,-6-12-1 0 0,1 0 1 0 0,-1 0 0 0 0,1-1-1 0 0,0 1 1 0 0,0-1 0 0 0,0 0-1 0 0,1 0 1 0 0,-1 0 0 0 0,1 0-1 0 0,-1-1 1 0 0,1 1 0 0 0,0-1-1 0 0,0 0 1 0 0,6 2 0 0 0,-2-2 37 0 0,0 0 0 0 0,0 0 0 0 0,0-1 0 0 0,0-1 0 0 0,0 1 0 0 0,0-1-1 0 0,0 0 1 0 0,0-1 0 0 0,1 0 0 0 0,-1-1 0 0 0,0 1 0 0 0,0-1 0 0 0,-1-1 0 0 0,14-5 0 0 0,8-5 155 0 0,0-2 0 0 0,33-22 1 0 0,-39 23 156 0 0,0-1 1 0 0,-1-1 0 0 0,0-2-1 0 0,-2 0 1 0 0,0-1 0 0 0,-1-1-1 0 0,-1 0 1 0 0,18-27 0 0 0,-34 43-218 0 0,0-1 1 0 0,0 0-1 0 0,0 0 1 0 0,-1-1-1 0 0,0 1 1 0 0,0 0-1 0 0,0 0 1 0 0,0-1-1 0 0,-1-8 1 0 0,0 12-151 0 0,0 1 0 0 0,0 0 1 0 0,1-1-1 0 0,-2 1 0 0 0,1 0 0 0 0,0-1 1 0 0,0 1-1 0 0,0 0 0 0 0,-1 0 0 0 0,1-1 1 0 0,0 1-1 0 0,-1 0 0 0 0,1 0 1 0 0,-1 0-1 0 0,0-1 0 0 0,1 1 0 0 0,-1 0 1 0 0,0 0-1 0 0,0 0 0 0 0,1 0 0 0 0,-1 0 1 0 0,0 0-1 0 0,0 0 0 0 0,0 1 1 0 0,0-1-1 0 0,-1 0 0 0 0,1 0 0 0 0,0 1 1 0 0,0-1-1 0 0,0 1 0 0 0,0-1 0 0 0,-1 1 1 0 0,1-1-1 0 0,0 1 0 0 0,0 0 0 0 0,-1 0 1 0 0,1 0-1 0 0,0 0 0 0 0,-1-1 1 0 0,1 2-1 0 0,0-1 0 0 0,-1 0 0 0 0,1 0 1 0 0,-1 1-1 0 0,-4 1-67 0 0,1 0 0 0 0,-1 0 1 0 0,1 1-1 0 0,0 0 0 0 0,0 0 0 0 0,1 0 0 0 0,-1 0 1 0 0,0 1-1 0 0,1 0 0 0 0,0 0 0 0 0,0 0 1 0 0,0 1-1 0 0,1-1 0 0 0,-6 9 0 0 0,3-4 16 0 0,1 0 0 0 0,-1 1 0 0 0,1 0 0 0 0,1 0 0 0 0,0 0 0 0 0,-5 20 0 0 0,7-20-21 0 0,0 0 0 0 0,1 1 1 0 0,1-1-1 0 0,0 0 0 0 0,0 0 0 0 0,1 1 1 0 0,0-1-1 0 0,1 0 0 0 0,0 0 0 0 0,1 0 0 0 0,3 10 1 0 0,-4-15 60 0 0,1 0 0 0 0,-1-1 1 0 0,1 1-1 0 0,-1-1 1 0 0,1 0-1 0 0,0 0 0 0 0,1 0 1 0 0,-1 0-1 0 0,1 0 0 0 0,0-1 1 0 0,0 1-1 0 0,0-1 1 0 0,0 0-1 0 0,0 0 0 0 0,1-1 1 0 0,-1 1-1 0 0,1-1 0 0 0,0 0 1 0 0,0-1-1 0 0,0 1 1 0 0,0-1-1 0 0,0 0 0 0 0,9 1 1 0 0,5-1 215 0 0,0-1 0 0 0,0-1 0 0 0,0 0 0 0 0,0-2 1 0 0,-1 0-1 0 0,1-1 0 0 0,-1-1 0 0 0,1-1 0 0 0,-2 0 0 0 0,1-1 0 0 0,-1-1 1 0 0,0-1-1 0 0,0-1 0 0 0,16-12 0 0 0,-31 20-162 0 0,0 1 1 0 0,0-1-1 0 0,0 1 1 0 0,0-1-1 0 0,0 0 1 0 0,-1 0-1 0 0,1 0 0 0 0,-1 0 1 0 0,1 0-1 0 0,-1 0 1 0 0,0 0-1 0 0,0 0 0 0 0,0-1 1 0 0,0 1-1 0 0,0 0 1 0 0,0-1-1 0 0,0-3 1 0 0,-1 5 50 0 0,1-1 216 0 0,33 23-9928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6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89 14595 0 0,'1'-6'395'0'0,"0"0"0"0"0,-1 0 0 0 0,0-1 0 0 0,0 1 0 0 0,0 0 0 0 0,0-1 0 0 0,-3-8 0 0 0,2 13-412 0 0,1 0 0 0 0,-1 1 0 0 0,0-1 0 0 0,0 1 0 0 0,0 0 0 0 0,0-1 0 0 0,0 1 0 0 0,0 0 1 0 0,0-1-1 0 0,0 1 0 0 0,0 0 0 0 0,-1 0 0 0 0,1 0 0 0 0,0 0 0 0 0,-1 0 0 0 0,1 0 0 0 0,-1 1 0 0 0,1-1 1 0 0,-1 0-1 0 0,0 1 0 0 0,1-1 0 0 0,-1 1 0 0 0,1-1 0 0 0,-1 1 0 0 0,0 0 0 0 0,1 0 0 0 0,-1 0 1 0 0,0 0-1 0 0,0 0 0 0 0,1 0 0 0 0,-1 0 0 0 0,-2 1 0 0 0,-3 1-106 0 0,-1-1-1 0 0,1 1 1 0 0,0 1 0 0 0,0-1-1 0 0,0 1 1 0 0,0 1-1 0 0,0-1 1 0 0,1 1 0 0 0,-1 0-1 0 0,-8 8 1 0 0,-7 6-66 0 0,-26 29 0 0 0,33-32 117 0 0,1 0-1 0 0,1 1 1 0 0,0 1 0 0 0,2 0-1 0 0,0 1 1 0 0,0 0 0 0 0,-7 21-1 0 0,17-37 40 0 0,0 0-1 0 0,0 0 1 0 0,0 0-1 0 0,1 0 0 0 0,-1 0 1 0 0,1 0-1 0 0,-1 0 1 0 0,1 0-1 0 0,0 0 1 0 0,0 0-1 0 0,0 0 0 0 0,0 0 1 0 0,0 0-1 0 0,0 0 1 0 0,1 0-1 0 0,-1 0 1 0 0,1 0-1 0 0,-1 0 1 0 0,1 0-1 0 0,0 0 0 0 0,0 0 1 0 0,0 0-1 0 0,0 0 1 0 0,0-1-1 0 0,0 1 1 0 0,0 0-1 0 0,0-1 1 0 0,3 2-1 0 0,-3-1 34 0 0,1-1 0 0 0,0 0 0 0 0,1 0 0 0 0,-1 0-1 0 0,0-1 1 0 0,0 1 0 0 0,0 0 0 0 0,0-1 0 0 0,1 0 0 0 0,-1 1 0 0 0,0-1 0 0 0,0 0-1 0 0,1 0 1 0 0,-1 0 0 0 0,0 0 0 0 0,0-1 0 0 0,1 1 0 0 0,-1-1 0 0 0,0 1 0 0 0,0-1 0 0 0,0 0-1 0 0,0 0 1 0 0,0 0 0 0 0,0 0 0 0 0,3-1 0 0 0,19-14 511 0 0,0 0 0 0 0,0-2-1 0 0,-2-1 1 0 0,0 0 0 0 0,-2-2 0 0 0,0 0-1 0 0,29-42 1 0 0,-48 62-585 0 0,-1 1 0 0 0,0-1-1 0 0,1 0 1 0 0,-1 0 0 0 0,1 1-1 0 0,-1-1 1 0 0,1 1 0 0 0,-1-1-1 0 0,1 0 1 0 0,-1 1 0 0 0,1-1-1 0 0,0 1 1 0 0,-1-1 0 0 0,1 1-1 0 0,0-1 1 0 0,-1 1 0 0 0,1 0-1 0 0,0-1 1 0 0,-1 1 0 0 0,1 0 0 0 0,0-1-1 0 0,0 1 1 0 0,0 0 0 0 0,-1 0-1 0 0,1 0 1 0 0,0 0 0 0 0,1 0-1 0 0,-1 0 25 0 0,0 1 0 0 0,-1 0 0 0 0,1 0 1 0 0,0-1-1 0 0,0 1 0 0 0,0 0 0 0 0,-1 0 0 0 0,1 0 0 0 0,0 0 0 0 0,-1 0 0 0 0,1 0 0 0 0,-1 0 0 0 0,1 0 0 0 0,-1 0 0 0 0,0 0 0 0 0,1 0 0 0 0,-1 1 0 0 0,3 12-42 0 0,0 1-1 0 0,1 19 0 0 0,-3-22-60 0 0,3 14 192 0 0,0-1 1 0 0,2 0-1 0 0,1 0 1 0 0,0 0-1 0 0,15 30 1 0 0,-18-46-1 0 0,1 0 1 0 0,0 0-1 0 0,0-1 1 0 0,0 0-1 0 0,1 0 0 0 0,0 0 1 0 0,1 0-1 0 0,0-1 0 0 0,0 0 1 0 0,0-1-1 0 0,1 0 1 0 0,0 0-1 0 0,0 0 0 0 0,1-1 1 0 0,-1 0-1 0 0,18 6 1 0 0,-18-9-10 0 0,0-1 0 0 0,0 0 0 0 0,0-1 0 0 0,-1 0 0 0 0,1 0 0 0 0,0 0 0 0 0,0-1 0 0 0,0 0 0 0 0,0-1 0 0 0,0 0 0 0 0,-1 0 0 0 0,1-1 0 0 0,-1 1 0 0 0,0-2 0 0 0,9-4 0 0 0,1-1 38 0 0,0-1 0 0 0,0-1 0 0 0,-1-1 0 0 0,-1 0 0 0 0,15-15 0 0 0,2-5 162 0 0,-1-2 1 0 0,-1-1 0 0 0,-2-1-1 0 0,-2-1 1 0 0,-1-1-1 0 0,-2-1 1 0 0,-1-2-1 0 0,20-56 1 0 0,-34 76-219 0 0,-7 17-795 0 0,-4 14 216 0 0,-12 29 421 0 0,1 2-1 0 0,2-1 1 0 0,2 2-1 0 0,2-1 1 0 0,-3 48-1 0 0,10-82 131 0 0,1 1 0 0 0,1-1 0 0 0,-1 1 0 0 0,1-1 0 0 0,1 1 0 0 0,0-1 0 0 0,-1 0 0 0 0,2 0 0 0 0,-1 0 0 0 0,1 0 0 0 0,1 0 0 0 0,-1 0 0 0 0,1-1 0 0 0,5 8 0 0 0,-5-9-107 0 0,0-1 1 0 0,0 0-1 0 0,0-1 0 0 0,1 1 1 0 0,-1-1-1 0 0,1 0 0 0 0,0 0 1 0 0,0 0-1 0 0,0 0 0 0 0,0-1 1 0 0,0 0-1 0 0,1 0 0 0 0,-1-1 1 0 0,1 1-1 0 0,-1-1 0 0 0,1 0 1 0 0,-1-1-1 0 0,1 1 0 0 0,8-1 1 0 0,15-3-839 0 0,1-4-242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5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19468 0 0,'0'0'-32'0'0,"6"25"-597"0"0,5 15 640 0 0,-1 0 1 0 0,-3 1 0 0 0,-1 0-1 0 0,1 62 1 0 0,8 60-529 0 0,-12-153-590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7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24 14131 0 0,'-5'1'968'0'0,"-3"-1"993"0"0,18 2-2297 0 0,6-2 256 0 0,6 0-120 0 0,11 0 23 0 0,8-2-319 0 0,13-2-176 0 0,4 0-88 0 0,9-3 24 0 0,2-2-440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9514 0 0,'11'-2'336'0'0,"1"0"-1"0"0,0 1 1 0 0,0 1-1 0 0,0 0 1 0 0,0 1 0 0 0,22 4-1 0 0,-21-2-389 0 0,0 0 0 0 0,-1 2-1 0 0,0-1 1 0 0,0 2 0 0 0,0-1 0 0 0,0 2-1 0 0,-1-1 1 0 0,0 2 0 0 0,0-1 0 0 0,9 11-1 0 0,0 1-21 0 0,-1 2 0 0 0,-1 0 0 0 0,-1 2 1 0 0,-1-1-1 0 0,-1 2 0 0 0,-1 0 0 0 0,-1 1 0 0 0,14 37 0 0 0,-2 8 217 0 0,31 140 0 0 0,-31-48-719 0 0,-18-102-835 0 0,-2-29 53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418 0 18508 0 0,'-23'20'-72'0'0,"-3"11"-8"0"0,1 11 8 0 0,-4-1 40 0 0,-5 7-24 0 0,0 8 0 0 0,-4 4 48 0 0,0 6 0 0 0,-4 3-96 0 0,3 3-88 0 0,-8 3-56 0 0,5 5-1105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9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13003 0 0,'0'-1'4'0'0,"1"0"0"0"0,-1 1 0 0 0,0-1 0 0 0,0 1-1 0 0,0-1 1 0 0,1 1 0 0 0,-1-1 0 0 0,0 1 0 0 0,0 0 0 0 0,1-1 0 0 0,-1 1 0 0 0,0-1 0 0 0,1 1 0 0 0,-1 0 0 0 0,0-1 0 0 0,1 1 0 0 0,-1-1 0 0 0,1 1-1 0 0,-1 0 1 0 0,1 0 0 0 0,-1-1 0 0 0,1 1 0 0 0,-1 0 0 0 0,1 0 0 0 0,-1 0 0 0 0,1-1 0 0 0,-1 1 0 0 0,1 0 0 0 0,-1 0 0 0 0,1 0 0 0 0,-1 0 0 0 0,2 0 0 0 0,26-3-499 0 0,-19 2 322 0 0,254-48-480 0 0,-226 40-725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8:59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15555 0 0,'18'-2'-248'0'0,"1"1"56"0"0,4-1 0 0 0,2-1 112 0 0,-2-1-24 0 0,7 0 0 0 0,0-2 120 0 0,4-1-72 0 0,0-2-240 0 0,7 0-144 0 0,1-1-224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0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79 18988 0 0,'-5'-13'1328'0'0,"0"4"-1144"0"0,5 1-192 0 0,-3 2 681 0 0,18-6-2106 0 0,-8 12 1097 0 0,3-3-80 0 0,2 0 80 0 0,5-1-376 0 0,2 1-112 0 0,4-1-49 0 0,4-2-439 0 0,1-1-1432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0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72 158 13859 0 0,'-15'-21'3797'0'0,"14"20"-3746"0"0,0 0 1 0 0,-1 0-1 0 0,1 0 0 0 0,0 0 0 0 0,0 0 0 0 0,0-1 1 0 0,0 1-1 0 0,0 0 0 0 0,0-1 0 0 0,1 1 0 0 0,-1-1 1 0 0,0 1-1 0 0,1-1 0 0 0,-1 1 0 0 0,1-1 0 0 0,-1-2 1 0 0,3 1-165 0 0,0 0 1 0 0,0 0 0 0 0,1 1 0 0 0,-1-1 0 0 0,1 1 0 0 0,-1-1 0 0 0,1 1 0 0 0,0 0-1 0 0,0 0 1 0 0,6-3 0 0 0,1-1-201 0 0,3-4 132 0 0,1 1 1 0 0,1 1 0 0 0,-1 0 0 0 0,1 0-1 0 0,1 2 1 0 0,-1 0 0 0 0,1 1-1 0 0,0 0 1 0 0,0 2 0 0 0,31-4 0 0 0,-43 7 140 0 0,0 0 0 0 0,0 0 0 0 0,-1 1 0 0 0,1 0 1 0 0,0 0-1 0 0,-1 0 0 0 0,1 0 0 0 0,0 0 1 0 0,-1 1-1 0 0,0-1 0 0 0,1 1 0 0 0,-1 0 0 0 0,0 0 1 0 0,0 0-1 0 0,0 1 0 0 0,0-1 0 0 0,0 1 0 0 0,-1-1 1 0 0,1 1-1 0 0,-1 0 0 0 0,0 0 0 0 0,1 0 1 0 0,-1 0-1 0 0,-1 1 0 0 0,1-1 0 0 0,0 0 0 0 0,1 8 1 0 0,2 1-100 0 0,-2 0 1 0 0,1 1 0 0 0,-2-1 0 0 0,0 1-1 0 0,0 0 1 0 0,-1 24 0 0 0,-3-5 157 0 0,-2 0 1 0 0,-2 0 0 0 0,0 0-1 0 0,-3-1 1 0 0,0 0-1 0 0,-2 0 1 0 0,-1-1 0 0 0,-2 0-1 0 0,-28 46 1 0 0,31-61 84 0 0,0 0 0 0 0,-1-1 0 0 0,0 0 0 0 0,-1-1 0 0 0,-1-1 0 0 0,0 0 0 0 0,0 0 0 0 0,-1-2 0 0 0,-1 0 0 0 0,0 0 0 0 0,0-2 0 0 0,-29 11 0 0 0,44-18-38 0 0,-1 0 0 0 0,1 0 0 0 0,-1 0 0 0 0,1-1 0 0 0,-1 1 0 0 0,0-1 0 0 0,1 1-1 0 0,-1-1 1 0 0,0 0 0 0 0,0 0 0 0 0,1 1 0 0 0,-1-1 0 0 0,0 0 0 0 0,1-1 0 0 0,-1 1 0 0 0,0 0 0 0 0,0 0 0 0 0,1-1 0 0 0,-1 1 0 0 0,0-1-1 0 0,1 0 1 0 0,-1 1 0 0 0,1-1 0 0 0,-1 0 0 0 0,1 0 0 0 0,-1 0 0 0 0,1 0 0 0 0,0 0 0 0 0,-1 0 0 0 0,1 0 0 0 0,0 0 0 0 0,0-1 0 0 0,0 1 0 0 0,0 0-1 0 0,0-1 1 0 0,0 1 0 0 0,0-1 0 0 0,0 0 0 0 0,1 1 0 0 0,-1-1 0 0 0,0 1 0 0 0,1-1 0 0 0,-1 0 0 0 0,1-3 0 0 0,-1 0-15 0 0,1-1 1 0 0,-1 1 0 0 0,1-1-1 0 0,0 1 1 0 0,1-1 0 0 0,0 1-1 0 0,0-1 1 0 0,0 1 0 0 0,0-1-1 0 0,1 1 1 0 0,0 0 0 0 0,4-9-1 0 0,30-34-341 0 0,-33 45 183 0 0,0-1 0 0 0,0 1 0 0 0,0 0 0 0 0,0 1 1 0 0,1-1-1 0 0,0 0 0 0 0,-1 1 0 0 0,1 0 0 0 0,0 0 1 0 0,0 0-1 0 0,5-1 0 0 0,-7 2 34 0 0,1 1-1 0 0,-1 1 1 0 0,1-1 0 0 0,-1 0-1 0 0,0 0 1 0 0,1 1 0 0 0,-1-1 0 0 0,0 1-1 0 0,1 0 1 0 0,-1 0 0 0 0,0 0 0 0 0,0 0-1 0 0,3 2 1 0 0,32 22-221 0 0,-16-11 264 0 0,27 21 152 0 0,-32-23 145 0 0,0 0 0 0 0,32 16 0 0 0,-43-25-67 0 0,0-1-1 0 0,1 0 0 0 0,-1 0 1 0 0,0-1-1 0 0,0 0 0 0 0,1 0 1 0 0,-1 0-1 0 0,1 0 0 0 0,-1-1 1 0 0,1 0-1 0 0,-1 0 0 0 0,1 0 0 0 0,-1-1 1 0 0,11-2-1 0 0,-13 2-115 0 0,0-1 1 0 0,0 1-1 0 0,0-1 0 0 0,0 0 1 0 0,0 0-1 0 0,-1 0 0 0 0,1 0 1 0 0,0 0-1 0 0,-1 0 0 0 0,0-1 1 0 0,1 0-1 0 0,-1 1 0 0 0,3-5 1 0 0,-3 3-514 0 0,0 1 0 0 0,0 0 0 0 0,1 0 0 0 0,0 0 0 0 0,-1 1 0 0 0,1-1 0 0 0,0 1 0 0 0,0-1 0 0 0,1 1 0 0 0,6-3 0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6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11699 0 0,'0'-2'103'0'0,"1"0"1"0"0,0 0-1 0 0,0 0 1 0 0,0 0 0 0 0,0 0-1 0 0,0 0 1 0 0,0 1 0 0 0,0-1-1 0 0,1 0 1 0 0,-1 1-1 0 0,1-1 1 0 0,-1 1 0 0 0,1-1-1 0 0,-1 1 1 0 0,1 0 0 0 0,0 0-1 0 0,0-1 1 0 0,3 0-1 0 0,-2 1-193 0 0,0 0 0 0 0,1 0 0 0 0,-1 1 0 0 0,1-1 0 0 0,-1 1 0 0 0,1 0 0 0 0,0 0 0 0 0,-1 0 0 0 0,1 0 0 0 0,-1 0 0 0 0,5 2 0 0 0,16 4-84 0 0,-1 1-1 0 0,0 1 1 0 0,0 2 0 0 0,-1 0 0 0 0,0 1 0 0 0,-1 1 0 0 0,-1 1-1 0 0,0 0 1 0 0,0 2 0 0 0,-1 1 0 0 0,25 26 0 0 0,7 14 172 0 0,-3 2-1 0 0,58 89 1 0 0,-72-97 89 0 0,-2 1 0 0 0,-1 1 0 0 0,-4 2 0 0 0,23 60 0 0 0,-49-111-35 0 0,9 30-626 0 0,-10-32 478 0 0,1 0 0 0 0,-1 1 1 0 0,0-1-1 0 0,0 0 0 0 0,1 0 1 0 0,-1 1-1 0 0,0-1 0 0 0,0 0 0 0 0,0 1 1 0 0,0-1-1 0 0,-1 0 0 0 0,1 1 0 0 0,0-1 1 0 0,0 0-1 0 0,-1 0 0 0 0,1 0 0 0 0,-1 1 1 0 0,1-1-1 0 0,-1 0 0 0 0,0 2 0 0 0,-5 0 10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619 0 17908 0 0,'0'0'-266'0'0,"-12"21"-1735"0"0,-180 536 1125 0 0,29-70 1193 0 0,146-446-373 0 0,-1-2 1 0 0,-31 47 0 0 0,38-68-521 0 0,-1-1 0 0 0,-1-1 0 0 0,-1 0 0 0 0,0-1 0 0 0,-1 0 0 0 0,-31 23 0 0 0,24-25-797 0 0,2-4-168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0 14795 0 0,'0'0'856'0'0,"10"11"-977"0"0,-1 6-7 0 0,0 0-1 0 0,-1 1 1 0 0,-1 1-1 0 0,8 35 1 0 0,-8-30 117 0 0,12 58 59 0 0,-3 0 1 0 0,-4 0-1 0 0,-4 1 1 0 0,-2 89-1 0 0,-4-72-295 0 0,0 102-1194 0 0,-6-69-4479 0 0,1-112 3687 0 0,0-5-388 0 0</inkml:trace>
  <inkml:trace contextRef="#ctx0" brushRef="#br0" timeOffset="1">2 448 18164 0 0,'0'-1'-36'0'0,"0"1"0"0"0,0-1 0 0 0,-1 1 0 0 0,1-1 0 0 0,0 0 0 0 0,0 1 0 0 0,0-1-1 0 0,0 1 1 0 0,0-1 0 0 0,0 1 0 0 0,0-1 0 0 0,0 1 0 0 0,0-1 0 0 0,0 0 0 0 0,0 1 0 0 0,0-1 0 0 0,0 1 0 0 0,1-1 0 0 0,-1 1 0 0 0,0-1 0 0 0,0 1 0 0 0,1-1 0 0 0,-1 1 0 0 0,0-1 0 0 0,1 1 0 0 0,-1 0 0 0 0,0-1-1 0 0,1 1 1 0 0,-1-1 0 0 0,0 1 0 0 0,2-1 0 0 0,20-4-562 0 0,40 12 142 0 0,-44-4 206 0 0,246 16-5030 0 0,-213-16 5096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5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17 13411 0 0,'0'0'133'0'0,"0"-1"0"0"0,-1 0 0 0 0,1 1 0 0 0,0-1 0 0 0,-1 1 1 0 0,1-1-1 0 0,0 0 0 0 0,0 1 0 0 0,-1-1 0 0 0,1 1 0 0 0,0-1 0 0 0,0 0 0 0 0,0 1 1 0 0,0-1-1 0 0,0 0 0 0 0,0 1 0 0 0,0-1 0 0 0,0 0 0 0 0,0 1 0 0 0,0-1 0 0 0,1 0 0 0 0,-1 1 1 0 0,0-1-1 0 0,0 1 0 0 0,1-2 0 0 0,0 2-151 0 0,0 0 1 0 0,0 0-1 0 0,0 0 0 0 0,1 0 1 0 0,-1 1-1 0 0,0-1 0 0 0,0 0 1 0 0,0 0-1 0 0,0 1 0 0 0,0-1 1 0 0,0 1-1 0 0,0-1 0 0 0,0 1 1 0 0,0-1-1 0 0,0 1 0 0 0,1 1 1 0 0,3 2-44 0 0,0 0 0 0 0,-1 0 0 0 0,1 1 0 0 0,-1-1 0 0 0,0 1 0 0 0,0 0 0 0 0,-1 0 0 0 0,1 0 1 0 0,-1 0-1 0 0,0 1 0 0 0,-1 0 0 0 0,1-1 0 0 0,-1 1 0 0 0,1 6 0 0 0,4 16 6 0 0,6 52 0 0 0,-4-22 70 0 0,-5-35 12 0 0,0 37-1 0 0,-3-36-8 0 0,7 36-1 0 0,1-13 13 0 0,-1-1 1 0 0,-2 1-1 0 0,-3 0 0 0 0,-2 67 0 0 0,-3-101-9 0 0,0-1 1 0 0,-1 1-1 0 0,0-1 0 0 0,0 0 0 0 0,-1 0 1 0 0,-1-1-1 0 0,0 1 0 0 0,-1-1 1 0 0,0 0-1 0 0,-1-1 0 0 0,0 1 0 0 0,0-1 1 0 0,-1-1-1 0 0,-1 1 0 0 0,1-1 1 0 0,-1-1-1 0 0,-1 1 0 0 0,0-2 0 0 0,0 1 1 0 0,-1-2-1 0 0,1 1 0 0 0,-13 4 0 0 0,22-10-9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8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2 132 17068 0 0,'-1'-3'-12'0'0,"1"0"0"0"0,-1 0 0 0 0,1 0 1 0 0,0 0-1 0 0,0 0 0 0 0,0 0 0 0 0,1 0 1 0 0,-1 0-1 0 0,1 0 0 0 0,0 0 0 0 0,0 0 1 0 0,0 0-1 0 0,0 1 0 0 0,0-1 0 0 0,0 0 1 0 0,1 0-1 0 0,-1 1 0 0 0,4-4 0 0 0,-1 1-67 0 0,0 0-1 0 0,1 1 1 0 0,0 0 0 0 0,0 0-1 0 0,1 0 1 0 0,-1 0-1 0 0,1 1 1 0 0,7-4-1 0 0,1 1-88 0 0,0 0 0 0 0,1 1-1 0 0,0 1 1 0 0,0 0 0 0 0,0 1-1 0 0,27-2 1 0 0,-35 5 90 0 0,-1 0-1 0 0,0 0 0 0 0,1 1 0 0 0,-1-1 1 0 0,0 2-1 0 0,1-1 0 0 0,-1 1 1 0 0,0 0-1 0 0,0 0 0 0 0,0 0 1 0 0,-1 1-1 0 0,1 0 0 0 0,0 0 1 0 0,-1 1-1 0 0,6 4 0 0 0,-3-1-2 0 0,-2 0 0 0 0,1 1 0 0 0,-1-1-1 0 0,0 1 1 0 0,0 0 0 0 0,-1 1-1 0 0,0-1 1 0 0,-1 1 0 0 0,4 9-1 0 0,2 10 20 0 0,-2 0-1 0 0,-1 0 0 0 0,-2 1 0 0 0,0 0 0 0 0,0 49 1 0 0,-5-49 84 0 0,-1 0 0 0 0,-1-1 1 0 0,-2 1-1 0 0,-1-1 0 0 0,-1 0 1 0 0,-2 0-1 0 0,0-1 0 0 0,-2 0 0 0 0,-1-1 1 0 0,-15 28-1 0 0,23-49 33 0 0,-1 1 1 0 0,1-1-1 0 0,-1 0 0 0 0,0 0 0 0 0,0-1 0 0 0,-1 1 1 0 0,1-1-1 0 0,-1 0 0 0 0,0 0 0 0 0,0 0 1 0 0,0 0-1 0 0,-1-1 0 0 0,1 0 0 0 0,-11 4 0 0 0,13-6 10 0 0,0 0 0 0 0,0-1 0 0 0,0 1 1 0 0,1-1-1 0 0,-1 1 0 0 0,0-1 0 0 0,0 0 0 0 0,0 0 0 0 0,0-1 0 0 0,0 1 0 0 0,0 0 0 0 0,0-1 0 0 0,0 0 0 0 0,0 0 0 0 0,1 0 0 0 0,-1 0 0 0 0,0 0 0 0 0,0 0 0 0 0,1-1 0 0 0,-1 1 0 0 0,1-1 0 0 0,0 0 0 0 0,-1 0 0 0 0,1 0 0 0 0,0 0 0 0 0,0 0 0 0 0,0 0 0 0 0,0-1 0 0 0,0 1 0 0 0,1 0 0 0 0,-1-1 0 0 0,1 0 0 0 0,-2-3 0 0 0,-2-6 20 0 0,0 0 0 0 0,1-1 1 0 0,0 1-1 0 0,1-1 0 0 0,1 0 0 0 0,0 0 0 0 0,1 0 0 0 0,0-1 0 0 0,0 1 0 0 0,2 0 0 0 0,0 0 0 0 0,3-18 0 0 0,-2 24-122 0 0,-1 0-1 0 0,1 0 1 0 0,0 0 0 0 0,1 1-1 0 0,0-1 1 0 0,0 0 0 0 0,1 1-1 0 0,-1 0 1 0 0,1 0 0 0 0,8-10-1 0 0,-8 13-25 0 0,-1 0 0 0 0,1 0-1 0 0,0 0 1 0 0,0 0 0 0 0,0 0-1 0 0,0 1 1 0 0,1 0 0 0 0,-1 0-1 0 0,0 0 1 0 0,1 0-1 0 0,0 1 1 0 0,-1-1 0 0 0,1 1-1 0 0,0 1 1 0 0,0-1 0 0 0,0 0-1 0 0,5 1 1 0 0,-1 1-5 0 0,0 0 1 0 0,0 0-1 0 0,0 1 1 0 0,-1 0-1 0 0,1 1 0 0 0,-1 0 1 0 0,0 0-1 0 0,1 0 1 0 0,-1 1-1 0 0,11 8 1 0 0,10 7 46 0 0,36 33 0 0 0,-32-25-5 0 0,17 16 38 0 0,-32-26 27 0 0,1-1 0 0 0,1-1 1 0 0,1-1-1 0 0,31 18 0 0 0,-23-27 210 0 0,-31-18-4595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2825 0 0,'0'0'110'0'0,"-27"0"6276"0"0,20 1-6485 0 0,53 75-184 0 0,-29-45 351 0 0,2-1-1 0 0,39 46 1 0 0,66 56 369 0 0,84 101 641 0 0,-83-81 36 0 0,-98-122-232 0 0,2-1 0 0 0,57 44-1 0 0,-80-69-635 0 0,0 0 0 0 0,0-1-1 0 0,0 0 1 0 0,11 4 4553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9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17940 0 0,'0'0'112'0'0,"31"10"-1963"0"0,-17-5 1865 0 0,1-1 0 0 0,0-1 1 0 0,0 0-1 0 0,0-1 0 0 0,0 0 0 0 0,26-1 1 0 0,97-13 55 0 0,-42 2-37 0 0,-42 5-62 0 0,-40 2-324 0 0,0 1 0 0 0,-1 1 0 0 0,1 0 1 0 0,0 1-1 0 0,0 0 0 0 0,0 1 1 0 0,0 1-1 0 0,21 5 0 0 0,-25-1-940 0 0,0 2-284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09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16708 0 0,'0'0'1361'0'0,"9"-1"-1053"0"0,207-20-593 0 0,-51 7 333 0 0,-70 3 53 0 0,138-36-1 0 0,-207 43 17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0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72 18004 0 0,'0'0'1083'0'0,"-13"0"-1134"0"0,10 2 25 0 0,1-1 0 0 0,0 1 0 0 0,-1 0 0 0 0,1 0 0 0 0,0 0 0 0 0,0 0 0 0 0,0 0-1 0 0,0 0 1 0 0,1 0 0 0 0,-1 0 0 0 0,1 1 0 0 0,-1-1 0 0 0,1 1 0 0 0,-2 3 0 0 0,-22 50-59 0 0,19-41 78 0 0,-9 22 11 0 0,2 2 0 0 0,1-1 0 0 0,2 2 0 0 0,1 0 0 0 0,3 0 0 0 0,-4 76 0 0 0,10-103-8 0 0,0 1 1 0 0,1-1-1 0 0,0 1 0 0 0,1-1 0 0 0,0 0 0 0 0,1 0 0 0 0,5 13 0 0 0,-6-20 0 0 0,0-1 1 0 0,1 1-1 0 0,0-1 0 0 0,0 1 0 0 0,1-1 1 0 0,-1 0-1 0 0,1-1 0 0 0,0 1 0 0 0,1 0 1 0 0,-1-1-1 0 0,1 0 0 0 0,0 0 0 0 0,0-1 1 0 0,0 1-1 0 0,0-1 0 0 0,1 0 0 0 0,7 3 1 0 0,-3-3 24 0 0,0 0 0 0 0,0-1 0 0 0,0 0 0 0 0,0-1-1 0 0,0 0 1 0 0,0 0 0 0 0,1-1 0 0 0,-1-1 0 0 0,0 1 0 0 0,0-2 0 0 0,0 1 0 0 0,0-2 0 0 0,0 1 0 0 0,0-1 0 0 0,-1-1 0 0 0,1 0 0 0 0,-1 0 0 0 0,14-9 0 0 0,1-1 144 0 0,0-2 0 0 0,-1-1 0 0 0,-1-1 0 0 0,-1 0 0 0 0,30-34 0 0 0,-40 39-34 0 0,-1 0 0 0 0,0-1-1 0 0,-1 0 1 0 0,-1-1 0 0 0,0 0 0 0 0,-1 0 0 0 0,-1-1 0 0 0,0 0 0 0 0,-1 0 0 0 0,-1 0-1 0 0,0 0 1 0 0,-2-1 0 0 0,1 0 0 0 0,-2 1 0 0 0,0-22 0 0 0,-4 14-1 0 0,0 1-1 0 0,-1 0 1 0 0,-1-1 0 0 0,-1 2 0 0 0,-1-1 0 0 0,-1 1 0 0 0,-18-35 0 0 0,23 50-123 0 0,-1 0 0 0 0,0 1-1 0 0,-1-1 1 0 0,1 1 0 0 0,-1 0 0 0 0,0 0 0 0 0,-1 0 0 0 0,1 1 0 0 0,-1-1 0 0 0,-8-5 0 0 0,10 9-31 0 0,0 1 0 0 0,1-1 0 0 0,-1 0 0 0 0,0 1 0 0 0,0 0 0 0 0,0 0 0 0 0,0 0 0 0 0,0 0 0 0 0,0 1 0 0 0,0-1 0 0 0,0 1 0 0 0,0 0 0 0 0,0 0 0 0 0,0 1 0 0 0,0-1 0 0 0,0 1 0 0 0,0 0 0 0 0,0 0 0 0 0,0 0 0 0 0,0 1 0 0 0,-5 2-1 0 0,-16 9-288 0 0,1 2-1 0 0,1 1 0 0 0,0 1 0 0 0,1 1 0 0 0,1 1 0 0 0,1 0 0 0 0,-22 28 0 0 0,16-15-1065 0 0,1 2 0 0 0,1 0 0 0 0,2 2 0 0 0,2 0-1 0 0,-20 49 1 0 0,23-44 1120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1 17524 0 0,'1'4'25'0'0,"1"0"0"0"0,-1 1 0 0 0,0-1 0 0 0,0 1 0 0 0,-1 0 0 0 0,1-1-1 0 0,-1 1 1 0 0,0-1 0 0 0,0 1 0 0 0,-2 5 0 0 0,-8 46-46 0 0,0-22-38 0 0,-1 0-1 0 0,-2 0 1 0 0,-20 36-1 0 0,-58 92-1367 0 0,82-147 1194 0 0,-185 274-6095 0 0,157-243 6091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0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2 120 22733 0 0,'-2'-26'216'0'0,"5"3"-128"0"0,0 5-8 0 0,-1 1-168 0 0,2 1-296 0 0,5 8-104 0 0,-2 0-240 0 0,3 4-1017 0 0,3 4-431 0 0,1 0 719 0 0,-1 4 1481 0 0,2 5-1392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1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16460 0 0,'2'-5'10'0'0,"-1"0"0"0"0,1 1 0 0 0,0-1 0 0 0,0 0 0 0 0,1 1 1 0 0,-1-1-1 0 0,1 1 0 0 0,0 0 0 0 0,0 0 0 0 0,1 0 1 0 0,-1 0-1 0 0,1 0 0 0 0,0 1 0 0 0,0 0 0 0 0,0-1 0 0 0,0 2 1 0 0,0-1-1 0 0,1 0 0 0 0,0 1 0 0 0,-1 0 0 0 0,1 0 1 0 0,0 0-1 0 0,0 1 0 0 0,0-1 0 0 0,0 1 0 0 0,0 0 1 0 0,0 1-1 0 0,10-1 0 0 0,-1 1-110 0 0,-1 1 0 0 0,1 0 0 0 0,0 0 0 0 0,0 2-1 0 0,-1 0 1 0 0,1 0 0 0 0,-1 1 0 0 0,0 1 0 0 0,20 10 0 0 0,13 11 54 0 0,0 2 0 0 0,79 66 1 0 0,68 84 110 0 0,-153-138-1 0 0,-2 1 1 0 0,45 66-1 0 0,-65-80-40 0 0,-1 0 0 0 0,-1 2 0 0 0,-2 0 0 0 0,-1 0 0 0 0,16 52 0 0 0,-28-76-47 0 0,0 1 0 0 0,0-1-1 0 0,0 0 1 0 0,0 1-1 0 0,-1 0 1 0 0,0-1 0 0 0,0 1-1 0 0,-2 9 1 0 0,2-13-91 0 0,-1-1 1 0 0,1 0-1 0 0,0 1 1 0 0,-1-1-1 0 0,0 0 1 0 0,1 0-1 0 0,-1 1 1 0 0,0-1-1 0 0,1 0 1 0 0,-1 0-1 0 0,0 0 1 0 0,0 0-1 0 0,0 0 1 0 0,0 0-1 0 0,0 0 1 0 0,0 0-1 0 0,0 0 1 0 0,0 0-1 0 0,-1-1 1 0 0,1 1-1 0 0,0 0 1 0 0,0-1 0 0 0,-1 1-1 0 0,1-1 1 0 0,0 1-1 0 0,-1-1 1 0 0,1 0-1 0 0,-1 0 1 0 0,1 1-1 0 0,0-1 1 0 0,-1 0-1 0 0,1 0 1 0 0,-1 0-1 0 0,1-1 1 0 0,0 1-1 0 0,-1 0 1 0 0,1 0-1 0 0,0-1 1 0 0,-1 1-1 0 0,-1-2 1 0 0,-17-5-1753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1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 0 20764 0 0,'-2'4'-169'0'0,"-1"0"-1"0"0,1 0 1 0 0,0 0-1 0 0,0 1 1 0 0,0-1-1 0 0,-2 8 0 0 0,-5 11-323 0 0,-49 130 410 0 0,15-60 146 0 0,-4-2 0 0 0,-4-3 0 0 0,-108 143 0 0 0,90-141 6 0 0,-54 65 86 0 0,76-106-68 0 0,47-49-156 0 0,-3-16-5487 0 0,9 5 3804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2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15227 0 0,'1'-1'130'0'0,"0"-1"28"0"0,1 0 0 0 0,-1 0 0 0 0,1 0 0 0 0,-1 0 0 0 0,0 0 0 0 0,0-1 0 0 0,0 1 0 0 0,0 0 0 0 0,0-1 0 0 0,0 1 0 0 0,-1-1 0 0 0,1 1 0 0 0,0-5 0 0 0,-1 5-185 0 0,8-2-59 0 0,34-16 151 0 0,1 2 1 0 0,1 2-1 0 0,0 2 1 0 0,1 2-1 0 0,0 1 1 0 0,1 3-1 0 0,1 2 1 0 0,-1 1-1 0 0,76 4 1 0 0,-121 1-64 0 0,53 7-761 0 0,-51-7 448 0 0,-1 1 0 0 0,1-1 1 0 0,-1 1-1 0 0,1 0 1 0 0,0 0-1 0 0,-1 0 0 0 0,1 0 1 0 0,-1 0-1 0 0,0 0 1 0 0,1 1-1 0 0,-1-1 0 0 0,0 1 1 0 0,0 0-1 0 0,0 0 0 0 0,0 0 1 0 0,3 4-1 0 0,-3 1-1752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6:03:54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10050,'-3'-2'3,"3"2"9,16 1 188,44 2-17,1 3-90,242 6 1233,-43-4-1232,-84-1 237,70 10 202,195 29-341,-414-44-188,347 52 135,-282-39-83,57 10 461,157 5 0,109 7 52,-341-30-353,0-4 0,122-10-1,144-37 646,-291 37-699,220-17 396,-24 3-147,-154 14-107,-58 5-119,44-6 0,-68 6-149,12-2 110,1 0 1,25 0-1,-46 4-88,17 2 2344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6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16604 0 0,'0'0'1058'0'0,"4"0"-1020"0"0,104 3-555 0 0,-26 0 634 0 0,94-9 451 0 0,-176 6-709 0 0,48-6 355 0 0,-34 0-6023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2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1 167 17772 0 0,'0'0'2056'0'0,"3"-1"-2113"0"0,306-72-68 0 0,83-6 241 0 0,-374 76-134 0 0,3-1-29 0 0,1 1 0 0 0,0 1-1 0 0,0 1 1 0 0,35 2 0 0 0,-55 0-249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2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19476 0 0,'0'0'1319'0'0,"9"-3"1431"0"0,7-1-2818 0 0,0 1-1 0 0,0 0 0 0 0,0 1 1 0 0,0 1-1 0 0,1 1 1 0 0,-1 0-1 0 0,22 4 1 0 0,17-1-364 0 0,82-4-2234 0 0,-45-4-3691 0 0,-63 4 2700 0 0,-13 1 910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3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126 306 18492 0 0,'-1'-5'138'0'0,"0"-1"-1"0"0,1 0 1 0 0,0 0 0 0 0,0 0-1 0 0,1 0 1 0 0,0 1 0 0 0,0-1-1 0 0,0 0 1 0 0,1 1-1 0 0,-1-1 1 0 0,2 1 0 0 0,2-7-1 0 0,0 3-197 0 0,1 0 0 0 0,0 0 0 0 0,1 1 1 0 0,0 0-1 0 0,0 0 0 0 0,8-6 0 0 0,9-7-63 0 0,0 1 0 0 0,1 2 0 0 0,1 0 0 0 0,0 2 0 0 0,35-16 0 0 0,-48 26 71 0 0,0 0 0 0 0,1 1 0 0 0,-1 1 0 0 0,1 0 0 0 0,0 1-1 0 0,0 0 1 0 0,0 1 0 0 0,0 1 0 0 0,1 0 0 0 0,-1 1 0 0 0,0 0 0 0 0,0 1 0 0 0,25 6 0 0 0,-33-6 32 0 0,1 2 1 0 0,-1-1 0 0 0,1 1 0 0 0,-1 0 0 0 0,0 0-1 0 0,0 1 1 0 0,0-1 0 0 0,0 1 0 0 0,-1 1 0 0 0,1-1 0 0 0,-1 1-1 0 0,-1 0 1 0 0,1 0 0 0 0,6 9 0 0 0,-6-6 5 0 0,-1 1 0 0 0,1-1 0 0 0,-1 1 1 0 0,-1 1-1 0 0,1-1 0 0 0,-2 0 0 0 0,1 1 0 0 0,-1-1 0 0 0,1 14 1 0 0,-2-1 5 0 0,-1 0 1 0 0,-1 0 0 0 0,-1 0-1 0 0,0 0 1 0 0,-2 0 0 0 0,-1-1-1 0 0,0 0 1 0 0,-13 32-1 0 0,9-31 39 0 0,-1-1-1 0 0,-1-1 1 0 0,-1 1-1 0 0,-1-2 0 0 0,0 0 1 0 0,-2-1-1 0 0,0 0 0 0 0,-1-1 1 0 0,0 0-1 0 0,-1-2 0 0 0,-1 0 1 0 0,-1-1-1 0 0,0-1 0 0 0,-1 0 1 0 0,0-2-1 0 0,-1 0 0 0 0,0-2 1 0 0,-1 0-1 0 0,0-1 1 0 0,0-1-1 0 0,0-1 0 0 0,-1-1 1 0 0,0-2-1 0 0,-34 3 0 0 0,33-5 50 0 0,1 0-1 0 0,-33-5 0 0 0,50 4-43 0 0,0-1-1 0 0,0 0 0 0 0,0 0 1 0 0,0-1-1 0 0,0 0 1 0 0,0 0-1 0 0,0 0 1 0 0,1-1-1 0 0,-1 0 1 0 0,1 0-1 0 0,0 0 0 0 0,0-1 1 0 0,0 1-1 0 0,-7-7 1 0 0,10 8-10 0 0,1 0 1 0 0,-1 0-1 0 0,0-1 1 0 0,1 1-1 0 0,0 0 1 0 0,-1 0-1 0 0,1-1 1 0 0,0 1-1 0 0,0-1 1 0 0,0 1-1 0 0,1-1 0 0 0,-1 1 1 0 0,0-1-1 0 0,1 0 1 0 0,0 1-1 0 0,0-1 1 0 0,0 0-1 0 0,0 1 1 0 0,0-5-1 0 0,1 3-17 0 0,1 0 0 0 0,-1 1 0 0 0,1-1 0 0 0,-1 0 0 0 0,1 1-1 0 0,0 0 1 0 0,0 0 0 0 0,1-1 0 0 0,-1 1 0 0 0,0 0 0 0 0,1 1 0 0 0,3-4 0 0 0,4-2-40 0 0,1 0 0 0 0,-1 1 0 0 0,1 0 0 0 0,0 1 0 0 0,1 0 0 0 0,-1 1 0 0 0,15-5 0 0 0,-4 5 3 0 0,0 0 0 0 0,0 1 0 0 0,1 1 0 0 0,-1 2 0 0 0,1 0 0 0 0,-1 1 0 0 0,1 1-1 0 0,0 1 1 0 0,23 6 0 0 0,30 9 88 0 0,95 34 0 0 0,-106-30-25 0 0,176 61 145 0 0,44 13 30 0 0,-280-93 114 0 0,-2-1-586 0 0,0 0-1 0 0,0 1 1 0 0,0-1 0 0 0,0-1-1 0 0,1 1 1 0 0,-1 0 0 0 0,0-1-1 0 0,1 0 1 0 0,-1 1 0 0 0,0-2-1 0 0,1 1 1 0 0,-1 0 0 0 0,0 0-1 0 0,5-2 1 0 0,-4-4 152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13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21509 0 0,'1'-27'2672'0'0,"2"5"-2640"0"0,1 3 488 0 0,-1 2 2737 0 0,-3 4-4329 0 0,0 4-697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2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481 241 2449 0 0,'7'-14'881'0'0,"8"-16"1407"0"0,12-35 0 0 0,-23 53-1511 0 0,0 0 1 0 0,3-24-1 0 0,-6-6 1040 0 0,-2 40-1814 0 0,1 1 0 0 0,-1-1 1 0 0,1 1-1 0 0,-1-1 1 0 0,0 1-1 0 0,0-1 1 0 0,1 1-1 0 0,-1 0 1 0 0,0-1-1 0 0,0 1 1 0 0,0 0-1 0 0,-1 0 0 0 0,1 0 1 0 0,0 0-1 0 0,0 0 1 0 0,-1 0-1 0 0,1 0 1 0 0,0 0-1 0 0,-1 0 1 0 0,1 1-1 0 0,-1-1 1 0 0,1 1-1 0 0,-1-1 0 0 0,1 1 1 0 0,-1-1-1 0 0,1 1 1 0 0,-1 0-1 0 0,0 0 1 0 0,1 0-1 0 0,-3 0 1 0 0,-4-1-111 0 0,0 1 0 0 0,0 0 0 0 0,0 0 0 0 0,0 1 0 0 0,-7 2 0 0 0,-3 2-18 0 0,1 0 1 0 0,0 2-1 0 0,0 0 1 0 0,0 1-1 0 0,1 1 1 0 0,1 0-1 0 0,-1 1 1 0 0,1 1-1 0 0,1 0 1 0 0,0 1-1 0 0,1 1 1 0 0,-19 22 0 0 0,0 5-61 0 0,2 1 1 0 0,2 2 0 0 0,-30 58 0 0 0,44-70 107 0 0,0 1 0 0 0,2 0 0 0 0,2 1 0 0 0,1 1 0 0 0,2-1 0 0 0,1 1 0 0 0,1 0 0 0 0,0 37 0 0 0,5 43 8 0 0,14 121 0 0 0,-8-169 85 0 0,7 78 56 0 0,0-8 151 0 0,-5 167 1 0 0,-9-291-325 0 0,-1 0 1 0 0,0-1 0 0 0,0 1-1 0 0,-8 21 1 0 0,3-12-313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10234 0 0,'10'-8'258'0'0,"1"1"-1"0"0,0 0 0 0 0,0 1 1 0 0,0 0-1 0 0,0 0 1 0 0,18-4-1 0 0,78-20-264 0 0,-73 22 73 0 0,128-25 91 0 0,-142 30-421 0 0,1 1 1 0 0,0 1-1 0 0,-1 1 0 0 0,1 0 0 0 0,0 2 0 0 0,20 4 0 0 0,-12 2-1291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3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78 8922 0 0,'-1'-4'84'0'0,"0"-1"1"0"0,0 1-1 0 0,-1 0 1 0 0,1 0 0 0 0,-1 0-1 0 0,0 0 1 0 0,-1 1-1 0 0,1-1 1 0 0,-1 1-1 0 0,1-1 1 0 0,-1 1-1 0 0,0 0 1 0 0,0 0-1 0 0,0 0 1 0 0,-1 0-1 0 0,1 1 1 0 0,-1-1-1 0 0,0 1 1 0 0,1 0-1 0 0,-1 0 1 0 0,0 0-1 0 0,-8-2 1 0 0,7 3-159 0 0,1 1-1 0 0,-1-1 1 0 0,0 1 0 0 0,0 0 0 0 0,1 0 0 0 0,-1 1-1 0 0,0-1 1 0 0,0 1 0 0 0,1 0 0 0 0,-1 1 0 0 0,1-1-1 0 0,-1 1 1 0 0,1-1 0 0 0,-1 2 0 0 0,1-1-1 0 0,0 0 1 0 0,0 1 0 0 0,0 0 0 0 0,0-1 0 0 0,-5 6-1 0 0,-1 4-5 0 0,-1-1-1 0 0,1 1 0 0 0,1 1 0 0 0,0 0 0 0 0,1 0 0 0 0,0 1 1 0 0,1 0-1 0 0,-9 26 0 0 0,7-13 108 0 0,1 0 1 0 0,1 1-1 0 0,-5 55 1 0 0,9-35 32 0 0,2 0 0 0 0,2-1 0 0 0,3 1 1 0 0,1 0-1 0 0,2-1 0 0 0,22 74 0 0 0,-25-109-116 0 0,0-1 1 0 0,1 1-1 0 0,0-1 0 0 0,1 0 0 0 0,0-1 0 0 0,1 1 1 0 0,0-1-1 0 0,1 0 0 0 0,0-1 0 0 0,0 0 0 0 0,1 0 1 0 0,14 10-1 0 0,-4-5-520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3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14619 0 0,'0'0'1044'0'0,"1"3"-996"0"0,3 8-52 0 0,2-1-1 0 0,-1 1 0 0 0,1-1 1 0 0,1-1-1 0 0,0 1 0 0 0,0-1 1 0 0,11 10-1 0 0,4 8-4 0 0,132 153 117 0 0,34 44-195 0 0,-164-190-435 0 0,-11-14-811 0 0,2-1 1 0 0,0-1-1 0 0,18 19 0 0 0,-25-32-370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4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 10754 0 0,'-2'0'189'0'0,"-1"0"0"0"0,1 1 0 0 0,-1-1 0 0 0,1 1 0 0 0,-1 0 0 0 0,1 0 0 0 0,-1 0 0 0 0,1 0 0 0 0,0 0 0 0 0,-1 0 0 0 0,1 1-1 0 0,0-1 1 0 0,0 1 0 0 0,0-1 0 0 0,0 1 0 0 0,0 0 0 0 0,0 0 0 0 0,1 0 0 0 0,-1 0 0 0 0,-2 4 0 0 0,-3 5-467 0 0,1 1 1 0 0,0 0 0 0 0,-4 12-1 0 0,2-4 648 0 0,-19 46-334 0 0,-28 108 1 0 0,-3 75-981 0 0,39-161-223 0 0,9-38-663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4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16684 0 0,'10'6'222'0'0,"2"6"-214"0"0,-1-1-1 0 0,0 1 1 0 0,0 1-1 0 0,-1 0 1 0 0,9 16-1 0 0,37 76 12 0 0,-40-72-17 0 0,23 45-342 0 0,-4 2 0 0 0,25 84 0 0 0,-48-125 177 0 0,-2 0-1 0 0,-2 1 1 0 0,-1 0-1 0 0,-2 1 0 0 0,-2-1 1 0 0,-4 64-1 0 0,0-86-107 0 0,-2 0 0 0 0,0 1 0 0 0,-1-1 0 0 0,-1 0 0 0 0,-1 0 0 0 0,-1-1 0 0 0,0 0 0 0 0,-18 32 0 0 0,6-21-1287 0 0</inkml:trace>
  <inkml:trace contextRef="#ctx0" brushRef="#br0" timeOffset="1">1267 437 17764 0 0,'3'3'1248'0'0,"5"0"-1160"0"0,2 0-96 0 0,4 2 488 0 0,1 0-552 0 0,5 2 8 0 0,1 0-8 0 0,7 0 16 0 0,1 2 0 0 0,0-3-392 0 0,2 0-104 0 0,4-2-16 0 0,-2 0-416 0 0,3-1-1009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6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11610 0 0,'0'0'1713'0'0,"24"4"-1746"0"0,13-2 643 0 0,1-1 0 0 0,-1-2 1 0 0,0-1-1 0 0,1-2 0 0 0,54-14 1 0 0,23-1 258 0 0,-83 15-725 0 0,0-3-1 0 0,60-19 1 0 0,-84 24-65 0 0,0 0 0 0 0,0 0 0 0 0,0 0-1 0 0,0 1 1 0 0,0 1 0 0 0,9-1 0 0 0,-4-2 628 0 0,-8 3-2238 0 0,-16 19-6431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5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18412 0 0,'0'0'2096'0'0,"7"-4"-2128"0"0,10 6-72 0 0,6-2-56 0 0,5 0 64 0 0,9 0-16 0 0,4-2 32 0 0,6 2 56 0 0,5-1-360 0 0,2-2-200 0 0,3-2-96 0 0,1 3-416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8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28 10402 0 0,'-4'-27'2821'0'0,"21"39"-4715"0"0,21 29 1504 0 0,-1 2 1 0 0,47 73-1 0 0,50 105 543 0 0,-59-93-192 0 0,96 151 225 0 0,-123-213-142 0 0,-44-61-221 0 0,0 0 0 0 0,1 0 1 0 0,0 0-1 0 0,0-1 0 0 0,0 1 0 0 0,0-1 0 0 0,1-1 1 0 0,0 1-1 0 0,-1-1 0 0 0,8 3 0 0 0,2-4-771 0 0,2-4-310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9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702 0 13963 0 0,'-9'2'50'0'0,"0"0"0"0"0,0 0 0 0 0,1 1 0 0 0,-1 0 0 0 0,1 0 0 0 0,0 1 0 0 0,0 0 0 0 0,0 0 0 0 0,0 1 0 0 0,1 0 0 0 0,0 0 0 0 0,0 1 0 0 0,0 0 0 0 0,1 0 0 0 0,0 1 0 0 0,0 0 0 0 0,-8 11 0 0 0,-8 15-150 0 0,2 0 0 0 0,-28 60 0 0 0,40-76 180 0 0,-336 760-35 0 0,323-731-1178 0 0,-52 86 1 0 0,57-106-810 0 0,11-16 1659 0 0,4-1-409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39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13659 0 0,'7'15'189'0'0,"0"0"0"0"0,-1 1-1 0 0,0 0 1 0 0,-1 0 0 0 0,-1 0 0 0 0,3 23 0 0 0,-3-19-91 0 0,11 87-204 0 0,-4 0 0 0 0,-4 140 0 0 0,-4-114-705 0 0,-2-81 358 0 0,-1 139-4193 0 0,-4-166 4485 0 0</inkml:trace>
  <inkml:trace contextRef="#ctx0" brushRef="#br0" timeOffset="1">4 553 16019 0 0,'-3'-7'1121'0'0,"2"3"-1081"0"0,2 2-128 0 0,1-2 136 0 0,2-2-136 0 0,3 3-168 0 0,4-1 104 0 0,7 1-16 0 0,4 0-49 0 0,4 0 121 0 0,3-4-488 0 0,6 3-280 0 0,1 4-88 0 0,0-6-608 0 0,6 3 23 0 0,-5-6-631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0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90 13683 0 0,'1'-5'16'0'0,"0"1"1"0"0,1 0 0 0 0,-1 0-1 0 0,1-1 1 0 0,0 1-1 0 0,0 0 1 0 0,0 1-1 0 0,1-1 1 0 0,-1 0-1 0 0,1 1 1 0 0,0-1 0 0 0,0 1-1 0 0,0 0 1 0 0,0 0-1 0 0,1 0 1 0 0,-1 0-1 0 0,1 1 1 0 0,0-1-1 0 0,0 1 1 0 0,0 0-1 0 0,0 0 1 0 0,0 1 0 0 0,0-1-1 0 0,0 1 1 0 0,6-2-1 0 0,-2 1-130 0 0,0 0 0 0 0,0 1 1 0 0,0-1-1 0 0,0 2 0 0 0,0-1 0 0 0,0 1 0 0 0,0 0 0 0 0,0 1 0 0 0,0-1 0 0 0,0 2 0 0 0,0-1 0 0 0,0 1 1 0 0,11 4-1 0 0,-16-4 50 0 0,0 0 0 0 0,0-1 1 0 0,0 1-1 0 0,0 0 0 0 0,0 1 1 0 0,0-1-1 0 0,0 0 1 0 0,-1 1-1 0 0,1 0 0 0 0,-1-1 1 0 0,0 1-1 0 0,0 0 0 0 0,0 0 1 0 0,0 1-1 0 0,0-1 0 0 0,-1 0 1 0 0,2 5-1 0 0,-1-1 12 0 0,-1-1 0 0 0,0 1 0 0 0,0-1 0 0 0,0 1-1 0 0,-1-1 1 0 0,0 1 0 0 0,-1-1 0 0 0,1 1 0 0 0,-3 6 0 0 0,-2 9 21 0 0,-1-1 0 0 0,-1 1 1 0 0,-2-2-1 0 0,-15 32 0 0 0,-1-13 32 0 0,18-30 28 0 0,1 0 1 0 0,1 0-1 0 0,0 1 0 0 0,-6 14 508 0 0,13-31-294 0 0,4 0-250 0 0,-1 1 0 0 0,1 0 1 0 0,1 0-1 0 0,-1 0 0 0 0,1 1 1 0 0,0 0-1 0 0,0 0 0 0 0,0 1 1 0 0,1 0-1 0 0,0 0 0 0 0,-1 0 1 0 0,1 1-1 0 0,1 0 0 0 0,-1 1 1 0 0,11-2-1 0 0,-10 2-56 0 0,0 0 0 0 0,0 1 0 0 0,0 0 1 0 0,0 1-1 0 0,0 0 0 0 0,1 0 0 0 0,-1 1 0 0 0,0 0 0 0 0,0 0 0 0 0,0 1 1 0 0,0 1-1 0 0,0-1 0 0 0,-1 2 0 0 0,15 6 0 0 0,-11-2-33 0 0,1 0-1 0 0,-2 1 0 0 0,1 1 1 0 0,-1 0-1 0 0,16 20 1 0 0,-23-25 80 0 0,0 0 0 0 0,0 0 0 0 0,0 0-1 0 0,-1 1 1 0 0,0-1 0 0 0,0 1 0 0 0,-1 0 0 0 0,1 0 0 0 0,-1 0 0 0 0,-1 0 0 0 0,1 0 0 0 0,-1 0 0 0 0,0 0 0 0 0,0 1 0 0 0,-1-1 0 0 0,0 8 0 0 0,-2-7 42 0 0,1-1 0 0 0,-1 0 0 0 0,0 0 1 0 0,-1 0-1 0 0,0 0 0 0 0,0-1 0 0 0,0 1 0 0 0,0-1 0 0 0,-1 1 0 0 0,0-1 0 0 0,0 0 1 0 0,0-1-1 0 0,-1 1 0 0 0,0-1 0 0 0,0 0 0 0 0,-6 4 0 0 0,-7 5 266 0 0,0-2 0 0 0,-1 0 0 0 0,-28 11 0 0 0,8-5 464 0 0,-1-3 0 0 0,-1-1 1 0 0,-62 11-1 0 0,75-20-487 0 0,1-1 0 0 0,-1-1 0 0 0,0-1 1 0 0,0-2-1 0 0,0 0 0 0 0,-36-8 0 0 0,62 9-309 0 0,1 0 0 0 0,-1-1 0 0 0,1 1 0 0 0,-1-1 0 0 0,1 1-1 0 0,0-1 1 0 0,-1 1 0 0 0,1-1 0 0 0,0 0 0 0 0,-1 0 0 0 0,1 1-1 0 0,0-1 1 0 0,-2-2 0 0 0,14 13-4317 0 0,-5-1 2911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0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12003 0 0,'0'0'630'0'0,"5"2"-516"0"0,13 2-209 0 0,0-1 0 0 0,1 0 0 0 0,-1-2 0 0 0,1 0 0 0 0,0-1 0 0 0,31-3 0 0 0,0 0 124 0 0,758-64 81 0 0,-489 33-94 0 0,-160 21 122 0 0,-35 3 224 0 0,134-26 1 0 0,-231 30-326 0 0,1 1 0 0 0,-1 1 0 0 0,1 2-1 0 0,34 1 1 0 0,-61 1-74 0 0,-1 0 1 0 0,0 0-1 0 0,1 0 0 0 0,-1 0 1 0 0,0 0-1 0 0,1 0 0 0 0,-1 0 0 0 0,0 0 1 0 0,0 0-1 0 0,1 0 0 0 0,-1 0 0 0 0,0 0 1 0 0,1 0-1 0 0,-1 1 0 0 0,0-1 1 0 0,0 0-1 0 0,1 0 0 0 0,-1 0 0 0 0,0 0 1 0 0,0 0-1 0 0,1 1 0 0 0,-1-1 0 0 0,0 0 1 0 0,0 0-1 0 0,1 0 0 0 0,-1 1 1 0 0,0-1-1 0 0,0 0 0 0 0,0 0 0 0 0,0 1 1 0 0,0-1-1 0 0,1 0 0 0 0,-1 1 0 0 0,0-1 1 0 0,0 0-1 0 0,0 0 0 0 0,0 1 0 0 0,0 0 1 0 0,-8 11-1010 0 0,-20 13 230 0 0,26-23 855 0 0,-23 17-658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0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10354 0 0,'242'256'-832'0'0,"-145"-145"887"0"0,-46-56-54 0 0,90 107 7 0 0,-126-142 4 0 0,-1 1 0 0 0,0 1 0 0 0,-2 0 0 0 0,0 1 0 0 0,-2 0 0 0 0,10 32 0 0 0,-6-2 87 0 0,-6-21-1703 0 0,13 34 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1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587 8 15371 0 0,'-2'-1'-29'0'0,"1"0"0"0"0,-1 0 1 0 0,0 0-1 0 0,0 0 0 0 0,0 1 0 0 0,0-1 0 0 0,1 0 0 0 0,-1 1 0 0 0,0 0 0 0 0,0-1 0 0 0,0 1 0 0 0,0 0 0 0 0,0 0 0 0 0,0 0 0 0 0,0 1 1 0 0,0-1-1 0 0,0 0 0 0 0,0 1 0 0 0,0-1 0 0 0,0 1 0 0 0,1-1 0 0 0,-1 1 0 0 0,0 0 0 0 0,0 0 0 0 0,1 0 0 0 0,-1 0 0 0 0,0 0 0 0 0,1 0 1 0 0,-1 0-1 0 0,1 1 0 0 0,-1-1 0 0 0,1 1 0 0 0,-2 2 0 0 0,-6 6-183 0 0,1 0 0 0 0,0 1-1 0 0,-11 19 1 0 0,17-26 212 0 0,-152 307-240 0 0,141-281 247 0 0,-45 108 25 0 0,-26 55 64 0 0,69-163-39 0 0,-37 56 1 0 0,45-76 1 0 0,-1 0-1 0 0,0-1 1 0 0,0 0 0 0 0,-1 0-1 0 0,0-1 1 0 0,0 0-1 0 0,-1-1 1 0 0,-21 12-1 0 0,30-18-69 0 0,-1 0-55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5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45 11658 0 0,'-3'-2'304'0'0,"1"0"-1"0"0,0-1 0 0 0,0 0 0 0 0,0 1 0 0 0,0-1 0 0 0,0 0 0 0 0,0 0 0 0 0,1 0 1 0 0,-1 0-1 0 0,1 0 0 0 0,0-1 0 0 0,0 1 0 0 0,-1-3 0 0 0,2 5-338 0 0,6 2-1029 0 0,0 0 938 0 0,0 1 0 0 0,0 0-1 0 0,0 0 1 0 0,-1 1-1 0 0,1 0 1 0 0,-1 0-1 0 0,0 0 1 0 0,9 7-1 0 0,15 7 132 0 0,-14-9 22 0 0,2-1 0 0 0,-1-1 0 0 0,0-1 1 0 0,1 0-1 0 0,0-1 0 0 0,32 3 1 0 0,-19-6 35 0 0,0-1 0 0 0,-1-1 0 0 0,35-6 1 0 0,8-5-1221 0 0,-64 11 339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5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 17772 0 0,'-1'0'47'0'0,"1"0"0"0"0,0 0-1 0 0,0 0 1 0 0,0-1 0 0 0,0 1 0 0 0,0 0 0 0 0,-1 0 0 0 0,1 0 0 0 0,0-1 0 0 0,0 1-1 0 0,0 0 1 0 0,-1 0 0 0 0,1 0 0 0 0,0 0 0 0 0,0 0 0 0 0,0-1 0 0 0,-1 1 0 0 0,1 0-1 0 0,0 0 1 0 0,0 0 0 0 0,-1 0 0 0 0,1 0 0 0 0,0 0 0 0 0,0 0 0 0 0,-1 0 0 0 0,1 0-1 0 0,0 0 1 0 0,-1 0 0 0 0,1 0 0 0 0,0 0 0 0 0,0 0 0 0 0,-1 0 0 0 0,1 0 0 0 0,0 0 0 0 0,-1 1-1 0 0,-1 9 558 0 0,4 15-665 0 0,21 70 4 0 0,13 72-4 0 0,-13 106 129 0 0,-22-233-64 0 0,0-19 4 0 0,2 24-2342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7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13331 0 0,'0'0'7'0'0,"0"-1"0"0"0,0 1 0 0 0,0 0 0 0 0,0-1 0 0 0,0 1 0 0 0,0-1 0 0 0,0 1 0 0 0,0-1 0 0 0,0 1 0 0 0,0 0 0 0 0,0-1 0 0 0,0 1 0 0 0,1-1 1 0 0,-1 1-1 0 0,0 0 0 0 0,0-1 0 0 0,0 1 0 0 0,1 0 0 0 0,-1-1 0 0 0,0 1 0 0 0,0 0 0 0 0,1-1 0 0 0,-1 1 0 0 0,0 0 0 0 0,1-1 0 0 0,-1 1 0 0 0,0 0 0 0 0,1 0 0 0 0,-1-1 0 0 0,0 1 0 0 0,1 0 0 0 0,-1 0 0 0 0,1 0 1 0 0,-1 0-1 0 0,0 0 0 0 0,1-1 0 0 0,-1 1 0 0 0,1 0 0 0 0,-1 0 0 0 0,0 0 0 0 0,1 0 0 0 0,-1 0 0 0 0,1 0 0 0 0,-1 0 0 0 0,1 0 0 0 0,-1 1 0 0 0,0-1 0 0 0,1 0 0 0 0,-1 0 0 0 0,1 0 0 0 0,-1 0 0 0 0,0 1 0 0 0,1-1 1 0 0,2 1 22 0 0,2 0-81 0 0,1 1 0 0 0,-1 0 0 0 0,0 0 0 0 0,1 1 0 0 0,-1 0 0 0 0,0 0 0 0 0,-1 0 0 0 0,1 0 0 0 0,-1 1 0 0 0,8 7 0 0 0,36 43 47 0 0,10 22 57 0 0,-25-30 40 0 0,3-2 0 0 0,65 63 1 0 0,-93-99-72 0 0,0 1 0 0 0,0 0 0 0 0,-1 0 0 0 0,0 1 0 0 0,0 0 0 0 0,-1 0 0 0 0,-1 1 0 0 0,0-1 0 0 0,6 17 0 0 0,6 30-5710 0 0,-16-51 3871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6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13 269 3793 0 0,'-9'-13'2997'0'0,"5"8"-1331"0"0,10 5-2059 0 0,424 3-637 0 0,-65 3 970 0 0,436-43 81 0 0,296-5-196 0 0,-152 47 270 0 0,-178 1 159 0 0,1838-65 21 0 0,-1397-56 250 0 0,-1141 106-485 0 0,105 0-1 0 0,-170 10-59 0 0,1-1-1 0 0,0 1 1 0 0,-1 0-1 0 0,1 0 1 0 0,-1 0-1 0 0,0 1 1 0 0,1-1-1 0 0,-1 0 1 0 0,0 1-1 0 0,0 0 1 0 0,0-1-1 0 0,0 1 1 0 0,0 0-1 0 0,0 0 1 0 0,0 0-1 0 0,-1 0 1 0 0,1 1-1 0 0,1 3 1 0 0,26 48-242 0 0,-13-17-72 0 0,-3 0-1 0 0,17 71 0 0 0,4 84-19 0 0,-20-102 339 0 0,58 479 124 0 0,-28 4-68 0 0,-43-559-41 0 0,37 889 488 0 0,-10-151 1106 0 0,3-317-864 0 0,7 134-416 0 0,-38-568-314 0 0,1 32-41 0 0,-3 47 0 0 0,0-61-134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9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681 37 9746 0 0,'-12'-5'343'0'0,"1"0"0"0"0,-1 1 0 0 0,0 1 0 0 0,0 0 0 0 0,-23-3 0 0 0,-67 1-749 0 0,42 3 602 0 0,14-1-210 0 0,-1 2-1 0 0,0 2 0 0 0,0 3 0 0 0,1 1 0 0 0,-85 22 0 0 0,124-25 10 0 0,-2 1-4 0 0,-1-1 0 0 0,0 0 1 0 0,-13 2-1 0 0,22-4-8 0 0,3 9-2268 0 0,25 55 2100 0 0,17 44-116 0 0,-16-6 189 0 0,27 172 0 0 0,-12 110 88 0 0,-26-211 15 0 0,62 608 234 0 0,45 408 919 0 0,-73-725-401 0 0,39 299 648 0 0,-62-501-808 0 0,12 77-210 0 0,-20-243-347 0 0,-9-52 38 0 0,4 53 0 0 0,-13-94-41 0 0,-1 1 0 0 0,1 0 0 0 0,-1 0 0 0 0,1-1 0 0 0,0 1 0 0 0,1-1 0 0 0,-1 0 0 0 0,0 0 0 0 0,1 0 0 0 0,0 0 0 0 0,0 0 0 0 0,0 0 0 0 0,0 0 0 0 0,0-1 0 0 0,0 0 0 0 0,1 0 0 0 0,-1 0 0 0 0,7 3 0 0 0,7 3-56 0 0,0 0 1 0 0,32 9-1 0 0,1-6 28 0 0,0-3-1 0 0,1-2 0 0 0,97-2 1 0 0,-70-2-15 0 0,777-9 144 0 0,-73-1-7 0 0,695-12-174 0 0,-1254 5 42 0 0,1038-48-2 0 0,382-2 217 0 0,-917 36-80 0 0,0 35-62 0 0,-355 20 38 0 0,-300-20 207 0 0,-23 3-273 0 0,-46-8-2 0 0,11-5 9 0 0,32-1 84 0 0,-17-8 20 0 0,3 1-139 0 0,-15 10-1913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39:49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261 230 7314 0 0,'-12'-45'1550'0'0,"3"18"-654"0"0,2 0 0 0 0,1-1 0 0 0,1 0 0 0 0,-2-37 0 0 0,7 64-733 0 0,3-7-946 0 0,2 11 746 0 0,0 1 0 0 0,-1 1 0 0 0,1-1 0 0 0,-1 1 0 0 0,0-1 0 0 0,0 1 0 0 0,0 0 0 0 0,5 11 0 0 0,24 52 149 0 0,-26-53-84 0 0,38 99 191 0 0,46 183 0 0 0,-81-261-187 0 0,43 214 226 0 0,-40-206-94 0 0,-10-36 32 0 0,-1 0-1 0 0,0 0 1 0 0,0 0-1 0 0,0 1 1 0 0,0 13 2128 0 0,-2-22-2278 0 0,0 0 0 0 0,-1 0 0 0 0,1 1 0 0 0,0-1 0 0 0,0 0 0 0 0,-1 0 0 0 0,1 0 0 0 0,0 0 0 0 0,0 0 0 0 0,-1 0 0 0 0,1 0 0 0 0,0 0 0 0 0,0 0 0 0 0,-1 0 0 0 0,1 0 0 0 0,0 0 0 0 0,-1 0 0 0 0,1 0 0 0 0,0 0 0 0 0,0 0 0 0 0,-1 0 0 0 0,1 0 0 0 0,0 0 0 0 0,0 0 0 0 0,-1-1 0 0 0,1 1 0 0 0,0 0 0 0 0,0 0 0 0 0,-1 0 0 0 0,1 0 0 0 0,0-1 0 0 0,0 1 0 0 0,0 0 0 0 0,0 0 0 0 0,-1 0 0 0 0,1-1 0 0 0,0 1 0 0 0,0 0 0 0 0,0-1 0 0 0,-10-5-51 0 0,3 2-31 0 0,0 1 0 0 0,0 1 0 0 0,0-1 0 0 0,0 1 0 0 0,0 0 0 0 0,-1 1 0 0 0,1 0 0 0 0,-1 0 0 0 0,1 0 0 0 0,-1 1 0 0 0,1 0 0 0 0,0 1 0 0 0,-1-1 0 0 0,-12 4 0 0 0,-39 15-1204 0 0,0 1 1 0 0,2 4-1 0 0,-66 36 0 0 0,35-16-1187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2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18 390 5353 0 0,'-17'-35'8106'0'0,"16"34"-8170"0"0,15 15-1718 0 0,13 19 1517 0 0,-2 1 1 0 0,-1 1-1 0 0,26 54 0 0 0,15 44 68 0 0,-59-117 353 0 0,0 0-1 0 0,-1 1 1 0 0,-1-1-1 0 0,-1 1 0 0 0,0 0 1 0 0,1 27 3170 0 0,-14-75-1948 0 0,9 14-1407 0 0,0-1 0 0 0,1 1 0 0 0,1-1 0 0 0,1 1 0 0 0,0-1 0 0 0,1 1-1 0 0,1 0 1 0 0,1 0 0 0 0,1 0 0 0 0,10-22 0 0 0,-16 38-215 0 0,2 1 186 0 0,0 0 1 0 0,0 1-1 0 0,0-1 1 0 0,0 1-1 0 0,-1-1 0 0 0,1 1 1 0 0,0 0-1 0 0,0 0 0 0 0,-1 0 1 0 0,1 0-1 0 0,0 0 1 0 0,-1 0-1 0 0,1 0 0 0 0,-1 0 1 0 0,1 0-1 0 0,0 2 1 0 0,1 0-55 0 0,12 11 89 0 0,-1 1-1 0 0,0 1 1 0 0,-1 1-1 0 0,-1 0 1 0 0,0 0-1 0 0,-2 1 1 0 0,10 20 0 0 0,-10-17 58 0 0,2 0 0 0 0,0-1 0 0 0,1-1 1 0 0,1 0-1 0 0,19 20 0 0 0,-29-35-20 0 0,0-1 0 0 0,1 1 0 0 0,-1-1 0 0 0,1 0-1 0 0,-1-1 1 0 0,1 1 0 0 0,0-1 0 0 0,0 0 0 0 0,0 0 0 0 0,0 0 0 0 0,0-1 0 0 0,1 0-1 0 0,-1 0 1 0 0,0 0 0 0 0,9 0 0 0 0,-11-1 30 0 0,1 0 0 0 0,-1-1 0 0 0,0 1 0 0 0,0-1 1 0 0,0 0-1 0 0,0 0 0 0 0,0 0 0 0 0,0 0 0 0 0,0 0 0 0 0,0 0 0 0 0,-1-1 0 0 0,1 0 0 0 0,0 1 0 0 0,-1-1 0 0 0,1 0 0 0 0,-1 0 1 0 0,0-1-1 0 0,0 1 0 0 0,1 0 0 0 0,-2-1 0 0 0,1 1 0 0 0,0-1 0 0 0,0 0 0 0 0,-1 1 0 0 0,1-1 0 0 0,-1 0 0 0 0,2-5 0 0 0,1-8 123 0 0,0 0-1 0 0,-2 0 1 0 0,1 0 0 0 0,-2-1-1 0 0,0 1 1 0 0,-1-1-1 0 0,-1 1 1 0 0,0 0-1 0 0,-1-1 1 0 0,-1 1-1 0 0,-8-27 1 0 0,-3 0-120 0 0,-2 1 0 0 0,-2 1 0 0 0,-24-41 1 0 0,32 62-204 0 0,0 0 1 0 0,1-1 0 0 0,2-1 0 0 0,0 1 0 0 0,1-1 0 0 0,1 0 0 0 0,1-1 0 0 0,0 1 0 0 0,2-1 0 0 0,1 1 0 0 0,1-1 0 0 0,1 0 0 0 0,1 1-1 0 0,6-31 1 0 0,-7 47 71 0 0,1 1 1 0 0,0-1-1 0 0,0 0 0 0 0,1 0 0 0 0,-1 1 0 0 0,1-1 0 0 0,1 1 0 0 0,-1 0 0 0 0,1 0 0 0 0,-1 0 0 0 0,1 0 1 0 0,1 1-1 0 0,5-5 0 0 0,-8 7 31 0 0,0 0 1 0 0,0 1-1 0 0,1 0 0 0 0,-1-1 1 0 0,1 1-1 0 0,-1 0 0 0 0,1 0 1 0 0,-1 0-1 0 0,1 1 1 0 0,0-1-1 0 0,-1 1 0 0 0,1-1 1 0 0,0 1-1 0 0,-1 0 0 0 0,1 0 1 0 0,0 0-1 0 0,0 0 1 0 0,-1 0-1 0 0,1 1 0 0 0,0-1 1 0 0,-1 1-1 0 0,1 0 0 0 0,0 0 1 0 0,-1 0-1 0 0,1 0 1 0 0,-1 0-1 0 0,0 1 0 0 0,1-1 1 0 0,-1 1-1 0 0,0-1 0 0 0,3 4 1 0 0,6 5 13 0 0,-1 0 0 0 0,0 1 1 0 0,0 0-1 0 0,-2 1 0 0 0,1 0 1 0 0,-1 0-1 0 0,10 24 0 0 0,36 100-35 0 0,-36-84 54 0 0,78 228 98 0 0,-74-195 65 0 0,-20-77-67 0 0,-1 0-1 0 0,0 0 1 0 0,0 17 760 0 0,3-27-791 0 0,1-1 0 0 0,-1 0 0 0 0,0 0 1 0 0,1 0-1 0 0,-1-1 0 0 0,-1 1 0 0 0,7-8 0 0 0,-5 5-21 0 0,113-140 152 0 0,-117 145-185 0 0,0-1 0 0 0,0 1-1 0 0,0 0 1 0 0,0 0 0 0 0,0 0 0 0 0,0 0 0 0 0,0 0 0 0 0,0 1 0 0 0,0-1 0 0 0,0 0-1 0 0,1 0 1 0 0,-1 1 0 0 0,0-1 0 0 0,1 1 0 0 0,-1-1 0 0 0,0 1 0 0 0,1-1 0 0 0,-1 1 0 0 0,0 0-1 0 0,1 0 1 0 0,-1 0 0 0 0,1 0 0 0 0,-1 0 0 0 0,1 0 0 0 0,-1 0 0 0 0,0 0 0 0 0,1 0 0 0 0,-1 1-1 0 0,1-1 1 0 0,-1 1 0 0 0,0-1 0 0 0,1 1 0 0 0,-1-1 0 0 0,0 1 0 0 0,0 0 0 0 0,0 0 0 0 0,1-1-1 0 0,-1 1 1 0 0,0 0 0 0 0,0 0 0 0 0,0 0 0 0 0,0 0 0 0 0,0 0 0 0 0,0 2 0 0 0,6 6-27 0 0,0 1 1 0 0,-1 0-1 0 0,0 1 1 0 0,6 16-1 0 0,-3-9 47 0 0,23 50-4 0 0,-21-42-427 0 0,0-2 0 0 0,2 1-1 0 0,1-2 1 0 0,18 24 0 0 0,-15-28-1015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2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1 11723 0 0,'-16'1'117'0'0,"1"2"1"0"0,0 0 0 0 0,0 0 0 0 0,0 1 0 0 0,0 1 0 0 0,1 1 0 0 0,-1 0 0 0 0,1 1 0 0 0,1 0 0 0 0,-15 11 0 0 0,7-3-137 0 0,1 1 0 0 0,0 1 0 0 0,1 1 0 0 0,1 0-1 0 0,-20 27 1 0 0,25-26-80 0 0,1 1 0 0 0,0 0 0 0 0,2 1 0 0 0,0 0 0 0 0,2 1 0 0 0,0 0 0 0 0,1 0 0 0 0,1 0 0 0 0,2 1 0 0 0,0 0 0 0 0,1 0 0 0 0,1 0 0 0 0,2 30-1 0 0,0-52 75 0 0,0-1 0 0 0,0 1-1 0 0,0 0 1 0 0,0-1 0 0 0,0 1-1 0 0,0 0 1 0 0,0-1 0 0 0,0 1-1 0 0,0 0 1 0 0,0-1 0 0 0,0 1 0 0 0,1 0-1 0 0,-1-1 1 0 0,0 1 0 0 0,0-1-1 0 0,1 1 1 0 0,-1 0 0 0 0,0-1-1 0 0,1 1 1 0 0,-1-1 0 0 0,1 1-1 0 0,-1-1 1 0 0,1 1 0 0 0,-1-1-1 0 0,1 1 1 0 0,-1-1 0 0 0,1 0-1 0 0,0 1 1 0 0,0-1 9 0 0,0 0 1 0 0,0 0 0 0 0,0 0-1 0 0,0-1 1 0 0,0 1-1 0 0,0 0 1 0 0,0-1-1 0 0,0 1 1 0 0,0-1 0 0 0,-1 1-1 0 0,1-1 1 0 0,0 1-1 0 0,0-1 1 0 0,0 1-1 0 0,-1-1 1 0 0,2-1 0 0 0,29-35 120 0 0,-30 35-94 0 0,162-244 1290 0 0,-154 232-908 0 0,1-1 1 0 0,0 2 0 0 0,22-25 0 0 0,-32 38-395 0 0,1-1 0 0 0,-1 1 0 0 0,1-1 0 0 0,0 1 1 0 0,-1-1-1 0 0,1 1 0 0 0,-1 0 0 0 0,1-1 0 0 0,0 1 1 0 0,-1 0-1 0 0,1 0 0 0 0,0-1 0 0 0,0 1 0 0 0,-1 0 1 0 0,1 0-1 0 0,0 0 0 0 0,-1 0 0 0 0,1 0 0 0 0,0 0 1 0 0,0 0-1 0 0,-1 0 0 0 0,1 0 0 0 0,0 0 0 0 0,0 0 1 0 0,-1 0-1 0 0,1 1 0 0 0,0-1 0 0 0,1 1-8 0 0,-1 0 0 0 0,1 0 0 0 0,-1 1 0 0 0,1-1 0 0 0,-1 0 0 0 0,0 1 0 0 0,1-1 0 0 0,-1 1-1 0 0,0-1 1 0 0,1 4 0 0 0,4 6-48 0 0,-1 1-1 0 0,6 21 1 0 0,-7-20 82 0 0,24 85-1 0 0,-24-77-97 0 0,1-1 0 0 0,1 0 0 0 0,0 0 0 0 0,2-1-1 0 0,0 0 1 0 0,18 29 0 0 0,-14-33-430 0 0,0-3-228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2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16235 0 0,'-2'3'-68'0'0,"0"1"-1"0"0,1 0 1 0 0,-1-1-1 0 0,1 1 0 0 0,0 0 1 0 0,0 0-1 0 0,0 0 0 0 0,1 0 1 0 0,-1 0-1 0 0,1 0 0 0 0,0 0 1 0 0,0 0-1 0 0,0 0 0 0 0,2 6 1 0 0,-1 8-84 0 0,3 64 153 0 0,29 154 0 0 0,-19-155 40 0 0,4 22-65 0 0,13 94-642 0 0,-3 46-2125 0 0,-23-189 1169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3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5 198 16788 0 0,'-3'-13'228'0'0,"3"11"-225"0"0,-1 0 0 0 0,1 0-1 0 0,0-1 1 0 0,-1 1 0 0 0,1 0-1 0 0,0 0 1 0 0,0-1 0 0 0,0 1-1 0 0,1 0 1 0 0,-1 0 0 0 0,1-4-1 0 0,0 5-26 0 0,0 0 1 0 0,0-1-1 0 0,1 1 0 0 0,-1 0 0 0 0,0 0 1 0 0,0 1-1 0 0,1-1 0 0 0,-1 0 0 0 0,0 0 0 0 0,1 0 1 0 0,-1 1-1 0 0,1-1 0 0 0,-1 1 0 0 0,1-1 1 0 0,-1 1-1 0 0,1 0 0 0 0,0 0 0 0 0,-1 0 0 0 0,1-1 1 0 0,2 2-1 0 0,53-4-2121 0 0,110 10 1 0 0,-132-4 158 0 0</inkml:trace>
  <inkml:trace contextRef="#ctx0" brushRef="#br0" timeOffset="1">1376 0 13955 0 0,'0'0'1184'0'0,"-2"0"-1160"0"0,1 0 136 0 0,-15 9 632 0 0,13 2-688 0 0,-1 1-200 0 0,1 4 32 0 0,2 4 8 0 0,-2 3 0 0 0,3 2 56 0 0,1 2-312 0 0,-2-1-184 0 0,-1 3-72 0 0,2 0-384 0 0,0 0-1153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3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399 221 11346 0 0,'0'0'33'0'0,"0"0"-1"0"0,0-1 1 0 0,0 1-1 0 0,0 0 1 0 0,0-1-1 0 0,0 1 1 0 0,0 0-1 0 0,0-1 1 0 0,0 1-1 0 0,0 0 1 0 0,0-1 0 0 0,0 1-1 0 0,0 0 1 0 0,0-1-1 0 0,0 1 1 0 0,0 0-1 0 0,-1-1 1 0 0,1 1-1 0 0,0 0 1 0 0,0 0-1 0 0,0-1 1 0 0,-1 1-1 0 0,1 0 1 0 0,0 0-1 0 0,0-1 1 0 0,0 1-1 0 0,-1 0 1 0 0,1 0-1 0 0,0-1 1 0 0,-1 1-1 0 0,1 0 1 0 0,0 0-1 0 0,0 0 1 0 0,-1 0-1 0 0,1 0 1 0 0,0 0-1 0 0,-1-1 1 0 0,1 1-1 0 0,0 0 1 0 0,-1 0-1 0 0,1 0 1 0 0,0 0-1 0 0,-1 0 1 0 0,1 0-1 0 0,0 0 1 0 0,-1 0-1 0 0,1 0 1 0 0,0 1-1 0 0,-1-1 1 0 0,-14 18 29 0 0,-11 33-513 0 0,26-50 499 0 0,-2 4-42 0 0,-13 27-5 0 0,1 1 0 0 0,2 1 0 0 0,-14 67 0 0 0,24-91-8 0 0,1 0 0 0 0,1 0-1 0 0,-1 1 1 0 0,2-1 0 0 0,-1 0 0 0 0,2 0-1 0 0,-1 1 1 0 0,4 9 0 0 0,-3-14 3 0 0,0 0 1 0 0,0 0 0 0 0,1 0 0 0 0,0 0 0 0 0,1 0-1 0 0,-1-1 1 0 0,1 1 0 0 0,0-1 0 0 0,0 0 0 0 0,1 0-1 0 0,-1-1 1 0 0,1 1 0 0 0,10 6 0 0 0,-7-6 31 0 0,1-1 0 0 0,0 0 1 0 0,0 0-1 0 0,0-1 0 0 0,0 0 1 0 0,0 0-1 0 0,1-1 0 0 0,12 1 1 0 0,22 7 122 0 0,-42-10-32 0 0,-3 2-101 0 0,0-1-1 0 0,0 1 1 0 0,-1-1-1 0 0,1 1 1 0 0,-1-1 0 0 0,1 0-1 0 0,-1 1 1 0 0,1-1-1 0 0,-1 0 1 0 0,0 0 0 0 0,1 0-1 0 0,-1 0 1 0 0,0-1-1 0 0,0 1 1 0 0,0 0 0 0 0,0-1-1 0 0,-2 1 1 0 0,-2 1 27 0 0,2 0-51 0 0,-166 62 533 0 0,136-53-968 0 0,1-3-1 0 0,-1 0 1 0 0,-44 3-1 0 0,42-9-793 0 0</inkml:trace>
  <inkml:trace contextRef="#ctx0" brushRef="#br0" timeOffset="1">1 25 13339 0 0,'4'-12'840'0'0,"5"7"-808"0"0,2 2-96 0 0,-2-2 96 0 0,8 5-112 0 0,9 2-80 0 0,0 2-2040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3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18252 0 0,'6'16'309'0'0,"-1"0"1"0"0,0 0-1 0 0,4 20 1 0 0,0 3-323 0 0,89 282-1340 0 0,-27-108-2993 0 0,-65-195 3770 0 0,-1 1 0 0 0,-1-1 0 0 0,-1 0 1 0 0,0 1-1 0 0,-1 0 0 0 0,-2 0 0 0 0,0-1 1 0 0,0 1-1 0 0,-2 0 0 0 0,-7 33 0 0 0,0-26-427 0 0,-5-2-181 0 0</inkml:trace>
  <inkml:trace contextRef="#ctx0" brushRef="#br0" timeOffset="1">0 634 11546 0 0,'0'-7'1257'0'0,"0"0"-1233"0"0,0 2 448 0 0,1-2 600 0 0,1 3-608 0 0,2 0-312 0 0,-1-2-152 0 0,1 1-8 0 0,2 3-16 0 0,1-1-136 0 0,4 1 48 0 0,2 1 0 0 0,-2 1-40 0 0,6-3 88 0 0,7 3-504 0 0,-3 0-224 0 0,5-4-144 0 0,3 1-569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4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89 10354 0 0,'-13'-15'903'0'0,"0"0"-1"0"0,-1 0 0 0 0,0 2 1 0 0,-21-17-1 0 0,35 30-915 0 0,0 0 0 0 0,-1 0-1 0 0,1 0 1 0 0,0 0 0 0 0,0 0 0 0 0,-1 0 0 0 0,1 0 0 0 0,0 0 0 0 0,0-1 0 0 0,0 1-1 0 0,-1 0 1 0 0,1 0 0 0 0,0 0 0 0 0,0 0 0 0 0,-1 0 0 0 0,1 0 0 0 0,0 0 0 0 0,0 0 0 0 0,-1 0-1 0 0,1 0 1 0 0,0 1 0 0 0,0-1 0 0 0,0 0 0 0 0,-1 0 0 0 0,1 0 0 0 0,0 0 0 0 0,0 0-1 0 0,-1 0 1 0 0,1 0 0 0 0,0 1 0 0 0,0-1 0 0 0,0 0 0 0 0,0 0 0 0 0,-1 0 0 0 0,1 0-1 0 0,0 1 1 0 0,0-1 0 0 0,0 0 0 0 0,0 0 0 0 0,0 0 0 0 0,0 1 0 0 0,-1-1 0 0 0,1 0-1 0 0,0 0 1 0 0,0 1 0 0 0,0-1 0 0 0,0 0 0 0 0,0 0 0 0 0,0 1 0 0 0,0-1 0 0 0,0 0-1 0 0,0 0 1 0 0,0 0 0 0 0,0 1 0 0 0,0-1 0 0 0,0 0 0 0 0,0 0 0 0 0,0 1 0 0 0,0-1-1 0 0,1 0 1 0 0,-1 0 0 0 0,0 1 0 0 0,0-1 0 0 0,0 0 0 0 0,3 23-358 0 0,-2-18 256 0 0,9 208-519 0 0,-5-172 628 0 0,24 180-36 0 0,-19-174 92 0 0,1 0-1 0 0,28 74 0 0 0,-36-114-21 0 0,2 7 149 0 0,1-1 1 0 0,13 24 1050 0 0,-3-54 93 0 0,-11 8-1117 0 0,-1-1 1 0 0,0 0 0 0 0,0-1-1 0 0,3-15 1 0 0,1-2-73 0 0,0 3-90 0 0,-2 5-53 0 0,0 1 1 0 0,2 0 0 0 0,0 0-1 0 0,1 1 1 0 0,18-29 0 0 0,-26 45 2 0 0,0 1 1 0 0,0 0 0 0 0,0 0 0 0 0,1 0 0 0 0,-1 0-1 0 0,0 0 1 0 0,0 0 0 0 0,1 0 0 0 0,-1 0-1 0 0,0 1 1 0 0,1-1 0 0 0,-1 0 0 0 0,1 1 0 0 0,-1-1-1 0 0,1 1 1 0 0,-1-1 0 0 0,1 1 0 0 0,0 0-1 0 0,-1 0 1 0 0,1 0 0 0 0,2 0 0 0 0,0 0-26 0 0,0 1 0 0 0,0 0 0 0 0,0 0 0 0 0,-1 0 0 0 0,1 1 0 0 0,0-1 0 0 0,-1 1 0 0 0,7 4 0 0 0,-2-1-27 0 0,0 1 1 0 0,0 1-1 0 0,0-1 1 0 0,0 2-1 0 0,-1-1 1 0 0,7 10-1 0 0,1 11 119 0 0,-14-24-44 0 0,1 0 0 0 0,0 1 0 0 0,0-2 0 0 0,0 1 0 0 0,0 0 0 0 0,1 0-1 0 0,-1-1 1 0 0,1 1 0 0 0,0-1 0 0 0,0 0 0 0 0,5 4 216 0 0,-7-7-205 0 0,1-1-1 0 0,-1 0 1 0 0,0 1 0 0 0,0-1 0 0 0,0 0-1 0 0,0 0 1 0 0,0 0 0 0 0,0 0 0 0 0,0 0-1 0 0,0 0 1 0 0,0 0 0 0 0,0 0 0 0 0,0 0-1 0 0,-1 0 1 0 0,1 0 0 0 0,0-3 0 0 0,1 2 24 0 0,-1 0-34 0 0,0-1-1 0 0,1 1 1 0 0,-1 0 0 0 0,0 0 0 0 0,0-1-1 0 0,-1 1 1 0 0,1 0 0 0 0,0-1-1 0 0,-1 1 1 0 0,1-1 0 0 0,-1 1 0 0 0,0-1-1 0 0,0 1 1 0 0,0-1 0 0 0,0 1-1 0 0,0-1 1 0 0,-1 1 0 0 0,1-1-1 0 0,-1 1 1 0 0,1 0 0 0 0,-1-1 0 0 0,-2-4-1 0 0,-1-1-14 0 0,-1 0-1 0 0,1 0 1 0 0,-2 1 0 0 0,-8-11-1 0 0,-5 3-91 0 0,8 11 45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7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6 15699 0 0,'0'-1'-20'0'0,"0"1"0"0"0,0 0 0 0 0,0 0 0 0 0,0 0 0 0 0,0 0 0 0 0,1 0 1 0 0,-1 0-1 0 0,0-1 0 0 0,0 1 0 0 0,0 0 0 0 0,0 0 0 0 0,0 0 0 0 0,0 0 0 0 0,0 0 0 0 0,0-1 0 0 0,0 1 0 0 0,0 0 0 0 0,-1 0 0 0 0,1 0 0 0 0,0 0 0 0 0,0 0 0 0 0,0 0 0 0 0,0-1 0 0 0,0 1 0 0 0,0 0 0 0 0,0 0 0 0 0,0 0 0 0 0,0 0 0 0 0,0 0 0 0 0,0 0 0 0 0,0 0 0 0 0,-1-1 0 0 0,1 1 0 0 0,0 0 0 0 0,0 0 0 0 0,0 0 0 0 0,0 0 0 0 0,0 0 0 0 0,0 0 0 0 0,-1 0 0 0 0,1 0 0 0 0,0 0 0 0 0,0 0 0 0 0,0 0 0 0 0,0 0 0 0 0,0 0 0 0 0,-1 0 0 0 0,1 0 0 0 0,0 0 0 0 0,0 0 0 0 0,0 0 1 0 0,0 0-1 0 0,0 0 0 0 0,0 0 0 0 0,-1 0 0 0 0,1 0 0 0 0,0 0 0 0 0,0 0 0 0 0,0 0 0 0 0,0 0 0 0 0,0 0 0 0 0,-11 11-275 0 0,-9 16 204 0 0,-232 396 35 0 0,243-408-984 0 0,2 1 0 0 0,0 0-1 0 0,-10 33 1 0 0,16-25-2931 0 0,1-13 1597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4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7 17244 0 0,'-5'-2'-40'0'0,"1"1"1"0"0,-1 0-1 0 0,0 0 1 0 0,1 0-1 0 0,-1 1 1 0 0,0-1-1 0 0,0 1 1 0 0,0 0-1 0 0,1 0 1 0 0,-1 1-1 0 0,0 0 1 0 0,0 0-1 0 0,1 0 1 0 0,-1 0-1 0 0,1 1 1 0 0,-1-1 0 0 0,1 1-1 0 0,-1 0 1 0 0,1 1-1 0 0,0-1 1 0 0,0 1-1 0 0,0-1 1 0 0,1 1-1 0 0,-1 1 1 0 0,0-1-1 0 0,-4 7 1 0 0,4-5 10 0 0,0 1 0 0 0,1-1 0 0 0,0 1 0 0 0,0 0-1 0 0,1 0 1 0 0,-1 1 0 0 0,2-1 0 0 0,-1 0 0 0 0,0 1 0 0 0,1-1 0 0 0,0 1 0 0 0,1-1 0 0 0,0 1 0 0 0,0-1 0 0 0,0 1 0 0 0,0 0 0 0 0,1-1 0 0 0,1 1 0 0 0,1 7 0 0 0,2 0-63 0 0,1-1 1 0 0,0 1 0 0 0,0-1 0 0 0,2 0-1 0 0,0-1 1 0 0,0 0 0 0 0,1 0 0 0 0,0 0-1 0 0,1-2 1 0 0,1 1 0 0 0,0-1 0 0 0,0 0-1 0 0,0-1 1 0 0,1-1 0 0 0,1 0 0 0 0,0 0-1 0 0,0-1 1 0 0,22 8 0 0 0,-5-6-1513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5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5 225 14219 0 0,'-2'-13'839'0'0,"1"3"-510"0"0,0 1-1 0 0,1-1 0 0 0,1-18 0 0 0,-1 28-335 0 0,0-1-1 0 0,1 1 1 0 0,-1 0-1 0 0,0 0 1 0 0,0 0-1 0 0,0 0 0 0 0,1-1 1 0 0,-1 1-1 0 0,0 0 1 0 0,0 0-1 0 0,1 0 1 0 0,-1 0-1 0 0,0 0 0 0 0,0 0 1 0 0,1 0-1 0 0,-1-1 1 0 0,0 1-1 0 0,0 0 0 0 0,1 0 1 0 0,-1 0-1 0 0,0 0 1 0 0,1 0-1 0 0,-1 0 1 0 0,0 0-1 0 0,0 0 0 0 0,1 1 1 0 0,-1-1-1 0 0,0 0 1 0 0,0 0-1 0 0,1 0 1 0 0,-1 0-1 0 0,0 0 0 0 0,0 0 1 0 0,1 0-1 0 0,-1 1 1 0 0,0-1-1 0 0,0 0 0 0 0,0 0 1 0 0,1 0-1 0 0,-1 0 1 0 0,0 1-1 0 0,0-1 1 0 0,0 0-1 0 0,1 0 0 0 0,-1 1 1 0 0,0-1-1 0 0,0 0 1 0 0,0 0-1 0 0,0 1 1 0 0,12 12-276 0 0,46 70 122 0 0,91 179 1 0 0,-142-250 184 0 0,-1 0 1 0 0,2 0-1 0 0,0-1 1 0 0,0 1-1 0 0,20 18 1 0 0,-27-28-10 0 0,1 0 0 0 0,0-1 1 0 0,0 1-1 0 0,0 0 0 0 0,0-1 1 0 0,0 0-1 0 0,0 0 1 0 0,0 1-1 0 0,0-1 0 0 0,0 0 1 0 0,1-1-1 0 0,-1 1 1 0 0,1 0-1 0 0,-1-1 0 0 0,0 1 1 0 0,1-1-1 0 0,-1 0 0 0 0,1 0 1 0 0,-1 0-1 0 0,1 0 1 0 0,-1 0-1 0 0,1 0 0 0 0,-1-1 1 0 0,0 1-1 0 0,1-1 0 0 0,-1 1 1 0 0,0-1-1 0 0,1 0 1 0 0,-1 0-1 0 0,0 0 0 0 0,0-1 1 0 0,0 1-1 0 0,0 0 0 0 0,0-1 1 0 0,0 1-1 0 0,0-1 1 0 0,0 0-1 0 0,-1 0 0 0 0,1 0 1 0 0,2-3-1 0 0,22-31 89 0 0,-2 0-1 0 0,-1-2 1 0 0,-1-1-1 0 0,-3-1 1 0 0,-1 0 0 0 0,-2-1-1 0 0,-2-1 1 0 0,9-46-1 0 0,-16 59-99 0 0,-2 1-1 0 0,-2-1 1 0 0,0 0-1 0 0,-2-38 1 0 0,-3 55-815 0 0,-2 10 83 0 0,-6 18-542 0 0,-6 31-986 0 0,-4 18-701 0 0,10-28 1225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5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174 278 7802 0 0,'10'-23'1104'0'0,"-1"-1"1"0"0,-1 0-1 0 0,-2-1 1 0 0,5-31-1 0 0,-10 50-998 0 0,-1-1 0 0 0,0 1 1 0 0,-1-1-1 0 0,0 1 0 0 0,0 0 0 0 0,0-1 0 0 0,-1 1 0 0 0,1 0 0 0 0,-5-9 1 0 0,4 11-120 0 0,1 1 0 0 0,-1 0 0 0 0,1 0 0 0 0,-1-1 0 0 0,0 1 0 0 0,0 1 0 0 0,-1-1 0 0 0,1 0 0 0 0,0 0 0 0 0,-1 1 0 0 0,0 0 0 0 0,1-1 0 0 0,-1 1 0 0 0,0 0 0 0 0,0 0 0 0 0,0 0 0 0 0,-1 1 0 0 0,1-1 0 0 0,-4 0 0 0 0,4 1-65 0 0,0 1 1 0 0,-1-1-1 0 0,1 1 0 0 0,0 0 1 0 0,0 0-1 0 0,0 0 1 0 0,0 0-1 0 0,0 1 1 0 0,-1-1-1 0 0,1 1 1 0 0,0 0-1 0 0,0 0 0 0 0,0 0 1 0 0,0 0-1 0 0,-5 4 1 0 0,3-2-13 0 0,0 1 1 0 0,0 0-1 0 0,0 0 1 0 0,1 0-1 0 0,-1 1 1 0 0,1-1-1 0 0,-6 10 1 0 0,3-2 41 0 0,-1 0 1 0 0,2 1-1 0 0,0-1 1 0 0,0 1-1 0 0,2 1 0 0 0,-6 20 1 0 0,7-21 56 0 0,1 0 0 0 0,1 1 0 0 0,0-1-1 0 0,1 1 1 0 0,2 22 0 0 0,-1-32 25 0 0,-1 1 1 0 0,1-1-1 0 0,0 0 0 0 0,0 0 0 0 0,0 1 0 0 0,0-1 0 0 0,1 0 0 0 0,0 0 0 0 0,0 0 1 0 0,0 0-1 0 0,0 0 0 0 0,1-1 0 0 0,-1 1 0 0 0,1-1 0 0 0,0 0 0 0 0,0 1 0 0 0,0-1 1 0 0,1-1-1 0 0,-1 1 0 0 0,1 0 0 0 0,3 2 0 0 0,-4-4 39 0 0,1-1 1 0 0,-1 1-1 0 0,1 0 1 0 0,-1-1-1 0 0,0 0 1 0 0,1 0-1 0 0,-1 0 0 0 0,1 0 1 0 0,-1 0-1 0 0,0-1 1 0 0,1 1-1 0 0,-1-1 0 0 0,0 0 1 0 0,1 0-1 0 0,-1 0 1 0 0,0-1-1 0 0,0 1 0 0 0,0-1 1 0 0,0 1-1 0 0,0-1 1 0 0,0 0-1 0 0,-1-1 1 0 0,1 1-1 0 0,3-4 0 0 0,5-4 82 0 0,-1 0 0 0 0,0-1-1 0 0,-1 0 1 0 0,11-18 0 0 0,1-10 187 0 0,14-20 355 0 0,-32 55-652 0 0,-1 0 1 0 0,1 1-1 0 0,0 0 0 0 0,0-1 0 0 0,1 1 0 0 0,-1 0 0 0 0,0 1 0 0 0,1-1 0 0 0,0 1 0 0 0,0-1 0 0 0,0 1 0 0 0,4-2 0 0 0,-7 4-53 0 0,0 0-1 0 0,0 0 0 0 0,0 1 1 0 0,0-1-1 0 0,1 0 1 0 0,-1 0-1 0 0,0 0 0 0 0,0 1 1 0 0,0-1-1 0 0,-1 0 1 0 0,1 1-1 0 0,0-1 0 0 0,0 1 1 0 0,0 0-1 0 0,0-1 1 0 0,0 1-1 0 0,0-1 0 0 0,-1 1 1 0 0,1 0-1 0 0,0 0 0 0 0,-1-1 1 0 0,1 1-1 0 0,0 0 1 0 0,-1 0-1 0 0,1 0 0 0 0,-1 0 1 0 0,1 2-1 0 0,16 33-61 0 0,-13-27 72 0 0,0-1-23 0 0,45 89 128 0 0,-43-88-183 0 0,0 1-1 0 0,0-1 0 0 0,1-1 1 0 0,0 1-1 0 0,0-1 0 0 0,1-1 1 0 0,15 13-1 0 0,-21-19-47 0 0,0 1 1 0 0,1-1-1 0 0,-1 0 0 0 0,0 0 0 0 0,1 0 1 0 0,-1 0-1 0 0,0 0 0 0 0,1 0 0 0 0,4 0 0 0 0,8-1-1073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6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3 14635 0 0,'0'0'60'0'0,"-1"-1"1"0"0,0 1-1 0 0,0 0 0 0 0,0-1 0 0 0,0 1 1 0 0,1 0-1 0 0,-1 0 0 0 0,0 0 1 0 0,0 0-1 0 0,0 0 0 0 0,0 0 0 0 0,0 0 1 0 0,0 0-1 0 0,0 0 0 0 0,1 0 0 0 0,-1 0 1 0 0,0 0-1 0 0,0 1 0 0 0,0-1 1 0 0,0 0-1 0 0,1 1 0 0 0,-1-1 0 0 0,0 1 1 0 0,0-1-1 0 0,1 1 0 0 0,-1-1 0 0 0,0 1 1 0 0,0-1-1 0 0,1 1 0 0 0,-1 0 1 0 0,1-1-1 0 0,-1 1 0 0 0,1 0 0 0 0,-1 0 1 0 0,1-1-1 0 0,-1 1 0 0 0,1 0 0 0 0,-1 1 1 0 0,-13 34-385 0 0,2 9 313 0 0,3 0 0 0 0,1 1 0 0 0,-2 64 0 0 0,9-59-267 0 0,2 1 1 0 0,15 101-1 0 0,8-27-2462 0 0,-13-89 1121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6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326 255 10994 0 0,'-22'-10'141'0'0,"0"2"0"0"0,0 0 0 0 0,-1 1 0 0 0,0 1 0 0 0,0 2 0 0 0,0 0 0 0 0,-1 1 0 0 0,1 1 0 0 0,-1 2 0 0 0,0 0-1 0 0,-35 6 1 0 0,58-6-142 0 0,1 0-1 0 0,-1 0 0 0 0,1 0 0 0 0,-1 0 0 0 0,0 0 1 0 0,1 0-1 0 0,-1 0 0 0 0,1 0 0 0 0,-1 0 0 0 0,1 0 1 0 0,-1 0-1 0 0,1 1 0 0 0,-1-1 0 0 0,1 0 0 0 0,-1 0 1 0 0,1 1-1 0 0,-1-1 0 0 0,1 0 0 0 0,0 1 0 0 0,-1-1 1 0 0,1 1-1 0 0,0-1 0 0 0,-1 0 0 0 0,1 1 0 0 0,0-1 1 0 0,-1 1-1 0 0,1 0 0 0 0,10 6 66 0 0,25 3 90 0 0,37-2 62 0 0,1-3 0 0 0,0-3-1 0 0,0-4 1 0 0,103-15 0 0 0,286-71 374 0 0,-444 84-542 0 0,38-9 78 0 0,378-91 919 0 0,-411 96-999 0 0,20-3 124 0 0,-60 12-157 0 0,1 2 0 0 0,-1-1 1 0 0,0 2-1 0 0,-19 7 0 0 0,-16 2-10 0 0,-176 48 11 0 0,22-4 8 0 0,115-36 6 0 0,-485 97 131 0 0,537-114-61 0 0,36-4-89 0 0,5 0-19 0 0,21-3-89 0 0,1067-147-1062 0 0,-1040 141-178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77 18252 0 0,'-11'-26'116'0'0,"9"22"-141"0"0,1 0 1 0 0,0 0-1 0 0,-1 0 1 0 0,0 0 0 0 0,1 0-1 0 0,-2 0 1 0 0,1 1-1 0 0,0-1 1 0 0,-1 1-1 0 0,1 0 1 0 0,-5-4 0 0 0,6 6-99 0 0,-1 1 0 0 0,0-1 1 0 0,1 1-1 0 0,-1 0 1 0 0,0 0-1 0 0,0-1 1 0 0,1 1-1 0 0,-1 0 1 0 0,0 1-1 0 0,1-1 1 0 0,-1 0-1 0 0,0 0 1 0 0,0 1-1 0 0,1-1 1 0 0,-1 1-1 0 0,1-1 1 0 0,-3 2-1 0 0,-30 14-1367 0 0,30-14 1285 0 0,-31 17-247 0 0,0 1 0 0 0,2 2 1 0 0,1 1-1 0 0,1 2 1 0 0,0 1-1 0 0,2 1 0 0 0,-35 44 1 0 0,47-50 404 0 0,1 1 1 0 0,1 1-1 0 0,1 0 0 0 0,1 1 1 0 0,1 0-1 0 0,1 1 0 0 0,1 0 1 0 0,1 1-1 0 0,2 0 0 0 0,0 0 0 0 0,-4 49 1 0 0,8-33 72 0 0,3 0-1 0 0,1 0 1 0 0,2 0 0 0 0,2-1 0 0 0,12 51 0 0 0,4-7 54 0 0,51 128 1 0 0,-51-153 8 0 0,-2 1 0 0 0,-3 1 0 0 0,15 111 0 0 0,-30-164-225 0 0,0 19 1077 0 0,-1-28-919 0 0,0 0 0 0 0,0 0 0 0 0,0 0 0 0 0,0 1 1 0 0,0-1-1 0 0,0 0 0 0 0,0 0 0 0 0,0 0 0 0 0,0 1 1 0 0,-1-1-1 0 0,1 0 0 0 0,0 0 0 0 0,0 0 1 0 0,0 0-1 0 0,0 1 0 0 0,0-1 0 0 0,-1 0 0 0 0,1 0 1 0 0,0 0-1 0 0,0 0 0 0 0,0 0 0 0 0,0 0 1 0 0,-1 0-1 0 0,1 1 0 0 0,0-1 0 0 0,0 0 0 0 0,0 0 1 0 0,-1 0-1 0 0,1 0 0 0 0,0 0 0 0 0,0 0 1 0 0,-1 0-1 0 0,1 0 0 0 0,0 0 0 0 0,0 0 0 0 0,-1 0 1 0 0,-13-10 700 0 0,-15-20-769 0 0,2-2 1 0 0,1 0 0 0 0,-38-64-1 0 0,13 19-1107 0 0,7 16 292 0 0,-59-92-75 0 0,90 130 1159 0 0,0-1 0 0 0,2-1 0 0 0,1 1-1 0 0,-13-51 1 0 0,19 57 102 0 0,0 1 0 0 0,1-1 0 0 0,1 0 0 0 0,1-24 0 0 0,1 38-265 0 0,0 0-1 0 0,0 0 1 0 0,1-1 0 0 0,-1 1-1 0 0,1 0 1 0 0,0 0 0 0 0,1 0-1 0 0,-1 0 1 0 0,1 0 0 0 0,0 0-1 0 0,0 0 1 0 0,0 0 0 0 0,0 1-1 0 0,1-1 1 0 0,-1 1-1 0 0,1-1 1 0 0,0 1 0 0 0,0 0-1 0 0,0 0 1 0 0,0 0 0 0 0,1 1-1 0 0,-1-1 1 0 0,8-3 0 0 0,10-3-7 0 0,0 1 1 0 0,1 1 0 0 0,0 1 0 0 0,1 1 0 0 0,-1 1-1 0 0,1 0 1 0 0,0 2 0 0 0,45 2 0 0 0,-30 2-486 0 0,-1 2 1 0 0,0 2-1 0 0,0 1 1 0 0,62 20-1 0 0,-75-18-1146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8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12867 0 0,'0'0'868'0'0,"5"5"-848"0"0,4 7-91 0 0,0 0 1 0 0,-2 0-1 0 0,1 1 1 0 0,8 20-1 0 0,20 63 261 0 0,-32-84-184 0 0,-3-11 36 0 0,-1 0 0 0 0,0 0 1 0 0,0 0-1 0 0,0-1 0 0 0,0 1 1 0 0,1 0-1 0 0,-1 0 1 0 0,1 0-1 0 0,-1 0 0 0 0,0 0 1 0 0,1 0-1 0 0,-1-1 1 0 0,1 1-1 0 0,0 0 0 0 0,-1 0 1 0 0,1-1-1 0 0,0 1 0 0 0,1 1 1 0 0,2-17 1419 0 0,0-6-1504 0 0,4-14 213 0 0,-7 27-147 0 0,1 0-1 0 0,-1 0 1 0 0,2 0-1 0 0,5-14 0 0 0,0-2 21 0 0,-7 20-21 0 0,0 1 0 0 0,0-1 0 0 0,0 1 0 0 0,0 0-1 0 0,1-1 1 0 0,-1 1 0 0 0,1 0 0 0 0,3-4 0 0 0,-4 6 104 0 0,-15 12-720 0 0,14-10 616 0 0,-1-1 0 0 0,0 1 0 0 0,1 0 0 0 0,-1 0 0 0 0,0 0 0 0 0,0 0 0 0 0,1-1 0 0 0,-1 1 0 0 0,0 0 0 0 0,0 0 0 0 0,0-1-1 0 0,0 1 1 0 0,0-1 0 0 0,0 1 0 0 0,0-1 0 0 0,0 0 0 0 0,0 1 0 0 0,0-1 0 0 0,0 0 0 0 0,0 0 0 0 0,0 1 0 0 0,-1-1 0 0 0,1 0 0 0 0,0 0 0 0 0,0 0 0 0 0,0 0 0 0 0,0-1 0 0 0,0 1 0 0 0,0 0 0 0 0,0 0 0 0 0,-2-1 0 0 0,-1-1-11 0 0,-1 0-1 0 0,0 0 1 0 0,1 0-1 0 0,0 0 1 0 0,-1-1 0 0 0,1 0-1 0 0,0 0 1 0 0,0 0-1 0 0,0 0 1 0 0,1-1-1 0 0,-1 1 1 0 0,1-1-1 0 0,0 0 1 0 0,-4-7 0 0 0,-3 1-199 0 0,6 19-138 0 0,5 27-142 0 0,-1-29 539 0 0,0 16-87 0 0,1-1 1 0 0,1 0-1 0 0,2 1 1 0 0,0-1-1 0 0,1 0 1 0 0,12 33-1 0 0,-17-54 15 0 0,4 10 12 0 0,1 1 0 0 0,0-1 0 0 0,0 0-1 0 0,1 0 1 0 0,11 16 0 0 0,-15-25-9 0 0,0 0 0 0 0,1 0 1 0 0,-1 1-1 0 0,0-1 0 0 0,1-1 0 0 0,-1 1 0 0 0,1 0 1 0 0,-1-1-1 0 0,1 1 0 0 0,0-1 0 0 0,0 0 0 0 0,0 0 1 0 0,-1 0-1 0 0,1 0 0 0 0,0 0 0 0 0,0-1 0 0 0,0 1 0 0 0,1-1 1 0 0,-1 0-1 0 0,0 0 0 0 0,0 0 0 0 0,0 0 0 0 0,0 0 1 0 0,0-1-1 0 0,0 0 0 0 0,0 1 0 0 0,4-3 0 0 0,3-1 47 0 0,-1 0 1 0 0,0-1-1 0 0,0 0 0 0 0,0 0 0 0 0,-1-1 0 0 0,0 0 0 0 0,0-1 0 0 0,-1 0 0 0 0,1 0 0 0 0,-1-1 0 0 0,-1 1 0 0 0,0-1 0 0 0,0-1 0 0 0,8-13 0 0 0,-6 7 129 0 0,-1 1-1 0 0,-1-1 1 0 0,0 0 0 0 0,0 0-1 0 0,-2-1 1 0 0,0 1-1 0 0,0-1 1 0 0,1-24-1 0 0,-5 33-236 0 0,-1 0 1 0 0,1 0-1 0 0,-1 0 0 0 0,0 0 0 0 0,-1 0 0 0 0,0 0 1 0 0,0 0-1 0 0,0 1 0 0 0,-1-1 0 0 0,0 1 0 0 0,0-1 1 0 0,-1 1-1 0 0,1 0 0 0 0,-1 0 0 0 0,-1 1 0 0 0,1-1 0 0 0,-1 1 1 0 0,0 0-1 0 0,0 0 0 0 0,-1 1 0 0 0,1-1 0 0 0,-12-5 1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8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6441 0 0,'6'5'215'0'0,"0"1"-1"0"0,-1 0 0 0 0,1-1 1 0 0,-1 2-1 0 0,-1-1 0 0 0,1 1 1 0 0,-1-1-1 0 0,0 1 0 0 0,-1 0 1 0 0,5 11-1 0 0,2 11 114 0 0,9 42 0 0 0,-11-37-158 0 0,-2 2 268 0 0,-4-28 1809 0 0,0-31-891 0 0,-1 11-1256 0 0,0 0 1 0 0,1 0-1 0 0,1-1 1 0 0,0 1-1 0 0,1 1 1 0 0,0-1-1 0 0,0 0 1 0 0,9-14-1 0 0,-8 19-47 0 0,-1 0 0 0 0,1 0-1 0 0,0 0 1 0 0,0 1 0 0 0,1 0 0 0 0,0 0-1 0 0,0 0 1 0 0,0 1 0 0 0,1 0 0 0 0,0 0-1 0 0,0 0 1 0 0,0 1 0 0 0,12-5 0 0 0,-15 8-43 0 0,0 0 1 0 0,0 0 0 0 0,0 0 0 0 0,0 0 0 0 0,0 1-1 0 0,0 0 1 0 0,0-1 0 0 0,0 2 0 0 0,1-1-1 0 0,-1 0 1 0 0,0 1 0 0 0,0 0 0 0 0,0 0 0 0 0,0 0-1 0 0,0 0 1 0 0,0 1 0 0 0,0-1 0 0 0,-1 1 0 0 0,1 0-1 0 0,-1 0 1 0 0,1 1 0 0 0,-1-1 0 0 0,0 1 0 0 0,1 0-1 0 0,-1 0 1 0 0,4 5 0 0 0,2 2-11 0 0,-1 0 0 0 0,0 1 1 0 0,-1 0-1 0 0,0 0 0 0 0,-1 0 0 0 0,0 1 1 0 0,4 15-1 0 0,-5-12-62 0 0,-1 0 0 0 0,3 32 1 0 0,5 21-2045 0 0,-7-51 910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9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181 271 14211 0 0,'-5'-1'138'0'0,"0"0"0"0"0,0 0-1 0 0,0 0 1 0 0,0 1 0 0 0,-1 0 0 0 0,1 0-1 0 0,0 0 1 0 0,0 1 0 0 0,0 0 0 0 0,0 0-1 0 0,0 0 1 0 0,0 0 0 0 0,0 1 0 0 0,0 0 0 0 0,-5 2-1 0 0,4 0-143 0 0,0 1-1 0 0,0-1 0 0 0,1 1 0 0 0,0 0 0 0 0,-1 0 1 0 0,2 0-1 0 0,-1 1 0 0 0,1 0 0 0 0,-1 0 1 0 0,-3 8-1 0 0,2-3 2 0 0,1 0 0 0 0,0 1 0 0 0,1 0 0 0 0,0-1 0 0 0,1 1 0 0 0,0 1 0 0 0,1-1 0 0 0,1 0 0 0 0,0 1 0 0 0,0-1 0 0 0,1 1 1 0 0,1-1-1 0 0,0 0 0 0 0,0 1 0 0 0,1-1 0 0 0,6 19 0 0 0,-6-24-16 0 0,1 0 0 0 0,-1-1 0 0 0,1 1 1 0 0,0-1-1 0 0,1 1 0 0 0,-1-1 0 0 0,1 0 0 0 0,0-1 1 0 0,1 1-1 0 0,0-1 0 0 0,-1 1 0 0 0,2-1 0 0 0,-1-1 1 0 0,0 1-1 0 0,1-1 0 0 0,0 0 0 0 0,0 0 0 0 0,0-1 1 0 0,1 0-1 0 0,-1 0 0 0 0,1 0 0 0 0,0-1 0 0 0,0 0 1 0 0,0 0-1 0 0,0 0 0 0 0,0-1 0 0 0,0-1 0 0 0,0 1 0 0 0,13-1 1 0 0,-3-2-108 0 0,0 0 1 0 0,-1-1-1 0 0,0-1 0 0 0,1 0 1 0 0,-2-1-1 0 0,1-1 1 0 0,0 0-1 0 0,-1-2 0 0 0,0 1 1 0 0,-1-2-1 0 0,0 0 1 0 0,0 0-1 0 0,-1-2 1 0 0,0 1-1 0 0,-1-2 0 0 0,0 0 1 0 0,13-17-1 0 0,-15 16 78 0 0,-1 0 0 0 0,0 0-1 0 0,-1-1 1 0 0,0 0 0 0 0,-1 0 0 0 0,-1 0-1 0 0,-1-1 1 0 0,0 0 0 0 0,0 0 0 0 0,-2-1-1 0 0,0 1 1 0 0,-1-1 0 0 0,0 0 0 0 0,-1 0-1 0 0,-1 1 1 0 0,0-1 0 0 0,-2 0 0 0 0,-3-21-1 0 0,-4-2 730 0 0,-2 1-1 0 0,-2 0 1 0 0,-26-54-1 0 0,19 63 175 0 0,20 29-848 0 0,-1 0 0 0 0,1-1 1 0 0,0 1-1 0 0,-1 0 0 0 0,1-1 0 0 0,0 1 0 0 0,-1 0 1 0 0,1 0-1 0 0,-1-1 0 0 0,1 1 0 0 0,0 0 0 0 0,-1 0 1 0 0,1 0-1 0 0,-1 0 0 0 0,1 0 0 0 0,-1-1 0 0 0,1 1 1 0 0,-1 0-1 0 0,1 0 0 0 0,-1 0 0 0 0,1 0 0 0 0,0 0 1 0 0,-1 0-1 0 0,0 1 0 0 0,0-1-18 0 0,1 1 0 0 0,-1-1 0 0 0,0 1-1 0 0,1 0 1 0 0,-1-1 0 0 0,1 1 0 0 0,-1 0 0 0 0,1 0 0 0 0,-1 0 0 0 0,1-1 0 0 0,-1 1 0 0 0,1 0-1 0 0,0 0 1 0 0,-1 0 0 0 0,1 0 0 0 0,0-1 0 0 0,0 1 0 0 0,0 1 0 0 0,-4 29-40 0 0,1 0 0 0 0,1 1 0 0 0,2-1 0 0 0,5 38 0 0 0,-1 14-4 0 0,14 110 101 0 0,-4-70-54 0 0,2 26-2045 0 0,-13-122 404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9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18020 0 0,'0'-1'56'0'0,"0"1"1"0"0,0-1-1 0 0,0 1 0 0 0,1-1 1 0 0,-1 1-1 0 0,0-1 1 0 0,0 1-1 0 0,0-1 0 0 0,1 1 1 0 0,-1-1-1 0 0,0 1 1 0 0,1 0-1 0 0,-1-1 0 0 0,0 1 1 0 0,1-1-1 0 0,-1 1 1 0 0,1 0-1 0 0,-1-1 1 0 0,1 1-1 0 0,-1 0 0 0 0,0-1 1 0 0,1 1-1 0 0,-1 0 1 0 0,1 0-1 0 0,-1-1 0 0 0,2 1 1 0 0,21-4 87 0 0,25 7-432 0 0,-28-1 209 0 0,0 2-1 0 0,0 0 1 0 0,0 1 0 0 0,0 1 0 0 0,34 16 0 0 0,-49-19 57 0 0,1-1 0 0 0,-1 2 0 0 0,1-1 0 0 0,-1 1 0 0 0,-1 0-1 0 0,1 0 1 0 0,0 0 0 0 0,-1 0 0 0 0,0 1 0 0 0,0 0 0 0 0,0 0 0 0 0,0 0 0 0 0,-1 0 0 0 0,0 1 0 0 0,0-1 0 0 0,-1 1 0 0 0,1 0 0 0 0,-1 0 0 0 0,0 0 0 0 0,-1 0 0 0 0,0 0 0 0 0,0 0 0 0 0,1 9 0 0 0,-3-2-1 0 0,0 0 0 0 0,-1-1 0 0 0,0 1 1 0 0,-1-1-1 0 0,-1 0 0 0 0,0 1 0 0 0,-9 19 1 0 0,7-18-414 0 0,0 0 0 0 0,1 1 0 0 0,1 0 1 0 0,-4 21-1 0 0,8-35 361 0 0,0 0-95 0 0,0 0 1 0 0,0 0 0 0 0,0 1-1 0 0,-1-1 1 0 0,1 0 0 0 0,1 0-1 0 0,-1 0 1 0 0,0 0 0 0 0,0 0-1 0 0,0 0 1 0 0,0 1 0 0 0,1-1 0 0 0,-1 0-1 0 0,1 1 1 0 0,5 2-1720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8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14595 0 0,'6'-5'80'0'0,"1"1"-1"0"0,-1 1 1 0 0,1-1 0 0 0,0 1-1 0 0,0 0 1 0 0,0 1 0 0 0,11-4-1 0 0,56-7 246 0 0,-41 8-287 0 0,-5 0-761 0 0,0 1 0 0 0,0 1 0 0 0,1 1 0 0 0,-1 2-1 0 0,0 0 1 0 0,38 7 0 0 0,-48-3-856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09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0 13347 0 0,'-4'1'164'0'0,"1"0"0"0"0,-1 0 0 0 0,0 0 0 0 0,0 0 1 0 0,0 0-1 0 0,1 1 0 0 0,-1 0 0 0 0,1 0 0 0 0,-1 0 0 0 0,1 0 1 0 0,0 0-1 0 0,0 1 0 0 0,0-1 0 0 0,0 1 0 0 0,-5 5 0 0 0,-3 5-218 0 0,1 0 0 0 0,-13 20 0 0 0,4-3 27 0 0,1 0-1 0 0,1 0 0 0 0,2 2 0 0 0,1 0 0 0 0,1 1 0 0 0,2 0 0 0 0,1 1 1 0 0,-6 43-1 0 0,16-74 2 0 0,0 0 0 0 0,0 0 0 0 0,0 0 0 0 0,0 0 1 0 0,0-1-1 0 0,1 1 0 0 0,-1 0 0 0 0,1 0 0 0 0,0-1 1 0 0,0 1-1 0 0,2 4 0 0 0,-2-6 24 0 0,-1 0 0 0 0,1 0 0 0 0,-1 0 0 0 0,1-1 0 0 0,-1 1 0 0 0,1 0 0 0 0,0 0 0 0 0,-1-1 1 0 0,1 1-1 0 0,0 0 0 0 0,0-1 0 0 0,0 1 0 0 0,-1-1 0 0 0,1 1 0 0 0,0-1 0 0 0,0 0 0 0 0,0 1 0 0 0,0-1 0 0 0,0 0 0 0 0,0 1 0 0 0,0-1 0 0 0,0 0 0 0 0,-1 0 0 0 0,1 0 1 0 0,0 0-1 0 0,0 0 0 0 0,0 0 0 0 0,0 0 0 0 0,0 0 0 0 0,0 0 0 0 0,0-1 0 0 0,0 1 0 0 0,0 0 0 0 0,0-1 0 0 0,0 1 0 0 0,1-1 0 0 0,11-6 76 0 0,-1-1 0 0 0,0-1-1 0 0,-1 1 1 0 0,0-2-1 0 0,0 1 1 0 0,-1-2 0 0 0,0 1-1 0 0,-1-1 1 0 0,0-1 0 0 0,0 0-1 0 0,10-21 1 0 0,-11 18 15 0 0,0-1 1 0 0,-1-1-1 0 0,-1 0 1 0 0,0 1 0 0 0,-2-2-1 0 0,0 1 1 0 0,0-1-1 0 0,-2 1 1 0 0,1-22-1 0 0,-3 36-114 0 0,0 0-1 0 0,0 0 0 0 0,0 0 0 0 0,-1 0 1 0 0,1 0-1 0 0,-1 0 0 0 0,1 0 0 0 0,-1 0 1 0 0,0 1-1 0 0,0-1 0 0 0,0 0 0 0 0,-1 0 1 0 0,1 1-1 0 0,-1-1 0 0 0,1 1 0 0 0,-1-1 1 0 0,0 1-1 0 0,0 0 0 0 0,0 0 0 0 0,0 0 1 0 0,0 0-1 0 0,-1 0 0 0 0,1 0 0 0 0,0 0 1 0 0,-1 1-1 0 0,-4-3 0 0 0,4 3-264 0 0,-1 0 0 0 0,1 0 0 0 0,-1 1 0 0 0,1-1 0 0 0,-1 1 0 0 0,0 0 0 0 0,1 0-1 0 0,-1 0 1 0 0,1 0 0 0 0,-1 0 0 0 0,0 1 0 0 0,1 0 0 0 0,-1 0 0 0 0,-3 1 0 0 0,-6 2-1764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0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8114 0 0,'6'1'141'0'0,"0"0"-1"0"0,0 1 1 0 0,0-1 0 0 0,0 1 0 0 0,-1 1 0 0 0,1-1-1 0 0,-1 1 1 0 0,0 0 0 0 0,1 0 0 0 0,-1 1 0 0 0,-1-1 0 0 0,1 1-1 0 0,0 0 1 0 0,-1 1 0 0 0,0-1 0 0 0,0 1 0 0 0,0 0 0 0 0,-1 0-1 0 0,1 0 1 0 0,-1 0 0 0 0,-1 0 0 0 0,1 1 0 0 0,2 6-1 0 0,4 14-141 0 0,-1 0 0 0 0,-1 0-1 0 0,6 52 1 0 0,-10-58 155 0 0,2 28-245 0 0,-5-31 723 0 0,-3-27 2263 0 0,3 5-2799 0 0,0-1-1 0 0,0 1 1 0 0,0-1-1 0 0,1 1 1 0 0,0-1 0 0 0,0 1-1 0 0,1-1 1 0 0,-1 1 0 0 0,4-6-1 0 0,1-9-39 0 0,-3 10-52 0 0,1 0 0 0 0,0 1 0 0 0,1 0 0 0 0,0-1 1 0 0,0 2-1 0 0,1-1 0 0 0,0 0 0 0 0,1 1 0 0 0,13-13 0 0 0,-11 12 44 0 0,2 0 0 0 0,-1 0 0 0 0,1 1 0 0 0,0 0 0 0 0,1 1 0 0 0,0 1 0 0 0,13-6 1 0 0,-22 10-31 0 0,0 1 0 0 0,0 0 0 0 0,0 0 0 0 0,0 0 1 0 0,1 1-1 0 0,-1-1 0 0 0,0 1 0 0 0,1-1 1 0 0,-1 1-1 0 0,0 0 0 0 0,1 1 0 0 0,-1-1 0 0 0,0 0 1 0 0,1 1-1 0 0,-1 0 0 0 0,0 0 0 0 0,0 0 1 0 0,6 3-1 0 0,-5-2-9 0 0,-1 1 1 0 0,1 0-1 0 0,-1 0 0 0 0,1 0 1 0 0,-1 0-1 0 0,0 0 0 0 0,0 1 1 0 0,0-1-1 0 0,-1 1 1 0 0,1 0-1 0 0,-1 0 0 0 0,2 5 1 0 0,2 6 5 0 0,-1 0 1 0 0,0 0-1 0 0,-1 1 0 0 0,-1 0 1 0 0,-1-1-1 0 0,1 29 1 0 0,-2-22-194 0 0,-2 0 1 0 0,-3 23 0 0 0,-11 12-4160 0 0,10-47 1964 0 0</inkml:trace>
  <inkml:trace contextRef="#ctx0" brushRef="#br0" timeOffset="1">464 0 17004 0 0,'0'0'1152'0'0,"17"12"-1752"0"0,-10-1-120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0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1 245 20844 0 0,'28'58'465'0'0,"-4"-8"-463"0"0,-11-27-173 0 0,1-1 1 0 0,2 0-1 0 0,0-1 0 0 0,1-1 0 0 0,1-1 0 0 0,37 31 0 0 0,-44-41 84 0 0,1-1-1 0 0,0 0 0 0 0,1-1 0 0 0,-1-1 1 0 0,1 0-1 0 0,1 0 0 0 0,-1-1 1 0 0,1-1-1 0 0,0 0 0 0 0,0-1 1 0 0,0-1-1 0 0,0 0 0 0 0,0-1 1 0 0,19 0-1 0 0,-28-2 141 0 0,1 1 1 0 0,-1-1-1 0 0,0 0 1 0 0,0 0-1 0 0,0 0 0 0 0,0-1 1 0 0,0 0-1 0 0,0 0 1 0 0,0 0-1 0 0,0-1 0 0 0,-1 0 1 0 0,1 0-1 0 0,-1 0 1 0 0,0 0-1 0 0,0 0 0 0 0,0-1 1 0 0,0 0-1 0 0,-1 0 1 0 0,6-7-1 0 0,1-6 72 0 0,0 1 1 0 0,-1-2-1 0 0,-1 1 0 0 0,6-21 1 0 0,1 1-178 0 0,-5 9-672 0 0,-1-1-1 0 0,-2 0 1 0 0,-1-1-1 0 0,-1 0 1 0 0,-1 0-1 0 0,-2 0 1 0 0,-1 0-1 0 0,-3-31 1 0 0,0 40-1015 0 0,0 1 1 0 0,-8-27-1 0 0,6 27-159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0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45 12523 0 0,'-5'-4'141'0'0,"0"0"-1"0"0,0 0 1 0 0,-1 1 0 0 0,0 0 0 0 0,1 0 0 0 0,-1 0 0 0 0,0 1 0 0 0,-1 0 0 0 0,-5-1 0 0 0,-4-1-223 0 0,-1 0 0 0 0,-21 0 0 0 0,19 3-8 0 0,0 1 1 0 0,0 0-1 0 0,1 2 1 0 0,-1 0 0 0 0,0 1-1 0 0,1 1 1 0 0,-24 8-1 0 0,34-9 60 0 0,1 0-1 0 0,0 0 1 0 0,1 1-1 0 0,-1 0 1 0 0,1 0-1 0 0,-1 0 1 0 0,1 1-1 0 0,0 0 1 0 0,-5 7-1 0 0,8-9 21 0 0,0 1 0 0 0,0 1 0 0 0,0-1-1 0 0,0 0 1 0 0,1 1 0 0 0,0-1 0 0 0,0 1 0 0 0,0 0-1 0 0,1 0 1 0 0,-1 0 0 0 0,1 0 0 0 0,0 0-1 0 0,1 0 1 0 0,-1 10 0 0 0,1-9 22 0 0,1 0 1 0 0,0 0-1 0 0,0 0 1 0 0,0 0-1 0 0,1 0 0 0 0,0 0 1 0 0,0 0-1 0 0,0 0 1 0 0,1-1-1 0 0,0 1 0 0 0,0-1 1 0 0,0 0-1 0 0,8 10 0 0 0,-9-13 36 0 0,0 1-1 0 0,0-1 1 0 0,1 0-1 0 0,-1 0 1 0 0,1 0-1 0 0,-1 0 1 0 0,1 0-1 0 0,0 0 1 0 0,0-1-1 0 0,0 0 0 0 0,0 1 1 0 0,0-1-1 0 0,0 0 1 0 0,0 0-1 0 0,0-1 1 0 0,1 1-1 0 0,-1-1 1 0 0,0 1-1 0 0,0-1 1 0 0,1 0-1 0 0,-1 0 0 0 0,0-1 1 0 0,0 1-1 0 0,0-1 1 0 0,1 1-1 0 0,-1-1 1 0 0,0 0-1 0 0,4-2 1 0 0,0 0 154 0 0,-1 0 0 0 0,0-1 0 0 0,0 1 0 0 0,-1-1 0 0 0,1-1 0 0 0,-1 1 1 0 0,0-1-1 0 0,0 0 0 0 0,0 0 0 0 0,-1 0 0 0 0,0-1 0 0 0,0 1 0 0 0,0-1 0 0 0,0 0 1 0 0,3-10-1 0 0,-7 15-195 0 0,1 0 0 0 0,-1-1 1 0 0,1 1-1 0 0,-1 0 0 0 0,1 0 1 0 0,-1 0-1 0 0,1 0 0 0 0,-1 0 1 0 0,1 0-1 0 0,0 0 0 0 0,0 0 1 0 0,0 0-1 0 0,-1 0 1 0 0,1 0-1 0 0,0 1 0 0 0,0-1 1 0 0,0 0-1 0 0,0 0 0 0 0,0 1 1 0 0,0-1-1 0 0,1 1 0 0 0,-1-1 1 0 0,0 1-1 0 0,2-1 0 0 0,-2 1-18 0 0,1 0-1 0 0,0 1 0 0 0,-1-1 0 0 0,1 1 0 0 0,0-1 1 0 0,-1 1-1 0 0,1-1 0 0 0,-1 1 0 0 0,1 0 0 0 0,-1 0 1 0 0,1-1-1 0 0,-1 1 0 0 0,0 0 0 0 0,1 0 0 0 0,1 3 1 0 0,6 5-75 0 0,0 2 0 0 0,-1-1 0 0 0,11 19 0 0 0,-14-21 167 0 0,15 24-137 0 0,-15-20-285 0 0,2-1-1 0 0,0-1 1 0 0,0 1 0 0 0,1-1 0 0 0,0-1-1 0 0,12 12 1 0 0,-14-18-719 0 0,1-1-316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1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32 148 10522 0 0,'-6'-18'1795'0'0,"1"-1"-1"0"0,0 1 1 0 0,-3-30-1 0 0,1 5-981 0 0,6 41-1025 0 0,10 21-1156 0 0,7 15 1240 0 0,-2 0 0 0 0,-2 2 1 0 0,16 71-1 0 0,-22-84 104 0 0,8 52-88 0 0,-4 1-1 0 0,1 103 0 0 0,-8-128-640 0 0,-1-7-95 0 0,2-3-400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1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14403 0 0,'-2'6'169'0'0,"0"1"-1"0"0,0 0 0 0 0,1 0 1 0 0,0 0-1 0 0,0 0 1 0 0,1 0-1 0 0,0 0 1 0 0,0 0-1 0 0,1 1 1 0 0,1 7-1 0 0,0 10-187 0 0,-2-20 28 0 0,9 147-229 0 0,-6-135 48 0 0,0 1 0 0 0,0-1 0 0 0,2 0 1 0 0,0 0-1 0 0,1 0 0 0 0,13 24 0 0 0,-18-38 177 0 0,1-1 1 0 0,0 1-1 0 0,0-1 0 0 0,0 1 0 0 0,1-1 1 0 0,-1 0-1 0 0,1 0 0 0 0,-1 0 0 0 0,1 0 0 0 0,0 0 1 0 0,0-1-1 0 0,-1 1 0 0 0,1-1 0 0 0,0 1 1 0 0,1-1-1 0 0,-1 0 0 0 0,0-1 0 0 0,0 1 0 0 0,0 0 1 0 0,0-1-1 0 0,1 0 0 0 0,-1 0 0 0 0,0 0 1 0 0,0 0-1 0 0,1 0 0 0 0,-1 0 0 0 0,0-1 1 0 0,0 0-1 0 0,0 0 0 0 0,1 0 0 0 0,3-2 0 0 0,3 0 78 0 0,-1-1 0 0 0,0 0 0 0 0,0-1-1 0 0,0 1 1 0 0,-1-2 0 0 0,0 1 0 0 0,0-1 0 0 0,0-1-1 0 0,9-9 1 0 0,-3-2 104 0 0,-1 0 1 0 0,-1 0-1 0 0,-1-1 1 0 0,-1 0-1 0 0,0-1 0 0 0,-2 0 1 0 0,11-35-1 0 0,-16 46-208 0 0,-1-1-1 0 0,0 1 1 0 0,-1 0-1 0 0,0 0 1 0 0,0-1 0 0 0,-1 1-1 0 0,0 0 1 0 0,-1-1-1 0 0,0 1 1 0 0,0 0 0 0 0,-1-1-1 0 0,0 1 1 0 0,-1 0-1 0 0,0 0 1 0 0,0 1-1 0 0,-1-1 1 0 0,-6-11 0 0 0,9 19-182 0 0,0 0 1 0 0,0 1-1 0 0,0-1 1 0 0,1 0 0 0 0,-1 0-1 0 0,0 1 1 0 0,0-1-1 0 0,0 0 1 0 0,0 1 0 0 0,0-1-1 0 0,0 1 1 0 0,0-1-1 0 0,0 1 1 0 0,-1-1-1 0 0,1 1 1 0 0,0 0 0 0 0,0 0-1 0 0,0 0 1 0 0,0-1-1 0 0,0 1 1 0 0,-1 0 0 0 0,1 0-1 0 0,0 1 1 0 0,0-1-1 0 0,0 0 1 0 0,0 0 0 0 0,-1 1-1 0 0,1-1 1 0 0,0 0-1 0 0,-1 2 1 0 0,-4 3-2165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2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0 346 3833 0 0,'33'8'1080'0'0,"0"-1"0"0"0,0-2 1 0 0,0-1-1 0 0,36 0 0 0 0,-49-4-784 0 0,0-2 0 0 0,0 0 0 0 0,0-1 0 0 0,0-1 0 0 0,0 0 0 0 0,-1-2-1 0 0,0 0 1 0 0,19-10 0 0 0,-23 9-85 0 0,-1 1-1 0 0,0-2 1 0 0,0 0-1 0 0,-1-1 1 0 0,0 0 0 0 0,0-1-1 0 0,-1 0 1 0 0,14-16-1 0 0,-20 20 37 0 0,-1 0 0 0 0,1-1-1 0 0,-1 1 1 0 0,-1-1-1 0 0,1 0 1 0 0,-1 0 0 0 0,-1-1-1 0 0,1 1 1 0 0,-1-1-1 0 0,-1 0 1 0 0,1 0 0 0 0,1-8-1 0 0,-4 10-170 0 0,1-1-1 0 0,-1 1 0 0 0,0 0 1 0 0,0 0-1 0 0,0 0 0 0 0,-1 0 1 0 0,0 0-1 0 0,-1 0 0 0 0,1 0 1 0 0,-1 0-1 0 0,0 0 0 0 0,0 1 1 0 0,-1-1-1 0 0,0 1 0 0 0,0-1 1 0 0,-4-4-1 0 0,5 7-87 0 0,0 1 0 0 0,0-1 1 0 0,0 1-1 0 0,-1 0 0 0 0,1-1 0 0 0,-1 1 1 0 0,1 1-1 0 0,-1-1 0 0 0,0 0 0 0 0,0 1 1 0 0,0-1-1 0 0,0 1 0 0 0,0 0 0 0 0,0 0 0 0 0,0 0 1 0 0,0 0-1 0 0,0 0 0 0 0,-1 1 0 0 0,1 0 1 0 0,0-1-1 0 0,0 1 0 0 0,-1 0 0 0 0,1 1 0 0 0,0-1 1 0 0,0 1-1 0 0,-1-1 0 0 0,1 1 0 0 0,0 0 1 0 0,0 0-1 0 0,0 0 0 0 0,0 1 0 0 0,-3 1 0 0 0,-1 1 4 0 0,0 1-1 0 0,1 0 1 0 0,-1 0-1 0 0,1 0 0 0 0,1 1 1 0 0,-1 0-1 0 0,1 0 0 0 0,0 0 1 0 0,0 1-1 0 0,1-1 0 0 0,0 1 1 0 0,0 0-1 0 0,0 0 0 0 0,1 1 1 0 0,0-1-1 0 0,1 1 0 0 0,0 0 1 0 0,-2 10-1 0 0,0 1 34 0 0,2 0 0 0 0,0 0 0 0 0,1 0-1 0 0,0 0 1 0 0,2 0 0 0 0,5 32 0 0 0,-4-35-1 0 0,2-1 0 0 0,0 0 0 0 0,0 0 0 0 0,2 0 0 0 0,0-1 0 0 0,0 1 0 0 0,2-1 0 0 0,12 19 0 0 0,-13-24-11 0 0,1 0 0 0 0,0 0-1 0 0,0-1 1 0 0,0 0 0 0 0,1-1 0 0 0,0 0 0 0 0,1 0 0 0 0,-1-1 0 0 0,1 0 0 0 0,0-1 0 0 0,1 0 0 0 0,15 5 0 0 0,-1-4-286 0 0,0-1 0 0 0,0-1-1 0 0,0-2 1 0 0,0 0 0 0 0,27-3 0 0 0,-52 1 253 0 0,43-1-1858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2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315 188 11723 0 0,'-7'-3'224'0'0,"-1"0"0"0"0,1 0 1 0 0,-1 1-1 0 0,1-1 1 0 0,-1 2-1 0 0,0-1 1 0 0,0 1-1 0 0,0 0 0 0 0,0 1 1 0 0,0 0-1 0 0,1 0 1 0 0,-1 1-1 0 0,0 0 1 0 0,0 0-1 0 0,-14 5 0 0 0,14-3-291 0 0,0 1 0 0 0,0 0-1 0 0,0 0 1 0 0,1 1-1 0 0,-1 0 1 0 0,1 0 0 0 0,0 1-1 0 0,1-1 1 0 0,-1 2-1 0 0,1-1 1 0 0,0 1 0 0 0,1 0-1 0 0,-10 15 1 0 0,0 3-105 0 0,-21 44 0 0 0,32-59 150 0 0,1-1 0 0 0,0 0 1 0 0,0 1-1 0 0,1 0 0 0 0,0-1 1 0 0,1 1-1 0 0,0 0 1 0 0,0 17-1 0 0,1-26 25 0 0,0 0 0 0 0,0 0 0 0 0,0-1 0 0 0,1 1 0 0 0,-1 0 0 0 0,0 0 1 0 0,0-1-1 0 0,0 1 0 0 0,0 0 0 0 0,1 0 0 0 0,-1-1 0 0 0,0 1 0 0 0,1 0 0 0 0,-1-1 0 0 0,0 1 0 0 0,1-1 0 0 0,-1 1 1 0 0,1 0-1 0 0,-1-1 0 0 0,1 1 0 0 0,-1-1 0 0 0,1 1 0 0 0,0-1 0 0 0,-1 0 0 0 0,1 1 0 0 0,0-1 0 0 0,-1 1 0 0 0,1-1 1 0 0,0 0-1 0 0,1 1 0 0 0,0-1 12 0 0,0 0 1 0 0,0 0 0 0 0,0 0-1 0 0,0 0 1 0 0,1-1 0 0 0,-1 1-1 0 0,0-1 1 0 0,0 1 0 0 0,0-1 0 0 0,3-1-1 0 0,43-26 268 0 0,-20 5-7 0 0,0-1 1 0 0,-1-1-1 0 0,-2-1 1 0 0,-1-1 0 0 0,-1-1-1 0 0,-1-2 1 0 0,23-40-1 0 0,-38 53-96 0 0,-6 14-170 0 0,0 1 1 0 0,0-1-1 0 0,-1 1 1 0 0,2-1-1 0 0,-1 1 1 0 0,0-1 0 0 0,0 1-1 0 0,1 0 1 0 0,-1-1-1 0 0,1 1 1 0 0,0 0-1 0 0,0 0 1 0 0,-1 0-1 0 0,2 0 1 0 0,1-1-1 0 0,-3 3-19 0 0,0 0-1 0 0,-1 1 0 0 0,1-1 0 0 0,0 1 0 0 0,0-1 1 0 0,-1 1-1 0 0,1-1 0 0 0,0 1 0 0 0,-1-1 1 0 0,1 1-1 0 0,-1 0 0 0 0,1-1 0 0 0,-1 1 1 0 0,1 0-1 0 0,-1-1 0 0 0,1 1 0 0 0,-1 0 1 0 0,0 0-1 0 0,1 0 0 0 0,-1 1 0 0 0,11 24-74 0 0,-9-19 67 0 0,14 37 20 0 0,-2 0 0 0 0,16 89 0 0 0,-13-53 53 0 0,-14-65-39 0 0,0 0 0 0 0,2-1 0 0 0,0 0 0 0 0,0 0 0 0 0,10 18 1 0 0,-14-31-21 0 0,0 0 0 0 0,0 0 0 0 0,-1 0 0 0 0,1 0 0 0 0,0 0 0 0 0,0 0 0 0 0,0 0 0 0 0,0-1 0 0 0,0 1 0 0 0,0 0 1 0 0,0 0-1 0 0,0-1 0 0 0,1 1 0 0 0,-1-1 0 0 0,0 1 0 0 0,0-1 0 0 0,1 1 0 0 0,-1-1 0 0 0,0 0 0 0 0,0 0 0 0 0,1 1 0 0 0,-1-1 1 0 0,0 0-1 0 0,1 0 0 0 0,-1 0 0 0 0,0 0 0 0 0,0-1 0 0 0,1 1 0 0 0,-1 0 0 0 0,0-1 0 0 0,1 1 0 0 0,-1 0 0 0 0,0-1 0 0 0,0 0 1 0 0,0 1-1 0 0,0-1 0 0 0,0 0 0 0 0,1 1 0 0 0,-1-1 0 0 0,0 0 0 0 0,-1 0 0 0 0,1 0 0 0 0,1-1 0 0 0,7-6-134 0 0,-1-1-1 0 0,0 0 1 0 0,12-18-1 0 0,-13 17 43 0 0,109-169-871 0 0,-112 172 964 0 0,26-40 398 0 0,-3-2 0 0 0,-1-1 0 0 0,-3-1 0 0 0,31-101 0 0 0,-57 169-482 0 0,1 0-1 0 0,1 27 1 0 0,0 1-21 0 0,-14 86 162 0 0,8-86-15 0 0,2 0 0 0 0,2 1 0 0 0,3-1-1 0 0,5 67 1 0 0,-4-106-35 0 0,1 1 0 0 0,-1-1 0 0 0,1 0-1 0 0,0 0 1 0 0,0 0 0 0 0,0-1-1 0 0,1 1 1 0 0,0 0 0 0 0,0-1 0 0 0,1 0-1 0 0,4 6 1 0 0,-5-8-44 0 0,-1-1 0 0 0,1 1 0 0 0,-1-1 0 0 0,1 0 0 0 0,0 0 0 0 0,0 0 0 0 0,0-1 1 0 0,0 1-1 0 0,1-1 0 0 0,-1 1 0 0 0,0-1 0 0 0,1 0 0 0 0,-1 0 0 0 0,0-1 0 0 0,1 1 0 0 0,-1-1 0 0 0,1 0 0 0 0,-1 0 0 0 0,1 0 0 0 0,-1 0 0 0 0,5-1 0 0 0,18-4-1344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3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12 212 20372 0 0,'-5'-9'1561'0'0,"-1"5"-1529"0"0,6-1 48 0 0,3 0 504 0 0,2-1-568 0 0,10 1-208 0 0,6 1-64 0 0,5 1-120 0 0,8-4-56 0 0,6 1-81 0 0,3 0-527 0 0,8-2-200 0 0,-1 1-168 0 0,5-1-609 0 0</inkml:trace>
  <inkml:trace contextRef="#ctx0" brushRef="#br0" timeOffset="1">1560 1 18268 0 0,'4'1'134'0'0,"1"1"0"0"0,-1 0 0 0 0,1 0 0 0 0,-1 0 0 0 0,0 0 0 0 0,0 1 0 0 0,0 0 0 0 0,0-1 0 0 0,0 2 0 0 0,-1-1 0 0 0,6 6 1 0 0,3 1-6 0 0,40 35-267 0 0,-1 2 0 0 0,-2 3 1 0 0,-3 1-1 0 0,75 109 0 0 0,-97-123-314 0 0,47 68-3646 0 0,-55-85 2502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3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0 21044 0 0,'-6'1'-11'0'0,"0"0"0"0"0,0 0-1 0 0,1 1 1 0 0,-1-1-1 0 0,1 1 1 0 0,0 1-1 0 0,-1-1 1 0 0,1 1-1 0 0,0 0 1 0 0,0 0-1 0 0,0 0 1 0 0,1 1 0 0 0,-1 0-1 0 0,1 0 1 0 0,0 0-1 0 0,0 0 1 0 0,0 1-1 0 0,1-1 1 0 0,0 1-1 0 0,0 0 1 0 0,-4 8-1 0 0,-5 12-30 0 0,1-1 0 0 0,1 2-1 0 0,-8 35 1 0 0,12-38 5 0 0,-49 170-969 0 0,-31 106-3009 0 0,63-236 2637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8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4 134 14443 0 0,'-1'0'8'0'0,"1"0"0"0"0,0 0-1 0 0,0 0 1 0 0,0-1 0 0 0,-1 1 0 0 0,1 0 0 0 0,0 0-1 0 0,0-1 1 0 0,0 1 0 0 0,0 0 0 0 0,-1 0 0 0 0,1-1-1 0 0,0 1 1 0 0,0 0 0 0 0,0-1 0 0 0,0 1 0 0 0,0 0-1 0 0,0-1 1 0 0,0 1 0 0 0,0 0 0 0 0,0 0 0 0 0,0-1-1 0 0,0 1 1 0 0,0 0 0 0 0,0-1 0 0 0,0 1 0 0 0,0 0-1 0 0,0-1 1 0 0,0 1 0 0 0,0 0 0 0 0,1 0 0 0 0,-1-1-1 0 0,0 1 1 0 0,0 0 0 0 0,0-1 0 0 0,0 1-1 0 0,1 0 1 0 0,-1 0 0 0 0,0 0 0 0 0,0-1 0 0 0,1 1-1 0 0,-1 0 1 0 0,0 0 0 0 0,0 0 0 0 0,1-1 0 0 0,21-12 22 0 0,29-7-125 0 0,-51 19 97 0 0,149-41-472 0 0,-18 5-3817 0 0,-104 28 2747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3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21941 0 0,'9'-8'1552'0'0,"1"2"-1448"0"0,3 3-104 0 0,4-1 408 0 0,4 2-440 0 0,5 2-120 0 0,5-1-152 0 0,3-1-80 0 0,3 2-176 0 0,2-1-952 0 0,2-4-409 0 0,2 3-479 0 0,2-4-1129 0 0</inkml:trace>
  <inkml:trace contextRef="#ctx0" brushRef="#br0" timeOffset="1">202 411 20692 0 0,'-8'-3'2433'0'0,"27"-6"-2601"0"0,-1 6-80 0 0,7 0-96 0 0,5-4-408 0 0,5 0-145 0 0,2-5-79 0 0,5-2-480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4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 24981 0 0,'-9'-5'296'0'0,"4"2"-80"0"0,19 1-544 0 0,2 4-8 0 0,1-1-184 0 0,9 2-480 0 0,5 0-264 0 0,3-3-209 0 0,2 0-567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63 164 22149 0 0,'-14'-3'-125'0'0,"11"2"11"0"0,-1 0-1 0 0,0 0 1 0 0,0 0 0 0 0,1 0 0 0 0,-1-1-1 0 0,-6-3 1 0 0,10 5 95 0 0,0 0 1 0 0,-1-1-1 0 0,1 1 0 0 0,0 0 0 0 0,-1-1 0 0 0,1 1 0 0 0,0 0 0 0 0,-1-1 0 0 0,1 1 1 0 0,0-1-1 0 0,-1 1 0 0 0,1-1 0 0 0,0 1 0 0 0,0-1 0 0 0,0 1 0 0 0,0-1 1 0 0,-1 1-1 0 0,1-1 0 0 0,0 1 0 0 0,0-1 0 0 0,0 1 0 0 0,0-1 0 0 0,10-16-276 0 0,5 3 47 0 0,-1 1 0 0 0,2 0 0 0 0,0 1 0 0 0,0 0-1 0 0,1 2 1 0 0,1 0 0 0 0,0 1 0 0 0,24-10 0 0 0,-36 17 266 0 0,-1 0 0 0 0,1 1-1 0 0,-1-1 1 0 0,1 1 0 0 0,0 0 0 0 0,0 1 0 0 0,-1-1 0 0 0,1 1-1 0 0,0 0 1 0 0,0 0 0 0 0,-1 1 0 0 0,1 0 0 0 0,0 0 0 0 0,-1 0-1 0 0,1 1 1 0 0,-1 0 0 0 0,1 0 0 0 0,-1 0 0 0 0,0 1 0 0 0,0-1-1 0 0,0 1 1 0 0,0 1 0 0 0,0-1 0 0 0,-1 1 0 0 0,1-1-1 0 0,-1 1 1 0 0,0 0 0 0 0,0 1 0 0 0,0-1 0 0 0,-1 1 0 0 0,0 0-1 0 0,0 0 1 0 0,3 5 0 0 0,1 3-7 0 0,-1 0-1 0 0,-1 1 1 0 0,0 0 0 0 0,-1-1-1 0 0,0 2 1 0 0,-1-1-1 0 0,0 0 1 0 0,-1 0 0 0 0,-1 1-1 0 0,-1 23 1 0 0,-1-19 10 0 0,-2-1 0 0 0,0 1 0 0 0,-1-1 0 0 0,-1 1 0 0 0,0-1 0 0 0,-1-1 0 0 0,-15 30 0 0 0,10-26 99 0 0,-1-1 0 0 0,-1 0 1 0 0,-1-1-1 0 0,-1 0 0 0 0,-1-1 0 0 0,0-1 0 0 0,-1 0 0 0 0,-1-2 0 0 0,0 0 1 0 0,-1 0-1 0 0,-1-2 0 0 0,0 0 0 0 0,-34 14 0 0 0,12-12 247 0 0,39-14-302 0 0,0 0 0 0 0,0 0 0 0 0,0 0 0 0 0,0-1 0 0 0,-1 1 0 0 0,1-1 0 0 0,0 0 0 0 0,0 0 0 0 0,0 0 0 0 0,-1-1 0 0 0,-3 0 0 0 0,7 0-29 0 0,-1 1-1 0 0,0-1 1 0 0,0 0-1 0 0,0 0 1 0 0,0 0-1 0 0,1 0 1 0 0,-1 1-1 0 0,1-1 1 0 0,-1 0 0 0 0,0 0-1 0 0,1 0 1 0 0,-1-1-1 0 0,1 1 1 0 0,0 0-1 0 0,-1 0 1 0 0,1 0-1 0 0,0 0 1 0 0,0 0 0 0 0,0 0-1 0 0,0-1 1 0 0,0 1-1 0 0,0 0 1 0 0,0 0-1 0 0,0 0 1 0 0,0 0-1 0 0,0 0 1 0 0,1-1 0 0 0,-1 1-1 0 0,1 0 1 0 0,-1 0-1 0 0,0 0 1 0 0,1 0-1 0 0,1-1 1 0 0,18-36 283 0 0,-13 29-311 0 0,1 1-1 0 0,-1 1 0 0 0,2-1 1 0 0,-1 1-1 0 0,1 1 0 0 0,0 0 1 0 0,0 0-1 0 0,0 1 1 0 0,1 0-1 0 0,0 0 0 0 0,0 1 1 0 0,1 0-1 0 0,-1 1 0 0 0,1 0 1 0 0,-1 1-1 0 0,1 0 0 0 0,21 0 1 0 0,-2 1-33 0 0,-1 1 1 0 0,0 2-1 0 0,1 1 1 0 0,-1 1-1 0 0,42 12 1 0 0,88 39-2911 0 0,-141-48 1888 0 0,4 1-1703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15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31871 0 0,'0'-3'-40'0'0,"6"9"-2057"0"0,1 5 1065 0 0,0 4-624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24 3473 0 0,'-1'-2'218'0'0,"-1"0"0"0"0,1 1-1 0 0,-1-1 1 0 0,1 0 0 0 0,-1 1 0 0 0,0-1 0 0 0,0 1 0 0 0,0-1 0 0 0,0 1 0 0 0,0 0 0 0 0,0 0 0 0 0,0 0-1 0 0,0 0 1 0 0,-1 0 0 0 0,1 0 0 0 0,0 1 0 0 0,-1-1 0 0 0,1 1 0 0 0,-3-1 0 0 0,0 2-165 0 0,1-1 0 0 0,0 0 1 0 0,0 1-1 0 0,0 0 0 0 0,0 0 1 0 0,0 0-1 0 0,0 1 1 0 0,0-1-1 0 0,0 1 0 0 0,-4 2 1 0 0,-4 3-169 0 0,1 1 0 0 0,1 0 1 0 0,0 0-1 0 0,0 1 0 0 0,-16 19 1 0 0,15-14 124 0 0,1 0-1 0 0,0 1 1 0 0,1 1 0 0 0,1-1 0 0 0,0 1 0 0 0,1 1 0 0 0,1-1 0 0 0,-6 27 0 0 0,2 9 194 0 0,-7 79 0 0 0,7-33-69 0 0,-35 309 489 0 0,44-397-559 0 0,0 0-1 0 0,-1 0 1 0 0,0 0 0 0 0,0-1-1 0 0,-7 15 1 0 0,8-21-163 0 0,0 0-1 0 0,0 0 1 0 0,0-1 0 0 0,-1 1-1 0 0,1-1 1 0 0,-1 1 0 0 0,1-1-1 0 0,-1 1 1 0 0,0-1 0 0 0,0 0-1 0 0,0 0 1 0 0,0 0 0 0 0,-1 0-1 0 0,1 0 1 0 0,-1-1 0 0 0,1 1-1 0 0,-1-1 1 0 0,1 1 0 0 0,-1-1-1 0 0,0 0 1 0 0,1 0 0 0 0,-7 1-1 0 0,0-2-796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0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0 134 4489 0 0,'4'-8'1119'0'0,"0"-1"1"0"0,0 1 0 0 0,1-1-1 0 0,0 1 1 0 0,0 1-1 0 0,7-9 1 0 0,-6 10-1031 0 0,-1 1 0 0 0,1 0 0 0 0,1 0 0 0 0,-1 0 0 0 0,1 1 0 0 0,0 0 0 0 0,0 0 0 0 0,0 0 0 0 0,1 1 0 0 0,-1 0 0 0 0,15-3 0 0 0,-4 1-84 0 0,0 2 1 0 0,1 0 0 0 0,0 1 0 0 0,0 1 0 0 0,36 2 0 0 0,-22 3-376 0 0,1 2 1 0 0,45 13-1 0 0,-8-4-1768 0 0,-49-10 2030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0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 15667 0 0,'-10'0'39'0'0,"0"-1"0"0"0,1 1 0 0 0,-1 1 0 0 0,0 0 0 0 0,0 0-1 0 0,0 1 1 0 0,1 0 0 0 0,-15 6 0 0 0,19-6-46 0 0,-1 1 0 0 0,1 0 0 0 0,0 1 0 0 0,0-1 1 0 0,0 1-1 0 0,0 0 0 0 0,1 0 0 0 0,0 0 0 0 0,0 1 0 0 0,0 0 0 0 0,0 0 1 0 0,0 0-1 0 0,1 0 0 0 0,-5 11 0 0 0,-7 22-4 0 0,2 1 0 0 0,1 1 1 0 0,2 0-1 0 0,-6 56 0 0 0,5-35 28 0 0,8-42 10 0 0,1 0 0 0 0,0 0 0 0 0,2 0 0 0 0,0 1 0 0 0,1-1 0 0 0,1 0 0 0 0,5 22 0 0 0,-4-29-241 0 0,0 0 0 0 0,0-1 0 0 0,2 1 1 0 0,-1-1-1 0 0,2 0 0 0 0,-1 0 0 0 0,1-1 0 0 0,1 1 1 0 0,0-1-1 0 0,1-1 0 0 0,-1 1 0 0 0,14 11 1 0 0,-18-19-63 0 0,0 0 0 0 0,0 0 0 0 0,0 0 0 0 0,0 0 0 0 0,1 0 1 0 0,-1-1-1 0 0,0 1 0 0 0,1-1 0 0 0,-1 0 0 0 0,8 1 1 0 0,13 0-1659 0 0</inkml:trace>
  <inkml:trace contextRef="#ctx0" brushRef="#br0" timeOffset="1">440 72 18604 0 0,'0'0'6'0'0,"-1"0"0"0"0,1 0-1 0 0,-1 0 1 0 0,1 0 0 0 0,-1 0 0 0 0,1 0-1 0 0,-1 0 1 0 0,1 0 0 0 0,-1 0 0 0 0,1 1-1 0 0,-1-1 1 0 0,1 0 0 0 0,0 0 0 0 0,-1 0 0 0 0,1 1-1 0 0,-1-1 1 0 0,1 0 0 0 0,0 0 0 0 0,-1 1-1 0 0,1-1 1 0 0,0 0 0 0 0,-1 1 0 0 0,1-1-1 0 0,0 1 1 0 0,-1-1 0 0 0,1 0 0 0 0,0 1 0 0 0,0-1-1 0 0,0 1 1 0 0,-1-1 0 0 0,1 1 0 0 0,2 19 6 0 0,18 27-130 0 0,-15-38 132 0 0,43 84-524 0 0,3-2 0 0 0,5-3 0 0 0,79 97 0 0 0,-134-185 507 0 0,3 8-511 0 0,2-2 0 0 0,-1 1 0 0 0,1-1 0 0 0,0 1 0 0 0,0-2 0 0 0,0 1 0 0 0,1-1 0 0 0,0 0 0 0 0,0 0 0 0 0,10 4 0 0 0,-3-5-404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1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 0 17620 0 0,'-7'2'6'0'0,"1"0"1"0"0,-1 0 0 0 0,1 1-1 0 0,0 0 1 0 0,0 0-1 0 0,0 0 1 0 0,0 1 0 0 0,1 0-1 0 0,-1 0 1 0 0,1 1 0 0 0,0-1-1 0 0,0 1 1 0 0,0 0-1 0 0,1 0 1 0 0,0 1 0 0 0,0-1-1 0 0,0 1 1 0 0,-4 9-1 0 0,-5 11-28 0 0,0 1-1 0 0,-15 53 0 0 0,-97 365-1352 0 0,51-146-3569 0 0,64-256 4772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1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18396 0 0,'3'-5'-15'0'0,"1"1"0"0"0,0 0 0 0 0,0 0 0 0 0,1 0 0 0 0,-1 0 0 0 0,1 1 0 0 0,0-1 0 0 0,0 1 0 0 0,0 1 0 0 0,1-1 0 0 0,-1 1 0 0 0,0 0 0 0 0,1 0 0 0 0,11-2 0 0 0,-7 2 1 0 0,0 1 1 0 0,0 1-1 0 0,0 0 0 0 0,0 0 1 0 0,0 1-1 0 0,0 0 0 0 0,0 1 1 0 0,12 3-1 0 0,-5 0 6 0 0,0 1-1 0 0,0 1 1 0 0,-1 0-1 0 0,0 2 1 0 0,0-1 0 0 0,-1 2-1 0 0,0 0 1 0 0,-1 1-1 0 0,21 19 1 0 0,-23-15 4 0 0,0 1 1 0 0,0 0-1 0 0,-2 0 0 0 0,0 1 1 0 0,-1 0-1 0 0,-1 1 0 0 0,0 0 1 0 0,9 34-1 0 0,-4 0 40 0 0,12 105 0 0 0,-25-154-35 0 0,5 33 24 0 0,-2-1 1 0 0,-1 1-1 0 0,-6 60 0 0 0,1-37-53 0 0,3-43-26 0 0,-1 0 1 0 0,-1 0-1 0 0,-3 18 0 0 0,3-29-325 0 0,1 1 0 0 0,-1-1 1 0 0,0 0-1 0 0,-1 0 0 0 0,1 0 0 0 0,-1 0 0 0 0,-5 7 0 0 0,1-5-953 0 0</inkml:trace>
  <inkml:trace contextRef="#ctx0" brushRef="#br0" timeOffset="1">929 422 15859 0 0,'-1'0'119'0'0,"1"0"-1"0"0,0 0 0 0 0,-1-1 0 0 0,1 1 1 0 0,0 0-1 0 0,-1 0 0 0 0,1-1 1 0 0,0 1-1 0 0,-1 0 0 0 0,1 0 0 0 0,0-1 1 0 0,-1 1-1 0 0,1 0 0 0 0,0-1 0 0 0,0 1 1 0 0,0 0-1 0 0,-1-1 0 0 0,1 1 0 0 0,0-1 1 0 0,0 1-1 0 0,0 0 0 0 0,0-1 0 0 0,0 1 1 0 0,-1-1-1 0 0,1 1 0 0 0,0 0 1 0 0,0-1-1 0 0,0 1 0 0 0,0-1 0 0 0,0 1 1 0 0,0-1-1 0 0,1 1 0 0 0,-1 0 0 0 0,0-1 1 0 0,18 0 680 0 0,41 6-1175 0 0,0-2 0 0 0,0-3 0 0 0,0-3 0 0 0,0-2 0 0 0,67-16 1 0 0,-91 14-19 0 0,-9 2-1582 0 0,52-5-1 0 0,-60 10 688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1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48 198 14923 0 0,'-8'-2'519'0'0,"3"1"52"0"0,0 0 0 0 0,0-1 0 0 0,0 2 0 0 0,0-1 0 0 0,-10 1 0 0 0,165-44-911 0 0,-64 18 347 0 0,2-1-20 0 0,121-31-363 0 0,-155 46-1724 0 0,106-10 0 0 0,-124 21 1941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8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54 113 13659 0 0,'1'-4'100'0'0,"0"0"0"0"0,0 1 0 0 0,0-1-1 0 0,1 0 1 0 0,-1 1 0 0 0,1-1 0 0 0,0 1 0 0 0,0 0 0 0 0,0-1 0 0 0,0 1-1 0 0,1 0 1 0 0,-1 0 0 0 0,6-4 0 0 0,-2 2-76 0 0,1 0 0 0 0,-1 1 0 0 0,1-1 1 0 0,0 1-1 0 0,0 1 0 0 0,10-4 0 0 0,2 0-75 0 0,0 2 0 0 0,1 0-1 0 0,0 1 1 0 0,29-2 0 0 0,-44 5 19 0 0,-1 1 1 0 0,1 0-1 0 0,0 0 0 0 0,-1 1 1 0 0,1-1-1 0 0,-1 1 0 0 0,1 0 1 0 0,-1 0-1 0 0,1 1 1 0 0,-1-1-1 0 0,0 1 0 0 0,0 0 1 0 0,0 0-1 0 0,0 0 0 0 0,0 1 1 0 0,0-1-1 0 0,0 1 1 0 0,-1 0-1 0 0,1 0 0 0 0,-1 0 1 0 0,4 6-1 0 0,-4-4 7 0 0,1 0-1 0 0,-1 0 1 0 0,0 0 0 0 0,-1 1-1 0 0,1-1 1 0 0,-1 1 0 0 0,-1 0-1 0 0,1 0 1 0 0,-1 0-1 0 0,0 0 1 0 0,0 0 0 0 0,0 0-1 0 0,-1 0 1 0 0,0 0 0 0 0,-1 12-1 0 0,-1-4 4 0 0,-1 0 0 0 0,0-1 0 0 0,-1 1 0 0 0,0 0 0 0 0,-8 14 0 0 0,-8 25 25 0 0,16-40 8 0 0,-1-1 0 0 0,0 1 0 0 0,-1-1 0 0 0,0 0 0 0 0,-1-1 0 0 0,-13 18 0 0 0,5-12 17 0 0,-2-1-1 0 0,0 0 1 0 0,-1-2-1 0 0,0 0 1 0 0,-1 0-1 0 0,0-2 1 0 0,-1-1-1 0 0,-1 0 1 0 0,-40 14-1 0 0,59-24-3 0 0,-1 0 0 0 0,0-1-1 0 0,0 1 1 0 0,-1-1 0 0 0,1 1 0 0 0,0-1 0 0 0,0 0-1 0 0,0 0 1 0 0,0-1 0 0 0,0 1 0 0 0,0 0-1 0 0,0-1 1 0 0,0 0 0 0 0,-4-1 0 0 0,6 1-10 0 0,0 1-1 0 0,0-1 1 0 0,0 0 0 0 0,0 0 0 0 0,1 0 0 0 0,-1 0-1 0 0,0 1 1 0 0,0-1 0 0 0,1 0 0 0 0,-1 0 0 0 0,0 0-1 0 0,1-1 1 0 0,-1 1 0 0 0,1 0 0 0 0,-1 0 0 0 0,1 0-1 0 0,0 0 1 0 0,-1 0 0 0 0,1-1 0 0 0,0 1 0 0 0,0 0-1 0 0,0 0 1 0 0,0-1 0 0 0,0 1 0 0 0,0 0 0 0 0,0 0-1 0 0,0 0 1 0 0,1-1 0 0 0,-1 1 0 0 0,0 0 0 0 0,1 0-1 0 0,-1 0 1 0 0,1 0 0 0 0,-1 0 0 0 0,1 0-1 0 0,-1 0 1 0 0,1 0 0 0 0,1-2 0 0 0,2-3-14 0 0,1-1 1 0 0,0 1 0 0 0,0-1-1 0 0,0 1 1 0 0,1 1-1 0 0,0-1 1 0 0,0 1-1 0 0,0 0 1 0 0,1 0-1 0 0,0 1 1 0 0,0 0 0 0 0,0 0-1 0 0,0 0 1 0 0,1 1-1 0 0,-1 0 1 0 0,14-2-1 0 0,0-1-22 0 0,0 2-1 0 0,0 0 0 0 0,0 2 1 0 0,1 0-1 0 0,23 2 0 0 0,-21 3 1 0 0,-1 1-1 0 0,0 1 1 0 0,-1 1-1 0 0,1 1 1 0 0,-1 1-1 0 0,29 16 0 0 0,8 1 252 0 0,-21-12 38 0 0,-21-7 58 0 0,0 0 0 0 0,22 11-1 0 0,-39-17-275 0 0,0 1 0 0 0,0-1 0 0 0,1 0 0 0 0,-1 0 1 0 0,0 0-1 0 0,0 0 0 0 0,0 0 0 0 0,1 0 0 0 0,-1 1 0 0 0,0-1 0 0 0,0 0 0 0 0,1 0 0 0 0,-1 0 0 0 0,0 0 0 0 0,0 0 0 0 0,1 0 0 0 0,-1 0 0 0 0,0 0 0 0 0,0 0 0 0 0,1 0 0 0 0,-1 0 0 0 0,0 0 0 0 0,0 0 0 0 0,0 0 0 0 0,1 0 0 0 0,-1 0 0 0 0,0-1 0 0 0,0 1 0 0 0,1 0 0 0 0,-1 0 0 0 0,0 0 0 0 0,0 0 0 0 0,0 0 0 0 0,1 0 0 0 0,-1-1 0 0 0,0 1 0 0 0,0 0 0 0 0,0 0 0 0 0,0 0 0 0 0,1-1 0 0 0,-1 1 0 0 0,1-15-175 0 0,-6-17-1390 0 0,4 29 1774 0 0,0-4-1325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2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20436 0 0,'3'-4'208'0'0,"4"1"-80"0"0,-1-3-8 0 0,3 0-32 0 0,4 2-72 0 0,0-3-24 0 0,4-1-40 0 0,6 0-112 0 0,2 1-120 0 0,1-2-16 0 0,6 2-160 0 0,-1-1-448 0 0,0 0-136 0 0,2 3-144 0 0,-4 0-489 0 0,1 0 17 0 0,-5 1-297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2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15 126 18716 0 0,'-10'-17'580'0'0,"5"4"-550"0"0,6 12-66 0 0,0-1-1 0 0,0 1 1 0 0,0 0 0 0 0,0 0 0 0 0,0-1-1 0 0,0 1 1 0 0,0 0 0 0 0,0 0 0 0 0,0 0 0 0 0,0 0-1 0 0,1 0 1 0 0,-1 0 0 0 0,2 0 0 0 0,22-14-500 0 0,1 1-1 0 0,47-19 1 0 0,-64 29 504 0 0,1 1 0 0 0,-1 0 0 0 0,1 1 0 0 0,-1 0 1 0 0,1 0-1 0 0,0 1 0 0 0,0 1 0 0 0,0 0 0 0 0,0 0 0 0 0,0 0 0 0 0,0 1 0 0 0,-1 1 0 0 0,13 3 0 0 0,-16-3 20 0 0,0 0 0 0 0,0 1 0 0 0,0 0 0 0 0,-1 0 0 0 0,1 0 0 0 0,-1 1 0 0 0,0-1 0 0 0,0 1 0 0 0,0 0 0 0 0,-1 1 0 0 0,1-1 0 0 0,-1 1 0 0 0,0 0 0 0 0,0 0 0 0 0,-1 1 0 0 0,0-1 0 0 0,0 1 0 0 0,0-1 0 0 0,0 1 0 0 0,-1 0 0 0 0,3 11 1 0 0,-2-3 36 0 0,0 1 1 0 0,-1 0 0 0 0,-1-1-1 0 0,0 1 1 0 0,-1 0 0 0 0,-1 0 0 0 0,0 0-1 0 0,-1 0 1 0 0,-1-1 0 0 0,0 1-1 0 0,-1-1 1 0 0,0 0 0 0 0,-1 0 0 0 0,-1 0-1 0 0,0-1 1 0 0,-1 0 0 0 0,-1 0-1 0 0,0 0 1 0 0,0-1 0 0 0,-1 0 0 0 0,-1-1-1 0 0,0 0 1 0 0,0 0 0 0 0,-1-1-1 0 0,-1-1 1 0 0,1 0 0 0 0,-1 0 0 0 0,-1-1-1 0 0,0-1 1 0 0,0 0 0 0 0,-14 5-1 0 0,11-5 47 0 0,10-4-20 0 0,0 0 0 0 0,-1 0 0 0 0,0-1 0 0 0,1 0 0 0 0,-1 0 0 0 0,0 0 0 0 0,0-1-1 0 0,0 0 1 0 0,0 0 0 0 0,-8-1 0 0 0,15 0-38 0 0,-1 0 0 0 0,1 0-1 0 0,-1 0 1 0 0,0 0 0 0 0,1 0-1 0 0,-1 0 1 0 0,1 0 0 0 0,-1 0-1 0 0,1 0 1 0 0,-1 0 0 0 0,1 0-1 0 0,-1-1 1 0 0,1 1 0 0 0,-1 0-1 0 0,1 0 1 0 0,-1-1 0 0 0,1 1-1 0 0,-1 0 1 0 0,1-1 0 0 0,-1 1-1 0 0,1 0 1 0 0,0-1 0 0 0,-1 1 0 0 0,1-1-1 0 0,-1 1 1 0 0,1-1 0 0 0,0 1-1 0 0,0-1 1 0 0,-1 1 0 0 0,1-1-1 0 0,0 1 1 0 0,0-1 0 0 0,0 1-1 0 0,-1-1 1 0 0,1 0 0 0 0,1 0 5 0 0,-1-1-1 0 0,0 1 1 0 0,1-1 0 0 0,0 1 0 0 0,-1-1 0 0 0,1 1 0 0 0,0 0 0 0 0,0-1 0 0 0,0 1-1 0 0,0 0 1 0 0,0 0 0 0 0,1-2 0 0 0,36-28 125 0 0,-16 20-113 0 0,1 1 0 0 0,0 1 0 0 0,1 1 0 0 0,0 1 0 0 0,0 1 0 0 0,0 1 0 0 0,1 1 0 0 0,24-1 1 0 0,-30 4-26 0 0,-1 2 0 0 0,1 0 0 0 0,-1 1 1 0 0,1 0-1 0 0,-1 2 0 0 0,0 0 0 0 0,0 1 0 0 0,-1 1 1 0 0,0 1-1 0 0,0 0 0 0 0,23 13 0 0 0,-14 1-798 0 0,-12-4-4105 0 0,-10-11 2803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3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1 366 20036 0 0,'13'-4'1417'0'0,"6"-1"-1177"0"0,-1 5-216 0 0,4-2 728 0 0,5-1-720 0 0,4 1-24 0 0,2 1-8 0 0,6 1-32 0 0,0-3-24 0 0,4 3-464 0 0,-2-2-80 0 0,0 2-17 0 0,-6-2-463 0 0,-2 2-776 0 0,-1-2-489 0 0,-6 1 585 0 0,0 1 1784 0 0,-3-5-1424 0 0</inkml:trace>
  <inkml:trace contextRef="#ctx0" brushRef="#br0" timeOffset="1">287 1 20116 0 0,'-2'0'80'0'0,"1"1"-1"0"0,-1-1 0 0 0,1 1 1 0 0,-1 0-1 0 0,1-1 0 0 0,0 1 1 0 0,-1 0-1 0 0,1 0 0 0 0,0 0 0 0 0,0 0 1 0 0,0 0-1 0 0,-1 0 0 0 0,1 0 1 0 0,0 0-1 0 0,1 1 0 0 0,-1-1 1 0 0,0 0-1 0 0,0 1 0 0 0,0-1 1 0 0,1 0-1 0 0,-1 1 0 0 0,1-1 1 0 0,-1 1-1 0 0,1-1 0 0 0,-1 1 1 0 0,1-1-1 0 0,0 1 0 0 0,0-1 1 0 0,0 1-1 0 0,0 0 0 0 0,0-1 1 0 0,0 2-1 0 0,1 10-153 0 0,0-1 0 0 0,0 0-1 0 0,4 13 1 0 0,-4-15 160 0 0,23 132-893 0 0,-7 1-1 0 0,-2 245 0 0 0,-34-208-3130 0 0,11-138 2523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23445 0 0,'4'-7'8'0'0,"-1"0"0"0"0,1 0-1 0 0,0 0 1 0 0,1 1 0 0 0,0-1 0 0 0,0 1 0 0 0,0 0-1 0 0,1 0 1 0 0,0 1 0 0 0,0-1 0 0 0,0 1 0 0 0,1 1-1 0 0,12-8 1 0 0,8-1-417 0 0,0 0 1 0 0,39-12-1 0 0,-28 12 34 0 0,-9 1 19 0 0,56-18-556 0 0,-77 27 841 0 0,0 1-1 0 0,0 1 1 0 0,0 0-1 0 0,0 0 1 0 0,0 0-1 0 0,0 1 1 0 0,0 0-1 0 0,13 2 1 0 0,-19-1 65 0 0,0-1 1 0 0,1 1 0 0 0,-1 0-1 0 0,0-1 1 0 0,1 1-1 0 0,-1 0 1 0 0,0 0 0 0 0,0 1-1 0 0,0-1 1 0 0,0 0 0 0 0,0 1-1 0 0,0-1 1 0 0,0 1 0 0 0,-1 0-1 0 0,1-1 1 0 0,0 1 0 0 0,-1 0-1 0 0,0 0 1 0 0,1 0-1 0 0,1 4 1 0 0,-2-2 5 0 0,1 0 1 0 0,-1 1-1 0 0,-1-1 0 0 0,1 0 0 0 0,0 0 0 0 0,-1 1 1 0 0,0-1-1 0 0,0 1 0 0 0,0-1 0 0 0,-2 8 0 0 0,-2 4 6 0 0,0 0-1 0 0,-1-1 1 0 0,-1 0-1 0 0,0 0 1 0 0,-10 17-1 0 0,-8 8-3 0 0,-3-1-1 0 0,-59 67 1 0 0,70-88 43 0 0,18-19 100 0 0,33-22-206 0 0,-10 13 32 0 0,2 1 1 0 0,-1 1 0 0 0,1 2-1 0 0,0 1 1 0 0,31-3 0 0 0,-46 8 34 0 0,-1-1 0 0 0,1 1 1 0 0,-1 1-1 0 0,1 0 0 0 0,-1 0 1 0 0,1 2-1 0 0,-1-1 0 0 0,0 1 1 0 0,0 1-1 0 0,0 0 1 0 0,0 0-1 0 0,-1 1 0 0 0,0 1 1 0 0,18 12-1 0 0,-23-14 11 0 0,0 0 1 0 0,0 0-1 0 0,-1 1 0 0 0,0-1 1 0 0,0 1-1 0 0,0 0 1 0 0,0 1-1 0 0,3 6 0 0 0,-6-9-9 0 0,0 0-1 0 0,1 0 1 0 0,-1 1-1 0 0,0-1 0 0 0,-1 1 1 0 0,1-1-1 0 0,0 1 1 0 0,-1-1-1 0 0,0 1 0 0 0,0 0 1 0 0,0-1-1 0 0,0 1 1 0 0,-1-1-1 0 0,1 1 0 0 0,-3 4 1 0 0,0 0 12 0 0,0 0 1 0 0,-1 0 0 0 0,-1 0 0 0 0,1-1 0 0 0,-1 0-1 0 0,-1 0 1 0 0,1 0 0 0 0,-1-1 0 0 0,0 0 0 0 0,0 0-1 0 0,-1 0 1 0 0,0-1 0 0 0,0 0 0 0 0,-11 6 0 0 0,-15 7-6 0 0,0-2 0 0 0,-35 13 1 0 0,64-28-22 0 0,-215 79-2279 0 0,168-64 2212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3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1 326 16860 0 0,'526'-120'1960'0'0,"7"30"-1362"0"0,-482 82-548 0 0,954-95-2600 0 0,-912 99 2052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7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2 104 17756 0 0,'0'-1'61'0'0,"0"0"1"0"0,-1 1 0 0 0,1-1-1 0 0,0 0 1 0 0,0 0 0 0 0,0 0-1 0 0,-1 1 1 0 0,1-1-1 0 0,0 0 1 0 0,0 0 0 0 0,0 0-1 0 0,1 0 1 0 0,-1 1 0 0 0,0-1-1 0 0,0 0 1 0 0,0 0-1 0 0,0 0 1 0 0,1 0 0 0 0,-1 1-1 0 0,0-1 1 0 0,1 0 0 0 0,-1 0-1 0 0,1 1 1 0 0,-1-1-1 0 0,1 0 1 0 0,-1 1 0 0 0,1-1-1 0 0,-1 1 1 0 0,1-1 0 0 0,0 0-1 0 0,-1 1 1 0 0,1-1-1 0 0,0 1 1 0 0,0 0 0 0 0,-1-1-1 0 0,1 1 1 0 0,0 0 0 0 0,0-1-1 0 0,-1 1 1 0 0,1 0 0 0 0,1-1-1 0 0,44-9-1260 0 0,-34 8 1234 0 0,251-54-8071 0 0,-228 48 7806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21149 0 0,'12'-3'-16'0'0,"5"-3"-40"0"0,9-1 7 0 0,3 0-55 0 0,3-5-168 0 0,11 1-64 0 0,3-4-88 0 0,3 2-712 0 0,2-2-392 0 0,-1-1-121 0 0,4 0-903 0 0,-4 1 55 0 0,2 2-671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8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19372 0 0,'2'-10'1648'0'0,"3"3"-607"0"0,1 1-9 0 0,7-1-176 0 0,1 0-1096 0 0,8 1-168 0 0,1 2-320 0 0,7-2-784 0 0,6 0-649 0 0,3-3 705 0 0,-3 1 1472 0 0,7-2-1377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30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19 12771 0 0,'4'-18'3227'0'0,"0"30"-994"0"0,-1 33-1748 0 0,-11 62-2223 0 0,-44 205 1 0 0,40-256 435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30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695 1 17436 0 0,'-1'8'-25'0'0,"-1"0"0"0"0,0 0 1 0 0,-1 0-1 0 0,0 0 0 0 0,0 0 0 0 0,-8 13 1 0 0,-38 64 61 0 0,37-65-31 0 0,-147 235 81 0 0,-32 54-14 0 0,7-7-43 0 0,175-289-38 0 0,-3 6-207 0 0,-17 27-353 0 0,13-13-2546 0 0,7-19 1660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6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457 98 3617 0 0,'1'-3'107'0'0,"-1"0"0"0"0,1-1-1 0 0,-1 1 1 0 0,0-1 0 0 0,0 1 0 0 0,0-1 0 0 0,-1 1 0 0 0,1 0 0 0 0,-1-1-1 0 0,0 1 1 0 0,0 0 0 0 0,0 0 0 0 0,0-1 0 0 0,0 1 0 0 0,-1 0 0 0 0,1 0 0 0 0,-1 0-1 0 0,0 0 1 0 0,0 1 0 0 0,0-1 0 0 0,-1 0 0 0 0,1 1 0 0 0,0 0 0 0 0,-1-1 0 0 0,0 1-1 0 0,1 0 1 0 0,-1 0 0 0 0,-3-1 0 0 0,1 1-83 0 0,0 0 1 0 0,0 0-1 0 0,0 1 0 0 0,0-1 1 0 0,0 1-1 0 0,0 1 0 0 0,0-1 0 0 0,-1 1 1 0 0,1 0-1 0 0,0 0 0 0 0,0 0 1 0 0,-1 1-1 0 0,1 0 0 0 0,0 0 1 0 0,0 0-1 0 0,0 0 0 0 0,-9 5 1 0 0,2 0 2 0 0,0 0 1 0 0,0 1 0 0 0,1 1 0 0 0,0 0 0 0 0,0 0 0 0 0,1 1 0 0 0,-11 12 0 0 0,-6 11 96 0 0,-23 34-1 0 0,35-42-50 0 0,1-1-1 0 0,1 2 0 0 0,1 0 1 0 0,2 0-1 0 0,0 1 1 0 0,-11 51-1 0 0,13-21 246 0 0,3 1-1 0 0,2 0 0 0 0,3 0 1 0 0,7 60-1 0 0,-4-58-233 0 0,-2-43-45 0 0,0 1-1 0 0,-2 0 1 0 0,0 0 0 0 0,0 0 0 0 0,-2-1-1 0 0,-6 24 1 0 0,6-30-1317 0 0,-1 1-1 0 0,-1-1 1 0 0,-8 14 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3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117 208 13051 0 0,'72'-66'3910'0'0,"-51"45"-4094"0"0,0 1-1 0 0,41-28 1 0 0,-46 37-109 0 0,36-21-138 0 0,-49 30 424 0 0,-1 1 0 0 0,1 0 1 0 0,0 0-1 0 0,0 0 0 0 0,-1 0 0 0 0,1 0 0 0 0,0 1 0 0 0,0-1 0 0 0,0 1 0 0 0,0 0 1 0 0,0 0-1 0 0,0 0 0 0 0,0 0 0 0 0,-1 0 0 0 0,1 1 0 0 0,5 0 0 0 0,-6 0 8 0 0,-1 0 0 0 0,0 0 0 0 0,1 0 0 0 0,-1 1 0 0 0,0-1 0 0 0,0 0-1 0 0,0 0 1 0 0,0 1 0 0 0,0-1 0 0 0,0 1 0 0 0,0-1 0 0 0,0 1 0 0 0,0-1 0 0 0,-1 1-1 0 0,1-1 1 0 0,-1 1 0 0 0,1 0 0 0 0,-1-1 0 0 0,1 1 0 0 0,-1 0 0 0 0,0-1 0 0 0,0 1-1 0 0,0 0 1 0 0,0 0 0 0 0,0-1 0 0 0,0 1 0 0 0,-2 3 0 0 0,-11 51 96 0 0,11-50-79 0 0,-6 20 35 0 0,-2 0 0 0 0,0-1 0 0 0,-2 0 0 0 0,0 0 0 0 0,-2-1 0 0 0,0-1 0 0 0,-2 0 0 0 0,-1-1 0 0 0,-24 25 0 0 0,23-32 24 0 0,-5 8 147 0 0,27-28-42 0 0,1 1-1 0 0,-1 0 1 0 0,1 0 0 0 0,0 0-1 0 0,10-5 1 0 0,-8 5-195 0 0,1 0 0 0 0,-1 0 1 0 0,1 1-1 0 0,0 0 0 0 0,0 1 1 0 0,0 0-1 0 0,1 0 0 0 0,-1 1 1 0 0,0 0-1 0 0,1 0 0 0 0,-1 1 0 0 0,1 0 1 0 0,-1 0-1 0 0,16 4 0 0 0,-18-3 36 0 0,-1 1 0 0 0,0 0-1 0 0,1 0 1 0 0,-1 1 0 0 0,0-1-1 0 0,0 1 1 0 0,-1 0 0 0 0,1 0-1 0 0,0 1 1 0 0,-1 0 0 0 0,0-1-1 0 0,0 1 1 0 0,0 1 0 0 0,-1-1-1 0 0,1 0 1 0 0,-1 1 0 0 0,0 0-1 0 0,0 0 1 0 0,-1 0 0 0 0,1 0-1 0 0,-1 0 1 0 0,0 1 0 0 0,1 6-1 0 0,-1-6 32 0 0,-1 0 0 0 0,1 0 0 0 0,-1 0 0 0 0,-1 0 0 0 0,1 0 0 0 0,-1 1 0 0 0,0-1 0 0 0,-1 0 0 0 0,1 0 0 0 0,-1 0 0 0 0,0 1 0 0 0,-1-1 0 0 0,0 0 0 0 0,0 0 0 0 0,-4 8 0 0 0,2-6 55 0 0,-1-1 0 0 0,0 0 0 0 0,0 0 0 0 0,-1 0 0 0 0,1 0 1 0 0,-2-1-1 0 0,1 0 0 0 0,-1-1 0 0 0,0 1 0 0 0,-8 4 0 0 0,-2 0 26 0 0,-1-1 0 0 0,0 0 0 0 0,0-2 0 0 0,-1 0 0 0 0,0-1 0 0 0,0-1 0 0 0,0 0 0 0 0,-1-2 0 0 0,-22 2 0 0 0,19-4-947 0 0,-44-5-1 0 0,50 2-977 0 0,0-1 1 0 0,0 0-1 0 0,-21-8 1 0 0,15 2-1253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31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18 22845 0 0,'-12'-3'-888'0'0,"4"-2"-1169"0"0,-5 1-2032 0 0,-3-2 1033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2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28 6017 0 0,'-14'-27'10275'0'0,"14"38"-9821"0"0,9 101-582 0 0,-4 2 1 0 0,-5-1-1 0 0,-6 0 0 0 0,-19 113 0 0 0,15-159 129 0 0,4-21-107 0 0,-2 0 0 0 0,-2-1 1 0 0,-19 55-1 0 0,28-98 4 0 0,1-1 1 0 0,-1 1 0 0 0,1 0-1 0 0,-1-1 1 0 0,0 1 0 0 0,0 0-1 0 0,0-1 1 0 0,0 1-1 0 0,0-1 1 0 0,0 0 0 0 0,0 1-1 0 0,0-1 1 0 0,-1 0 0 0 0,1 1-1 0 0,0-1 1 0 0,-1 0 0 0 0,1 0-1 0 0,-1 0 1 0 0,1 0-1 0 0,-1-1 1 0 0,0 1 0 0 0,-2 1-1 0 0,2-2-111 0 0,0-1 0 0 0,0 1-1 0 0,0 0 1 0 0,0-1 0 0 0,0 0 0 0 0,1 1-1 0 0,-1-1 1 0 0,0 0 0 0 0,0 0-1 0 0,1 0 1 0 0,-1 0 0 0 0,1 0-1 0 0,-1 0 1 0 0,1 0 0 0 0,-1-1-1 0 0,1 1 1 0 0,0 0 0 0 0,-1-1-1 0 0,1 1 1 0 0,0-1 0 0 0,-1-2 0 0 0,-11-16-1735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2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53 947 4769 0 0,'-12'-58'894'0'0,"-19"-106"3327"0"0,26 131-3249 0 0,2 0 1 0 0,2-64-1 0 0,3 78-872 0 0,2 1-1 0 0,0-1 0 0 0,1 1 1 0 0,1 0-1 0 0,0 0 0 0 0,2 1 0 0 0,0 0 1 0 0,1 0-1 0 0,0 1 0 0 0,1 0 1 0 0,1 1-1 0 0,1 0 0 0 0,15-16 1 0 0,9-5-122 0 0,1 2 1 0 0,1 1 0 0 0,73-47 0 0 0,-75 56-33 0 0,1 2 1 0 0,45-19-1 0 0,-65 34 16 0 0,0 0 0 0 0,0 1 0 0 0,1 1 0 0 0,0 1 1 0 0,0 1-1 0 0,0 0 0 0 0,31 0 0 0 0,-42 4 24 0 0,0-1 0 0 0,0 1 1 0 0,0 0-1 0 0,-1 1 0 0 0,1-1 0 0 0,0 1 1 0 0,-1 1-1 0 0,1-1 0 0 0,-1 1 0 0 0,0 0 1 0 0,0 1-1 0 0,7 4 0 0 0,-5-1 7 0 0,0 0 0 0 0,0 0 0 0 0,-1 1 0 0 0,0 0-1 0 0,0 0 1 0 0,-1 0 0 0 0,8 14 0 0 0,-3-1 39 0 0,-1 1 0 0 0,-1 0 1 0 0,-1 1-1 0 0,-1 0 0 0 0,0 0 0 0 0,3 34 0 0 0,-2 12 83 0 0,-3 0 0 0 0,-5 92 0 0 0,-25 141 86 0 0,2-40-72 0 0,12-102 108 0 0,15-187 192 0 0,0 0 0 0 0,2 0-1 0 0,14-41 1 0 0,-14 51-481 0 0,1 0 1 0 0,1 1-1 0 0,0 0 1 0 0,1 0-1 0 0,1 1 1 0 0,23-28-1 0 0,-30 39 31 0 0,1 1-1 0 0,-1-1 1 0 0,1 1-1 0 0,0 0 1 0 0,0 0-1 0 0,1 1 1 0 0,-1-1-1 0 0,0 1 1 0 0,1 0-1 0 0,0 0 1 0 0,-1 0-1 0 0,1 0 1 0 0,0 1-1 0 0,0 0 1 0 0,0 0-1 0 0,0 1 1 0 0,0-1-1 0 0,0 1 1 0 0,0 0-1 0 0,0 0 1 0 0,0 1-1 0 0,0-1 1 0 0,0 1-1 0 0,0 0 1 0 0,8 3-1 0 0,-5-1-4 0 0,-1 1 0 0 0,1-1-1 0 0,-1 1 1 0 0,0 0-1 0 0,0 1 1 0 0,0 0-1 0 0,-1 0 1 0 0,0 0 0 0 0,0 1-1 0 0,0 0 1 0 0,-1 0-1 0 0,0 1 1 0 0,0-1-1 0 0,0 1 1 0 0,4 8 0 0 0,44 99-21 0 0,29 51 91 0 0,-80-161-39 0 0,29 43 73 0 0,-30-45-61 0 0,1 0 1 0 0,0 1 0 0 0,0-1-1 0 0,-1 0 1 0 0,1-1 0 0 0,0 1 0 0 0,0 0-1 0 0,1 0 1 0 0,-1-1 0 0 0,0 0-1 0 0,1 1 1 0 0,-1-1 0 0 0,0 0-1 0 0,1 0 1 0 0,0 0 0 0 0,-1 0 0 0 0,4 0-1 0 0,-5-1 3 0 0,1-1 0 0 0,0 0 0 0 0,-1 1-1 0 0,1-1 1 0 0,-1 0 0 0 0,1 0 0 0 0,-1 0 0 0 0,0 1-1 0 0,1-2 1 0 0,-1 1 0 0 0,0 0 0 0 0,1 0 0 0 0,-1 0-1 0 0,0-1 1 0 0,0 1 0 0 0,0 0 0 0 0,0-1 0 0 0,0 1-1 0 0,-1-1 1 0 0,1 1 0 0 0,1-3 0 0 0,12-34 190 0 0,-6 6-159 0 0,-2 0 0 0 0,0-1 1 0 0,1-42-1 0 0,-7 66-47 0 0,1 0 0 0 0,-2-1 1 0 0,1 1-1 0 0,-1 0 0 0 0,-1-1 1 0 0,1 1-1 0 0,-2 0 0 0 0,1 0 1 0 0,-1 0-1 0 0,-1 1 0 0 0,1-1 1 0 0,-1 1-1 0 0,-1 0 0 0 0,0 0 1 0 0,0 0-1 0 0,-8-9 0 0 0,12 15-15 0 0,-1 1-1 0 0,0-1 1 0 0,1 1-1 0 0,-1-1 0 0 0,0 1 1 0 0,1-1-1 0 0,-1 1 1 0 0,0 0-1 0 0,0 0 0 0 0,0 0 1 0 0,0 0-1 0 0,0 1 0 0 0,-1-1 1 0 0,1 0-1 0 0,0 1 1 0 0,0 0-1 0 0,0-1 0 0 0,0 1 1 0 0,-1 0-1 0 0,1 0 1 0 0,0 0-1 0 0,0 0 0 0 0,0 1 1 0 0,-1-1-1 0 0,1 0 0 0 0,0 1 1 0 0,0 0-1 0 0,0-1 1 0 0,0 1-1 0 0,0 0 0 0 0,0 0 1 0 0,0 0-1 0 0,0 1 1 0 0,0-1-1 0 0,0 0 0 0 0,1 1 1 0 0,-1-1-1 0 0,1 1 0 0 0,-1-1 1 0 0,1 1-1 0 0,-3 3 1 0 0,-5 7-64 0 0,0 0-1 0 0,1 1 1 0 0,0 0 0 0 0,-9 23 0 0 0,16-34 72 0 0,-14 29-35 0 0,2 1-1 0 0,-15 58 1 0 0,25-82 44 0 0,1 1-1 0 0,1 0 1 0 0,-1 0-1 0 0,1 1 0 0 0,1-1 1 0 0,-1 0-1 0 0,2 0 1 0 0,-1 0-1 0 0,1 0 0 0 0,1 0 1 0 0,0 0-1 0 0,0 0 0 0 0,1 0 1 0 0,-1 0-1 0 0,7 11 1 0 0,-6-15 1 0 0,0-1 1 0 0,0 1-1 0 0,1-1 1 0 0,-1 1-1 0 0,1-1 1 0 0,0 0-1 0 0,0-1 0 0 0,0 1 1 0 0,1-1-1 0 0,-1 1 1 0 0,1-1-1 0 0,0-1 1 0 0,0 1-1 0 0,0-1 1 0 0,0 0-1 0 0,7 2 1 0 0,-5-2 4 0 0,1-1 1 0 0,-1 0 0 0 0,1-1-1 0 0,0 0 1 0 0,0 0 0 0 0,-1 0-1 0 0,1-1 1 0 0,-1-1 0 0 0,1 1-1 0 0,10-4 1 0 0,10-6 33 0 0,0-1 0 0 0,-1-1 1 0 0,-1-2-1 0 0,42-29 0 0 0,-39 22-23 0 0,0-2 1 0 0,-2 0-1 0 0,-1-2 0 0 0,-1-1 1 0 0,-1 0-1 0 0,-2-2 0 0 0,38-62 1 0 0,-56 84-35 0 0,0 0 1 0 0,1 1-1 0 0,-1 0 1 0 0,1 0-1 0 0,1 0 1 0 0,10-9-1 0 0,-15 14-73 0 0,0 3-10 0 0,1 1 75 0 0,-1-1 0 0 0,0 0 0 0 0,0 0 0 0 0,-1 1 1 0 0,1-1-1 0 0,0 0 0 0 0,-1 1 0 0 0,1-1 1 0 0,-1 1-1 0 0,0 4 0 0 0,16 113 8 0 0,35 138 1 0 0,-57-315 3103 0 0,5 36-3094 0 0,0 0 0 0 0,2 0 0 0 0,1 0 0 0 0,0 0 0 0 0,1 0-1 0 0,2 1 1 0 0,9-29 0 0 0,-5 27-136 0 0,1 0-1 0 0,2 1 0 0 0,0 0 1 0 0,1 0-1 0 0,1 1 0 0 0,21-23 1 0 0,-27 36-258 0 0,-1 0 1 0 0,1 1 0 0 0,0-1-1 0 0,0 1 1 0 0,1 1 0 0 0,-1 0-1 0 0,16-7 1 0 0,-17 10-260 0 0,0-1 0 0 0,1 1 0 0 0,-1 1 0 0 0,1-1 0 0 0,-1 1 0 0 0,0 1 0 0 0,1-1 0 0 0,0 1 0 0 0,-1 0 0 0 0,1 1 0 0 0,9 2 0 0 0,4 2-2092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3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152 379 11314 0 0,'0'0'4337'0'0,"-1"-4"-4183"0"0,3-9-152 0 0,0 0 1 0 0,0 0 0 0 0,1 1 0 0 0,1-1-1 0 0,0 1 1 0 0,1 0 0 0 0,6-12 0 0 0,1-4 9 0 0,-4 3 86 0 0,0-1-1 0 0,-1 0 0 0 0,6-53 1 0 0,-13 76-81 0 0,0-1-1 0 0,0 0 1 0 0,0 1 0 0 0,0-1 0 0 0,0 1 0 0 0,-1-1 0 0 0,1 1-1 0 0,-1-1 1 0 0,0 1 0 0 0,0-1 0 0 0,0 1 0 0 0,-1 0-1 0 0,1-1 1 0 0,-1 1 0 0 0,0 0 0 0 0,0 0 0 0 0,-3-4 0 0 0,3 6-17 0 0,1-1 1 0 0,-1 1 0 0 0,1 0-1 0 0,-1 0 1 0 0,1 0 0 0 0,-1 0-1 0 0,1 0 1 0 0,-1 0 0 0 0,0 0 0 0 0,0 1-1 0 0,0-1 1 0 0,1 0 0 0 0,-1 1-1 0 0,0 0 1 0 0,0-1 0 0 0,0 1 0 0 0,0 0-1 0 0,0 0 1 0 0,0 0 0 0 0,0 0-1 0 0,0 0 1 0 0,1 1 0 0 0,-1-1-1 0 0,0 1 1 0 0,0-1 0 0 0,0 1 0 0 0,0-1-1 0 0,1 1 1 0 0,-1 0 0 0 0,0 0-1 0 0,1 0 1 0 0,-1 0 0 0 0,-1 1 0 0 0,-9 7 21 0 0,0 1 0 0 0,0 0 0 0 0,1 1 0 0 0,0 0 0 0 0,1 0 0 0 0,0 1 0 0 0,1 0 0 0 0,1 1 0 0 0,-1 0 0 0 0,2 1 0 0 0,0-1 0 0 0,1 1 0 0 0,0 1 0 0 0,1-1 0 0 0,1 1 0 0 0,0 0 0 0 0,1 0 0 0 0,1 0 0 0 0,0 0 0 0 0,0 21 0 0 0,3-29-24 0 0,0-1-1 0 0,0 1 1 0 0,0 0-1 0 0,1-1 1 0 0,0 1-1 0 0,0-1 1 0 0,1 1-1 0 0,0-1 1 0 0,0 0 0 0 0,0 0-1 0 0,1 0 1 0 0,0 0-1 0 0,0-1 1 0 0,0 0-1 0 0,1 0 1 0 0,0 0-1 0 0,0 0 1 0 0,0-1-1 0 0,0 1 1 0 0,7 3-1 0 0,2 1-18 0 0,0-1 0 0 0,1 0-1 0 0,0 0 1 0 0,0-2 0 0 0,1 0-1 0 0,0-1 1 0 0,20 5 0 0 0,-1-4-1463 0 0,1-2 1 0 0,55 0-1 0 0,-56-4-251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3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19772 0 0,'-5'2'1737'0'0,"2"1"-1654"0"0,1 0 1 0 0,-1 0 0 0 0,1 1 0 0 0,0-1 0 0 0,0 0 0 0 0,0 1 0 0 0,0 0 0 0 0,0-1-1 0 0,1 1 1 0 0,0 0 0 0 0,-1 0 0 0 0,2 0 0 0 0,-2 7 0 0 0,-4 61-216 0 0,5-64 64 0 0,7 188-2085 0 0,-2-103 602 0 0,-3-29 489 0 0,-2-35 151 0 0,2 0 1 0 0,1 0 0 0 0,1 0 0 0 0,7 29-1 0 0,-10-56 817 0 0,1-1 0 0 0,-1 0-1 0 0,0 1 1 0 0,1-1 0 0 0,-1 1-1 0 0,1-1 1 0 0,0 0-1 0 0,-1 0 1 0 0,1 1 0 0 0,0-1-1 0 0,0 0 1 0 0,0 0 0 0 0,0 0-1 0 0,0 0 1 0 0,0 0 0 0 0,1 1-1 0 0,10 5-80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4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357 256 21020 0 0,'-7'1'49'0'0,"0"0"-1"0"0,1 1 0 0 0,-1 0 0 0 0,1 0 1 0 0,-1 0-1 0 0,1 1 0 0 0,0 0 0 0 0,0 0 0 0 0,0 0 1 0 0,0 1-1 0 0,1 0 0 0 0,0 0 0 0 0,-1 0 1 0 0,1 1-1 0 0,1 0 0 0 0,-1 0 0 0 0,1 0 0 0 0,0 0 1 0 0,0 1-1 0 0,0 0 0 0 0,1-1 0 0 0,0 1 1 0 0,0 1-1 0 0,-3 7 0 0 0,2-3-221 0 0,1 0 0 0 0,-1 0 0 0 0,2 1 0 0 0,0-1 1 0 0,0 1-1 0 0,1-1 0 0 0,0 1 0 0 0,1 0 0 0 0,0-1 0 0 0,1 1 0 0 0,0-1 0 0 0,1 1 0 0 0,5 17 1 0 0,-4-23 121 0 0,-1-1 0 0 0,0 1 1 0 0,1-1-1 0 0,0 0 0 0 0,0 0 1 0 0,1-1-1 0 0,-1 1 0 0 0,1-1 1 0 0,0 1-1 0 0,6 4 0 0 0,3 1 34 0 0,1 0-1 0 0,17 9 1 0 0,-18-12 11 0 0,-1 1 0 0 0,1 1 0 0 0,18 16 0 0 0,-30-24 6 0 0,0 0 0 0 0,0 0 0 0 0,0 1 0 0 0,0-1 0 0 0,0 0 1 0 0,0 0-1 0 0,0 0 0 0 0,0 1 0 0 0,-1-1 0 0 0,1 0 0 0 0,-1 1 0 0 0,1-1 0 0 0,-1 1 0 0 0,1-1 0 0 0,-1 1 0 0 0,0-1 0 0 0,0 1 1 0 0,1-1-1 0 0,-1 1 0 0 0,0-1 0 0 0,0 1 0 0 0,-1-1 0 0 0,1 1 0 0 0,0-1 0 0 0,-1 3 0 0 0,-1-1 9 0 0,1 0-1 0 0,-1 0 0 0 0,0 0 1 0 0,0 0-1 0 0,0 0 1 0 0,0 0-1 0 0,-1-1 1 0 0,1 1-1 0 0,-1-1 1 0 0,-5 4-1 0 0,-5 3 26 0 0,0-1-1 0 0,0 0 1 0 0,-1-1-1 0 0,-17 6 1 0 0,16-8-313 0 0,-1 0-1 0 0,1 0 1 0 0,-1-2 0 0 0,0 0 0 0 0,0-1 0 0 0,0 0 0 0 0,0-1-1 0 0,0-1 1 0 0,0 0 0 0 0,-1-2 0 0 0,1 0 0 0 0,0 0 0 0 0,1-2-1 0 0,-20-5 1 0 0,8-4-1213 0 0</inkml:trace>
  <inkml:trace contextRef="#ctx0" brushRef="#br0" timeOffset="1">74 8 18364 0 0,'7'-3'232'0'0,"0"0"-136"0"0,3 2 0 0 0,3 1-24 0 0,0 0-136 0 0,5 4-56 0 0,2 2-16 0 0,0 4-528 0 0,6 3-424 0 0,4 4-329 0 0,-2 3-711 0 0,-2 2 47 0 0,3 3-935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4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382 232 11146 0 0,'-2'-29'2313'0'0,"-2"-1"0"0"0,-7-29 0 0 0,9 52-2323 0 0,0 0 0 0 0,0-1-1 0 0,-1 1 1 0 0,1 1 0 0 0,-2-1 0 0 0,1 0 0 0 0,-1 1 0 0 0,0 0-1 0 0,0-1 1 0 0,0 1 0 0 0,-1 1 0 0 0,0-1 0 0 0,-11-8 0 0 0,12 11-81 0 0,0 1 1 0 0,-1 0-1 0 0,1 1 1 0 0,-1-1-1 0 0,0 1 1 0 0,0 0-1 0 0,1 0 1 0 0,-1 0 0 0 0,0 1-1 0 0,0-1 1 0 0,0 1-1 0 0,0 0 1 0 0,0 1-1 0 0,0-1 1 0 0,0 1 0 0 0,1 0-1 0 0,-1 0 1 0 0,0 1-1 0 0,0-1 1 0 0,1 1-1 0 0,-8 4 1 0 0,-1 0 10 0 0,0 1 0 0 0,1 1 0 0 0,-1 0 0 0 0,2 1 0 0 0,-23 20 0 0 0,23-17 58 0 0,0 1 1 0 0,0 0 0 0 0,1 1-1 0 0,1 0 1 0 0,-12 24 0 0 0,17-31 21 0 0,0 2 0 0 0,1-1 0 0 0,0 0 0 0 0,0 1 1 0 0,1 0-1 0 0,0-1 0 0 0,1 1 0 0 0,0 0 0 0 0,0 0 1 0 0,1 0-1 0 0,0 0 0 0 0,2 11 0 0 0,-2-17 5 0 0,1 0-1 0 0,-1 0 0 0 0,1 0 1 0 0,0 0-1 0 0,0 0 0 0 0,0-1 1 0 0,1 1-1 0 0,-1 0 0 0 0,1-1 1 0 0,-1 1-1 0 0,1-1 0 0 0,0 1 1 0 0,0-1-1 0 0,0 0 0 0 0,0 1 1 0 0,0-1-1 0 0,1 0 0 0 0,-1-1 1 0 0,6 4-1 0 0,-4-3 9 0 0,1 0 1 0 0,-1-1-1 0 0,1 0 0 0 0,0 0 1 0 0,-1 0-1 0 0,1 0 0 0 0,0-1 1 0 0,0 1-1 0 0,-1-1 0 0 0,1-1 0 0 0,8 0 1 0 0,1-2 28 0 0,0 0 0 0 0,0-1 0 0 0,-1 0 0 0 0,1-1 0 0 0,-1-1 0 0 0,0 0 0 0 0,18-12 0 0 0,155-97 550 0 0,-182 112-553 0 0,0 1 0 0 0,-1 1-1 0 0,1-1 1 0 0,0 1 0 0 0,0-1 0 0 0,0 1-1 0 0,0 0 1 0 0,0 0 0 0 0,0 1 0 0 0,0-1 0 0 0,1 1-1 0 0,-1 0 1 0 0,0 0 0 0 0,7 2 0 0 0,-7-1-10 0 0,-1 0 1 0 0,0 0 0 0 0,0 0 0 0 0,0 1 0 0 0,0-1 0 0 0,0 1-1 0 0,0 0 1 0 0,0 0 0 0 0,-1 0 0 0 0,1 0 0 0 0,-1 1 0 0 0,0-1-1 0 0,1 0 1 0 0,-1 1 0 0 0,0 0 0 0 0,0 0 0 0 0,0 0 0 0 0,1 3-1 0 0,11 24 81 0 0,-1 1-1 0 0,-1 1 0 0 0,11 52 1 0 0,-9-32-122 0 0,-14-51 5 0 0,12 35-326 0 0,-11-34 214 0 0,-1 0 0 0 0,1 0 0 0 0,0 0 0 0 0,0 0 0 0 0,0 0 0 0 0,0 0 0 0 0,0-1 0 0 0,0 1 0 0 0,0 0 0 0 0,1-1 0 0 0,-1 1 0 0 0,0-1 0 0 0,1 1 0 0 0,3 1 0 0 0,2-1-729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5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15715 0 0,'0'0'1918'0'0,"-1"3"-1050"0"0,-3 24 2420 0 0,12 21-3131 0 0,-2-4-281 0 0,10 495-1807 0 0,-17-502 1854 0 0,-4 167-114 0 0,-7-70 359 0 0,9-124-70 0 0,3-15 92 0 0,3-19-91 0 0,7-7-179 0 0,2 1 0 0 0,1 1 1 0 0,29-49-1 0 0,-31 61 60 0 0,0 1 1 0 0,1 0-1 0 0,1 1 0 0 0,0 0 1 0 0,1 1-1 0 0,1 1 0 0 0,21-16 1 0 0,-31 25 13 0 0,1 1 0 0 0,-1 0 1 0 0,0 0-1 0 0,1 0 0 0 0,0 0 0 0 0,0 1 1 0 0,0 0-1 0 0,0 1 0 0 0,0-1 1 0 0,0 1-1 0 0,0 0 0 0 0,0 1 1 0 0,0-1-1 0 0,0 1 0 0 0,1 0 1 0 0,10 2-1 0 0,-9 0 1 0 0,-1 1-1 0 0,1 0 1 0 0,-1 0 0 0 0,1 0 0 0 0,-1 1-1 0 0,0 0 1 0 0,0 0 0 0 0,-1 1-1 0 0,1 0 1 0 0,-1 0 0 0 0,9 9-1 0 0,-2 2 6 0 0,0 0 0 0 0,0 1 0 0 0,-2 1-1 0 0,0 0 1 0 0,-1 0 0 0 0,0 1 0 0 0,-2 0-1 0 0,0 1 1 0 0,4 21 0 0 0,30 133-72 0 0,-40-163-270 0 0,1-1 0 0 0,1 0 1 0 0,6 15-1 0 0,-8-21 16 0 0,-1-1-1 0 0,1 1 1 0 0,0-1 0 0 0,1 1 0 0 0,-1-1 0 0 0,1 0 0 0 0,0 1-1 0 0,-1-1 1 0 0,1 0 0 0 0,0-1 0 0 0,7 6 0 0 0,4-3-665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5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122 333 17884 0 0,'-10'8'122'0'0,"0"0"1"0"0,1 0-1 0 0,0 0 1 0 0,0 1-1 0 0,1 1 0 0 0,0-1 1 0 0,1 1-1 0 0,0 1 1 0 0,0-1-1 0 0,1 1 1 0 0,1 0-1 0 0,0 1 0 0 0,0-1 1 0 0,1 1-1 0 0,1 0 1 0 0,0 0-1 0 0,0 0 0 0 0,2 0 1 0 0,-2 25-1 0 0,3-32-189 0 0,0 0 0 0 0,1 1 0 0 0,0-1 0 0 0,0-1 0 0 0,0 1 0 0 0,0 0 0 0 0,1 0 0 0 0,0 0 0 0 0,0-1 0 0 0,0 1 0 0 0,0-1 0 0 0,1 1-1 0 0,0-1 1 0 0,0 0 0 0 0,0 0 0 0 0,0 0 0 0 0,1-1 0 0 0,-1 1 0 0 0,1-1 0 0 0,0 1 0 0 0,0-1 0 0 0,0-1 0 0 0,1 1 0 0 0,-1-1 0 0 0,8 4 0 0 0,-5-4 30 0 0,-1 0 1 0 0,1 0 0 0 0,0 0 0 0 0,0-1-1 0 0,0 0 1 0 0,0 0 0 0 0,0 0-1 0 0,1-1 1 0 0,-1-1 0 0 0,0 1 0 0 0,0-1-1 0 0,0 0 1 0 0,0-1 0 0 0,0 1 0 0 0,0-1-1 0 0,-1-1 1 0 0,9-3 0 0 0,-2-1 42 0 0,-1-1-1 0 0,0-1 1 0 0,0 0 0 0 0,-1 0 0 0 0,0-1-1 0 0,-1-1 1 0 0,0 0 0 0 0,0 0 0 0 0,-1-1-1 0 0,-1 0 1 0 0,12-23 0 0 0,-13 23-13 0 0,-1-1-1 0 0,0 0 1 0 0,-1 0 0 0 0,0-1 0 0 0,-1 0-1 0 0,-1 0 1 0 0,0 0 0 0 0,-1 0 0 0 0,-1 0-1 0 0,0 0 1 0 0,-1 0 0 0 0,-2-18-1 0 0,1 24 15 0 0,0 0-1 0 0,-1 0 0 0 0,-1 0 1 0 0,1 1-1 0 0,-1-1 0 0 0,-1 1 0 0 0,1 0 1 0 0,-1-1-1 0 0,-1 1 0 0 0,1 1 1 0 0,-1-1-1 0 0,0 1 0 0 0,-1 0 0 0 0,1 0 1 0 0,-1 0-1 0 0,-12-8 0 0 0,12 10-21 0 0,1 1-1 0 0,0 0 0 0 0,-1 1 1 0 0,0-1-1 0 0,0 1 0 0 0,1 0 1 0 0,-1 0-1 0 0,-1 1 0 0 0,1-1 1 0 0,0 2-1 0 0,0-1 0 0 0,0 1 1 0 0,0-1-1 0 0,-1 2 0 0 0,1-1 1 0 0,0 1-1 0 0,0 0 0 0 0,0 0 1 0 0,0 0-1 0 0,0 1 0 0 0,0 0 1 0 0,-7 3-1 0 0,5 0-63 0 0,0-1 0 0 0,0 1 0 0 0,0 0 0 0 0,1 0 0 0 0,-12 11 0 0 0,16-13 9 0 0,1-1-1 0 0,-1 1 1 0 0,1 0-1 0 0,-1 0 1 0 0,1 0-1 0 0,0 1 1 0 0,0-1-1 0 0,0 0 1 0 0,1 1-1 0 0,-1-1 1 0 0,1 1-1 0 0,0 0 1 0 0,0-1-1 0 0,0 1 1 0 0,0 0-1 0 0,0 4 1 0 0,1-7 36 0 0,1 0 1 0 0,-1 1-1 0 0,0-1 1 0 0,1 1-1 0 0,-1-1 1 0 0,1 1-1 0 0,-1-1 0 0 0,1 0 1 0 0,0 0-1 0 0,-1 1 1 0 0,1-1-1 0 0,0 0 1 0 0,0 0-1 0 0,0 0 1 0 0,0 1-1 0 0,0-1 1 0 0,0 0-1 0 0,0-1 1 0 0,0 1-1 0 0,0 0 1 0 0,1 0-1 0 0,-1 0 0 0 0,0-1 1 0 0,1 1-1 0 0,-1-1 1 0 0,0 1-1 0 0,1-1 1 0 0,-1 1-1 0 0,1-1 1 0 0,-1 0-1 0 0,1 0 1 0 0,-1 1-1 0 0,0-1 1 0 0,1 0-1 0 0,2-1 1 0 0,3 1-48 0 0,0 0 0 0 0,1 0 1 0 0,-1-1-1 0 0,0 0 0 0 0,14-4 1 0 0,20-12 64 0 0,0-2 1 0 0,-1-1-1 0 0,-1-2 1 0 0,39-30-1 0 0,-6 6 271 0 0,-32 22 467 0 0,-1-2-1 0 0,-1-2 1 0 0,35-34 491 0 0,-73 63-1199 0 0,1 4 9 0 0,-1 0 0 0 0,0 0 0 0 0,-1 0 0 0 0,1-1 0 0 0,-1 1 0 0 0,0 0-1 0 0,-1 0 1 0 0,-2 8 0 0 0,-16 39 41 0 0,2 1 0 0 0,-21 105 0 0 0,34-125-43 0 0,1 0-1 0 0,2 0 1 0 0,1 1-1 0 0,2-1 1 0 0,1 0 0 0 0,8 42-1 0 0,-8-63-10 0 0,1 0-1 0 0,1 0 0 0 0,0 0 1 0 0,1 0-1 0 0,0 0 1 0 0,1-1-1 0 0,0 0 0 0 0,10 13 1 0 0,-12-20 0 0 0,-1 1 1 0 0,1 0-1 0 0,1-1 0 0 0,-1 1 1 0 0,1-1-1 0 0,-1 0 0 0 0,1-1 1 0 0,0 1-1 0 0,0-1 0 0 0,1 0 1 0 0,-1-1-1 0 0,1 1 0 0 0,0-1 1 0 0,-1 0-1 0 0,1 0 1 0 0,0-1-1 0 0,0 1 0 0 0,12 0 1 0 0,-4-3 7 0 0,1 0 0 0 0,0-1 1 0 0,0-1-1 0 0,-1 0 0 0 0,0-1 1 0 0,1-1-1 0 0,-2 0 0 0 0,1 0 1 0 0,0-2-1 0 0,-1 0 0 0 0,0 0 1 0 0,-1-1-1 0 0,23-19 1 0 0,-13 8-11 0 0,0-1 0 0 0,-2-1 1 0 0,0 0-1 0 0,-2-2 1 0 0,0 0-1 0 0,17-32 1 0 0,-27 42-2 0 0,-2-1 0 0 0,1 0 0 0 0,-2 0 1 0 0,0 0-1 0 0,6-28 0 0 0,-10 37-4 0 0,0 1 0 0 0,0-1 0 0 0,0 1 0 0 0,-1-1 0 0 0,0 0 0 0 0,0 1-1 0 0,0-1 1 0 0,-1 1 0 0 0,1-1 0 0 0,-1 1 0 0 0,0-1 0 0 0,-1 1 0 0 0,1-1 0 0 0,-1 1 0 0 0,0 0 0 0 0,0 0 0 0 0,0 0 0 0 0,0 0-1 0 0,-1 0 1 0 0,1 0 0 0 0,-1 1 0 0 0,0-1 0 0 0,-5-4 0 0 0,6 7-2 0 0,0-1-1 0 0,0 1 1 0 0,0 0 0 0 0,0-1 0 0 0,-1 1-1 0 0,1 0 1 0 0,0 0 0 0 0,-1 1-1 0 0,1-1 1 0 0,-1 0 0 0 0,1 1 0 0 0,-1 0-1 0 0,1-1 1 0 0,-1 1 0 0 0,1 0-1 0 0,-1 0 1 0 0,-4 1 0 0 0,2 0-1 0 0,1 0-1 0 0,-1 1 1 0 0,1 0 0 0 0,0 0 0 0 0,-1 0 0 0 0,1 0 0 0 0,0 0-1 0 0,0 1 1 0 0,-3 3 0 0 0,-7 6-5 0 0,1 1 1 0 0,1 0-1 0 0,-20 28 0 0 0,32-41 5 0 0,-17 25-1 0 0,0 0 1 0 0,2 1-1 0 0,1 1 1 0 0,-15 41-1 0 0,24-54 11 0 0,0 1 0 0 0,1-1 0 0 0,0 1-1 0 0,1 0 1 0 0,1 1 0 0 0,0-1 0 0 0,1 0 0 0 0,1 1 0 0 0,1-1 0 0 0,3 25-1 0 0,-3-34-8 0 0,1-1 0 0 0,-1 1-1 0 0,1-1 1 0 0,1 1-1 0 0,-1-1 1 0 0,1 0 0 0 0,-1 0-1 0 0,2 0 1 0 0,-1-1-1 0 0,0 1 1 0 0,1-1 0 0 0,0 1-1 0 0,0-1 1 0 0,8 6-1 0 0,-5-6 20 0 0,0 1-1 0 0,0-1 0 0 0,1-1 0 0 0,-1 1 0 0 0,1-1 1 0 0,0 0-1 0 0,0-1 0 0 0,0 0 0 0 0,10 1 0 0 0,3-1-287 0 0,0 0-1 0 0,0-2 0 0 0,0-1 1 0 0,1 0-1 0 0,-1-2 0 0 0,0 0 1 0 0,21-7-1 0 0,47-15-667 0 0,-44 8 842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15595 0 0,'0'-1'37'0'0,"0"0"0"0"0,0 0 1 0 0,0-1-1 0 0,0 1 0 0 0,1 0 0 0 0,-1 0 0 0 0,0 0 0 0 0,1 0 0 0 0,-1-1 0 0 0,1 1 0 0 0,-1 0 0 0 0,1 0 0 0 0,0 0 0 0 0,-1 0 0 0 0,1 0 0 0 0,0 0 0 0 0,0 0 0 0 0,0 0 0 0 0,-1 1 1 0 0,3-2-1 0 0,0 0-30 0 0,0 0 1 0 0,0 1 0 0 0,0-1 0 0 0,0 1 0 0 0,0 0 0 0 0,0 0 0 0 0,0 0 0 0 0,4 0-1 0 0,9-1-145 0 0,1 1 0 0 0,27 1-1 0 0,-25 1 249 0 0,95 1-170 0 0,-39 0-159 0 0,142-13 0 0 0,-109-11-5568 0 0,-89 20 5575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6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409 101 6993 0 0,'-5'-4'732'0'0,"-15"-11"1649"0"0,-1 0 0 0 0,0 1 0 0 0,-1 1 1 0 0,-29-13-1 0 0,45 24-2363 0 0,1-1 1 0 0,-1 1 0 0 0,0 1-1 0 0,0-1 1 0 0,0 1 0 0 0,-1 0-1 0 0,1 0 1 0 0,0 1 0 0 0,0 0-1 0 0,0 0 1 0 0,-1 1 0 0 0,1-1 0 0 0,0 1-1 0 0,0 0 1 0 0,0 1 0 0 0,0 0-1 0 0,0 0 1 0 0,0 0 0 0 0,1 0-1 0 0,-1 1 1 0 0,1 0 0 0 0,-1 0-1 0 0,-4 5 1 0 0,-1 1-47 0 0,1 0 0 0 0,0 1 0 0 0,0 1 0 0 0,1 0 0 0 0,0 0 0 0 0,1 0 0 0 0,1 1 0 0 0,0 1 0 0 0,0-1 0 0 0,1 1 0 0 0,1 0 0 0 0,0 0 0 0 0,0 1 0 0 0,2 0 0 0 0,0-1 0 0 0,0 1 0 0 0,1 0 0 0 0,0 17 0 0 0,2-28 31 0 0,0 0 0 0 0,0 0 1 0 0,0 0-1 0 0,0 1 0 0 0,1-1 0 0 0,-1 0 1 0 0,1 0-1 0 0,0 0 0 0 0,0 0 1 0 0,0 0-1 0 0,0 0 0 0 0,0 0 0 0 0,1 0 1 0 0,0 0-1 0 0,-1-1 0 0 0,1 1 0 0 0,0-1 1 0 0,0 1-1 0 0,0-1 0 0 0,0 0 0 0 0,1 1 1 0 0,-1-1-1 0 0,1 0 0 0 0,-1-1 1 0 0,1 1-1 0 0,0 0 0 0 0,0-1 0 0 0,3 2 1 0 0,0-1 11 0 0,0-1 0 0 0,0 0 0 0 0,0 0 0 0 0,0-1 0 0 0,1 1 0 0 0,-1-1 0 0 0,0-1 0 0 0,0 1 0 0 0,1-1 0 0 0,-1 0 0 0 0,0 0 0 0 0,0-1 0 0 0,8-3 0 0 0,43-16 36 0 0,-1-2 0 0 0,69-40-1 0 0,-122 61-50 0 0,0 0 0 0 0,0 1 0 0 0,0-1 0 0 0,0 1 0 0 0,0 0 0 0 0,0 0-1 0 0,0 0 1 0 0,0 0 0 0 0,1 0 0 0 0,-1 1 0 0 0,0-1 0 0 0,7 1 0 0 0,-8 1-1 0 0,-1-1-1 0 0,1 1 1 0 0,0-1 0 0 0,0 1 0 0 0,-1 0-1 0 0,1 0 1 0 0,0 0 0 0 0,-1 0 0 0 0,1 0 0 0 0,-1 0-1 0 0,1 0 1 0 0,-1 1 0 0 0,1-1 0 0 0,-1 1 0 0 0,0-1-1 0 0,0 1 1 0 0,0-1 0 0 0,0 1 0 0 0,0-1-1 0 0,0 1 1 0 0,0 0 0 0 0,0 0 0 0 0,0 1 0 0 0,6 18-4 0 0,-2 1 1 0 0,0-1-1 0 0,-1 1 1 0 0,2 38-1 0 0,-5-42 2 0 0,1 0-1 0 0,0 0 1 0 0,1 0 0 0 0,1 0-1 0 0,0 0 1 0 0,2-1 0 0 0,13 30-1 0 0,-18-44 4 0 0,1 0-1 0 0,-1-1 1 0 0,1 1-1 0 0,0-1 0 0 0,-1 0 1 0 0,1 1-1 0 0,0-1 1 0 0,1 0-1 0 0,-1 0 1 0 0,0 0-1 0 0,1-1 0 0 0,-1 1 1 0 0,1 0-1 0 0,-1-1 1 0 0,1 0-1 0 0,0 1 1 0 0,-1-1-1 0 0,1 0 0 0 0,0-1 1 0 0,5 2-1 0 0,-3-2-1 0 0,-1 0 0 0 0,1 0 0 0 0,-1-1-1 0 0,0 1 1 0 0,1-1 0 0 0,-1 0-1 0 0,0-1 1 0 0,1 1 0 0 0,-1-1 0 0 0,0 0-1 0 0,0 0 1 0 0,5-3 0 0 0,5-5-9 0 0,-1 0 1 0 0,0 0-1 0 0,-1-1 1 0 0,0-1 0 0 0,-1 0-1 0 0,14-20 1 0 0,-8 9-4 0 0,-2-2 0 0 0,0 1 1 0 0,-2-2-1 0 0,-1 0 0 0 0,-1 0 1 0 0,-1-1-1 0 0,-1 0 1 0 0,8-46-1 0 0,-9 22 62 0 0,-2 10 86 0 0,3-66 0 0 0,-10 86 14 0 0,1 21-147 0 0,0 1 0 0 0,0-1 0 0 0,0 0 0 0 0,0 0 0 0 0,0 0 0 0 0,0 0 0 0 0,0 0 0 0 0,0 0 0 0 0,0 0 0 0 0,0 0 0 0 0,0 0 0 0 0,0 0 0 0 0,0 1 0 0 0,0-1 0 0 0,0 0 0 0 0,0 0 0 0 0,0 0 0 0 0,0 0 0 0 0,0 0 0 0 0,0 0 0 0 0,0 0 0 0 0,0 0 0 0 0,0 0 0 0 0,0 0 0 0 0,0 0 0 0 0,-1 0 0 0 0,1 1 0 0 0,0-1 0 0 0,0 0 0 0 0,0 0 0 0 0,0 0 0 0 0,0 0 0 0 0,0 0 0 0 0,0 0 0 0 0,0 0 0 0 0,0 0 0 0 0,0 0 0 0 0,0 0 0 0 0,0 0 0 0 0,-1 0 0 0 0,1 0 0 0 0,0 0 0 0 0,0 0 0 0 0,0 0 0 0 0,0 0 0 0 0,0 0 0 0 0,0 0 0 0 0,0 0 0 0 0,0 0 0 0 0,0 0 0 0 0,0 0 0 0 0,0 0 0 0 0,-1 0 0 0 0,1 0 0 0 0,0 0 0 0 0,0 0 0 0 0,-7 35-49 0 0,6-29 30 0 0,-9 48 10 0 0,3 1 0 0 0,2 1 1 0 0,2-1-1 0 0,3 1 1 0 0,2-1-1 0 0,13 77 0 0 0,-14-126-67 0 0,0-1 0 0 0,0 1 0 0 0,0 0 1 0 0,1-1-1 0 0,0 1 0 0 0,0-1 0 0 0,1 0 0 0 0,-1 0 0 0 0,1 0 0 0 0,0 0 0 0 0,1 0 0 0 0,-1-1 0 0 0,1 1 0 0 0,0-1 0 0 0,0 0 0 0 0,0 0 0 0 0,0 0 0 0 0,1-1 0 0 0,6 4 0 0 0,9 1-1470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7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19388 0 0,'17'5'4348'0'0,"61"8"-5885"0"0,-29-13-259 0 0,-1-3-1 0 0,0-1 0 0 0,65-15 1 0 0,-59 8-78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5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34 14595 0 0,'-2'-9'1000'0'0,"-1"2"-288"0"0,1 0 1785 0 0,15 2-3705 0 0,0 7 544 0 0,5-1-257 0 0,2-1-95 0 0,3 2-40 0 0,6-4-312 0 0,1 2-945 0 0,3 0 1713 0 0,2-1-784 0 0,1-6 1384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5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141 101 15427 0 0,'-44'-22'1851'0'0,"59"6"-3142"0"0,-5 8 1070 0 0,2 1-1 0 0,-1-1 0 0 0,1 2 0 0 0,0 0 0 0 0,0 0 0 0 0,1 1 1 0 0,-1 1-1 0 0,23-6 0 0 0,-32 10 211 0 0,1-1 0 0 0,-1 0 1 0 0,1 1-1 0 0,-1-1 0 0 0,1 1 0 0 0,0 0 0 0 0,-1 0 0 0 0,1 1 1 0 0,-1-1-1 0 0,1 1 0 0 0,-1 0 0 0 0,1 0 0 0 0,-1 0 0 0 0,1 0 1 0 0,-1 0-1 0 0,0 1 0 0 0,0 0 0 0 0,5 2 0 0 0,-4 0-16 0 0,0 0 0 0 0,0 0 0 0 0,0 0 0 0 0,-1 0 1 0 0,1 0-1 0 0,-1 1 0 0 0,0 0 0 0 0,-1-1 0 0 0,1 1 0 0 0,3 11 0 0 0,0 1-22 0 0,-2 1 0 0 0,0-1 0 0 0,-1 1 0 0 0,-1 0 0 0 0,0 0 0 0 0,-2 24-1 0 0,-1-32 67 0 0,0-1 0 0 0,0 0-1 0 0,-1 0 1 0 0,0 0 0 0 0,-1 0-1 0 0,0 0 1 0 0,-1 0 0 0 0,0-1-1 0 0,0 0 1 0 0,0 1 0 0 0,-1-2-1 0 0,-1 1 1 0 0,1 0 0 0 0,-10 8-1 0 0,2-2 144 0 0,-1-2 0 0 0,0 1 0 0 0,-1-2-1 0 0,0 0 1 0 0,-1-1 0 0 0,-22 11 0 0 0,25-15-43 0 0,0-1 0 0 0,0 0 0 0 0,-1-1 0 0 0,-14 3 0 0 0,20-6 44 0 0,1 1 0 0 0,0-2 0 0 0,-1 1 0 0 0,1-1 0 0 0,-1 0 0 0 0,1 0 0 0 0,0-1 0 0 0,-1 0 0 0 0,-11-3 0 0 0,19 4-134 0 0,-1-1 1 0 0,0 1-1 0 0,0 0 1 0 0,0 0-1 0 0,0-1 1 0 0,0 1-1 0 0,0 0 1 0 0,0-1-1 0 0,0 1 1 0 0,1-1-1 0 0,-1 1 1 0 0,0-1-1 0 0,0 1 1 0 0,1-1-1 0 0,-1 0 0 0 0,0 1 1 0 0,1-1-1 0 0,-1 0 1 0 0,1 0-1 0 0,-1 1 1 0 0,0-1-1 0 0,1 0 1 0 0,0 0-1 0 0,-1 0 1 0 0,1 0-1 0 0,0 0 1 0 0,-1 1-1 0 0,1-1 1 0 0,0 0-1 0 0,0 0 1 0 0,0 0-1 0 0,0 0 0 0 0,0 0 1 0 0,0 0-1 0 0,0 0 1 0 0,0 0-1 0 0,0 0 1 0 0,0 0-1 0 0,0 0 1 0 0,1 0-1 0 0,-1 0 1 0 0,0 1-1 0 0,1-1 1 0 0,-1 0-1 0 0,1 0 1 0 0,-1 0-1 0 0,1 0 1 0 0,-1 1-1 0 0,2-2 1 0 0,0-1-38 0 0,1-1 0 0 0,0 1 0 0 0,0 0 1 0 0,0 1-1 0 0,0-1 0 0 0,0 0 0 0 0,1 1 1 0 0,-1 0-1 0 0,8-4 0 0 0,0 2-37 0 0,1 0-1 0 0,0 1 1 0 0,0 0 0 0 0,0 1-1 0 0,1 1 1 0 0,-1-1 0 0 0,0 2-1 0 0,1 0 1 0 0,-1 0 0 0 0,0 1-1 0 0,1 1 1 0 0,-1 0 0 0 0,18 6-1 0 0,-9-1-151 0 0,-1 1-1 0 0,0 0 0 0 0,-1 2 0 0 0,0 1 0 0 0,0 0 0 0 0,31 26 0 0 0,-21-21-5089 0 0,-23-14 3281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6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14867 0 0,'9'-3'1825'0'0,"-1"3"-1801"0"0,1 0 728 0 0,1-1 1560 0 0,5 1-1696 0 0,2 3-616 0 0,0 0 0 0 0,2-3-24 0 0,7 0 0 0 0,1 3-16 0 0,4-2-408 0 0,1 2-88 0 0,-2-4-24 0 0,2-2-432 0 0,-4 0-1041 0 0,6 3 1593 0 0,-5-2-784 0 0,-3 2 1224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26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17740 0 0,'-13'23'1240'0'0,"2"10"-1048"0"0,0 12-184 0 0,0 0 656 0 0,1 4-712 0 0,0 7-784 0 0,5 2-296 0 0,1 1-48 0 0,0-3-889 0 0,1-1 49 0 0,0-3-745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7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666 0 18388 0 0,'-14'1'157'0'0,"0"1"1"0"0,0 0 0 0 0,1 0-1 0 0,-1 2 1 0 0,1 0-1 0 0,0 0 1 0 0,0 1-1 0 0,0 1 1 0 0,0 0-1 0 0,1 1 1 0 0,0 0-1 0 0,1 0 1 0 0,0 2 0 0 0,0-1-1 0 0,0 2 1 0 0,-12 14-1 0 0,-10 13-202 0 0,2 1 0 0 0,2 1 0 0 0,-32 56 0 0 0,15-15 48 0 0,3 2 0 0 0,3 1 0 0 0,5 3-1 0 0,-33 115 1 0 0,52-145 17 0 0,4 2-1 0 0,1-1 1 0 0,4 1-1 0 0,1 0 1 0 0,4 1-1 0 0,2-1 1 0 0,14 113 0 0 0,-7-136-16 0 0,2 0 0 0 0,0 0 0 0 0,3-1 0 0 0,1-1 0 0 0,1 0 0 0 0,2 0 0 0 0,1-2 1 0 0,25 35-1 0 0,-8-20-108 0 0,2-2 1 0 0,2-2-1 0 0,2-1 1 0 0,62 49-1 0 0,14 1-874 0 0,-57-49 232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7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19252 0 0,'0'-3'488'0'0,"6"-1"-240"0"0,0-2 0 0 0,2 2-88 0 0,7-4-192 0 0,5 7-80 0 0,4 0-72 0 0,4-2 32 0 0,5 1-64 0 0,5 2-64 0 0,1 3 8 0 0,2 0-576 0 0,-3 4-224 0 0,2-4-129 0 0,-2-1-703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8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37 318 18220 0 0,'-4'-5'178'0'0,"0"0"0"0"0,0 0 0 0 0,0 0 0 0 0,0-1 0 0 0,1 1 0 0 0,0-1 1 0 0,-4-10-1 0 0,6 11-361 0 0,0 0 0 0 0,0 0 0 0 0,1 0 0 0 0,-1 0 0 0 0,1 0 0 0 0,1 0 0 0 0,-1 0 0 0 0,1 0 1 0 0,-1 0-1 0 0,1 0 0 0 0,1 0 0 0 0,-1 1 0 0 0,1-1 0 0 0,0 0 0 0 0,4-8 0 0 0,2-2 53 0 0,-1 1 1 0 0,2 0-1 0 0,0 0 0 0 0,0 1 0 0 0,1 0 0 0 0,1 1 1 0 0,0 0-1 0 0,1 0 0 0 0,22-16 0 0 0,-29 25 153 0 0,0-1 1 0 0,0 1-1 0 0,1 0 0 0 0,0 0 0 0 0,-1 0 0 0 0,1 1 0 0 0,0-1 0 0 0,0 2 0 0 0,1-1 0 0 0,-1 1 1 0 0,0 0-1 0 0,0 0 0 0 0,1 0 0 0 0,-1 1 0 0 0,0 0 0 0 0,1 1 0 0 0,-1-1 0 0 0,0 1 0 0 0,0 0 1 0 0,1 1-1 0 0,-1-1 0 0 0,0 1 0 0 0,0 1 0 0 0,0-1 0 0 0,-1 1 0 0 0,1 0 0 0 0,7 5 0 0 0,-5-3-35 0 0,-1 1-1 0 0,0 0 1 0 0,0 0-1 0 0,-1 1 1 0 0,0 0-1 0 0,0 0 1 0 0,0 0-1 0 0,-1 1 1 0 0,0 0-1 0 0,0 0 1 0 0,-1 0-1 0 0,4 12 1 0 0,-3-6-5 0 0,-2-1 0 0 0,0 1 0 0 0,0 0 0 0 0,-1 0-1 0 0,-1 0 1 0 0,0 0 0 0 0,-2 21 0 0 0,-3-6 104 0 0,0 0-1 0 0,-2-1 0 0 0,-1 0 1 0 0,-1 0-1 0 0,-1-1 1 0 0,-2 0-1 0 0,-18 35 1 0 0,19-45 145 0 0,-1 0 1 0 0,0-1-1 0 0,-1 0 1 0 0,-1-1 0 0 0,-1 0-1 0 0,0-1 1 0 0,-1 0-1 0 0,0-2 1 0 0,-1 1 0 0 0,0-2-1 0 0,-33 18 1 0 0,46-28-191 0 0,0 1 0 0 0,-1-1 1 0 0,1 0-1 0 0,0 0 0 0 0,0 0 1 0 0,-1-1-1 0 0,1 1 0 0 0,0-1 1 0 0,-1 0-1 0 0,1 0 1 0 0,-1 0-1 0 0,1 0 0 0 0,0 0 1 0 0,-1-1-1 0 0,1 0 0 0 0,-6-1 1 0 0,7 1-20 0 0,1 1 0 0 0,0-1 0 0 0,0 0 0 0 0,0 1 0 0 0,0-1 0 0 0,0 0 0 0 0,0 0 0 0 0,0 1 0 0 0,1-1 0 0 0,-1 0 0 0 0,0 0 0 0 0,0 0 0 0 0,1 0 0 0 0,-1 0 0 0 0,0 0 0 0 0,1-1 0 0 0,-1 1 0 0 0,0-2 0 0 0,1 1-3 0 0,0 0 0 0 0,-1-1 0 0 0,1 1 0 0 0,0 0 0 0 0,1 0 0 0 0,-1 0 0 0 0,0 0 0 0 0,1 0 0 0 0,-1-1-1 0 0,1 1 1 0 0,-1 0 0 0 0,1 0 0 0 0,0 0 0 0 0,1-2 0 0 0,0 0-24 0 0,1 0-1 0 0,-1 0 1 0 0,0 1 0 0 0,1-1 0 0 0,0 1-1 0 0,0-1 1 0 0,0 1 0 0 0,0 0-1 0 0,1 0 1 0 0,-1 0 0 0 0,1 1-1 0 0,-1-1 1 0 0,1 1 0 0 0,7-3-1 0 0,-4 3-19 0 0,0-1-1 0 0,0 1 0 0 0,0 1 1 0 0,0 0-1 0 0,0 0 0 0 0,1 0 1 0 0,-1 1-1 0 0,9 0 0 0 0,5 3-87 0 0,-1 0-1 0 0,0 1 1 0 0,0 1-1 0 0,0 1 1 0 0,26 11 0 0 0,199 76-1182 0 0,-230-86-90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8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19068 0 0,'4'8'1320'0'0,"-4"5"-960"0"0,-1 3-360 0 0,1 7 1353 0 0,0 0-1369 0 0,1 11-432 0 0,-4 0-201 0 0,3 1-47 0 0,-1 4-480 0 0,-2 3-1625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6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22 11811 0 0,'-1'-2'298'0'0,"-1"0"1"0"0,0 0-1 0 0,0 0 1 0 0,0 0-1 0 0,0 0 1 0 0,0 1 0 0 0,0-1-1 0 0,0 1 1 0 0,-1 0-1 0 0,1-1 1 0 0,-1 1 0 0 0,-2-1-1 0 0,3 2-303 0 0,0 1 0 0 0,0-1 0 0 0,0 1 0 0 0,0-1 0 0 0,1 1 1 0 0,-1-1-1 0 0,0 1 0 0 0,0 0 0 0 0,0 0 0 0 0,1 0 0 0 0,-1 0 0 0 0,1 0 0 0 0,-1 0 0 0 0,0 0 0 0 0,1 1 0 0 0,0-1 0 0 0,-2 3 0 0 0,-9 7-6 0 0,0 1-1 0 0,1 0 0 0 0,1 1 0 0 0,0 0 1 0 0,0 1-1 0 0,2 0 0 0 0,0 0 0 0 0,-11 28 1 0 0,12-22 33 0 0,1 0 0 0 0,1 0 1 0 0,1 1-1 0 0,0 0 0 0 0,2 0 1 0 0,0 30-1 0 0,3-18 9 0 0,1 0-1 0 0,6 33 1 0 0,-6-53-24 0 0,0-1 0 0 0,2 1 0 0 0,-1-1 0 0 0,2 0 0 0 0,-1 0 0 0 0,2 0 0 0 0,0-1 0 0 0,8 13 0 0 0,-12-21-107 0 0,0-1 1 0 0,0 0 0 0 0,0 1-1 0 0,0-1 1 0 0,0 0 0 0 0,1 0 0 0 0,-1 0-1 0 0,1-1 1 0 0,0 1 0 0 0,-1-1-1 0 0,1 1 1 0 0,0-1 0 0 0,0 0-1 0 0,0 0 1 0 0,0 0 0 0 0,0 0 0 0 0,0-1-1 0 0,0 1 1 0 0,0-1 0 0 0,5 0-1 0 0,-2 0-400 0 0,0-1 0 0 0,0 0 0 0 0,0 0-1 0 0,0 0 1 0 0,0-1 0 0 0,-1 0-1 0 0,1 0 1 0 0,0-1 0 0 0,7-4 0 0 0,5-4-1308 0 0</inkml:trace>
  <inkml:trace contextRef="#ctx0" brushRef="#br0" timeOffset="1">399 150 9434 0 0,'-1'-3'238'0'0,"-1"0"0"0"0,1-1 0 0 0,-1 1 0 0 0,1 0 0 0 0,-1 0 0 0 0,0 1 0 0 0,0-1 0 0 0,0 0 0 0 0,-5-4 0 0 0,6 6-224 0 0,-1 1-1 0 0,1-1 1 0 0,0 1 0 0 0,-1-1-1 0 0,1 1 1 0 0,0 0 0 0 0,-1 0-1 0 0,1-1 1 0 0,0 1-1 0 0,-1 0 1 0 0,1 0 0 0 0,0 0-1 0 0,-1 1 1 0 0,1-1 0 0 0,-1 0-1 0 0,1 0 1 0 0,0 1-1 0 0,0-1 1 0 0,-1 1 0 0 0,1-1-1 0 0,0 1 1 0 0,-1-1 0 0 0,1 1-1 0 0,0 0 1 0 0,0 0-1 0 0,0-1 1 0 0,0 1 0 0 0,-2 2-1 0 0,-4 3-10 0 0,-1 0 0 0 0,1 0 0 0 0,0 1 0 0 0,0 0 0 0 0,1 0 0 0 0,0 1 0 0 0,1 0 0 0 0,-1 0 0 0 0,1 0 0 0 0,1 1 0 0 0,-5 11 0 0 0,7-15 0 0 0,0 0-1 0 0,1 1 1 0 0,0-1-1 0 0,0 0 1 0 0,0 0-1 0 0,0 1 1 0 0,1-1-1 0 0,0 0 1 0 0,0 1-1 0 0,1-1 1 0 0,-1 0-1 0 0,1 0 1 0 0,1 1-1 0 0,-1-1 1 0 0,0 0-1 0 0,1 0 1 0 0,0 0-1 0 0,1 0 1 0 0,-1-1-1 0 0,1 1 0 0 0,5 8 1 0 0,7 3 20 0 0,0-1 0 0 0,0 0-1 0 0,1-1 1 0 0,20 12 0 0 0,-22-16 8 0 0,0 1 0 0 0,0 0-1 0 0,-1 0 1 0 0,-1 2 0 0 0,0-1 0 0 0,20 29-1 0 0,-30-37 29 0 0,0 0 0 0 0,0 0-1 0 0,0-1 1 0 0,0 2-1 0 0,-1-1 1 0 0,0 0 0 0 0,0 0-1 0 0,0 0 1 0 0,0 1-1 0 0,-1-1 1 0 0,1 0 0 0 0,-1 1-1 0 0,0-1 1 0 0,-1 0 0 0 0,1 1-1 0 0,-1-1 1 0 0,0 0-1 0 0,0 0 1 0 0,0 1 0 0 0,0-1-1 0 0,-1 0 1 0 0,1 0-1 0 0,-1 0 1 0 0,0 0 0 0 0,-1-1-1 0 0,1 1 1 0 0,-1-1 0 0 0,1 1-1 0 0,-1-1 1 0 0,0 0-1 0 0,0 0 1 0 0,-1 0 0 0 0,-4 4-1 0 0,2-3-154 0 0,0 0 0 0 0,-1 0-1 0 0,1 0 1 0 0,-1-1 0 0 0,1 0 0 0 0,-1 0-1 0 0,0-1 1 0 0,-12 3 0 0 0,13-4-462 0 0,0 0 0 0 0,0 0 1 0 0,0-1-1 0 0,-1 0 0 0 0,1 0 0 0 0,0-1 0 0 0,0 1 1 0 0,0-1-1 0 0,0 0 0 0 0,-10-4 0 0 0,1-1-1397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9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19532 0 0,'0'0'1618'0'0,"9"-7"-1780"0"0,12-3-543 0 0,1 0-1 0 0,0 2 1 0 0,0 0-1 0 0,32-6 0 0 0,-20 5-1569 0 0,-13 3 637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49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18332 0 0,'0'0'1430'0'0,"0"5"-664"0"0,2 102-825 0 0,-7 157-965 0 0,2-210 119 0 0,2-27-790 0 0,-7 39 1 0 0,3-36-158 0 0</inkml:trace>
  <inkml:trace contextRef="#ctx0" brushRef="#br0" timeOffset="1">1 679 24261 0 0,'0'0'584'0'0,"0"-1"-448"0"0,43-27-104 0 0,-4 20-216 0 0,-4 0-448 0 0,1-5-528 0 0,-2-1-32 0 0,11-3 23 0 0,3 2-535 0 0,5-1 32 0 0,2-2 199 0 0,-3-3-95 0 0,-2 3 280 0 0,1 2 480 0 0,1 3 87 0 0,-10 3-47 0 0,-3 1 584 0 0,-6 3-704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50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11 157 13707 0 0,'-1'-1'135'0'0,"0"0"0"0"0,0 0 0 0 0,0 0 0 0 0,0 1 0 0 0,1-1 0 0 0,-1 0 0 0 0,0 0 0 0 0,1 0 0 0 0,-1-1 0 0 0,1 1 0 0 0,-1 0 0 0 0,1 0 0 0 0,-1 0 1 0 0,1 0-1 0 0,0 0 0 0 0,0-1 0 0 0,0 1 0 0 0,0 0 0 0 0,-1 0 0 0 0,1 0 0 0 0,1-1 0 0 0,-1 1 0 0 0,0 0 0 0 0,0-1 0 0 0,1-1-69 0 0,0 1 0 0 0,0 0 1 0 0,1 0-1 0 0,-1-1 0 0 0,0 1 0 0 0,1 0 0 0 0,-1 1 0 0 0,1-1 1 0 0,0 0-1 0 0,0 0 0 0 0,2-1 0 0 0,8-6-209 0 0,-1 2 0 0 0,1 0 0 0 0,19-8 0 0 0,-23 11 379 0 0,20-10-217 0 0,1 1 1 0 0,37-10-1 0 0,-59 20-28 0 0,1 1 1 0 0,0 1-1 0 0,-1-1 0 0 0,1 1 1 0 0,0 0-1 0 0,0 1 0 0 0,0 0 1 0 0,-1 0-1 0 0,1 1 0 0 0,0 0 1 0 0,0 0-1 0 0,0 1 0 0 0,-1 0 1 0 0,13 5-1 0 0,-17-6-14 0 0,0 1 1 0 0,0 1-1 0 0,0-1 0 0 0,0 0 1 0 0,0 1-1 0 0,0-1 0 0 0,-1 1 1 0 0,0 0-1 0 0,1 0 0 0 0,-1 0 1 0 0,0 0-1 0 0,0 0 0 0 0,0 1 1 0 0,-1-1-1 0 0,1 0 0 0 0,-1 1 1 0 0,0-1-1 0 0,0 1 0 0 0,0 0 1 0 0,-1-1-1 0 0,1 1 0 0 0,-1 0 1 0 0,0 7-1 0 0,0 6-55 0 0,-2 1 1 0 0,0-1-1 0 0,-8 31 0 0 0,7-33 57 0 0,-2 4 136 0 0,-1-1 0 0 0,-1 0-1 0 0,0 0 1 0 0,-1-1 0 0 0,-1 0 0 0 0,-1-1 0 0 0,-12 17 965 0 0,54-55-725 0 0,-27 18-363 0 0,1 1 0 0 0,0 0 0 0 0,0 0 0 0 0,1 0 0 0 0,-1 1 0 0 0,12-3-1 0 0,17-7-122 0 0,-33 11 113 0 0,1 0 0 0 0,-1 0-1 0 0,0 0 1 0 0,1 0 0 0 0,-1 1 0 0 0,1-1 0 0 0,-1 1 0 0 0,1 0-1 0 0,0 0 1 0 0,-1 0 0 0 0,1 0 0 0 0,-1 0 0 0 0,1 0-1 0 0,-1 1 1 0 0,1 0 0 0 0,-1-1 0 0 0,4 2 0 0 0,-2 0-7 0 0,1 1 1 0 0,-1-1-1 0 0,1 1 0 0 0,-1 0 1 0 0,0 0-1 0 0,0 0 1 0 0,0 1-1 0 0,3 4 0 0 0,5 6 53 0 0,0 1-1 0 0,-2 1 0 0 0,14 25 0 0 0,-23-40-18 0 0,1 4 53 0 0,1 1 0 0 0,-1-1 0 0 0,0 0 1 0 0,-1 1-1 0 0,1-1 0 0 0,-1 1 0 0 0,0-1 0 0 0,-1 1 0 0 0,1 0 0 0 0,-1-1 0 0 0,0 1 0 0 0,-1-1 0 0 0,1 1 1 0 0,-1 0-1 0 0,0-1 0 0 0,0 1 0 0 0,-1-1 0 0 0,0 1 0 0 0,0-1 0 0 0,0 0 0 0 0,0 0 0 0 0,-1 0 0 0 0,0 0 0 0 0,0 0 1 0 0,0-1-1 0 0,-1 1 0 0 0,0-1 0 0 0,0 0 0 0 0,0 0 0 0 0,0 0 0 0 0,0 0 0 0 0,-1-1 0 0 0,-6 4 0 0 0,-7 2-129 0 0,0-2 0 0 0,0 0 1 0 0,0-1-1 0 0,-1-1 0 0 0,1-1 0 0 0,-1 0 0 0 0,0-2 0 0 0,0 0 0 0 0,-1-1 0 0 0,1-1 0 0 0,0 0 0 0 0,0-2 0 0 0,0 0 0 0 0,-32-9 0 0 0,21 2-2641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5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1 21069 0 0,'0'0'1728'0'0,"8"6"-3537"0"0,18 10 878 0 0,1-1 0 0 0,51 20 0 0 0,-55-27 928 0 0,-1 2 1 0 0,-1 0-1 0 0,0 1 1 0 0,0 2-1 0 0,-1 0 1 0 0,21 17-1 0 0,-23-11 66 0 0,0 1-1 0 0,-2 0 1 0 0,0 1-1 0 0,-1 1 1 0 0,-1 1-1 0 0,-1 0 1 0 0,-1 0-1 0 0,-1 1 1 0 0,14 47-1 0 0,-13-27 43 0 0,-1 0 0 0 0,-3 0-1 0 0,-1 1 1 0 0,0 87-1 0 0,-8-75 32 0 0,-3 0 0 0 0,-2 0 0 0 0,-3 0 0 0 0,-2-1 0 0 0,-29 84 0 0 0,23-93 125 0 0,-2-1-1 0 0,-2-1 1 0 0,-1-1-1 0 0,-3-1 1 0 0,-1-2-1 0 0,-56 68 1 0 0,-183 194 195 0 0,245-281-683 0 0,-1 0 0 0 0,-1-1 0 0 0,-47 33 0 0 0,47-43-1487 0 0,17-11-481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0:5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2984 65 4137 0 0,'1708'-65'1572'0'0,"-570"68"-2764"0"0,-607 22 1784 0 0,-501-20-970 0 0,-21-1-139 0 0,-20 1 37 0 0,-111 11-108 0 0,-232 2 0 0 0,233-15 879 0 0,-1135 48 5510 0 0,504 11-3666 0 0,252 1-2140 0 0,350-39 58 0 0,-116 15 364 0 0,244-39-49 0 0,22 0-360 0 0,0-1 0 0 0,0 1 0 0 0,-1 0-1 0 0,1 0 1 0 0,0 0 0 0 0,0 0 0 0 0,0 0 0 0 0,0-1-1 0 0,0 1 1 0 0,0 0 0 0 0,0 0 0 0 0,0 0 0 0 0,0 0-1 0 0,0 0 1 0 0,0-1 0 0 0,0 1 0 0 0,0 0 0 0 0,0 0-1 0 0,0 0 1 0 0,0 0 0 0 0,0-1 0 0 0,0 1 0 0 0,0 0-1 0 0,0 0 1 0 0,0 0 0 0 0,0 0 0 0 0,0-1 0 0 0,0 1-1 0 0,0 0 1 0 0,0 0 0 0 0,0 0 0 0 0,0 0 0 0 0,1 0-1 0 0,-1-1 1 0 0,0 1 0 0 0,0 0 0 0 0,0 0 0 0 0,0 0-1 0 0,0 0 1 0 0,0 0 0 0 0,1 0 0 0 0,-1 0 0 0 0,0-1-1 0 0,0 1 1 0 0,0 0 0 0 0,0 0 0 0 0,1 0 0 0 0,-1 0 0 0 0,0 0-1 0 0,0 0 1 0 0,0 0 0 0 0,1 0 0 0 0,3-3 38 0 0,1 1 0 0 0,0 0 0 0 0,0 0 0 0 0,-1 0 0 0 0,2 0 1 0 0,4 0-1 0 0,893-112-3575 0 0,-626 88 1826 0 0,364-30 648 0 0,1 31 4260 0 0,-624 25-3003 0 0,0 1 0 0 0,0 0 0 0 0,20 4 0 0 0,-38-5-189 0 0,0 0 1 0 0,0 0-1 0 0,1 0 1 0 0,-1 0-1 0 0,0 0 1 0 0,0 0-1 0 0,0 0 1 0 0,1 0 0 0 0,-1 0-1 0 0,0 0 1 0 0,0 0-1 0 0,0 0 1 0 0,1 0-1 0 0,-1 0 1 0 0,0 0-1 0 0,0 0 1 0 0,0 0-1 0 0,1 0 1 0 0,-1 0-1 0 0,0 0 1 0 0,0 0-1 0 0,0 0 1 0 0,0 0-1 0 0,1 1 1 0 0,-1-1-1 0 0,0 0 1 0 0,0 0 0 0 0,0 0-1 0 0,0 0 1 0 0,1 0-1 0 0,-1 1 1 0 0,0-1-1 0 0,0 0 1 0 0,0 0-1 0 0,0 0 1 0 0,0 0-1 0 0,0 1 1 0 0,0-1-1 0 0,0 0 1 0 0,0 0-1 0 0,0 0 1 0 0,1 1-1 0 0,-1-1 1 0 0,0 0-1 0 0,0 0 1 0 0,0 1 0 0 0,-12 3 290 0 0,-22 2 53 0 0,-597 6 1605 0 0,365-14-1654 0 0,-865 39 319 0 0,454 28-734 0 0,229 4-385 0 0,378-59 254 0 0,-32 7-323 0 0,40 2-380 0 0,62-16 231 0 0,9 0 431 0 0,12-1 41 0 0,679-52-1583 0 0,-298 11 1024 0 0,718-26-534 0 0,-374 41 4915 0 0,-690 24-2106 0 0,-43 1-340 0 0,-39-1-526 0 0,-902 36-180 0 0,697-23-382 0 0,-437 34-42 0 0,-783 156 0 0 0,1315-178-288 0 0,-61 12-530 0 0,69-4-234 0 0,128-33 1039 0 0,0 0 0 0 0,1 0 0 0 0,-1 0 0 0 0,0 0 0 0 0,0 0 0 0 0,0 0-1 0 0,0 1 1 0 0,0-1 0 0 0,0 0 0 0 0,0 0 0 0 0,0 0 0 0 0,0 0 0 0 0,0 0 0 0 0,0 0 0 0 0,0 0 0 0 0,1 0 0 0 0,-1 0 0 0 0,0 0 0 0 0,0 0 0 0 0,0 0 0 0 0,0 0 0 0 0,0 0-1 0 0,0 0 1 0 0,0 0 0 0 0,0 0 0 0 0,0 1 0 0 0,0-1 0 0 0,0 0 0 0 0,0 0 0 0 0,0 0 0 0 0,0 0 0 0 0,0 0 0 0 0,0 0 0 0 0,0 0 0 0 0,0 0 0 0 0,0 0 0 0 0,0 0 0 0 0,0 0-1 0 0,0 1 1 0 0,0-1 0 0 0,0 0 0 0 0,0 0 0 0 0,0 0 0 0 0,0 0 0 0 0,0 0 0 0 0,17 2 27 0 0,29-2 125 0 0,915-126 370 0 0,-285 31-774 0 0,4 31 328 0 0,-524 61 321 0 0,-156 3-374 0 0,1-1-1 0 0,-1 1 1 0 0,1 0 0 0 0,-1 0 0 0 0,1 0 0 0 0,0 0 0 0 0,-1 0 0 0 0,1 0 0 0 0,0 0 0 0 0,-1 0 0 0 0,1 0-1 0 0,-1 0 1 0 0,1 0 0 0 0,0 0 0 0 0,-1 0 0 0 0,1 0 0 0 0,-1 0 0 0 0,1 1 0 0 0,-1-1 0 0 0,1 0-1 0 0,0 0 1 0 0,-1 1 0 0 0,1-1 0 0 0,-1 1 0 0 0,0-1 0 0 0,1 0 0 0 0,-1 1 0 0 0,2 0 0 0 0,-21 8 470 0 0,-34 3 311 0 0,-106 9 0 0 0,77-12-409 0 0,-676 74 1271 0 0,-111 15-1126 0 0,-797 172-989 0 0,1398-213-915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2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16091 0 0,'7'6'-69'0'0,"0"-1"0"0"0,-1 1 0 0 0,0 1-1 0 0,0-1 1 0 0,0 1 0 0 0,-1 0-1 0 0,1 0 1 0 0,-2 1 0 0 0,8 15-1 0 0,2 1 29 0 0,143 277-88 0 0,-70-125 139 0 0,-69-141-1 0 0,335 582 207 0 0,-308-555-203 0 0,-35-49-29 0 0,1-1 0 0 0,0 0 0 0 0,1 0 0 0 0,0-1-1 0 0,15 10 1 0 0,-26-20 22 0 0,0-1-1 0 0,0 1 1 0 0,1 0-1 0 0,-1 0 1 0 0,0-1-1 0 0,0 1 1 0 0,1-1-1 0 0,-1 1 1 0 0,0-1-1 0 0,1 1 1 0 0,-1-1-1 0 0,0 0 1 0 0,1 0-1 0 0,-1 0 1 0 0,1 0-1 0 0,-1 0 1 0 0,0 0-1 0 0,1 0 1 0 0,-1 0-1 0 0,0 0 1 0 0,1-1-1 0 0,-1 1 1 0 0,1 0-1 0 0,-1-1 1 0 0,0 1-1 0 0,0-1 1 0 0,1 0-1 0 0,-1 1 1 0 0,0-1-1 0 0,0 0 1 0 0,0 0-1 0 0,0 0 1 0 0,0 0-1 0 0,0 0 1 0 0,0 0-1 0 0,0 0 1 0 0,0 0-1 0 0,0 0 1 0 0,-1 0-1 0 0,2-2 1 0 0,3-6 78 0 0,-1 0 1 0 0,0 0-1 0 0,0 0 0 0 0,3-17 0 0 0,-3 15-25 0 0,153-710 2005 0 0,-45 164-1782 0 0,-110 550-319 0 0,22-72-25 0 0,-22 74-26 0 0,0 0-1 0 0,0 1 0 0 0,0-1 1 0 0,1 0-1 0 0,0 1 0 0 0,0 0 1 0 0,0-1-1 0 0,0 1 1 0 0,0 0-1 0 0,1 1 0 0 0,0-1 1 0 0,0 1-1 0 0,5-4 1 0 0,-7 6-48 0 0,0 1 1 0 0,0-1-1 0 0,0 1 0 0 0,1-1 1 0 0,-1 1-1 0 0,0 0 1 0 0,0 0-1 0 0,1 0 1 0 0,-1 0-1 0 0,0 0 1 0 0,1 1-1 0 0,-1-1 1 0 0,0 1-1 0 0,0-1 0 0 0,0 1 1 0 0,0 0-1 0 0,1 0 1 0 0,-1 0-1 0 0,0 0 1 0 0,0 0-1 0 0,-1 0 1 0 0,1 1-1 0 0,0-1 1 0 0,0 1-1 0 0,-1-1 1 0 0,1 1-1 0 0,-1 0 0 0 0,1-1 1 0 0,1 3-1 0 0,5 7-457 0 0,0 0-1 0 0,0 0 0 0 0,9 18 0 0 0,2 7 378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2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96 804 16404 0 0,'0'0'1168'0'0,"1"-3"-2187"0"0,19-20 841 0 0,-14 17 166 0 0,0-1 0 0 0,0 0 0 0 0,-1 0 0 0 0,0 0-1 0 0,7-14 1 0 0,30-63 91 0 0,-27 57-16 0 0,14-32 1 0 0,-28 54-59 0 0,9-19 27 0 0,-1 0-1 0 0,-1-1 1 0 0,6-36 0 0 0,-13 55-36 0 0,0 1 0 0 0,0-1 0 0 0,-1 0 0 0 0,0 0 0 0 0,0 0 0 0 0,0 0 0 0 0,-1 0 0 0 0,0 1 0 0 0,0-1 0 0 0,0 0 0 0 0,-1 0 0 0 0,1 1 0 0 0,-2-1 0 0 0,1 1 0 0 0,0-1 1 0 0,-1 1-1 0 0,0 0 0 0 0,-1 0 0 0 0,1 0 0 0 0,-1 1 0 0 0,-5-7 0 0 0,4 8-54 0 0,1 0 1 0 0,-1 0-1 0 0,0 0 0 0 0,0 1 1 0 0,0 0-1 0 0,0 0 0 0 0,0 0 1 0 0,0 0-1 0 0,0 1 0 0 0,-1 0 0 0 0,1 0 1 0 0,-1 0-1 0 0,1 1 0 0 0,-1 0 1 0 0,1 0-1 0 0,-1 0 0 0 0,1 1 1 0 0,0-1-1 0 0,-1 1 0 0 0,1 1 1 0 0,0-1-1 0 0,-1 1 0 0 0,-7 3 1 0 0,7-2-12 0 0,-1 0 1 0 0,1 0 0 0 0,-1 1-1 0 0,1 0 1 0 0,0 0 0 0 0,0 0 0 0 0,1 1-1 0 0,-1 0 1 0 0,1 0 0 0 0,0 0-1 0 0,0 1 1 0 0,1-1 0 0 0,-1 1-1 0 0,1 0 1 0 0,1 1 0 0 0,-1-1-1 0 0,-3 10 1 0 0,2 4 30 0 0,1 0 0 0 0,0 0-1 0 0,2 0 1 0 0,0 0 0 0 0,2 1 0 0 0,0-1-1 0 0,1 0 1 0 0,6 36 0 0 0,-2-32 25 0 0,1-1 1 0 0,0 0-1 0 0,2-1 1 0 0,0 0-1 0 0,2 0 1 0 0,0 0-1 0 0,16 23 1 0 0,-21-38-23 0 0,0 0-1 0 0,0-1 1 0 0,0 1 0 0 0,1-1 0 0 0,0 0-1 0 0,0-1 1 0 0,1 1 0 0 0,-1-1 0 0 0,1 0-1 0 0,0-1 1 0 0,15 7 0 0 0,-15-8 13 0 0,-1-1 0 0 0,1-1 0 0 0,-1 1 1 0 0,1-1-1 0 0,0 0 0 0 0,0-1 0 0 0,0 0 0 0 0,-1 0 0 0 0,1 0 1 0 0,0-1-1 0 0,0 0 0 0 0,0 0 0 0 0,-1-1 0 0 0,1 1 1 0 0,6-4-1 0 0,1-1-27 0 0,-1-1 0 0 0,0 0 0 0 0,-1 0 0 0 0,0-2 0 0 0,0 1 0 0 0,0-2 0 0 0,-1 1 0 0 0,-1-2 0 0 0,0 1 0 0 0,0-1 0 0 0,-1-1 0 0 0,0 0 0 0 0,10-19 0 0 0,-6 7-245 0 0,0-1 1 0 0,-2 0 0 0 0,-1 0-1 0 0,-1-1 1 0 0,-1 0 0 0 0,5-36-1 0 0,-9 44 721 0 0,-2 0 0 0 0,0-1 0 0 0,-1 1-1 0 0,-1-1 1 0 0,-1 1 0 0 0,0 0 0 0 0,-5-19 0 0 0,6 36-134 0 0,2 3-573 0 0,16 17 230 0 0,-2 1 1 0 0,-1 0-1 0 0,0 1 1 0 0,-2 1-1 0 0,0 0 1 0 0,11 29-1 0 0,12 17 139 0 0,-26-50-9 0 0,-1 0 0 0 0,0 0 0 0 0,-1 1-1 0 0,3 21 2675 0 0,-22-55-2550 0 0,5 1 262 0 0,-1-13-335 0 0,2 0 0 0 0,0-1 0 0 0,2 0 0 0 0,2 0 0 0 0,0 0 0 0 0,6-50 0 0 0,-2 59-217 0 0,0 0 0 0 0,2 0 0 0 0,0 1 1 0 0,2-1-1 0 0,0 1 0 0 0,0 1 0 0 0,2-1 0 0 0,0 1 1 0 0,1 1-1 0 0,22-28 0 0 0,-11 19-77 0 0,2 0-1 0 0,51-43 1 0 0,-61 58 37 0 0,0 1 1 0 0,1 0-1 0 0,0 0 1 0 0,0 2 0 0 0,1 0-1 0 0,0 0 1 0 0,0 2-1 0 0,20-6 1 0 0,-27 9-190 0 0,1 1 0 0 0,-1 1 0 0 0,1-1 0 0 0,0 1 1 0 0,-1 0-1 0 0,1 1 0 0 0,0 0 0 0 0,12 4 0 0 0,-7-1-928 0 0,-1 0-1 0 0,0 1 1 0 0,1 1-1 0 0,15 10 1 0 0,-11-6-739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3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47 13195 0 0,'-1'-4'250'0'0,"-1"0"0"0"0,0 0 0 0 0,0 0 0 0 0,-1 0 0 0 0,1 1-1 0 0,-1-1 1 0 0,0 1 0 0 0,1-1 0 0 0,-2 1 0 0 0,1 0 0 0 0,-5-3 0 0 0,7 5-291 0 0,0 3-119 0 0,0 0 118 0 0,-1 0 0 0 0,1 0-1 0 0,0 0 1 0 0,0 0 0 0 0,0 0 0 0 0,0 0-1 0 0,1 1 1 0 0,-1-1 0 0 0,1 0-1 0 0,-1 0 1 0 0,1 0 0 0 0,0 1 0 0 0,0-1-1 0 0,0 0 1 0 0,0 4 0 0 0,8 43-99 0 0,-4-27 67 0 0,44 225 32 0 0,-23-131 89 0 0,2 7-115 0 0,102 363-2358 0 0,-108-423-1520 0 0,-21-62 3912 0 0,0-1-1 0 0,0 0 0 0 0,0 0 1 0 0,0 0-1 0 0,1 1 1 0 0,-1-1-1 0 0,0 0 1 0 0,0 0-1 0 0,0 0 0 0 0,0 1 1 0 0,0-1-1 0 0,0 0 1 0 0,0 0-1 0 0,0 1 0 0 0,0-1 1 0 0,0 0-1 0 0,0 0 1 0 0,0 0-1 0 0,0 1 1 0 0,0-1-1 0 0,0 0 0 0 0,0 0 1 0 0,0 1-1 0 0,0-1 1 0 0,-1 0-1 0 0,1 0 1 0 0,0 0-1 0 0,0 1 0 0 0,0-1 1 0 0,0 0-1 0 0,0 0 1 0 0,0 0-1 0 0,-1 1 0 0 0,1-1 1 0 0,0 0-1 0 0,0 0 1 0 0,0 0-1 0 0,-1 0 1 0 0,1 0-1 0 0,0 0 0 0 0,0 1 1 0 0,-1-1-1 0 0,-3-1-752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74 323 9794 0 0,'-5'-6'289'0'0,"-2"0"99"0"0,-1-1 0 0 0,1 0 0 0 0,1 0 0 0 0,0-1 0 0 0,0 0 0 0 0,0 0 0 0 0,1 0 0 0 0,0-1 0 0 0,1 0 0 0 0,-5-10 0 0 0,9 17-364 0 0,0 1 1 0 0,0-1-1 0 0,0 1 0 0 0,0-1 0 0 0,0 1 1 0 0,1-1-1 0 0,-1 1 0 0 0,0-1 0 0 0,1 1 0 0 0,-1-1 1 0 0,1 1-1 0 0,-1-1 0 0 0,1 1 0 0 0,0 0 1 0 0,0-1-1 0 0,-1 1 0 0 0,1 0 0 0 0,0 0 1 0 0,0 0-1 0 0,0-1 0 0 0,1 1 0 0 0,-1 0 1 0 0,2-1-1 0 0,35-20-148 0 0,-26 16 97 0 0,58-29-101 0 0,1 4 1 0 0,1 3 0 0 0,81-21-1 0 0,-139 45 102 0 0,0 1 1 0 0,0 0-1 0 0,0 0 0 0 0,0 2 0 0 0,0 0 0 0 0,25 1 0 0 0,-33 0 17 0 0,-1 1 0 0 0,0 0 1 0 0,1 0-1 0 0,-1 1 0 0 0,0-1 1 0 0,0 1-1 0 0,0 0 0 0 0,0 1 1 0 0,0-1-1 0 0,0 1 0 0 0,0 0 1 0 0,-1 0-1 0 0,0 0 0 0 0,1 1 0 0 0,-1 0 1 0 0,-1-1-1 0 0,1 1 0 0 0,0 1 1 0 0,-1-1-1 0 0,5 8 0 0 0,1 7 41 0 0,-1 0 0 0 0,0 0 0 0 0,7 28 0 0 0,11 31 22 0 0,0-1 16 0 0,-22-61-450 0 0,1 0 1 0 0,0-1-1 0 0,1 0 0 0 0,1 0 0 0 0,0 0 0 0 0,17 25 0 0 0,2-15-2526 0 0,-12-16 1120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43 10930 0 0,'-1'-3'295'0'0,"1"1"0"0"0,-1-1 0 0 0,0 1 1 0 0,0-1-1 0 0,0 1 0 0 0,0 0 0 0 0,0-1 0 0 0,0 1 0 0 0,-1 0 0 0 0,1 0 0 0 0,-1 0 0 0 0,1 0 0 0 0,-1 0 0 0 0,0 0 0 0 0,-2-2 0 0 0,1 3-241 0 0,1 0-1 0 0,-1 0 1 0 0,0 1-1 0 0,1-1 1 0 0,-1 1-1 0 0,0 0 1 0 0,1-1-1 0 0,-1 1 1 0 0,0 0 0 0 0,1 1-1 0 0,-1-1 1 0 0,0 0-1 0 0,1 1 1 0 0,-6 1-1 0 0,-3 1-110 0 0,1 0-1 0 0,0 0 0 0 0,0 1 1 0 0,0 1-1 0 0,0 0 1 0 0,1 0-1 0 0,0 1 1 0 0,0 0-1 0 0,0 0 0 0 0,1 1 1 0 0,0 0-1 0 0,0 1 1 0 0,1 0-1 0 0,0 0 0 0 0,0 0 1 0 0,-6 11-1 0 0,9-13 23 0 0,1 0 0 0 0,0 0-1 0 0,1 0 1 0 0,-1 1 0 0 0,1-1-1 0 0,0 0 1 0 0,1 1 0 0 0,-1 0-1 0 0,1-1 1 0 0,1 1 0 0 0,-1 0-1 0 0,1-1 1 0 0,0 1 0 0 0,1 0 0 0 0,0-1-1 0 0,0 1 1 0 0,0 0 0 0 0,1-1-1 0 0,0 1 1 0 0,0-1 0 0 0,0 0-1 0 0,1 0 1 0 0,0 0 0 0 0,0 0-1 0 0,1 0 1 0 0,8 10 0 0 0,-6-8-111 0 0,1-1-1 0 0,0 0 1 0 0,1-1 0 0 0,-1 1 0 0 0,1-1 0 0 0,1-1 0 0 0,-1 0-1 0 0,1 0 1 0 0,0 0 0 0 0,0-1 0 0 0,0 0 0 0 0,0-1 0 0 0,13 3-1 0 0,-2-2-508 0 0,1-1-1 0 0,0 0 1 0 0,-1-2-1 0 0,1 0 0 0 0,27-3 1 0 0,3-4-1022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5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23 3585 0 0,'-13'-8'1128'0'0,"5"3"-480"0"0,1 2-64 0 0,-1 0 320 0 0,3 0-1184 0 0,0 3-104 0 0,2 0 24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7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17052 0 0,'0'-1'79'0'0,"1"-1"1"0"0,0 1 0 0 0,0 0-1 0 0,0 0 1 0 0,0 0 0 0 0,1-1-1 0 0,-1 1 1 0 0,0 0-1 0 0,0 0 1 0 0,1 1 0 0 0,-1-1-1 0 0,0 0 1 0 0,1 0 0 0 0,-1 1-1 0 0,1-1 1 0 0,-1 1 0 0 0,1-1-1 0 0,-1 1 1 0 0,1 0 0 0 0,2-1-1 0 0,39-1-78 0 0,-31 2-23 0 0,27-1-213 0 0,60-4-480 0 0,-33-7-3869 0 0,-61 11 3794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4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263 637 4913 0 0,'3'-4'449'0'0,"1"0"1"0"0,-1 0-1 0 0,-1-1 0 0 0,1 1 1 0 0,-1-1-1 0 0,1 0 0 0 0,-1 0 0 0 0,-1 0 1 0 0,1 0-1 0 0,-1 0 0 0 0,0 0 1 0 0,0 0-1 0 0,0-6 0 0 0,-1 9-321 0 0,0-1-1 0 0,0 1 0 0 0,0 0 1 0 0,-1-1-1 0 0,1 1 1 0 0,-1 0-1 0 0,0 0 0 0 0,0-1 1 0 0,0 1-1 0 0,0 0 1 0 0,0 0-1 0 0,0 0 0 0 0,0 0 1 0 0,-1 0-1 0 0,1 1 1 0 0,-1-1-1 0 0,1 0 0 0 0,-1 1 1 0 0,0-1-1 0 0,0 1 1 0 0,1-1-1 0 0,-1 1 0 0 0,0 0 1 0 0,0 0-1 0 0,-1 0 1 0 0,1 0-1 0 0,0 0 0 0 0,0 0 1 0 0,0 1-1 0 0,-1-1 0 0 0,1 1 1 0 0,-3-1-1 0 0,-1 0-178 0 0,0 1-1 0 0,0-1 0 0 0,0 1 0 0 0,0 1 1 0 0,0-1-1 0 0,0 1 0 0 0,0 0 0 0 0,0 0 1 0 0,0 1-1 0 0,0 0 0 0 0,0 0 0 0 0,1 0 1 0 0,-1 1-1 0 0,-8 5 0 0 0,1 0-28 0 0,1 0-1 0 0,1 1 1 0 0,-1 0-1 0 0,2 1 1 0 0,-11 11-1 0 0,13-11 61 0 0,1 0 0 0 0,0 0 0 0 0,1 0 0 0 0,0 1 0 0 0,0 0 0 0 0,2 1 0 0 0,-1-1 0 0 0,1 1 0 0 0,1-1 0 0 0,-3 21 0 0 0,4-22-46 0 0,0 1-1 0 0,2-1 1 0 0,-1 0-1 0 0,1 1 1 0 0,1-1-1 0 0,0 0 1 0 0,0 1-1 0 0,1-1 1 0 0,0 0-1 0 0,1 0 1 0 0,0 0-1 0 0,1-1 1 0 0,4 10-1 0 0,-8-18 40 0 0,1 0 0 0 0,-1 0-1 0 0,1 0 1 0 0,0 0 0 0 0,-1 0-1 0 0,1 0 1 0 0,0 0 0 0 0,0-1-1 0 0,-1 1 1 0 0,1 0 0 0 0,0-1-1 0 0,0 1 1 0 0,0 0 0 0 0,0-1-1 0 0,0 1 1 0 0,0-1 0 0 0,0 1-1 0 0,0-1 1 0 0,0 0-1 0 0,0 1 1 0 0,0-1 0 0 0,0 0-1 0 0,0 0 1 0 0,0 0 0 0 0,0 0-1 0 0,2 0 1 0 0,0 0 22 0 0,0-1 0 0 0,0 0 1 0 0,-1 0-1 0 0,1 0 0 0 0,0 0 0 0 0,-1-1 0 0 0,1 1 1 0 0,-1-1-1 0 0,1 1 0 0 0,2-3 0 0 0,5-5 191 0 0,0 0 0 0 0,-1-1 0 0 0,12-15-1 0 0,-8 5 267 0 0,0 0-1 0 0,12-27 1 0 0,-14 25 381 0 0,27-40 0 0 0,-36 58-721 0 0,-2 3-132 0 0,3 4-50 0 0,1-1 46 0 0,-1 1 0 0 0,0 0 0 0 0,0 0 0 0 0,-1 0 0 0 0,1 0 1 0 0,-1 0-1 0 0,1 1 0 0 0,-1-1 0 0 0,0 1 0 0 0,2 5 0 0 0,19 47 70 0 0,-19-46-35 0 0,14 39 34 0 0,44 103-501 0 0,-40-117-929 0 0,-21-34 1257 0 0,-1 1 1 0 0,1-1 0 0 0,0 0-1 0 0,0 0 1 0 0,0 0-1 0 0,0 0 1 0 0,0 0 0 0 0,0-1-1 0 0,0 1 1 0 0,0 0 0 0 0,1 0-1 0 0,-1-1 1 0 0,0 1 0 0 0,0-1-1 0 0,1 1 1 0 0,-1-1-1 0 0,0 1 1 0 0,1-1 0 0 0,-1 0-1 0 0,0 0 1 0 0,1 1 0 0 0,-1-1-1 0 0,1 0 1 0 0,-1 0 0 0 0,0-1-1 0 0,1 1 1 0 0,1 0 0 0 0,8-9-1391 0 0</inkml:trace>
  <inkml:trace contextRef="#ctx0" brushRef="#br0" timeOffset="1">605 1 16339 0 0,'1'5'-104'0'0,"0"0"0"0"0,0 1-1 0 0,0-1 1 0 0,1 0 0 0 0,4 9-1 0 0,2 10-1 0 0,96 393 177 0 0,15 60-1514 0 0,-47-263-3133 0 0,-49-158 2271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21085 0 0,'0'0'-753'0'0,"12"7"-2367"0"0,5 0 1455 0 0,5 3-255 0 0,5 2-361 0 0,8 6 17 0 0,5 1-609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4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1 15811 0 0,'-2'2'-530'0'0,"-2"5"403"0"0,0 0 1 0 0,0 1-1 0 0,0 0 1 0 0,1 0-1 0 0,1 0 0 0 0,-1 0 1 0 0,1 0-1 0 0,1 0 1 0 0,-2 15-1 0 0,-2 7 126 0 0,-114 630 155 0 0,76-398-56 0 0,10-105-34 0 0,-6 28 49 0 0,38-181-1249 0 0,-2-19-351 0 0,0-21 1232 0 0,4-3-284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5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11370 0 0,'3'-109'4572'0'0,"-3"109"-4289"0"0,7 15-1217 0 0,62 106 837 0 0,6-3 0 0 0,5-3-1 0 0,167 184 1 0 0,-241-291 83 0 0,23 23-684 0 0,38 56-1 0 0,-60-76 380 0 0,0 0 0 0 0,-1 1 1 0 0,0-1-1 0 0,-1 1 0 0 0,0 0 0 0 0,-1 1 0 0 0,-1-1 0 0 0,0 1 0 0 0,2 21 0 0 0,-3-24 40 0 0,-2 0 0 0 0,1 0 0 0 0,-1 0 0 0 0,-1 1 0 0 0,0-1 0 0 0,-1 0 0 0 0,1 0 1 0 0,-2 0-1 0 0,0 0 0 0 0,0 0 0 0 0,0-1 0 0 0,-2 0 0 0 0,1 1 0 0 0,-1-1 0 0 0,0-1 0 0 0,-13 17 0 0 0,-8 3 144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5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149 626 3825 0 0,'-22'-20'1407'0'0,"-49"-51"3153"0"0,63 62-3973 0 0,1 0-1 0 0,0-1 0 0 0,0 1 0 0 0,1-1 1 0 0,0-1-1 0 0,-5-12 0 0 0,10 20-509 0 0,0 0-1 0 0,1 0 1 0 0,-1 0 0 0 0,1 0-1 0 0,-1-1 1 0 0,1 1-1 0 0,0 0 1 0 0,0 0 0 0 0,1-1-1 0 0,-1 1 1 0 0,1 0-1 0 0,-1 0 1 0 0,1-1 0 0 0,0 1-1 0 0,0 0 1 0 0,0 0-1 0 0,1 0 1 0 0,-1 0 0 0 0,1 1-1 0 0,0-1 1 0 0,-1 0-1 0 0,1 0 1 0 0,1 1-1 0 0,3-5 1 0 0,6-4-175 0 0,0 1-1 0 0,1 0 1 0 0,25-16-1 0 0,-22 16 119 0 0,41-25-122 0 0,1 2 0 0 0,2 3 0 0 0,1 2 0 0 0,2 3 0 0 0,0 3 0 0 0,1 2 0 0 0,1 4 1 0 0,1 2-1 0 0,93-7 0 0 0,-128 19 195 0 0,0-1 0 0 0,0-2 0 0 0,-1-1 0 0 0,0-1 0 0 0,0-1 0 0 0,31-14 0 0 0,-66 20 940 0 0,4 1-1057 0 0,0 0-1 0 0,0 0 1 0 0,0 1-1 0 0,0-1 1 0 0,0 1-1 0 0,-1-1 1 0 0,1 1-1 0 0,0-1 1 0 0,0 1-1 0 0,0 0 1 0 0,0-1 0 0 0,0 1-1 0 0,-1 0 1 0 0,1 0-1 0 0,0 0 1 0 0,0 0-1 0 0,-1 0 1 0 0,1 0-1 0 0,0 0 1 0 0,0 0-1 0 0,0 1 1 0 0,0-1-1 0 0,-1 0 1 0 0,1 1-1 0 0,-2 0 1 0 0,0 1-57 0 0,-1 1-1 0 0,0 0 1 0 0,1-1 0 0 0,0 1 0 0 0,0 0-1 0 0,0 1 1 0 0,0-1 0 0 0,0 0-1 0 0,1 1 1 0 0,-1 0 0 0 0,1-1 0 0 0,0 1-1 0 0,0 0 1 0 0,0 0 0 0 0,1 0 0 0 0,-2 5-1 0 0,2-2 36 0 0,0 0-1 0 0,0 1 1 0 0,0-1-1 0 0,1 0 1 0 0,0 0-1 0 0,1 0 1 0 0,0 1-1 0 0,0-1 1 0 0,2 9-1 0 0,1-4-2 0 0,-1 0-1 0 0,2-1 1 0 0,0 1-1 0 0,0-1 1 0 0,1 0-1 0 0,0-1 1 0 0,1 1-1 0 0,0-1 1 0 0,1-1-1 0 0,0 1 1 0 0,12 11-1 0 0,-5-11 1 0 0,-1 0-1 0 0,1-1 0 0 0,1 0 1 0 0,0-1-1 0 0,0-1 0 0 0,1-1 1 0 0,20 6-1 0 0,-37-12 66 0 0,1 0 1 0 0,0 0-1 0 0,0 0 0 0 0,-1 0 1 0 0,1 0-1 0 0,0 0 1 0 0,0 1-1 0 0,-1-1 0 0 0,1 0 1 0 0,0 1-1 0 0,0-1 0 0 0,-1 0 1 0 0,1 1-1 0 0,0-1 0 0 0,-1 0 1 0 0,1 1-1 0 0,0-1 1 0 0,-1 1-1 0 0,1 0 0 0 0,-1-1 1 0 0,1 1-1 0 0,-1-1 0 0 0,1 1 1 0 0,-1 0-1 0 0,0-1 0 0 0,1 1 1 0 0,-1 0-1 0 0,0-1 0 0 0,1 1 1 0 0,-1 0-1 0 0,0 0 1 0 0,0-1-1 0 0,0 1 0 0 0,0 0 1 0 0,0 1-1 0 0,-1 0 2 0 0,0 0-1 0 0,0 0 1 0 0,0 0-1 0 0,0 0 1 0 0,-1-1 0 0 0,1 1-1 0 0,-1 0 1 0 0,0-1 0 0 0,1 1-1 0 0,-1-1 1 0 0,0 0 0 0 0,-2 2-1 0 0,-12 7 30 0 0,0-2 0 0 0,-21 9 0 0 0,25-12-80 0 0,0 0 0 0 0,0 0 0 0 0,0-2 1 0 0,0 1-1 0 0,-1-2 0 0 0,0 1 0 0 0,1-2 0 0 0,-1 1 1 0 0,-14-2-1 0 0,26 0 4 0 0,0 0-1 0 0,0 0 1 0 0,1 0 0 0 0,-1 0 0 0 0,0-1 0 0 0,1 1 0 0 0,-1 0-1 0 0,0 0 1 0 0,1-1 0 0 0,-1 1 0 0 0,0 0 0 0 0,1-1-1 0 0,-1 1 1 0 0,1-1 0 0 0,-1 1 0 0 0,1-1 0 0 0,-1 1-1 0 0,1-1 1 0 0,-1 1 0 0 0,1-1 0 0 0,-1 1 0 0 0,1-1 0 0 0,0 0-1 0 0,-1 1 1 0 0,1-1 0 0 0,0 0 0 0 0,-1 1 0 0 0,1-1-1 0 0,0 0 1 0 0,0 1 0 0 0,0-1 0 0 0,0 0 0 0 0,0 1-1 0 0,0-2 1 0 0,1-8-21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6913 0 0,'6'2'123'0'0,"-1"0"0"0"0,0 1 0 0 0,0-1 0 0 0,0 1-1 0 0,0 0 1 0 0,0 0 0 0 0,-1 0 0 0 0,1 1 0 0 0,-1-1-1 0 0,0 1 1 0 0,0 0 0 0 0,0 1 0 0 0,-1-1 0 0 0,4 5-1 0 0,0 5-12 0 0,0 0-1 0 0,0 0 0 0 0,7 24 0 0 0,-8-20-32 0 0,0 0 0 0 0,12 20 0 0 0,-10-24 8 0 0,-4-4-44 0 0,1-1 0 0 0,1 0 1 0 0,0 0-1 0 0,0 0 0 0 0,8 8 1 0 0,-13-16-20 0 0,0 1 1 0 0,1-1-1 0 0,-1 0 1 0 0,0 0-1 0 0,1 0 1 0 0,-1 0-1 0 0,1 0 0 0 0,-1 0 1 0 0,1 0-1 0 0,-1 0 1 0 0,1-1-1 0 0,0 1 1 0 0,-1-1-1 0 0,1 1 1 0 0,0-1-1 0 0,0 0 1 0 0,-1 0-1 0 0,1 1 0 0 0,0-1 1 0 0,0 0-1 0 0,-1 0 1 0 0,1-1-1 0 0,0 1 1 0 0,0 0-1 0 0,-1-1 1 0 0,1 1-1 0 0,0-1 1 0 0,-1 1-1 0 0,1-1 1 0 0,0 0-1 0 0,-1 0 0 0 0,1 0 1 0 0,-1 0-1 0 0,1 0 1 0 0,-1 0-1 0 0,0 0 1 0 0,1 0-1 0 0,0-2 1 0 0,2-1 116 0 0,-1-1 0 0 0,1 1 0 0 0,-1-1 1 0 0,0 0-1 0 0,0 0 0 0 0,0 0 0 0 0,-1 0 1 0 0,0-1-1 0 0,0 1 0 0 0,0-1 0 0 0,-1 1 1 0 0,1-9-1 0 0,1-7 377 0 0,-1 1 1 0 0,-1-23-1 0 0,-3 8 340 0 0,-1-1 0 0 0,-14-60 1 0 0,16 87-1768 0 0,3 8 261 0 0,7 13-61 0 0,10 25 277 0 0,20 56 468 0 0,53 191 1 0 0,-80-241-14 0 0,34 117 116 0 0,34 223 0 0 0,-77-349-85 0 0,0 0 1 0 0,-2 0 0 0 0,-5 46 0 0 0,2-60-30 0 0,-1-1 1 0 0,-1 0 0 0 0,-1 0 0 0 0,0 0 0 0 0,-2-1-1 0 0,0 0 1 0 0,-12 23 0 0 0,13-32 36 0 0,-1 0-1 0 0,0-1 0 0 0,0 0 1 0 0,0 0-1 0 0,-1 0 0 0 0,-1-1 1 0 0,1-1-1 0 0,-1 1 1 0 0,0-1-1 0 0,0-1 0 0 0,-1 0 1 0 0,0 0-1 0 0,0-1 1 0 0,0 0-1 0 0,0 0 0 0 0,0-1 1 0 0,-1-1-1 0 0,-18 3 1 0 0,19-4 72 0 0,0 0 0 0 0,1 0 1 0 0,-1-1-1 0 0,0 0 0 0 0,1-1 0 0 0,-1 0 1 0 0,0-1-1 0 0,1 1 0 0 0,0-2 1 0 0,-1 1-1 0 0,1-2 0 0 0,0 1 1 0 0,0-1-1 0 0,0 0 0 0 0,1-1 1 0 0,0 0-1 0 0,0 0 0 0 0,0-1 1 0 0,0 0-1 0 0,1-1 0 0 0,-8-7 1 0 0,9 5-82 0 0,1 1 0 0 0,0-1 0 0 0,0 0 0 0 0,0 0 1 0 0,1-1-1 0 0,1 1 0 0 0,-1-1 0 0 0,2 0 0 0 0,-1 0 1 0 0,2 0-1 0 0,-1 0 0 0 0,1 0 0 0 0,1-1 0 0 0,0-15 0 0 0,1 8-132 0 0,2 0 1 0 0,-1 1-1 0 0,2-1 0 0 0,0 1 0 0 0,2-1 0 0 0,0 1 0 0 0,11-23 0 0 0,-9 26-8 0 0,0 1 1 0 0,1-1 0 0 0,0 1 0 0 0,1 1 0 0 0,1 0-1 0 0,0 0 1 0 0,0 1 0 0 0,1 1 0 0 0,25-17-1 0 0,-19 15 1 0 0,0 2 1 0 0,1 0-1 0 0,1 1 0 0 0,0 1 0 0 0,0 1 0 0 0,40-9 0 0 0,-50 14 43 0 0,0 1 0 0 0,0 0 0 0 0,17 2 0 0 0,-5 0-1042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6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15979 0 0,'0'0'246'0'0,"6"2"-1094"0"0,-1 1 832 0 0,0 0 0 0 0,-1 0 0 0 0,1 1 0 0 0,-1 0 1 0 0,0-1-1 0 0,0 2 0 0 0,0-1 0 0 0,-1 0 0 0 0,6 9 1 0 0,30 54 157 0 0,-21-34-81 0 0,10 37 56 0 0,-27-71-112 0 0,0 1 0 0 0,-1 0 0 0 0,1 0 0 0 0,-1-1 1 0 0,1 1-1 0 0,0 0 0 0 0,-1-1 0 0 0,1 1 0 0 0,-1-1 0 0 0,1 1 0 0 0,-1-1 0 0 0,1 1 0 0 0,-1-1 0 0 0,0 1 0 0 0,1-1 0 0 0,-1 1 0 0 0,1-1 0 0 0,-1 0 0 0 0,0 1 0 0 0,0-1 0 0 0,1 0 0 0 0,-1 1 0 0 0,0-1 0 0 0,0 0 0 0 0,11-22 109 0 0,-8 13-137 0 0,-1 0-1 0 0,0 0 0 0 0,1-16 1 0 0,3-16-43 0 0,19-90 194 0 0,-25 131-132 0 0,0 0-1 0 0,0 1 1 0 0,0-1-1 0 0,0 0 1 0 0,0 1-1 0 0,0-1 0 0 0,0 1 1 0 0,0-1-1 0 0,1 0 1 0 0,-1 1-1 0 0,0-1 1 0 0,0 0-1 0 0,1 1 0 0 0,-1-1 1 0 0,0 1-1 0 0,1-1 1 0 0,-1 1-1 0 0,0-1 1 0 0,1 1-1 0 0,-1-1 0 0 0,1 1 1 0 0,-1-1-1 0 0,1 1 1 0 0,-1 0-1 0 0,1-1 1 0 0,-1 1-1 0 0,1 0 0 0 0,-1-1 1 0 0,1 1-1 0 0,0 0 1 0 0,-1 0-1 0 0,1-1 1 0 0,0 1-1 0 0,0 0 1 0 0,1 0-7 0 0,-1 1 0 0 0,1-1 0 0 0,0 1 0 0 0,-1 0 0 0 0,1-1 0 0 0,-1 1 0 0 0,1 0 0 0 0,-1 0 1 0 0,1 0-1 0 0,-1 0 0 0 0,0 0 0 0 0,2 2 0 0 0,33 39-48 0 0,11 26 173 0 0,54 83 164 0 0,-96-142-236 0 0,-2-4 6 0 0,-1 0 0 0 0,1 0 1 0 0,0 0-1 0 0,1 0 0 0 0,-1-1 1 0 0,1 1-1 0 0,0-1 0 0 0,8 7 0 0 0,-11-11 28 0 0,4-5 635 0 0,1-9-636 0 0,-2-1 0 0 0,0 1 0 0 0,0-1 0 0 0,-2 0-1 0 0,0 0 1 0 0,1-25 0 0 0,3-20 51 0 0,7-5-437 0 0,-12 60 275 0 0,1 1 0 0 0,-1-1 0 0 0,1 1 0 0 0,0-1 0 0 0,0 1 0 0 0,1 0 0 0 0,-1 0 0 0 0,1 0 0 0 0,0 0 0 0 0,0 0 0 0 0,5-4 0 0 0,-6 7 4 0 0,0-1 1 0 0,0 1-1 0 0,0 0 1 0 0,1 0-1 0 0,-1 0 1 0 0,0 1-1 0 0,0-1 1 0 0,1 0-1 0 0,-1 1 1 0 0,1 0-1 0 0,-1-1 1 0 0,0 1-1 0 0,1 0 1 0 0,-1 0-1 0 0,0 0 0 0 0,1 1 1 0 0,-1-1-1 0 0,1 0 1 0 0,-1 1-1 0 0,0 0 1 0 0,0 0-1 0 0,1-1 1 0 0,-1 1-1 0 0,0 0 1 0 0,0 1-1 0 0,0-1 1 0 0,0 0-1 0 0,0 1 1 0 0,0-1-1 0 0,0 1 1 0 0,-1-1-1 0 0,3 3 0 0 0,6 6 77 0 0,0 0-1 0 0,-1 1 0 0 0,0-1 1 0 0,7 14-1 0 0,4 7-85 0 0,-1 1 0 0 0,-2 0 0 0 0,-2 2-1 0 0,14 38 1 0 0,-21-45-2230 0 0,8 39-1 0 0,-16-64 1984 0 0,0-2 196 0 0,0 1-1 0 0,0-1 0 0 0,-1 1 0 0 0,1-1 0 0 0,0 1 0 0 0,0-1 0 0 0,0 0 0 0 0,1 1 0 0 0,-1-1 0 0 0,0 1 0 0 0,0-1 0 0 0,0 1 0 0 0,0-1 0 0 0,0 1 0 0 0,0-1 0 0 0,1 1 0 0 0,-1-1 0 0 0,0 0 0 0 0,0 1 0 0 0,1-1 0 0 0,-1 0 0 0 0,0 1 0 0 0,1-1 0 0 0,-1 1 0 0 0,0-1 0 0 0,1 0 0 0 0,-1 0 0 0 0,0 1 0 0 0,1-1 0 0 0,-1 0 0 0 0,1 0 0 0 0,-1 1 0 0 0,1-1 0 0 0,0 0 0 0 0,5-5-945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7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15107 0 0,'0'0'-1'0'0,"3"3"-142"0"0,4 12 126 0 0,0 0 1 0 0,0 0-1 0 0,-1 1 0 0 0,-1-1 0 0 0,-1 1 1 0 0,0 1-1 0 0,1 19 0 0 0,2-1 43 0 0,64 540 332 0 0,-42-276-2364 0 0,-20-234 332 0 0,3 38-3019 0 0,-12-89 4478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7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5 744 12603 0 0,'24'-17'30'0'0,"-16"10"41"0"0,1 1-1 0 0,0 0 1 0 0,1 0 0 0 0,13-5-1 0 0,-20 9-47 0 0,-1 2 0 0 0,1-1-1 0 0,0 0 1 0 0,0 0 0 0 0,0 1 0 0 0,0-1-1 0 0,0 1 1 0 0,0 0 0 0 0,0 0 0 0 0,0 0 0 0 0,0 1-1 0 0,0-1 1 0 0,0 1 0 0 0,0-1 0 0 0,-1 1-1 0 0,1 0 1 0 0,0 0 0 0 0,0 0 0 0 0,-1 1-1 0 0,6 2 1 0 0,1 3 32 0 0,0 0-1 0 0,-1 1 1 0 0,0 0-1 0 0,0 0 1 0 0,0 1-1 0 0,-1 0 1 0 0,-1 0-1 0 0,1 1 1 0 0,-2 0-1 0 0,1 0 1 0 0,-1 0-1 0 0,-1 1 1 0 0,0-1-1 0 0,3 15 1 0 0,1 6 71 0 0,-1 2 0 0 0,-2-1 0 0 0,1 57 0 0 0,-5-85-130 0 0,-1-1 0 0 0,0 1 0 0 0,0 0-1 0 0,-1 0 1 0 0,1 0 0 0 0,-1-1 0 0 0,0 1 0 0 0,0 0 0 0 0,0-1 0 0 0,0 1 0 0 0,-1 0 0 0 0,1-1 0 0 0,-1 0 0 0 0,0 1-1 0 0,0-1 1 0 0,0 0 0 0 0,-1 0 0 0 0,1 0 0 0 0,-1 0 0 0 0,0-1 0 0 0,1 1 0 0 0,-7 3 0 0 0,5-3-95 0 0,-1-1 1 0 0,0 0 0 0 0,1 0-1 0 0,-1 0 1 0 0,0-1 0 0 0,0 0-1 0 0,0 0 1 0 0,0 0 0 0 0,0-1-1 0 0,0 1 1 0 0,0-1 0 0 0,0 0-1 0 0,-1-1 1 0 0,1 1 0 0 0,0-1-1 0 0,-8-2 1 0 0,0-1-668 0 0,0-1-1 0 0,0 0 1 0 0,0 0-1 0 0,1-1 1 0 0,0-1-1 0 0,0 0 1 0 0,-19-15-1 0 0,1-3-1528 0 0</inkml:trace>
  <inkml:trace contextRef="#ctx0" brushRef="#br0" timeOffset="1">265 1 11763 0 0,'7'4'57'0'0,"-1"1"0"0"0,0-1 0 0 0,0 1 0 0 0,0 1 0 0 0,0-1 0 0 0,-1 1 0 0 0,0 0 1 0 0,0 0-1 0 0,-1 1 0 0 0,0-1 0 0 0,4 9 0 0 0,5 11 120 0 0,15 45 0 0 0,-22-53-140 0 0,16 48 124 0 0,-3 1 0 0 0,14 97 1 0 0,2 141 131 0 0,6 35-210 0 0,-22-252-3526 0 0,-18-90 2608 0 0,-1-12 104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7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10362 0 0,'4'1'302'0'0,"0"0"-1"0"0,0 0 1 0 0,0-1 0 0 0,-1 1-1 0 0,1-1 1 0 0,0 0 0 0 0,0 0-1 0 0,0 0 1 0 0,0-1-1 0 0,5-1 1 0 0,45-13-911 0 0,-22 6 816 0 0,83-21-169 0 0,76-17 22 0 0,-179 45-91 0 0,-1 0 0 0 0,0 1-1 0 0,0 1 1 0 0,1 0 0 0 0,-1 0 0 0 0,0 1-1 0 0,1 0 1 0 0,18 5 0 0 0,-25-4-1 0 0,-1-1-1 0 0,1 1 1 0 0,-1 0 0 0 0,0 0 0 0 0,1 1-1 0 0,-1-1 1 0 0,0 1 0 0 0,0 0 0 0 0,-1 0-1 0 0,1 0 1 0 0,-1 1 0 0 0,1-1 0 0 0,-1 1 0 0 0,0 0-1 0 0,0 0 1 0 0,-1 0 0 0 0,1 0 0 0 0,-1 0-1 0 0,0 1 1 0 0,0-1 0 0 0,0 1 0 0 0,-1-1 0 0 0,1 6-1 0 0,3 16 46 0 0,-2 1 0 0 0,0-1 0 0 0,-3 37 0 0 0,0-33 46 0 0,1 0 1 0 0,6 40 0 0 0,-5-64-39 0 0,-2-2 12 0 0,0 1 0 0 0,1-1 0 0 0,0 0 0 0 0,0 0 0 0 0,0 0 0 0 0,1 0 0 0 0,-1 0-1 0 0,1 0 1 0 0,0 0 0 0 0,0 0 0 0 0,0-1 0 0 0,4 5 0 0 0,-6-8 4 0 0,1 0-1 0 0,0 0 0 0 0,0 0 0 0 0,-1 0 0 0 0,1 0 0 0 0,0 0 0 0 0,0 0 0 0 0,0 0 1 0 0,-1 0-1 0 0,1 0 0 0 0,0 0 0 0 0,0-1 0 0 0,-1 1 0 0 0,1 0 0 0 0,0 0 1 0 0,0-1-1 0 0,-1 1 0 0 0,1-1 0 0 0,0 1 0 0 0,-1-1 0 0 0,1 1 0 0 0,-1-1 0 0 0,1 1 1 0 0,0-1-1 0 0,-1 1 0 0 0,1-1 0 0 0,-1 0 0 0 0,0 1 0 0 0,1-1 0 0 0,-1 0 0 0 0,1 1 1 0 0,-1-2-1 0 0,16-27 791 0 0,-15 25-683 0 0,6-10 239 0 0,-1 0 0 0 0,-1 0 0 0 0,0 0 0 0 0,-1-1 1 0 0,-1 0-1 0 0,0 0 0 0 0,2-30 0 0 0,-5 40-368 0 0,0 1 0 0 0,0 0 1 0 0,-1 0-1 0 0,1 0 0 0 0,-1-1 0 0 0,0 1 0 0 0,0 0 0 0 0,0 0 0 0 0,-1 0 0 0 0,1 0 1 0 0,-1 0-1 0 0,0 1 0 0 0,0-1 0 0 0,0 0 0 0 0,-1 1 0 0 0,1 0 0 0 0,-1-1 0 0 0,0 1 1 0 0,0 0-1 0 0,0 0 0 0 0,0 1 0 0 0,0-1 0 0 0,-1 1 0 0 0,1-1 0 0 0,-1 1 0 0 0,0 0 1 0 0,0 0-1 0 0,1 1 0 0 0,-1-1 0 0 0,0 1 0 0 0,0 0 0 0 0,-8-1 0 0 0,2 1-217 0 0,1 0-1 0 0,-1 1 0 0 0,1 0 0 0 0,-1 0 1 0 0,0 1-1 0 0,1 0 0 0 0,0 1 1 0 0,-1 0-1 0 0,1 1 0 0 0,0 0 0 0 0,0 0 1 0 0,-14 8-1 0 0,7-3-421 0 0,1 2 0 0 0,-1 0 0 0 0,2 0 0 0 0,-1 1 1 0 0,-21 23-1 0 0,14-10-261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7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20188 0 0,'26'20'-422'0'0,"1"-1"0"0"0,42 20 0 0 0,32 22 377 0 0,-82-47 34 0 0,0 2-1 0 0,0 0 1 0 0,-2 1-1 0 0,0 0 1 0 0,-1 1-1 0 0,-1 1 1 0 0,-1 1-1 0 0,14 24 1 0 0,-22-33-4 0 0,0 1 0 0 0,-1-1 1 0 0,-1 1-1 0 0,0 1 1 0 0,0-1-1 0 0,-1 1 0 0 0,-1-1 1 0 0,0 1-1 0 0,-1 0 1 0 0,0 0-1 0 0,-1 0 0 0 0,0 0 1 0 0,-1 0-1 0 0,-1-1 1 0 0,0 1-1 0 0,-6 23 0 0 0,-2-6-55 0 0,-2 0 0 0 0,0-1 0 0 0,-18 30 0 0 0,21-45-661 0 0,0 1 0 0 0,-1-2-1 0 0,0 1 1 0 0,-1-1 0 0 0,-1-1-1 0 0,0 0 1 0 0,-20 14 0 0 0,15-11 355 0 0,0-3-489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8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17068 0 0,'-2'2'-194'0'0,"-1"1"157"0"0,1 0 0 0 0,0 1-1 0 0,-1-1 1 0 0,2 0-1 0 0,-1 0 1 0 0,0 1 0 0 0,1 0-1 0 0,-1-1 1 0 0,1 1 0 0 0,0 0-1 0 0,0-1 1 0 0,0 5 0 0 0,-6 55-62 0 0,6-43 64 0 0,-9 148 84 0 0,16 217 0 0 0,1-185-2242 0 0,-7-198 2002 0 0,0 0-1 0 0,0 0 1 0 0,0 0-1 0 0,0 0 0 0 0,0 0 1 0 0,0 0-1 0 0,-1 0 1 0 0,1 0-1 0 0,-1 0 0 0 0,1 0 1 0 0,-1 0-1 0 0,0 0 1 0 0,0 0-1 0 0,-1 2 0 0 0,-1-3 28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8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14403 0 0,'22'-5'408'0'0,"-1"-1"1"0"0,1 0-1 0 0,31-15 0 0 0,18-6-307 0 0,1 6-214 0 0,1 3 1 0 0,119-14-1 0 0,-130 31-1851 0 0,-59 1 1636 0 0,0 0 0 0 0,0 1 0 0 0,0-1 0 0 0,0 1 0 0 0,0 0 0 0 0,0 0 0 0 0,0 0 0 0 0,0 0 0 0 0,0 1 0 0 0,0-1 0 0 0,0 1 0 0 0,-1-1 0 0 0,1 1 0 0 0,0 0 0 0 0,-1 0 0 0 0,5 5 0 0 0,2 9-2426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39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0 399 5393 0 0,'9'-2'7218'0'0,"15"-15"-6580"0"0,-2-1-1 0 0,0-1 1 0 0,-1-1 0 0 0,0-1 0 0 0,25-34 0 0 0,9-9-411 0 0,-47 56-157 0 0,-1-1 1 0 0,0 0-1 0 0,-1 0 1 0 0,0 0-1 0 0,0-1 1 0 0,-1 0 0 0 0,8-20-1 0 0,-13 29-59 0 0,0-1 0 0 0,1 1 0 0 0,-1-1 0 0 0,0 0 0 0 0,0 1 0 0 0,0-1 0 0 0,0 1 0 0 0,0-1 0 0 0,0 1 0 0 0,0-1 1 0 0,-1 1-1 0 0,1-1 0 0 0,-1 1 0 0 0,1-1 0 0 0,-1 1 0 0 0,1-1 0 0 0,-1 1 0 0 0,0 0 0 0 0,0-1 0 0 0,1 1 0 0 0,-1 0 0 0 0,0 0 0 0 0,0-1 0 0 0,0 1 0 0 0,-1 0 0 0 0,1 0 0 0 0,0 0 0 0 0,0 0 0 0 0,-1 1 0 0 0,1-1 0 0 0,0 0 1 0 0,-1 0-1 0 0,1 1 0 0 0,-1-1 0 0 0,1 1 0 0 0,-1-1 0 0 0,1 1 0 0 0,-1 0 0 0 0,-1-1 0 0 0,-10-1-102 0 0,1 0 0 0 0,-1 0 0 0 0,-22 1 1 0 0,21 1 80 0 0,5-1-19 0 0,-1 1 0 0 0,0 0-1 0 0,1 1 1 0 0,-1 0-1 0 0,1 1 1 0 0,-14 3 0 0 0,20-4 20 0 0,1 0 0 0 0,-1 0 0 0 0,0 0 1 0 0,1 1-1 0 0,-1-1 0 0 0,1 1 0 0 0,-1 0 1 0 0,1-1-1 0 0,0 1 0 0 0,0 0 1 0 0,0 0-1 0 0,0 1 0 0 0,0-1 0 0 0,0 0 1 0 0,0 1-1 0 0,1-1 0 0 0,-1 1 0 0 0,1-1 1 0 0,0 1-1 0 0,0 0 0 0 0,0 0 0 0 0,0-1 1 0 0,0 1-1 0 0,0 4 0 0 0,-2 29-23 0 0,1 0-1 0 0,2 0 0 0 0,2 0 1 0 0,9 52-1 0 0,-7-57 20 0 0,-3-13-35 0 0,2-1-1 0 0,0 0 0 0 0,1 1 1 0 0,1-1-1 0 0,1-1 0 0 0,13 30 0 0 0,-15-40 29 0 0,-1 0 0 0 0,1-1-1 0 0,0 0 1 0 0,0 0 0 0 0,0 0-1 0 0,1 0 1 0 0,-1 0 0 0 0,1-1-1 0 0,0 0 1 0 0,1 0 0 0 0,-1-1-1 0 0,1 1 1 0 0,-1-1 0 0 0,1 0-1 0 0,0-1 1 0 0,0 1 0 0 0,1-1-1 0 0,-1-1 1 0 0,0 1 0 0 0,1-1-1 0 0,9 1 1 0 0,-3-2 79 0 0,0 0 1 0 0,-1-1-1 0 0,1-1 0 0 0,-1 0 0 0 0,0 0 0 0 0,0-1 1 0 0,0-1-1 0 0,0 0 0 0 0,0-1 0 0 0,-1 0 0 0 0,1-1 1 0 0,-1 0-1 0 0,-1-1 0 0 0,1 0 0 0 0,11-11 1 0 0,16-15-711 0 0,-2-2 1 0 0,47-57 0 0 0,-62 68-262 0 0,40-46-2422 0 0,-46 52 2403 0 0</inkml:trace>
  <inkml:trace contextRef="#ctx0" brushRef="#br0" timeOffset="1">1002 11 23701 0 0,'-4'-1'1696'0'0,"-1"-8"-4768"0"0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0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0 13907 0 0,'-21'13'-316'0'0,"1"0"0"0"0,0 1 1 0 0,0 1-1 0 0,2 1 0 0 0,-32 35 0 0 0,11-5 199 0 0,-39 63 1 0 0,56-74 134 0 0,1 2 1 0 0,2 0 0 0 0,2 1 0 0 0,2 1 0 0 0,1 0 0 0 0,-11 52-1 0 0,11-19 26 0 0,3 0-1 0 0,-4 125 0 0 0,15-156-39 0 0,2 0 1 0 0,1 0-1 0 0,2 0 1 0 0,2 0-1 0 0,2-1 0 0 0,2 0 1 0 0,1 0-1 0 0,22 45 1 0 0,-14-42-32 0 0,2-2 1 0 0,2 0 0 0 0,2-2 0 0 0,1 0 0 0 0,3-2 0 0 0,64 64 0 0 0,-42-55 74 0 0,3-2 0 0 0,1-2 0 0 0,1-3 0 0 0,90 45 0 0 0,-134-77-28 0 0,-10-4-18 0 0,1-1-1 0 0,-1 0 1 0 0,1 0 0 0 0,-1 0-1 0 0,1-1 1 0 0,-1 1 0 0 0,1-1 0 0 0,0 0-1 0 0,0 0 1 0 0,6 1 0 0 0,-9-2-54 0 0,-1-1 1 0 0,1 1-1 0 0,0 0 0 0 0,-1-1 1 0 0,1 1-1 0 0,0-1 0 0 0,-1 1 1 0 0,1-1-1 0 0,-1 1 0 0 0,1-1 1 0 0,-1 1-1 0 0,1-1 0 0 0,-1 1 1 0 0,1-1-1 0 0,-1 0 0 0 0,1 1 1 0 0,-1-1-1 0 0,0 0 0 0 0,0 1 1 0 0,1-1-1 0 0,-1 0 0 0 0,0 0 1 0 0,0 0-1 0 0,5-22-1314 0 0,-5 20 1210 0 0,3-19-1288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1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31 208 9794 0 0,'-9'-38'1240'0'0,"8"30"-837"0"0,0 1 0 0 0,0-1 0 0 0,-1 1 0 0 0,0-1 1 0 0,-1 1-1 0 0,0 0 0 0 0,-6-11 603 0 0,22 32-1384 0 0,55 144 138 0 0,-47-103 275 0 0,35 64 0 0 0,-55-117-32 0 0,83 140 75 0 0,-68-118-3 0 0,2 0-1 0 0,0 0 0 0 0,32 29 0 0 0,-44-47 82 0 0,-1-2-1 0 0,1 1 1 0 0,0-1-1 0 0,0 0 1 0 0,1 0-1 0 0,-1-1 0 0 0,1 0 1 0 0,-1 0-1 0 0,1 0 1 0 0,0-1-1 0 0,0 0 0 0 0,12 2 1 0 0,-15-4-12 0 0,0 0 1 0 0,0 0 0 0 0,0 0 0 0 0,0 0-1 0 0,0-1 1 0 0,0 1 0 0 0,-1-1-1 0 0,1 0 1 0 0,0-1 0 0 0,0 1-1 0 0,-1 0 1 0 0,1-1 0 0 0,-1 0 0 0 0,1 0-1 0 0,-1 0 1 0 0,0 0 0 0 0,0-1-1 0 0,0 1 1 0 0,0-1 0 0 0,0 0 0 0 0,-1 0-1 0 0,1 0 1 0 0,-1 0 0 0 0,0 0-1 0 0,3-4 1 0 0,18-37 440 0 0,-1-2 0 0 0,-2-1-1 0 0,18-66 1 0 0,-19 56-418 0 0,-4 5-53 0 0,11-70 0 0 0,-8 32-65 0 0,-15 77-46 0 0,0-5-26 0 0,1 1-1 0 0,1-1 1 0 0,1 1-1 0 0,9-19 1 0 0,-14 35-125 0 0,-1-1 1 0 0,1 0-1 0 0,0 1 1 0 0,-1-1 0 0 0,1 1-1 0 0,0-1 1 0 0,0 1 0 0 0,0 0-1 0 0,0-1 1 0 0,0 1-1 0 0,1 0 1 0 0,-1 0 0 0 0,0-1-1 0 0,1 1 1 0 0,-1 0 0 0 0,0 0-1 0 0,4-1 1 0 0,-4 2 11 0 0,1 1 0 0 0,-1-1 0 0 0,0 1 0 0 0,1-1 0 0 0,-1 1 0 0 0,0 0 0 0 0,1 0 1 0 0,-1-1-1 0 0,0 1 0 0 0,0 0 0 0 0,0 0 0 0 0,0 0 0 0 0,0 0 0 0 0,0 0 0 0 0,0 0 0 0 0,0 1 1 0 0,0-1-1 0 0,0 0 0 0 0,-1 0 0 0 0,1 1 0 0 0,0 1 0 0 0,22 52-4700 0 0,-12-32 2925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1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0 16371 0 0,'0'3'-173'0'0,"-2"17"98"0"0,-1-1 0 0 0,0 0 1 0 0,-2 0-1 0 0,0-1 0 0 0,-12 30 0 0 0,-5 15 83 0 0,0 13 15 0 0,-54 218 66 0 0,63-230-64 0 0,-9 57 20 0 0,21-114-51 0 0,-2 17-277 0 0,3-23 261 0 0,0-1-1 0 0,0 0 0 0 0,0 1 0 0 0,0-1 0 0 0,0 0 1 0 0,0 1-1 0 0,1-1 0 0 0,-1 1 0 0 0,0-1 1 0 0,0 0-1 0 0,0 1 0 0 0,0-1 0 0 0,0 0 0 0 0,0 0 1 0 0,1 1-1 0 0,-1-1 0 0 0,0 0 0 0 0,0 1 1 0 0,0-1-1 0 0,1 0 0 0 0,-1 0 0 0 0,0 1 0 0 0,0-1 1 0 0,1 0-1 0 0,-1 0 0 0 0,0 1 0 0 0,1-1 1 0 0,-1 0-1 0 0,0 0 0 0 0,1 0 0 0 0,-1 0 0 0 0,0 0 1 0 0,1 1-1 0 0,-1-1 0 0 0,0 0 0 0 0,1 0 1 0 0,-1 0-1 0 0,0 0 0 0 0,1 0 0 0 0,-1 0 0 0 0,0 0 1 0 0,1 0-1 0 0,-1 0 0 0 0,0 0 0 0 0,1-1 1 0 0,-1 1-1 0 0,0 0 0 0 0,1 0 0 0 0,-1 0 0 0 0,0 0 1 0 0,1 0-1 0 0,-1-1 0 0 0,8-4-1265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14523 0 0,'0'1'2'0'0,"0"1"-1"0"0,0 0 1 0 0,-1-1-1 0 0,2 1 1 0 0,-1 0 0 0 0,0-1-1 0 0,0 1 1 0 0,0-1-1 0 0,1 1 1 0 0,-1 0-1 0 0,1-1 1 0 0,0 1-1 0 0,-1-1 1 0 0,1 1 0 0 0,1 1-1 0 0,0 1-1 0 0,55 178-55 0 0,-14-44 98 0 0,-3-26 88 0 0,68 136-1 0 0,-28-103-3393 0 0,-77-140 1974 0 0,2 0-410 0 0</inkml:trace>
  <inkml:trace contextRef="#ctx0" brushRef="#br0" timeOffset="1">1 451 14563 0 0,'1'-1'107'0'0,"1"0"1"0"0,-1 0-1 0 0,1 0 0 0 0,0 0 1 0 0,0 0-1 0 0,-1 0 0 0 0,1 0 0 0 0,0 0 1 0 0,0 1-1 0 0,2-1 0 0 0,54 4 6 0 0,62 10 0 0 0,44 4 81 0 0,-141-17-547 0 0,0 0 0 0 0,39-7-1 0 0,-35 1-1178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2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14499 0 0,'61'118'103'0'0,"-6"2"0"0"0,69 218 0 0 0,21 267 222 0 0,-131-535-300 0 0,30 209 183 0 0,-41-247-139 0 0,-2 1 0 0 0,-1 0 1 0 0,-2-1-1 0 0,-1 1 0 0 0,-1-1 0 0 0,-13 49 0 0 0,10-63-40 0 0,0 0 0 0 0,0 0 1 0 0,-2-1-1 0 0,0 1 0 0 0,-2-2 0 0 0,1 0 0 0 0,-2 0 0 0 0,0-1 1 0 0,-1 0-1 0 0,0-1 0 0 0,-2 0 0 0 0,1-2 0 0 0,-1 1 0 0 0,-1-2 1 0 0,-27 16-1 0 0,30-22-985 0 0,1-2-754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6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5 127 5345 0 0,'-4'-3'7639'0'0,"44"18"-9555"0"0,0-4 1820 0 0,1-1 0 0 0,0-3 1 0 0,0-1-1 0 0,1-1 0 0 0,0-3 1 0 0,58-4-1 0 0,251-40 453 0 0,-315 36-404 0 0,364-73 212 0 0,-191 35 655 0 0,-166 37-1203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7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0 14699 0 0,'0'0'1086'0'0,"3"12"-2220"0"0,4 31 573 0 0,-1-1-1 0 0,-2 1 1 0 0,-2 0 0 0 0,-5 56-1 0 0,-29 171 829 0 0,-75 303-574 0 0,104-560-58 0 0,-1 1-459 0 0,4-12 56 0 0,4-17-477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9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247 123 6305 0 0,'15'-14'303'0'0,"-9"9"-176"0"0,0 0-1 0 0,0-1 1 0 0,-1 1 0 0 0,1-1-1 0 0,-2 0 1 0 0,1-1 0 0 0,0 1 0 0 0,-1-1-1 0 0,-1 0 1 0 0,7-14 0 0 0,-9-1-370 0 0,-2 22 233 0 0,0-1 1 0 0,1 1 0 0 0,-1-1-1 0 0,1 1 1 0 0,-1-1 0 0 0,0 1-1 0 0,1 0 1 0 0,-1-1 0 0 0,0 1-1 0 0,1 0 1 0 0,-1 0 0 0 0,0-1-1 0 0,0 1 1 0 0,1 0 0 0 0,-1 0-1 0 0,0 0 1 0 0,1 0 0 0 0,-1 0-1 0 0,0 0 1 0 0,0 0 0 0 0,1 0 0 0 0,-1 0-1 0 0,0 0 1 0 0,0 0 0 0 0,1 1-1 0 0,-1-1 1 0 0,0 0 0 0 0,0 1-1 0 0,1-1 1 0 0,-2 1 0 0 0,-5 2-28 0 0,-1 0 1 0 0,1 0-1 0 0,0 1 1 0 0,0 0-1 0 0,0 1 1 0 0,0-1-1 0 0,1 1 1 0 0,0 0-1 0 0,0 1 1 0 0,0 0-1 0 0,1 0 1 0 0,0 0-1 0 0,0 0 1 0 0,0 1-1 0 0,1 0 1 0 0,0 0-1 0 0,0 0 1 0 0,-4 12 0 0 0,-5 15 88 0 0,2 1 1 0 0,-13 67 0 0 0,16-62 62 0 0,-1 16 333 0 0,2 0 0 0 0,1 63 0 0 0,-9 77 406 0 0,11-175-1251 0 0,0 1 1 0 0,-1-1 0 0 0,-2 0 0 0 0,0 0 0 0 0,-1-1 0 0 0,-19 35 0 0 0,7-17-2222 0 0,9-21 1057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7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44 10002 0 0,'-1'-2'154'0'0,"0"0"-1"0"0,0-1 0 0 0,1 1 1 0 0,-1 0-1 0 0,1 0 0 0 0,0-1 1 0 0,-1 1-1 0 0,1 0 1 0 0,0-1-1 0 0,0 1 0 0 0,1 0 1 0 0,-1 0-1 0 0,1-3 0 0 0,-1 4-164 0 0,1 0 0 0 0,0 1-1 0 0,-1-1 1 0 0,1 1-1 0 0,-1-1 1 0 0,1 0-1 0 0,0 1 1 0 0,0-1-1 0 0,-1 1 1 0 0,1-1-1 0 0,0 1 1 0 0,0 0-1 0 0,-1-1 1 0 0,1 1-1 0 0,0 0 1 0 0,0 0 0 0 0,0-1-1 0 0,0 1 1 0 0,0 0-1 0 0,-1 0 1 0 0,1 0-1 0 0,0 0 1 0 0,0 0-1 0 0,0 0 1 0 0,0 0-1 0 0,0 0 1 0 0,0 1-1 0 0,-1-1 1 0 0,1 0-1 0 0,0 0 1 0 0,0 1 0 0 0,0-1-1 0 0,0 0 1 0 0,-1 1-1 0 0,1-1 1 0 0,1 2-1 0 0,12 4-69 0 0,1 1 1 0 0,-1 1-1 0 0,-1 0 0 0 0,1 1 0 0 0,-1 1 0 0 0,-1 0 0 0 0,14 14 1 0 0,-5-2 122 0 0,-1 1 0 0 0,33 48 0 0 0,-37-45-2 0 0,-1 0-1 0 0,-2 1 0 0 0,-1 1 1 0 0,-1 0-1 0 0,12 48 1 0 0,17 149 396 0 0,-8-34-491 0 0,-27-167-1002 0 0,2 0 0 0 0,0 0 0 0 0,15 31 0 0 0,-34-54-2100 0 0,0-7 2664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7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12091 0 0,'0'-3'9'0'0,"1"-1"0"0"0,0 0 1 0 0,0 1-1 0 0,0-1 0 0 0,0 1 1 0 0,1 0-1 0 0,0-1 1 0 0,-1 1-1 0 0,1 0 0 0 0,0 0 1 0 0,0 0-1 0 0,1 0 0 0 0,-1 0 1 0 0,1 0-1 0 0,-1 1 1 0 0,1-1-1 0 0,0 1 0 0 0,0 0 1 0 0,0 0-1 0 0,5-3 0 0 0,6-3-74 0 0,0 1-1 0 0,0 0 1 0 0,21-7-1 0 0,-17 8 78 0 0,0 1-1 0 0,0 1 0 0 0,1 0 0 0 0,0 1 1 0 0,-1 2-1 0 0,1-1 0 0 0,0 2 1 0 0,0 1-1 0 0,0 0 0 0 0,19 4 1 0 0,-14 1 5 0 0,-1 0 0 0 0,0 1 0 0 0,0 2 1 0 0,0 0-1 0 0,-1 1 0 0 0,-1 2 1 0 0,28 17-1 0 0,98 85 92 0 0,-60-44-38 0 0,-82-66 30 0 0,-3-2 18 0 0,1 0 0 0 0,-1 0 0 0 0,0 0 0 0 0,1 0 1 0 0,-1-1-1 0 0,1 1 0 0 0,-1-1 0 0 0,1 0 0 0 0,0 1 1 0 0,0-1-1 0 0,3 0 0 0 0,-6-31 777 0 0,-3 16-871 0 0,0 0-1 0 0,1-1 1 0 0,1 1 0 0 0,1-1-1 0 0,0 1 1 0 0,0 0-1 0 0,2-1 1 0 0,-1 1 0 0 0,2 0-1 0 0,0 0 1 0 0,7-19 0 0 0,-8 27-60 0 0,0 1 0 0 0,1-1 0 0 0,0 1 0 0 0,0-1 0 0 0,0 1 0 0 0,1 0 0 0 0,-1 0 0 0 0,1 0 0 0 0,0 1 0 0 0,1-1 0 0 0,-1 1 0 0 0,1 0 1 0 0,0 1-1 0 0,0-1 0 0 0,0 1 0 0 0,0 0 0 0 0,1 0 0 0 0,-1 0 0 0 0,1 1 0 0 0,0 0 0 0 0,0 0 0 0 0,0 0 0 0 0,0 1 0 0 0,0 0 0 0 0,0 0 0 0 0,0 0 1 0 0,0 1-1 0 0,11 1 0 0 0,-5 0 18 0 0,0 1 0 0 0,0 0 1 0 0,-1 1-1 0 0,1 0 0 0 0,-1 1 1 0 0,0 0-1 0 0,0 1 0 0 0,0 0 1 0 0,-1 1-1 0 0,1 0 0 0 0,-2 1 1 0 0,1 0-1 0 0,-1 0 0 0 0,0 1 1 0 0,0 0-1 0 0,7 10 0 0 0,-3-4-6 0 0,-2 1-1 0 0,1 1 0 0 0,-2 0 0 0 0,0 0 0 0 0,-1 1 1 0 0,-1 0-1 0 0,-1 1 0 0 0,0 0 0 0 0,5 22 0 0 0,-11-36 89 0 0,11 32-1289 0 0,-12-35 1131 0 0,1 0-1 0 0,0 1 1 0 0,0-1-1 0 0,0 0 1 0 0,0 0-1 0 0,0 0 1 0 0,0 1-1 0 0,0-1 1 0 0,0 0-1 0 0,0 0 1 0 0,1-1 0 0 0,-1 1-1 0 0,0 0 1 0 0,1 0-1 0 0,-1-1 1 0 0,0 1-1 0 0,1 0 1 0 0,-1-1-1 0 0,1 0 1 0 0,-1 1-1 0 0,3-1 1 0 0,11 1-26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15515 0 0,'0'0'847'0'0,"17"12"-1399"0"0,-3 3 333 0 0,-1 0 1 0 0,0 1-1 0 0,-1 0 0 0 0,-1 1 1 0 0,14 25-1 0 0,39 99 306 0 0,-48-104-161 0 0,79 242 272 0 0,-72-196-97 0 0,4-1 0 0 0,47 96-1 0 0,-67-164-137 0 0,31 54-920 0 0,-35-63 458 0 0,0 0 0 0 0,1-1 0 0 0,-1 1-1 0 0,1-1 1 0 0,0 0 0 0 0,0 0 0 0 0,0 0-1 0 0,1-1 1 0 0,-1 0 0 0 0,10 5 0 0 0,-2-4-1672 0 0,1-4-311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9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11626 0 0,'0'0'662'0'0,"2"7"-557"0"0,165 309-502 0 0,-158-299 449 0 0,-3-6 82 0 0,0 0-1 0 0,0 0 0 0 0,1 0 0 0 0,13 14 1090 0 0,-19-73-853 0 0,8-69 0 0 0,-7 101-397 0 0,1 1 1 0 0,1 0-1 0 0,0-1 0 0 0,1 2 1 0 0,0-1-1 0 0,1 1 1 0 0,1 0-1 0 0,13-20 0 0 0,-19 31 22 0 0,1 0-1 0 0,0 1 0 0 0,0-1 0 0 0,0 0 0 0 0,1 1 0 0 0,-1 0 1 0 0,1-1-1 0 0,-1 1 0 0 0,1 0 0 0 0,0 0 0 0 0,0 1 1 0 0,0-1-1 0 0,0 1 0 0 0,0-1 0 0 0,0 1 0 0 0,0 0 1 0 0,0 0-1 0 0,1 0 0 0 0,-1 0 0 0 0,0 1 0 0 0,1 0 0 0 0,-1-1 1 0 0,0 1-1 0 0,6 1 0 0 0,-4 0-7 0 0,0 0 0 0 0,-1 1 0 0 0,1 0-1 0 0,0 0 1 0 0,-1 0 0 0 0,1 0 0 0 0,-1 1 0 0 0,0 0-1 0 0,0 0 1 0 0,0 0 0 0 0,0 0 0 0 0,-1 0 0 0 0,1 1 0 0 0,-1 0-1 0 0,6 7 1 0 0,14 24-6 0 0,25 52 0 0 0,-35-61 85 0 0,1-1 1 0 0,1 0-1 0 0,1-1 0 0 0,37 44 1 0 0,-52-67-46 0 0,-1-1 0 0 0,0 0 0 0 0,1 1 0 0 0,-1-1 0 0 0,1 1 0 0 0,-1-1 0 0 0,1 0 0 0 0,-1 1 1 0 0,1-1-1 0 0,-1 0 0 0 0,1 0 0 0 0,-1 1 0 0 0,1-1 0 0 0,-1 0 0 0 0,1 0 0 0 0,-1 0 0 0 0,1 0 0 0 0,-1 0 1 0 0,1 0-1 0 0,0 0 0 0 0,-1 0 0 0 0,1 0 0 0 0,-1 0 0 0 0,1 0 0 0 0,-1 0 0 0 0,1 0 0 0 0,0 0 0 0 0,-1 0 1 0 0,1 0-1 0 0,0-1 0 0 0,13-16 484 0 0,1-24 31 0 0,3-45-68 0 0,7-26-94 0 0,-22 98-360 0 0,2 1 1 0 0,0 0 0 0 0,1 0 0 0 0,0 1 0 0 0,15-23 0 0 0,-20 33-32 0 0,0 1 1 0 0,0-1 0 0 0,0 1-1 0 0,0-1 1 0 0,1 1 0 0 0,-1 0-1 0 0,0 0 1 0 0,1-1 0 0 0,-1 1-1 0 0,1 0 1 0 0,-1 0 0 0 0,1 1-1 0 0,0-1 1 0 0,-1 0 0 0 0,1 0-1 0 0,0 1 1 0 0,0-1 0 0 0,-1 1-1 0 0,1 0 1 0 0,0-1 0 0 0,0 1 0 0 0,0 0-1 0 0,2 0 1 0 0,-1 1-8 0 0,1 0 0 0 0,-1 0 0 0 0,0 0 0 0 0,0 0 0 0 0,0 0 0 0 0,0 1 0 0 0,0 0 1 0 0,0-1-1 0 0,0 1 0 0 0,0 0 0 0 0,4 5 0 0 0,4 4-35 0 0,0 1 0 0 0,-1 1 0 0 0,0 0 0 0 0,9 17 0 0 0,39 77-31 0 0,-39-70 63 0 0,1 0 0 0 0,49 67 0 0 0,-66-100-59 0 0,0-1-1 0 0,0 0 0 0 0,1 0 1 0 0,-1 0-1 0 0,1 0 1 0 0,-1 0-1 0 0,1-1 0 0 0,0 0 1 0 0,0 0-1 0 0,0 0 0 0 0,0 0 1 0 0,1 0-1 0 0,-1-1 0 0 0,0 0 1 0 0,9 2-1 0 0,-5-3-128 0 0,0 0 1 0 0,-1 0-1 0 0,1 0 0 0 0,0-1 1 0 0,-1 0-1 0 0,1-1 0 0 0,0 0 1 0 0,11-4-1 0 0,1-2-267 0 0,-1-2-1 0 0,0 0 1 0 0,-1-1-1 0 0,0 0 1 0 0,30-26-1 0 0,-22 14 609 0 0,-1-1 0 0 0,-1-2 0 0 0,-1 0 0 0 0,-1-1 1 0 0,-2-1-1 0 0,0-2 0 0 0,-2 1 0 0 0,22-53 0 0 0,-37 75 150 0 0,0 0 0 0 0,-1 0 0 0 0,0 0 0 0 0,0 0 0 0 0,-1 0 0 0 0,0-1 0 0 0,0 1 0 0 0,-1 0 0 0 0,0-1 0 0 0,-2-13 0 0 0,2 19-209 0 0,-1-1 1 0 0,0 1-1 0 0,1-1 1 0 0,-1 1-1 0 0,-1-1 0 0 0,1 1 1 0 0,0 0-1 0 0,0 0 0 0 0,-1-1 1 0 0,1 1-1 0 0,-1 0 1 0 0,0 0-1 0 0,0 0 0 0 0,1 1 1 0 0,-1-1-1 0 0,0 0 1 0 0,-1 1-1 0 0,1-1 0 0 0,0 1 1 0 0,0 0-1 0 0,-1 0 0 0 0,1 0 1 0 0,-1 0-1 0 0,1 0 1 0 0,-1 0-1 0 0,1 0 0 0 0,-1 1 1 0 0,1 0-1 0 0,-1-1 1 0 0,1 1-1 0 0,-1 0 0 0 0,-4 1 1 0 0,-1-1-125 0 0,0 1 0 0 0,0 1 0 0 0,0-1 1 0 0,0 1-1 0 0,0 1 0 0 0,1-1 0 0 0,-1 1 1 0 0,1 1-1 0 0,-1 0 0 0 0,1 0 0 0 0,0 0 1 0 0,1 0-1 0 0,-1 1 0 0 0,1 1 0 0 0,0-1 0 0 0,-6 7 1 0 0,2-1 14 0 0,1 0 1 0 0,-1 1-1 0 0,2 0 1 0 0,0 0 0 0 0,0 1-1 0 0,1 0 1 0 0,-10 27-1 0 0,14-32 15 0 0,1 1 0 0 0,0-1 0 0 0,0 1 0 0 0,1 0 0 0 0,0 0 0 0 0,0-1 0 0 0,1 1 0 0 0,0 0 0 0 0,2 9 0 0 0,-2-15 20 0 0,1 0-1 0 0,-1 0 0 0 0,1 0 0 0 0,0 0 1 0 0,0 0-1 0 0,0 0 0 0 0,1 0 0 0 0,-1 0 1 0 0,1-1-1 0 0,-1 1 0 0 0,1 0 0 0 0,0-1 1 0 0,0 1-1 0 0,0-1 0 0 0,0 0 0 0 0,1 0 1 0 0,-1 0-1 0 0,1 0 0 0 0,-1 0 0 0 0,1 0 1 0 0,-1-1-1 0 0,1 1 0 0 0,0-1 0 0 0,0 0 1 0 0,0 0-1 0 0,0 0 0 0 0,0 0 0 0 0,5 1 1 0 0,0-2 46 0 0,0 1 1 0 0,0-1-1 0 0,0 0 0 0 0,0-1 1 0 0,0 0-1 0 0,0 0 1 0 0,0-1-1 0 0,-1 0 0 0 0,1 0 1 0 0,0-1-1 0 0,-1 0 1 0 0,1 0-1 0 0,-1-1 1 0 0,0 0-1 0 0,0 0 0 0 0,-1-1 1 0 0,13-10-1 0 0,-4 1 231 0 0,0-1 1 0 0,-1 0-1 0 0,-1-1 0 0 0,0 0 1 0 0,19-34-1 0 0,-27 39-35 0 0,-5 9-178 0 0,1-1 1 0 0,0 1-1 0 0,0-1 1 0 0,0 1-1 0 0,0 0 1 0 0,0-1 0 0 0,0 1-1 0 0,1 0 1 0 0,-1 0-1 0 0,1 0 1 0 0,3-4-1 0 0,-3 8-97 0 0,-1 0-1 0 0,1 0 0 0 0,-1 1 0 0 0,1-1 0 0 0,-1 0 0 0 0,0 1 0 0 0,0-1 1 0 0,0 0-1 0 0,0 1 0 0 0,1 4 0 0 0,11 47-275 0 0,16 51 217 0 0,-25-92 14 0 0,1 0-1 0 0,1 0 1 0 0,0 0-1 0 0,1 0 0 0 0,11 14 1 0 0,-16-24-15 0 0,0 0 0 0 0,1 0 0 0 0,-1-1 0 0 0,1 1-1 0 0,0-1 1 0 0,0 1 0 0 0,0-1 0 0 0,0 0 0 0 0,0 0 0 0 0,1 0 0 0 0,-1 0 0 0 0,0-1 0 0 0,1 1 0 0 0,-1-1 0 0 0,1 0 0 0 0,0 0 0 0 0,5 0 0 0 0,-3 0-110 0 0,0-1 0 0 0,0-1 0 0 0,-1 1 0 0 0,1-1 0 0 0,0 0 0 0 0,0 0 0 0 0,-1-1 1 0 0,1 0-1 0 0,0 0 0 0 0,6-3 0 0 0,6-6-463 0 0,1 0-1 0 0,-1-1 1 0 0,-1-1 0 0 0,31-29-1 0 0,-18 12 365 0 0,46-58-1 0 0,-62 69 906 0 0,-2 0 0 0 0,0 0-1 0 0,-1-1 1 0 0,17-42 0 0 0,-27 59-435 0 0,0 0 1 0 0,0 1 0 0 0,0-1 0 0 0,0 0 0 0 0,-1 0 0 0 0,1 0-1 0 0,-1-1 1 0 0,0 1 0 0 0,1 0 0 0 0,-2 0 0 0 0,1 0 0 0 0,0 0-1 0 0,-1 0 1 0 0,1 0 0 0 0,-1 0 0 0 0,0 0 0 0 0,0 0 0 0 0,0 0-1 0 0,0 0 1 0 0,0 1 0 0 0,-1-1 0 0 0,1 0 0 0 0,-1 1 0 0 0,0-1-1 0 0,0 1 1 0 0,0-1 0 0 0,0 1 0 0 0,-4-3 0 0 0,3 3-155 0 0,-1 0 0 0 0,1 0 1 0 0,-1 1-1 0 0,0-1 0 0 0,1 1 1 0 0,-1 0-1 0 0,0 0 1 0 0,0 0-1 0 0,1 1 0 0 0,-1-1 1 0 0,0 1-1 0 0,0 0 0 0 0,0 0 1 0 0,0 0-1 0 0,0 1 0 0 0,0-1 1 0 0,0 1-1 0 0,1 0 1 0 0,-1 0-1 0 0,0 0 0 0 0,1 1 1 0 0,-6 2-1 0 0,1 1-73 0 0,0 0 1 0 0,1 0-1 0 0,-1 1 0 0 0,1 0 0 0 0,1 0 1 0 0,-1 0-1 0 0,1 1 0 0 0,0 0 1 0 0,1 1-1 0 0,0-1 0 0 0,0 1 0 0 0,0 0 1 0 0,1 0-1 0 0,0 1 0 0 0,1-1 0 0 0,-4 13 1 0 0,5-13 39 0 0,-1-1 0 0 0,2 1 0 0 0,-1-1 0 0 0,1 1 0 0 0,0-1 0 0 0,1 1 0 0 0,0-1 0 0 0,0 1 0 0 0,0 0 0 0 0,1-1 0 0 0,0 1 0 0 0,1-1 0 0 0,0 1 0 0 0,0-1 0 0 0,0 0 0 0 0,1 0 1 0 0,0 0-1 0 0,1 0 0 0 0,8 13 0 0 0,-10-17 7 0 0,1 0 0 0 0,0-1 0 0 0,-1 1 0 0 0,2 0 1 0 0,-1-1-1 0 0,0 0 0 0 0,0 0 0 0 0,1 0 0 0 0,-1 0 0 0 0,1 0 1 0 0,-1-1-1 0 0,1 1 0 0 0,0-1 0 0 0,7 1 0 0 0,-4-1 20 0 0,0 0-1 0 0,0-1 0 0 0,0 0 1 0 0,-1-1-1 0 0,1 1 0 0 0,0-1 0 0 0,13-4 1 0 0,-5 0 61 0 0,0 0 1 0 0,0-2-1 0 0,-1 0 1 0 0,1 0-1 0 0,-2-1 1 0 0,21-16-1 0 0,-21 13 76 0 0,-1-1 0 0 0,-1 0 0 0 0,0-1 0 0 0,-1 0 0 0 0,0-1 0 0 0,10-19 0 0 0,10-13 764 0 0,-25 39-834 0 0,-4 12-589 0 0,2 10 341 0 0,67 242-142 0 0,-25-80 401 0 0,-25-103-32 0 0,15 117-1 0 0,-30-147-2 0 0,-2-1 0 0 0,-2 1 0 0 0,-2 0 1 0 0,-7 50-1 0 0,6-86-21 0 0,1 0 1 0 0,-1 1-1 0 0,0-1 1 0 0,-1 0-1 0 0,0 0 1 0 0,0 0-1 0 0,-1 0 1 0 0,0 0-1 0 0,0-1 1 0 0,-1 0-1 0 0,0 0 1 0 0,0 0-1 0 0,0-1 1 0 0,-1 1-1 0 0,-9 6 1 0 0,6-6 42 0 0,0-1 0 0 0,-1 0 0 0 0,0-1 0 0 0,0 0 0 0 0,0 0 1 0 0,-1-1-1 0 0,0 0 0 0 0,0-1 0 0 0,0 0 0 0 0,0-1 0 0 0,-13 1 0 0 0,12-2-55 0 0,-1 0 0 0 0,0-1 0 0 0,1 0 0 0 0,-1-1 0 0 0,0-1 0 0 0,1 0 0 0 0,-1-1 0 0 0,1 0 0 0 0,0-1 0 0 0,-17-7 0 0 0,15 4-312 0 0,1 0-1 0 0,0-1 1 0 0,1 0 0 0 0,-1-1-1 0 0,2 0 1 0 0,-1-1 0 0 0,1-1-1 0 0,1 0 1 0 0,0 0 0 0 0,0-1-1 0 0,1 0 1 0 0,1-1-1 0 0,-12-23 1 0 0,0-9 132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4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13331 0 0,'5'1'224'0'0,"0"0"1"0"0,0 0-1 0 0,0 0 1 0 0,0 0 0 0 0,-1 1-1 0 0,1 0 1 0 0,0 0-1 0 0,-1 0 1 0 0,1 1-1 0 0,-1-1 1 0 0,0 1-1 0 0,0 0 1 0 0,0 0-1 0 0,0 1 1 0 0,6 7-1 0 0,2 2-344 0 0,0 1 0 0 0,-2 0 0 0 0,11 18 1 0 0,-3 2-86 0 0,-2 1 0 0 0,-1 1 0 0 0,-2 0 0 0 0,-2 1 0 0 0,-1 0 0 0 0,10 76 0 0 0,-20-100-2579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1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15699 0 0,'0'0'-448'0'0,"21"15"-956"0"0,-13-8 1398 0 0,0 0 0 0 0,-1 0 0 0 0,1 1 0 0 0,-1 1 0 0 0,-1-1 0 0 0,0 1 0 0 0,0 0 0 0 0,0 0 0 0 0,5 15 0 0 0,1 4 110 0 0,-2 1 1 0 0,7 31-1 0 0,7 10 1193 0 0,-21-73-1133 0 0,2-2-131 0 0,-1-1 0 0 0,0 0 0 0 0,0 0 0 0 0,0-1 0 0 0,0 1 0 0 0,-1-1 0 0 0,0 0 0 0 0,-1 0 0 0 0,1 0 0 0 0,0-8 0 0 0,13-29-54 0 0,2 2-46 0 0,-6 11 45 0 0,19-31 1 0 0,-27 54-11 0 0,1 0 0 0 0,0 1 1 0 0,0 0-1 0 0,1 0 0 0 0,0 0 0 0 0,0 1 1 0 0,0-1-1 0 0,15-9 0 0 0,-20 15 16 0 0,1 0 1 0 0,-1 1-1 0 0,0-1 0 0 0,0 1 0 0 0,0-1 0 0 0,0 1 0 0 0,0-1 1 0 0,1 1-1 0 0,-1 0 0 0 0,0 0 0 0 0,0-1 0 0 0,0 1 1 0 0,1 0-1 0 0,-1 0 0 0 0,0 0 0 0 0,0 1 0 0 0,1-1 0 0 0,-1 0 1 0 0,0 0-1 0 0,0 1 0 0 0,0-1 0 0 0,0 0 0 0 0,2 2 0 0 0,0-1 2 0 0,-1 1 0 0 0,1 0 0 0 0,-1 0 0 0 0,0 0 0 0 0,0 0 0 0 0,1 0 0 0 0,-1 0 0 0 0,0 1 0 0 0,2 3-1 0 0,3 5 2 0 0,-1 2 0 0 0,0-1 0 0 0,5 16-1 0 0,-10-26 10 0 0,26 83 9 0 0,15 37 160 0 0,-37-109-148 0 0,1 0-1 0 0,1 0 1 0 0,0-1 0 0 0,1 0 0 0 0,0 0 0 0 0,17 17 0 0 0,-20-25-168 0 0,-1 1 1 0 0,1-2-1 0 0,0 1 1 0 0,0-1 0 0 0,1 1-1 0 0,-1-2 1 0 0,1 1-1 0 0,0 0 1 0 0,-1-1 0 0 0,1 0-1 0 0,0-1 1 0 0,0 1-1 0 0,0-1 1 0 0,0 0-1 0 0,1-1 1 0 0,-1 1 0 0 0,0-1-1 0 0,0 0 1 0 0,0-1-1 0 0,1 0 1 0 0,-1 0 0 0 0,0 0-1 0 0,0 0 1 0 0,0-1-1 0 0,0 0 1 0 0,6-4 0 0 0,10-4-1021 0 0,-1-1 0 0 0,0-1 1 0 0,-1 0-1 0 0,0-2 0 0 0,25-23 1 0 0,-21 16 800 0 0,0-2 0 0 0,37-48 0 0 0,-45 49 1735 0 0,0-1 0 0 0,-2 0 1 0 0,20-46-1 0 0,-32 64-1098 0 0,0 1-1 0 0,0-1 1 0 0,-1 0-1 0 0,1 0 1 0 0,-2 0 0 0 0,1 1-1 0 0,0-1 1 0 0,-1 0-1 0 0,0 0 1 0 0,0 0-1 0 0,0 0 1 0 0,-1 0 0 0 0,0 0-1 0 0,1 0 1 0 0,-2 0-1 0 0,1 0 1 0 0,-1 0-1 0 0,0 1 1 0 0,-2-6 0 0 0,2 7-224 0 0,-1 0 0 0 0,1 0 0 0 0,0 0 0 0 0,-1 0 0 0 0,0 1 0 0 0,1 0 0 0 0,-1-1 0 0 0,0 1 0 0 0,0 0 0 0 0,0 0 0 0 0,-1 1 0 0 0,1-1 0 0 0,0 1 0 0 0,-1-1 0 0 0,1 1 0 0 0,-1 0 0 0 0,1 1 0 0 0,-1-1 0 0 0,0 0 0 0 0,1 1 0 0 0,-1 0 0 0 0,0 0 0 0 0,1 0 0 0 0,-1 0 0 0 0,1 1 0 0 0,-1-1 0 0 0,-4 2 0 0 0,-1 1-101 0 0,1-1 0 0 0,-1 1 0 0 0,1 1 0 0 0,0-1 1 0 0,0 1-1 0 0,1 1 0 0 0,-1-1 0 0 0,1 1 0 0 0,0 1 0 0 0,0-1 0 0 0,0 1 0 0 0,1 1 0 0 0,-10 12 0 0 0,8-10 30 0 0,1 1-1 0 0,1 0 1 0 0,0 1-1 0 0,0-1 1 0 0,1 1-1 0 0,0 0 1 0 0,1 0-1 0 0,0 0 0 0 0,-3 22 1 0 0,6-28 20 0 0,0 0 0 0 0,1 0 0 0 0,-1 0 0 0 0,1 0 0 0 0,0 0 0 0 0,1 0 0 0 0,-1 0 0 0 0,1 0 0 0 0,0 0 1 0 0,1 0-1 0 0,-1 0 0 0 0,1 0 0 0 0,0-1 0 0 0,0 1 0 0 0,0-1 0 0 0,0 1 0 0 0,1-1 0 0 0,0 0 0 0 0,0 0 0 0 0,0 0 0 0 0,1 0 0 0 0,-1 0 0 0 0,1-1 0 0 0,0 0 0 0 0,0 0 0 0 0,0 0 0 0 0,0 0 1 0 0,0 0-1 0 0,1-1 0 0 0,-1 0 0 0 0,1 0 0 0 0,0 0 0 0 0,-1 0 0 0 0,1-1 0 0 0,0 0 0 0 0,0 0 0 0 0,0 0 0 0 0,0-1 0 0 0,0 0 0 0 0,0 0 0 0 0,0 0 0 0 0,0 0 0 0 0,0-1 0 0 0,0 1 0 0 0,8-4 1 0 0,4-2 173 0 0,-1-1 0 0 0,1-1 0 0 0,-1-1 0 0 0,0 0 1 0 0,-1-1-1 0 0,0 0 0 0 0,-1-2 0 0 0,0 1 1 0 0,-1-2-1 0 0,0 0 0 0 0,-1-1 0 0 0,0 0 1 0 0,18-29-1 0 0,17-28 1246 0 0,-47 70-1452 0 0,2 3-427 0 0,6 9 406 0 0,-1 0 0 0 0,0 0-1 0 0,-1 1 1 0 0,-1-1-1 0 0,1 1 1 0 0,-2 0 0 0 0,0 1-1 0 0,4 17 1 0 0,3 10 52 0 0,2 3 32 0 0,-10-29-9 0 0,0-1-1 0 0,1 0 1 0 0,1 0 0 0 0,0-1 0 0 0,1 1 0 0 0,12 19 0 0 0,-18-32-11 0 0,0 1 1 0 0,1-1-1 0 0,-1 1 1 0 0,1-1-1 0 0,-1 1 1 0 0,1-1-1 0 0,-1 1 1 0 0,1-1-1 0 0,-1 0 0 0 0,1 1 1 0 0,-1-1-1 0 0,1 0 1 0 0,-1 1-1 0 0,1-1 1 0 0,0 0-1 0 0,-1 0 1 0 0,1 1-1 0 0,-1-1 1 0 0,1 0-1 0 0,0 0 1 0 0,-1 0-1 0 0,1 0 0 0 0,0 0 1 0 0,-1 0-1 0 0,1 0 1 0 0,0 0-1 0 0,-1 0 1 0 0,1 0-1 0 0,0 0 1 0 0,1-1 10 0 0,-1 0 0 0 0,1 0 0 0 0,0 0 0 0 0,-1 0 0 0 0,0 0 0 0 0,1-1 0 0 0,-1 1 0 0 0,0 0 0 0 0,1 0 0 0 0,1-4 0 0 0,23-43 276 0 0,-24 43-262 0 0,26-63 111 0 0,-22 50-146 0 0,0 0 0 0 0,2 0 0 0 0,0 0 0 0 0,2 1 0 0 0,-1 1 0 0 0,2 0 0 0 0,18-23 0 0 0,-27 39-7 0 0,-1-1 1 0 0,0 0 0 0 0,1 0 0 0 0,-1 0-1 0 0,1 1 1 0 0,-1-1 0 0 0,1 1-1 0 0,-1-1 1 0 0,1 1 0 0 0,0 0 0 0 0,-1 0-1 0 0,1-1 1 0 0,-1 1 0 0 0,1 0 0 0 0,0 0-1 0 0,-1 1 1 0 0,1-1 0 0 0,-1 0-1 0 0,1 0 1 0 0,0 1 0 0 0,-1-1 0 0 0,1 1-1 0 0,-1 0 1 0 0,1-1 0 0 0,-1 1-1 0 0,0 0 1 0 0,1 0 0 0 0,-1 0 0 0 0,2 1-1 0 0,40 32-56 0 0,-41-32 72 0 0,41 50-1 0 0,-34-40 18 0 0,0 0 0 0 0,1-1 0 0 0,14 13 0 0 0,-23-24-3 0 0,-1 1 0 0 0,1-1 0 0 0,0 0 0 0 0,0 1 0 0 0,0-1 0 0 0,0 0 0 0 0,0 1 0 0 0,0-1 0 0 0,0 0 0 0 0,0 0-1 0 0,0 0 1 0 0,0 0 0 0 0,0 0 0 0 0,0 0 0 0 0,0 0 0 0 0,0 0 0 0 0,0-1 0 0 0,0 1 0 0 0,0 0 0 0 0,0 0 0 0 0,0-1 0 0 0,0 1 0 0 0,0-1 0 0 0,0 1 0 0 0,0-1-1 0 0,0 1 1 0 0,-1-1 0 0 0,1 0 0 0 0,0 1 0 0 0,0-1 0 0 0,-1 0 0 0 0,1 0 0 0 0,0 1 0 0 0,-1-1 0 0 0,2-2 0 0 0,28-41 151 0 0,-16 23-114 0 0,38-44-138 0 0,61-60 0 0 0,-113 124 67 0 0,1 0 0 0 0,0 0 0 0 0,0 0-1 0 0,0 0 1 0 0,0 0 0 0 0,0 0 0 0 0,0 1-1 0 0,0-1 1 0 0,0 0 0 0 0,0 1 0 0 0,0-1 0 0 0,1 1-1 0 0,-1-1 1 0 0,0 1 0 0 0,0-1 0 0 0,0 1-1 0 0,1 0 1 0 0,-1 0 0 0 0,0-1 0 0 0,0 1-1 0 0,1 0 1 0 0,-1 0 0 0 0,0 0 0 0 0,1 1 0 0 0,-1-1-1 0 0,0 0 1 0 0,0 0 0 0 0,1 1 0 0 0,-1-1-1 0 0,0 1 1 0 0,0-1 0 0 0,0 1 0 0 0,0-1-1 0 0,0 1 1 0 0,1 0 0 0 0,-1-1 0 0 0,0 1 0 0 0,0 0-1 0 0,-1 0 1 0 0,1 0 0 0 0,0 0 0 0 0,0 0-1 0 0,0 0 1 0 0,-1 0 0 0 0,1 0 0 0 0,0 0-1 0 0,-1 0 1 0 0,1 2 0 0 0,5 7-31 0 0,-1 1 1 0 0,0 1-1 0 0,-1-1 0 0 0,4 13 1 0 0,-5-13 64 0 0,1 1-13 0 0,3 12 33 0 0,1 0 1 0 0,2-1-1 0 0,22 42 1 0 0,-30-61-29 0 0,1 1 0 0 0,0-1-1 0 0,0 1 1 0 0,1-1 0 0 0,-1 0 0 0 0,1 0 0 0 0,0 0 0 0 0,0-1 0 0 0,0 1 0 0 0,0-1 0 0 0,1 0 0 0 0,-1 0 0 0 0,1-1 0 0 0,0 1 0 0 0,0-1 0 0 0,0 0 0 0 0,0 0 0 0 0,0-1 0 0 0,0 1 0 0 0,1-1 0 0 0,-1 0 0 0 0,0-1 0 0 0,1 1 0 0 0,7-2 0 0 0,-7 0 12 0 0,0 0 0 0 0,-1-1 0 0 0,1 0-1 0 0,-1 0 1 0 0,1-1 0 0 0,-1 1 0 0 0,0-1 0 0 0,0-1-1 0 0,0 1 1 0 0,0 0 0 0 0,-1-1 0 0 0,0 0 0 0 0,6-6-1 0 0,6-7 124 0 0,25-36 0 0 0,-14 10 75 0 0,36-72 0 0 0,-60 108-203 0 0,7-9 23 0 0,-8 13-46 0 0,-1 0 1 0 0,1 0-1 0 0,0 0 0 0 0,-1 0 1 0 0,0 0-1 0 0,1 0 0 0 0,-1 0 1 0 0,0-4-1 0 0,3 4-535 0 0,2 9 309 0 0,4 11 87 0 0,-9-16 104 0 0,6 14-7 0 0,0 0 0 0 0,-1 1-1 0 0,-1-1 1 0 0,0 1 0 0 0,3 24-1 0 0,6 83 47 0 0,-14-122 3 0 0,6 136 48 0 0,-5 0 0 0 0,-6 0-1 0 0,-25 145 1 0 0,29-272-40 0 0,-17 86 52 0 0,16-87-46 0 0,-1 0-1 0 0,0-1 0 0 0,0 1 1 0 0,-1-1-1 0 0,0 0 0 0 0,0 0 1 0 0,-1 0-1 0 0,-8 10 1 0 0,11-16 12 0 0,0 1 0 0 0,0-1 0 0 0,0 0 0 0 0,0 0 0 0 0,0 0 0 0 0,0 0 1 0 0,-1 0-1 0 0,1 0 0 0 0,-1-1 0 0 0,0 1 0 0 0,1-1 0 0 0,-1 0 0 0 0,0 1 1 0 0,0-1-1 0 0,0-1 0 0 0,0 1 0 0 0,0 0 0 0 0,0-1 0 0 0,0 1 0 0 0,0-1 1 0 0,0 0-1 0 0,0 0 0 0 0,0 0 0 0 0,0-1 0 0 0,0 1 0 0 0,0-1 0 0 0,0 1 1 0 0,0-1-1 0 0,0 0 0 0 0,1 0 0 0 0,-1 0 0 0 0,-3-2 0 0 0,1-1 46 0 0,1 1-1 0 0,-1-1 1 0 0,1 0-1 0 0,0 0 1 0 0,0 0-1 0 0,0 0 1 0 0,1-1-1 0 0,0 0 1 0 0,0 0-1 0 0,0 0 1 0 0,0 0-1 0 0,1 0 1 0 0,0 0-1 0 0,0-1 1 0 0,0 1-1 0 0,-1-8 1 0 0,-1-7-42 0 0,0-1-1 0 0,2 0 1 0 0,0 0-1 0 0,2 0 1 0 0,0 0 0 0 0,1 1-1 0 0,2-1 1 0 0,0 0 0 0 0,6-24-1 0 0,-6 37-85 0 0,-1 0 1 0 0,1 0-1 0 0,0 0 0 0 0,1 0 0 0 0,0 1 0 0 0,0 0 0 0 0,1 0 0 0 0,-1 0 0 0 0,2 0 1 0 0,-1 1-1 0 0,1-1 0 0 0,0 2 0 0 0,0-1 0 0 0,0 0 0 0 0,1 1 0 0 0,0 1 0 0 0,0-1 1 0 0,0 1-1 0 0,1 0 0 0 0,-1 0 0 0 0,1 1 0 0 0,0 0 0 0 0,0 1 0 0 0,0 0 1 0 0,12-2-1 0 0,3 1-28 0 0,0 2 0 0 0,0 0 0 0 0,0 2 1 0 0,0 0-1 0 0,0 2 0 0 0,32 7 0 0 0,131 47 36 0 0,-174-53 24 0 0,-10-3 113 0 0,19 5-1597 0 0,-20-6 1418 0 0,-1 0 1 0 0,0 0-1 0 0,1 0 0 0 0,-1 0 0 0 0,1 0 0 0 0,-1 0 1 0 0,0-1-1 0 0,1 1 0 0 0,-1 0 0 0 0,0 0 1 0 0,1 0-1 0 0,-1 0 0 0 0,0 0 0 0 0,1 0 0 0 0,-1-1 1 0 0,0 1-1 0 0,1 0 0 0 0,-1 0 0 0 0,0-1 0 0 0,0 1 1 0 0,1 0-1 0 0,-1 0 0 0 0,0-1 0 0 0,0 1 1 0 0,1 0-1 0 0,-1-1 0 0 0,0 1 0 0 0,0 0 0 0 0,0-1 1 0 0,0 1-1 0 0,0 0 0 0 0,1-1 0 0 0,-1 1 0 0 0,0 0 1 0 0,0-1-1 0 0,0 1 0 0 0,0 0 0 0 0,0-1 1 0 0,0 1-1 0 0,0 0 0 0 0,0-1 0 0 0,0 1 0 0 0,0-1 1 0 0,0 1-1 0 0,-1 0 0 0 0,1-1 0 0 0,0 1 0 0 0,0 0 1 0 0,0-1-1 0 0,0 1 0 0 0,-1-1 0 0 0,-3-10-2069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1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 20212 0 0,'-7'-7'-312'0'0,"4"1"-528"0"0,0 3 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14387 0 0,'7'-42'51'0'0,"-2"9"136"0"0,1 1 0 0 0,1 0-1 0 0,2 1 1 0 0,15-37-1 0 0,-24 67-197 0 0,1 0 0 0 0,-1 0 0 0 0,0 0 0 0 0,0 1 0 0 0,1-1 0 0 0,-1 0 0 0 0,1 0 0 0 0,-1 0-1 0 0,1 0 1 0 0,-1 1 0 0 0,1-1 0 0 0,-1 0 0 0 0,1 1 0 0 0,0-1 0 0 0,-1 0 0 0 0,1 1 0 0 0,0-1 0 0 0,0 1-1 0 0,-1-1 1 0 0,1 1 0 0 0,0-1 0 0 0,0 1 0 0 0,0-1 0 0 0,0 1 0 0 0,0 0 0 0 0,0 0 0 0 0,-1-1 0 0 0,1 1-1 0 0,0 0 1 0 0,0 0 0 0 0,0 0 0 0 0,0 0 0 0 0,0 0 0 0 0,0 0 0 0 0,0 0 0 0 0,0 1 0 0 0,0-1 0 0 0,0 0-1 0 0,0 0 1 0 0,-1 1 0 0 0,1-1 0 0 0,0 1 0 0 0,0-1 0 0 0,0 0 0 0 0,0 1 0 0 0,-1 0 0 0 0,1-1 0 0 0,0 1 0 0 0,-1-1-1 0 0,1 1 1 0 0,0 0 0 0 0,-1-1 0 0 0,1 1 0 0 0,0 1 0 0 0,6 7-82 0 0,0 0 1 0 0,0 0-1 0 0,8 18 0 0 0,-10-18 113 0 0,106 204 5 0 0,-60-111 84 0 0,67 102-1 0 0,-88-159-54 0 0,-12-15 24 0 0,2-1 0 0 0,41 47 1 0 0,-60-75-45 0 0,-1-1 0 0 0,1 1 0 0 0,-1 0 1 0 0,0-1-1 0 0,1 1 0 0 0,-1-1 1 0 0,1 0-1 0 0,-1 1 0 0 0,1-1 1 0 0,0 1-1 0 0,-1-1 0 0 0,1 0 1 0 0,-1 1-1 0 0,1-1 0 0 0,0 0 0 0 0,-1 0 1 0 0,1 1-1 0 0,0-1 0 0 0,-1 0 1 0 0,1 0-1 0 0,0 0 0 0 0,-1 0 1 0 0,1 0-1 0 0,0 0 0 0 0,0 0 1 0 0,-1 0-1 0 0,1 0 0 0 0,0 0 0 0 0,-1 0 1 0 0,1 0-1 0 0,0-1 0 0 0,-1 1 1 0 0,1 0-1 0 0,-1-1 0 0 0,1 1 1 0 0,0 0-1 0 0,-1-1 0 0 0,1 1 1 0 0,-1 0-1 0 0,1-1 0 0 0,-1 1 0 0 0,1-1 1 0 0,-1 1-1 0 0,1-1 0 0 0,-1 1 1 0 0,1-1-1 0 0,-1 0 0 0 0,0 1 1 0 0,1-1-1 0 0,-1 1 0 0 0,0-1 1 0 0,0 0-1 0 0,0 1 0 0 0,1-1 0 0 0,-1 0 1 0 0,0 1-1 0 0,0-3 0 0 0,9-47 1295 0 0,-8 42-1219 0 0,26-239 877 0 0,0-9-1400 0 0,2 89-2843 0 0,-21 143-895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1 892 10106 0 0,'0'0'704'0'0,"6"4"-317"0"0,-2-2-331 0 0,0 0 1 0 0,0 0-1 0 0,0 0 1 0 0,1-1-1 0 0,-1 1 1 0 0,1-1-1 0 0,-1 0 1 0 0,1 0-1 0 0,-1-1 0 0 0,1 1 1 0 0,0-1-1 0 0,-1 0 1 0 0,1 0-1 0 0,0-1 1 0 0,-1 1-1 0 0,1-1 0 0 0,-1 0 1 0 0,8-3-1 0 0,-3-1 65 0 0,1 0 0 0 0,-1 0 0 0 0,-1-1 0 0 0,1-1-1 0 0,-1 1 1 0 0,12-14 0 0 0,39-50 526 0 0,-44 50-475 0 0,-1-1 1 0 0,-1-1 0 0 0,-1 0-1 0 0,-1-1 1 0 0,-1 0 0 0 0,11-37-1 0 0,-18 48-133 0 0,0 0 0 0 0,0-1 0 0 0,-1 1 0 0 0,-1-1 0 0 0,0 1 0 0 0,-1-1 0 0 0,-1 0 0 0 0,0 0 0 0 0,0 1-1 0 0,-1-1 1 0 0,-1 1 0 0 0,0 0 0 0 0,0-1 0 0 0,-11-20 0 0 0,13 29-84 0 0,-2 1 0 0 0,1-1 1 0 0,0 1-1 0 0,-1-1 0 0 0,1 1 0 0 0,-1 0 1 0 0,0 0-1 0 0,0 0 0 0 0,-1 0 0 0 0,1 0 0 0 0,0 1 1 0 0,-1 0-1 0 0,0-1 0 0 0,1 1 0 0 0,-1 1 1 0 0,0-1-1 0 0,-6-1 0 0 0,8 2-12 0 0,-1 1 0 0 0,0-1 0 0 0,1 1 0 0 0,-1 0 0 0 0,0 0 0 0 0,0 0 0 0 0,0 0 0 0 0,1 0 0 0 0,-1 1 0 0 0,0-1 0 0 0,1 1 0 0 0,-1 0-1 0 0,0 0 1 0 0,1 0 0 0 0,-1 0 0 0 0,1 0 0 0 0,-1 1 0 0 0,1-1 0 0 0,0 1 0 0 0,-1-1 0 0 0,1 1 0 0 0,0 0 0 0 0,0 0 0 0 0,0 0 0 0 0,0 0 0 0 0,1 0 0 0 0,-3 3 0 0 0,-8 14-33 0 0,1 0 0 0 0,0 1 0 0 0,2 0 0 0 0,0 0 0 0 0,1 1 0 0 0,-10 41 0 0 0,15-45 98 0 0,0 0 0 0 0,1 0 0 0 0,0 0 0 0 0,2 1 0 0 0,0-1 0 0 0,1 0-1 0 0,0 1 1 0 0,2-1 0 0 0,6 25 0 0 0,-7-36-8 0 0,0 0 0 0 0,0 0 0 0 0,1 0 0 0 0,-1 0 0 0 0,1 0 0 0 0,1-1 0 0 0,-1 1 0 0 0,1-1 0 0 0,0 0 1 0 0,0 0-1 0 0,1 0 0 0 0,0 0 0 0 0,-1-1 0 0 0,1 0 0 0 0,1 0 0 0 0,-1 0 0 0 0,1-1 0 0 0,-1 0 0 0 0,13 5 0 0 0,-10-5 25 0 0,0-1 1 0 0,1 0-1 0 0,-1-1 0 0 0,1 0 1 0 0,0 0-1 0 0,-1-1 1 0 0,1 0-1 0 0,0 0 0 0 0,-1-1 1 0 0,1 0-1 0 0,-1-1 0 0 0,1 0 1 0 0,-1 0-1 0 0,13-5 0 0 0,10-7 138 0 0,-2 0-1 0 0,0-2 0 0 0,49-35 0 0 0,70-72 870 0 0,-128 103-701 0 0,-17 15-290 0 0,1 1 1 0 0,-1 0 0 0 0,1 0-1 0 0,0 0 1 0 0,0 0-1 0 0,1 1 1 0 0,-1 0 0 0 0,1 0-1 0 0,0 0 1 0 0,0 0-1 0 0,0 1 1 0 0,0 0-1 0 0,0 0 1 0 0,7-1 0 0 0,-9 3-58 0 0,0 0 1 0 0,0 1 0 0 0,0 0-1 0 0,0 0 1 0 0,0 0 0 0 0,0 0-1 0 0,0 0 1 0 0,0 0 0 0 0,-1 1-1 0 0,1-1 1 0 0,0 1 0 0 0,-1 0-1 0 0,0 0 1 0 0,1 0 0 0 0,3 5-1 0 0,35 40-33 0 0,-35-39 60 0 0,18 23 153 0 0,29 52 0 0 0,-55-89 323 0 0,1 0 1 0 0,-1 0 0 0 0,1 0 0 0 0,0-1 0 0 0,0 1-1 0 0,1 0 1 0 0,0 0 0 0 0,1-8 0 0 0,5-62-816 0 0,4 29-268 0 0,2 0 0 0 0,2 1 1 0 0,34-79-1 0 0,-34 92 291 0 0,2 0 0 0 0,1 1 1 0 0,2 0-1 0 0,33-43 1 0 0,-42 63 195 0 0,0 1 0 0 0,0 0 1 0 0,1 0-1 0 0,0 1 1 0 0,1 1-1 0 0,0 0 0 0 0,1 0 1 0 0,0 1-1 0 0,0 1 1 0 0,0 0-1 0 0,1 1 1 0 0,0 0-1 0 0,25-6 0 0 0,-37 12 67 0 0,0-1 0 0 0,1 0 0 0 0,-1 1 0 0 0,0 0 0 0 0,1-1 0 0 0,-1 1 0 0 0,0 0 0 0 0,0 0 0 0 0,1 1 0 0 0,-1-1-1 0 0,0 0 1 0 0,1 1 0 0 0,-1-1 0 0 0,0 1 0 0 0,0 0 0 0 0,0 0 0 0 0,1-1 0 0 0,-1 2 0 0 0,0-1 0 0 0,0 0 0 0 0,-1 0 0 0 0,1 1-1 0 0,0-1 1 0 0,0 1 0 0 0,0-1 0 0 0,-1 1 0 0 0,1 0 0 0 0,-1 0 0 0 0,0-1 0 0 0,2 4 0 0 0,0 3 52 0 0,0 0 0 0 0,0 0-1 0 0,-1 0 1 0 0,0 0 0 0 0,0 0 0 0 0,-1 1 0 0 0,0 10 0 0 0,8 166 359 0 0,-7-86-191 0 0,21 130 0 0 0,-15-195-116 0 0,2 0 0 0 0,16 40 0 0 0,-9-27-154 0 0,-14-38 442 0 0,3 10-3961 0 0,-3-26 544 0 0,-5-5 2851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3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16139 0 0,'290'-16'227'0'0,"-239"12"-15"0"0,90-18 139 0 0,-23 3-296 0 0,-116 18-72 0 0,0 1 1 0 0,0 0 0 0 0,0 1 0 0 0,0-1-1 0 0,-1 0 1 0 0,1 0 0 0 0,0 1 0 0 0,0-1-1 0 0,0 1 1 0 0,-1-1 0 0 0,1 1 0 0 0,0 0 0 0 0,0 0-1 0 0,-1 0 1 0 0,1 0 0 0 0,-1 0 0 0 0,1 0-1 0 0,-1 0 1 0 0,1 0 0 0 0,-1 1 0 0 0,0-1-1 0 0,0 1 1 0 0,0-1 0 0 0,1 1 0 0 0,-1-1-1 0 0,-1 1 1 0 0,1 0 0 0 0,0-1 0 0 0,0 1-1 0 0,-1 0 1 0 0,1 0 0 0 0,-1-1 0 0 0,1 1-1 0 0,-1 0 1 0 0,0 0 0 0 0,1 3 0 0 0,0 9-89 0 0,0 0 1 0 0,-1 0-1 0 0,-2 26 1 0 0,1-30 120 0 0,-5 53-24 0 0,1-22 104 0 0,2 81 1 0 0,3-118-127 0 0,0 0 1 0 0,0-1-1 0 0,1 1 0 0 0,-1 0 1 0 0,1 0-1 0 0,0-1 0 0 0,0 1 1 0 0,0 0-1 0 0,0-1 0 0 0,1 1 1 0 0,0-1-1 0 0,-1 0 0 0 0,1 0 1 0 0,0 1-1 0 0,1-1 0 0 0,-1 0 1 0 0,0 0-1 0 0,1-1 0 0 0,0 1 1 0 0,0-1-1 0 0,0 1 0 0 0,0-1 1 0 0,0 0-1 0 0,0 0 0 0 0,0 0 1 0 0,1 0-1 0 0,-1-1 0 0 0,1 1 1 0 0,-1-1-1 0 0,1 0 0 0 0,0 0 1 0 0,-1 0-1 0 0,1-1 0 0 0,0 1 1 0 0,5-1-1 0 0,4 0-469 0 0,1-1 0 0 0,0 0 0 0 0,-1-1 0 0 0,1-1 0 0 0,-1 0 0 0 0,0-1 0 0 0,0 0 1 0 0,19-10-1 0 0,35-20-1200 0 0,-34 14 1496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15771 0 0,'10'-2'34'0'0,"0"-1"-1"0"0,0 2 0 0 0,1-1 0 0 0,-1 2 0 0 0,1-1 0 0 0,-1 1 0 0 0,1 1 0 0 0,-1 0 1 0 0,1 0-1 0 0,13 5 0 0 0,11 4-189 0 0,57 25 0 0 0,-7-2-1022 0 0,-78-31 1135 0 0,14 5-2136 0 0,1-1 1 0 0,29 5-1 0 0,-33-9 1962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3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353 119 2937 0 0,'2'-5'484'0'0,"-1"-1"-1"0"0,0 1 1 0 0,0 0 0 0 0,0-1 0 0 0,-1 1 0 0 0,1-1 0 0 0,-1 1 0 0 0,-1-1 0 0 0,1 1 0 0 0,-2-8 0 0 0,1 10-317 0 0,0 1 1 0 0,0-1 0 0 0,0 0 0 0 0,0 1-1 0 0,0 0 1 0 0,0-1 0 0 0,-1 1 0 0 0,1 0 0 0 0,-1 0-1 0 0,0-1 1 0 0,1 1 0 0 0,-1 0 0 0 0,0 1 0 0 0,0-1-1 0 0,-1 0 1 0 0,1 1 0 0 0,0-1 0 0 0,0 1 0 0 0,-1-1-1 0 0,1 1 1 0 0,-1 0 0 0 0,1 0 0 0 0,-4 0 0 0 0,-2-1-101 0 0,0 1 0 0 0,0 0 0 0 0,0 0 0 0 0,-1 1 0 0 0,1 0 0 0 0,0 0 0 0 0,-1 1 0 0 0,1 0 0 0 0,0 1 0 0 0,0 0 0 0 0,0 0 0 0 0,0 0 0 0 0,1 1 0 0 0,-1 1 0 0 0,-10 5 0 0 0,2 0-57 0 0,-1 2-1 0 0,2 0 1 0 0,0 0-1 0 0,0 2 1 0 0,-21 22-1 0 0,30-29-22 0 0,0 0 0 0 0,1 1 0 0 0,0-1 1 0 0,0 1-1 0 0,1 0 0 0 0,0 1 0 0 0,0-1 0 0 0,1 1 0 0 0,0-1 0 0 0,0 1 0 0 0,1 0 0 0 0,0 0 0 0 0,0 0 0 0 0,1 0 0 0 0,0 1 1 0 0,0-1-1 0 0,1 0 0 0 0,0 0 0 0 0,0 1 0 0 0,1-1 0 0 0,0 0 0 0 0,1 0 0 0 0,0 0 0 0 0,0 0 0 0 0,1 0 0 0 0,0 0 1 0 0,0 0-1 0 0,1-1 0 0 0,-1 0 0 0 0,2 1 0 0 0,-1-1 0 0 0,1-1 0 0 0,0 1 0 0 0,1-1 0 0 0,-1 0 0 0 0,1 0 0 0 0,0-1 0 0 0,1 1 1 0 0,0-1-1 0 0,7 4 0 0 0,-1-3-433 0 0,0 0 0 0 0,1 0 0 0 0,-1-2 0 0 0,1 0 0 0 0,0 0 1 0 0,0-1-1 0 0,1-1 0 0 0,-1 0 0 0 0,1-1 0 0 0,-1-1 0 0 0,23-2 0 0 0,11-3-1369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4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280 551 936 0 0,'9'-7'496'0'0,"-1"0"0"0"0,0-1 0 0 0,-1-1 0 0 0,1 1 0 0 0,-2-1 0 0 0,10-15 0 0 0,-14 20-179 0 0,0 1 0 0 0,0-1-1 0 0,0 1 1 0 0,-1-1 0 0 0,1 0 0 0 0,-1 0 0 0 0,0 0 0 0 0,0 0 0 0 0,0 1-1 0 0,-1-1 1 0 0,0 0 0 0 0,1 0 0 0 0,-1-1 0 0 0,0 1 0 0 0,-1 0-1 0 0,1 0 1 0 0,-1 1 0 0 0,0-1 0 0 0,0 0 0 0 0,0 0 0 0 0,-3-5-1 0 0,2 5-219 0 0,0 0-1 0 0,-1 1 0 0 0,0 0 0 0 0,0-1 1 0 0,0 1-1 0 0,0 0 0 0 0,-1 1 0 0 0,1-1 0 0 0,-1 0 1 0 0,0 1-1 0 0,1 0 0 0 0,-1 0 0 0 0,0 0 1 0 0,0 0-1 0 0,-1 1 0 0 0,1 0 0 0 0,0 0 0 0 0,0 0 1 0 0,-1 0-1 0 0,1 0 0 0 0,0 1 0 0 0,-1 0 1 0 0,1 0-1 0 0,0 0 0 0 0,-8 2 0 0 0,-1-1-165 0 0,1 2 0 0 0,-1-1-1 0 0,1 2 1 0 0,0 0 0 0 0,0 0-1 0 0,0 1 1 0 0,-17 10 0 0 0,17-7 38 0 0,0 0 0 0 0,1 1 1 0 0,0 0-1 0 0,0 1 1 0 0,1 0-1 0 0,-11 14 1 0 0,16-18 4 0 0,1-1 0 0 0,-1 1 0 0 0,2 0 0 0 0,-1 1 0 0 0,1-1 0 0 0,0 0 0 0 0,0 1 0 0 0,0 0 0 0 0,1 0 0 0 0,0 0 0 0 0,1 0 1 0 0,0 0-1 0 0,0 0 0 0 0,0 10 0 0 0,1-15 27 0 0,0 0 1 0 0,0 0 0 0 0,0 0 0 0 0,0 0-1 0 0,1 0 1 0 0,-1 1 0 0 0,1-1 0 0 0,0 0-1 0 0,-1-1 1 0 0,1 1 0 0 0,0 0 0 0 0,0 0-1 0 0,0 0 1 0 0,0 0 0 0 0,1-1-1 0 0,-1 1 1 0 0,0 0 0 0 0,1-1 0 0 0,-1 0-1 0 0,1 1 1 0 0,0-1 0 0 0,-1 0 0 0 0,1 1-1 0 0,0-1 1 0 0,0 0 0 0 0,0 0-1 0 0,-1-1 1 0 0,1 1 0 0 0,0 0 0 0 0,0-1-1 0 0,0 1 1 0 0,1-1 0 0 0,-1 1 0 0 0,0-1-1 0 0,0 0 1 0 0,0 0 0 0 0,3 0 0 0 0,2-1 218 0 0,-1 0 0 0 0,0 0 0 0 0,1 0 0 0 0,-1 0 0 0 0,0-1 0 0 0,0 0 0 0 0,0-1 1 0 0,0 1-1 0 0,0-1 0 0 0,9-6 0 0 0,-14 8-213 0 0,0 0 0 0 0,0 0 0 0 0,1 0 0 0 0,-1 0 0 0 0,0 1 1 0 0,0-1-1 0 0,0 1 0 0 0,0-1 0 0 0,1 1 0 0 0,-1-1 0 0 0,0 1 0 0 0,0-1 0 0 0,1 1 0 0 0,-1 0 0 0 0,0 0 1 0 0,1 0-1 0 0,-1 0 0 0 0,0 0 0 0 0,1 0 0 0 0,-1 0 0 0 0,0 0 0 0 0,1 0 0 0 0,-1 1 0 0 0,0-1 0 0 0,1 1 1 0 0,-1-1-1 0 0,0 1 0 0 0,0-1 0 0 0,0 1 0 0 0,0 0 0 0 0,1-1 0 0 0,-1 1 0 0 0,0 0 0 0 0,0 0 0 0 0,0 0 1 0 0,0 0-1 0 0,-1 0 0 0 0,1 0 0 0 0,0 0 0 0 0,0 0 0 0 0,-1 0 0 0 0,2 2 0 0 0,13 21-34 0 0,23 50 0 0 0,-28-53 50 0 0,1 0 0 0 0,0-1 0 0 0,26 35 0 0 0,-36-53-65 0 0,1 0 1 0 0,-1 0-1 0 0,1 0 1 0 0,0 0-1 0 0,0-1 1 0 0,0 1 0 0 0,-1 0-1 0 0,2-1 1 0 0,-1 1-1 0 0,0-1 1 0 0,0 0-1 0 0,0 0 1 0 0,1 0 0 0 0,-1 0-1 0 0,0 0 1 0 0,1 0-1 0 0,-1-1 1 0 0,1 1-1 0 0,-1-1 1 0 0,1 1 0 0 0,-1-1-1 0 0,1 0 1 0 0,-1 0-1 0 0,1 0 1 0 0,-1-1-1 0 0,1 1 1 0 0,-1 0 0 0 0,1-1-1 0 0,2-1 1 0 0,1-1-340 0 0,0 0-1 0 0,0-1 1 0 0,0 0 0 0 0,-1 0 0 0 0,1-1 0 0 0,-1 1 0 0 0,0-1 0 0 0,-1 0-1 0 0,8-11 1 0 0,4-7-458 0 0,0-1-1 0 0,-2 0 1 0 0,-1-1-1 0 0,19-52 1 0 0,-17 34 1502 0 0,-2 0 1 0 0,9-62-1 0 0,-6-79 2786 0 0,-13 121-1165 0 0,18-99-1 0 0,-21 162-2283 0 0,0-1-1 0 0,0 1 1 0 0,0-1-1 0 0,0 1 0 0 0,0-1 1 0 0,0 1-1 0 0,0 0 1 0 0,0-1-1 0 0,0 1 0 0 0,0-1 1 0 0,0 1-1 0 0,1 0 1 0 0,-1-1-1 0 0,0 1 0 0 0,0-1 1 0 0,0 1-1 0 0,1 0 1 0 0,-1-1-1 0 0,0 1 0 0 0,0 0 1 0 0,1-1-1 0 0,-1 1 0 0 0,0 0 1 0 0,1 0-1 0 0,-1-1 1 0 0,0 1-1 0 0,1 0 0 0 0,-1 0 1 0 0,0-1-1 0 0,1 1 1 0 0,-1 0-1 0 0,1 0 0 0 0,-1 0 1 0 0,0 0-1 0 0,1 0 1 0 0,10 11-169 0 0,5 24-122 0 0,6 32 303 0 0,-3 1-1 0 0,-2 0 1 0 0,-4 1-1 0 0,8 117 1 0 0,-18-69-2660 0 0,-22 235 0 0 0,13-303 2470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4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18524 0 0,'10'6'1304'0'0,"-2"1"-1648"0"0,5 6 232 0 0,0-2-264 0 0,0 5-88 0 0,6 4-456 0 0,-1 2 304 0 0,-1 3 176 0 0,2 1-417 0 0,-1 4-847 0 0,-2 0 1288 0 0,0 8-688 0 0,-1-2 1104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74 190 15387 0 0,'4'-23'76'0'0,"1"-8"412"0"0,-1 0 0 0 0,0-62 1 0 0,-8 81-449 0 0,-3 14-593 0 0,-7 20-168 0 0,-18 99 14 0 0,23-89 704 0 0,1 1-1 0 0,2 0 1 0 0,1 0-1 0 0,2 0 1 0 0,1 55-1 0 0,4-39 12 0 0,3 1 0 0 0,2-2 0 0 0,15 58 0 0 0,-14-77 11 0 0,1-1-1 0 0,1 0 1 0 0,2 0 0 0 0,20 37 0 0 0,-25-54 9 0 0,0 0 0 0 0,0-1 0 0 0,1 1 1 0 0,0-1-1 0 0,1-1 0 0 0,0 0 0 0 0,0 0 0 0 0,1-1 0 0 0,0 0 1 0 0,0 0-1 0 0,1-1 0 0 0,22 10 0 0 0,-27-15 41 0 0,0 1-1 0 0,0-2 1 0 0,1 1-1 0 0,-1-1 1 0 0,1 0-1 0 0,0 0 1 0 0,-1-1-1 0 0,1 0 1 0 0,0 0-1 0 0,-1 0 1 0 0,1-1 0 0 0,12-3-1 0 0,-9 1 64 0 0,0-1 0 0 0,-1 0-1 0 0,1 0 1 0 0,-1-1 0 0 0,0 0 0 0 0,0-1 0 0 0,13-10-1 0 0,-5 1 94 0 0,0-1-1 0 0,-1-1 0 0 0,-1-1 1 0 0,0 0-1 0 0,-2-1 0 0 0,19-33 0 0 0,-29 48-185 0 0,-1 0-1 0 0,1 0 1 0 0,0 0 0 0 0,0 0-1 0 0,0 1 1 0 0,0-1-1 0 0,1 1 1 0 0,-1 0-1 0 0,7-4 1 0 0,-9 7-69 0 0,7 11-59 0 0,0 0 55 0 0,-1 0-1 0 0,0 1 0 0 0,-1 0 1 0 0,0 0-1 0 0,-1 0 0 0 0,5 15 1 0 0,-4-10 40 0 0,9 24 0 0 0,19 48 127 0 0,-30-81-158 0 0,1 0 0 0 0,-1 0 0 0 0,1 0 0 0 0,1-1 0 0 0,0 0 0 0 0,-1 0 0 0 0,15 13 0 0 0,-19-20-82 0 0,0 1 0 0 0,-1-1 0 0 0,1 0 1 0 0,0 1-1 0 0,0-1 0 0 0,-1 1 0 0 0,1-1 0 0 0,0 0 1 0 0,0 0-1 0 0,0 1 0 0 0,0-1 0 0 0,-1 0 1 0 0,1 0-1 0 0,0 0 0 0 0,0 0 0 0 0,0 0 0 0 0,0 0 1 0 0,0 0-1 0 0,-1-1 0 0 0,1 1 0 0 0,0 0 1 0 0,0 0-1 0 0,0 0 0 0 0,0-1 0 0 0,-1 1 0 0 0,1-1 1 0 0,0 1-1 0 0,0 0 0 0 0,-1-1 0 0 0,1 0 1 0 0,0 1-1 0 0,-1-1 0 0 0,1 1 0 0 0,0-1 0 0 0,-1 0 1 0 0,1 1-1 0 0,-1-1 0 0 0,1 0 0 0 0,-1 1 1 0 0,0-1-1 0 0,1 0 0 0 0,-1 0 0 0 0,0 0 0 0 0,1-1 1 0 0,17-47-3524 0 0,-15 37 2976 0 0,17-72-1154 0 0,-18 66 2057 0 0,2 1 0 0 0,0-1-1 0 0,1 1 1 0 0,0 1 0 0 0,13-27 0 0 0,-17 42-200 0 0,-1 0 0 0 0,1 1 0 0 0,-1-1 0 0 0,1 0-1 0 0,0 0 1 0 0,0 0 0 0 0,-1 1 0 0 0,1-1 0 0 0,0 0-1 0 0,0 1 1 0 0,0-1 0 0 0,-1 1 0 0 0,1-1 0 0 0,0 1 0 0 0,0-1-1 0 0,0 1 1 0 0,0 0 0 0 0,0-1 0 0 0,0 1 0 0 0,0 0-1 0 0,0 0 1 0 0,0 0 0 0 0,0 0 0 0 0,0 0 0 0 0,0 0-1 0 0,0 0 1 0 0,0 0 0 0 0,0 0 0 0 0,0 0 0 0 0,0 0 0 0 0,0 1-1 0 0,0-1 1 0 0,0 0 0 0 0,0 1 0 0 0,0-1 0 0 0,0 1-1 0 0,0-1 1 0 0,0 1 0 0 0,-1 0 0 0 0,1-1 0 0 0,0 1-1 0 0,0 0 1 0 0,-1-1 0 0 0,1 1 0 0 0,1 1 0 0 0,6 6 192 0 0,-1 0 1 0 0,1 0-1 0 0,7 13 1 0 0,-7-11-84 0 0,2 5 20 0 0,0 0 0 0 0,14 26 0 0 0,-18-28-96 0 0,1 0 1 0 0,0 0 0 0 0,1-1 0 0 0,19 22-1 0 0,-26-33 9 0 0,0-1 0 0 0,0 1-1 0 0,0 0 1 0 0,0 0-1 0 0,0 0 1 0 0,0 0 0 0 0,0-1-1 0 0,0 1 1 0 0,0 0-1 0 0,0-1 1 0 0,0 1 0 0 0,1-1-1 0 0,-1 0 1 0 0,0 1-1 0 0,2-1 1 0 0,-2 0-58 0 0,-1 0 0 0 0,1 0 0 0 0,0 0 0 0 0,-1 0-1 0 0,1 0 1 0 0,-1-1 0 0 0,1 1 0 0 0,0 0 0 0 0,-1 0 0 0 0,1-1 0 0 0,-1 1-1 0 0,1 0 1 0 0,0-1 0 0 0,-1 1 0 0 0,1-1 0 0 0,-1 1 0 0 0,1-1 0 0 0,-1 1-1 0 0,0-1 1 0 0,1 1 0 0 0,0-2 0 0 0,1-3 18 0 0,1-1 1 0 0,-1 0-1 0 0,0 1 0 0 0,0-1 1 0 0,2-9-1 0 0,3-12 130 0 0,-3 17-172 0 0,0 0-1 0 0,0 0 0 0 0,1 0 1 0 0,0 0-1 0 0,1 1 1 0 0,0 0-1 0 0,1 0 0 0 0,0 1 1 0 0,0 0-1 0 0,1 0 1 0 0,-1 0-1 0 0,16-9 1 0 0,-14 10-29 0 0,1 0 1 0 0,1 1 0 0 0,-1 0 0 0 0,1 1 0 0 0,0 0 0 0 0,23-6 0 0 0,-30 10 12 0 0,1 1 0 0 0,-1-1 0 0 0,1 1 1 0 0,-1 0-1 0 0,1 0 0 0 0,-1 0 1 0 0,1 0-1 0 0,-1 1 0 0 0,1 0 1 0 0,-1 0-1 0 0,0 0 0 0 0,1 0 0 0 0,-1 1 1 0 0,0-1-1 0 0,0 1 0 0 0,0 0 1 0 0,0 1-1 0 0,0-1 0 0 0,-1 1 1 0 0,1 0-1 0 0,4 4 0 0 0,3 6 26 0 0,0 0 1 0 0,-1 1-1 0 0,-1 1 0 0 0,0 0 0 0 0,-1 0 0 0 0,11 28 0 0 0,-9-19 24 0 0,1-2-1 0 0,20 33 0 0 0,-27-50-28 0 0,1 1-1 0 0,-1 0 0 0 0,1-1 1 0 0,0 0-1 0 0,0 0 0 0 0,0-1 1 0 0,1 1-1 0 0,0-1 0 0 0,0 0 1 0 0,0-1-1 0 0,0 1 1 0 0,1-1-1 0 0,7 2 0 0 0,-5-3 5 0 0,-1 0 0 0 0,1-1 0 0 0,-1 0 0 0 0,1-1 0 0 0,-1 0 0 0 0,1 0 1 0 0,-1-1-1 0 0,1 0 0 0 0,-1-1 0 0 0,1 0 0 0 0,-1 0 0 0 0,0 0 0 0 0,16-8 0 0 0,1-2 64 0 0,0-1 0 0 0,44-31 0 0 0,-53 33-5 0 0,-1-2-1 0 0,-1 1 1 0 0,1-2-1 0 0,-2 0 1 0 0,0-1 0 0 0,-1 0-1 0 0,13-20 1 0 0,-19 26-11 0 0,-1 0-1 0 0,-1 0 1 0 0,1 0 0 0 0,-1-1 0 0 0,-1 0 0 0 0,0 1-1 0 0,0-1 1 0 0,-1-1 0 0 0,0 1 0 0 0,-1 0 0 0 0,0 0-1 0 0,0 0 1 0 0,-1-1 0 0 0,-1 1 0 0 0,-2-14 0 0 0,3 20-75 0 0,-1 0 0 0 0,0 0 0 0 0,-1 0 1 0 0,1 0-1 0 0,0 0 0 0 0,-1 0 0 0 0,0 0 0 0 0,0 0 1 0 0,0 1-1 0 0,-1-1 0 0 0,1 1 0 0 0,-1 0 1 0 0,0-1-1 0 0,0 1 0 0 0,0 1 0 0 0,0-1 0 0 0,0 0 1 0 0,-1 1-1 0 0,1-1 0 0 0,-1 1 0 0 0,0 0 1 0 0,-4-2-1 0 0,4 3-24 0 0,-1 0-1 0 0,1 0 1 0 0,-1 1 0 0 0,1-1 0 0 0,-1 1 0 0 0,1 0-1 0 0,-1 0 1 0 0,0 1 0 0 0,1-1 0 0 0,-1 1 0 0 0,1 0 0 0 0,-1 0-1 0 0,1 1 1 0 0,0-1 0 0 0,0 1 0 0 0,-1 0 0 0 0,1 0-1 0 0,0 0 1 0 0,1 1 0 0 0,-7 3 0 0 0,-8 9 10 0 0,1 1 1 0 0,0 0-1 0 0,1 1 0 0 0,0 1 1 0 0,2 1-1 0 0,0 0 0 0 0,1 0 0 0 0,1 2 1 0 0,1-1-1 0 0,0 1 0 0 0,2 1 1 0 0,-9 30-1 0 0,15-43 34 0 0,1-1 0 0 0,0 1 0 0 0,1 0 0 0 0,0 0 0 0 0,0 0 1 0 0,1 0-1 0 0,0 0 0 0 0,0 0 0 0 0,1 0 0 0 0,0 0 0 0 0,4 12 0 0 0,-3-15 4 0 0,0 0 0 0 0,1 0 0 0 0,0 1-1 0 0,0-2 1 0 0,0 1 0 0 0,1 0 0 0 0,0-1 0 0 0,0 0 0 0 0,1 1 0 0 0,-1-2 0 0 0,1 1-1 0 0,0-1 1 0 0,0 1 0 0 0,1-1 0 0 0,10 6 0 0 0,2-1 10 0 0,0-1 1 0 0,1-1-1 0 0,-1-1 0 0 0,1 0 1 0 0,1-2-1 0 0,-1 0 1 0 0,1-1-1 0 0,-1-1 0 0 0,1-1 1 0 0,0 0-1 0 0,0-2 1 0 0,33-4-1 0 0,-3-4-23 0 0,-1-1 0 0 0,-1-3 0 0 0,89-35 1 0 0,-98 32-768 0 0,72-43 0 0 0,-92 47-105 0 0,-1-1-1 0 0,0 0 0 0 0,-1-1 1 0 0,-1-1-1 0 0,24-28 0 0 0,-10-1-1608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1:55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37 21725 0 0,'-3'-6'1416'0'0,"-3"5"-1368"0"0,-21-28-7690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07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5529 0 0,'5'3'528'0'0,"-1"0"0"0"0,-1 1 0 0 0,1 0 0 0 0,-1 0-1 0 0,1 0 1 0 0,-1 0 0 0 0,3 6 0 0 0,20 38 284 0 0,-11-20-1521 0 0,2 4 665 0 0,-2 0 0 0 0,-1 2 1 0 0,15 50-1 0 0,14 110 173 0 0,-24 36-125 0 0,-10-94 28 0 0,-2 314 211 0 0,-8-425-212 0 0,-2 36-291 0 0,-14 74-1 0 0,16-132 175 0 0,1 1 0 0 0,-1-1 1 0 0,0 1-1 0 0,0-1 0 0 0,0 0 0 0 0,-1 1 0 0 0,1-1 0 0 0,-1 0 1 0 0,0 0-1 0 0,-2 3 0 0 0,-8 7-566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07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12947 0 0,'13'-7'4'0'0,"0"1"1"0"0,1 0-1 0 0,-1 0 1 0 0,1 2 0 0 0,0 0-1 0 0,1 0 1 0 0,-1 2-1 0 0,0 0 1 0 0,1 0-1 0 0,23 1 1 0 0,13 3-381 0 0,84 15 0 0 0,-122-15 390 0 0,15 3-104 0 0,-1 0 0 0 0,0 2 0 0 0,0 0 0 0 0,-1 2 0 0 0,0 1 1 0 0,-1 2-1 0 0,0 0 0 0 0,0 1 0 0 0,-2 2 0 0 0,0 0 0 0 0,0 1 0 0 0,-1 2 1 0 0,-2 0-1 0 0,0 1 0 0 0,23 28 0 0 0,-20-14 83 0 0,0 1 0 0 0,-3 0 0 0 0,0 2 0 0 0,27 73 0 0 0,-45-103 50 0 0,1 0-1 0 0,0 0 0 0 0,0-1 0 0 0,0 1 1 0 0,1-1-1 0 0,0 1 0 0 0,0-1 1 0 0,0 0-1 0 0,6 4 0 0 0,-9-7 1 0 0,1-1-1 0 0,-1 0 0 0 0,1 0 0 0 0,-1-1 1 0 0,1 1-1 0 0,0 0 0 0 0,-1 0 0 0 0,1-1 1 0 0,0 1-1 0 0,-1-1 0 0 0,1 1 0 0 0,0-1 1 0 0,0 0-1 0 0,0 0 0 0 0,-1 0 0 0 0,1 0 1 0 0,0 0-1 0 0,0 0 0 0 0,0 0 0 0 0,-1-1 0 0 0,1 1 1 0 0,0-1-1 0 0,0 1 0 0 0,-1-1 0 0 0,1 0 1 0 0,0 1-1 0 0,-1-1 0 0 0,1 0 0 0 0,-1 0 1 0 0,1 0-1 0 0,-1-1 0 0 0,1 1 0 0 0,-1 0 1 0 0,0 0-1 0 0,0-1 0 0 0,0 1 0 0 0,2-3 1 0 0,6-8 223 0 0,0 0 1 0 0,-1 0-1 0 0,0-1 1 0 0,-1 0 0 0 0,-1 0-1 0 0,0-1 1 0 0,-1 1-1 0 0,0-1 1 0 0,-1-1 0 0 0,-1 1-1 0 0,0-1 1 0 0,-1 1-1 0 0,1-25 1 0 0,-2 28-224 0 0,-1 0-1 0 0,-1 0 1 0 0,0 0-1 0 0,0 0 1 0 0,-1 0 0 0 0,0 1-1 0 0,-1-1 1 0 0,0 1 0 0 0,-1 0-1 0 0,0 0 1 0 0,-1 0 0 0 0,0 0-1 0 0,0 0 1 0 0,-1 1 0 0 0,0 0-1 0 0,-1 1 1 0 0,0-1-1 0 0,0 1 1 0 0,-11-9 0 0 0,11 12-230 0 0,1 2 0 0 0,-1-1 0 0 0,0 0 0 0 0,0 1 0 0 0,0 1 0 0 0,0-1 0 0 0,-1 1 0 0 0,1 0 0 0 0,-1 1 0 0 0,0-1 0 0 0,1 2 0 0 0,-1-1 0 0 0,0 1 0 0 0,1 0 0 0 0,-1 1 0 0 0,-7 1 0 0 0,-17 3-820 0 0,1 2-1 0 0,-47 16 1 0 0,64-19 1121 0 0,-55 18-985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2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95 11546 0 0,'22'-15'757'0'0,"-16"12"-669"0"0,-1 0 1 0 0,1 0-1 0 0,-1-1 1 0 0,0 0-1 0 0,0 0 1 0 0,0 0-1 0 0,-1-1 0 0 0,0 0 1 0 0,0 0-1 0 0,0 0 1 0 0,4-6-1 0 0,-8 10-84 0 0,0 0 0 0 0,0 0 0 0 0,0 0 0 0 0,0 1 0 0 0,-1-1 0 0 0,1 0 0 0 0,0 0 0 0 0,0 0 0 0 0,-1 1-1 0 0,1-1 1 0 0,0 0 0 0 0,-1 1 0 0 0,1-1 0 0 0,-1 0 0 0 0,1 1 0 0 0,-1-1 0 0 0,1 0 0 0 0,-1 1 0 0 0,0-1 0 0 0,1 1 0 0 0,-1-1 0 0 0,0 1-1 0 0,1-1 1 0 0,-1 1 0 0 0,0 0 0 0 0,1-1 0 0 0,-1 1 0 0 0,0 0 0 0 0,0-1 0 0 0,1 1 0 0 0,-1 0 0 0 0,0 0 0 0 0,0 0 0 0 0,0 0 0 0 0,0 0 0 0 0,-1 0-1 0 0,-37-5-308 0 0,36 5 254 0 0,-10 0-51 0 0,0 1 0 0 0,0 0-1 0 0,1 0 1 0 0,-1 1-1 0 0,0 1 1 0 0,1 0-1 0 0,0 1 1 0 0,0 0-1 0 0,0 1 1 0 0,0 1-1 0 0,1-1 1 0 0,0 2-1 0 0,0 0 1 0 0,1 0-1 0 0,-17 15 1 0 0,20-16 41 0 0,0 0 0 0 0,0 1 0 0 0,1 0 0 0 0,0 0 0 0 0,0 1 0 0 0,1-1 0 0 0,0 1 0 0 0,0 1 0 0 0,1-1 0 0 0,0 0-1 0 0,1 1 1 0 0,0 0 0 0 0,0 0 0 0 0,0 0 0 0 0,1 0 0 0 0,1 1 0 0 0,0-1 0 0 0,0 0 0 0 0,1 1 0 0 0,0-1 0 0 0,0 0 0 0 0,3 11 0 0 0,-3-18 50 0 0,0 0-1 0 0,1 0 0 0 0,-1 0 1 0 0,1 0-1 0 0,0 0 0 0 0,-1 0 1 0 0,1 0-1 0 0,0 0 0 0 0,0 0 1 0 0,1 0-1 0 0,-1 0 0 0 0,0-1 1 0 0,1 1-1 0 0,-1 0 1 0 0,1-1-1 0 0,-1 1 0 0 0,1-1 1 0 0,0 0-1 0 0,-1 1 0 0 0,1-1 1 0 0,3 1-1 0 0,-2 0 25 0 0,1-2-1 0 0,-1 1 1 0 0,1 0-1 0 0,-1-1 1 0 0,0 0 0 0 0,1 1-1 0 0,-1-1 1 0 0,1-1-1 0 0,-1 1 1 0 0,1 0 0 0 0,-1-1-1 0 0,5-1 1 0 0,4-2 92 0 0,0 0 0 0 0,-1-1 0 0 0,1 0 0 0 0,-1-1 0 0 0,0 0 0 0 0,12-10 0 0 0,13-13 447 0 0,51-56 1 0 0,-3 2 61 0 0,-81 80-634 0 0,0 0 1 0 0,0 1-1 0 0,1-1 0 0 0,-1 1 1 0 0,1 0-1 0 0,-1 0 0 0 0,1 0 0 0 0,0 0 1 0 0,0 1-1 0 0,0-1 0 0 0,5 0 1 0 0,-7 2-13 0 0,-1 0 1 0 0,1 0-1 0 0,-1 0 1 0 0,1 0 0 0 0,-1 0-1 0 0,1 1 1 0 0,-1-1-1 0 0,1 1 1 0 0,-1-1 0 0 0,1 1-1 0 0,-1-1 1 0 0,0 1-1 0 0,1 0 1 0 0,-1 0 0 0 0,0 0-1 0 0,0-1 1 0 0,0 1-1 0 0,0 0 1 0 0,1 1-1 0 0,-1-1 1 0 0,-1 0 0 0 0,1 0-1 0 0,0 0 1 0 0,0 1-1 0 0,0-1 1 0 0,-1 0 0 0 0,1 1-1 0 0,0-1 1 0 0,-1 0-1 0 0,1 1 1 0 0,-1-1 0 0 0,0 1-1 0 0,1 2 1 0 0,9 44-125 0 0,-2 1 0 0 0,3 90 0 0 0,-6-50 150 0 0,11 74 58 0 0,-2-27 8 0 0,-4 157 0 0 0,-10-278-29 0 0,-1-1-1 0 0,-1 0 0 0 0,0 1 1 0 0,-1-1-1 0 0,-1 0 0 0 0,-8 22 0 0 0,10-31 5 0 0,0 0 0 0 0,-1 0-1 0 0,0 0 1 0 0,0 0-1 0 0,-1 0 1 0 0,1-1-1 0 0,-1 1 1 0 0,0-1-1 0 0,0 0 1 0 0,0 0-1 0 0,-1-1 1 0 0,1 1-1 0 0,-1-1 1 0 0,0 0 0 0 0,0 0-1 0 0,0 0 1 0 0,0-1-1 0 0,0 0 1 0 0,-9 3-1 0 0,-1-2-141 0 0,0-1-1 0 0,0 0 0 0 0,-1-1 1 0 0,1-1-1 0 0,-1 0 1 0 0,1-1-1 0 0,0-1 1 0 0,0 0-1 0 0,-1-1 0 0 0,2 0 1 0 0,-1-2-1 0 0,0 1 1 0 0,1-2-1 0 0,0 0 1 0 0,0-1-1 0 0,0 0 0 0 0,1-1 1 0 0,0 0-1 0 0,1-1 1 0 0,0-1-1 0 0,0 0 0 0 0,1-1 1 0 0,-12-14-1 0 0,-5-12 3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3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14275 0 0,'14'-1'-11'0'0,"-1"1"0"0"0,1 0 0 0 0,0 1 0 0 0,0 0 0 0 0,-1 2 1 0 0,1-1-1 0 0,-1 2 0 0 0,0 0 0 0 0,0 0 0 0 0,0 1 0 0 0,0 1 0 0 0,-1 0 0 0 0,0 1 0 0 0,0 0 0 0 0,-1 1 0 0 0,1 0 0 0 0,-2 0 1 0 0,1 2-1 0 0,-1-1 0 0 0,-1 1 0 0 0,0 1 0 0 0,0-1 0 0 0,-1 2 0 0 0,-1-1 0 0 0,0 1 0 0 0,8 16 0 0 0,-4-3 79 0 0,-2-7 112 0 0,-1 0 0 0 0,7 26 605 0 0,-26-62-468 0 0,3 5-236 0 0,-4-11-92 0 0,1-1 0 0 0,-11-40 1 0 0,19 55 8 0 0,0-1 0 0 0,1 0 0 0 0,0 0 0 0 0,1 0 0 0 0,1 0 0 0 0,-1 0 0 0 0,2 0 0 0 0,-1 0 0 0 0,4-13 0 0 0,-3 17-32 0 0,1 0-1 0 0,0 1 1 0 0,1-1-1 0 0,-1 1 0 0 0,1-1 1 0 0,0 1-1 0 0,1 0 1 0 0,0 0-1 0 0,0 0 1 0 0,0 1-1 0 0,0-1 1 0 0,1 1-1 0 0,0 0 0 0 0,0 0 1 0 0,0 1-1 0 0,1 0 1 0 0,0 0-1 0 0,0 0 1 0 0,0 0-1 0 0,0 1 0 0 0,0 0 1 0 0,1 0-1 0 0,-1 1 1 0 0,9-3-1 0 0,15 1-39 0 0,0 2-1 0 0,1 0 0 0 0,-1 2 1 0 0,0 1-1 0 0,0 2 1 0 0,0 1-1 0 0,0 1 1 0 0,-1 2-1 0 0,0 0 1 0 0,45 19-1 0 0,-67-23 112 0 0,0 0-91 0 0,1-1-1 0 0,-1 2 1 0 0,0-1 0 0 0,-1 1 0 0 0,9 6-1 0 0,-14-9 38 0 0,0-1 0 0 0,0 1 0 0 0,-1 0 0 0 0,1 0 0 0 0,0 0 0 0 0,0 0 0 0 0,-1-1-1 0 0,1 1 1 0 0,-1 0 0 0 0,1 0 0 0 0,-1 0 0 0 0,1 0 0 0 0,-1 0 0 0 0,0 0 0 0 0,1 0-1 0 0,-1 0 1 0 0,0 0 0 0 0,0 2 0 0 0,0-1 2 0 0,0-1-1 0 0,-1 1 1 0 0,1-1-1 0 0,-1 0 1 0 0,1 1 0 0 0,-1-1-1 0 0,0 0 1 0 0,0 1 0 0 0,1-1-1 0 0,-1 0 1 0 0,0 0-1 0 0,0 0 1 0 0,0 0 0 0 0,0 0-1 0 0,0 0 1 0 0,-1 0-1 0 0,-1 2 1 0 0,-16 9-18 0 0,-37 21 0 0 0,38-25 41 0 0,2 2 1 0 0,0 0-1 0 0,-26 20 0 0 0,41-30-10 0 0,1 1 1 0 0,-1-1-1 0 0,0 1 1 0 0,0 0-1 0 0,0-1 0 0 0,1 1 1 0 0,-1 0-1 0 0,0-1 1 0 0,1 1-1 0 0,-1 0 1 0 0,0 0-1 0 0,1 0 0 0 0,-1 0 1 0 0,1 0-1 0 0,-1 0 1 0 0,1 0-1 0 0,0-1 1 0 0,-1 1-1 0 0,1 0 1 0 0,0 0-1 0 0,0 0 0 0 0,0 0 1 0 0,0 0-1 0 0,0 1 1 0 0,0-1-1 0 0,0 0 1 0 0,0 1-1 0 0,1-1 6 0 0,0 0 0 0 0,0 0 0 0 0,0 0 0 0 0,0 0-1 0 0,0 0 1 0 0,0 0 0 0 0,0-1 0 0 0,0 1 0 0 0,1 0 0 0 0,-1-1 0 0 0,0 1 0 0 0,0-1 0 0 0,1 1-1 0 0,-1-1 1 0 0,0 0 0 0 0,1 1 0 0 0,1-1 0 0 0,5 1 48 0 0,1 0 0 0 0,0 0 0 0 0,0-1-1 0 0,-1 0 1 0 0,12-2 0 0 0,-7-1 63 0 0,1-1-1 0 0,-1 1 0 0 0,0-2 1 0 0,0 0-1 0 0,15-8 0 0 0,-21 8 29 0 0,0 1-1 0 0,0-1 0 0 0,-1 0 0 0 0,1-1 1 0 0,-1 1-1 0 0,-1-1 0 0 0,1-1 0 0 0,-1 1 1 0 0,0-1-1 0 0,4-7 0 0 0,4 0-45 0 0,-13 14-121 0 0,1 0 1 0 0,-1-1-1 0 0,0 1 1 0 0,1 0 0 0 0,-1 0-1 0 0,0 0 1 0 0,1 0 0 0 0,-1 0-1 0 0,0 0 1 0 0,1 0 0 0 0,-1 0-1 0 0,0 0 1 0 0,1 1-1 0 0,-1-1 1 0 0,0 0 0 0 0,1 0-1 0 0,-1 0 1 0 0,0 0 0 0 0,0 0-1 0 0,1 0 1 0 0,-1 1 0 0 0,0-1-1 0 0,1 0 1 0 0,-1 0-1 0 0,0 0 1 0 0,0 1 0 0 0,0-1-1 0 0,1 0 1 0 0,-1 0 0 0 0,0 1-1 0 0,12 33-1192 0 0,-11-28 1325 0 0,21 123-162 0 0,-15-74 105 0 0,-7-45-189 0 0,0 0 0 0 0,1 0 0 0 0,1 0 0 0 0,0-1 1 0 0,0 1-1 0 0,1 0 0 0 0,0-1 0 0 0,1 1 0 0 0,0-1 0 0 0,5 9 0 0 0,-8-17 49 0 0,-1 0 1 0 0,1 0-1 0 0,0 0 0 0 0,-1-1 0 0 0,1 1 0 0 0,0 0 0 0 0,0-1 1 0 0,0 1-1 0 0,-1 0 0 0 0,1-1 0 0 0,0 1 0 0 0,0-1 0 0 0,0 0 1 0 0,0 1-1 0 0,0-1 0 0 0,0 0 0 0 0,0 1 0 0 0,0-1 0 0 0,0 0 1 0 0,0 0-1 0 0,2 0 0 0 0,11 0-1159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3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15867 0 0,'0'55'-458'0'0,"2"-1"0"0"0,3 1 0 0 0,17 79 0 0 0,-1-4 573 0 0,2 154 130 0 0,-6-57-2317 0 0,-9-149-366 0 0,-7-61 1699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09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16107 0 0,'-7'0'19'0'0,"0"0"0"0"0,0 1 0 0 0,0-1 0 0 0,0 1 0 0 0,0 0 0 0 0,0 1 0 0 0,0 0 0 0 0,1 0-1 0 0,-1 0 1 0 0,1 1 0 0 0,-1 0 0 0 0,1 0 0 0 0,0 1 0 0 0,0 0 0 0 0,0 0 0 0 0,1 0 0 0 0,-1 1-1 0 0,-8 9 1 0 0,-7 8-184 0 0,1 1 0 0 0,-31 48 0 0 0,39-50 93 0 0,0 0-1 0 0,2 0 1 0 0,0 1 0 0 0,2 1-1 0 0,0 0 1 0 0,2 0-1 0 0,0 0 1 0 0,2 0-1 0 0,0 1 1 0 0,2 0-1 0 0,1 0 1 0 0,0 0-1 0 0,2 0 1 0 0,1 0 0 0 0,1 0-1 0 0,1-1 1 0 0,0 1-1 0 0,2-1 1 0 0,1 0-1 0 0,1 0 1 0 0,1-1-1 0 0,1 0 1 0 0,23 38-1 0 0,-31-57-385 0 0,1 1 0 0 0,-1-1-1 0 0,1 0 1 0 0,0 0 0 0 0,-1 0-1 0 0,1 0 1 0 0,0-1 0 0 0,1 1-1 0 0,-1-1 1 0 0,0 0 0 0 0,1 0 0 0 0,-1 0-1 0 0,1 0 1 0 0,6 1 0 0 0,1-2-1507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90 391 15075 0 0,'3'-3'13'0'0,"1"0"0"0"0,0 0-1 0 0,0 1 1 0 0,0 0-1 0 0,0-1 1 0 0,0 1 0 0 0,0 1-1 0 0,1-1 1 0 0,-1 1 0 0 0,1-1-1 0 0,-1 1 1 0 0,1 1 0 0 0,-1-1-1 0 0,1 1 1 0 0,0-1 0 0 0,-1 1-1 0 0,1 1 1 0 0,0-1-1 0 0,-1 1 1 0 0,1 0 0 0 0,-1 0-1 0 0,1 0 1 0 0,4 2 0 0 0,3 1-160 0 0,-1 0 0 0 0,0 1 0 0 0,0 0 1 0 0,0 1-1 0 0,-1 0 0 0 0,0 1 0 0 0,17 14 0 0 0,-17-12 97 0 0,-1-2 36 0 0,-1 1 1 0 0,0 0 0 0 0,0 0-1 0 0,0 1 1 0 0,6 10 0 0 0,-13-17 6 0 0,1 1-1 0 0,-1-1 1 0 0,0 0 0 0 0,0 1 0 0 0,0-1-1 0 0,-1 1 1 0 0,1-1 0 0 0,0 1 0 0 0,-1-1 0 0 0,1 1-1 0 0,-1-1 1 0 0,0 1 0 0 0,0-1 0 0 0,0 1-1 0 0,0 0 1 0 0,-1-1 0 0 0,1 1 0 0 0,-1-1 0 0 0,1 1-1 0 0,-1-1 1 0 0,0 1 0 0 0,0-1 0 0 0,0 0-1 0 0,0 1 1 0 0,-1-1 0 0 0,1 0 0 0 0,0 0 0 0 0,-4 3-1 0 0,-4 6-64 0 0,-1 0 0 0 0,-1-1 0 0 0,0 0-1 0 0,0-1 1 0 0,-1 0 0 0 0,0-1 0 0 0,0-1-1 0 0,-1 0 1 0 0,0 0 0 0 0,0-1 0 0 0,-1-1 0 0 0,0 0-1 0 0,0-1 1 0 0,0 0 0 0 0,0-1 0 0 0,-1-1-1 0 0,1 0 1 0 0,-18-1 0 0 0,27-1 73 0 0,1 0 1 0 0,0-1-1 0 0,0 0 0 0 0,0 1 0 0 0,0-1 1 0 0,0-1-1 0 0,0 1 0 0 0,0-1 0 0 0,0 1 1 0 0,0-1-1 0 0,0 0 0 0 0,1-1 0 0 0,-1 1 1 0 0,1 0-1 0 0,0-1 0 0 0,-6-5 1 0 0,6 3-64 0 0,-1 1 0 0 0,1-1 0 0 0,0 0 0 0 0,1 0 0 0 0,-1 0 0 0 0,1-1 0 0 0,0 1 0 0 0,0-1 0 0 0,0 1 0 0 0,-1-12 0 0 0,1-3-286 0 0,2 0-1 0 0,-1 0 1 0 0,2-1 0 0 0,1 1-1 0 0,7-35 1 0 0,-2 24 206 0 0,1 1 0 0 0,1 0-1 0 0,2 1 1 0 0,1 0 0 0 0,1 0-1 0 0,1 1 1 0 0,2 1 0 0 0,0 1 0 0 0,2 0-1 0 0,1 1 1 0 0,1 1 0 0 0,38-35-1 0 0,-53 54 223 0 0,1 1-1 0 0,-1-1 0 0 0,1 1 1 0 0,0 1-1 0 0,0-1 1 0 0,0 1-1 0 0,1 0 0 0 0,-1 0 1 0 0,1 1-1 0 0,0 0 0 0 0,-1 0 1 0 0,1 1-1 0 0,0 0 1 0 0,0 0-1 0 0,0 0 0 0 0,9 1 1 0 0,-9 1-30 0 0,-1 0 1 0 0,0 0-1 0 0,1 1 1 0 0,-1 0-1 0 0,0 0 1 0 0,0 0-1 0 0,-1 1 1 0 0,1 0-1 0 0,0 0 1 0 0,-1 0-1 0 0,0 1 0 0 0,0 0 1 0 0,0 0-1 0 0,0 0 1 0 0,0 0-1 0 0,-1 1 1 0 0,0 0-1 0 0,5 6 1 0 0,9 17 43 0 0,-1 0 1 0 0,-1 1-1 0 0,-1 1 1 0 0,16 49-1 0 0,32 134 272 0 0,-53-175-301 0 0,16 72 2322 0 0,-26-113-1987 0 0,1-10-272 0 0,0 0-1 0 0,1 0 1 0 0,1 1 0 0 0,0-1-1 0 0,1 0 1 0 0,0 1 0 0 0,1 0-1 0 0,6-13 1 0 0,-1 7-123 0 0,0 1 0 0 0,1-1 0 0 0,0 2 0 0 0,23-25 0 0 0,-32 38-20 0 0,0 1 1 0 0,1-1 0 0 0,-1 1 0 0 0,1 0 0 0 0,0 0-1 0 0,0 0 1 0 0,0 0 0 0 0,0 0 0 0 0,0 1 0 0 0,0-1 0 0 0,0 1-1 0 0,0 0 1 0 0,1 0 0 0 0,-1 0 0 0 0,0 0 0 0 0,1 0-1 0 0,-1 1 1 0 0,7-1 0 0 0,-5 2-8 0 0,-1 0 1 0 0,1 0-1 0 0,-1 0 0 0 0,1 1 1 0 0,-1-1-1 0 0,0 1 0 0 0,1 0 1 0 0,-1 0-1 0 0,0 1 0 0 0,0-1 1 0 0,0 1-1 0 0,4 4 0 0 0,8 9-23 0 0,0 0-1 0 0,-1 2 1 0 0,-1 0-1 0 0,18 30 1 0 0,-26-39 67 0 0,10 15-159 0 0,0-2 0 0 0,29 31 0 0 0,-35-44-349 0 0,-1 0 1 0 0,1 0 0 0 0,1-1 0 0 0,0 0 0 0 0,0-1 0 0 0,0 0 0 0 0,19 7-1 0 0,-8-6-311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68 13611 0 0,'-21'-30'3010'0'0,"17"26"-2979"0"0,1 1-1 0 0,-1 0 0 0 0,1 0 1 0 0,-1 0-1 0 0,0 0 0 0 0,0 1 1 0 0,0 0-1 0 0,-6-3 1 0 0,3 3-183 0 0,0 0 1 0 0,-1 0-1 0 0,1 1 0 0 0,-1 0 1 0 0,1 0-1 0 0,-1 1 1 0 0,1 0-1 0 0,-1 0 1 0 0,-10 2-1 0 0,9 0 103 0 0,1 0 0 0 0,-1 1 0 0 0,1 0-1 0 0,0 0 1 0 0,-1 1 0 0 0,2 0 0 0 0,-1 0 0 0 0,0 1 0 0 0,1 0-1 0 0,0 0 1 0 0,0 0 0 0 0,0 1 0 0 0,-6 8 0 0 0,8-9 31 0 0,0 0 0 0 0,0 1 1 0 0,1 0-1 0 0,0 0 1 0 0,0 0-1 0 0,0 1 1 0 0,1-1-1 0 0,0 1 1 0 0,0 0-1 0 0,0-1 1 0 0,1 2-1 0 0,0-1 1 0 0,1 0-1 0 0,-1 0 0 0 0,1 0 1 0 0,0 8-1 0 0,1-13 14 0 0,0 1-1 0 0,1-1 0 0 0,-1 0 0 0 0,0 1 0 0 0,0-1 1 0 0,1 0-1 0 0,0 0 0 0 0,-1 1 0 0 0,1-1 0 0 0,0 0 1 0 0,0 0-1 0 0,0 0 0 0 0,0 0 0 0 0,1 0 0 0 0,-1 0 0 0 0,0 0 1 0 0,1 0-1 0 0,-1-1 0 0 0,1 1 0 0 0,0-1 0 0 0,0 1 1 0 0,-1-1-1 0 0,1 1 0 0 0,0-1 0 0 0,0 0 0 0 0,0 0 1 0 0,1 0-1 0 0,-1 0 0 0 0,0 0 0 0 0,0-1 0 0 0,0 1 1 0 0,1-1-1 0 0,-1 1 0 0 0,0-1 0 0 0,1 0 0 0 0,-1 0 0 0 0,0 0 1 0 0,1 0-1 0 0,2 0 0 0 0,5-2 63 0 0,-1 1 0 0 0,1-1 0 0 0,-1 0 1 0 0,0-1-1 0 0,0 0 0 0 0,0-1 0 0 0,0 0 0 0 0,11-6 0 0 0,41-32 554 0 0,-43 29-278 0 0,0 0 0 0 0,1 1 0 0 0,33-15 1 0 0,-50 27-357 0 0,0-1 1 0 0,0 1 0 0 0,0 0-1 0 0,0 0 1 0 0,1 0 0 0 0,-1 0 0 0 0,0 0-1 0 0,0 0 1 0 0,0 1 0 0 0,0-1 0 0 0,0 1-1 0 0,0 0 1 0 0,0-1 0 0 0,0 1 0 0 0,0 0-1 0 0,-1 0 1 0 0,1 0 0 0 0,0 0-1 0 0,0 0 1 0 0,-1 1 0 0 0,1-1 0 0 0,-1 1-1 0 0,1-1 1 0 0,-1 1 0 0 0,2 2 0 0 0,5 5-82 0 0,-1 0 1 0 0,0 0 0 0 0,6 12 0 0 0,14 26-29 0 0,-12-18 36 0 0,1-1 0 0 0,2 0 0 0 0,1-1 1 0 0,29 31-1 0 0,-46-56 0 0 0,-1-1 0 0 0,0 1 1 0 0,1-1-1 0 0,0 0 1 0 0,-1 1-1 0 0,1-1 1 0 0,0 0-1 0 0,0 0 1 0 0,0 0-1 0 0,0 0 0 0 0,-1-1 1 0 0,5 2-1 0 0,-5-2-45 0 0,0 0 0 0 0,0 0-1 0 0,1 0 1 0 0,-1 0-1 0 0,0 0 1 0 0,0 0 0 0 0,0-1-1 0 0,0 1 1 0 0,0 0 0 0 0,0-1-1 0 0,0 1 1 0 0,0 0-1 0 0,0-1 1 0 0,0 1 0 0 0,0-1-1 0 0,0 0 1 0 0,1-1 0 0 0,2-2-693 0 0,0-1 0 0 0,0 0 0 0 0,0-1 0 0 0,-1 1 0 0 0,0 0 0 0 0,4-12 0 0 0,-7 16 745 0 0,9-17-1741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4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3857 0 0,'-1'-61'1605'0'0,"4"-80"4634"0"0,1 119-4744 0 0,1 19-1272 0 0,1 11-429 0 0,-3-1 106 0 0,-1 1-1 0 0,0 0 0 0 0,0 1 0 0 0,0-1 0 0 0,-1 0 0 0 0,-1 0 0 0 0,0 1 0 0 0,-1 13 0 0 0,2 16 92 0 0,32 674-114 0 0,-34-667-759 0 0,-8 58 0 0 0,-11-7-3643 0 0,20-95 4328 0 0,0-1 159 0 0,0 0 0 0 0,0 0 0 0 0,0 0 1 0 0,0 1-1 0 0,0-1 0 0 0,0 0 0 0 0,0 0 0 0 0,0 0 0 0 0,0 0 1 0 0,0 1-1 0 0,0-1 0 0 0,-1 0 0 0 0,1 0 0 0 0,0 0 1 0 0,0 0-1 0 0,0 0 0 0 0,0 1 0 0 0,0-1 0 0 0,0 0 1 0 0,0 0-1 0 0,0 0 0 0 0,0 0 0 0 0,-1 0 0 0 0,1 0 1 0 0,0 1-1 0 0,0-1 0 0 0,0 0 0 0 0,0 0 0 0 0,0 0 0 0 0,-1 0 1 0 0,1 0-1 0 0,0 0 0 0 0,0 0 0 0 0,0 0 0 0 0,0 0 1 0 0,0 0-1 0 0,-1 0 0 0 0,1 0 0 0 0,0 0 0 0 0,0 0 1 0 0,0 0-1 0 0,0 0 0 0 0,-1 0 0 0 0,1 0 0 0 0,0 0 1 0 0,-11-8-758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5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1 587 8730 0 0,'1'-17'315'0'0,"1"1"0"0"0,1 0 0 0 0,1 0 0 0 0,0 1 0 0 0,1-1 0 0 0,1 1 0 0 0,0 0 0 0 0,1 0 0 0 0,0 0 0 0 0,2 1 0 0 0,-1 1 0 0 0,2-1 0 0 0,0 1 0 0 0,17-17 0 0 0,-17 22-244 0 0,-1 0 1 0 0,2 0-1 0 0,-1 1 1 0 0,1 1-1 0 0,0-1 1 0 0,0 2-1 0 0,1 0 1 0 0,0 0-1 0 0,-1 1 1 0 0,14-3-1 0 0,-20 6-79 0 0,1 0 0 0 0,-1 1 1 0 0,0-1-1 0 0,1 1 0 0 0,-1 0 0 0 0,1 0 0 0 0,-1 0 0 0 0,0 1 1 0 0,1 0-1 0 0,-1 0 0 0 0,0 1 0 0 0,0-1 0 0 0,0 1 0 0 0,0 0 1 0 0,0 0-1 0 0,0 1 0 0 0,0 0 0 0 0,-1-1 0 0 0,1 2 0 0 0,-1-1 1 0 0,0 0-1 0 0,0 1 0 0 0,0 0 0 0 0,0 0 0 0 0,-1 0 0 0 0,4 5 1 0 0,0 3-5 0 0,-1 1-1 0 0,0-1 1 0 0,-1 1 0 0 0,0 0 0 0 0,-1 0 0 0 0,-1 0 0 0 0,0 1-1 0 0,-1 0 1 0 0,0-1 0 0 0,-1 1 0 0 0,0 0 0 0 0,-2-1 0 0 0,1 1-1 0 0,-2 0 1 0 0,-3 19 0 0 0,3-23-1 0 0,-1 0 1 0 0,0 0-1 0 0,-1 0 0 0 0,1 0 0 0 0,-2 0 0 0 0,0-1 1 0 0,0 0-1 0 0,0 0 0 0 0,-10 11 0 0 0,10-15-15 0 0,1 1 0 0 0,-1-2 0 0 0,-1 1-1 0 0,1 0 1 0 0,-1-1 0 0 0,0 0 0 0 0,0-1 0 0 0,0 1-1 0 0,0-1 1 0 0,-1 0 0 0 0,1-1 0 0 0,-1 0 0 0 0,0 0-1 0 0,-12 2 1 0 0,16-3-88 0 0,1-1 0 0 0,-1 0 0 0 0,1 0-1 0 0,-1 0 1 0 0,1 0 0 0 0,-1-1 0 0 0,1 1 0 0 0,0-1 0 0 0,-1 0-1 0 0,1 1 1 0 0,-1-1 0 0 0,1 0 0 0 0,0 0 0 0 0,0 0 0 0 0,0-1-1 0 0,-1 1 1 0 0,1-1 0 0 0,1 1 0 0 0,-4-3 0 0 0,1-1-160 0 0,0 1 1 0 0,0-1 0 0 0,0 0 0 0 0,1 0 0 0 0,0 0 0 0 0,0 0-1 0 0,-2-6 1 0 0,-4-13 118 0 0</inkml:trace>
  <inkml:trace contextRef="#ctx0" brushRef="#br0" timeOffset="1">370 1 8922 0 0,'6'0'97'0'0,"0"1"0"0"0,0 0 0 0 0,0 1 0 0 0,0-1 1 0 0,-1 1-1 0 0,1 0 0 0 0,-1 1 0 0 0,1-1 0 0 0,-1 1 0 0 0,0 0 0 0 0,0 1 1 0 0,9 6-1 0 0,-8-4-85 0 0,1 1 1 0 0,-1 0-1 0 0,0 1 1 0 0,-1-1-1 0 0,1 1 1 0 0,-2 0-1 0 0,7 13 1 0 0,0 9-61 0 0,0 0-1 0 0,-2 1 1 0 0,8 54 0 0 0,-17-82 69 0 0,20 136 150 0 0,-6 0 1 0 0,-6 1-1 0 0,-15 197 0 0 0,7-332-94 0 0,-5 36-905 0 0,5-39 711 0 0,0 0 0 0 0,-1 0 0 0 0,1 0 0 0 0,-1 0 0 0 0,1-1-1 0 0,-1 1 1 0 0,0 0 0 0 0,0-1 0 0 0,0 1 0 0 0,0 0 0 0 0,0-1 0 0 0,0 1 0 0 0,0-1-1 0 0,-1 1 1 0 0,1-1 0 0 0,0 0 0 0 0,-1 0 0 0 0,-1 2 0 0 0,-6 0 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5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76 14843 0 0,'9'-3'44'0'0,"1"1"0"0"0,0 1 0 0 0,-1 0 0 0 0,1 0 0 0 0,0 1 0 0 0,0 0 1 0 0,0 0-1 0 0,-1 1 0 0 0,1 1 0 0 0,0 0 0 0 0,-1 0 0 0 0,13 5 0 0 0,-16-4-95 0 0,0 0 0 0 0,0 0 0 0 0,0 0 0 0 0,0 1 0 0 0,-1 0 0 0 0,0 0 0 0 0,0 0 0 0 0,0 1 0 0 0,0-1 0 0 0,-1 1 0 0 0,1 1 0 0 0,-1-1 0 0 0,-1 0 0 0 0,1 1 0 0 0,-1 0 0 0 0,0 0 0 0 0,0 0 0 0 0,3 11 0 0 0,-3-5 52 0 0,0 0-1 0 0,-1 1 0 0 0,0-1 1 0 0,-1 0-1 0 0,-1 1 1 0 0,0-1-1 0 0,0 1 1 0 0,-3 12-1 0 0,1-15-3 0 0,1-1-1 0 0,-2 0 0 0 0,1 0 0 0 0,-1 0 0 0 0,0-1 1 0 0,-1 1-1 0 0,0-1 0 0 0,0 1 0 0 0,-1-1 0 0 0,0-1 1 0 0,-9 12-1 0 0,8-14-215 0 0,1 0 0 0 0,-1 0-1 0 0,0 0 1 0 0,-1 0 0 0 0,1-1 0 0 0,-1 0 0 0 0,0-1 0 0 0,0 0 0 0 0,0 0 0 0 0,0 0 0 0 0,-1-1 0 0 0,1 0 0 0 0,-1 0-1 0 0,0-1 1 0 0,-14 1 0 0 0,17-2 95 0 0,1 0 0 0 0,0 0 0 0 0,0 0-1 0 0,0-1 1 0 0,-1 0 0 0 0,1 0 0 0 0,0 0-1 0 0,0 0 1 0 0,0-1 0 0 0,0 1 0 0 0,1-1 0 0 0,-1 0-1 0 0,0 0 1 0 0,1-1 0 0 0,-1 1 0 0 0,1-1-1 0 0,0 0 1 0 0,0 0 0 0 0,0 0 0 0 0,0 0 0 0 0,0 0-1 0 0,1 0 1 0 0,-1-1 0 0 0,1 0 0 0 0,0 1-1 0 0,0-1 1 0 0,0 0 0 0 0,1 0 0 0 0,-3-7 0 0 0,5 10 173 0 0,-1 1 0 0 0,0-1 1 0 0,0 0-1 0 0,1 0 0 0 0,-1 0 1 0 0,0 0-1 0 0,1 1 1 0 0,-1-1-1 0 0,1 0 0 0 0,-1 0 1 0 0,1 1-1 0 0,-1-1 1 0 0,1 0-1 0 0,-1 1 0 0 0,1-1 1 0 0,0 0-1 0 0,-1 1 1 0 0,1-1-1 0 0,0 1 0 0 0,0-1 1 0 0,-1 1-1 0 0,1 0 1 0 0,0-1-1 0 0,0 1 0 0 0,0 0 1 0 0,0-1-1 0 0,-1 1 1 0 0,1 0-1 0 0,0 0 0 0 0,0 0 1 0 0,0 0-1 0 0,0 0 0 0 0,0 0 1 0 0,1 0-1 0 0,38-3 480 0 0,-37 3-434 0 0,4-1-8 0 0,201-10 1240 0 0,-170 6-1196 0 0,0-1 0 0 0,-1-2 0 0 0,53-17 0 0 0,-44 8 54 0 0,-1-1 1 0 0,-1-3 0 0 0,65-39 0 0 0,-102 54-95 0 0,0 1 0 0 0,-1-1 0 0 0,0 0 0 0 0,0 0 1 0 0,0-1-1 0 0,-1 1 0 0 0,0-1 0 0 0,0-1 0 0 0,-1 1 1 0 0,0 0-1 0 0,0-1 0 0 0,4-12 0 0 0,-7 17-63 0 0,0 0 0 0 0,0 0 0 0 0,0 0 0 0 0,0-1-1 0 0,-1 1 1 0 0,1 0 0 0 0,-1-1 0 0 0,0 1 0 0 0,0-1-1 0 0,0 1 1 0 0,0 0 0 0 0,-1-1 0 0 0,1 1 0 0 0,-1 0-1 0 0,0-1 1 0 0,0 1 0 0 0,0 0 0 0 0,0 0 0 0 0,-1 0-1 0 0,1 0 1 0 0,-1 0 0 0 0,0 0 0 0 0,0 0 0 0 0,0 1-1 0 0,0-1 1 0 0,0 0 0 0 0,-1 1 0 0 0,1 0 0 0 0,-1 0 0 0 0,0 0-1 0 0,1 0 1 0 0,-1 0 0 0 0,-5-2 0 0 0,6 3-45 0 0,0 0-1 0 0,0 0 1 0 0,-1 0 0 0 0,1 1 0 0 0,0-1 0 0 0,-1 1-1 0 0,1-1 1 0 0,0 1 0 0 0,-1 0 0 0 0,1 0 0 0 0,0 0-1 0 0,-1 0 1 0 0,1 0 0 0 0,0 1 0 0 0,-1-1 0 0 0,1 1-1 0 0,0-1 1 0 0,-4 2 0 0 0,2 1 2 0 0,-1-1 1 0 0,1 1-1 0 0,-1 0 1 0 0,1 0-1 0 0,0 0 0 0 0,0 0 1 0 0,1 1-1 0 0,-5 4 0 0 0,-3 6 15 0 0,1-1-1 0 0,1 2 0 0 0,0-1 0 0 0,-7 18 0 0 0,10-18 7 0 0,0 0-1 0 0,1 0 1 0 0,1 1 0 0 0,1 0-1 0 0,0-1 1 0 0,0 1-1 0 0,2 0 1 0 0,0 0 0 0 0,0 0-1 0 0,2 1 1 0 0,0-1 0 0 0,3 20-1 0 0,-2-28-15 0 0,-1-1 0 0 0,1 1 0 0 0,0-1 1 0 0,0 1-1 0 0,1-1 0 0 0,0 0 0 0 0,0 0 0 0 0,0 0 0 0 0,1 0 0 0 0,0 0 0 0 0,0-1 0 0 0,1 0 0 0 0,-1 0 0 0 0,1 0 1 0 0,0 0-1 0 0,0-1 0 0 0,1 0 0 0 0,-1 0 0 0 0,1 0 0 0 0,0-1 0 0 0,0 1 0 0 0,0-2 0 0 0,1 1 0 0 0,-1-1 0 0 0,1 0 1 0 0,-1 0-1 0 0,1 0 0 0 0,0-1 0 0 0,8 1 0 0 0,-3-2-410 0 0,0 0 0 0 0,0 0 0 0 0,0-1 0 0 0,0-1 0 0 0,0 0 0 0 0,0 0 0 0 0,15-6 1 0 0,4-3-911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6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0 11434 0 0,'-7'1'110'0'0,"0"0"-1"0"0,0 0 1 0 0,0 0-1 0 0,1 1 1 0 0,-1 0-1 0 0,0 1 1 0 0,1-1 0 0 0,0 1-1 0 0,-1 0 1 0 0,1 1-1 0 0,1-1 1 0 0,-1 1-1 0 0,0 0 1 0 0,1 1-1 0 0,-7 6 1 0 0,-8 10-251 0 0,1 1 0 0 0,-22 32 0 0 0,24-31 390 0 0,6-8-201 0 0,1-1 0 0 0,1 1 0 0 0,0 1 0 0 0,1 0 0 0 0,0 0 0 0 0,2 1 0 0 0,0 0-1 0 0,1 0 1 0 0,-3 18 0 0 0,7-34-37 0 0,1 0-1 0 0,0 0 1 0 0,-1 0 0 0 0,1 0-1 0 0,0 1 1 0 0,0-1-1 0 0,0 0 1 0 0,0 0-1 0 0,0 0 1 0 0,0 0 0 0 0,0 1-1 0 0,0-1 1 0 0,1 0-1 0 0,-1 0 1 0 0,0 0 0 0 0,1 0-1 0 0,-1 0 1 0 0,0 0-1 0 0,1 0 1 0 0,0 0-1 0 0,-1 0 1 0 0,1 0 0 0 0,-1 0-1 0 0,1 0 1 0 0,0 0-1 0 0,0 0 1 0 0,0-1-1 0 0,-1 1 1 0 0,1 0 0 0 0,0 0-1 0 0,0-1 1 0 0,0 1-1 0 0,0-1 1 0 0,0 1 0 0 0,0-1-1 0 0,1 1 1 0 0,-1-1-1 0 0,0 0 1 0 0,0 1-1 0 0,0-1 1 0 0,0 0 0 0 0,0 0-1 0 0,0 0 1 0 0,1 0-1 0 0,-1 0 1 0 0,0 0 0 0 0,0 0-1 0 0,0 0 1 0 0,0 0-1 0 0,0-1 1 0 0,1 1-1 0 0,0-1 1 0 0,4-1 36 0 0,1 0 0 0 0,0 0 0 0 0,-1-1 0 0 0,1 0 0 0 0,-1 0 1 0 0,0 0-1 0 0,7-6 0 0 0,8-9 222 0 0,0-1 1 0 0,-2-1 0 0 0,0 0 0 0 0,-1-2-1 0 0,-2 0 1 0 0,0-1 0 0 0,24-47 0 0 0,-40 69-276 0 0,0 1 0 0 0,0-1 1 0 0,0 1-1 0 0,0 0 0 0 0,1-1 1 0 0,-1 1-1 0 0,0-1 0 0 0,0 1 1 0 0,0 0-1 0 0,1-1 0 0 0,-1 1 1 0 0,0-1-1 0 0,1 1 0 0 0,-1 0 1 0 0,0-1-1 0 0,1 1 0 0 0,-1 0 1 0 0,0 0-1 0 0,1-1 0 0 0,-1 1 1 0 0,0 0-1 0 0,1 0 0 0 0,-1-1 1 0 0,1 1-1 0 0,-1 0 0 0 0,0 0 1 0 0,1 0-1 0 0,-1 0 0 0 0,1 0 1 0 0,-1 0-1 0 0,1 0 0 0 0,-1 0 1 0 0,1 0-1 0 0,-1 0 0 0 0,0 0 1 0 0,1 0-1 0 0,-1 0 0 0 0,2 0 1 0 0,9 19-326 0 0,3 39-122 0 0,-13-50 476 0 0,7 36-190 0 0,-3-15 285 0 0,12 37-1 0 0,-15-58-353 0 0,1 0 0 0 0,1 1 0 0 0,0-2 0 0 0,0 1 1 0 0,0 0-1 0 0,1-1 0 0 0,0 0 0 0 0,11 13 0 0 0,-16-20 144 0 0,1 0 1 0 0,-1 1 0 0 0,1-1-1 0 0,-1 1 1 0 0,0-1-1 0 0,1 0 1 0 0,-1 1-1 0 0,1-1 1 0 0,-1 0 0 0 0,1 0-1 0 0,-1 1 1 0 0,1-1-1 0 0,-1 0 1 0 0,1 0-1 0 0,0 0 1 0 0,-1 0 0 0 0,1 0-1 0 0,-1 0 1 0 0,1 0-1 0 0,-1 0 1 0 0,1 0-1 0 0,-1 0 1 0 0,1 0-1 0 0,-1 0 1 0 0,1 0 0 0 0,0 0-1 0 0,-1 0 1 0 0,1 0-1 0 0,-1-1 1 0 0,1 1-1 0 0,-1 0 1 0 0,1 0 0 0 0,-1-1-1 0 0,0 1 1 0 0,1 0-1 0 0,-1-1 1 0 0,1 1-1 0 0,-1-1 1 0 0,0 1 0 0 0,1-1-1 0 0,14-22-2411 0 0,-13 18 2350 0 0,5-8-16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6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4865 0 0,'2'-4'260'0'0,"0"0"0"0"0,1 1 0 0 0,0 0 0 0 0,-1-1-1 0 0,1 1 1 0 0,0 0 0 0 0,1 0 0 0 0,-1 1 0 0 0,0-1 0 0 0,1 1 0 0 0,0-1-1 0 0,0 1 1 0 0,-1 0 0 0 0,1 1 0 0 0,5-3 0 0 0,-6 4-141 0 0,-1-1 1 0 0,1 1-1 0 0,0 0 0 0 0,-1 0 1 0 0,1 0-1 0 0,0 0 1 0 0,-1 1-1 0 0,1-1 0 0 0,0 0 1 0 0,-1 1-1 0 0,1 0 0 0 0,-1 0 1 0 0,1 0-1 0 0,-1 0 1 0 0,1 0-1 0 0,-1 0 0 0 0,0 1 1 0 0,1-1-1 0 0,-1 1 0 0 0,0 0 1 0 0,0-1-1 0 0,0 1 0 0 0,0 0 1 0 0,-1 0-1 0 0,3 3 1 0 0,80 109 634 0 0,-52-68-214 0 0,77 84 2170 0 0,-103-138-1572 0 0,2-13-907 0 0,0-1 1 0 0,7-39-1 0 0,9-27 138 0 0,-15 59-909 0 0,-2 7-1041 0 0,1 0 0 0 0,11-21-1 0 0,-16 38 1305 0 0,-1 0 0 0 0,1 1-1 0 0,0-1 1 0 0,0 1 0 0 0,0 0 0 0 0,1 0 0 0 0,-1 0-1 0 0,1 0 1 0 0,0 0 0 0 0,0 1 0 0 0,1 0 0 0 0,-1 0-1 0 0,1 0 1 0 0,6-3 0 0 0,-3 3-1708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6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1 16083 0 0,'-9'1'-112'0'0,"0"1"0"0"0,1 1 0 0 0,-1 0 0 0 0,1 0 0 0 0,0 0-1 0 0,0 1 1 0 0,0 0 0 0 0,1 1 0 0 0,-1 0 0 0 0,1 0 0 0 0,-11 10 0 0 0,11-8 90 0 0,-1 0 0 0 0,1 1 0 0 0,0 0 0 0 0,1 0 0 0 0,0 0 0 0 0,0 1 1 0 0,1 0-1 0 0,0 0 0 0 0,-6 15 0 0 0,9-19 20 0 0,1 1-1 0 0,0-1 1 0 0,-1 1-1 0 0,2 0 1 0 0,-1 0 0 0 0,1-1-1 0 0,0 1 1 0 0,0 0-1 0 0,0 0 1 0 0,1-1-1 0 0,0 1 1 0 0,0 0 0 0 0,1-1-1 0 0,-1 1 1 0 0,1-1-1 0 0,0 1 1 0 0,1-1-1 0 0,-1 0 1 0 0,1 0 0 0 0,4 6-1 0 0,6 5 57 0 0,1 0 0 0 0,0-1 1 0 0,1 0-1 0 0,21 16 0 0 0,24 23 90 0 0,-60-53-134 0 0,1-1-1 0 0,-1 1 1 0 0,1-1-1 0 0,-1 1 1 0 0,1-1-1 0 0,-1 1 1 0 0,0-1 0 0 0,1 1-1 0 0,-1-1 1 0 0,0 1-1 0 0,1-1 1 0 0,-1 1-1 0 0,0 0 1 0 0,0-1-1 0 0,1 1 1 0 0,-1-1-1 0 0,0 1 1 0 0,0 0-1 0 0,0-1 1 0 0,0 1 0 0 0,0 0-1 0 0,0-1 1 0 0,0 1-1 0 0,0 0 1 0 0,0-1-1 0 0,0 1 1 0 0,0 0-1 0 0,-1-1 1 0 0,1 1-1 0 0,0 1 1 0 0,-2-1 13 0 0,1 0 0 0 0,0 0 0 0 0,0 0 0 0 0,0 0 0 0 0,0 0 0 0 0,-1 0 0 0 0,1-1 0 0 0,-1 1 0 0 0,1 0 0 0 0,0-1 0 0 0,-1 1 0 0 0,-2 0 0 0 0,-49 6 376 0 0,52-7-391 0 0,-26 2 160 0 0,0-2 0 0 0,-38-3 1 0 0,59 2-392 0 0,-1 0 1 0 0,1 0-1 0 0,-1 0 0 0 0,1-1 1 0 0,0 0-1 0 0,0 0 1 0 0,0 0-1 0 0,0-1 0 0 0,0 0 1 0 0,0 0-1 0 0,0-1 1 0 0,1 0-1 0 0,0 0 0 0 0,0 0 1 0 0,-8-8-1 0 0,7-2-41 0 0,6-1-433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 17324 0 0,'-60'275'97'0'0,"-20"17"245"0"0,20-99-1353 0 0,58-186 408 0 0,0 0 1 0 0,-1 0-1 0 0,0 0 1 0 0,0 0-1 0 0,-1-1 1 0 0,1 1 0 0 0,-2-1-1 0 0,1 0 1 0 0,-1 0-1 0 0,-10 10 1 0 0,7-11 383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7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11602 0 0,'10'-7'252'0'0,"-1"2"0"0"0,1-1 0 0 0,-1 1 0 0 0,2 1 0 0 0,-1 0 0 0 0,0 0 0 0 0,1 1 0 0 0,16-3 0 0 0,89-8-209 0 0,-115 14-42 0 0,44-4 39 0 0,88-4 536 0 0,-120 8-516 0 0,1 1 0 0 0,-1 0 0 0 0,0 1 0 0 0,0 0 0 0 0,0 1 0 0 0,0 1 0 0 0,20 8 0 0 0,-28-9-92 0 0,0 0 1 0 0,1 1 0 0 0,-1-1-1 0 0,0 1 1 0 0,-1 0-1 0 0,1 1 1 0 0,-1-1-1 0 0,0 1 1 0 0,0 0 0 0 0,0 0-1 0 0,0 0 1 0 0,-1 0-1 0 0,0 1 1 0 0,3 7-1 0 0,3 9-66 0 0,-2 1 0 0 0,8 34 0 0 0,-3-7 133 0 0,-8-36 5 0 0,0-1 1 0 0,1 0-1 0 0,1 0 1 0 0,0 0-1 0 0,0-1 1 0 0,1 0-1 0 0,1 0 1 0 0,9 10-1 0 0,-14-19 0 0 0,-1 0 1 0 0,1-1-1 0 0,-1 1 0 0 0,1-1 1 0 0,0 0-1 0 0,0 0 0 0 0,0 0 0 0 0,1 0 1 0 0,-1 0-1 0 0,0-1 0 0 0,1 1 1 0 0,-1-1-1 0 0,0 0 0 0 0,1 0 1 0 0,0-1-1 0 0,-1 1 0 0 0,1-1 1 0 0,0 1-1 0 0,-1-1 0 0 0,1 0 0 0 0,-1-1 1 0 0,1 1-1 0 0,0 0 0 0 0,-1-1 1 0 0,1 0-1 0 0,-1 0 0 0 0,1 0 1 0 0,-1 0-1 0 0,1-1 0 0 0,-1 1 1 0 0,0-1-1 0 0,0 0 0 0 0,0 0 0 0 0,0 0 1 0 0,3-3-1 0 0,0 0 63 0 0,0 0 0 0 0,-1-1 0 0 0,1 0 0 0 0,-1 1 0 0 0,-1-2 0 0 0,1 1 0 0 0,-1 0 0 0 0,0-1 0 0 0,-1 0 0 0 0,1 0 0 0 0,-1 0 0 0 0,-1 0 0 0 0,0-1 0 0 0,0 1 0 0 0,0-1 0 0 0,-1 1 0 0 0,0-1 0 0 0,0 0 0 0 0,0 0 0 0 0,-1 1 0 0 0,-1-1 0 0 0,0 0 0 0 0,0 1 0 0 0,-2-10 0 0 0,2 8-128 0 0,-1-1 0 0 0,-1 1 0 0 0,1 0 1 0 0,-1 0-1 0 0,-1 0 0 0 0,0 0 0 0 0,0 1 1 0 0,-1-1-1 0 0,0 1 0 0 0,0 0 0 0 0,-1 1 0 0 0,0-1 1 0 0,0 1-1 0 0,-1 0 0 0 0,0 1 0 0 0,0-1 1 0 0,0 1-1 0 0,-1 1 0 0 0,-9-6 0 0 0,11 8-100 0 0,-1 1-1 0 0,0 0 0 0 0,1 0 0 0 0,-1 0 1 0 0,0 1-1 0 0,0 0 0 0 0,0 1 1 0 0,0-1-1 0 0,0 1 0 0 0,0 0 1 0 0,0 1-1 0 0,0 0 0 0 0,0 0 1 0 0,0 1-1 0 0,-8 2 0 0 0,9-2-176 0 0,1 0 1 0 0,-1 0-1 0 0,1 1 0 0 0,0 0 0 0 0,0 0 0 0 0,0 0 0 0 0,0 1 1 0 0,1-1-1 0 0,-1 1 0 0 0,1 0 0 0 0,0 1 0 0 0,0-1 1 0 0,0 1-1 0 0,1 0 0 0 0,-1-1 0 0 0,1 1 0 0 0,0 1 0 0 0,-2 5 1 0 0,-3 8-597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0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15931 0 0,'2'-8'2'0'0,"0"0"-1"0"0,1 0 0 0 0,0 0 0 0 0,0 0 0 0 0,1 0 0 0 0,-1 1 0 0 0,2-1 0 0 0,-1 1 0 0 0,1 0 0 0 0,0 0 1 0 0,1 1-1 0 0,-1 0 0 0 0,1-1 0 0 0,7-4 0 0 0,-6 5-20 0 0,1 0 0 0 0,-1 1 0 0 0,1 0 0 0 0,0 0 0 0 0,1 0 0 0 0,-1 1 0 0 0,1 0 0 0 0,0 1 0 0 0,-1 0 0 0 0,2 1 0 0 0,-1-1 0 0 0,16 0 0 0 0,-21 2-10 0 0,-1 1-1 0 0,1 0 1 0 0,-1 0 0 0 0,1 1 0 0 0,-1-1 0 0 0,1 1 0 0 0,-1 0 0 0 0,1 0-1 0 0,-1 0 1 0 0,0 0 0 0 0,1 0 0 0 0,-1 1 0 0 0,0 0 0 0 0,0-1 0 0 0,0 1-1 0 0,0 1 1 0 0,0-1 0 0 0,3 3 0 0 0,-3-1 10 0 0,1 1-1 0 0,-1-1 1 0 0,0 1 0 0 0,0 0 0 0 0,0 0-1 0 0,0 0 1 0 0,-1 1 0 0 0,0-1-1 0 0,0 0 1 0 0,1 9 0 0 0,0 3 14 0 0,-1 1 0 0 0,0 0 0 0 0,-2-1-1 0 0,0 1 1 0 0,-1 0 0 0 0,-4 23 0 0 0,4-34 7 0 0,0 0 0 0 0,-1 0 0 0 0,0 0 0 0 0,0 0 0 0 0,-1 0 0 0 0,1 0 0 0 0,-2-1 0 0 0,1 1 0 0 0,-1-1 0 0 0,0 0 0 0 0,0 0 0 0 0,0-1-1 0 0,-1 1 1 0 0,0-1 0 0 0,0 0 0 0 0,-1 0 0 0 0,1 0 0 0 0,-1-1 0 0 0,0 0 0 0 0,0 0 0 0 0,0 0 0 0 0,-1-1 0 0 0,-6 3 0 0 0,-13 5 43 0 0,20-8-20 0 0,1 0 0 0 0,0 0 0 0 0,-1 0 0 0 0,1-1 0 0 0,-1 0 0 0 0,0-1 0 0 0,0 1 0 0 0,1-1 0 0 0,-1 0 0 0 0,0 0 0 0 0,0-1 0 0 0,0 0 0 0 0,-10 0 0 0 0,16-1-10 0 0,-1 1 0 0 0,0 0 0 0 0,0 0 0 0 0,0 0 0 0 0,1-1 0 0 0,-1 1 0 0 0,0 0 0 0 0,0-1 0 0 0,1 1 0 0 0,-1 0 0 0 0,0-1 0 0 0,1 1 0 0 0,-1-1 0 0 0,0 1 0 0 0,1-1 0 0 0,-1 1 0 0 0,1-1 0 0 0,-1 0 0 0 0,1 1 0 0 0,-2-2 1 0 0,2 1-6 0 0,0 1 1 0 0,0-1-1 0 0,1 0 1 0 0,-1 1 0 0 0,0-1-1 0 0,0 1 1 0 0,0-1-1 0 0,0 1 1 0 0,0-1 0 0 0,1 1-1 0 0,-1-1 1 0 0,0 1-1 0 0,0-1 1 0 0,1 1 0 0 0,-1-1-1 0 0,0 1 1 0 0,1 0-1 0 0,-1-1 1 0 0,0 1 0 0 0,1-1-1 0 0,-1 1 1 0 0,1-1 0 0 0,29-15 99 0 0,-16 13-109 0 0,-1 0 1 0 0,1 1-1 0 0,0 1 0 0 0,-1 0 0 0 0,1 1 0 0 0,0 1 0 0 0,0 0 0 0 0,27 6 0 0 0,9 4-348 0 0,48 20 0 0 0,-98-31 342 0 0,24 2-2387 0 0,-21-3 1528 0 0,0 0 0 0 0,0 0 0 0 0,0 0 0 0 0,0 0 0 0 0,0-1 0 0 0,0 1 0 0 0,0-1 0 0 0,5-3 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8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0 17812 0 0,'-35'110'-2717'0'0,"-37"103"2300"0"0,52-162 463 0 0,-17 73 1 0 0,32-104 0 0 0,1 0-1 0 0,1 1 1 0 0,1-1 0 0 0,0 1-1 0 0,2 0 1 0 0,4 38 0 0 0,-4-57-27 0 0,0 0-1 0 0,1 1 1 0 0,-1-1 0 0 0,1 0 0 0 0,-1 0 0 0 0,1 1-1 0 0,0-1 1 0 0,0 0 0 0 0,0 0 0 0 0,0 0 0 0 0,0 0-1 0 0,1 0 1 0 0,-1 0 0 0 0,0 0 0 0 0,1-1 0 0 0,0 1-1 0 0,-1 0 1 0 0,1-1 0 0 0,3 3 0 0 0,-3-3 1 0 0,1-1-1 0 0,-1 1 1 0 0,0-1-1 0 0,0 1 1 0 0,0-1 0 0 0,1 0-1 0 0,-1 0 1 0 0,0 0 0 0 0,0 0-1 0 0,1-1 1 0 0,-1 1 0 0 0,0 0-1 0 0,0-1 1 0 0,0 0 0 0 0,0 1-1 0 0,0-1 1 0 0,0 0-1 0 0,0 0 1 0 0,0 0 0 0 0,3-2-1 0 0,5-4 41 0 0,0 0-1 0 0,-1-1 1 0 0,0 0-1 0 0,-1 0 1 0 0,0-1-1 0 0,14-19 1 0 0,-13 15 10 0 0,1 2 0 0 0,0-1 0 0 0,19-15 1 0 0,-26 24-71 0 0,1 0 1 0 0,-1 0-1 0 0,1 1 1 0 0,0 0-1 0 0,0 0 1 0 0,0 0-1 0 0,0 0 1 0 0,0 1-1 0 0,0-1 1 0 0,1 1-1 0 0,-1 0 1 0 0,0 0-1 0 0,9 0 1 0 0,-9 1-23 0 0,-1 1 0 0 0,1-1 0 0 0,0 1 0 0 0,0 0 0 0 0,-1 0 0 0 0,1 1 0 0 0,-1-1 0 0 0,1 1 0 0 0,-1-1 0 0 0,0 1 0 0 0,1 0 0 0 0,-1 1 0 0 0,0-1 0 0 0,0 0 0 0 0,-1 1 0 0 0,6 5-1 0 0,-3-2-2 0 0,0 0-1 0 0,1 1 0 0 0,-2 0 1 0 0,1 0-1 0 0,-1 1 0 0 0,0-1 1 0 0,5 15-1 0 0,-8-18 22 0 0,0 0-1 0 0,0-1 1 0 0,0 1 0 0 0,0 0 0 0 0,-1 0-1 0 0,0 0 1 0 0,1 0 0 0 0,-2 0 0 0 0,1-1-1 0 0,0 1 1 0 0,-1 0 0 0 0,1 0 0 0 0,-1 0-1 0 0,0 0 1 0 0,0-1 0 0 0,-1 1 0 0 0,1 0-1 0 0,-1-1 1 0 0,-2 4 0 0 0,1-3 10 0 0,0-1 0 0 0,-1 0 0 0 0,1 0 0 0 0,-1-1 0 0 0,0 1 0 0 0,0-1 0 0 0,0 0 0 0 0,0 0 0 0 0,0 0 1 0 0,0 0-1 0 0,-9 1 0 0 0,-51 10 194 0 0,53-11-136 0 0,0-1-1 0 0,-1-1 0 0 0,1 0 0 0 0,0 0 0 0 0,0-1 0 0 0,-22-5 0 0 0,30 5-70 0 0,0 0-1 0 0,1 0 0 0 0,-1 0 1 0 0,0-1-1 0 0,0 1 0 0 0,1-1 1 0 0,-1 1-1 0 0,1-1 0 0 0,-1 0 1 0 0,1 0-1 0 0,0 0 0 0 0,0-1 0 0 0,0 1 1 0 0,0 0-1 0 0,0-1 0 0 0,0 1 1 0 0,1-1-1 0 0,-1 0 0 0 0,1 1 1 0 0,-1-1-1 0 0,1 0 0 0 0,0 0 0 0 0,1 0 1 0 0,-1 0-1 0 0,0 0 0 0 0,1 0 1 0 0,-1 0-1 0 0,1 0 0 0 0,0 0 1 0 0,1-4-1 0 0,-2-3-218 0 0,1 8 129 0 0,-1 0-1 0 0,1 0 1 0 0,0 0 0 0 0,0 0 0 0 0,0 0-1 0 0,0 0 1 0 0,1 0 0 0 0,-1 0 0 0 0,1 1-1 0 0,0-4 1 0 0,0 5 56 0 0,-1-1 1 0 0,1 0-1 0 0,0 1 1 0 0,-1-1-1 0 0,1 1 0 0 0,0-1 1 0 0,0 1-1 0 0,-1-1 0 0 0,1 1 1 0 0,0 0-1 0 0,0-1 1 0 0,0 1-1 0 0,0 0 0 0 0,-1 0 1 0 0,1 0-1 0 0,0 0 0 0 0,0-1 1 0 0,0 1-1 0 0,0 0 1 0 0,0 1-1 0 0,0-1 0 0 0,0 0 1 0 0,0 0-1 0 0,-1 0 0 0 0,1 0 1 0 0,0 1-1 0 0,0-1 1 0 0,0 0-1 0 0,1 1 0 0 0,83 31-748 0 0,-60-21 802 0 0,42 12 0 0 0,-45-18 44 0 0,0 0-1 0 0,1-2 1 0 0,-1 0-1 0 0,30-1 0 0 0,-39-3-8 0 0,0 0-1 0 0,0-1 0 0 0,1 0 0 0 0,-2-1 0 0 0,1 0 0 0 0,0-1 0 0 0,-1-1 0 0 0,21-9 0 0 0,-19 6 36 0 0,1-1-1 0 0,-1 0 0 0 0,0 0 0 0 0,-1-2 0 0 0,0 1 0 0 0,-1-2 1 0 0,0 0-1 0 0,-1 0 0 0 0,0-1 0 0 0,15-24 0 0 0,-11 12 77 0 0,-5 12-19 0 0,-2 0 1 0 0,0-1-1 0 0,0 0 1 0 0,-2-1-1 0 0,0 0 0 0 0,6-19 1 0 0,-12 33-137 0 0,1-1-1 0 0,-1 0 1 0 0,0 0 0 0 0,0 0-1 0 0,0 0 1 0 0,0 0 0 0 0,0 0 0 0 0,0 1-1 0 0,-1-1 1 0 0,1 0 0 0 0,0 0 0 0 0,-1 0-1 0 0,0 1 1 0 0,1-1 0 0 0,-1 0 0 0 0,0 0-1 0 0,0 1 1 0 0,0-1 0 0 0,0 1 0 0 0,0-1-1 0 0,0 1 1 0 0,0-1 0 0 0,-1 1-1 0 0,1 0 1 0 0,-1-1 0 0 0,1 1 0 0 0,-1 0-1 0 0,1 0 1 0 0,-1 0 0 0 0,1 0 0 0 0,-1 0-1 0 0,0 1 1 0 0,0-1 0 0 0,-1 0 0 0 0,0 0-19 0 0,0 0 1 0 0,-1 0-1 0 0,1 1 1 0 0,0-1-1 0 0,0 1 1 0 0,0 0-1 0 0,-1 0 1 0 0,1 0-1 0 0,0 0 1 0 0,0 0-1 0 0,0 1 1 0 0,0-1-1 0 0,-1 1 1 0 0,1 0-1 0 0,0 0 1 0 0,0 0-1 0 0,0 0 1 0 0,1 1-1 0 0,-5 2 1 0 0,-4 5-10 0 0,1 1 0 0 0,0 0 0 0 0,0 1 0 0 0,1 0 0 0 0,0 0 0 0 0,1 1 0 0 0,0 0 1 0 0,-6 14-1 0 0,5-6 22 0 0,0 0 1 0 0,2 0-1 0 0,0 0 1 0 0,-7 37 0 0 0,13-48 18 0 0,0-1 0 0 0,0 0 1 0 0,1 1-1 0 0,0-1 0 0 0,1 1 1 0 0,0-1-1 0 0,0 0 0 0 0,1 0 1 0 0,0 1-1 0 0,0-1 0 0 0,1 0 1 0 0,0-1-1 0 0,0 1 0 0 0,1 0 1 0 0,0-1-1 0 0,8 11 0 0 0,-8-12-42 0 0,0-1 0 0 0,1-1-1 0 0,-1 1 1 0 0,1-1-1 0 0,0 1 1 0 0,0-1-1 0 0,1-1 1 0 0,-1 1-1 0 0,1-1 1 0 0,0 0-1 0 0,0 0 1 0 0,0-1-1 0 0,0 1 1 0 0,0-1-1 0 0,0-1 1 0 0,1 1-1 0 0,-1-1 1 0 0,1 0-1 0 0,-1-1 1 0 0,1 1-1 0 0,11-2 1 0 0,4-3-1080 0 0,1 0 0 0 0,-1-2 0 0 0,30-11 0 0 0,-49 16 979 0 0,33-14-1678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8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0 349 17516 0 0,'3'54'83'0'0,"9"115"120"0"0,-8-138-151 0 0,2 1 0 0 0,0-1 0 0 0,14 37 1 0 0,-19-65-38 0 0,0 0 1 0 0,0 0-1 0 0,0 0 1 0 0,1 0-1 0 0,-1 0 1 0 0,1-1 0 0 0,0 1-1 0 0,0 0 1 0 0,0-1-1 0 0,0 1 1 0 0,0-1-1 0 0,1 0 1 0 0,-1 0 0 0 0,1 0-1 0 0,-1 0 1 0 0,1 0-1 0 0,0 0 1 0 0,0-1-1 0 0,4 3 1 0 0,-3-3 4 0 0,0 0 1 0 0,0-1 0 0 0,0 0-1 0 0,0 0 1 0 0,0 0-1 0 0,0 0 1 0 0,0 0-1 0 0,0-1 1 0 0,0 0-1 0 0,0 1 1 0 0,0-2-1 0 0,-1 1 1 0 0,1 0 0 0 0,0-1-1 0 0,6-3 1 0 0,-4 1-36 0 0,1-1 1 0 0,-1 1 0 0 0,0-1-1 0 0,0-1 1 0 0,-1 1 0 0 0,1-1 0 0 0,-1 0-1 0 0,0 0 1 0 0,6-12 0 0 0,33-66-537 0 0,-41 79 511 0 0,13-30-156 0 0,99-202-755 0 0,-83 180 803 0 0,3 1-1 0 0,42-52 1 0 0,-46 66 111 0 0,-17 22-71 0 0,0 1 1 0 0,26-26 0 0 0,-45 65-5139 0 0,-15 18 3775 0 0,5-14 1248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9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1 452 14235 0 0,'6'-1'31'0'0,"1"-1"-1"0"0,-1 0 0 0 0,0-1 1 0 0,1 1-1 0 0,-1-1 1 0 0,0 0-1 0 0,0-1 1 0 0,-1 1-1 0 0,1-1 1 0 0,-1-1-1 0 0,0 1 1 0 0,0-1-1 0 0,0 1 1 0 0,-1-2-1 0 0,1 1 1 0 0,-1 0-1 0 0,0-1 1 0 0,-1 1-1 0 0,0-1 1 0 0,0 0-1 0 0,0-1 1 0 0,3-8-1 0 0,0-9 5 0 0,-1-1 1 0 0,-1 1-1 0 0,-1-1 0 0 0,-1-45 0 0 0,4-23 190 0 0,-5 77-208 0 0,1 0-1 0 0,-3-29 1 0 0,1 45-32 0 0,0 0 0 0 0,0-1 0 0 0,0 1 0 0 0,0 0 0 0 0,0 0-1 0 0,0-1 1 0 0,0 1 0 0 0,0 0 0 0 0,0-1 0 0 0,0 1 0 0 0,0 0 0 0 0,0 0-1 0 0,0-1 1 0 0,0 1 0 0 0,-1 0 0 0 0,1 0 0 0 0,0-1 0 0 0,0 1 0 0 0,0 0-1 0 0,0 0 1 0 0,-1 0 0 0 0,1-1 0 0 0,0 1 0 0 0,0 0 0 0 0,-1 0 0 0 0,1 0-1 0 0,0 0 1 0 0,0-1 0 0 0,-1 1 0 0 0,1 0 0 0 0,0 0 0 0 0,0 0 0 0 0,-1 0-1 0 0,1 0 1 0 0,0 0 0 0 0,0 0 0 0 0,-1 0 0 0 0,1 0 0 0 0,0 0 0 0 0,-1 0-1 0 0,1 0 1 0 0,0 0 0 0 0,0 0 0 0 0,-1 0 0 0 0,1 0 0 0 0,0 0 0 0 0,0 0-1 0 0,-1 0 1 0 0,1 0 0 0 0,0 1 0 0 0,0-1 0 0 0,-1 0 0 0 0,1 0 0 0 0,0 0-1 0 0,0 0 1 0 0,-1 1 0 0 0,1-1 0 0 0,0 0 0 0 0,0 0 0 0 0,0 0-1 0 0,-1 1 1 0 0,1-1 0 0 0,0 0 0 0 0,0 1 0 0 0,-13 16-97 0 0,0 26 97 0 0,2 0 0 0 0,2 0 0 0 0,1 0 0 0 0,3 1 1 0 0,0 68-1 0 0,5-103 37 0 0,1 0 1 0 0,0-1-1 0 0,1 1 1 0 0,0 0-1 0 0,0-1 1 0 0,1 0-1 0 0,0 1 1 0 0,0-1-1 0 0,6 10 1 0 0,-6-15 5 0 0,-1 0 0 0 0,0 0 1 0 0,1 1-1 0 0,-1-1 0 0 0,1-1 0 0 0,0 1 1 0 0,0 0-1 0 0,0-1 0 0 0,0 1 0 0 0,0-1 1 0 0,1 0-1 0 0,-1 0 0 0 0,1-1 0 0 0,-1 1 1 0 0,1-1-1 0 0,0 1 0 0 0,0-1 0 0 0,-1 0 1 0 0,1-1-1 0 0,0 1 0 0 0,0 0 0 0 0,6-1 1 0 0,0 0 4 0 0,-1-1 1 0 0,1 0 0 0 0,0-1-1 0 0,0 0 1 0 0,-1 0 0 0 0,0-1-1 0 0,1-1 1 0 0,-1 1-1 0 0,0-1 1 0 0,0-1 0 0 0,-1 0-1 0 0,1 0 1 0 0,-1 0 0 0 0,12-12-1 0 0,4-5 40 0 0,-2-2-1 0 0,0 0 1 0 0,18-30-1 0 0,-21 29-2 0 0,14-21 17 0 0,-22 30-62 0 0,0-1-1 0 0,1 2 0 0 0,1 0 1 0 0,0 0-1 0 0,26-21 0 0 0,-39 36-35 0 0,1-1 0 0 0,-1 1 0 0 0,0 0 0 0 0,1 0 0 0 0,0 0 0 0 0,-1 0 0 0 0,1-1 0 0 0,-1 1 0 0 0,1 0 0 0 0,-1 0 0 0 0,1 0 0 0 0,-1 0 0 0 0,1 0 0 0 0,-1 0-1 0 0,1 0 1 0 0,-1 0 0 0 0,1 1 0 0 0,-1-1 0 0 0,1 0 0 0 0,-1 0 0 0 0,1 0 0 0 0,-1 0 0 0 0,1 1 0 0 0,-1-1 0 0 0,1 0 0 0 0,-1 0 0 0 0,1 1 0 0 0,-1-1 0 0 0,0 1 0 0 0,1-1 0 0 0,-1 0 0 0 0,0 1 0 0 0,1-1 0 0 0,-1 1 0 0 0,0-1 0 0 0,1 0 0 0 0,-1 1-1 0 0,0-1 1 0 0,0 1 0 0 0,0-1 0 0 0,1 1 0 0 0,-1-1 0 0 0,0 1 0 0 0,0-1 0 0 0,0 2 0 0 0,8 29-211 0 0,-6-25 199 0 0,8 77-72 0 0,-9-63 149 0 0,1-1 0 0 0,1 1 1 0 0,10 37-1 0 0,-12-56-31 0 0,-1 0-1 0 0,0 0 1 0 0,0 0-1 0 0,1 0 1 0 0,-1-1 0 0 0,1 1-1 0 0,-1 0 1 0 0,0 0-1 0 0,1 0 1 0 0,0-1-1 0 0,-1 1 1 0 0,1 0-1 0 0,-1-1 1 0 0,1 1-1 0 0,0 0 1 0 0,0-1-1 0 0,-1 1 1 0 0,1-1 0 0 0,0 1-1 0 0,0-1 1 0 0,0 1-1 0 0,-1-1 1 0 0,1 0-1 0 0,0 1 1 0 0,0-1-1 0 0,0 0 1 0 0,0 0-1 0 0,0 0 1 0 0,0 0-1 0 0,0 1 1 0 0,0-1 0 0 0,0 0-1 0 0,0-1 1 0 0,0 1-1 0 0,-1 0 1 0 0,1 0-1 0 0,0 0 1 0 0,0-1-1 0 0,0 1 1 0 0,0 0-1 0 0,0-1 1 0 0,0 1-1 0 0,-1 0 1 0 0,1-1 0 0 0,0 0-1 0 0,0 1 1 0 0,-1-1-1 0 0,1 1 1 0 0,0-1-1 0 0,1-1 1 0 0,7-6 79 0 0,-1 0 0 0 0,1-1 0 0 0,9-12 1 0 0,-7 8-72 0 0,2-3-3 0 0,-1 0 1 0 0,-1-1-1 0 0,16-31 0 0 0,-17 29-2 0 0,1 0-1 0 0,22-29 0 0 0,-30 45-41 0 0,0 0-1 0 0,-1 0 1 0 0,1 0-1 0 0,0 0 1 0 0,1 0-1 0 0,-1 1 1 0 0,0 0 0 0 0,1-1-1 0 0,0 1 1 0 0,-1 0-1 0 0,1 1 1 0 0,6-3-1 0 0,-8 4-11 0 0,0-1-1 0 0,0 1 1 0 0,0 0 0 0 0,0 0-1 0 0,0 0 1 0 0,0 1 0 0 0,0-1-1 0 0,-1 0 1 0 0,1 1 0 0 0,0-1-1 0 0,0 1 1 0 0,0 0 0 0 0,0 0-1 0 0,-1-1 1 0 0,1 1 0 0 0,0 0-1 0 0,-1 0 1 0 0,1 1 0 0 0,-1-1-1 0 0,1 0 1 0 0,-1 0 0 0 0,0 1-1 0 0,1-1 1 0 0,-1 1 0 0 0,0-1-1 0 0,0 1 1 0 0,0 0-1 0 0,1 2 1 0 0,7 11-117 0 0,-1 1 0 0 0,9 28 0 0 0,-12-31 158 0 0,0 0-1 0 0,0 0 0 0 0,2 0 0 0 0,9 14 1 0 0,-13-23 20 0 0,0 0 0 0 0,1 0 0 0 0,0 0 1 0 0,0 0-1 0 0,0 0 0 0 0,0-1 0 0 0,1 0 1 0 0,0 0-1 0 0,-1 0 0 0 0,1-1 0 0 0,0 1 1 0 0,0-1-1 0 0,0 0 0 0 0,11 2 1 0 0,-10-3 9 0 0,1 0 1 0 0,0 0 0 0 0,0-1 0 0 0,0 1 0 0 0,0-2 0 0 0,0 1 0 0 0,0-1-1 0 0,-1 0 1 0 0,1-1 0 0 0,0 1 0 0 0,0-1 0 0 0,10-5 0 0 0,5-3 50 0 0,0-2-1 0 0,24-17 1 0 0,-9 5-3 0 0,-24 16-46 0 0,0-2 0 0 0,-1 0 0 0 0,0 0 0 0 0,-1-1 0 0 0,16-19 0 0 0,-27 29-25 0 0,8-6-1050 0 0,-2 18 521 0 0,-5-4 434 0 0,0 0 1 0 0,0 1-1 0 0,0-1 1 0 0,-1 1-1 0 0,-1-1 1 0 0,1 1-1 0 0,-1-1 1 0 0,0 1-1 0 0,-4 11 1 0 0,0 10 39 0 0,-11 159 84 0 0,-1 6 3 0 0,10-150-57 0 0,-1-1 0 0 0,-19 60 0 0 0,1-22 88 0 0,-3-2-1 0 0,-4-1 0 0 0,-65 111 1 0 0,92-179-55 0 0,-1 1 1 0 0,-1-2 0 0 0,0 1 0 0 0,0-1 0 0 0,-1 0-1 0 0,0-1 1 0 0,-12 9 0 0 0,17-14-12 0 0,-1 0 1 0 0,1 0-1 0 0,-1-1 0 0 0,0 0 1 0 0,1 1-1 0 0,-1-2 0 0 0,0 1 1 0 0,0-1-1 0 0,0 1 1 0 0,-1-1-1 0 0,1-1 0 0 0,0 1 1 0 0,0-1-1 0 0,0 0 0 0 0,-1 0 1 0 0,1 0-1 0 0,0-1 0 0 0,0 0 1 0 0,-9-2-1 0 0,5-1 16 0 0,-1 0 0 0 0,1 0 0 0 0,-1-1 0 0 0,1 0 0 0 0,1-1 0 0 0,-1 0 0 0 0,1 0 0 0 0,0-1 0 0 0,0 0 0 0 0,1-1 0 0 0,0 1 0 0 0,0-1 0 0 0,1-1 0 0 0,-8-13 0 0 0,6 9 14 0 0,2 0 1 0 0,0-1 0 0 0,0 0-1 0 0,1 1 1 0 0,1-2 0 0 0,0 1-1 0 0,1-1 1 0 0,1 1-1 0 0,-1-26 1 0 0,3 14 10 0 0,0 1 1 0 0,2-1-1 0 0,1 1 0 0 0,1 0 1 0 0,2 0-1 0 0,0 1 0 0 0,15-39 1 0 0,-15 48-40 0 0,1 1 1 0 0,1 0 0 0 0,0 1 0 0 0,1-1 0 0 0,0 2 0 0 0,1-1 0 0 0,0 1 0 0 0,1 1 0 0 0,1 0 0 0 0,-1 0 0 0 0,2 1 0 0 0,-1 1 0 0 0,20-11 0 0 0,-14 10-28 0 0,0 2 0 0 0,1 0 0 0 0,0 1 0 0 0,0 1 0 0 0,0 1 0 0 0,1 0 0 0 0,0 2 0 0 0,0 0 0 0 0,0 1 0 0 0,0 1 0 0 0,21 2 0 0 0,-24 1-38 0 0,0 0 0 0 0,0 0-1 0 0,0 2 1 0 0,0 0 0 0 0,0 1-1 0 0,-1 1 1 0 0,0 0-1 0 0,0 2 1 0 0,-1-1 0 0 0,0 2-1 0 0,0 0 1 0 0,-1 1 0 0 0,15 12-1 0 0,1 8-1036 0 0,-29-28 913 0 0,0-1 1 0 0,0 0-1 0 0,1 0 0 0 0,-1 0 1 0 0,0 1-1 0 0,0-1 0 0 0,0 1 1 0 0,-1-1-1 0 0,1 1 0 0 0,0-1 1 0 0,0 1-1 0 0,-1-1 0 0 0,1 1 1 0 0,-1-1-1 0 0,1 1 0 0 0,-1 0 1 0 0,0-1-1 0 0,0 1 0 0 0,0 0 1 0 0,0 1-1 0 0,-5 4-1416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0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0 585 8330 0 0,'0'0'2119'0'0,"10"22"-4150"0"0,-3 12 2058 0 0,-2 0 0 0 0,-1 1 0 0 0,-2-1 0 0 0,-3 53 0 0 0,3 39 113 0 0,0-61 1395 0 0,12-93-627 0 0,14-46-353 0 0,34-78-247 0 0,-53 136-327 0 0,0 0 1 0 0,1 0-1 0 0,0 0 1 0 0,1 2-1 0 0,1-1 1 0 0,23-21-1 0 0,-34 35-16 0 0,1-1 0 0 0,-1 1 0 0 0,1 0 0 0 0,-1 0 1 0 0,1 0-1 0 0,0 0 0 0 0,-1 0 0 0 0,1 0 0 0 0,0 0 0 0 0,0 0 0 0 0,-1 1 0 0 0,1-1 0 0 0,0 1 0 0 0,0-1 0 0 0,0 1 0 0 0,0 0 0 0 0,0 0 0 0 0,0 0 0 0 0,0 0 0 0 0,0 0 0 0 0,-1 0 1 0 0,4 1-1 0 0,-2 0-11 0 0,0 1 1 0 0,0-1 0 0 0,0 1 0 0 0,0 0-1 0 0,0 0 1 0 0,-1 0 0 0 0,1 0 0 0 0,-1 0 0 0 0,0 0-1 0 0,1 1 1 0 0,-1-1 0 0 0,2 4 0 0 0,4 6-36 0 0,-1 1 1 0 0,0 0-1 0 0,-1 0 1 0 0,9 27-1 0 0,-1 4 56 0 0,-4-7 48 0 0,2 0 0 0 0,1-1 0 0 0,2 0 0 0 0,38 64 0 0 0,-53-99 11 0 0,1 1 0 0 0,0-1-1 0 0,0 0 1 0 0,0 0 0 0 0,0 1 0 0 0,0-1 0 0 0,0 0 0 0 0,0 0-1 0 0,0 0 1 0 0,0 0 0 0 0,0 0 0 0 0,0-1 0 0 0,1 1 0 0 0,-1 0-1 0 0,0 0 1 0 0,1-1 0 0 0,-1 1 0 0 0,0-1 0 0 0,1 1 0 0 0,-1-1 0 0 0,1 0-1 0 0,-1 0 1 0 0,1 1 0 0 0,-1-1 0 0 0,3 0 0 0 0,-2-1 37 0 0,0 0 1 0 0,0 0 0 0 0,1 0-1 0 0,-1 0 1 0 0,0 0-1 0 0,0 0 1 0 0,0-1 0 0 0,0 1-1 0 0,-1-1 1 0 0,1 1-1 0 0,0-1 1 0 0,-1 0 0 0 0,1 0-1 0 0,1-2 1 0 0,4-6 168 0 0,-1 0 0 0 0,0-1 0 0 0,0 0 0 0 0,-1 0 0 0 0,4-12 0 0 0,2-17-51 0 0,-1-1-1 0 0,-3 1 1 0 0,0-1 0 0 0,-3-1 0 0 0,-2-64 0 0 0,-28-206-16 0 0,13 203-238 0 0,11 96-31 0 0,2 0-1 0 0,-1 0 0 0 0,2 1 1 0 0,-1-1-1 0 0,2 0 0 0 0,0 0 1 0 0,0 0-1 0 0,1 1 0 0 0,5-13 1 0 0,-6 20 16 0 0,0-1 0 0 0,1 1 1 0 0,0 0-1 0 0,0 1 0 0 0,0-1 1 0 0,0 0-1 0 0,1 1 0 0 0,-1 0 1 0 0,1 0-1 0 0,0 0 0 0 0,1 0 1 0 0,-1 0-1 0 0,1 1 0 0 0,-1 0 1 0 0,1 0-1 0 0,0 0 0 0 0,0 1 1 0 0,0 0-1 0 0,1-1 0 0 0,-1 2 1 0 0,0-1-1 0 0,11-1 0 0 0,-13 2 37 0 0,0 1 0 0 0,0 0-1 0 0,0-1 1 0 0,0 1 0 0 0,0 1 0 0 0,0-1-1 0 0,0 0 1 0 0,0 1 0 0 0,0-1-1 0 0,0 1 1 0 0,0 0 0 0 0,0 0 0 0 0,0 0-1 0 0,0 0 1 0 0,-1 1 0 0 0,1-1-1 0 0,4 4 1 0 0,-3-1-10 0 0,-1-1 0 0 0,1 1 0 0 0,-1-1 0 0 0,-1 1 1 0 0,1 0-1 0 0,0 0 0 0 0,-1 0 0 0 0,0 1 0 0 0,0-1 0 0 0,2 7 0 0 0,1 5-1 0 0,-1 1 1 0 0,-1-1-1 0 0,0 1 0 0 0,-2 0 1 0 0,1 24-1 0 0,-31 315 867 0 0,0 1-32 0 0,29-355-773 0 0,-1 13 69 0 0,1 1 0 0 0,1-1 0 0 0,0 1 0 0 0,1-1 0 0 0,0 1 0 0 0,2-1 0 0 0,-1 0 0 0 0,8 18 830 0 0,5-61 370 0 0,-8-3-969 0 0,63-201 41 0 0,-66 218-370 0 0,1 0 1 0 0,1 1 0 0 0,0 0-1 0 0,1 0 1 0 0,12-16-1 0 0,-17 25-17 0 0,0 0 0 0 0,0 1 0 0 0,0-1 0 0 0,1 1 0 0 0,0-1 0 0 0,-1 1 0 0 0,1 0 0 0 0,0 0 0 0 0,1 1 0 0 0,-1-1 0 0 0,0 1 0 0 0,1 0 0 0 0,-1 0 0 0 0,1 1 0 0 0,0-1 0 0 0,-1 1 0 0 0,1 0 0 0 0,0 0 0 0 0,8 0 0 0 0,-10 2-4 0 0,1-1 0 0 0,-1 1 1 0 0,0 0-1 0 0,0 0 0 0 0,0 1 1 0 0,0-1-1 0 0,0 1 0 0 0,0-1 1 0 0,0 1-1 0 0,0 0 0 0 0,0 0 1 0 0,-1 0-1 0 0,1 1 0 0 0,-1-1 1 0 0,0 1-1 0 0,0-1 0 0 0,0 1 1 0 0,0 0-1 0 0,0-1 0 0 0,2 7 1 0 0,3 4-35 0 0,0 1 1 0 0,-1 0 0 0 0,4 17 0 0 0,11 51 43 0 0,-14-51 58 0 0,1-1 1 0 0,1 0-1 0 0,16 33 0 0 0,-25-61-49 0 0,1-1 1 0 0,0 1-1 0 0,-1 0 1 0 0,1-1-1 0 0,0 1 1 0 0,0-1-1 0 0,0 1 1 0 0,0-1-1 0 0,0 1 1 0 0,0-1-1 0 0,1 0 1 0 0,-1 0-1 0 0,0 1 1 0 0,1-1-1 0 0,-1 0 1 0 0,0 0-1 0 0,1 0 1 0 0,0 0-1 0 0,-1-1 1 0 0,1 1-1 0 0,-1 0 1 0 0,1-1-1 0 0,0 1 1 0 0,2 0-1 0 0,-1-2-114 0 0,-1 0-1 0 0,1 1 1 0 0,-1-1-1 0 0,0 0 0 0 0,0 0 1 0 0,1-1-1 0 0,-1 1 1 0 0,0 0-1 0 0,0-1 1 0 0,0 1-1 0 0,0-1 1 0 0,-1 0-1 0 0,1 1 1 0 0,0-1-1 0 0,-1 0 1 0 0,3-3-1 0 0,8-13-608 0 0,-1-1 0 0 0,-1 0-1 0 0,0 0 1 0 0,-2-1 0 0 0,0 0 0 0 0,7-30-1 0 0,-4 16 1374 0 0,16-34-1 0 0,-16 51 592 0 0,-11 17-1171 0 0,1-1 0 0 0,-1 1 0 0 0,0 0 0 0 0,0 0 0 0 0,1 0 0 0 0,-1-1 0 0 0,0 1 0 0 0,1 0 0 0 0,-1 0 0 0 0,0 0 0 0 0,1 0 0 0 0,-1 0 0 0 0,0 0 0 0 0,1 0 0 0 0,-1 0 0 0 0,0 0 0 0 0,1 0 0 0 0,-1 0 0 0 0,1 0 0 0 0,-1 0 0 0 0,0 0 0 0 0,1 0 0 0 0,-1 0 0 0 0,0 0 0 0 0,1 0 0 0 0,-1 0 0 0 0,0 0 0 0 0,1 1 0 0 0,1 1 17 0 0,-1-1 0 0 0,1 1-1 0 0,-1 0 1 0 0,0 0 0 0 0,1 0 0 0 0,-1 1-1 0 0,0-1 1 0 0,0 0 0 0 0,0 0 0 0 0,-1 1-1 0 0,1-1 1 0 0,0 5 0 0 0,15 67 348 0 0,-6-26-421 0 0,23 70 1 0 0,-32-115-126 0 0,0 0 1 0 0,1 0 0 0 0,-1 0 0 0 0,0 0-1 0 0,1 0 1 0 0,0-1 0 0 0,-1 1 0 0 0,1-1 0 0 0,0 1-1 0 0,1-1 1 0 0,-1 0 0 0 0,0 0 0 0 0,1 0 0 0 0,-1 0-1 0 0,1 0 1 0 0,-1 0 0 0 0,4 1 0 0 0,10 2 49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86 347 13243 0 0,'-2'1'-2'0'0,"-1"-1"1"0"0,1 1-1 0 0,0-1 0 0 0,0 1 1 0 0,-1 0-1 0 0,1 0 1 0 0,0 0-1 0 0,0 0 0 0 0,0 0 1 0 0,0 1-1 0 0,0-1 1 0 0,0 1-1 0 0,1-1 0 0 0,-1 1 1 0 0,0-1-1 0 0,1 1 1 0 0,-1 0-1 0 0,1 0 1 0 0,0 0-1 0 0,0 0 0 0 0,-1 0 1 0 0,1 0-1 0 0,1 0 1 0 0,-2 4-1 0 0,-4 8-269 0 0,1 0 0 0 0,-4 24 0 0 0,6-27 337 0 0,3-10-67 0 0,-5 19-38 0 0,0 0 0 0 0,2 0 1 0 0,0 1-1 0 0,1 32 0 0 0,2-48 42 0 0,0 1 0 0 0,1-1 0 0 0,0 0 0 0 0,0 0 0 0 0,0 1 0 0 0,1-1 0 0 0,-1 0 0 0 0,1 0-1 0 0,1 0 1 0 0,-1-1 0 0 0,1 1 0 0 0,0 0 0 0 0,0-1 0 0 0,0 0 0 0 0,0 1 0 0 0,1-1 0 0 0,0-1-1 0 0,-1 1 1 0 0,2 0 0 0 0,-1-1 0 0 0,0 0 0 0 0,10 5 0 0 0,-5-4-126 0 0,0-1 0 0 0,0 0 1 0 0,0 0-1 0 0,1-1 0 0 0,-1 0 0 0 0,1-1 0 0 0,-1 0 1 0 0,1 0-1 0 0,0-1 0 0 0,0 0 0 0 0,-1-1 0 0 0,1 0 1 0 0,-1-1-1 0 0,1 0 0 0 0,-1 0 0 0 0,1-1 0 0 0,-1 0 1 0 0,0-1-1 0 0,12-6 0 0 0,-3 1-248 0 0,0-1-1 0 0,0-1 1 0 0,-1-1 0 0 0,0-1 0 0 0,-1 0-1 0 0,0-1 1 0 0,-1 0 0 0 0,15-21 0 0 0,-8 6 403 0 0,-2 0 0 0 0,-1-2 0 0 0,20-46 0 0 0,-20 34 1215 0 0,-2-1 0 0 0,12-51 0 0 0,-26 80-834 0 0,0 0 0 0 0,-1 0 0 0 0,-1 0 0 0 0,0 0-1 0 0,-3-24 1 0 0,2 34-344 0 0,0-1-1 0 0,-1 1 0 0 0,0-1 0 0 0,0 1 0 0 0,0-1 0 0 0,-1 1 0 0 0,1 0 0 0 0,-1 0 0 0 0,-1 0 0 0 0,1 0 0 0 0,-1 0 0 0 0,0 0 1 0 0,0 1-1 0 0,0-1 0 0 0,-1 1 0 0 0,1 0 0 0 0,-1 0 0 0 0,-5-5 0 0 0,8 9-88 0 0,0-1 0 0 0,0 0 0 0 0,0 1 0 0 0,0-1 0 0 0,0 1 0 0 0,0-1 0 0 0,-1 1 0 0 0,1-1 0 0 0,0 1 0 0 0,0 0 0 0 0,0-1 0 0 0,0 1-1 0 0,-1 0 1 0 0,1 0 0 0 0,0 0 0 0 0,0 0 0 0 0,0 0 0 0 0,0 0 0 0 0,-1 0 0 0 0,1 0 0 0 0,0 1 0 0 0,0-1 0 0 0,0 0 0 0 0,0 1 0 0 0,0-1 0 0 0,0 1 0 0 0,-1-1 0 0 0,1 1 0 0 0,0 0 0 0 0,0-1 0 0 0,1 1 0 0 0,-1 0 0 0 0,0 0 0 0 0,0 0 0 0 0,0-1 0 0 0,0 1-1 0 0,1 0 1 0 0,-1 0 0 0 0,0 0 0 0 0,1 0 0 0 0,-1 0 0 0 0,0 2 0 0 0,-3 5-78 0 0,1 1 0 0 0,0-1-1 0 0,0 1 1 0 0,-2 14 0 0 0,2-9 11 0 0,-13 58 143 0 0,4 1-1 0 0,3 0 1 0 0,3 1 0 0 0,3 0 0 0 0,7 75-1 0 0,5-64 550 0 0,-8-84-120 0 0,13-9 652 0 0,-13 7-1123 0 0,0 1 0 0 0,0 0 1 0 0,0-1-1 0 0,0 1 0 0 0,0-1 0 0 0,-1 1 1 0 0,1-1-1 0 0,0 1 0 0 0,0-1 0 0 0,0 0 1 0 0,0 1-1 0 0,-1-1 0 0 0,1 0 0 0 0,0 0 1 0 0,-1 1-1 0 0,1-1 0 0 0,-1 0 1 0 0,1 0-1 0 0,-1 0 0 0 0,1-2 0 0 0,85-139 716 0 0,-85 140-746 0 0,0 0 0 0 0,1 1 0 0 0,-1-1 0 0 0,1 0 0 0 0,0 0 0 0 0,0 1 0 0 0,-1-1 0 0 0,1 1 0 0 0,0-1 0 0 0,0 1 0 0 0,0 0 0 0 0,1 0 0 0 0,-1 0-1 0 0,0 0 1 0 0,0 0 0 0 0,0 1 0 0 0,1-1 0 0 0,-1 1 0 0 0,5-1 0 0 0,-2 1-32 0 0,0 0-1 0 0,1 0 0 0 0,-1 1 0 0 0,0 0 0 0 0,0 0 0 0 0,0 0 0 0 0,0 1 1 0 0,9 4-1 0 0,1 1-53 0 0,0 2 1 0 0,0 0-1 0 0,-1 0 0 0 0,20 18 1 0 0,-24-18 52 0 0,1 0 0 0 0,-1 0 1 0 0,0 1-1 0 0,-1 0 1 0 0,0 1-1 0 0,-1 0 1 0 0,0 0-1 0 0,-1 1 1 0 0,9 18-1 0 0,-16-29 5 0 0,0-1-1 0 0,0 0 1 0 0,0 1-1 0 0,0-1 1 0 0,1 1-1 0 0,-1-1 1 0 0,0 0-1 0 0,0 1 1 0 0,0-1-1 0 0,0 0 1 0 0,0 1-1 0 0,0-1 0 0 0,0 0 1 0 0,0 1-1 0 0,0-1 1 0 0,-1 0-1 0 0,1 1 1 0 0,0-1-1 0 0,0 1 1 0 0,0-1-1 0 0,0 0 1 0 0,0 0-1 0 0,-1 1 1 0 0,1-1-1 0 0,0 0 1 0 0,0 1-1 0 0,0-1 1 0 0,-1 0-1 0 0,1 0 1 0 0,0 1-1 0 0,0-1 1 0 0,-1 0-1 0 0,1 0 1 0 0,0 1-1 0 0,-1-1 1 0 0,1 0-1 0 0,0 0 1 0 0,-1 0-1 0 0,1 0 1 0 0,0 0-1 0 0,-1 0 1 0 0,1 1-1 0 0,0-1 1 0 0,-1 0-1 0 0,1 0 1 0 0,-1 0-1 0 0,1 0 1 0 0,0 0-1 0 0,-1 0 1 0 0,0-1-1 0 0,-19-1-2287 0 0,7-2 905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0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13227 0 0,'0'0'1264'0'0,"2"0"-1560"0"0,-1 0 136 0 0,25-4-32 0 0,-16 7 56 0 0,0 3-152 0 0,5-1-256 0 0,-1 1-64 0 0,2 1-273 0 0,3-1 25 0 0,2 0-392 0 0</inkml:trace>
  <inkml:trace contextRef="#ctx0" brushRef="#br0" timeOffset="1">1213 1 15307 0 0,'5'6'91'0'0,"1"1"-1"0"0,-1 0 1 0 0,0 0 0 0 0,-1 1-1 0 0,1-1 1 0 0,-2 1-1 0 0,4 8 1 0 0,18 61-622 0 0,-20-60 593 0 0,8 37-626 0 0,10 103 0 0 0,-6-34-3662 0 0,-13-109 3930 0 0,2-4-343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1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 14187 0 0,'7'22'1410'0'0,"8"37"-1325"0"0,8 74 1 0 0,-2-11-9 0 0,-6-51-499 0 0,9 144 1 0 0,-12-83-4172 0 0,-8-110 2946 0 0</inkml:trace>
  <inkml:trace contextRef="#ctx0" brushRef="#br0" timeOffset="1">0 422 21765 0 0,'0'0'-611'0'0,"68"-1"-1901"0"0,-4-2 2029 0 0,0-4 0 0 0,101-23 0 0 0,-23-11 430 0 0,15-3-4595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1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33 18140 0 0,'0'0'38'0'0,"-1"-1"0"0"0,1 0 0 0 0,-1 1 0 0 0,1-1 0 0 0,-1 0 0 0 0,1 1 0 0 0,-1-1 0 0 0,1 0 0 0 0,0 1 0 0 0,-1-1 0 0 0,1 0 0 0 0,0 0 0 0 0,-1 1 0 0 0,1-1 0 0 0,0 0 0 0 0,0 0 0 0 0,0 0 0 0 0,0 0 0 0 0,0 1 0 0 0,0-1 1 0 0,0 0-1 0 0,0 0 0 0 0,0 0 0 0 0,0 1 0 0 0,1-1 0 0 0,-1 0 0 0 0,0 0 0 0 0,0 0 0 0 0,1 1 0 0 0,-1-1 0 0 0,0 0 0 0 0,1 1 0 0 0,-1-1 0 0 0,2-1 0 0 0,0 1-268 0 0,1 0 0 0 0,0 0-1 0 0,-1 1 1 0 0,1-1 0 0 0,0 1 0 0 0,0-1 0 0 0,0 1-1 0 0,-1 0 1 0 0,6 0 0 0 0,48 3-4197 0 0,100 18 0 0 0,-124-16 3474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12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52 15515 0 0,'0'-12'994'0'0,"0"11"-979"0"0,0 0-1 0 0,1 0 0 0 0,-1 0 0 0 0,0 0 0 0 0,0 0 0 0 0,0 0 0 0 0,0 0 0 0 0,0 0 0 0 0,0 0 1 0 0,-1 0-1 0 0,1 0 0 0 0,0 0 0 0 0,0 0 0 0 0,-1 0 0 0 0,1 1 0 0 0,-1-1 0 0 0,1 0 0 0 0,-1 0 0 0 0,1 0 1 0 0,-1 0-1 0 0,1 0 0 0 0,-1 1 0 0 0,0-1 0 0 0,1 0 0 0 0,-1 1 0 0 0,-1-2 0 0 0,-3-1-143 0 0,0 1 0 0 0,0 0 0 0 0,0 0 0 0 0,0 1 0 0 0,-1-1 0 0 0,1 1 0 0 0,0 0 0 0 0,-1 1 0 0 0,1-1 0 0 0,0 1 0 0 0,-1 0 0 0 0,-6 1 0 0 0,10 0 74 0 0,0-1 0 0 0,0 0 0 0 0,0 1 0 0 0,0-1 0 0 0,1 1 0 0 0,-1 0 1 0 0,0 0-1 0 0,0 0 0 0 0,1-1 0 0 0,-1 1 0 0 0,0 1 0 0 0,1-1 1 0 0,-1 0-1 0 0,1 0 0 0 0,0 1 0 0 0,-1-1 0 0 0,1 1 0 0 0,0-1 0 0 0,0 1 1 0 0,0-1-1 0 0,0 1 0 0 0,0 0 0 0 0,0-1 0 0 0,0 1 0 0 0,1 0 1 0 0,-1 0-1 0 0,1 0 0 0 0,-1 0 0 0 0,1-1 0 0 0,0 1 0 0 0,0 0 1 0 0,-1 0-1 0 0,1 0 0 0 0,1 0 0 0 0,-1 0 0 0 0,0 0 0 0 0,0 0 0 0 0,1 0 1 0 0,0 2-1 0 0,2 8 21 0 0,0 0 0 0 0,1 0 1 0 0,0-1-1 0 0,0 0 0 0 0,2 1 0 0 0,-1-2 1 0 0,1 1-1 0 0,10 12 0 0 0,8 7 120 0 0,35 35-1 0 0,-34-39-17 0 0,36 47-1 0 0,-60-72-33 0 0,0 0 0 0 0,0 0 0 0 0,-1 0 0 0 0,1 0 0 0 0,0 0-1 0 0,0 0 1 0 0,-1 1 0 0 0,1-1 0 0 0,-1 0 0 0 0,1 0-1 0 0,-1 1 1 0 0,1-1 0 0 0,-1 0 0 0 0,0 1 0 0 0,0-1 0 0 0,0 1-1 0 0,0-1 1 0 0,0 0 0 0 0,0 1 0 0 0,0-1 0 0 0,0 0 0 0 0,0 1-1 0 0,-1-1 1 0 0,1 0 0 0 0,0 1 0 0 0,-1-1 0 0 0,1 0-1 0 0,-1 1 1 0 0,0-1 0 0 0,1 0 0 0 0,-1 0 0 0 0,0 0 0 0 0,0 0-1 0 0,0 0 1 0 0,0 1 0 0 0,0-2 0 0 0,0 1 0 0 0,0 0 0 0 0,0 0-1 0 0,0 0 1 0 0,0 0 0 0 0,0-1 0 0 0,-3 2 0 0 0,-5 2 109 0 0,-1 0-1 0 0,0 0 1 0 0,0-1 0 0 0,-19 3 0 0 0,12-2-216 0 0,-35 7 33 0 0,14-3-961 0 0,1 1-1 0 0,1 2 1 0 0,-39 17-1 0 0,46-9-190 0 0,19-8 505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20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8362 0 0,'16'-13'16'0'0,"1"0"-8"0"0,6 2-760 0 0,0-2-41 0 0,2-3-351 0 0,2 0-112 0 0,-1-2 0 0 0,6 1-49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0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33 12779 0 0,'-1'-3'99'0'0,"1"1"1"0"0,-1 0 0 0 0,1-1-1 0 0,0 1 1 0 0,0 0-1 0 0,0-1 1 0 0,0 1 0 0 0,1-1-1 0 0,-1 1 1 0 0,1-3-1 0 0,7 1-376 0 0,7 11-48 0 0,7 12 311 0 0,-1 1-1 0 0,-1 1 1 0 0,0 0-1 0 0,-2 2 0 0 0,28 45 1 0 0,-16-25 127 0 0,-10-14-13 0 0,-2 1 0 0 0,-2 0 1 0 0,0 1-1 0 0,-3 0 1 0 0,16 51-1 0 0,-21-56-50 0 0,-2 1 0 0 0,-1-1 0 0 0,-1 1 0 0 0,-1 0 0 0 0,-1 0 0 0 0,-2 1 0 0 0,-4 40 0 0 0,3-58-66 0 0,-1 0 1 0 0,0 0-1 0 0,-1-1 0 0 0,0 1 0 0 0,0-1 0 0 0,-1 0 0 0 0,-9 17 0 0 0,-13 6-4283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21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586 344 11867 0 0,'-14'-4'33'0'0,"0"1"1"0"0,0 1 0 0 0,0 0 0 0 0,0 1 0 0 0,-1 1 0 0 0,1 0-1 0 0,0 1 1 0 0,0 0 0 0 0,0 1 0 0 0,0 1 0 0 0,-17 5 0 0 0,12-2-26 0 0,0 2 1 0 0,1 0 0 0 0,0 1 0 0 0,1 1 0 0 0,0 0 0 0 0,1 2 0 0 0,-23 18 0 0 0,17-9 20 0 0,1 0 1 0 0,0 1 0 0 0,2 2-1 0 0,1 0 1 0 0,1 0-1 0 0,1 2 1 0 0,1 0 0 0 0,1 1-1 0 0,1 0 1 0 0,-14 47-1 0 0,17-39-83 0 0,-11 68-1 0 0,20-93 47 0 0,0 0-1 0 0,0 0 0 0 0,1 0 1 0 0,1 0-1 0 0,-1 0 0 0 0,1 0 0 0 0,1 0 1 0 0,0 0-1 0 0,1-1 0 0 0,-1 1 1 0 0,8 16-1 0 0,-7-23 24 0 0,-1 1 0 0 0,0-1 0 0 0,1 0 0 0 0,0 0 0 0 0,-1 0 0 0 0,1 0 0 0 0,0 0 0 0 0,1 0 0 0 0,-1-1 0 0 0,0 0-1 0 0,1 1 1 0 0,0-1 0 0 0,-1-1 0 0 0,1 1 0 0 0,0 0 0 0 0,0-1 0 0 0,0 0 0 0 0,0 0 0 0 0,0 0 0 0 0,0 0 0 0 0,0-1 0 0 0,0 0 0 0 0,0 1 0 0 0,0-1 0 0 0,0-1 0 0 0,1 1 0 0 0,-1-1 0 0 0,0 1 0 0 0,7-4 0 0 0,6-1 88 0 0,1 0 0 0 0,-1-2 0 0 0,0 0 0 0 0,-1-1 0 0 0,22-14 0 0 0,-5 1-14 0 0,0-2 0 0 0,-2-1 1 0 0,-2-1-1 0 0,0-2 0 0 0,-1-1 0 0 0,-2-1 1 0 0,-1-1-1 0 0,-1-1 0 0 0,-1-1 0 0 0,-3-1 1 0 0,0-1-1 0 0,-2-1 0 0 0,23-65 0 0 0,-20 37 50 0 0,-3 0 0 0 0,-3-2 0 0 0,-2 0-1 0 0,-4 0 1 0 0,-2-1 0 0 0,-2-78-1 0 0,-7 131-1038 0 0,-2 26 413 0 0,-3 30-67 0 0,-7 246-284 0 0,15-223 828 0 0,3-1 0 0 0,16 94-1 0 0,-13-122 44 0 0,24 101 49 0 0,-27-124-34 0 0,1-1-1 0 0,0 1 1 0 0,1-1 0 0 0,1-1 0 0 0,0 1 0 0 0,0-1 0 0 0,15 18 0 0 0,-21-28-15 0 0,0-1 1 0 0,0 1-1 0 0,1-1 0 0 0,-1 1 1 0 0,1-1-1 0 0,-1 0 1 0 0,0 0-1 0 0,1 1 0 0 0,0-1 1 0 0,-1 0-1 0 0,1 0 0 0 0,0 0 1 0 0,0-1-1 0 0,-1 1 1 0 0,1 0-1 0 0,0-1 0 0 0,0 1 1 0 0,0-1-1 0 0,0 0 0 0 0,0 1 1 0 0,0-1-1 0 0,0 0 1 0 0,0 0-1 0 0,0 0 0 0 0,-1 0 1 0 0,1-1-1 0 0,0 1 0 0 0,0-1 1 0 0,0 1-1 0 0,0-1 1 0 0,0 1-1 0 0,0-1 0 0 0,-1 0 1 0 0,1 0-1 0 0,0 0 0 0 0,-1 0 1 0 0,1 0-1 0 0,-1 0 1 0 0,1-1-1 0 0,-1 1 0 0 0,1 0 1 0 0,0-2-1 0 0,7-8 92 0 0,0 0 0 0 0,-1-1 1 0 0,0 1-1 0 0,11-24 0 0 0,-9 16-143 0 0,12-26 109 0 0,24-66 1 0 0,-25 56-36 0 0,-21 54-71 0 0,0 0 1 0 0,1 0-1 0 0,-1 1 1 0 0,0-1-1 0 0,1 0 1 0 0,-1 0-1 0 0,0 0 1 0 0,1 1-1 0 0,-1-1 1 0 0,1 0-1 0 0,-1 1 1 0 0,1-1-1 0 0,0 0 1 0 0,-1 1-1 0 0,1-1 1 0 0,0 1 0 0 0,-1-1-1 0 0,1 1 1 0 0,1-1-1 0 0,-2 1-9 0 0,1 0 0 0 0,-1 0 0 0 0,1 0 0 0 0,-1 0 0 0 0,0 0 0 0 0,1 1 0 0 0,-1-1 0 0 0,1 0 0 0 0,-1 0 0 0 0,0 0 0 0 0,1 1 0 0 0,-1-1 0 0 0,0 0 0 0 0,1 0 0 0 0,-1 1 1 0 0,0-1-1 0 0,1 0 0 0 0,-1 1 0 0 0,0-1 0 0 0,0 1 0 0 0,1-1 0 0 0,-1 0 0 0 0,0 1 0 0 0,0-1 0 0 0,1 1 0 0 0,8 34-821 0 0,-7-16 786 0 0,1 0 1 0 0,1-1-1 0 0,0 1 0 0 0,2-1 1 0 0,9 23-1 0 0,-11-33 109 0 0,1-1 0 0 0,0 0 0 0 0,0 1 0 0 0,1-2 1 0 0,0 1-1 0 0,0-1 0 0 0,0 0 0 0 0,1 0 0 0 0,0-1 0 0 0,0 0 0 0 0,0 0 0 0 0,1 0 1 0 0,0-1-1 0 0,0 0 0 0 0,0-1 0 0 0,0 0 0 0 0,1 0 0 0 0,-1-1 0 0 0,1 0 0 0 0,-1 0 1 0 0,1-1-1 0 0,0 0 0 0 0,0-1 0 0 0,13 0 0 0 0,-10 0 53 0 0,0-1 0 0 0,0 0 0 0 0,0-1 0 0 0,0 0 0 0 0,0-1 1 0 0,0-1-1 0 0,-1 1 0 0 0,1-2 0 0 0,-1 0 0 0 0,0 0 0 0 0,-1-1 0 0 0,1 0 0 0 0,-1-1 0 0 0,0 0 0 0 0,-1 0 0 0 0,0-1 0 0 0,11-12 1 0 0,-16 15-14 0 0,0 0 0 0 0,-1 0 0 0 0,1 0 1 0 0,-1-1-1 0 0,0 1 0 0 0,-1 0 1 0 0,0-1-1 0 0,0 0 0 0 0,0 0 0 0 0,0 0 1 0 0,-1 0-1 0 0,1-8 0 0 0,-2 10-51 0 0,0 0-1 0 0,0 0 0 0 0,-1 0 0 0 0,1 0 0 0 0,-1 0 1 0 0,0 0-1 0 0,0 0 0 0 0,-1 1 0 0 0,1-1 0 0 0,-1 0 1 0 0,0 0-1 0 0,0 1 0 0 0,0-1 0 0 0,0 1 0 0 0,-1 0 1 0 0,1 0-1 0 0,-1 0 0 0 0,0 0 0 0 0,-4-3 0 0 0,-1-1-107 0 0,0 0-1 0 0,-1 1 0 0 0,0 0 0 0 0,0 1 1 0 0,0 0-1 0 0,-1 0 0 0 0,0 1 1 0 0,1 0-1 0 0,-13-2 0 0 0,17 5-1 0 0,0 0 0 0 0,1 0 0 0 0,-1 0-1 0 0,0 1 1 0 0,0 0 0 0 0,1 0 0 0 0,-1 0-1 0 0,0 0 1 0 0,1 1 0 0 0,-1 0 0 0 0,0 0 0 0 0,1 0-1 0 0,-1 1 1 0 0,1-1 0 0 0,-1 1 0 0 0,1 0-1 0 0,0 1 1 0 0,0-1 0 0 0,0 1 0 0 0,0-1 0 0 0,0 1-1 0 0,-5 6 1 0 0,1 0-223 0 0,0 0 0 0 0,0 1 0 0 0,2 0 1 0 0,-1 1-1 0 0,1-1 0 0 0,-5 12 0 0 0,8-15-193 0 0,1 0 0 0 0,-1 0 0 0 0,1 0 0 0 0,1 0 0 0 0,-1 0 0 0 0,1 0 0 0 0,0 1 0 0 0,1-1 0 0 0,0 0 0 0 0,0 1-1 0 0,2 9 1 0 0,3 2-1332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21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67 9906 0 0,'9'-15'558'0'0,"-4"7"334"0"0,-1 0 0 0 0,0 0 1 0 0,0 0-1 0 0,3-11 836 0 0,-12 19-2118 0 0,0 2 323 0 0,0-1 0 0 0,0 0-1 0 0,0 1 1 0 0,0 0 0 0 0,1 0-1 0 0,-1 1 1 0 0,1-1 0 0 0,0 1-1 0 0,-1 0 1 0 0,1 0 0 0 0,0 0-1 0 0,1 1 1 0 0,-1-1 0 0 0,0 1-1 0 0,1 0 1 0 0,0 0 0 0 0,0 0-1 0 0,-2 5 1 0 0,3-5 21 0 0,-1 0 1 0 0,2 0 0 0 0,-1 0-1 0 0,0 0 1 0 0,1 0-1 0 0,0 1 1 0 0,0-1-1 0 0,0 1 1 0 0,0-1-1 0 0,1 0 1 0 0,0 1 0 0 0,-1-1-1 0 0,2 1 1 0 0,-1-1-1 0 0,1 1 1 0 0,-1-1-1 0 0,1 1 1 0 0,0-1-1 0 0,1 0 1 0 0,-1 0 0 0 0,4 7-1 0 0,6 7 33 0 0,2 0-1 0 0,0-1 1 0 0,1 0-1 0 0,0-1 1 0 0,1-1 0 0 0,26 20-1 0 0,29 31 147 0 0,-68-65-130 0 0,-1 0 0 0 0,0 0 0 0 0,0 0 0 0 0,0 0 1 0 0,0 1-1 0 0,0-1 0 0 0,-1 0 0 0 0,1 1 0 0 0,0-1 0 0 0,0 0 0 0 0,-1 1 1 0 0,1-1-1 0 0,-1 1 0 0 0,1-1 0 0 0,-1 1 0 0 0,0-1 0 0 0,0 1 0 0 0,0 0 1 0 0,1-1-1 0 0,-1 1 0 0 0,-1-1 0 0 0,1 1 0 0 0,0-1 0 0 0,0 1 1 0 0,-1 2-1 0 0,-1-1 23 0 0,1-1 0 0 0,-1 1-1 0 0,0-1 1 0 0,0 1 0 0 0,0-1 0 0 0,0 0 0 0 0,0 0 0 0 0,0 0 0 0 0,-1 0 0 0 0,1 0 0 0 0,-1 0 0 0 0,-4 1 0 0 0,-3 3 70 0 0,-1-2 1 0 0,1 1-1 0 0,-1-2 1 0 0,0 1 0 0 0,-1-1-1 0 0,-13 1 1 0 0,9-2-9 0 0,11-1-66 0 0,0 0-1 0 0,0 0 0 0 0,0-1 0 0 0,-1 0 0 0 0,1 0 0 0 0,0 0 0 0 0,0-1 1 0 0,0 1-1 0 0,0-1 0 0 0,-10-3 0 0 0,15 4-36 0 0,0-1 1 0 0,-1 1-1 0 0,1 0 0 0 0,0 0 1 0 0,0 0-1 0 0,-1-1 1 0 0,1 1-1 0 0,0 0 0 0 0,0 0 1 0 0,-1-1-1 0 0,1 1 0 0 0,0 0 1 0 0,0-1-1 0 0,0 1 0 0 0,-1 0 1 0 0,1-1-1 0 0,0 1 0 0 0,0 0 1 0 0,0-1-1 0 0,0 1 0 0 0,0 0 1 0 0,0-1-1 0 0,0 1 0 0 0,0 0 1 0 0,0-1-1 0 0,0 1 1 0 0,0 0-1 0 0,0-1 0 0 0,0 1 1 0 0,0 0-1 0 0,0-1 0 0 0,0 1 1 0 0,0 0-1 0 0,0-1 0 0 0,1 1 1 0 0,-1 0-1 0 0,0-1 0 0 0,0 1 1 0 0,0 0-1 0 0,0 0 0 0 0,1-1 1 0 0,-1 1-1 0 0,0 0 0 0 0,0 0 1 0 0,1-1-1 0 0,-1 1 0 0 0,0 0 1 0 0,1 0-1 0 0,-1-1 1 0 0,0 1-1 0 0,0 0 0 0 0,1 0 1 0 0,21-14-574 0 0,-18 11 436 0 0,14-8 18 0 0,0 1 0 0 0,0 1 1 0 0,1 0-1 0 0,0 1 0 0 0,26-6 0 0 0,105-19 252 0 0,-98 23-125 0 0,-45 8 18 0 0,59-11 218 0 0,66-23 0 0 0,-114 30 2 0 0,0-1 0 0 0,0-1 0 0 0,0-1 0 0 0,-1 0 0 0 0,0-1 0 0 0,-1-1 0 0 0,0 0 0 0 0,19-19 0 0 0,-34 29-168 0 0,0 0-1 0 0,1 0 1 0 0,-1 0-1 0 0,0-1 1 0 0,0 1 0 0 0,0-1-1 0 0,0 1 1 0 0,0-1-1 0 0,-1 1 1 0 0,1-1-1 0 0,0 1 1 0 0,-1-1 0 0 0,1 0-1 0 0,-1 1 1 0 0,1-1-1 0 0,-1 0 1 0 0,0 1-1 0 0,0-1 1 0 0,0 0-1 0 0,0 0 1 0 0,0 1 0 0 0,0-4-1 0 0,-1 2-34 0 0,0 1 0 0 0,0-1 1 0 0,-1 1-1 0 0,1-1 0 0 0,0 1 0 0 0,-1-1 0 0 0,0 1 0 0 0,0 0 1 0 0,1 0-1 0 0,-1 0 0 0 0,0 0 0 0 0,-5-3 0 0 0,0 0-84 0 0,-1 0-1 0 0,0 0 1 0 0,0 1-1 0 0,-1 0 1 0 0,1 0 0 0 0,-1 1-1 0 0,-13-4 1 0 0,16 6 15 0 0,-1 0 0 0 0,1 0 0 0 0,-1 0 0 0 0,1 1 0 0 0,0 0 0 0 0,-1 0 0 0 0,1 1 0 0 0,-1 0 0 0 0,1 0 0 0 0,0 0 0 0 0,-1 1 0 0 0,1-1 0 0 0,0 2 0 0 0,-9 3 1 0 0,9-2-28 0 0,0 1 0 0 0,0 0 0 0 0,0 0 0 0 0,0 0 0 0 0,1 1 1 0 0,0 0-1 0 0,0 0 0 0 0,0 0 0 0 0,1 0 0 0 0,0 1 0 0 0,-6 12 0 0 0,3-5 14 0 0,1 0 0 0 0,0 1 0 0 0,1 0 0 0 0,0 0-1 0 0,1 0 1 0 0,1 1 0 0 0,0-1 0 0 0,2 1 0 0 0,-1 24-1 0 0,2-34 68 0 0,1 1-1 0 0,0-1 0 0 0,0 1 1 0 0,0-1-1 0 0,1 1 1 0 0,0-1-1 0 0,0 0 0 0 0,1 0 1 0 0,-1 0-1 0 0,1 0 1 0 0,1 0-1 0 0,-1 0 0 0 0,1-1 1 0 0,0 0-1 0 0,0 1 1 0 0,1-2-1 0 0,-1 1 0 0 0,1 0 1 0 0,0-1-1 0 0,0 0 0 0 0,1 0 1 0 0,-1-1-1 0 0,1 1 1 0 0,0-1-1 0 0,7 3 0 0 0,0-2 49 0 0,2 1-1 0 0,-1-2 0 0 0,0 0 1 0 0,1 0-1 0 0,-1-2 0 0 0,1 0 1 0 0,0 0-1 0 0,-1-1 0 0 0,1-1 1 0 0,0-1-1 0 0,-1 0 0 0 0,24-6 0 0 0,8-6-1359 0 0,0-1 0 0 0,65-33-1 0 0,-72 29 546 0 0,0 0 584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2:22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31 10074 0 0,'-23'-8'4681'0'0,"6"8"-2440"0"0,7 1-281 0 0,-2-24 1633 0 0,4 24-5914 0 0,0 1-703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9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15019 0 0,'2'4'138'0'0,"-1"-1"0"0"0,0 0-1 0 0,0 1 1 0 0,0 0 0 0 0,0-1-1 0 0,0 1 1 0 0,-1-1 0 0 0,1 1-1 0 0,-1 0 1 0 0,0 4 0 0 0,1 16 308 0 0,128 876-1235 0 0,-124-864 745 0 0,12 62-144 0 0,-15-87 228 0 0,1 0 1 0 0,1 0 0 0 0,0 0 0 0 0,0 0 0 0 0,1-1 0 0 0,8 13 0 0 0,-13-23-16 0 0,0 1 0 0 0,0-1-1 0 0,1 0 1 0 0,-1 1 0 0 0,0-1 0 0 0,0 0 0 0 0,1 1 0 0 0,-1-1 0 0 0,0 0 0 0 0,0 1-1 0 0,1-1 1 0 0,-1 0 0 0 0,0 0 0 0 0,1 1 0 0 0,-1-1 0 0 0,0 0 0 0 0,1 0 0 0 0,-1 0-1 0 0,1 0 1 0 0,-1 1 0 0 0,0-1 0 0 0,1 0 0 0 0,-1 0 0 0 0,0 0 0 0 0,1 0 0 0 0,-1 0 0 0 0,1 0-1 0 0,-1 0 1 0 0,0 0 0 0 0,1 0 0 0 0,-1 0 0 0 0,1 0 0 0 0,-1 0 0 0 0,1-1 0 0 0,9-12 417 0 0,4-30-267 0 0,-12 37-174 0 0,12-48-221 0 0,-9 28 141 0 0,2 0-1 0 0,1 0 1 0 0,1 0-1 0 0,1 1 1 0 0,18-31-1 0 0,-27 54 44 0 0,0 0 1 0 0,1 0-1 0 0,-1 0 0 0 0,1 0 0 0 0,-1 0 1 0 0,1 0-1 0 0,0 1 0 0 0,0-1 0 0 0,0 0 1 0 0,0 1-1 0 0,0 0 0 0 0,0-1 0 0 0,1 1 1 0 0,-1 0-1 0 0,0 0 0 0 0,1 0 0 0 0,-1 0 1 0 0,0 1-1 0 0,1-1 0 0 0,2 0 1 0 0,-1 1-26 0 0,-1 1 0 0 0,1-1 1 0 0,0 0-1 0 0,0 1 0 0 0,-1 0 1 0 0,1 0-1 0 0,0 0 0 0 0,-1 0 1 0 0,1 1-1 0 0,-1-1 1 0 0,0 1-1 0 0,4 2 0 0 0,1 1-19 0 0,0 1 0 0 0,-1-1 1 0 0,0 1-1 0 0,0 1 0 0 0,-1-1 0 0 0,0 1 0 0 0,0 1 0 0 0,0-1 0 0 0,-1 1 0 0 0,4 8 0 0 0,-5-8 34 0 0,-2-1 0 0 0,1 1 1 0 0,-1 0-1 0 0,0-1 0 0 0,-1 1 0 0 0,0 0 0 0 0,0 0 0 0 0,-1 0 0 0 0,0 1 1 0 0,0-1-1 0 0,0 0 0 0 0,-1 0 0 0 0,-4 14 0 0 0,3-17 44 0 0,1-1-1 0 0,-1 1 1 0 0,1-1 0 0 0,-1 1-1 0 0,0-1 1 0 0,-1 0-1 0 0,1 0 1 0 0,-1 0 0 0 0,0 0-1 0 0,0-1 1 0 0,0 1 0 0 0,0-1-1 0 0,-1 1 1 0 0,1-1-1 0 0,-1 0 1 0 0,0-1 0 0 0,0 1-1 0 0,0-1 1 0 0,0 1 0 0 0,-1-1-1 0 0,1-1 1 0 0,0 1-1 0 0,-1 0 1 0 0,-8 1 0 0 0,11-3 56 0 0,1 0 1 0 0,-1 1 0 0 0,1-1 0 0 0,-1 0-1 0 0,0 0 1 0 0,1 0 0 0 0,-1 0-1 0 0,0 0 1 0 0,1 0 0 0 0,-1 0 0 0 0,1-1-1 0 0,-1 1 1 0 0,0-1 0 0 0,1 1 0 0 0,-1-1-1 0 0,1 0 1 0 0,-1 1 0 0 0,1-1-1 0 0,-1 0 1 0 0,1 0 0 0 0,0 0 0 0 0,0 0-1 0 0,-1 0 1 0 0,-1-2 0 0 0,2 0-36 0 0,-1 0 0 0 0,1 1 0 0 0,0-1 0 0 0,0 0 0 0 0,0 0 0 0 0,0 1 0 0 0,1-1 0 0 0,-1 0 0 0 0,1 0 0 0 0,0 0 0 0 0,-1 0 0 0 0,2-5 0 0 0,0-7-164 0 0,1 1-1 0 0,1 0 1 0 0,0 0-1 0 0,9-22 1 0 0,-6 22 72 0 0,0 0 0 0 0,1 0 0 0 0,0 0 0 0 0,2 1 0 0 0,-1 1 0 0 0,1-1 1 0 0,1 1-1 0 0,0 1 0 0 0,1 0 0 0 0,0 0 0 0 0,1 1 0 0 0,0 1 0 0 0,1 0 0 0 0,19-11 0 0 0,-26 17 29 0 0,0 0-1 0 0,0 1 1 0 0,1 0 0 0 0,-1 0-1 0 0,1 0 1 0 0,-1 1-1 0 0,1 0 1 0 0,0 0-1 0 0,-1 1 1 0 0,1 0 0 0 0,0 0-1 0 0,0 1 1 0 0,-1-1-1 0 0,1 1 1 0 0,0 1-1 0 0,-1-1 1 0 0,1 1 0 0 0,-1 1-1 0 0,9 3 1 0 0,-5 0-33 0 0,0 0 0 0 0,0 1 1 0 0,0 0-1 0 0,-1 0 0 0 0,0 1 0 0 0,0 0 1 0 0,-1 1-1 0 0,0 0 0 0 0,-1 0 1 0 0,7 12-1 0 0,-5-8-41 0 0,-3-3 163 0 0,1 0 0 0 0,0 0 0 0 0,0 0 0 0 0,1-1 0 0 0,13 11 0 0 0,-20-18-9 0 0,1-1 0 0 0,0 1 0 0 0,0-1 0 0 0,-1 0-1 0 0,1 0 1 0 0,0 0 0 0 0,0 0 0 0 0,0 0 0 0 0,0-1-1 0 0,0 1 1 0 0,1-1 0 0 0,-1 1 0 0 0,0-1 0 0 0,0 1 0 0 0,0-1-1 0 0,0 0 1 0 0,1 0 0 0 0,-1 0 0 0 0,0-1 0 0 0,0 1-1 0 0,0 0 1 0 0,0-1 0 0 0,0 0 0 0 0,0 1 0 0 0,1-1 0 0 0,-1 0-1 0 0,-1 0 1 0 0,1 0 0 0 0,0 0 0 0 0,0 0 0 0 0,0 0-1 0 0,0-1 1 0 0,-1 1 0 0 0,1-1 0 0 0,-1 1 0 0 0,3-4 0 0 0,25-24 350 0 0,-19 19-314 0 0,0 0-1 0 0,0-1 1 0 0,-1 0 0 0 0,0 0-1 0 0,7-14 1 0 0,1-2 7 0 0,-11 18-55 0 0,-1 0 0 0 0,1 0 1 0 0,-2 0-1 0 0,1-1 0 0 0,4-15 0 0 0,-5 10 19 0 0,0 1 1 0 0,11-23-1 0 0,-13 31-40 0 0,1 1 1 0 0,0 0-1 0 0,0 0 1 0 0,0-1-1 0 0,1 2 0 0 0,-1-1 1 0 0,1 0-1 0 0,0 1 0 0 0,6-5 1 0 0,-8 8-91 0 0,11 7-882 0 0,-12-3 907 0 0,0-1 0 0 0,0 1 1 0 0,0-1-1 0 0,0 1 0 0 0,0-1 1 0 0,-1 1-1 0 0,1-1 1 0 0,-1 1-1 0 0,1 3 0 0 0,2 15-148 0 0,61 210-186 0 0,-11-31 457 0 0,-32-133-46 0 0,58 206 49 0 0,-61-196-7 0 0,14 122-1 0 0,-31-183-38 0 0,3 25 28 0 0,-2 52 1 0 0,-2-83-16 0 0,0 0 0 0 0,-2 0 0 0 0,1 0 0 0 0,-1 0 0 0 0,-1 0 0 0 0,1 0 0 0 0,-2-1 0 0 0,1 1 0 0 0,-2-1 0 0 0,-7 15 0 0 0,10-22-1 0 0,1 1-1 0 0,-1-1 1 0 0,0 0-1 0 0,0 1 1 0 0,0-1-1 0 0,0 0 1 0 0,0 0-1 0 0,-1 0 0 0 0,1 0 1 0 0,-1-1-1 0 0,1 1 1 0 0,-1-1-1 0 0,0 1 1 0 0,1-1-1 0 0,-1 0 1 0 0,0 0-1 0 0,0 0 1 0 0,0 0-1 0 0,0-1 1 0 0,-4 1-1 0 0,3-1 18 0 0,0-1-1 0 0,0 1 0 0 0,-1-1 1 0 0,1 0-1 0 0,0 0 1 0 0,0 0-1 0 0,0-1 0 0 0,0 0 1 0 0,1 0-1 0 0,-1 0 0 0 0,0 0 1 0 0,-6-5-1 0 0,-3-4 94 0 0,0-1 1 0 0,0-1-1 0 0,1 0 0 0 0,1 0 0 0 0,-17-27 0 0 0,12 14-69 0 0,1-1-1 0 0,1 0 1 0 0,1-2-1 0 0,1 1 1 0 0,2-1-1 0 0,1-1 1 0 0,-8-46-1 0 0,14 55-70 0 0,0 0 0 0 0,2 0 0 0 0,0 0 1 0 0,2 0-1 0 0,0 0 0 0 0,1 0 0 0 0,2 1 0 0 0,0-1 0 0 0,1 0 0 0 0,1 1 1 0 0,16-38-1 0 0,-18 50-18 0 0,1 0 0 0 0,0 0-1 0 0,0 1 1 0 0,1 0 0 0 0,0 0 0 0 0,0 0 0 0 0,1 1 0 0 0,0 0 0 0 0,0 0 0 0 0,0 0 0 0 0,1 1 0 0 0,0 0 0 0 0,0 1 0 0 0,0 0 0 0 0,0 0 0 0 0,1 1 0 0 0,0 0 0 0 0,-1 0-1 0 0,11-1 1 0 0,-6 1-27 0 0,0 1 1 0 0,1 1-1 0 0,-1 0 0 0 0,0 1 0 0 0,1 1 0 0 0,-1 0 0 0 0,0 0 0 0 0,1 1 0 0 0,-1 1 0 0 0,0 0 0 0 0,-1 1 0 0 0,19 8 0 0 0,-4 1-62 0 0,-14-6-831 0 0,1-1 0 0 0,0 0 0 0 0,0-1 0 0 0,0 0-1 0 0,22 4 1 0 0,-13-8-999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0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9 436 14691 0 0,'-8'-4'-82'0'0,"8"6"-152"0"0,18 12-469 0 0,-8-7 507 0 0,-1 0 1 0 0,1-1-1 0 0,13 6 0 0 0,-19-11 188 0 0,0 0 0 0 0,1-1 0 0 0,-1 0-1 0 0,0 0 1 0 0,0 0 0 0 0,1 0 0 0 0,-1 0-1 0 0,0-1 1 0 0,0 0 0 0 0,1 0 0 0 0,-1 0-1 0 0,0-1 1 0 0,0 1 0 0 0,0-1-1 0 0,0 0 1 0 0,-1 0 0 0 0,1 0 0 0 0,5-5-1 0 0,7-5 86 0 0,0-1-1 0 0,22-26 1 0 0,-21 22-46 0 0,-1 1 2 0 0,-1-1 0 0 0,-1 0 0 0 0,12-20 0 0 0,-22 31 35 0 0,0-1 0 0 0,0 0 1 0 0,0 0-1 0 0,-1 0 1 0 0,0 0-1 0 0,-1-1 0 0 0,1 1 1 0 0,-1-1-1 0 0,-1 0 0 0 0,0 1 1 0 0,0-1-1 0 0,0-9 1 0 0,-1 15-76 0 0,0 0 1 0 0,-1 1-1 0 0,1-1 1 0 0,-1 1-1 0 0,0-1 0 0 0,1 1 1 0 0,-1-1-1 0 0,0 1 1 0 0,0-1-1 0 0,0 1 1 0 0,0 0-1 0 0,0 0 1 0 0,0-1-1 0 0,0 1 1 0 0,-1 0-1 0 0,1 0 1 0 0,0 0-1 0 0,-1 0 0 0 0,1 0 1 0 0,0 0-1 0 0,-1 1 1 0 0,1-1-1 0 0,-1 0 1 0 0,0 1-1 0 0,1-1 1 0 0,-1 1-1 0 0,1 0 1 0 0,-1-1-1 0 0,0 1 1 0 0,1 0-1 0 0,-1 0 0 0 0,0 0 1 0 0,1 0-1 0 0,-4 1 1 0 0,-2-1-142 0 0,1 0-1 0 0,-1 1 1 0 0,1 0 0 0 0,0 1-1 0 0,-1-1 1 0 0,1 1 0 0 0,-11 5 0 0 0,9-2 81 0 0,0 0 1 0 0,0 1 0 0 0,1 0 0 0 0,-1 0 0 0 0,1 1 0 0 0,1 0-1 0 0,-1 0 1 0 0,1 0 0 0 0,1 1 0 0 0,-1 0 0 0 0,1 0-1 0 0,0 1 1 0 0,1-1 0 0 0,0 1 0 0 0,1 0 0 0 0,0 0-1 0 0,0 0 1 0 0,0 1 0 0 0,2-1 0 0 0,-1 1 0 0 0,1-1-1 0 0,0 1 1 0 0,1 10 0 0 0,0-10 65 0 0,0-1 0 0 0,1 1-1 0 0,0 0 1 0 0,1 0 0 0 0,0 0 0 0 0,0-1 0 0 0,1 1-1 0 0,1-1 1 0 0,-1 1 0 0 0,1-1 0 0 0,1-1 0 0 0,0 1-1 0 0,0 0 1 0 0,1-1 0 0 0,0 0 0 0 0,0-1 0 0 0,1 1-1 0 0,0-1 1 0 0,0 0 0 0 0,0-1 0 0 0,1 0 0 0 0,11 7-1 0 0,-7-7-74 0 0,0-1 0 0 0,0 0 1 0 0,1-1-1 0 0,-1-1 0 0 0,1 1 0 0 0,0-2 0 0 0,0 0 0 0 0,0-1 0 0 0,0 0 0 0 0,1-1 0 0 0,-1 0 0 0 0,0-1 0 0 0,0 0 0 0 0,0-1 0 0 0,0-1 0 0 0,0 0 0 0 0,16-7 0 0 0,16-7-776 0 0,-2-2 1 0 0,0-3-1 0 0,56-36 0 0 0,-61 33 813 0 0,-1-1-1 0 0,-2-1 1 0 0,0-2 0 0 0,-2-2 0 0 0,-1-1-1 0 0,-2-1 1 0 0,-1-2 0 0 0,46-72 0 0 0,-72 103 193 0 0,-1 0 1 0 0,0 0-1 0 0,0-1 1 0 0,0 1-1 0 0,-1-1 1 0 0,1 1-1 0 0,-1-1 1 0 0,0 0-1 0 0,0 1 1 0 0,-1-1-1 0 0,0 0 1 0 0,1 0-1 0 0,-2 1 1 0 0,1-1-1 0 0,-1-7 1 0 0,0 10-89 0 0,0-1 1 0 0,0 1-1 0 0,0-1 1 0 0,0 1-1 0 0,-1-1 1 0 0,1 1-1 0 0,-1 0 1 0 0,1 0-1 0 0,-1 0 1 0 0,0 0-1 0 0,0 0 1 0 0,0 0-1 0 0,0 0 1 0 0,0 0-1 0 0,0 1 1 0 0,-1-1-1 0 0,1 1 1 0 0,0 0-1 0 0,-1-1 1 0 0,1 1-1 0 0,-1 0 1 0 0,1 0-1 0 0,-1 1 1 0 0,0-1-1 0 0,1 1 1 0 0,-1-1-1 0 0,-4 1 1 0 0,-3 0-22 0 0,1 0 1 0 0,-1 0-1 0 0,1 2 1 0 0,-1-1-1 0 0,1 1 0 0 0,0 0 1 0 0,0 1-1 0 0,0 0 1 0 0,0 0-1 0 0,0 1 1 0 0,-11 7-1 0 0,6-3-68 0 0,0 1 1 0 0,0 1-1 0 0,1 0 1 0 0,0 0-1 0 0,-20 22 0 0 0,20-15-36 0 0,0-1-1 0 0,1 2 1 0 0,0 0 0 0 0,-11 24-1 0 0,18-31 65 0 0,0 2 0 0 0,0-1 0 0 0,1 1 0 0 0,1-1 0 0 0,0 1 0 0 0,0 0 0 0 0,1 0 0 0 0,1 14 0 0 0,0-26 2 0 0,1 1-1 0 0,0-1 1 0 0,0 1 0 0 0,0-1-1 0 0,0 0 1 0 0,0 1 0 0 0,1-1-1 0 0,-1 0 1 0 0,0 1-1 0 0,1-1 1 0 0,-1 0 0 0 0,1 1-1 0 0,-1-1 1 0 0,1 0-1 0 0,0 1 1 0 0,-1-1 0 0 0,1 0-1 0 0,0 0 1 0 0,0 0 0 0 0,0 0-1 0 0,0 0 1 0 0,0 0-1 0 0,0 0 1 0 0,0 0 0 0 0,2 1-1 0 0,-1-2 9 0 0,0 1-1 0 0,0-1 1 0 0,0 1-1 0 0,0-1 1 0 0,1 0-1 0 0,-1 0 1 0 0,0 0-1 0 0,0 0 0 0 0,0 0 1 0 0,0 0-1 0 0,1-1 1 0 0,-1 1-1 0 0,0-1 1 0 0,3-1-1 0 0,6-2 42 0 0,0-1-1 0 0,0-1 0 0 0,0 0 0 0 0,14-10 1 0 0,60-52 129 0 0,-56 42-70 0 0,60-39-1 0 0,-88 64-125 0 0,1 0-1 0 0,-1 0 0 0 0,0 0 0 0 0,0 1 0 0 0,1-1 0 0 0,-1 0 0 0 0,1 1 0 0 0,-1-1 1 0 0,0 1-1 0 0,1-1 0 0 0,-1 1 0 0 0,1 0 0 0 0,-1 0 0 0 0,1 0 0 0 0,-1 0 0 0 0,1 0 1 0 0,-1 0-1 0 0,1 0 0 0 0,-1 0 0 0 0,1 1 0 0 0,-1-1 0 0 0,1 0 0 0 0,-1 1 0 0 0,1-1 1 0 0,-1 1-1 0 0,0 0 0 0 0,1-1 0 0 0,-1 1 0 0 0,0 0 0 0 0,0 0 0 0 0,0 0 0 0 0,1 0 1 0 0,-1 0-1 0 0,0 0 0 0 0,0 0 0 0 0,0 0 0 0 0,-1 1 0 0 0,1-1 0 0 0,0 0 0 0 0,0 0 1 0 0,0 3-1 0 0,4 7-72 0 0,-1-1 0 0 0,0 1 0 0 0,-1 0 0 0 0,3 19 0 0 0,-2-11 108 0 0,12 55 19 0 0,10 126 0 0 0,-21-94 14 0 0,-4 0-1 0 0,-16 128 1 0 0,10-196-28 0 0,-2 0 1 0 0,-2-1 0 0 0,-1-1 0 0 0,-19 45-1 0 0,20-58 17 0 0,-1-1 0 0 0,-1 0 0 0 0,-2-1 0 0 0,0-1 0 0 0,-1 0 0 0 0,0 0 0 0 0,-31 29 0 0 0,41-45 21 0 0,0 0-1 0 0,-1 0 1 0 0,0-1 0 0 0,1 1 0 0 0,-1-1 0 0 0,-1 0 0 0 0,1 0-1 0 0,0-1 1 0 0,-1 0 0 0 0,1 0 0 0 0,-1 0 0 0 0,0-1 0 0 0,1 1-1 0 0,-9-1 1 0 0,9-1 8 0 0,0 0-1 0 0,0 0 0 0 0,0-1 0 0 0,0 0 1 0 0,0 0-1 0 0,0-1 0 0 0,1 1 1 0 0,-1-1-1 0 0,0 0 0 0 0,1 0 1 0 0,-1-1-1 0 0,1 1 0 0 0,0-1 1 0 0,-1 0-1 0 0,1 0 0 0 0,-6-7 1 0 0,3 3-14 0 0,0 0 0 0 0,1 0 0 0 0,0-1 1 0 0,0 1-1 0 0,0-1 0 0 0,1 0 1 0 0,0-1-1 0 0,1 0 0 0 0,0 1 1 0 0,1-1-1 0 0,-1 0 0 0 0,2-1 0 0 0,-1 1 1 0 0,1 0-1 0 0,1-1 0 0 0,-1 0 1 0 0,2 1-1 0 0,-1-1 0 0 0,2 0 1 0 0,-1 1-1 0 0,1-1 0 0 0,0 1 0 0 0,1-1 1 0 0,0 1-1 0 0,1-1 0 0 0,0 1 1 0 0,0 0-1 0 0,10-17 0 0 0,-3 11-72 0 0,0 1 0 0 0,2 0 0 0 0,0 0 0 0 0,0 1 0 0 0,1 0-1 0 0,1 1 1 0 0,0 1 0 0 0,0 0 0 0 0,1 1 0 0 0,0 1 0 0 0,1 0 0 0 0,0 1-1 0 0,1 1 1 0 0,29-9 0 0 0,15-1-420 0 0,1 3-1 0 0,115-10 1 0 0,-156 22 208 0 0,-16 1-148 0 0,1 1 1 0 0,-1-1-1 0 0,0 0 1 0 0,0 0 0 0 0,0-1-1 0 0,0 1 1 0 0,-1-1-1 0 0,1 0 1 0 0,0-1-1 0 0,-1 1 1 0 0,1-1-1 0 0,-1 0 1 0 0,0 0-1 0 0,4-4 1 0 0,4-4-1279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1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19 119 13211 0 0,'-1'0'40'0'0,"0"1"1"0"0,0 0 0 0 0,0-1-1 0 0,0 1 1 0 0,1 0 0 0 0,-1 0-1 0 0,0 0 1 0 0,1-1 0 0 0,-1 1-1 0 0,1 0 1 0 0,-1 0-1 0 0,1 0 1 0 0,-1 0 0 0 0,1 0-1 0 0,0 0 1 0 0,-1 0 0 0 0,1 0-1 0 0,0 0 1 0 0,0 0-1 0 0,0 3 1 0 0,-3 27-529 0 0,3-21 404 0 0,-1 5 25 0 0,-1 12 20 0 0,1 0 0 0 0,1 0 0 0 0,4 31 0 0 0,-4-51 51 0 0,1-1 0 0 0,0 0-1 0 0,1 0 1 0 0,0 0-1 0 0,0 0 1 0 0,0 0-1 0 0,0 0 1 0 0,1 0-1 0 0,0-1 1 0 0,0 1-1 0 0,1-1 1 0 0,0 0-1 0 0,0 0 1 0 0,0 0 0 0 0,0 0-1 0 0,1-1 1 0 0,-1 0-1 0 0,1 0 1 0 0,7 5-1 0 0,-7-7 21 0 0,0 0-1 0 0,0 0 1 0 0,0-1-1 0 0,0 1 1 0 0,0-1-1 0 0,0 0 0 0 0,0-1 1 0 0,1 1-1 0 0,-1-1 1 0 0,0 0-1 0 0,0 0 1 0 0,1-1-1 0 0,-1 0 1 0 0,0 0-1 0 0,0 0 1 0 0,0 0-1 0 0,0-1 0 0 0,0 0 1 0 0,0 0-1 0 0,7-4 1 0 0,9-5 89 0 0,-1-2-1 0 0,-1 0 1 0 0,22-19 0 0 0,-32 25-94 0 0,6-5 27 0 0,0-2 0 0 0,0 0-1 0 0,-1 0 1 0 0,-1-1 0 0 0,0-1 0 0 0,-1 0-1 0 0,9-19 1 0 0,-18 30-41 0 0,0 0-1 0 0,0 0 1 0 0,0-1 0 0 0,-1 0-1 0 0,0 1 1 0 0,0-1 0 0 0,-1 0-1 0 0,0 0 1 0 0,0 0 0 0 0,0 0-1 0 0,0 0 1 0 0,-1 0 0 0 0,0 0-1 0 0,-1 0 1 0 0,1 0-1 0 0,-1 0 1 0 0,0 0 0 0 0,-1 0-1 0 0,1 0 1 0 0,-1 0 0 0 0,0 0-1 0 0,-1 1 1 0 0,0-1 0 0 0,1 1-1 0 0,-2 0 1 0 0,1 0 0 0 0,-5-6-1 0 0,4 6-30 0 0,-37-38-100 0 0,39 42 78 0 0,0-1 1 0 0,0 0 0 0 0,-1 1-1 0 0,1 0 1 0 0,0-1 0 0 0,0 1-1 0 0,-1 0 1 0 0,1 0 0 0 0,0 0-1 0 0,-1 0 1 0 0,1 1 0 0 0,-1-1-1 0 0,1 1 1 0 0,-1-1 0 0 0,0 1-1 0 0,1 0 1 0 0,-1 0-1 0 0,1 0 1 0 0,-1 0 0 0 0,-2 1-1 0 0,4-1 5 0 0,-1 0-1 0 0,1 1 0 0 0,0-1 1 0 0,0 0-1 0 0,-1 1 0 0 0,1-1 1 0 0,0 1-1 0 0,0 0 0 0 0,0-1 1 0 0,0 1-1 0 0,0 0 0 0 0,0 0 1 0 0,0-1-1 0 0,0 1 0 0 0,0 0 1 0 0,0 0-1 0 0,0 0 0 0 0,0 0 1 0 0,0 0-1 0 0,1 1 0 0 0,-1-1 1 0 0,0 1-1 0 0,1 0-2 0 0,0-1 0 0 0,0 0 0 0 0,0 1 0 0 0,0-1 0 0 0,0 0 0 0 0,0 0 0 0 0,1 1 0 0 0,-1-1 0 0 0,0 0 0 0 0,1 0 0 0 0,-1 1 0 0 0,1-1 0 0 0,0 0 0 0 0,-1 0 0 0 0,1 0 0 0 0,0 0 0 0 0,-1 0 0 0 0,2 1 0 0 0,3 4-65 0 0,1-1-1 0 0,-1 0 0 0 0,1 0 0 0 0,0 0 0 0 0,1-1 0 0 0,9 6 0 0 0,5 0 1 0 0,1-1 1 0 0,0-1-1 0 0,0-1 1 0 0,1-1-1 0 0,0-1 1 0 0,25 2-1 0 0,1-2 81 0 0,93-5-1 0 0,-123-1 127 0 0,0-1 0 0 0,0-1 1 0 0,0-1-1 0 0,0 0 0 0 0,-1-2 0 0 0,1 0 0 0 0,-1-1 1 0 0,-1-1-1 0 0,0 0 0 0 0,0-1 0 0 0,17-12 1 0 0,-29 16 32 0 0,17-15 702 0 0,-22 20-822 0 0,0-1 0 0 0,0 0 0 0 0,0 1 1 0 0,0-1-1 0 0,0 0 0 0 0,0 1 0 0 0,0-1 0 0 0,0 0 1 0 0,0 1-1 0 0,0-1 0 0 0,0 0 0 0 0,0 1 0 0 0,0-1 0 0 0,0 0 1 0 0,-1 1-1 0 0,1-1 0 0 0,0 0 0 0 0,0 1 0 0 0,-1-1 1 0 0,1 1-1 0 0,-1-1 0 0 0,1 1 0 0 0,0-1 0 0 0,-1 0 0 0 0,1 1 1 0 0,-1 0-1 0 0,1-1 0 0 0,-1 1 0 0 0,1-1 0 0 0,-1 1 0 0 0,0 0 1 0 0,1-1-1 0 0,-1 1 0 0 0,1 0 0 0 0,-1-1 0 0 0,0 1 1 0 0,1 0-1 0 0,-1 0 0 0 0,0 0 0 0 0,1 0 0 0 0,-2 0 0 0 0,-6-3-52 0 0,-1 0-1 0 0,1 1 0 0 0,0 1 0 0 0,-1-1 0 0 0,1 1 1 0 0,-1 1-1 0 0,1 0 0 0 0,-1 0 0 0 0,1 0 1 0 0,-1 1-1 0 0,1 1 0 0 0,0-1 0 0 0,-1 1 0 0 0,-14 6 1 0 0,-1 2-128 0 0,1 1 1 0 0,0 1 0 0 0,-36 25 0 0 0,45-27 103 0 0,0 2-1 0 0,1-1 1 0 0,0 1 0 0 0,1 1-1 0 0,0 1 1 0 0,-12 17 0 0 0,16-20 51 0 0,2-1 1 0 0,-1 1-1 0 0,1 1 1 0 0,1-1-1 0 0,0 1 1 0 0,1 0 0 0 0,0 0-1 0 0,1 0 1 0 0,-3 19-1 0 0,6-28 28 0 0,-1 0 0 0 0,1 0 0 0 0,0-1 0 0 0,0 1 0 0 0,0 0 0 0 0,1-1 1 0 0,-1 1-1 0 0,0 0 0 0 0,1 0 0 0 0,0-1 0 0 0,0 1 0 0 0,0-1 0 0 0,0 1 0 0 0,0-1 0 0 0,0 1 0 0 0,1-1 0 0 0,-1 0 0 0 0,1 0 0 0 0,2 4 0 0 0,-2-5 18 0 0,0 0 0 0 0,0 1 0 0 0,0-1 1 0 0,1 0-1 0 0,-1 0 0 0 0,0 0 0 0 0,1-1 0 0 0,-1 1 1 0 0,0 0-1 0 0,1-1 0 0 0,-1 0 0 0 0,1 1 0 0 0,-1-1 1 0 0,0 0-1 0 0,1 0 0 0 0,-1 0 0 0 0,1-1 0 0 0,-1 1 1 0 0,1-1-1 0 0,-1 1 0 0 0,0-1 0 0 0,3-1 0 0 0,11-3 150 0 0,0-2 0 0 0,-1 1 0 0 0,0-2 0 0 0,0 0 0 0 0,18-14 0 0 0,60-57 474 0 0,-53 44-509 0 0,-40 34-177 0 0,1 1-1 0 0,0-1 0 0 0,-1 0 0 0 0,1 1 1 0 0,0-1-1 0 0,0 1 0 0 0,-1-1 0 0 0,1 1 1 0 0,0 0-1 0 0,0-1 0 0 0,0 1 0 0 0,0 0 1 0 0,0 0-1 0 0,0-1 0 0 0,-1 1 0 0 0,1 0 0 0 0,0 0 1 0 0,0 0-1 0 0,0 0 0 0 0,0 0 0 0 0,0 0 1 0 0,0 0-1 0 0,0 0 0 0 0,0 1 0 0 0,1-1 1 0 0,0 1-20 0 0,0 1-1 0 0,-1-1 1 0 0,1 0 0 0 0,0 0 0 0 0,-1 1 0 0 0,1-1 0 0 0,-1 1-1 0 0,0-1 1 0 0,1 1 0 0 0,-1 0 0 0 0,1 2 0 0 0,4 8-87 0 0,0-1-1 0 0,-2 1 1 0 0,5 14 0 0 0,-6-16 145 0 0,30 117-9 0 0,-25-88 110 0 0,26 74 1 0 0,-33-111-117 0 0,-1 0 0 0 0,1 0 1 0 0,0-1-1 0 0,0 1 0 0 0,0 0 0 0 0,0-1 0 0 0,0 1 0 0 0,0 0 0 0 0,0-1 0 0 0,1 1 1 0 0,-1-1-1 0 0,0 0 0 0 0,3 2 0 0 0,-3-2-27 0 0,-1-1-1 0 0,1 0 1 0 0,-1 0-1 0 0,1 0 1 0 0,0 0 0 0 0,-1 0-1 0 0,1 0 1 0 0,-1 0-1 0 0,1 0 1 0 0,-1 0 0 0 0,1 0-1 0 0,0 0 1 0 0,-1 0-1 0 0,1 0 1 0 0,-1 0 0 0 0,1 0-1 0 0,-1-1 1 0 0,1 1-1 0 0,-1 0 1 0 0,1 0 0 0 0,-1-1-1 0 0,1 1 1 0 0,-1 0-1 0 0,1-1 1 0 0,-1 1 0 0 0,1-1-1 0 0,-1 1 1 0 0,1-1-1 0 0,3-5-415 0 0,0 0 0 0 0,0-1 0 0 0,-1 1 0 0 0,1-1 0 0 0,2-9 0 0 0,-5 13 279 0 0,43-118-4640 0 0,-32 85 3873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1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10986 0 0,'0'0'21'0'0,"0"0"1"0"0,0 1-1 0 0,0-1 0 0 0,0 0 0 0 0,0 0 0 0 0,0 0 0 0 0,1 0 0 0 0,-1 0 0 0 0,0 0 1 0 0,0 0-1 0 0,0 0 0 0 0,0 1 0 0 0,0-1 0 0 0,0 0 0 0 0,1 0 0 0 0,-1 0 0 0 0,0 0 0 0 0,0 0 1 0 0,0 0-1 0 0,0 0 0 0 0,0 0 0 0 0,1 0 0 0 0,-1 0 0 0 0,0 0 0 0 0,0 0 0 0 0,0 0 0 0 0,0 0 1 0 0,0 0-1 0 0,1 0 0 0 0,-1 0 0 0 0,0 0 0 0 0,0 0 0 0 0,0 0 0 0 0,0 0 0 0 0,0 0 1 0 0,1 0-1 0 0,-1 0 0 0 0,0-1 0 0 0,0 1 0 0 0,0 0 0 0 0,0 0 0 0 0,0 0 0 0 0,0 0 0 0 0,1 0 1 0 0,-1 0-1 0 0,0 0 0 0 0,0-1 0 0 0,8 32-55 0 0,4 40-165 0 0,18 297 683 0 0,4 17-102 0 0,-31-356-368 0 0,0-1-268 0 0,1-1-1 0 0,2 1 1 0 0,0-1 0 0 0,12 31 0 0 0,-11-37-2206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1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14867 0 0,'1'-5'13'0'0,"1"1"0"0"0,0 0 1 0 0,-1 0-1 0 0,1 0 0 0 0,1 1 0 0 0,-1-1 0 0 0,0 0 0 0 0,1 1 0 0 0,0-1 1 0 0,0 1-1 0 0,0 0 0 0 0,0 0 0 0 0,1 0 0 0 0,-1 0 0 0 0,1 1 1 0 0,-1-1-1 0 0,1 1 0 0 0,0 0 0 0 0,0 0 0 0 0,8-2 0 0 0,7-2-38 0 0,0 1 0 0 0,1 1 0 0 0,27-3 0 0 0,-30 5 20 0 0,2-1-24 0 0,-1 2 0 0 0,0 0 0 0 0,0 1 0 0 0,1 1 0 0 0,-1 0 0 0 0,0 2 0 0 0,0 0 1 0 0,32 10-1 0 0,-41-10 6 0 0,0 1 1 0 0,1 0-1 0 0,-1 1 1 0 0,-1 0-1 0 0,1 0 1 0 0,-1 1-1 0 0,0 0 1 0 0,0 1-1 0 0,-1-1 1 0 0,1 2-1 0 0,-2-1 0 0 0,1 1 1 0 0,-1 0-1 0 0,0 0 1 0 0,-1 0-1 0 0,0 1 1 0 0,7 15-1 0 0,-4 1 16 0 0,-1 1-1 0 0,-1 0 1 0 0,0 1-1 0 0,-3 0 0 0 0,0-1 1 0 0,-1 1-1 0 0,-3 32 1 0 0,4 52-319 0 0,-3-111 294 0 0,0 0 0 0 0,0 0 0 0 0,0 0 0 0 0,0 0 1 0 0,0-1-1 0 0,0 1 0 0 0,0 0 0 0 0,0 0 0 0 0,0 0 1 0 0,1 0-1 0 0,-1 0 0 0 0,0 0 0 0 0,0 0 0 0 0,0-1 1 0 0,0 1-1 0 0,0 0 0 0 0,0 0 0 0 0,0 0 0 0 0,0 0 1 0 0,0 0-1 0 0,0 0 0 0 0,0 0 0 0 0,1 0 0 0 0,-1 0 1 0 0,0 0-1 0 0,0-1 0 0 0,0 1 0 0 0,0 0 0 0 0,0 0 1 0 0,0 0-1 0 0,0 0 0 0 0,1 0 0 0 0,-1 0 0 0 0,0 0 1 0 0,0 0-1 0 0,0 0 0 0 0,0 0 0 0 0,0 0 0 0 0,0 0 1 0 0,1 0-1 0 0,-1 0 0 0 0,0 0 0 0 0,0 0 0 0 0,0 0 0 0 0,0 0 1 0 0,0 0-1 0 0,0 0 0 0 0,0 1 0 0 0,1-1 0 0 0,-1 0 1 0 0,0 0-1 0 0,0 0 0 0 0,0 0 0 0 0,0 0 0 0 0,0 0 1 0 0,0 0-1 0 0,0 0 0 0 0,0 0 0 0 0,0 0 0 0 0,1 0 1 0 0,-1 1-1 0 0,0-1 0 0 0,0 0 0 0 0,0 0 0 0 0,0 0 1 0 0,0 0-1 0 0,0 0 0 0 0,0 0 0 0 0,0 1 0 0 0,11-18-1535 0 0,9-21-874 0 0,27-95-2369 0 0,-37 105 4390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2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2417 0 0,'8'-16'300'0'0,"12"-19"1550"0"0,-19 33-1636 0 0,0 0-1 0 0,1 0 1 0 0,-1 1-1 0 0,1-1 1 0 0,-1 1 0 0 0,1-1-1 0 0,-1 1 1 0 0,1 0-1 0 0,0-1 1 0 0,-1 1 0 0 0,1 0-1 0 0,0 0 1 0 0,0 0-1 0 0,4-1 1 0 0,-4 2-89 0 0,-1 1 0 0 0,1-1 1 0 0,0 0-1 0 0,-1 1 0 0 0,1-1 0 0 0,-1 1 1 0 0,1-1-1 0 0,0 1 0 0 0,-1 0 0 0 0,1 0 0 0 0,-1-1 1 0 0,0 1-1 0 0,1 0 0 0 0,-1 0 0 0 0,0 1 0 0 0,1-1 1 0 0,-1 0-1 0 0,0 0 0 0 0,0 1 0 0 0,0-1 1 0 0,0 0-1 0 0,0 1 0 0 0,-1-1 0 0 0,1 1 0 0 0,0-1 1 0 0,-1 1-1 0 0,2 2 0 0 0,13 47 1209 0 0,-13-39-1253 0 0,1 0 0 0 0,0 0 0 0 0,0 0-1 0 0,1 0 1 0 0,1 0 0 0 0,0-1 0 0 0,1 0 0 0 0,0 0 0 0 0,11 16 0 0 0,-16-25-35 0 0,1 0 0 0 0,-1 0 0 0 0,1-1 0 0 0,0 1 0 0 0,-1 0-1 0 0,1-1 1 0 0,0 1 0 0 0,0-1 0 0 0,0 0 0 0 0,0 0 0 0 0,0 0 0 0 0,4 2-1 0 0,-4-3-13 0 0,-1 0 0 0 0,0 0 0 0 0,1 0 0 0 0,-1-1 0 0 0,1 1-1 0 0,-1 0 1 0 0,1-1 0 0 0,-1 1 0 0 0,0-1 0 0 0,1 1 0 0 0,-1-1-1 0 0,0 0 1 0 0,0 1 0 0 0,1-1 0 0 0,-1 0 0 0 0,0 0 0 0 0,0 0-1 0 0,0 0 1 0 0,0 0 0 0 0,0 0 0 0 0,0 0 0 0 0,1-3-1 0 0,37-48 304 0 0,-24 29-296 0 0,2 1 0 0 0,21-23-1 0 0,-33 40-49 0 0,0 1-1 0 0,0-1 1 0 0,0 1-1 0 0,1 0 1 0 0,-1 0-1 0 0,1 1 1 0 0,0-1-1 0 0,0 1 0 0 0,0 1 1 0 0,0-1-1 0 0,1 1 1 0 0,-1 0-1 0 0,13-2 1 0 0,-15 4-12 0 0,1 0 0 0 0,-1 0 0 0 0,1 1 0 0 0,-1-1 0 0 0,1 1 1 0 0,-1 0-1 0 0,1 0 0 0 0,-1 0 0 0 0,0 1 0 0 0,0 0 0 0 0,0 0 0 0 0,0 0 0 0 0,0 0 1 0 0,0 0-1 0 0,0 1 0 0 0,-1 0 0 0 0,1 0 0 0 0,3 4 0 0 0,6 7-6 0 0,-1 1 0 0 0,0-1 0 0 0,11 21 0 0 0,-1-2 73 0 0,-10-16-5 0 0,0-1-1 0 0,1 0 1 0 0,1-1-1 0 0,28 24 1 0 0,-35-34-18 0 0,0 0-1 0 0,0-1 1 0 0,1 0 0 0 0,-1-1-1 0 0,1 1 1 0 0,-1-1 0 0 0,1-1-1 0 0,0 1 1 0 0,0-2 0 0 0,1 1-1 0 0,-1-1 1 0 0,0 0 0 0 0,0 0-1 0 0,15-2 1 0 0,-6-1-36 0 0,0-1 0 0 0,-1 0 0 0 0,1-1 0 0 0,-1-1 0 0 0,0-1 0 0 0,0 0 1 0 0,28-16-1 0 0,-23 9-55 0 0,0 0 0 0 0,0-1 0 0 0,-2-1 1 0 0,32-31-1 0 0,-45 40 55 0 0,-1 0 1 0 0,0 0 0 0 0,-1 0-1 0 0,1-1 1 0 0,-1 1 0 0 0,-1-1-1 0 0,1 0 1 0 0,-1 0 0 0 0,0 0-1 0 0,-1 0 1 0 0,3-14 0 0 0,-4 18-3 0 0,-1 0 1 0 0,0 0 0 0 0,0 0-1 0 0,0 0 1 0 0,0 0 0 0 0,0 0-1 0 0,-1 0 1 0 0,0 0 0 0 0,1 0-1 0 0,-1 0 1 0 0,0 0 0 0 0,0 0-1 0 0,-1 0 1 0 0,1 1 0 0 0,0-1-1 0 0,-1 0 1 0 0,0 1 0 0 0,0-1-1 0 0,0 1 1 0 0,0 0 0 0 0,0 0-1 0 0,0-1 1 0 0,0 1 0 0 0,-1 1-1 0 0,1-1 1 0 0,-1 0 0 0 0,1 0-1 0 0,-1 1 1 0 0,0 0 0 0 0,0 0-1 0 0,-5-2 1 0 0,1 0-2 0 0,0 1-1 0 0,-1 0 1 0 0,1 0 0 0 0,0 1-1 0 0,-1 0 1 0 0,1 0 0 0 0,-1 1 0 0 0,1 0-1 0 0,-1 0 1 0 0,0 1 0 0 0,1 0-1 0 0,0 0 1 0 0,-1 1 0 0 0,1 0 0 0 0,0 0-1 0 0,-13 6 1 0 0,11-3-4 0 0,0 0 0 0 0,0 1 1 0 0,1 0-1 0 0,0 0 0 0 0,0 0 0 0 0,1 1 1 0 0,-1 1-1 0 0,1-1 0 0 0,1 1 0 0 0,0 0 1 0 0,-10 17-1 0 0,9-14 21 0 0,5-8 14 0 0,-1 0 1 0 0,1 1 0 0 0,0-1 0 0 0,1 1-1 0 0,-1-1 1 0 0,1 1 0 0 0,-1 0 0 0 0,1-1 0 0 0,0 1-1 0 0,0 0 1 0 0,1 0 0 0 0,-1 0 0 0 0,1 0-1 0 0,0 5 1 0 0,0-8 1 0 0,1 0 0 0 0,-1 0 1 0 0,1 0-1 0 0,0 0 0 0 0,-1 0 0 0 0,1 0 0 0 0,0-1 0 0 0,0 1 0 0 0,0 0 1 0 0,-1 0-1 0 0,1 0 0 0 0,0-1 0 0 0,0 1 0 0 0,0-1 0 0 0,0 1 0 0 0,0-1 0 0 0,0 1 1 0 0,0-1-1 0 0,1 1 0 0 0,-1-1 0 0 0,0 0 0 0 0,0 1 0 0 0,0-1 0 0 0,0 0 0 0 0,0 0 1 0 0,1 0-1 0 0,1 0 0 0 0,36-1 281 0 0,-36 0-266 0 0,34-2 109 0 0,-13 0-120 0 0,-1 2 1 0 0,40 1-1 0 0,-53 1-46 0 0,-1 1 0 0 0,0 0 0 0 0,0 0 0 0 0,0 1 0 0 0,0 0 0 0 0,0 0 0 0 0,-1 1 0 0 0,1 0 0 0 0,-1 1 0 0 0,9 6 0 0 0,4 6-30 0 0,0 0 0 0 0,-2 2 0 0 0,0 0-1 0 0,-1 1 1 0 0,-1 1 0 0 0,-1 0 0 0 0,-1 1 0 0 0,15 29 0 0 0,-8-8 144 0 0,-2 1-1 0 0,-2 1 0 0 0,21 80 1 0 0,-34-100-41 0 0,0 0 1 0 0,-2 1-1 0 0,-1 0 1 0 0,-1-1-1 0 0,-2 1 1 0 0,0 0-1 0 0,-2 0 1 0 0,0-1-1 0 0,-2 0 1 0 0,-1 0-1 0 0,-1 0 1 0 0,-1 0-1 0 0,-1-1 1 0 0,-1 0-1 0 0,-1-1 1 0 0,-1 0-1 0 0,-1-1 1 0 0,-1-1-1 0 0,-1 0 1 0 0,-1 0-1 0 0,-1-2 1 0 0,0 0 0 0 0,-2-1-1 0 0,-25 20 1 0 0,7-11-3 0 0,0-1 1 0 0,-57 28-1 0 0,76-45-82 0 0,-1 0 0 0 0,0-2 1 0 0,0 0-1 0 0,-1-1 0 0 0,0-1 0 0 0,0-1 0 0 0,-34 3 0 0 0,40-7-132 0 0,0-1 0 0 0,1 0 1 0 0,-1-1-1 0 0,1-1 0 0 0,-1 0 0 0 0,1 0 0 0 0,-22-10 0 0 0,-9-8-527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2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15619 0 0,'3'-5'200'0'0,"5"2"-168"0"0,1 1 0 0 0,1-2 8 0 0,3 4-200 0 0,3 0-160 0 0,1 3 0 0 0,3 1-656 0 0,2 3-96 0 0,5 4-120 0 0,-1-1-713 0 0,3 3 25 0 0,6 2-465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1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14371 0 0,'8'-4'249'0'0,"0"1"1"0"0,0 1-1 0 0,0-1 0 0 0,0 1 0 0 0,1 1 1 0 0,15-1-1 0 0,57 2-145 0 0,-40 1-81 0 0,243 0 215 0 0,-231-8-3482 0 0,-50 7 2538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3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274 613 19204 0 0,'1'-2'102'0'0,"0"-1"0"0"0,0 0 0 0 0,0 1 0 0 0,0-1 0 0 0,0 0 0 0 0,-1 0 0 0 0,1 1 0 0 0,-1-1 0 0 0,0 0 0 0 0,0 0 0 0 0,0 0 0 0 0,0 0 0 0 0,0 1 1 0 0,-2-6-1 0 0,2 6-190 0 0,-1 0 1 0 0,0 0 0 0 0,0-1 0 0 0,0 1 0 0 0,0 0-1 0 0,0 0 1 0 0,0 0 0 0 0,-1 1 0 0 0,1-1 0 0 0,-1 0-1 0 0,1 0 1 0 0,-1 1 0 0 0,0-1 0 0 0,1 1 0 0 0,-1-1 0 0 0,0 1-1 0 0,0 0 1 0 0,0 0 0 0 0,0 0 0 0 0,0 0 0 0 0,-1 0-1 0 0,1 0 1 0 0,0 1 0 0 0,0-1 0 0 0,0 1 0 0 0,-1-1-1 0 0,-3 1 1 0 0,-5-1-58 0 0,1 1-1 0 0,-1 1 1 0 0,0-1-1 0 0,1 2 1 0 0,-1-1-1 0 0,1 2 1 0 0,-1-1-1 0 0,1 2 1 0 0,0-1-1 0 0,-18 10 1 0 0,21-9 82 0 0,0 1 0 0 0,0 0 1 0 0,0 0-1 0 0,1 0 0 0 0,-1 1 1 0 0,1 0-1 0 0,1 1 0 0 0,-1-1 1 0 0,1 1-1 0 0,0 0 0 0 0,1 0 1 0 0,0 1-1 0 0,0-1 0 0 0,-3 10 1 0 0,5-14 21 0 0,1 0 0 0 0,-1 1 0 0 0,1-1 0 0 0,0 0 0 0 0,1 1 0 0 0,-1-1 0 0 0,1 1 0 0 0,-1 0 0 0 0,1-1 1 0 0,0 1-1 0 0,0-1 0 0 0,1 1 0 0 0,-1-1 0 0 0,1 1 0 0 0,-1-1 0 0 0,3 5 0 0 0,-2-7 22 0 0,0 1 0 0 0,0-1-1 0 0,0 1 1 0 0,1-1 0 0 0,-1 1-1 0 0,1-1 1 0 0,-1 0 0 0 0,1 0-1 0 0,-1 0 1 0 0,1 0 0 0 0,0 0-1 0 0,0 0 1 0 0,-1 0 0 0 0,1 0-1 0 0,0-1 1 0 0,0 1 0 0 0,0-1-1 0 0,0 1 1 0 0,0-1 0 0 0,0 0 0 0 0,0 0-1 0 0,0 0 1 0 0,0 0 0 0 0,0 0-1 0 0,0 0 1 0 0,0 0 0 0 0,0-1-1 0 0,0 1 1 0 0,3-2 0 0 0,9-2 56 0 0,0-1 0 0 0,-1-1 1 0 0,1 0-1 0 0,-1-1 1 0 0,16-11-1 0 0,-10 6 90 0 0,-4 3 32 0 0,0-2 1 0 0,-1 0-1 0 0,0 0 1 0 0,-1-1-1 0 0,0-1 1 0 0,-1 0-1 0 0,0-1 1 0 0,-1-1 0 0 0,17-27-1 0 0,-6 0 253 0 0,-2-1-1 0 0,22-68 0 0 0,-12 34-77 0 0,-20 56-261 0 0,-2 1 0 0 0,0-1 0 0 0,-1-1-1 0 0,-1 1 1 0 0,-1-1 0 0 0,-1 0 0 0 0,2-31 0 0 0,-7 46-94 0 0,1 0-48 0 0,0 1 0 0 0,1-1 1 0 0,-1 1-1 0 0,1-1 0 0 0,2-6 0 0 0,-4 82-2967 0 0,-7 14 2944 0 0,3 0 0 0 0,3 1 1 0 0,4-1-1 0 0,4 0 1 0 0,26 133-1 0 0,-27-199 143 0 0,0 1-1 0 0,13 31 1 0 0,-15-43 2 0 0,1 1 1 0 0,-1-1 0 0 0,1 0-1 0 0,0 0 1 0 0,1 0 0 0 0,-1 0-1 0 0,1-1 1 0 0,0 1 0 0 0,11 7-1 0 0,-13-11 4 0 0,1-1 0 0 0,-1 1 0 0 0,0-1 0 0 0,1 0-1 0 0,-1 0 1 0 0,1-1 0 0 0,-1 1 0 0 0,1-1 0 0 0,0 1 0 0 0,-1-1-1 0 0,1 0 1 0 0,-1-1 0 0 0,1 1 0 0 0,-1-1 0 0 0,1 1 0 0 0,-1-1 0 0 0,1 0-1 0 0,-1 0 1 0 0,1-1 0 0 0,-1 1 0 0 0,0-1 0 0 0,0 1 0 0 0,4-3-1 0 0,2-2 30 0 0,1 0-1 0 0,-1-1 0 0 0,0 1 0 0 0,0-2 0 0 0,-1 1 1 0 0,9-11-1 0 0,-1-1 8 0 0,-1 0 1 0 0,-1-1 0 0 0,-1 0-1 0 0,-1-1 1 0 0,18-43 0 0 0,-27 57-84 0 0,0-1 0 0 0,-1 1 1 0 0,0-1-1 0 0,0 0 0 0 0,-1 0 1 0 0,0 0-1 0 0,0 0 0 0 0,-1 0 1 0 0,0 0-1 0 0,0 0 0 0 0,-1 0 1 0 0,0 0-1 0 0,-1 1 0 0 0,1-1 1 0 0,-1 0-1 0 0,-1 0 0 0 0,0 1 1 0 0,0-1-1 0 0,0 1 0 0 0,-1 0 1 0 0,-7-10-1 0 0,10 14-68 0 0,-1 0 0 0 0,0 1 0 0 0,0-1 0 0 0,0 1-1 0 0,0 0 1 0 0,-1 0 0 0 0,1 0 0 0 0,0 0 0 0 0,-1 0 0 0 0,1 0-1 0 0,-1 1 1 0 0,0-1 0 0 0,0 1 0 0 0,0-1 0 0 0,1 1 0 0 0,-1 0 0 0 0,0 0-1 0 0,0 1 1 0 0,0-1 0 0 0,-1 1 0 0 0,1-1 0 0 0,0 1 0 0 0,0 0-1 0 0,0 0 1 0 0,0 0 0 0 0,0 1 0 0 0,0-1 0 0 0,0 1 0 0 0,0 0-1 0 0,0 0 1 0 0,0 0 0 0 0,0 0 0 0 0,0 0 0 0 0,0 0 0 0 0,0 1 0 0 0,1-1-1 0 0,-1 1 1 0 0,-2 2 0 0 0,-3 2-45 0 0,0 1-1 0 0,1 0 0 0 0,0 0 1 0 0,0 1-1 0 0,1 0 1 0 0,0 0-1 0 0,0 0 0 0 0,1 1 1 0 0,0-1-1 0 0,-6 16 1 0 0,5-9 96 0 0,2 0 0 0 0,-1 0 0 0 0,2 0 0 0 0,0 0 0 0 0,1 0 0 0 0,0 1 0 0 0,1-1 0 0 0,1 1 0 0 0,1-1 0 0 0,3 21 0 0 0,-3-29 22 0 0,0 0 1 0 0,1 0 0 0 0,0-1-1 0 0,0 1 1 0 0,1-1-1 0 0,0 0 1 0 0,0 0-1 0 0,0 0 1 0 0,1 0 0 0 0,0 0-1 0 0,0-1 1 0 0,0 1-1 0 0,1-1 1 0 0,0 0-1 0 0,0-1 1 0 0,0 1 0 0 0,0-1-1 0 0,1 0 1 0 0,0 0-1 0 0,0-1 1 0 0,0 0 0 0 0,0 0-1 0 0,0 0 1 0 0,1-1-1 0 0,8 3 1 0 0,4-1-81 0 0,-1-1 0 0 0,1-1 0 0 0,-1-1 1 0 0,1 0-1 0 0,0-1 0 0 0,0-2 0 0 0,-1 1 1 0 0,1-2-1 0 0,-1-1 0 0 0,1 0 0 0 0,-1-1 0 0 0,21-9 1 0 0,-20 6-22 0 0,0 0 1 0 0,-1-2-1 0 0,0 0 1 0 0,-1 0 0 0 0,0-2-1 0 0,-1 0 1 0 0,0-1-1 0 0,-1-1 1 0 0,0 0 0 0 0,-1-1-1 0 0,13-18 1 0 0,-14 13 185 0 0,-1 1 0 0 0,-1-2 0 0 0,-1 1 0 0 0,0-2 0 0 0,-2 1 0 0 0,0-1 0 0 0,4-24 0 0 0,3 163 289 0 0,-14-98-309 0 0,2 17 97 0 0,1 1-1 0 0,2-1 0 0 0,11 39 1 0 0,-17-75-147 0 0,0 0-1 0 0,0 0 1 0 0,0 1 0 0 0,0-1 0 0 0,0 0-1 0 0,0 0 1 0 0,0 0 0 0 0,0 0 0 0 0,0 0-1 0 0,0 0 1 0 0,1 0 0 0 0,-1 0 0 0 0,0 0-1 0 0,0 1 1 0 0,0-1 0 0 0,0 0-1 0 0,0 0 1 0 0,0 0 0 0 0,0 0 89 0 0,0 0-89 0 0,0 0-1 0 0,0 0 1 0 0,0 0 0 0 0,0 0 0 0 0,1 0-1 0 0,-1 0 1 0 0,0 1 0 0 0,0-1 0 0 0,0 0-1 0 0,0 0 1 0 0,0 0 0 0 0,0 0 0 0 0,0 0-1 0 0,0 0 1 0 0,0 0 0 0 0,1 0 0 0 0,-1 0-1 0 0,0 0 1 0 0,0 0 0 0 0,0 0 0 0 0,0 0-1 0 0,0 0 1 0 0,0 0 0 0 0,0 0 0 0 0,0 0-1 0 0,0 0 1 0 0,0-1 0 0 0,1 1-1 0 0,-1 0 1 0 0,0 0 0 0 0,0 0 0 0 0,0 0 89 0 0,0 0-90 0 0,0 0 1 0 0,0 0 0 0 0,0 0 0 0 0,0 0-1 0 0,0 0 1 0 0,0-1 0 0 0,0 1 0 0 0,1 0-1 0 0,-1 0 1 0 0,0 0 0 0 0,5-12 392 0 0,1-16-435 0 0,-2-1 19 0 0,1 1 1 0 0,2 0-1 0 0,0 1 0 0 0,2-1 0 0 0,23-48 0 0 0,-31 74-29 0 0,0-1-1 0 0,0 1 0 0 0,0 0 0 0 0,1 0 1 0 0,-1 0-1 0 0,1 0 0 0 0,-1 1 0 0 0,1-1 0 0 0,0 0 1 0 0,-1 1-1 0 0,1-1 0 0 0,0 1 0 0 0,0-1 0 0 0,0 1 1 0 0,0 0-1 0 0,0 0 0 0 0,1 0 0 0 0,-1 0 1 0 0,0 0-1 0 0,0 1 0 0 0,1-1 0 0 0,2 0 0 0 0,-3 1-5 0 0,0 0-1 0 0,0 1 0 0 0,0-1 0 0 0,0 1 1 0 0,0-1-1 0 0,0 1 0 0 0,0 0 0 0 0,0 0 0 0 0,0 0 1 0 0,-1 0-1 0 0,1 0 0 0 0,0 0 0 0 0,-1 0 1 0 0,1 1-1 0 0,0-1 0 0 0,-1 0 0 0 0,0 1 0 0 0,1 0 1 0 0,-1-1-1 0 0,0 1 0 0 0,0 0 0 0 0,0-1 1 0 0,0 1-1 0 0,0 0 0 0 0,0 0 0 0 0,0 2 0 0 0,11 28-152 0 0,-2 0-1 0 0,6 38 1 0 0,-3-16 101 0 0,-10-42 106 0 0,-1 1 0 0 0,0 0 0 0 0,1 23 0 0 0,-3-35-75 0 0,6-3-288 0 0,1 0 0 0 0,-1 0-1 0 0,0 0 1 0 0,0 0 0 0 0,0-1 0 0 0,0 0 0 0 0,0-1 0 0 0,-1 1 0 0 0,1-1 0 0 0,8-8 0 0 0,50-53-3925 0 0,-53 52 4060 0 0,10-13-816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5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27 445 2937 0 0,'13'-36'6355'0'0,"-14"39"-5264"0"0,-7 19-573 0 0,1-1-383 0 0,1 1 1 0 0,1-1-1 0 0,0 1 0 0 0,2 0 1 0 0,0 0-1 0 0,2 0 1 0 0,0 0-1 0 0,2 0 0 0 0,4 28 1 0 0,-5-45-92 0 0,2-1 1 0 0,-1 1 0 0 0,0-1 0 0 0,1 1-1 0 0,0-1 1 0 0,0 0 0 0 0,0 1 0 0 0,1-1-1 0 0,-1 0 1 0 0,1-1 0 0 0,0 1 0 0 0,0 0-1 0 0,0-1 1 0 0,1 0 0 0 0,-1 0 0 0 0,1 0-1 0 0,0 0 1 0 0,-1 0 0 0 0,2-1 0 0 0,-1 1-1 0 0,0-1 1 0 0,0 0 0 0 0,1-1 0 0 0,-1 1-1 0 0,1-1 1 0 0,-1 1 0 0 0,1-1 0 0 0,-1-1-1 0 0,1 1 1 0 0,0-1 0 0 0,0 0 0 0 0,7 0-1 0 0,-1-1 44 0 0,-1 0-1 0 0,0-1 1 0 0,0 0-1 0 0,0 0 1 0 0,0-1-1 0 0,-1 0 1 0 0,1-1-1 0 0,-1 0 1 0 0,1 0-1 0 0,-1-1 0 0 0,-1-1 1 0 0,1 1-1 0 0,-1-1 1 0 0,10-9-1 0 0,-13 10-58 0 0,-1 1 0 0 0,0-1 0 0 0,0 0 0 0 0,0 0 0 0 0,-1-1 0 0 0,1 1 0 0 0,-1-1 0 0 0,-1 1 0 0 0,1-1 0 0 0,-1 0 0 0 0,0 0 0 0 0,0 0 1 0 0,-1 0-1 0 0,0-1 0 0 0,0 1 0 0 0,0 0 0 0 0,-1 0 0 0 0,0-1 0 0 0,0 1 0 0 0,0 0 0 0 0,-1-1 0 0 0,0 1 0 0 0,0 0 0 0 0,-1 0 0 0 0,0 0 0 0 0,0 0 0 0 0,0 0 0 0 0,-1 0 0 0 0,1 0 0 0 0,-2 1 0 0 0,1-1 0 0 0,0 1 0 0 0,-1 0 0 0 0,0 0 0 0 0,0 1 0 0 0,-1-1 0 0 0,-7-6 0 0 0,-5-3-109 0 0,-1 0 1 0 0,1 1-1 0 0,-2 1 0 0 0,-20-9 0 0 0,28 15-72 0 0,-1 1 0 0 0,1 0 1 0 0,-1 1-1 0 0,0 1 0 0 0,-1 0 0 0 0,1 0 0 0 0,0 1 0 0 0,-18 0 0 0 0,29 2-177 0 0,2 3-893 0 0,0-2 1193 0 0,-1-1 0 0 0,1 1 1 0 0,-1-1-1 0 0,1 1 0 0 0,-1-1 1 0 0,1 1-1 0 0,-1-1 0 0 0,1 1 1 0 0,-1-1-1 0 0,1 0 0 0 0,-1 1 0 0 0,1-1 1 0 0,0 0-1 0 0,-1 1 0 0 0,1-1 1 0 0,0 0-1 0 0,-1 0 0 0 0,1 0 1 0 0,1 1-1 0 0,19 3-127 0 0,-18-3 106 0 0,30 3 6 0 0,1-2 0 0 0,0-1 0 0 0,50-6 0 0 0,-44 2 226 0 0,74 4-1 0 0,-109 0-155 0 0,0 0 1 0 0,0 0-1 0 0,0 0 0 0 0,0 0 1 0 0,-1 1-1 0 0,1 0 0 0 0,0 0 1 0 0,-1 0-1 0 0,1 0 0 0 0,-1 1 1 0 0,0 0-1 0 0,0 0 0 0 0,0 0 1 0 0,0 0-1 0 0,-1 1 0 0 0,1-1 1 0 0,-1 1-1 0 0,0 0 0 0 0,0 0 1 0 0,0 0-1 0 0,0 1 0 0 0,-1-1 1 0 0,0 1-1 0 0,3 7 0 0 0,2 10-15 0 0,-1 0-1 0 0,-1 0 0 0 0,-1 0 1 0 0,2 30-1 0 0,1 3 96 0 0,-5-41-44 0 0,6 50 2107 0 0,-6-68-1850 0 0,8-22 172 0 0,14-55 0 0 0,-15 48-466 0 0,14-35-1 0 0,-19 57-14 0 0,2-6-54 0 0,1 1 0 0 0,1 1 1 0 0,0-1-1 0 0,1 1 0 0 0,12-15 0 0 0,-19 27 17 0 0,0 0 1 0 0,0 1 0 0 0,1 0-1 0 0,-1-1 1 0 0,1 1-1 0 0,0 0 1 0 0,-1 0-1 0 0,1 0 1 0 0,0 0 0 0 0,0 1-1 0 0,0-1 1 0 0,0 1-1 0 0,1 0 1 0 0,-1 0 0 0 0,0 0-1 0 0,0 0 1 0 0,1 0-1 0 0,-1 1 1 0 0,1 0 0 0 0,-1-1-1 0 0,0 1 1 0 0,1 0-1 0 0,-1 1 1 0 0,1-1 0 0 0,-1 1-1 0 0,0-1 1 0 0,1 1-1 0 0,-1 0 1 0 0,0 0 0 0 0,0 1-1 0 0,0-1 1 0 0,0 1-1 0 0,3 1 1 0 0,0 1-27 0 0,0 0-1 0 0,-1 0 1 0 0,1 0 0 0 0,-1 1 0 0 0,0 0-1 0 0,0 0 1 0 0,-1 0 0 0 0,0 1 0 0 0,0-1-1 0 0,6 12 1 0 0,-1 1-8 0 0,-1 0-1 0 0,9 28 0 0 0,1 13 28 0 0,24 66 137 0 0,-41-124-65 0 0,-1-1-1 0 0,0 1 0 0 0,0-1 0 0 0,0 1 0 0 0,0-1 0 0 0,0 1 0 0 0,1-1 0 0 0,-1 0 0 0 0,0 1 0 0 0,0-1 0 0 0,1 1 0 0 0,-1-1 0 0 0,0 0 0 0 0,1 1 0 0 0,-1-1 0 0 0,0 0 0 0 0,1 1 0 0 0,-1-1 0 0 0,1 0 0 0 0,-1 0 0 0 0,1 1 0 0 0,-1-1 0 0 0,0 0 0 0 0,1 0 0 0 0,-1 0 0 0 0,1 1 0 0 0,-1-1 0 0 0,1 0 0 0 0,-1 0 0 0 0,1 0 0 0 0,-1 0 0 0 0,2 0 0 0 0,13-12 431 0 0,13-35-490 0 0,-23 37 84 0 0,17-27-125 0 0,-3 7-35 0 0,18-42-1 0 0,-20 25 44 0 0,-13 33 43 0 0,1 1 1 0 0,0 0 0 0 0,0 0 0 0 0,2 1 0 0 0,-1 0-1 0 0,1 0 1 0 0,15-18 0 0 0,-21 28-13 0 0,1 1 0 0 0,-1 0 0 0 0,0-1 0 0 0,1 1 0 0 0,-1 0 0 0 0,1 0 0 0 0,0 0 0 0 0,-1 0 0 0 0,1 1 0 0 0,-1-1 0 0 0,1 0 0 0 0,0 1 0 0 0,0-1 0 0 0,0 1 0 0 0,-1-1 0 0 0,1 1 0 0 0,0 0 0 0 0,0 0 0 0 0,0 0 0 0 0,0 0 0 0 0,-1 0 0 0 0,4 1 0 0 0,-1 0-11 0 0,-1 0-1 0 0,0 0 0 0 0,0 1 0 0 0,0 0 0 0 0,0-1 0 0 0,0 1 1 0 0,0 0-1 0 0,0 1 0 0 0,0-1 0 0 0,-1 0 0 0 0,4 4 0 0 0,3 5-6 0 0,0 1 1 0 0,-1 0-1 0 0,0 1 0 0 0,9 21 0 0 0,19 53 57 0 0,20 37 159 0 0,-56-123-165 0 0,1 1-1 0 0,0 0 1 0 0,1 0-1 0 0,-1 0 1 0 0,0 0-1 0 0,0-1 1 0 0,1 1-1 0 0,-1-1 1 0 0,1 1-1 0 0,0-1 1 0 0,-1 1-1 0 0,1-1 1 0 0,0 0-1 0 0,0 0 1 0 0,0 0-1 0 0,0 0 1 0 0,0 0-1 0 0,0 0 0 0 0,0-1 1 0 0,0 1-1 0 0,0-1 1 0 0,0 1-1 0 0,0-1 1 0 0,0 0-1 0 0,0 0 1 0 0,0 0-1 0 0,1 0 1 0 0,-1 0-1 0 0,0 0 1 0 0,0 0-1 0 0,0-1 1 0 0,0 1-1 0 0,0-1 1 0 0,0 0-1 0 0,3-1 1 0 0,0 0-88 0 0,0 0 0 0 0,-1-1-1 0 0,1 0 1 0 0,0 0 0 0 0,-1-1 0 0 0,0 1 0 0 0,0-1 0 0 0,0 0 0 0 0,0 0 0 0 0,-1 0 0 0 0,1 0 0 0 0,4-9-1 0 0,7-14-428 0 0,36-73-584 0 0,-37 71 969 0 0,25-37 0 0 0,-20 36 229 0 0,-19 29-98 0 0,0 1 1 0 0,0-1-1 0 0,0 1 0 0 0,1-1 1 0 0,-1 1-1 0 0,0 0 0 0 0,1-1 0 0 0,-1 1 1 0 0,0-1-1 0 0,1 1 0 0 0,-1 0 1 0 0,0-1-1 0 0,1 1 0 0 0,-1 0 1 0 0,1 0-1 0 0,-1-1 0 0 0,0 1 0 0 0,1 0 1 0 0,-1 0-1 0 0,1 0 0 0 0,-1-1 1 0 0,1 1-1 0 0,-1 0 0 0 0,1 0 1 0 0,-1 0-1 0 0,1 0 0 0 0,-1 0 0 0 0,1 0 1 0 0,-1 0-1 0 0,1 0 0 0 0,-1 0 1 0 0,1 0-1 0 0,-1 0 0 0 0,1 0 1 0 0,-1 0-1 0 0,1 1 0 0 0,-1-1 0 0 0,1 0 1 0 0,-1 0-1 0 0,0 1 0 0 0,1-1 1 0 0,-1 0-1 0 0,1 0 0 0 0,-1 1 1 0 0,0-1-1 0 0,1 0 0 0 0,-1 1 0 0 0,0-1 1 0 0,1 1-1 0 0,-1-1 0 0 0,0 0 1 0 0,1 1-1 0 0,1 1-31 0 0,5 6 101 0 0,-1 0-1 0 0,1 0 1 0 0,-2 1-1 0 0,1-1 1 0 0,-1 1-1 0 0,0 1 1 0 0,-1-1-1 0 0,0 0 1 0 0,2 12-1 0 0,0-5-66 0 0,10 31 24 0 0,-12-33 15 0 0,1 1-1 0 0,0-1 0 0 0,1 0 0 0 0,0 0 1 0 0,1-1-1 0 0,11 15 0 0 0,-18-27-59 0 0,0-1 0 0 0,1 0 0 0 0,-1 0 0 0 0,0 1-1 0 0,0-1 1 0 0,1 0 0 0 0,-1 0 0 0 0,0 1 0 0 0,1-1 0 0 0,-1 0 0 0 0,0 0-1 0 0,1 0 1 0 0,-1 1 0 0 0,0-1 0 0 0,1 0 0 0 0,-1 0 0 0 0,1 0 0 0 0,-1 0 0 0 0,0 0-1 0 0,1 0 1 0 0,-1 0 0 0 0,1 0 0 0 0,-1 0 0 0 0,0 0 0 0 0,1 0 0 0 0,-1 0 0 0 0,1 0-1 0 0,-1 0 1 0 0,0 0 0 0 0,1-1 0 0 0,0 1 0 0 0,12-12-812 0 0,7-18-1147 0 0,-19 29 1883 0 0,72-118-7476 0 0,-33 62 7643 0 0,6 3 3744 0 0,-45 52-3696 0 0,1 1 0 0 0,-1-1 1 0 0,0 1-1 0 0,1 0 0 0 0,-1-1 1 0 0,1 1-1 0 0,0 0 1 0 0,-1 0-1 0 0,1 0 0 0 0,0 0 1 0 0,0 0-1 0 0,-1 1 0 0 0,1-1 1 0 0,0 1-1 0 0,0-1 1 0 0,0 1-1 0 0,0-1 0 0 0,0 1 1 0 0,0 0-1 0 0,3 0 0 0 0,-4 1-63 0 0,1-1 0 0 0,-1 1-1 0 0,1-1 1 0 0,-1 1 0 0 0,0-1 0 0 0,1 1-1 0 0,-1 0 1 0 0,0 0 0 0 0,0 0-1 0 0,1 0 1 0 0,-1 0 0 0 0,0 0-1 0 0,0 0 1 0 0,0 0 0 0 0,0 0-1 0 0,0 1 1 0 0,-1-1 0 0 0,1 0-1 0 0,0 1 1 0 0,0-1 0 0 0,-1 0-1 0 0,1 1 1 0 0,-1-1 0 0 0,1 1 0 0 0,-1-1-1 0 0,0 3 1 0 0,19 66 972 0 0,4 23-617 0 0,-20-69-148 0 0,2 36-1 0 0,-5-59 227 0 0,3-1-398 0 0,1-1 0 0 0,-1 1 0 0 0,0-1 0 0 0,0 0 0 0 0,0 1-1 0 0,0-2 1 0 0,0 1 0 0 0,0 0 0 0 0,0 0 0 0 0,0-1 0 0 0,0 0 0 0 0,0 1 0 0 0,-1-1 0 0 0,1 0 0 0 0,-1-1-1 0 0,5-3 1 0 0,2-5-66 0 0,0 0 0 0 0,12-21-1 0 0,2-2 29 0 0,-9 16-64 0 0,44-50 44 0 0,-52 61-58 0 0,1 1 1 0 0,-1 0-1 0 0,1 1 0 0 0,1 0 0 0 0,-1 0 0 0 0,1 0 1 0 0,14-5-1 0 0,-19 9-16 0 0,0 0 1 0 0,1 0 0 0 0,-1 0-1 0 0,1 1 1 0 0,-1 0 0 0 0,1-1-1 0 0,-1 1 1 0 0,1 1 0 0 0,0-1-1 0 0,-1 0 1 0 0,1 1 0 0 0,-1 0-1 0 0,0 0 1 0 0,1 0 0 0 0,-1 0-1 0 0,0 0 1 0 0,1 1-1 0 0,-1 0 1 0 0,0-1 0 0 0,0 1-1 0 0,0 0 1 0 0,-1 1 0 0 0,1-1-1 0 0,0 0 1 0 0,-1 1 0 0 0,1-1-1 0 0,3 6 1 0 0,6 9-30 0 0,0 0 0 0 0,-1 0 0 0 0,14 33 0 0 0,-11-23 76 0 0,2 6 1 0 0,17 30 100 0 0,-30-60-112 0 0,-1 1-1 0 0,1-1 1 0 0,0 1-1 0 0,-1-1 1 0 0,2 0-1 0 0,-1 0 1 0 0,0 0 0 0 0,0-1-1 0 0,1 1 1 0 0,0-1-1 0 0,-1 0 1 0 0,9 4 0 0 0,-8-6-121 0 0,-1 1 1 0 0,1 0 0 0 0,0-1 0 0 0,0 1 0 0 0,0-1 0 0 0,0 0-1 0 0,-1 0 1 0 0,1-1 0 0 0,0 1 0 0 0,0-1 0 0 0,0 0 0 0 0,-1 0-1 0 0,8-3 1 0 0,46-26-2532 0 0,-28 13 983 0 0,-4 4 289 0 0,-1-1 1 0 0,0-2-1 0 0,37-30 0 0 0,-48 34 1803 0 0,0 0-1 0 0,0-1 0 0 0,-1-1 0 0 0,-1 0 0 0 0,0-1 0 0 0,16-29 0 0 0,-26 41-316 0 0,1 1 0 0 0,-1-1 0 0 0,0 1-1 0 0,0-1 1 0 0,0 0 0 0 0,0 1 0 0 0,0-1 0 0 0,0 0 0 0 0,-1 0-1 0 0,0 0 1 0 0,1 0 0 0 0,-1 0 0 0 0,0 0 0 0 0,0 1-1 0 0,-1-1 1 0 0,1 0 0 0 0,-1 0 0 0 0,1 0 0 0 0,-1 0 0 0 0,0 1-1 0 0,0-1 1 0 0,0 0 0 0 0,0 1 0 0 0,-1-1 0 0 0,1 1 0 0 0,-1-1-1 0 0,1 1 1 0 0,-1 0 0 0 0,0-1 0 0 0,0 1 0 0 0,0 0 0 0 0,0 0-1 0 0,-1 0 1 0 0,1 1 0 0 0,0-1 0 0 0,-1 1 0 0 0,1-1-1 0 0,-1 1 1 0 0,1 0 0 0 0,-6-2 0 0 0,-2-1-26 0 0,0 1 0 0 0,0 0-1 0 0,0 1 1 0 0,-1 0 0 0 0,1 0 0 0 0,0 1 0 0 0,-1 0 0 0 0,1 1 0 0 0,-1 1-1 0 0,-14 1 1 0 0,16 0-95 0 0,1 1-1 0 0,-1 0 1 0 0,0 0-1 0 0,1 1 0 0 0,0 0 1 0 0,0 1-1 0 0,0-1 1 0 0,1 2-1 0 0,-1-1 1 0 0,1 1-1 0 0,0 0 0 0 0,1 0 1 0 0,-1 1-1 0 0,1 0 1 0 0,1 0-1 0 0,-8 12 1 0 0,3-4 8 0 0,2 0 0 0 0,0 1 0 0 0,1 0-1 0 0,0 0 1 0 0,1 0 0 0 0,1 1 0 0 0,-5 31 0 0 0,9-43 37 0 0,1 0 0 0 0,-1 0 0 0 0,1 0 0 0 0,0 0-1 0 0,1 0 1 0 0,-1 0 0 0 0,1 0 0 0 0,0-1 0 0 0,0 1 0 0 0,0 0 0 0 0,1 0-1 0 0,0-1 1 0 0,3 7 0 0 0,-4-9 5 0 0,1 0 1 0 0,-1 0-1 0 0,0-1 1 0 0,1 1-1 0 0,-1 0 0 0 0,1-1 1 0 0,0 0-1 0 0,0 1 0 0 0,-1-1 1 0 0,1 0-1 0 0,0 0 0 0 0,0 0 1 0 0,0 0-1 0 0,0 0 0 0 0,0 0 1 0 0,0 0-1 0 0,1-1 0 0 0,-1 1 1 0 0,0-1-1 0 0,0 0 0 0 0,0 0 1 0 0,0 0-1 0 0,1 0 1 0 0,-1 0-1 0 0,0 0 0 0 0,0 0 1 0 0,0-1-1 0 0,1 1 0 0 0,-1-1 1 0 0,0 1-1 0 0,4-3 0 0 0,17-5 95 0 0,-1-2-1 0 0,0 0 0 0 0,0-2 1 0 0,-1 0-1 0 0,20-16 0 0 0,-8 1-25 0 0,-1 0-1 0 0,30-35 0 0 0,-60 59-120 0 0,0 1-1 0 0,1-1 1 0 0,-1 1-1 0 0,1-1 1 0 0,-1 1 0 0 0,1 0-1 0 0,0 0 1 0 0,0 0-1 0 0,0 1 1 0 0,0-1-1 0 0,0 1 1 0 0,1-1 0 0 0,-1 1-1 0 0,0 0 1 0 0,1 0-1 0 0,-1 1 1 0 0,0-1-1 0 0,1 1 1 0 0,-1-1 0 0 0,1 1-1 0 0,-1 0 1 0 0,1 1-1 0 0,3 0 1 0 0,-1 1-14 0 0,0 0-1 0 0,-1 0 1 0 0,1 1 0 0 0,-1 0-1 0 0,0 0 1 0 0,1 1 0 0 0,-1-1 0 0 0,-1 1-1 0 0,1 0 1 0 0,-1 0 0 0 0,1 1-1 0 0,4 6 1 0 0,3 5 35 0 0,-1 1 0 0 0,17 31 0 0 0,13 22 100 0 0,-36-64-62 0 0,0 0 0 0 0,0 0 0 0 0,0-1-1 0 0,0 1 1 0 0,1-1 0 0 0,0-1 0 0 0,0 1 0 0 0,8 4 0 0 0,-12-8-27 0 0,0 0 0 0 0,1-1 1 0 0,-1 1-1 0 0,0-1 0 0 0,0 0 1 0 0,0 1-1 0 0,1-1 0 0 0,-1 0 1 0 0,0 0-1 0 0,0-1 0 0 0,0 1 1 0 0,1 0-1 0 0,-1-1 0 0 0,0 1 1 0 0,0-1-1 0 0,0 0 0 0 0,0 0 1 0 0,0 0-1 0 0,0 0 1 0 0,0 0-1 0 0,0 0 0 0 0,0 0 1 0 0,0-1-1 0 0,-1 1 0 0 0,1 0 1 0 0,0-1-1 0 0,-1 0 0 0 0,0 1 1 0 0,3-5-1 0 0,6-5-108 0 0,-1-1 0 0 0,-1-1 0 0 0,8-14 0 0 0,-15 25 60 0 0,10-20-156 0 0,-1 1 0 0 0,-1-1 0 0 0,-1 0-1 0 0,-1-1 1 0 0,-1 0 0 0 0,4-28 0 0 0,5-143-67 0 0,-9 78 539 0 0,-4 103-128 0 0,-1-1-1 0 0,2 0 1 0 0,0 1 0 0 0,0-1-1 0 0,2 1 1 0 0,6-16 0 0 0,-10 28-87 0 0,8 20-1045 0 0,-6-3 887 0 0,0-1 0 0 0,0 1 0 0 0,-2 0 1 0 0,0 32-1 0 0,0-5 89 0 0,6 72 47 0 0,20 239 320 0 0,-21-232-1500 0 0,-6-121 735 0 0,-3-1-310 0 0,1-1 493 0 0,0 1-1 0 0,0-1 0 0 0,0 1 0 0 0,0-1 0 0 0,0 0 0 0 0,0 1 1 0 0,0-1-1 0 0,0 0 0 0 0,0-1 0 0 0,0 1 0 0 0,0 0 0 0 0,0 0 1 0 0,1-1-1 0 0,-1 1 0 0 0,1-1 0 0 0,-1 0 0 0 0,-1-2 0 0 0,-9-9-923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41 448 3705 0 0,'-7'-16'884'0'0,"0"0"1"0"0,1 0 0 0 0,1 0-1 0 0,1-1 1 0 0,0 1-1 0 0,1-1 1 0 0,1 0 0 0 0,0 0-1 0 0,2-28 1 0 0,0 42-794 0 0,1 1 0 0 0,-1-1 0 0 0,1 1 0 0 0,0-1 0 0 0,0 1 0 0 0,0 0 1 0 0,0 0-1 0 0,0-1 0 0 0,0 1 0 0 0,1 0 0 0 0,-1 0 0 0 0,1 0 0 0 0,-1 0 0 0 0,1 0 1 0 0,0 1-1 0 0,0-1 0 0 0,0 0 0 0 0,0 1 0 0 0,0-1 0 0 0,0 1 0 0 0,0 0 0 0 0,1 0 1 0 0,-1 0-1 0 0,0 0 0 0 0,1 0 0 0 0,2-1 0 0 0,8-1-70 0 0,1 0 0 0 0,0 0-1 0 0,21-1 1 0 0,-19 3 16 0 0,19-3-74 0 0,-1 2-1 0 0,44 4 1 0 0,-64-1-36 0 0,0 0 0 0 0,0 1 1 0 0,0 1-1 0 0,-1 0 0 0 0,1 1 1 0 0,-1 1-1 0 0,0 0 0 0 0,18 9 0 0 0,-27-11 20 0 0,0 0 0 0 0,0 0 0 0 0,0 0 0 0 0,0 1 0 0 0,-1-1 0 0 0,1 1 0 0 0,-1 0 0 0 0,0 0 0 0 0,0 0 0 0 0,-1 1 0 0 0,1-1 0 0 0,-1 0 0 0 0,0 1 0 0 0,0 0 0 0 0,0-1 0 0 0,-1 1 0 0 0,1 0 0 0 0,0 6-1 0 0,0 9-13 0 0,0-1 0 0 0,-2 1-1 0 0,-2 28 1 0 0,1 19 152 0 0,1-59-28 0 0,1 0 1 0 0,-1 0-1 0 0,2 1 0 0 0,-1-2 1 0 0,1 1-1 0 0,1 0 0 0 0,-1 0 1 0 0,6 9-1 0 0,-7-15-17 0 0,0-1-1 0 0,0 1 1 0 0,1 0 0 0 0,-1 0-1 0 0,1-1 1 0 0,0 1-1 0 0,-1-1 1 0 0,1 1 0 0 0,0-1-1 0 0,0 0 1 0 0,0 0 0 0 0,0 0-1 0 0,0 0 1 0 0,0 0 0 0 0,0 0-1 0 0,0 0 1 0 0,1-1-1 0 0,-1 1 1 0 0,0-1 0 0 0,0 1-1 0 0,0-1 1 0 0,1 0 0 0 0,-1 0-1 0 0,0 0 1 0 0,1 0 0 0 0,-1-1-1 0 0,0 1 1 0 0,0 0-1 0 0,0-1 1 0 0,1 0 0 0 0,-1 1-1 0 0,0-1 1 0 0,0 0 0 0 0,2-1-1 0 0,3-1 41 0 0,11-3 179 0 0,-1-1 0 0 0,0-1-1 0 0,30-18 1 0 0,-42 22-187 0 0,0 0 1 0 0,0-1-1 0 0,0 0 0 0 0,0 1 0 0 0,-1-1 0 0 0,0-1 1 0 0,0 1-1 0 0,0-1 0 0 0,0 1 0 0 0,-1-1 0 0 0,0 0 0 0 0,-1 0 1 0 0,1-1-1 0 0,2-10 0 0 0,-3 7-43 0 0,0 0 1 0 0,-1 0-1 0 0,-1 0 0 0 0,1 0 1 0 0,-2-1-1 0 0,1 1 0 0 0,-1 0 1 0 0,-1 0-1 0 0,0 0 0 0 0,0 0 1 0 0,-1 0-1 0 0,0 1 0 0 0,-8-17 1 0 0,7 19-100 0 0,0-1 0 0 0,0 1 0 0 0,-1 0 1 0 0,1 0-1 0 0,-2 0 0 0 0,1 0 0 0 0,-1 1 0 0 0,0 0 1 0 0,0 0-1 0 0,-1 1 0 0 0,1 0 0 0 0,-1 0 0 0 0,0 0 1 0 0,-1 1-1 0 0,1 0 0 0 0,-1 1 0 0 0,-8-3 1 0 0,13 4-2 0 0,-1 2 0 0 0,1-1 1 0 0,0 0-1 0 0,0 1 0 0 0,0-1 1 0 0,-1 1-1 0 0,1 0 1 0 0,0 0-1 0 0,0 0 0 0 0,-1 0 1 0 0,1 1-1 0 0,0-1 0 0 0,0 1 1 0 0,0 0-1 0 0,0 0 1 0 0,0 0-1 0 0,0 1 0 0 0,0-1 1 0 0,-4 3-1 0 0,5-2 32 0 0,0-1 1 0 0,1 1-1 0 0,-1 0 0 0 0,0 0 1 0 0,1 0-1 0 0,-1 0 0 0 0,1 1 1 0 0,0-1-1 0 0,0 0 0 0 0,0 0 1 0 0,0 1-1 0 0,0-1 0 0 0,0 1 1 0 0,1-1-1 0 0,-1 1 0 0 0,1-1 1 0 0,-1 1-1 0 0,1-1 0 0 0,0 1 1 0 0,0 0-1 0 0,0-1 0 0 0,1 1 1 0 0,-1-1-1 0 0,2 4 0 0 0,-1-1 37 0 0,1 1-1 0 0,1-1 1 0 0,-1 0 0 0 0,1 0-1 0 0,0 0 1 0 0,0-1-1 0 0,0 1 1 0 0,1-1 0 0 0,0 1-1 0 0,-1-1 1 0 0,2 0-1 0 0,-1-1 1 0 0,0 1-1 0 0,1-1 1 0 0,0 0 0 0 0,-1 0-1 0 0,1 0 1 0 0,9 3-1 0 0,12 6 81 0 0,1-1 0 0 0,35 8 0 0 0,-61-19-76 0 0,81 27 169 0 0,64 15 1506 0 0,-144-42-1481 0 0,-1 0-1 0 0,1 0 1 0 0,0 0 0 0 0,0 0-1 0 0,0-1 1 0 0,0 1 0 0 0,-1-1-1 0 0,1 1 1 0 0,0-1 0 0 0,0 0-1 0 0,-1 1 1 0 0,1-1 0 0 0,0 0-1 0 0,-1 0 1 0 0,1 0-1 0 0,-1 0 1 0 0,1 0 0 0 0,-1-1-1 0 0,2-1 1 0 0,26-31-229 0 0,-22 24 337 0 0,9-8-279 0 0,0 1 0 0 0,1 0 0 0 0,1 1 0 0 0,0 1 0 0 0,26-16 0 0 0,104-52-174 0 0,16-12-1889 0 0,-158 92 1705 0 0,0-1-1 0 0,-1-1 0 0 0,1 1 1 0 0,-1-1-1 0 0,0 0 0 0 0,-1-1 1 0 0,1 1-1 0 0,-1-1 0 0 0,0 1 1 0 0,4-10-1 0 0,3-11-1306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35 20300 0 0,'-9'-9'1441'0'0,"0"3"-1993"0"0,1 2 167 0 0,0 1 321 0 0,0 0-912 0 0,0 0-384 0 0,-3 5-280 0 0,-2-2-225 0 0,-7 0-375 0 0,-6-3 23 0 0,-7-3-599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4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5433 0 0,'11'-8'1934'0'0,"1"1"-1"0"0,0 0 0 0 0,24-10 1 0 0,3 3-2348 0 0,41-9 1 0 0,-6 2 742 0 0,281-93-386 0 0,-324 104 94 0 0,0 1 1 0 0,0 2-1 0 0,34-5 0 0 0,-62 12-120 0 0,-2 0 5 0 0,0 0 0 0 0,0-1-1 0 0,0 1 1 0 0,0 0 0 0 0,-1 0 0 0 0,1 0-1 0 0,0 0 1 0 0,0 0 0 0 0,0 1-1 0 0,0-1 1 0 0,0 0 0 0 0,0 0 0 0 0,0 0-1 0 0,-1 1 1 0 0,1-1 0 0 0,0 0-1 0 0,0 1 1 0 0,0-1 0 0 0,-1 1 0 0 0,1-1-1 0 0,0 1 1 0 0,-1-1 0 0 0,1 1-1 0 0,0 0 1 0 0,-1-1 0 0 0,2 2 0 0 0,4 3-1648 0 0,19 16 1593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5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445 122 11578 0 0,'-12'-11'337'0'0,"1"0"0"0"0,-1 1-1 0 0,-1 0 1 0 0,-23-13 0 0 0,33 21-376 0 0,0 0 0 0 0,0 1 0 0 0,0-1 0 0 0,0 1 0 0 0,-1-1 0 0 0,1 1 0 0 0,-1 0 0 0 0,1 0 0 0 0,-1 1 0 0 0,1-1 0 0 0,-1 1 1 0 0,0 0-1 0 0,1 0 0 0 0,-1 0 0 0 0,1 0 0 0 0,-1 0 0 0 0,0 1 0 0 0,1 0 0 0 0,-1 0 0 0 0,1 0 0 0 0,-1 0 0 0 0,1 0 0 0 0,0 1 0 0 0,0-1 0 0 0,-1 1 1 0 0,-3 3-1 0 0,-8 9-142 0 0,0 1 1 0 0,1 1-1 0 0,1 0 0 0 0,0 1 1 0 0,1 1-1 0 0,-18 36 1 0 0,4 0-9 0 0,-20 67 0 0 0,26-61 43 0 0,2 1 0 0 0,-16 118 0 0 0,29-145 103 0 0,3-1-1 0 0,1 1 1 0 0,1 0-1 0 0,2 0 1 0 0,2 0-1 0 0,0 0 1 0 0,11 33-1 0 0,-13-58 20 0 0,1-1-1 0 0,0 0 0 0 0,0 0 0 0 0,1 0 0 0 0,-1 0 1 0 0,2 0-1 0 0,-1-1 0 0 0,1 0 0 0 0,1 0 0 0 0,11 12 1 0 0,-13-15 50 0 0,0-1 0 0 0,0 0 0 0 0,1-1 1 0 0,-1 1-1 0 0,1-1 0 0 0,0 1 1 0 0,0-1-1 0 0,0-1 0 0 0,0 1 1 0 0,0-1-1 0 0,0 0 0 0 0,0 0 1 0 0,1 0-1 0 0,-1-1 0 0 0,0 0 1 0 0,0 0-1 0 0,1 0 0 0 0,-1-1 0 0 0,7-1 1 0 0,7-2 207 0 0,0-1 0 0 0,-1-1 0 0 0,0-1 1 0 0,0-1-1 0 0,0 0 0 0 0,-1-1 0 0 0,0-1 0 0 0,0-1 0 0 0,27-24 1 0 0,-21 16-53 0 0,-2-2 1 0 0,0-1 0 0 0,-1 0 0 0 0,-1-1 0 0 0,28-48 0 0 0,-37 55-64 0 0,-1 0 0 0 0,-1-1-1 0 0,-1 0 1 0 0,-1 0 0 0 0,0-1-1 0 0,-1 1 1 0 0,0-2 0 0 0,-2 1-1 0 0,0 0 1 0 0,-1 0 0 0 0,-1-1 0 0 0,-1 0-1 0 0,-1 1 1 0 0,0-1 0 0 0,-1 1-1 0 0,-1 0 1 0 0,-1 0 0 0 0,-11-33-1 0 0,-2 1-37 0 0,-3 2-1 0 0,-34-63 0 0 0,43 91-102 0 0,-1 1 1 0 0,-1 1-1 0 0,-1 0 0 0 0,-1 0 0 0 0,0 2 0 0 0,-1-1 0 0 0,-1 2 0 0 0,-19-14 0 0 0,21 18-120 0 0,-1 1 0 0 0,0 1-1 0 0,-1 0 1 0 0,0 1-1 0 0,-1 0 1 0 0,1 2-1 0 0,-1 0 1 0 0,-20-3 0 0 0,31 7-155 0 0,1 2 1 0 0,0-1-1 0 0,0 1 1 0 0,-1-1 0 0 0,1 2-1 0 0,0-1 1 0 0,0 1-1 0 0,0 0 1 0 0,-1 0 0 0 0,1 0-1 0 0,0 1 1 0 0,0 0 0 0 0,1 1-1 0 0,-1-1 1 0 0,0 1-1 0 0,1 0 1 0 0,-1 0 0 0 0,1 1-1 0 0,0 0 1 0 0,0-1-1 0 0,1 2 1 0 0,-1-1 0 0 0,1 1-1 0 0,0-1 1 0 0,0 1-1 0 0,0 0 1 0 0,-5 10 0 0 0,1-2-450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6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6817 0 0,'5'0'13'0'0,"1"1"0"0"0,0 0 0 0 0,-1 0 0 0 0,1 1 0 0 0,-1 0 0 0 0,1 0 0 0 0,-1 0 0 0 0,0 0 0 0 0,0 1 0 0 0,0 0 0 0 0,0 0 0 0 0,0 0 0 0 0,-1 1 0 0 0,0 0 0 0 0,1-1 0 0 0,-1 2 0 0 0,-1-1 0 0 0,7 8 0 0 0,2 5-72 0 0,-1-1 0 0 0,-1 2 1 0 0,0-1-1 0 0,7 20 1 0 0,0 8 36 0 0,-2 0 0 0 0,-2 1 0 0 0,12 77 0 0 0,5 149 65 0 0,-14-95 94 0 0,-8-115-80 0 0,12 138 287 0 0,-21-185 1155 0 0,-2-25 1928 0 0,-1-13-491 0 0,4 11-3807 0 0,3-14 859 0 0,1 0 1 0 0,1 1-1 0 0,1-1 0 0 0,1 1 0 0 0,2 0 1 0 0,0 1-1 0 0,2 0 0 0 0,1 0 0 0 0,22-33 1 0 0,-32 54-37 0 0,0 1-1 0 0,0-1 1 0 0,0 1 0 0 0,0 0 0 0 0,0-1 0 0 0,1 1 0 0 0,-1 0 0 0 0,1 1 0 0 0,-1-1-1 0 0,1 0 1 0 0,0 1 0 0 0,0-1 0 0 0,0 1 0 0 0,0 0 0 0 0,0 0 0 0 0,0 0-1 0 0,0 1 1 0 0,0-1 0 0 0,0 1 0 0 0,0-1 0 0 0,0 1 0 0 0,1 0 0 0 0,-1 0 0 0 0,0 0-1 0 0,0 1 1 0 0,0-1 0 0 0,0 1 0 0 0,0 0 0 0 0,0 0 0 0 0,4 1 0 0 0,2 2-51 0 0,0 0 1 0 0,-1 0 0 0 0,1 1 0 0 0,-1 0 0 0 0,0 0 0 0 0,0 0 0 0 0,-1 1 0 0 0,14 14 0 0 0,0 4 30 0 0,34 48 1 0 0,-49-63 71 0 0,0 0 1 0 0,-1 0-1 0 0,-1 1 0 0 0,1-1 0 0 0,-1 1 0 0 0,-1 0 0 0 0,0 0 0 0 0,0 1 0 0 0,1 16 0 0 0,-4-23 25 0 0,-1 0-1 0 0,1 0 1 0 0,-1 0 0 0 0,0 0-1 0 0,0 0 1 0 0,0-1 0 0 0,-1 1-1 0 0,1 0 1 0 0,-1 0 0 0 0,0-1-1 0 0,0 1 1 0 0,0-1 0 0 0,0 0-1 0 0,-1 1 1 0 0,0-1 0 0 0,1 0 0 0 0,-1-1-1 0 0,0 1 1 0 0,0 0 0 0 0,-1-1-1 0 0,1 1 1 0 0,0-1 0 0 0,-1 0-1 0 0,0 0 1 0 0,-4 1 0 0 0,1 1 62 0 0,-1-1 1 0 0,0 0 0 0 0,0 0 0 0 0,-1-1 0 0 0,1 0-1 0 0,0 0 1 0 0,-1-1 0 0 0,1 0 0 0 0,-1-1 0 0 0,0 0-1 0 0,-9-1 1 0 0,14 0-90 0 0,-1 0 0 0 0,1-1-1 0 0,0 0 1 0 0,0 0 0 0 0,0 0-1 0 0,0 0 1 0 0,0-1 0 0 0,0 1 0 0 0,1-1-1 0 0,-1 0 1 0 0,1 0 0 0 0,0-1-1 0 0,0 1 1 0 0,0-1 0 0 0,0 1-1 0 0,1-1 1 0 0,-1 0 0 0 0,1 0 0 0 0,0 0-1 0 0,0 0 1 0 0,0 0 0 0 0,-1-6-1 0 0,-3-7-374 0 0,1-1-1 0 0,1-1 1 0 0,0 1-1 0 0,-1-19 1 0 0,4 11-31 0 0,0 1 0 0 0,2 0 1 0 0,1-1-1 0 0,1 1 0 0 0,1 0 1 0 0,1 0-1 0 0,2 0 0 0 0,0 1 0 0 0,1 0 1 0 0,16-30-1 0 0,15-22 259 0 0,82-119-1 0 0,-113 182 280 0 0,1 0 76 0 0,0 1 1 0 0,0 0 0 0 0,1 1 0 0 0,1 0-1 0 0,0 0 1 0 0,23-17 0 0 0,-31 26-174 0 0,0 0 0 0 0,0 0 0 0 0,0 0 0 0 0,0 0 0 0 0,0 1-1 0 0,1-1 1 0 0,-1 1 0 0 0,0 0 0 0 0,1 0 0 0 0,-1 0 0 0 0,1 1 0 0 0,-1-1 0 0 0,1 1 0 0 0,0 0-1 0 0,-1 0 1 0 0,1 0 0 0 0,-1 0 0 0 0,1 0 0 0 0,-1 1 0 0 0,1 0 0 0 0,-1 0 0 0 0,1 0 0 0 0,-1 0 0 0 0,1 0-1 0 0,-1 1 1 0 0,0-1 0 0 0,0 1 0 0 0,0 0 0 0 0,0 0 0 0 0,0 0 0 0 0,0 0 0 0 0,-1 1 0 0 0,5 4-1 0 0,5 7-34 0 0,-1 1 0 0 0,-1 0-1 0 0,0 0 1 0 0,-1 1 0 0 0,-1 0-1 0 0,0 1 1 0 0,7 24-1 0 0,28 130 6 0 0,-26-95-7 0 0,11 99 70 0 0,-6-32 7 0 0,4 14 286 0 0,-25-152-348 0 0,-1 13-81 0 0,0-17-64 0 0,-7-13-1919 0 0,-25-65-1169 0 0,22 51 2446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6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8 188 4633 0 0,'-1'-4'167'0'0,"-1"1"0"0"0,1-1 0 0 0,0 0 0 0 0,0 0 0 0 0,1 0 0 0 0,-1 0 0 0 0,1 0 0 0 0,0 0 0 0 0,0 0-1 0 0,0 0 1 0 0,0 0 0 0 0,1 0 0 0 0,0 0 0 0 0,-1 0 0 0 0,3-5 0 0 0,-2 7-122 0 0,1 0-1 0 0,-1 0 1 0 0,1 0-1 0 0,0 0 1 0 0,0 0-1 0 0,-1 0 1 0 0,1 0-1 0 0,1 1 1 0 0,-1-1-1 0 0,0 1 1 0 0,0-1-1 0 0,0 1 1 0 0,1 0-1 0 0,-1 0 1 0 0,1 0-1 0 0,-1 0 1 0 0,1 0-1 0 0,-1 0 1 0 0,1 1-1 0 0,0-1 1 0 0,-1 1-1 0 0,1 0 1 0 0,3 0-1 0 0,165-9-99 0 0,-89 7 168 0 0,0-4 1 0 0,137-27 0 0 0,-216 32-103 0 0,1 0 21 0 0,1 1-1 0 0,-1-1 1 0 0,0 0-1 0 0,0-1 1 0 0,0 1-1 0 0,0-1 1 0 0,-1 0-1 0 0,1 0 0 0 0,0 0 1 0 0,-1 0-1 0 0,1 0 1 0 0,-1-1-1 0 0,5-4 233 0 0,-8 6-257 0 0,-1 1 0 0 0,1-1 1 0 0,0 0-1 0 0,0 1 0 0 0,0-1 0 0 0,-1 1 1 0 0,1-1-1 0 0,0 1 0 0 0,0-1 0 0 0,-1 1 0 0 0,1 0 1 0 0,-1-1-1 0 0,1 1 0 0 0,0-1 0 0 0,-1 1 1 0 0,1 0-1 0 0,-1-1 0 0 0,1 1 0 0 0,-1 0 0 0 0,1 0 1 0 0,-1-1-1 0 0,1 1 0 0 0,-1 0 0 0 0,1 0 1 0 0,-1 0-1 0 0,1-1 0 0 0,-1 1 0 0 0,1 0 1 0 0,-1 0-1 0 0,0 0 0 0 0,1 0 0 0 0,-1 0 0 0 0,0 0 1 0 0,-24 1-56 0 0,20 0 37 0 0,-7 0 14 0 0,0 1 0 0 0,0 0 1 0 0,0 1-1 0 0,0 0 0 0 0,0 1 1 0 0,1 0-1 0 0,-1 1 0 0 0,1 0 0 0 0,1 1 1 0 0,-1 0-1 0 0,1 1 0 0 0,-14 12 1 0 0,12-9-37 0 0,1 1 1 0 0,0 1-1 0 0,1 0 0 0 0,1 1 1 0 0,0 0-1 0 0,0 0 1 0 0,2 1-1 0 0,-1 0 1 0 0,-6 19-1 0 0,3-3-13 0 0,-10 43 0 0 0,18-63 53 0 0,1 1 0 0 0,1-1 0 0 0,-1 0 0 0 0,2 1 0 0 0,0-1 0 0 0,0 1 0 0 0,0-1 0 0 0,4 13 0 0 0,-4-22 5 0 0,0 1 1 0 0,0-1 0 0 0,1 0 0 0 0,-1 1-1 0 0,0-1 1 0 0,1 0 0 0 0,-1 0 0 0 0,1 1-1 0 0,0-1 1 0 0,-1 0 0 0 0,1 0 0 0 0,0 0-1 0 0,0 0 1 0 0,0 0 0 0 0,-1 0 0 0 0,1 0-1 0 0,0 0 1 0 0,1 0 0 0 0,-1 0 0 0 0,0-1-1 0 0,1 2 1 0 0,-1-2 17 0 0,0 0 0 0 0,1 0 0 0 0,-1 0 1 0 0,0 0-1 0 0,0 0 0 0 0,0 0 0 0 0,1 0 0 0 0,-1 0 0 0 0,0-1 1 0 0,0 1-1 0 0,0 0 0 0 0,0-1 0 0 0,1 1 0 0 0,-1-1 0 0 0,0 1 0 0 0,0-1 1 0 0,0 0-1 0 0,1-1 0 0 0,6-4 172 0 0,0-1 0 0 0,-1 0 1 0 0,0-1-1 0 0,7-10 0 0 0,-9 12-159 0 0,29-40 439 0 0,37-69 1 0 0,-32 49 84 0 0,-35 59-515 0 0,0 1-1 0 0,1-1 1 0 0,-1 1 0 0 0,1 0-1 0 0,0 1 1 0 0,1-1-1 0 0,7-5 1 0 0,-11 10-82 0 0,-1 0 0 0 0,1 0-1 0 0,-1 0 1 0 0,1 0 0 0 0,0 0-1 0 0,-1 1 1 0 0,1-1 0 0 0,0 1-1 0 0,0-1 1 0 0,0 1 0 0 0,-1 0-1 0 0,1 0 1 0 0,0 0 0 0 0,0 0 0 0 0,0 0-1 0 0,-1 0 1 0 0,1 0 0 0 0,0 1-1 0 0,0-1 1 0 0,0 1 0 0 0,-1-1-1 0 0,1 1 1 0 0,0-1 0 0 0,-1 1 0 0 0,1 0-1 0 0,-1 0 1 0 0,1 0 0 0 0,-1 0-1 0 0,1 0 1 0 0,-1 0 0 0 0,1 1-1 0 0,-1-1 1 0 0,0 0 0 0 0,0 1 0 0 0,0-1-1 0 0,2 3 1 0 0,13 20-21 0 0,-1 0 0 0 0,-1 1 0 0 0,-1 1 0 0 0,-2 0 0 0 0,0 1 0 0 0,8 34 0 0 0,8 15 150 0 0,-22-59-65 0 0,10 20 96 0 0,-14-35-122 0 0,0 0 1 0 0,0 0 0 0 0,0 0-1 0 0,0-1 1 0 0,1 1 0 0 0,-1-1-1 0 0,0 1 1 0 0,1-1 0 0 0,0 1 0 0 0,-1-1-1 0 0,1 0 1 0 0,0 1 0 0 0,-1-1-1 0 0,1 0 1 0 0,0 0 0 0 0,2 0-1 0 0,-3-1-55 0 0,0 0-1 0 0,0 0 1 0 0,0 1 0 0 0,0-1-1 0 0,0-1 1 0 0,0 1-1 0 0,0 0 1 0 0,0 0-1 0 0,0 0 1 0 0,0 0 0 0 0,0-1-1 0 0,0 1 1 0 0,0-1-1 0 0,0 1 1 0 0,0-1-1 0 0,0 1 1 0 0,0-1 0 0 0,0 1-1 0 0,-1-1 1 0 0,1 0-1 0 0,0 1 1 0 0,0-1 0 0 0,-1 0-1 0 0,1 0 1 0 0,0 1-1 0 0,0-3 1 0 0,16-27-1466 0 0,-11 18 824 0 0,8-11-708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7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5561 0 0,'0'0'495'0'0,"1"2"-334"0"0,90 248 2164 0 0,-57-147-2129 0 0,-10-46 90 0 0,-23-54-331 0 0,1 1-1 0 0,0-1 0 0 0,-1 0 0 0 0,1 0 1 0 0,0 0-1 0 0,1-1 0 0 0,-1 1 0 0 0,0 0 0 0 0,1-1 1 0 0,0 1-1 0 0,-1-1 0 0 0,1 0 0 0 0,0 0 1 0 0,6 3-1 0 0,13-6-1341 0 0,-9-4 381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7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 13571 0 0,'0'0'93'0'0,"2"5"-190"0"0,26 60-476 0 0,10 21 551 0 0,-33-76 44 0 0,0-1 0 0 0,1 1 0 0 0,0-1 0 0 0,1 0 0 0 0,0-1-1 0 0,10 10 1 0 0,-16-18-12 0 0,-1 1 0 0 0,0-1-1 0 0,1 0 1 0 0,-1 1-1 0 0,1-1 1 0 0,-1 0-1 0 0,1 1 1 0 0,-1-1-1 0 0,1 0 1 0 0,-1 0-1 0 0,1 0 1 0 0,-1 1 0 0 0,1-1-1 0 0,-1 0 1 0 0,1 0-1 0 0,-1 0 1 0 0,1 0-1 0 0,-1 0 1 0 0,1 0-1 0 0,-1 0 1 0 0,1 0 0 0 0,-1 0-1 0 0,1 0 1 0 0,-1 0-1 0 0,1 0 1 0 0,-1-1-1 0 0,1 1 1 0 0,-1 0-1 0 0,2-1 1 0 0,11-14 227 0 0,3-34-83 0 0,-13 39-239 0 0,2-7-65 0 0,4-11-161 0 0,14-30 0 0 0,-21 51 254 0 0,2 1 0 0 0,-1 0 0 0 0,1 0 0 0 0,0 0 0 0 0,0 0 0 0 0,0 0 0 0 0,1 1 0 0 0,0 0 0 0 0,0 0 0 0 0,7-5 0 0 0,-9 8 11 0 0,0 0 1 0 0,0 0 0 0 0,0 1 0 0 0,0 0 0 0 0,0-1 0 0 0,0 1 0 0 0,0 0-1 0 0,0 0 1 0 0,0 1 0 0 0,1-1 0 0 0,-1 1 0 0 0,0-1 0 0 0,0 1 0 0 0,1 0-1 0 0,-1 0 1 0 0,0 1 0 0 0,1-1 0 0 0,-1 1 0 0 0,0-1 0 0 0,0 1 0 0 0,0 0-1 0 0,1 0 1 0 0,-1 1 0 0 0,0-1 0 0 0,0 0 0 0 0,-1 1 0 0 0,1 0 0 0 0,0 0-1 0 0,0 0 1 0 0,-1 0 0 0 0,0 0 0 0 0,1 0 0 0 0,-1 1 0 0 0,3 3 0 0 0,7 9-40 0 0,-1 0 1 0 0,-1 1-1 0 0,0 0 1 0 0,12 29-1 0 0,-18-35 139 0 0,18 39 30 0 0,-13-25-33 0 0,2-1-1 0 0,18 30 0 0 0,-26-47-28 0 0,1-1 1 0 0,0 1-1 0 0,0-1 0 0 0,1 0 0 0 0,0 0 0 0 0,0-1 0 0 0,0 1 0 0 0,0-1 0 0 0,0 0 0 0 0,1-1 0 0 0,0 1 0 0 0,0-1 0 0 0,11 4 0 0 0,-8-5 18 0 0,0 0 0 0 0,0-1 0 0 0,-1 0 0 0 0,1-1 0 0 0,0 0 0 0 0,0 0 0 0 0,0-1 0 0 0,0 0 0 0 0,-1-1 0 0 0,1 0 0 0 0,0 0 0 0 0,15-6 0 0 0,-3-1 48 0 0,0-1-1 0 0,0-1 0 0 0,32-22 1 0 0,-32 18 42 0 0,0 0 1 0 0,-2-2-1 0 0,0 0 1 0 0,-1-1-1 0 0,-1-1 1 0 0,27-37-1 0 0,-42 52-79 0 0,0 1-1 0 0,0-1 1 0 0,0 0 0 0 0,0 0-1 0 0,-1 0 1 0 0,0 0-1 0 0,0 0 1 0 0,0 0-1 0 0,0 0 1 0 0,0 0-1 0 0,-1 0 1 0 0,0 0-1 0 0,0 0 1 0 0,0-1-1 0 0,0 1 1 0 0,-1 0 0 0 0,-1-7-1 0 0,0 5-12 0 0,-1-1 0 0 0,1 1 0 0 0,-1 0 0 0 0,-1 0 0 0 0,1 0 0 0 0,-1 0 0 0 0,0 1 0 0 0,0-1 0 0 0,0 1 0 0 0,-8-6 0 0 0,5 4-53 0 0,-1 0-1 0 0,0 1 1 0 0,0 0-1 0 0,0 0 1 0 0,-1 1-1 0 0,0 0 1 0 0,0 1-1 0 0,0 0 1 0 0,-1 0-1 0 0,1 1 0 0 0,-1 0 1 0 0,0 1-1 0 0,0 0 1 0 0,-20-1-1 0 0,27 3-53 0 0,0 1 0 0 0,0 0 0 0 0,0 0 0 0 0,-1 0 0 0 0,1 0 0 0 0,0 0 0 0 0,0 1 0 0 0,0-1 0 0 0,1 1 0 0 0,-1 0 0 0 0,0 0 0 0 0,1 0 0 0 0,-1 0 0 0 0,1 0 0 0 0,-1 0 0 0 0,1 1 0 0 0,0-1 0 0 0,0 1 0 0 0,0 0 0 0 0,1 0 0 0 0,-1-1 0 0 0,0 1 0 0 0,1 0 0 0 0,0 0 0 0 0,0 1 0 0 0,-2 5 0 0 0,-1 6-70 0 0,1 0 1 0 0,0 0 0 0 0,1 0-1 0 0,0 22 1 0 0,2-20 127 0 0,1 1 0 0 0,1-1 0 0 0,1-1 0 0 0,0 1-1 0 0,1 0 1 0 0,0-1 0 0 0,2 1 0 0 0,12 26 0 0 0,-12-31 33 0 0,1 1-1 0 0,1-1 1 0 0,-1 0-1 0 0,2-1 1 0 0,0 1-1 0 0,0-2 1 0 0,1 1 0 0 0,0-1-1 0 0,0-1 1 0 0,23 15-1 0 0,-25-19-132 0 0,1-1 0 0 0,-1 0 0 0 0,1-1-1 0 0,0 0 1 0 0,0 0 0 0 0,0-1 0 0 0,0 0 0 0 0,0 0-1 0 0,0-1 1 0 0,1-1 0 0 0,-1 1 0 0 0,10-2-1 0 0,-3-1-290 0 0,1 0-1 0 0,-1-1 0 0 0,1-1 1 0 0,-1-1-1 0 0,29-12 0 0 0,-2-1 261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1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18380 0 0,'0'0'-111'0'0,"24"7"-376"0"0,9-4 522 0 0,1-1-1 0 0,-1-2 0 0 0,1-1 0 0 0,-1-2 0 0 0,1-1 0 0 0,36-9 0 0 0,-23 4 19 0 0,0 2 0 0 0,49 0 0 0 0,-51 11 311 0 0,-51 1-2678 0 0,-40 13-2511 0 0,33-13 2598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8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28 9778 0 0,'-2'-2'103'0'0,"-1"-1"-1"0"0,1 1 1 0 0,0 0 0 0 0,-1 0 0 0 0,1 0-1 0 0,-1 0 1 0 0,1 0 0 0 0,-1 1-1 0 0,0-1 1 0 0,0 1 0 0 0,0 0-1 0 0,0 0 1 0 0,0 0 0 0 0,0 0 0 0 0,0 0-1 0 0,0 1 1 0 0,0-1 0 0 0,-1 1-1 0 0,-5 0 1 0 0,4 1-141 0 0,0 1-1 0 0,0-1 1 0 0,0 1-1 0 0,1 0 1 0 0,-1 1-1 0 0,0-1 1 0 0,1 1-1 0 0,-1 0 1 0 0,1 0-1 0 0,0 0 1 0 0,-5 5-1 0 0,-4 5-85 0 0,0 0 1 0 0,0 1-1 0 0,1 0 0 0 0,1 1 0 0 0,1 1 0 0 0,0-1 0 0 0,-11 26 0 0 0,17-33 108 0 0,0 0 1 0 0,1 0-1 0 0,0 0 1 0 0,1 0-1 0 0,-1 1 1 0 0,2 0-1 0 0,-1-1 1 0 0,1 1-1 0 0,0 0 1 0 0,1 0-1 0 0,0-1 1 0 0,1 1-1 0 0,-1 0 1 0 0,2 0-1 0 0,-1-1 1 0 0,1 1-1 0 0,6 15 0 0 0,-6-20-25 0 0,1 0 1 0 0,-1 0-1 0 0,1 0 0 0 0,0 0 0 0 0,0-1 0 0 0,0 1 0 0 0,0-1 0 0 0,1 0 0 0 0,-1 0 0 0 0,1 0 0 0 0,0 0 0 0 0,0-1 0 0 0,0 1 0 0 0,0-1 0 0 0,0 0 0 0 0,1 0 0 0 0,-1-1 0 0 0,1 1 0 0 0,5 0 0 0 0,-1 0-215 0 0,-1-1 1 0 0,1 0 0 0 0,-1-1-1 0 0,1 0 1 0 0,0 0 0 0 0,-1-1 0 0 0,1 0-1 0 0,-1-1 1 0 0,15-3 0 0 0,9-7-831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3:58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1245 1 7114 0 0,'-3'0'221'0'0,"-1"0"0"0"0,1 0 0 0 0,-1 0 0 0 0,1 0 0 0 0,0 1 0 0 0,-1-1 0 0 0,1 1 0 0 0,0 0 0 0 0,-1 0 0 0 0,1 0 0 0 0,0 0 0 0 0,0 1 1 0 0,0-1-1 0 0,0 1 0 0 0,0 0 0 0 0,0-1 0 0 0,-3 4 0 0 0,2 0-196 0 0,0-1 1 0 0,0 1 0 0 0,0 0-1 0 0,1 0 1 0 0,-1 0-1 0 0,1 0 1 0 0,1 0-1 0 0,-1 1 1 0 0,-2 6-1 0 0,-1 11-359 0 0,0 0 0 0 0,1 1 0 0 0,-3 43 0 0 0,8-62 433 0 0,-8 120-179 0 0,11 165-1 0 0,32 125 362 0 0,-27-340-236 0 0,-7-63-37 0 0,29 253 176 0 0,-18-191-478 0 0,33 111-1 0 0,-30-140-38 0 0</inkml:trace>
  <inkml:trace contextRef="#ctx0" brushRef="#br0" timeOffset="1">19 514 15395 0 0,'-8'-9'1057'0'0,"-2"2"1287"0"0,17 4-3672 0 0,6 5 728 0 0,4 1-353 0 0,14 1-415 0 0,2 2 888 0 0,6-4-1384 0 0,5 3 1680 0 0,7-1-497 0 0,2-1 689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5129 0 0,'0'0'1850'0'0,"10"11"580"0"0,10 18-2407 0 0,-1 0 0 0 0,-1 1 0 0 0,-2 1 0 0 0,-1 1 0 0 0,-2 0 0 0 0,13 46 0 0 0,0 23 34 0 0,-5 2 1 0 0,-4 0-1 0 0,2 107 0 0 0,-17-197-256 0 0,-2-1 0 0 0,0 0 0 0 0,0 0 0 0 0,-1 1-1 0 0,-1-1 1 0 0,0 0 0 0 0,-5 19 0 0 0,-1-13 147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7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15443 0 0,'24'-16'218'0'0,"1"1"-1"0"0,0 0 1 0 0,1 2 0 0 0,47-16-1 0 0,115-27-323 0 0,-164 49 61 0 0,-1 2 0 0 0,1 1 0 0 0,0 0 1 0 0,0 2-1 0 0,38 1 0 0 0,-54 1-8 0 0,0 1-1 0 0,1 0 1 0 0,-1 1 0 0 0,0 0 0 0 0,0 0-1 0 0,-1 0 1 0 0,1 1 0 0 0,0 1 0 0 0,-1-1 0 0 0,0 1-1 0 0,0 0 1 0 0,0 1 0 0 0,0 0 0 0 0,0 0-1 0 0,-1 0 1 0 0,0 1 0 0 0,0 0 0 0 0,-1 0-1 0 0,9 13 1 0 0,22 43-265 0 0,-27-44 294 0 0,1 0 1 0 0,1-1-1 0 0,22 28 1 0 0,-28-40 41 0 0,0 0 0 0 0,0 0 1 0 0,1-1-1 0 0,0 0 0 0 0,0 1 0 0 0,0-2 1 0 0,0 1-1 0 0,0-1 0 0 0,1 0 0 0 0,0 0 1 0 0,-1-1-1 0 0,1 0 0 0 0,0 0 0 0 0,12 1 1 0 0,-3-1 48 0 0,0 0 1 0 0,1-2 0 0 0,-1 0 0 0 0,0 0-1 0 0,1-2 1 0 0,15-3 0 0 0,-27 4 5 0 0,-1 0 0 0 0,1 0 0 0 0,-1 0 0 0 0,0-1 0 0 0,1 1 0 0 0,-1-1 0 0 0,0 0 0 0 0,0 0 0 0 0,0-1-1 0 0,0 1 1 0 0,0-1 0 0 0,-1 0 0 0 0,1 0 0 0 0,-1 0 0 0 0,0-1 0 0 0,0 1 0 0 0,0-1 0 0 0,0 0 0 0 0,0 0 0 0 0,-1 1 0 0 0,0-2 0 0 0,0 1 0 0 0,0 0 0 0 0,0 0 0 0 0,1-9 0 0 0,-2 10-28 0 0,-1 0 0 0 0,0-1 0 0 0,-1 1 1 0 0,1 0-1 0 0,0 0 0 0 0,-1 0 0 0 0,0 0 1 0 0,0 0-1 0 0,0 0 0 0 0,0 0 0 0 0,0 0 1 0 0,-1 0-1 0 0,1 0 0 0 0,-1 0 0 0 0,0 1 1 0 0,0-1-1 0 0,0 1 0 0 0,0-1 0 0 0,0 1 1 0 0,0 0-1 0 0,-1 0 0 0 0,-2-2 0 0 0,-8-7-134 0 0,-1 1 0 0 0,-27-14-1 0 0,32 19 27 0 0,0 0-74 0 0,0 0 1 0 0,0 1-1 0 0,0 0 0 0 0,0 1 0 0 0,-1 0 0 0 0,0 0 1 0 0,0 1-1 0 0,1 0 0 0 0,-1 1 0 0 0,0 0 0 0 0,0 1 1 0 0,0 0-1 0 0,0 0 0 0 0,0 1 0 0 0,0 0 0 0 0,-12 3 1 0 0,13-1-234 0 0,0 1 0 0 0,0-1 0 0 0,0 1 0 0 0,1 1 0 0 0,0 0 0 0 0,-1 0 0 0 0,1 1 0 0 0,1-1 0 0 0,-1 2 0 0 0,1-1 0 0 0,0 1 0 0 0,1 0 0 0 0,0 1 0 0 0,0-1 0 0 0,0 1 0 0 0,-6 14 0 0 0,-3 7 162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8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79 15475 0 0,'-2'0'24'0'0,"1"0"0"0"0,-1 0-1 0 0,1 0 1 0 0,-1 0 0 0 0,1 0-1 0 0,-1 1 1 0 0,1-1 0 0 0,-1 0-1 0 0,1 1 1 0 0,-1-1 0 0 0,1 1 0 0 0,0 0-1 0 0,-1-1 1 0 0,1 1 0 0 0,0 0-1 0 0,0 0 1 0 0,-1 0 0 0 0,1 0-1 0 0,0 0 1 0 0,0 0 0 0 0,0 0-1 0 0,0 0 1 0 0,0 1 0 0 0,0-1-1 0 0,1 0 1 0 0,-1 0 0 0 0,0 1-1 0 0,0 1 1 0 0,-17 45-960 0 0,17-43 1047 0 0,-19 63-173 0 0,2 0 0 0 0,-8 80 1 0 0,23-127 49 0 0,2 2-1 0 0,0-1 1 0 0,1 0-1 0 0,1 0 1 0 0,1 0 0 0 0,1 0-1 0 0,1 0 1 0 0,1-1-1 0 0,1 1 1 0 0,1-1 0 0 0,11 22-1 0 0,-14-35 39 0 0,0 0-1 0 0,1-1 1 0 0,-1 0 0 0 0,2 0-1 0 0,-1 0 1 0 0,1 0 0 0 0,0-1-1 0 0,0 0 1 0 0,1 0-1 0 0,0-1 1 0 0,0 0 0 0 0,0 0-1 0 0,0-1 1 0 0,1 1-1 0 0,0-2 1 0 0,0 1 0 0 0,0-1-1 0 0,9 2 1 0 0,-5-2 19 0 0,0-1 1 0 0,-1-1-1 0 0,1 0 1 0 0,0-1-1 0 0,0 0 1 0 0,0 0-1 0 0,0-2 1 0 0,-1 1-1 0 0,1-1 0 0 0,-1-1 1 0 0,1 0-1 0 0,19-9 1 0 0,-13 4 161 0 0,-1-1 1 0 0,0 0 0 0 0,0-1-1 0 0,-1-1 1 0 0,-1 0 0 0 0,0-2-1 0 0,0 1 1 0 0,-2-2 0 0 0,1 0-1 0 0,-2-1 1 0 0,0 0 0 0 0,0 0-1 0 0,-2-1 1 0 0,0-1 0 0 0,-1 0-1 0 0,0 0 1 0 0,-1-1 0 0 0,-2 0-1 0 0,1-1 1 0 0,3-21 0 0 0,-8 22-87 0 0,-1-1 1 0 0,0 1 0 0 0,-2 0-1 0 0,0 0 1 0 0,-1 0 0 0 0,0 0-1 0 0,-2 1 1 0 0,0-1 0 0 0,-1 1-1 0 0,-1 0 1 0 0,-1 0 0 0 0,0 0-1 0 0,-1 1 1 0 0,-19-30-1 0 0,15 29-226 0 0,0-1-1 0 0,-2 2 0 0 0,0 0 0 0 0,0 0 0 0 0,-2 1 0 0 0,0 1 0 0 0,0 1 0 0 0,-1 0 0 0 0,-1 1 0 0 0,0 1 1 0 0,-1 0-1 0 0,-26-10 0 0 0,39 19-99 0 0,0 0 1 0 0,0 0 0 0 0,-1 1-1 0 0,1 0 1 0 0,0 0 0 0 0,-1 0 0 0 0,1 1-1 0 0,-1 0 1 0 0,1 0 0 0 0,0 0-1 0 0,-1 1 1 0 0,1 0 0 0 0,0 0-1 0 0,-1 1 1 0 0,1 0 0 0 0,-8 3-1 0 0,3 1-305 0 0,1 0 1 0 0,0 0-1 0 0,0 1 0 0 0,0 1 0 0 0,1-1 0 0 0,0 2 0 0 0,-14 16 1 0 0,-2 6 302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08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59 9810 0 0,'-9'-14'5753'0'0,"2"5"-2800"0"0,-2 3-160 0 0,-4-24 1832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1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89 998 3305 0 0,'63'-109'139'0'0,"52"-123"0"0"0,-42 31 214 0 0,-62 164 54 0 0,-2-1 0 0 0,-2-1 0 0 0,4-57 0 0 0,-10 76-157 0 0,0 1 0 0 0,-2-1 1 0 0,0 1-1 0 0,-1 0 0 0 0,-1-1 0 0 0,-1 1 0 0 0,-9-28 1 0 0,12 43-213 0 0,-1 0 0 0 0,1 1 0 0 0,-1-1 0 0 0,0 1 1 0 0,0-1-1 0 0,0 1 0 0 0,0 0 0 0 0,-1 0 1 0 0,0 0-1 0 0,1 0 0 0 0,-1 0 0 0 0,0 1 0 0 0,0-1 1 0 0,0 1-1 0 0,-1 0 0 0 0,1 0 0 0 0,-7-3 0 0 0,5 3-28 0 0,0 1 0 0 0,0-1-1 0 0,0 2 1 0 0,0-1-1 0 0,-1 0 1 0 0,1 1 0 0 0,0 0-1 0 0,0 0 1 0 0,-1 1 0 0 0,1-1-1 0 0,0 1 1 0 0,-6 2-1 0 0,0 0-32 0 0,0 1 0 0 0,0 0-1 0 0,0 1 1 0 0,0 0-1 0 0,1 1 1 0 0,0 0 0 0 0,0 1-1 0 0,1 0 1 0 0,0 0 0 0 0,0 1-1 0 0,-10 11 1 0 0,6-1-56 0 0,2-1 1 0 0,-1 2-1 0 0,2-1 1 0 0,1 2-1 0 0,0-1 1 0 0,1 1-1 0 0,2 0 1 0 0,0 1-1 0 0,1 0 0 0 0,0 0 1 0 0,2 0-1 0 0,-1 40 1 0 0,4 12 71 0 0,3 0 1 0 0,18 101 0 0 0,-8-91 63 0 0,36 114 1 0 0,14-16 80 0 0,-51-152-128 0 0,15 41 141 0 0,-25-63-249 0 0,0 0-1 0 0,-1 0 0 0 0,1 0 0 0 0,-1 0 0 0 0,-1 0 0 0 0,1 0 0 0 0,-2 14 0 0 0,-6-7-786 0 0,0-10 266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2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6 209 8362 0 0,'-1'-4'73'0'0,"0"0"0"0"0,0 0 1 0 0,0 0-1 0 0,1-1 0 0 0,-1 1 1 0 0,1 0-1 0 0,0 0 0 0 0,0 0 0 0 0,0-1 1 0 0,1 1-1 0 0,0 0 0 0 0,-1 0 1 0 0,2 0-1 0 0,-1 0 0 0 0,0 0 0 0 0,1 0 1 0 0,2-4-1 0 0,-1 2-62 0 0,1 1 0 0 0,0-1 0 0 0,0 1 0 0 0,1 0 1 0 0,0 1-1 0 0,0-1 0 0 0,0 1 0 0 0,0 0 0 0 0,11-6 0 0 0,7-2-74 0 0,0 2 1 0 0,1 0-1 0 0,0 2 0 0 0,38-9 0 0 0,-23 10-68 0 0,0 1 1 0 0,1 2-1 0 0,-1 1 0 0 0,70 6 1 0 0,-70-1-269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2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6 9858 0 0,'-12'3'189'0'0,"-1"0"-1"0"0,1 0 1 0 0,0 1-1 0 0,0 1 1 0 0,0 0-1 0 0,1 1 1 0 0,-1 0-1 0 0,1 1 1 0 0,1 0-1 0 0,0 1 1 0 0,0 0-1 0 0,0 0 1 0 0,1 1-1 0 0,0 0 1 0 0,-10 14-1 0 0,9-8-214 0 0,1-1 1 0 0,0 1-1 0 0,1 1 0 0 0,1 0 0 0 0,0 0 0 0 0,1 0 0 0 0,1 1 0 0 0,0-1 0 0 0,2 1 0 0 0,-4 31 0 0 0,5-24-11 0 0,2 0 1 0 0,0 0-1 0 0,1 0 0 0 0,1-1 0 0 0,11 45 0 0 0,-11-60 11 0 0,0 0 1 0 0,1 0-1 0 0,-1 0 0 0 0,2 0 1 0 0,-1 0-1 0 0,1-1 0 0 0,1 1 1 0 0,-1-1-1 0 0,1 0 0 0 0,0 0 1 0 0,1-1-1 0 0,0 1 0 0 0,0-1 1 0 0,0-1-1 0 0,0 1 0 0 0,1-1 1 0 0,0 0-1 0 0,0-1 0 0 0,14 7 1 0 0,-15-9-127 0 0,1 0 1 0 0,0-1 0 0 0,-1 0 0 0 0,1 0 0 0 0,0 0 0 0 0,0-1 0 0 0,0 0 0 0 0,0 0 0 0 0,0-1-1 0 0,0 0 1 0 0,-1 0 0 0 0,12-4 0 0 0,8-3-1129 0 0</inkml:trace>
  <inkml:trace contextRef="#ctx0" brushRef="#br0" timeOffset="1">383 0 7090 0 0,'0'0'-167'0'0,"8"9"-256"0"0,9 14 186 0 0,18 29 0 0 0,16 21 390 0 0,1-12 43 0 0,1-3 0 0 0,4-2 0 0 0,1-2 0 0 0,112 77 0 0 0,-162-126-212 0 0,-1 0-45 0 0,0-1 0 0 0,0 1 1 0 0,0-2-1 0 0,1 1 0 0 0,14 5 1 0 0,-2-8-566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2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223 145 7306 0 0,'-11'9'81'0'0,"0"1"0"0"0,0 1 0 0 0,2 0 0 0 0,-1 0 0 0 0,1 1 0 0 0,1 0 0 0 0,0 1 0 0 0,-7 15 0 0 0,-4 12-138 0 0,-19 60 1 0 0,18-28 8 0 0,3 1 0 0 0,4 1 0 0 0,-6 106 0 0 0,15-142-777 0 0</inkml:trace>
  <inkml:trace contextRef="#ctx0" brushRef="#br0" timeOffset="1">328 0 8306 0 0,'11'6'226'0'0,"-1"1"1"0"0,-1 0 0 0 0,1 0-1 0 0,-1 1 1 0 0,0 0-1 0 0,10 13 1 0 0,7 4-494 0 0,3 2 122 0 0,255 252 102 0 0,-269-261 69 0 0,0 0 1 0 0,0 2-1 0 0,-2-1 1 0 0,-1 2-1 0 0,14 29 1 0 0,-20-36-13 0 0,-1 1-1 0 0,0-1 1 0 0,-1 1-1 0 0,0 0 1 0 0,-2 0-1 0 0,0 0 1 0 0,0 0-1 0 0,-1 0 1 0 0,-2 23-1 0 0,-1-22-80 0 0,0 0 0 0 0,-1-1 0 0 0,0 1 0 0 0,-1-1 0 0 0,-1 0 0 0 0,0 0 0 0 0,-1 0-1 0 0,-1-1 1 0 0,0 0 0 0 0,-1 0 0 0 0,-12 15 0 0 0,7-14-713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4 7082 0 0,'-5'-4'1214'0'0,"-12"6"-940"0"0,-16 4-138 0 0,29-5-98 0 0,1 0 0 0 0,0 1 0 0 0,0-1 0 0 0,0 1 0 0 0,0 0 0 0 0,0 0 0 0 0,1 0 0 0 0,-1 1 0 0 0,1-1 0 0 0,-1 0 0 0 0,1 1 0 0 0,0 0 0 0 0,0-1 0 0 0,0 1 0 0 0,0 0 0 0 0,0 0 0 0 0,-1 4 0 0 0,3-6-25 0 0,-10 19 73 0 0,2-1 0 0 0,0 2 0 0 0,1-1 0 0 0,1 1 1 0 0,-6 35-1 0 0,6-5 52 0 0,-1 64 1 0 0,7-90-96 0 0,2 0 0 0 0,0 1 0 0 0,12 48 0 0 0,31 70 47 0 0,-42-135-83 0 0,3 8 42 0 0,-1 1 0 0 0,0 0 1 0 0,-2 1-1 0 0,0-1 0 0 0,-1 1 0 0 0,0-1 0 0 0,-2 1 0 0 0,-2 22 0 0 0,2-35-132 0 0,-1 0-1 0 0,0 0 0 0 0,0 0 0 0 0,-1-1 0 0 0,0 1 1 0 0,0 0-1 0 0,0-1 0 0 0,-1 1 0 0 0,1-1 0 0 0,-1 0 0 0 0,-1 1 1 0 0,1-2-1 0 0,-1 1 0 0 0,0 0 0 0 0,0-1 0 0 0,0 1 1 0 0,0-1-1 0 0,-1 0 0 0 0,0-1 0 0 0,0 1 0 0 0,0-1 0 0 0,0 0 1 0 0,-1 0-1 0 0,1-1 0 0 0,-1 1 0 0 0,1-1 0 0 0,-1 0 1 0 0,-11 1-1 0 0,4-1-908 0 0,-2-2-205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3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9266 0 0,'5'-3'217'0'0,"0"0"-1"0"0,0 0 1 0 0,0 0-1 0 0,0 1 1 0 0,1-1 0 0 0,-1 1-1 0 0,1 1 1 0 0,7-3-1 0 0,53-6-224 0 0,-41 7 42 0 0,44-8 46 0 0,-2-3-1 0 0,102-35 1 0 0,-27-9-1215 0 0,-127 54-1000 0 0,-10 3 494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13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6369 0 0,'0'0'3165'0'0,"9"13"-3492"0"0,-5-10 415 0 0,0 0-1 0 0,0-1 1 0 0,0 1 0 0 0,1-1-1 0 0,-1 0 1 0 0,1 0-1 0 0,0 0 1 0 0,-1 0-1 0 0,1-1 1 0 0,0 0-1 0 0,0 0 1 0 0,0 0-1 0 0,0-1 1 0 0,-1 0 0 0 0,1 1-1 0 0,0-2 1 0 0,0 1-1 0 0,0-1 1 0 0,9-1-1 0 0,99-27 1547 0 0,39-7-455 0 0,-67 30-780 0 0,-18 2-197 0 0,-47-1-42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0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8234 0 0,'6'4'431'0'0,"0"1"1"0"0,0 0-1 0 0,-1 0 1 0 0,10 11 0 0 0,18 20-453 0 0,63 54 1 0 0,-46-51-310 0 0,0-2 1 0 0,75 40-1 0 0,-100-64 243 0 0,0-1 0 0 0,1-2 0 0 0,42 13 0 0 0,-54-20-57 0 0,-1 0-1 0 0,2 0 1 0 0,-1-1-1 0 0,0-1 1 0 0,0 0-1 0 0,0-1 1 0 0,1-1-1 0 0,25-4 1 0 0,-25-1-411 0 0,-10 0 181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 0 10378 0 0,'-7'4'83'0'0,"1"0"-1"0"0,-1 0 0 0 0,1 1 1 0 0,0 0-1 0 0,0 0 1 0 0,0 0-1 0 0,0 1 0 0 0,1 0 1 0 0,0 0-1 0 0,1 1 0 0 0,-1-1 1 0 0,-5 12-1 0 0,-3 7-313 0 0,1 1 1 0 0,-9 30-1 0 0,-134 454 625 0 0,97-291-3826 0 0,54-205 2082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0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 14595 0 0,'0'0'823'0'0,"12"7"-930"0"0,-8-2-37 0 0,1 1-1 0 0,-1 0 0 0 0,0 0 1 0 0,0 1-1 0 0,-1-1 1 0 0,1 1-1 0 0,3 13 0 0 0,0-2 82 0 0,10 27 51 0 0,-1 0 1 0 0,-3 2-1 0 0,-2-1 0 0 0,5 49 1 0 0,9 194 196 0 0,-24-275-183 0 0,4 209-102 0 0,-6-201-841 0 0,0 0-1 0 0,-1-1 1 0 0,-8 33-1 0 0,-3-33-570 0 0,4-12 1336 0 0</inkml:trace>
  <inkml:trace contextRef="#ctx0" brushRef="#br0" timeOffset="1">1 466 13883 0 0,'6'-6'127'0'0,"0"0"0"0"0,0 0 1 0 0,1 1-1 0 0,-1 0 0 0 0,1 0 0 0 0,1 1 0 0 0,-1 0 0 0 0,1 0 1 0 0,-1 1-1 0 0,13-4 0 0 0,46-14-597 0 0,122-43-3701 0 0,-42 3-970 0 0,-120 51 4978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1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7 211 8810 0 0,'-3'-16'1938'0'0,"2"13"-1815"0"0,1 1-1 0 0,-1 0 1 0 0,0 0 0 0 0,1-1-1 0 0,-1 1 1 0 0,1 0-1 0 0,0-1 1 0 0,0 1 0 0 0,0-1-1 0 0,0 1 1 0 0,1 0 0 0 0,-1-1-1 0 0,0 1 1 0 0,1 0-1 0 0,0-1 1 0 0,-1 1 0 0 0,1 0-1 0 0,0 0 1 0 0,0 0 0 0 0,0 0-1 0 0,1 0 1 0 0,-1 0 0 0 0,0 0-1 0 0,1 0 1 0 0,-1 0-1 0 0,1 0 1 0 0,2-1 0 0 0,7-7-209 0 0,1 0 1 0 0,0 1 0 0 0,1 1 0 0 0,0 0-1 0 0,25-11 1 0 0,73-25-190 0 0,-105 42 266 0 0,6-2-24 0 0,-3 0-12 0 0,1 1 0 0 0,0 0 1 0 0,0 0-1 0 0,12 0 0 0 0,-20 2 7 0 0,0 1 1 0 0,0 0-1 0 0,1 0 1 0 0,-1 0-1 0 0,0 0 0 0 0,1 1 1 0 0,-1-1-1 0 0,0 1 1 0 0,1-1-1 0 0,-1 1 0 0 0,0 0 1 0 0,0 0-1 0 0,0 0 1 0 0,0 0-1 0 0,0 0 0 0 0,0 0 1 0 0,0 1-1 0 0,0-1 1 0 0,0 1-1 0 0,-1-1 0 0 0,1 1 1 0 0,0 0-1 0 0,1 2 1 0 0,2 4-68 0 0,-1 0 0 0 0,0 0 1 0 0,0 0-1 0 0,-1 0 0 0 0,0 0 1 0 0,-1 1-1 0 0,0-1 0 0 0,0 1 1 0 0,1 17-1 0 0,-2 8 60 0 0,-4 44 0 0 0,0-14 53 0 0,3-50-10 0 0,-1-10 22 0 0,1-1 1 0 0,0 0-1 0 0,0 0 0 0 0,0 1 0 0 0,0-1 0 0 0,1 0 0 0 0,-1 0 0 0 0,1 0 0 0 0,1 3 0 0 0,-1-5-7 0 0,0 0-1 0 0,-1 0 1 0 0,1-1 0 0 0,0 1-1 0 0,0 0 1 0 0,0-1 0 0 0,0 1-1 0 0,0-1 1 0 0,-1 1 0 0 0,1-1-1 0 0,0 0 1 0 0,0 1 0 0 0,0-1-1 0 0,1 0 1 0 0,-1 1-1 0 0,0-1 1 0 0,0 0 0 0 0,0 0-1 0 0,0 0 1 0 0,0 0 0 0 0,0 0-1 0 0,0 0 1 0 0,0-1 0 0 0,0 1-1 0 0,0 0 1 0 0,0 0 0 0 0,0-1-1 0 0,0 1 1 0 0,0 0 0 0 0,0-1-1 0 0,0 1 1 0 0,1-2-1 0 0,7-1-8 0 0,1 0 0 0 0,-1 1 0 0 0,0 0 0 0 0,1 1 0 0 0,-1-1 0 0 0,1 2-1 0 0,-1 0 1 0 0,1 0 0 0 0,-1 0 0 0 0,1 1 0 0 0,-1 1 0 0 0,0 0-1 0 0,1 0 1 0 0,-1 1 0 0 0,13 5 0 0 0,-20-7-14 0 0,0 0 0 0 0,0 0 0 0 0,0 0 0 0 0,0 1 1 0 0,0-1-1 0 0,0 0 0 0 0,-1 1 0 0 0,1 0 0 0 0,-1-1 0 0 0,1 1 0 0 0,-1 0 1 0 0,1 0-1 0 0,-1 0 0 0 0,0 0 0 0 0,0 0 0 0 0,0 0 0 0 0,0 0 1 0 0,0 0-1 0 0,0 0 0 0 0,-1 0 0 0 0,1 1 0 0 0,-1-1 0 0 0,0 0 0 0 0,1 0 1 0 0,-1 1-1 0 0,0-1 0 0 0,0 0 0 0 0,0 1 0 0 0,-1-1 0 0 0,1 0 0 0 0,-1 0 1 0 0,0 5-1 0 0,-2-2 29 0 0,1 1 1 0 0,-1 0 0 0 0,0-1-1 0 0,0 1 1 0 0,0-1-1 0 0,-1 0 1 0 0,0 0 0 0 0,0 0-1 0 0,0 0 1 0 0,-9 6-1 0 0,-19 11-6 0 0,-1-1-1 0 0,-1-1 0 0 0,-1-2 0 0 0,-1-2 1 0 0,-50 17-1 0 0,-10 1-1657 0 0,58-24 1200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1 370 9794 0 0,'0'0'1035'0'0,"4"1"-155"0"0,15 2-668 0 0,1-1 1 0 0,0 0-1 0 0,0-2 0 0 0,0 0 0 0 0,32-5 0 0 0,-29 3-47 0 0,115-16-125 0 0,219-58 1 0 0,-353 75-41 0 0,1230-254 268 0 0,-1223 254-286 0 0,34-7-86 0 0,0 2 0 0 0,0 2 1 0 0,52 3-1 0 0,-94 1-31 0 0,1 0 0 0 0,-1 1 0 0 0,0-1 0 0 0,0 1 1 0 0,0 0-1 0 0,0 0 0 0 0,0 0 0 0 0,3 2 0 0 0,-5-3 51 0 0,-1 0 0 0 0,1 1 0 0 0,-1-1 0 0 0,1 1 0 0 0,-1-1 0 0 0,1 1 1 0 0,-1-1-1 0 0,1 1 0 0 0,-1 0 0 0 0,1-1 0 0 0,-1 1 0 0 0,0-1 0 0 0,1 1 0 0 0,-1 0 0 0 0,0-1 0 0 0,0 1 0 0 0,1 0 0 0 0,-1 0 0 0 0,0-1 0 0 0,0 1 0 0 0,0 0 0 0 0,0-1 0 0 0,0 1 0 0 0,0 0 0 0 0,0 0 0 0 0,0-1 0 0 0,0 1 0 0 0,0 0 1 0 0,-1-1-1 0 0,1 1 0 0 0,0 0 0 0 0,0-1 0 0 0,-1 1 0 0 0,1 0 0 0 0,0-1 0 0 0,-1 1 0 0 0,1 0 0 0 0,0-1 0 0 0,-1 1 0 0 0,1-1 0 0 0,-2 1 0 0 0,-6 11-1077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2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14699 0 0,'60'24'-455'0'0,"-1"3"1"0"0,-2 3-1 0 0,87 59 0 0 0,-62-38 319 0 0,4 3 193 0 0,-2 3 1 0 0,110 99-1 0 0,-181-144-25 0 0,-1 1 0 0 0,0 0 0 0 0,19 27-1 0 0,-28-34-41 0 0,0-1 0 0 0,0 1 0 0 0,0-1 0 0 0,0 1 0 0 0,-1 0-1 0 0,0 0 1 0 0,0 0 0 0 0,-1 0 0 0 0,1 0 0 0 0,-1 0-1 0 0,-1 1 1 0 0,1-1 0 0 0,-1 0 0 0 0,-1 8 0 0 0,1-13-49 0 0,0-1 0 0 0,0 1 0 0 0,0 0 1 0 0,0 0-1 0 0,-1 0 0 0 0,1 0 0 0 0,0 0 0 0 0,-1-1 1 0 0,1 1-1 0 0,0 0 0 0 0,-1 0 0 0 0,1-1 0 0 0,-1 1 1 0 0,1 0-1 0 0,-1-1 0 0 0,0 1 0 0 0,1 0 0 0 0,-1-1 1 0 0,0 1-1 0 0,1-1 0 0 0,-1 1 0 0 0,0-1 0 0 0,0 1 1 0 0,1-1-1 0 0,-1 0 0 0 0,0 1 0 0 0,0-1 0 0 0,0 0 1 0 0,0 0-1 0 0,1 1 0 0 0,-1-1 0 0 0,0 0 0 0 0,0 0 1 0 0,0 0-1 0 0,0 0 0 0 0,0 0 0 0 0,0 0 0 0 0,1 0 1 0 0,-1-1-1 0 0,0 1 0 0 0,0 0 0 0 0,0 0 0 0 0,0-1 1 0 0,0 1-1 0 0,1 0 0 0 0,-1-1 0 0 0,0 1 0 0 0,0-1 1 0 0,-4-2-266 0 0,0 1 0 0 0,0-1 0 0 0,1 0 0 0 0,-1 0 1 0 0,1 0-1 0 0,-5-5 0 0 0,-6-9 159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2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1 13667 0 0,'-9'14'5'0'0,"-1"1"0"0"0,2 0 0 0 0,0 0 0 0 0,1 1 0 0 0,-6 18 0 0 0,-20 88-227 0 0,16-56 287 0 0,-117 351-131 0 0,79-279-3759 0 0,48-123 2514 0 0</inkml:trace>
  <inkml:trace contextRef="#ctx0" brushRef="#br0" timeOffset="1">494 403 16628 0 0,'1'-1'53'0'0,"-1"-1"1"0"0,0 1 0 0 0,1-1-1 0 0,-1 0 1 0 0,1 1 0 0 0,-1-1-1 0 0,1 1 1 0 0,0-1 0 0 0,-1 1-1 0 0,1-1 1 0 0,0 1 0 0 0,0-1-1 0 0,0 1 1 0 0,0 0 0 0 0,1 0-1 0 0,-1 0 1 0 0,0-1 0 0 0,0 1-1 0 0,1 0 1 0 0,-1 0 0 0 0,1 1-1 0 0,-1-1 1 0 0,1 0 0 0 0,-1 0 0 0 0,1 1-1 0 0,2-2 1 0 0,8-1-150 0 0,0 0 1 0 0,23-4-1 0 0,-6 2 112 0 0,173-54-1089 0 0,-72 7-5518 0 0,-107 39 2468 0 0,-11 8 1713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2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13939 0 0,'0'0'811'0'0,"0"5"-438"0"0,8 28-305 0 0,47 245 1023 0 0,-51-243-1469 0 0,-2-1 0 0 0,-1 1 0 0 0,-2 0 0 0 0,-1 0 0 0 0,-2 0 0 0 0,-9 40 0 0 0,4-40-87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5:58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88 2481 0 0,'12'-30'1284'0'0,"-3"4"190"0"0,-1 10 2768 0 0,-38 85-6348 0 0,-42 146 1168 0 0,49-138 1169 0 0,10-35 31 0 0,-50 150 614 0 0,49-155-770 0 0,-2-1 0 0 0,-2-1 0 0 0,-25 33 3487 0 0,43-82-2631 0 0,4-19-824 0 0,64-129 93 0 0,10-106-174 0 0,-62 210 116 0 0,4 1 0 0 0,28-60 0 0 0,-22 57 563 0 0,-26 59-767 0 0,0 0-1 0 0,1 0 0 0 0,-1 0 1 0 0,0 0-1 0 0,1 0 1 0 0,-1 0-1 0 0,1 0 0 0 0,-1 0 1 0 0,1 0-1 0 0,0 1 0 0 0,-1-1 1 0 0,1 0-1 0 0,0 0 0 0 0,-1 1 1 0 0,1-1-1 0 0,0 0 1 0 0,0 1-1 0 0,-1-1 0 0 0,1 1 1 0 0,0-1-1 0 0,1 0 0 0 0,0 1-3 0 0,-1 1 0 0 0,0-1 0 0 0,1 0 0 0 0,-1 1 0 0 0,0-1-1 0 0,1 0 1 0 0,-1 1 0 0 0,0 0 0 0 0,0-1 0 0 0,1 1 0 0 0,-1 0-1 0 0,0 0 1 0 0,2 1 0 0 0,1 1 30 0 0,-1 1 1 0 0,1-1-1 0 0,-1 1 0 0 0,0 0 0 0 0,0 0 0 0 0,0 0 1 0 0,-1 0-1 0 0,1 0 0 0 0,-1 0 0 0 0,0 1 1 0 0,2 6-1 0 0,13 52-76 0 0,-16-54 71 0 0,27 164-63 0 0,11 44 286 0 0,-32-189-180 0 0,2 1 0 0 0,1-2 0 0 0,1 1 0 0 0,1-1 0 0 0,24 37 0 0 0,-35-62-32 0 0,10 14 20 0 0,0 1 0 0 0,-1 1 0 0 0,-1-1 0 0 0,0 2 0 0 0,10 33 1 0 0,-17-44-362 0 0,-2-24-3040 0 0,-7 3 1620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8178 0 0,'6'-15'389'0'0,"1"0"1"0"0,1 1-1 0 0,0 0 0 0 0,1 1 1 0 0,0 0-1 0 0,1 0 1 0 0,1 1-1 0 0,19-18 1 0 0,-18 20-365 0 0,0 1 0 0 0,0 1 0 0 0,1 0 0 0 0,1 0 0 0 0,-1 1 0 0 0,1 1 0 0 0,1 0 0 0 0,-1 1 0 0 0,1 1 0 0 0,-1 0 0 0 0,1 1 0 0 0,0 1 0 0 0,0 0 1 0 0,25 0-1 0 0,-3 5-165 0 0,0 0 1 0 0,-1 3-1 0 0,37 9 1 0 0,-28-4-2054 0 0,56 4 1 0 0,-73-14 687 0 0,1 0-217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5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9778 0 0,'60'-120'3954'0'0,"-60"119"-3969"0"0,0 1-1 0 0,0 0 0 0 0,0-1 1 0 0,0 1-1 0 0,0 0 1 0 0,0-1-1 0 0,0 1 1 0 0,0 0-1 0 0,0-1 0 0 0,1 1 1 0 0,-1 0-1 0 0,0-1 1 0 0,0 1-1 0 0,0 0 0 0 0,1-1 1 0 0,-1 1-1 0 0,0 0 1 0 0,0 0-1 0 0,1-1 0 0 0,-1 1 1 0 0,0 0-1 0 0,1 0 1 0 0,-1-1-1 0 0,0 1 0 0 0,1 0 1 0 0,-1 0-1 0 0,0 0 1 0 0,1 0-1 0 0,-1 0 1 0 0,0 0-1 0 0,1 0 0 0 0,-1-1 1 0 0,0 1-1 0 0,1 0 1 0 0,-1 0-1 0 0,0 0 0 0 0,1 0 1 0 0,0 1-1 0 0,5 13-480 0 0,-1 32-38 0 0,-5-42 517 0 0,2 69 1 0 0,-3 0 0 0 0,-16 103 0 0 0,-2 29 46 0 0,19-201-30 0 0,0 198 40 0 0,2-176-31 0 0,1 0 1 0 0,1 1 0 0 0,1-2 0 0 0,1 1-1 0 0,16 39 1 0 0,-19-57 13 0 0,0-1-1 0 0,1 0 1 0 0,0 0-1 0 0,0-1 0 0 0,1 1 1 0 0,0-1-1 0 0,0 0 1 0 0,0 0-1 0 0,1 0 1 0 0,0-1-1 0 0,0 0 0 0 0,0 0 1 0 0,1-1-1 0 0,-1 1 1 0 0,13 4-1 0 0,-10-5 27 0 0,0-1 1 0 0,0 0-1 0 0,1-1 0 0 0,-1 0 0 0 0,1-1 1 0 0,-1 0-1 0 0,1 0 0 0 0,0-1 0 0 0,-1 0 0 0 0,1-1 1 0 0,0 0-1 0 0,14-3 0 0 0,8-4 46 0 0,-2-1 0 0 0,1-2 0 0 0,-2 0-1 0 0,1-2 1 0 0,-2-2 0 0 0,0 0 0 0 0,0-2 0 0 0,35-28 0 0 0,-56 39-58 0 0,-1 0 1 0 0,1-1 0 0 0,-1 0-1 0 0,0 0 1 0 0,0 0-1 0 0,-1-1 1 0 0,0 1 0 0 0,-1-1-1 0 0,1-1 1 0 0,-2 1 0 0 0,6-16-1 0 0,-7 19-14 0 0,-1-1-1 0 0,0 0 0 0 0,0 1 0 0 0,-1-1 1 0 0,1 0-1 0 0,-1 1 0 0 0,0-1 1 0 0,-1 0-1 0 0,0 1 0 0 0,0-1 1 0 0,0 1-1 0 0,0-1 0 0 0,-1 1 0 0 0,0-1 1 0 0,0 1-1 0 0,0 0 0 0 0,-1 0 1 0 0,1 0-1 0 0,-8-9 0 0 0,3 5-8 0 0,-1 1-1 0 0,-1 0 1 0 0,1 0-1 0 0,-1 1 1 0 0,-1 0-1 0 0,1 0 1 0 0,-1 1-1 0 0,0 0 1 0 0,-1 1-1 0 0,1 0 1 0 0,-1 1-1 0 0,0 0 1 0 0,0 1-1 0 0,-22-4 1 0 0,23 5-14 0 0,0 1-1 0 0,0 0 1 0 0,0 1 0 0 0,0 0 0 0 0,0 1-1 0 0,0 0 1 0 0,0 0 0 0 0,0 1 0 0 0,1 0 0 0 0,-1 1-1 0 0,0 0 1 0 0,1 0 0 0 0,0 1 0 0 0,0 1 0 0 0,0-1-1 0 0,0 1 1 0 0,-12 10 0 0 0,15-9-19 0 0,0 0-1 0 0,0 1 1 0 0,0 0 0 0 0,1 0-1 0 0,0 0 1 0 0,0 1 0 0 0,1-1-1 0 0,0 1 1 0 0,1 0 0 0 0,-1 0-1 0 0,1 1 1 0 0,1-1 0 0 0,0 1-1 0 0,0-1 1 0 0,0 1 0 0 0,1 0-1 0 0,1 0 1 0 0,-1-1 0 0 0,2 1 0 0 0,-1 0-1 0 0,2 10 1 0 0,0-10 18 0 0,-1 1 0 0 0,1-1 0 0 0,1 1 0 0 0,0-1 0 0 0,0 0 0 0 0,1 0 0 0 0,0-1 0 0 0,0 1 0 0 0,1-1 0 0 0,1 0 0 0 0,-1 0 0 0 0,1 0 0 0 0,0-1 0 0 0,1 0 0 0 0,0 0 0 0 0,0 0 0 0 0,0-1 0 0 0,1 0-1 0 0,9 5 1 0 0,-4-4-28 0 0,1-1 0 0 0,-1 0-1 0 0,1-1 1 0 0,0 0 0 0 0,0-2 0 0 0,1 1-1 0 0,25 1 1 0 0,-31-4-180 0 0,0-1 1 0 0,0 0-1 0 0,-1-1 1 0 0,1 1-1 0 0,-1-2 0 0 0,1 1 1 0 0,-1-1-1 0 0,1-1 1 0 0,-1 0-1 0 0,0 0 0 0 0,0 0 1 0 0,0-1-1 0 0,0 0 1 0 0,10-8-1 0 0,-12 7-178 0 0,0-1 0 0 0,0 0 1 0 0,-1 0-1 0 0,0 0 0 0 0,0-1 0 0 0,0 0 0 0 0,-1 0 0 0 0,7-14 0 0 0,-3 1-480 0 0,-1 0 0 0 0,6-24 0 0 0,11-75-1188 0 0,-18 83 2876 0 0,1 0 0 0 0,1 1 0 0 0,2 0 0 0 0,18-42 0 0 0,-26 74-715 0 0,-1 0-1 0 0,1 0 1 0 0,0-1-1 0 0,0 1 1 0 0,0 1 0 0 0,0-1-1 0 0,1 0 1 0 0,-1 0-1 0 0,1 1 1 0 0,0-1-1 0 0,-1 1 1 0 0,1 0 0 0 0,0 0-1 0 0,1 0 1 0 0,-1 0-1 0 0,0 1 1 0 0,0-1-1 0 0,1 1 1 0 0,-1 0 0 0 0,1 0-1 0 0,-1 0 1 0 0,1 0-1 0 0,-1 1 1 0 0,1-1-1 0 0,-1 1 1 0 0,1 0 0 0 0,0 0-1 0 0,-1 0 1 0 0,1 1-1 0 0,-1-1 1 0 0,1 1-1 0 0,0 0 1 0 0,-1 0 0 0 0,0 0-1 0 0,6 3 1 0 0,4 1-14 0 0,0 1 0 0 0,0 1 0 0 0,-1 0 0 0 0,0 0 0 0 0,-1 1 0 0 0,0 1 0 0 0,20 19 0 0 0,3 11-3 0 0,-2 1-1 0 0,32 54 1 0 0,-33-48 68 0 0,54 65 1 0 0,-72-98-796 0 0,0 0 0 0 0,0 0 0 0 0,2-2 0 0 0,-1 1 0 0 0,1-2 0 0 0,1 0 0 0 0,0-1 0 0 0,28 12 0 0 0,-29-16-1289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1 13971 0 0,'-24'17'992'0'0,"-4"10"-928"0"0,4 8-64 0 0,-2 1 312 0 0,0 6-352 0 0,3 7 8 0 0,-2 3-128 0 0,4 1-24 0 0,2 2-64 0 0,0 0-336 0 0,2-2-88 0 0,4 2-72 0 0,0-1-417 0 0,1-4-863 0 0,4-1 1512 0 0,3-1-656 0 0,2 0 1168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6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12971 0 0,'0'0'122'0'0,"1"-1"1"0"0,-1 0 0 0 0,0 1-1 0 0,0-1 1 0 0,1 0 0 0 0,-1 1-1 0 0,0-1 1 0 0,1 1-1 0 0,-1-1 1 0 0,1 1 0 0 0,-1-1-1 0 0,0 1 1 0 0,1-1-1 0 0,-1 1 1 0 0,1-1 0 0 0,0 1-1 0 0,-1 0 1 0 0,1-1 0 0 0,-1 1-1 0 0,1 0 1 0 0,0-1-1 0 0,-1 1 1 0 0,1 0 0 0 0,0 0-1 0 0,-1 0 1 0 0,1-1 0 0 0,0 1-1 0 0,-1 0 1 0 0,2 0-1 0 0,22 8 741 0 0,21 24-1441 0 0,-45-31 602 0 0,38 30-132 0 0,-2 2-1 0 0,-1 2 0 0 0,56 72 1 0 0,88 177 162 0 0,-52-87-106 0 0,-67-118-2800 0 0,-37-50-3130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6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1 16347 0 0,'-4'0'99'0'0,"1"1"-1"0"0,0 0 1 0 0,0 0-1 0 0,0 0 0 0 0,1 1 1 0 0,-1-1-1 0 0,0 1 1 0 0,0-1-1 0 0,1 1 0 0 0,-1 0 1 0 0,1 0-1 0 0,-1 0 1 0 0,1 0-1 0 0,0 1 0 0 0,0-1 1 0 0,0 1-1 0 0,-2 2 1 0 0,-32 51-61 0 0,33-51-75 0 0,-26 50-149 0 0,-38 99 0 0 0,-6 65-393 0 0,46-136 246 0 0,-2-10-1113 0 0,-2-1-1 0 0,-58 94 1 0 0,83-158 816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6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1 188 23853 0 0,'0'-2'-29'0'0,"0"1"-1"0"0,0 0 1 0 0,1-1-1 0 0,-1 1 1 0 0,0 0-1 0 0,1-1 1 0 0,-1 1-1 0 0,1 0 1 0 0,-1 0 0 0 0,1 0-1 0 0,-1-1 1 0 0,1 1-1 0 0,0 0 1 0 0,0 0-1 0 0,0 0 1 0 0,0 0-1 0 0,-1 0 1 0 0,1 0-1 0 0,0 0 1 0 0,1 0-1 0 0,-1 1 1 0 0,0-1 0 0 0,0 0-1 0 0,0 1 1 0 0,0-1-1 0 0,1 1 1 0 0,-1-1-1 0 0,0 1 1 0 0,0-1-1 0 0,1 1 1 0 0,-1 0-1 0 0,0 0 1 0 0,1 0 0 0 0,-1 0-1 0 0,0 0 1 0 0,1 0-1 0 0,-1 0 1 0 0,1 0-1 0 0,-1 0 1 0 0,2 1-1 0 0,13-1-130 0 0,1-2 11 0 0,0 0 0 0 0,0-1-1 0 0,0 0 1 0 0,-1-2 0 0 0,22-8 0 0 0,76-40-1151 0 0,-26 11-2116 0 0,-67 34 1009 0 0,-1 0 1 0 0,30-6-1 0 0,-26 8-614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7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23797 0 0,'-2'12'-648'0'0,"-23"598"-3346"0"0,25-557 2874 0 0,4 91-2725 0 0,0-110 3626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7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24549 0 0,'7'-26'1561'0'0,"2"7"-1513"0"0,-3 6-320 0 0,4-1 79 0 0,0 8-215 0 0,6 4-256 0 0,4 4-224 0 0,3 4-8 0 0,7-1-48 0 0,4 0-193 0 0,6 1-327 0 0,0-5-312 0 0,7-1-281 0 0,3-3-407 0 0,-5-3 23 0 0,2-2-615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8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0 123 17660 0 0,'0'0'2603'0'0,"3"0"-2854"0"0,-1 0 236 0 0,53-5-1001 0 0,61-12 0 0 0,-46-1-2251 0 0,87-36-1 0 0,-124 41 2680 0 0,12-3 356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271 125 19692 0 0,'-2'-2'-7'0'0,"-1"0"-1"0"0,1 0 0 0 0,-1 1 0 0 0,0-1 1 0 0,0 1-1 0 0,0-1 0 0 0,0 1 1 0 0,0 0-1 0 0,0 1 0 0 0,0-1 1 0 0,0 0-1 0 0,0 1 0 0 0,0 0 1 0 0,0-1-1 0 0,0 1 0 0 0,0 1 0 0 0,-1-1 1 0 0,1 0-1 0 0,0 1 0 0 0,-3 0 1 0 0,1 1-31 0 0,1 0 1 0 0,-1 1 0 0 0,1-1 0 0 0,0 1 0 0 0,0 0-1 0 0,0 0 1 0 0,0 0 0 0 0,0 0 0 0 0,1 1-1 0 0,-1 0 1 0 0,1-1 0 0 0,-3 6 0 0 0,-18 24-6 0 0,1 1-1 0 0,2 0 1 0 0,2 2 0 0 0,1 0 0 0 0,-15 44 0 0 0,30-71 26 0 0,0 1 1 0 0,1 0-1 0 0,0 0 1 0 0,1 0-1 0 0,0 0 0 0 0,0 0 1 0 0,1 0-1 0 0,0 0 1 0 0,1 0-1 0 0,0 0 0 0 0,0 0 1 0 0,5 14-1 0 0,-4-18-12 0 0,0-1 0 0 0,1 0 0 0 0,-1 0 0 0 0,1 0 0 0 0,0 0 0 0 0,1 0 1 0 0,-1 0-1 0 0,1-1 0 0 0,0 0 0 0 0,0 0 0 0 0,0 0 0 0 0,0 0 0 0 0,1-1 0 0 0,0 1 0 0 0,-1-1 0 0 0,1 0 0 0 0,1-1 0 0 0,-1 1 0 0 0,0-1 0 0 0,0 0 0 0 0,1 0 0 0 0,11 1 1 0 0,4 1-16 0 0,0-2 0 0 0,0-1 1 0 0,0-1-1 0 0,0 0 1 0 0,0-2-1 0 0,0 0 1 0 0,0-1-1 0 0,0-2 1 0 0,39-12-1 0 0,-22 3 155 0 0,0-2 0 0 0,-2-2 0 0 0,1-1-1 0 0,40-29 1 0 0,-53 30 127 0 0,0-2-1 0 0,-1 0 1 0 0,-2-2 0 0 0,0 0-1 0 0,-1-1 1 0 0,-1-2 0 0 0,-1 0-1 0 0,-2 0 1 0 0,27-55 0 0 0,-39 70-129 0 0,0 1 0 0 0,-1-1 1 0 0,0 0-1 0 0,-1 0 0 0 0,0 0 1 0 0,0 0-1 0 0,-1 0 0 0 0,0-20 1 0 0,-2 26-109 0 0,1 0 1 0 0,-1 0 0 0 0,0 0 0 0 0,0-1-1 0 0,0 1 1 0 0,0 0 0 0 0,-1 0 0 0 0,1 1-1 0 0,-1-1 1 0 0,0 0 0 0 0,-1 0-1 0 0,1 1 1 0 0,0-1 0 0 0,-1 1 0 0 0,0 0-1 0 0,0 0 1 0 0,0 0 0 0 0,0 0 0 0 0,0 1-1 0 0,-1-1 1 0 0,1 1 0 0 0,-1-1 0 0 0,-6-1-1 0 0,-5-2-158 0 0,-1 1 0 0 0,1 0 0 0 0,-1 1 0 0 0,0 1 0 0 0,0 1 0 0 0,-1 0 1 0 0,1 1-1 0 0,0 1 0 0 0,-1 0 0 0 0,1 1 0 0 0,-17 4 0 0 0,-18 4-1041 0 0,0 3 1 0 0,-54 19-1 0 0,36-5 356 0 0,-4 2 648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8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21 103 17900 0 0,'0'0'15'0'0,"0"0"0"0"0,0-1 0 0 0,-1 1 1 0 0,1 0-1 0 0,0 0 0 0 0,0 0 0 0 0,0-1 0 0 0,0 1 1 0 0,1 0-1 0 0,-1 0 0 0 0,0 0 0 0 0,0-1 0 0 0,0 1 1 0 0,0 0-1 0 0,0 0 0 0 0,0 0 0 0 0,0-1 0 0 0,0 1 1 0 0,0 0-1 0 0,0 0 0 0 0,0 0 0 0 0,1-1 0 0 0,-1 1 1 0 0,0 0-1 0 0,0 0 0 0 0,0 0 0 0 0,0 0 0 0 0,1 0 1 0 0,-1-1-1 0 0,0 1 0 0 0,0 0 0 0 0,0 0 0 0 0,1 0 1 0 0,-1 0-1 0 0,0 0 0 0 0,0 0 0 0 0,0 0 0 0 0,1 0 1 0 0,-1 0-1 0 0,0 0 0 0 0,0 0 0 0 0,0 0 0 0 0,1 0 1 0 0,-1 0-1 0 0,14 7-76 0 0,20 23-826 0 0,-20-18 815 0 0,194 171-560 0 0,-165-138 643 0 0,-2 1-1 0 0,53 77 1 0 0,-32-30 33 0 0,83 119-27 0 0,-113-173-485 0 0,-30-36 164 0 0,0-1 0 0 0,1 0-1 0 0,-1 1 1 0 0,1-1 0 0 0,-1 0-1 0 0,1 0 1 0 0,0 0 0 0 0,0-1-1 0 0,0 1 1 0 0,0-1 0 0 0,7 3-1 0 0,0-6-3285 0 0,-8-5 1501 0 0</inkml:trace>
  <inkml:trace contextRef="#ctx0" brushRef="#br0" timeOffset="1">585 16 18492 0 0,'-2'-1'70'0'0,"0"-1"0"0"0,0 1 0 0 0,0-1 0 0 0,-1 1 0 0 0,1-1 0 0 0,-1 1 0 0 0,1 0 0 0 0,-1 0 0 0 0,1 0 0 0 0,-1 1 0 0 0,1-1 0 0 0,-1 1 0 0 0,0-1 0 0 0,1 1 0 0 0,-1 0 1 0 0,0 0-1 0 0,1 0 0 0 0,-1 0 0 0 0,0 0 0 0 0,1 1 0 0 0,-1-1 0 0 0,0 1 0 0 0,1 0 0 0 0,-1 0 0 0 0,1 0 0 0 0,-1 0 0 0 0,1 0 0 0 0,0 0 0 0 0,-1 1 0 0 0,1-1 0 0 0,0 1 0 0 0,0-1 0 0 0,0 1 0 0 0,0 0 0 0 0,0 0 0 0 0,-3 4 0 0 0,-6 8-211 0 0,1 1-1 0 0,0 0 1 0 0,1 0-1 0 0,-11 26 0 0 0,12-24 247 0 0,-25 47-185 0 0,-112 238-422 0 0,-47 83-2467 0 0,149-294 60 0 0,31-70 2740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2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8298 0 0,'-4'-1'106'0'0,"1"-1"0"0"0,0 1 0 0 0,0 0 0 0 0,-1 0 0 0 0,1 0 0 0 0,-1 1-1 0 0,1-1 1 0 0,-1 1 0 0 0,1 0 0 0 0,0 0 0 0 0,-1 0 0 0 0,1 0 0 0 0,-1 1 0 0 0,1-1 0 0 0,-1 1 0 0 0,1 0 0 0 0,0 0 0 0 0,-1 0 0 0 0,1 0 0 0 0,0 1 0 0 0,0-1 0 0 0,0 1 0 0 0,0 0 0 0 0,0 0 0 0 0,0 0 0 0 0,1 0 0 0 0,-4 4 0 0 0,-3 4-145 0 0,1 0 0 0 0,0 0 0 0 0,1 0 0 0 0,0 1 0 0 0,1 0 0 0 0,-7 16 0 0 0,-5 14 181 0 0,2 1 0 0 0,1 0 0 0 0,2 1 0 0 0,2 0 0 0 0,3 1 0 0 0,-6 60 1 0 0,14-89-32 0 0,1 1 1 0 0,1 0-1 0 0,0-1 1 0 0,1 1 0 0 0,1-1-1 0 0,0 0 1 0 0,1 0-1 0 0,0-1 1 0 0,2 1 0 0 0,-1-1-1 0 0,2 0 1 0 0,11 16 0 0 0,-3-6-247 0 0,1-2 0 0 0,22 23 0 0 0,-17-22-1790 0 0,37 28-1 0 0,-52-47 1631 0 0,-1-2-462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9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7 169 24005 0 0,'-1'0'39'0'0,"1"-1"1"0"0,0 1-1 0 0,-1 0 0 0 0,1-1 1 0 0,-1 1-1 0 0,1-1 0 0 0,0 1 1 0 0,-1-1-1 0 0,1 1 0 0 0,0-1 0 0 0,-1 1 1 0 0,1-1-1 0 0,0 1 0 0 0,0-1 1 0 0,0 1-1 0 0,-1-1 0 0 0,1 0 1 0 0,0 1-1 0 0,0-1 0 0 0,0 1 1 0 0,0-1-1 0 0,0 1 0 0 0,0-1 0 0 0,0 0 1 0 0,0 1-1 0 0,0-1 0 0 0,0 1 1 0 0,0-1-1 0 0,1 1 0 0 0,-1-1 1 0 0,0 0-1 0 0,0 1 0 0 0,1-1 1 0 0,-1 1-1 0 0,0-1 0 0 0,1 1 0 0 0,-1-1 1 0 0,0 1-1 0 0,1 0 0 0 0,-1-1 1 0 0,0 1-1 0 0,1-1 0 0 0,-1 1 1 0 0,1 0-1 0 0,-1-1 0 0 0,1 1 0 0 0,-1 0 1 0 0,1 0-1 0 0,-1-1 0 0 0,1 1 1 0 0,0 0-1 0 0,-1 0 0 0 0,1 0 1 0 0,-1 0-1 0 0,1-1 0 0 0,-1 1 1 0 0,1 0-1 0 0,0 0 0 0 0,-1 0 0 0 0,1 0 1 0 0,-1 1-1 0 0,2-1 0 0 0,50 0-1316 0 0,-36 0 1346 0 0,15-2-513 0 0,-1-2 0 0 0,-1-1-1 0 0,52-16 1 0 0,81-40-3162 0 0,-62 22-867 0 0,-68 26 2555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29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 25469 0 0,'0'-1'-18'0'0,"0"0"-1"0"0,0 0 1 0 0,0 0-1 0 0,0 0 1 0 0,0 0-1 0 0,-1 1 1 0 0,2-1-1 0 0,-1 0 1 0 0,0 0-1 0 0,0 0 1 0 0,0 0-1 0 0,0 0 1 0 0,1 0-1 0 0,-1 0 1 0 0,0 0-1 0 0,1 0 1 0 0,-1 0-1 0 0,0 1 1 0 0,1-1-1 0 0,0 0 1 0 0,-1 0-1 0 0,1 0 1 0 0,-1 1-1 0 0,1-1 1 0 0,0 0-1 0 0,-1 1 1 0 0,1-1-1 0 0,0 1 1 0 0,0-1-1 0 0,0 0 1 0 0,-1 1-1 0 0,1 0 1 0 0,0-1-1 0 0,1 0 1 0 0,43-15-331 0 0,-22 9 188 0 0,61-33-432 0 0,-42 20-1070 0 0,55-20 0 0 0,-79 35 187 0 0,0 0 0 0 0,0 1 1 0 0,28-2-1 0 0,-17 4-875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30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99 20636 0 0,'-5'-27'3867'0'0,"4"27"-3867"0"0,1 0-1 0 0,0-1 0 0 0,0 1 1 0 0,0 0-1 0 0,0-1 1 0 0,0 1-1 0 0,-1 0 0 0 0,1-1 1 0 0,0 1-1 0 0,0 0 1 0 0,-1 0-1 0 0,1-1 1 0 0,0 1-1 0 0,0 0 0 0 0,-1-1 1 0 0,1 1-1 0 0,0 0 1 0 0,-1 0-1 0 0,1 0 0 0 0,0 0 1 0 0,-1-1-1 0 0,1 1 1 0 0,-1 0-1 0 0,1 0 0 0 0,0 0 1 0 0,-1 0-1 0 0,1 0 1 0 0,0 0-1 0 0,-1 0 0 0 0,1 0 1 0 0,-1 0-1 0 0,1 0 1 0 0,0 0-1 0 0,-1 0 0 0 0,1 0 1 0 0,0 0-1 0 0,-1 0 1 0 0,1 0-1 0 0,0 1 0 0 0,-1-1 1 0 0,1 0-1 0 0,-1 0 1 0 0,1 0-1 0 0,0 1 0 0 0,0-1 1 0 0,-1 0-1 0 0,1 0 1 0 0,0 1-1 0 0,-1-1 0 0 0,1 0 1 0 0,0 0-1 0 0,0 1 1 0 0,0-1-1 0 0,-1 0 0 0 0,1 1 1 0 0,0 0-1 0 0,-1 2-11 0 0,0 0 0 0 0,0 0 0 0 0,1 1 0 0 0,-1-1-1 0 0,1 0 1 0 0,0 1 0 0 0,0-1 0 0 0,0 0 0 0 0,0 1 0 0 0,0-1-1 0 0,2 6 1 0 0,0 6-16 0 0,-3 20-22 0 0,-1-1 1 0 0,-9 45 0 0 0,0-6 11 0 0,0 51 9 0 0,6-52 97 0 0,-23 118 0 0 0,16-163-8 0 0,10-25-38 0 0,1 1 0 0 0,-1 0-1 0 0,1 0 1 0 0,-1 0 0 0 0,1 0 0 0 0,0 0 0 0 0,0 0 0 0 0,0 1 0 0 0,1-1-1 0 0,-1 0 1 0 0,1 0 0 0 0,0 5 0 0 0,2-12 417 0 0,9-20-287 0 0,-10-4-76 0 0,-1 0 0 0 0,-1 0 1 0 0,-6-27-1 0 0,-2-42-7 0 0,15-47 46 0 0,-3 84-97 0 0,-3-65 0 0 0,-2 105-36 0 0,0-1 0 0 0,2 1 0 0 0,0-1 0 0 0,1 0 0 0 0,1 1 0 0 0,10-40-1 0 0,-6 32-131 0 0,-5 23-541 0 0,1 24 274 0 0,-2-15 415 0 0,8 73-146 0 0,9 180 61 0 0,-6-128 106 0 0,-1-3 41 0 0,-10-115-430 0 0,0 0 0 0 0,-1-1 0 0 0,-4 15 0 0 0,3-21-885 0 0,-1 0 0 0 0,0-1-1 0 0,0 1 1 0 0,0 0 0 0 0,-1-1 0 0 0,1 0 0 0 0,-5 3 0 0 0,2-1-476 0 0,-6 7-2157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4:34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3784 526 5537 0 0,'-244'-152'8359'0'0,"-10"24"-6631"0"0,149 83-1858 0 0,-1 5 0 0 0,-3 5 0 0 0,-113-22 1 0 0,79 31 173 0 0,0 6 0 0 0,-150-2 1 0 0,177 21-36 0 0,0 5 1 0 0,0 5 0 0 0,-118 25 0 0 0,141-13-8 0 0,1 4 1 0 0,2 3-1 0 0,0 5 1 0 0,2 4-1 0 0,2 3 1 0 0,-100 64-1 0 0,109-55-38 0 0,3 4-1 0 0,2 3 0 0 0,2 2 0 0 0,3 4 0 0 0,3 3 0 0 0,-90 117 1 0 0,118-130 34 0 0,2 0 0 0 0,2 2 0 0 0,3 2 1 0 0,2 0-1 0 0,2 2 0 0 0,3 1 1 0 0,-22 93-1 0 0,34-101 18 0 0,1 0 0 0 0,3 1 0 0 0,2 0 0 0 0,3 0-1 0 0,1 0 1 0 0,3-1 0 0 0,2 1 0 0 0,3 0 0 0 0,20 74 0 0 0,-6-56-7 0 0,2 0 1 0 0,4-3-1 0 0,2 0 1 0 0,4-2-1 0 0,2-1 1 0 0,3-2-1 0 0,58 70 1 0 0,-55-82 53 0 0,3-1-1 0 0,2-3 1 0 0,2-1 0 0 0,2-3-1 0 0,1-2 1 0 0,3-2 0 0 0,1-3-1 0 0,73 35 1 0 0,-26-25 35 0 0,1-4 1 0 0,3-5-1 0 0,0-5 0 0 0,2-4 0 0 0,211 23 0 0 0,-167-40 112 0 0,-1-6-1 0 0,1-6 1 0 0,270-41-1 0 0,-227 10 278 0 0,258-79 1 0 0,-334 72-148 0 0,-1-4-1 0 0,-2-6 1 0 0,135-79 0 0 0,-132 53-34 0 0,-4-4 0 0 0,-3-6 0 0 0,-4-5 0 0 0,-4-4 0 0 0,-5-4 0 0 0,107-136 0 0 0,-182 204-134 0 0,-1-1 0 0 0,-2 0 0 0 0,-1-2 0 0 0,-1-1 0 0 0,-2 0 0 0 0,-2-1 0 0 0,-1-1 0 0 0,-2-1 0 0 0,-1 0 0 0 0,9-56 0 0 0,-18 72-40 0 0,-2 1 0 0 0,0-1-1 0 0,-1 0 1 0 0,-2 0 0 0 0,0 0 0 0 0,-1 1 0 0 0,-1-1-1 0 0,-1 1 1 0 0,-9-25 0 0 0,2 17-55 0 0,0 1 1 0 0,-2 1-1 0 0,-1 0 1 0 0,-1 1-1 0 0,-37-45 1 0 0,6 20-117 0 0,-2 2 1 0 0,-2 3-1 0 0,-1 1 0 0 0,-3 3 1 0 0,-69-39-1 0 0,25 22-171 0 0,-3 5 0 0 0,-3 4-1 0 0,-180-58 1 0 0,105 55-1462 0 0,-275-44 0 0 0,110 55-2589 0 0,163 28 1214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0 640 3681 0 0,'38'58'1971'0'0,"-24"-31"-1126"0"0,15 41 1 0 0,24 101-36 0 0,-34-100-703 0 0,-11-43-34 0 0,-1 1 80 0 0,1 0 0 0 0,2-1 0 0 0,0 1 0 0 0,21 35 0 0 0,-28-57-70 0 0,1 1-1 0 0,-1-1 1 0 0,1 0-1 0 0,0 0 1 0 0,0-1-1 0 0,1 1 0 0 0,-1-1 1 0 0,1 0-1 0 0,0 0 1 0 0,0 0-1 0 0,1-1 1 0 0,-1 1-1 0 0,1-1 1 0 0,-1-1-1 0 0,1 1 1 0 0,0-1-1 0 0,0 0 1 0 0,0 0-1 0 0,0-1 1 0 0,1 0-1 0 0,-1 0 1 0 0,0 0-1 0 0,0-1 0 0 0,1 0 1 0 0,10-1-1 0 0,0-2 104 0 0,-1-1-1 0 0,1-1 1 0 0,-1 0-1 0 0,0-1 1 0 0,0-1-1 0 0,18-11 1 0 0,87-59 452 0 0,261-239-197 0 0,-9 6-87 0 0,-304 259-168 0 0,412-275 2182 0 0,-427 295-2236 0 0,2 2 1 0 0,1 2 0 0 0,1 4 0 0 0,2 1 0 0 0,70-15 0 0 0,-124 36-113 0 0,0 0 0 0 0,-1 0-1 0 0,1 1 1 0 0,0-1 0 0 0,11 2 0 0 0,-16-1-88 0 0,0 0 1 0 0,1 0 0 0 0,-1 1 0 0 0,0-1 0 0 0,1 0 0 0 0,-1 1 0 0 0,0-1-1 0 0,0 1 1 0 0,1-1 0 0 0,-1 1 0 0 0,0 0 0 0 0,0-1 0 0 0,0 1-1 0 0,0 0 1 0 0,0 0 0 0 0,0 0 0 0 0,0 0 0 0 0,0 0 0 0 0,0 0 0 0 0,0 0-1 0 0,-1 0 1 0 0,1 0 0 0 0,0 0 0 0 0,-1 1 0 0 0,1-1 0 0 0,-1 0 0 0 0,1 0-1 0 0,-1 1 1 0 0,1-1 0 0 0,-1 3 0 0 0,1 10-1884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2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2128 0 0,'0'0'225'0'0,"1"0"-137"0"0,1 0 96 0 0,21-13-112 0 0,-13 6-24 0 0,0-2-424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1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1 827 3105 0 0,'0'0'1019'0'0,"4"4"-797"0"0,6 5-352 0 0,-1 1-1 0 0,0 0 0 0 0,0 1 1 0 0,-1 0-1 0 0,0 0 0 0 0,-1 1 1 0 0,9 20-1 0 0,-9-17 146 0 0,-2 1 0 0 0,0 1 0 0 0,4 23 0 0 0,5 37 427 0 0,12 71 198 0 0,-5-51 65 0 0,-21-95-618 0 0,1-1 0 0 0,-1 1 0 0 0,0-1 0 0 0,0 1 0 0 0,1-1 0 0 0,-1 1 0 0 0,1-1 0 0 0,-1 1 0 0 0,1-1 0 0 0,0 1 0 0 0,0-1 1 0 0,0 0-1 0 0,-1 1 0 0 0,1-1 0 0 0,0 0 0 0 0,1 0 0 0 0,-1 0 0 0 0,0 0 0 0 0,0 0 0 0 0,0 0 0 0 0,1 0 0 0 0,-1 0 0 0 0,0 0 0 0 0,1 0 0 0 0,2 0 0 0 0,-2-1 25 0 0,0 0-1 0 0,0 0 0 0 0,1-1 1 0 0,-1 1-1 0 0,0 0 0 0 0,0-1 0 0 0,0 0 1 0 0,0 0-1 0 0,0 1 0 0 0,0-1 1 0 0,0-1-1 0 0,0 1 0 0 0,0 0 0 0 0,0 0 1 0 0,-1-1-1 0 0,3-1 0 0 0,8-8 346 0 0,0-2-1 0 0,0 0 0 0 0,13-21 1 0 0,-23 32-457 0 0,535-700 1578 0 0,-518 679-1530 0 0,187-207 499 0 0,-158 188-473 0 0,3 3 1 0 0,1 2-1 0 0,62-33 1 0 0,21-15-33 0 0,-110 67-64 0 0,-19 12-18 0 0,1 1 0 0 0,0 0 0 0 0,1 0 0 0 0,-1 0 0 0 0,1 1 0 0 0,0 0 0 0 0,0 1 0 0 0,0 0 0 0 0,11-3 0 0 0,-19 6 31 0 0,1 0 0 0 0,-1 0 0 0 0,0 0 0 0 0,0 0 0 0 0,1 0 0 0 0,-1 0 0 0 0,0 0 0 0 0,0 0 0 0 0,1 0 0 0 0,-1 0 0 0 0,0 0 0 0 0,0 0 0 0 0,1 0 0 0 0,-1 0 0 0 0,0 0 0 0 0,0 1 0 0 0,1-1 0 0 0,-1 0 0 0 0,0 0 0 0 0,0 0 0 0 0,1 0 0 0 0,-1 0 0 0 0,0 1 0 0 0,0-1-1 0 0,0 0 1 0 0,0 0 0 0 0,1 0 0 0 0,-1 1 0 0 0,0-1 0 0 0,0 0 0 0 0,0 0 0 0 0,0 0 0 0 0,0 1 0 0 0,0-1 0 0 0,1 0 0 0 0,-1 0 0 0 0,0 1 0 0 0,0-1 0 0 0,0 0 0 0 0,0 1 0 0 0,-2 14-313 0 0,-10 12-560 0 0,-14 14-945 0 0,9-17 458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2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1 707 6641 0 0,'1'-1'24'0'0,"0"-1"-1"0"0,0 1 1 0 0,1 0-1 0 0,-1 1 0 0 0,0-1 1 0 0,1 0-1 0 0,-1 0 0 0 0,0 0 1 0 0,1 1-1 0 0,-1-1 1 0 0,1 1-1 0 0,-1-1 0 0 0,1 1 1 0 0,-1 0-1 0 0,1-1 1 0 0,-1 1-1 0 0,1 0 0 0 0,0 0 1 0 0,-1 0-1 0 0,4 1 0 0 0,-2-1-19 0 0,0 1-1 0 0,0 0 0 0 0,0 0 0 0 0,0 1 1 0 0,0-1-1 0 0,0 1 0 0 0,-1-1 0 0 0,1 1 0 0 0,4 4 1 0 0,-1-1-18 0 0,0 1 1 0 0,0 0-1 0 0,-1 0 1 0 0,0 0 0 0 0,0 1-1 0 0,-1 0 1 0 0,5 9 0 0 0,42 99 209 0 0,-50-115-135 0 0,-1 1 0 0 0,1 0 0 0 0,-1 0 0 0 0,1-1 0 0 0,0 1 0 0 0,-1 0 0 0 0,1-1 0 0 0,0 1 0 0 0,0-1 0 0 0,-1 1 0 0 0,1-1 0 0 0,0 1 0 0 0,0-1 0 0 0,0 0 0 0 0,0 1 0 0 0,0-1 0 0 0,0 0 1 0 0,0 0-1 0 0,-1 0 0 0 0,1 0 0 0 0,0 0 0 0 0,0 1 0 0 0,0-2 0 0 0,0 1 0 0 0,0 0 0 0 0,0 0 0 0 0,0 0 0 0 0,0 0 0 0 0,0-1 0 0 0,0 1 0 0 0,-1 0 0 0 0,1-1 0 0 0,0 1 0 0 0,0 0 0 0 0,0-1 1 0 0,1 0-1 0 0,35-24 1381 0 0,-28 19-1204 0 0,164-120 1287 0 0,-13 9-1127 0 0,-90 64-203 0 0,113-110 1 0 0,2-4 125 0 0,98-32 661 0 0,-268 187-907 0 0,-13 9-103 0 0,1 1 0 0 0,0-1 0 0 0,0 1 0 0 0,0 0 0 0 0,0 0 0 0 0,0 0 1 0 0,0 0-1 0 0,0 0 0 0 0,6-1 0 0 0,-18 19-718 0 0,0-7 262 0 0,-2 0-153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4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0 553 2945 0 0,'0'0'1941'0'0,"4"4"-3388"0"0,45 42 1109 0 0,-31-31 267 0 0,-1 1 1 0 0,0 1-1 0 0,-1 1 1 0 0,-1 0-1 0 0,0 1 1 0 0,-2 1-1 0 0,14 25 1 0 0,33 72-40 0 0,-52-98 232 0 0,0 0 375 0 0,0 0 0 0 0,16 25 1 0 0,-23-43-371 0 0,-1 0-1 0 0,1 0 1 0 0,0 0 0 0 0,-1 0-1 0 0,1 0 1 0 0,0 0 0 0 0,0-1 0 0 0,0 1-1 0 0,0 0 1 0 0,0-1 0 0 0,0 1-1 0 0,0 0 1 0 0,0-1 0 0 0,0 1 0 0 0,0-1-1 0 0,0 0 1 0 0,0 1 0 0 0,0-1-1 0 0,0 0 1 0 0,0 1 0 0 0,1-1 0 0 0,-1 0-1 0 0,0 0 1 0 0,0 0 0 0 0,0 0-1 0 0,0 0 1 0 0,1-1 0 0 0,-1 1 0 0 0,0 0-1 0 0,0 0 1 0 0,0-1 0 0 0,0 1-1 0 0,0-1 1 0 0,0 1 0 0 0,0-1 0 0 0,0 1-1 0 0,0-1 1 0 0,0 1 0 0 0,0-1-1 0 0,0 0 1 0 0,1-1 0 0 0,6-5 443 0 0,0 0 0 0 0,-1-1 0 0 0,13-15 1 0 0,-5 5-488 0 0,44-46 296 0 0,-16 17-291 0 0,3 1 1 0 0,50-39-1 0 0,121-72-13 0 0,85-69-8 0 0,-214 157 345 0 0,184-111 1 0 0,-186 125 364 0 0,-84 53-760 0 0,-7 9-545 0 0,-28 33-542 0 0,14-18-273 0 0,-26 26 1 0 0,20-26 663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4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1 477 4073 0 0,'31'81'-185'0'0,"26"61"363"0"0,-49-127-106 0 0,0 0 0 0 0,2 0-1 0 0,-1 0 1 0 0,2-1 0 0 0,0 0 0 0 0,18 17 0 0 0,-26-29-14 0 0,-1 1 0 0 0,1-2 0 0 0,-1 1 0 0 0,1 0 0 0 0,-1 0 1 0 0,1-1-1 0 0,0 0 0 0 0,0 1 0 0 0,0-1 0 0 0,0 0 0 0 0,0 0 0 0 0,0-1 0 0 0,0 1 0 0 0,0-1 0 0 0,0 1 0 0 0,0-1 1 0 0,0 0-1 0 0,0 0 0 0 0,1 0 0 0 0,-1-1 0 0 0,0 1 0 0 0,0-1 0 0 0,0 0 0 0 0,0 0 0 0 0,0 0 0 0 0,0 0 0 0 0,3-2 1 0 0,6-4 306 0 0,0 0 1 0 0,0-1 0 0 0,-1 0 0 0 0,18-19 0 0 0,-11 12-92 0 0,158-156 1471 0 0,-119 110-1140 0 0,3 3-1 0 0,82-61 0 0 0,-85 78-358 0 0,362-233 351 0 0,-408 268-599 0 0,-1 1 0 0 0,1 1 0 0 0,1-1 0 0 0,-1 2 0 0 0,0 0 0 0 0,1 0 0 0 0,0 1 0 0 0,0 0 0 0 0,17 0 0 0 0,-25 2-110 0 0,-1 0 0 0 0,0 1-1 0 0,1-1 1 0 0,-1 1 0 0 0,0-1-1 0 0,1 1 1 0 0,-1 0 0 0 0,0 0 0 0 0,0 0-1 0 0,0 1 1 0 0,0-1 0 0 0,0 1-1 0 0,0 0 1 0 0,0 0 0 0 0,-1 0-1 0 0,1 0 1 0 0,-1 0 0 0 0,1 0-1 0 0,-1 1 1 0 0,0 0 0 0 0,0-1 0 0 0,0 1-1 0 0,0 0 1 0 0,0 0 0 0 0,-1 0-1 0 0,1 0 1 0 0,-1 0 0 0 0,0 0-1 0 0,0 0 1 0 0,0 0 0 0 0,0 1 0 0 0,0-1-1 0 0,-1 0 1 0 0,0 1 0 0 0,0-1-1 0 0,1 0 1 0 0,-2 1 0 0 0,1 2-1 0 0,-1 18-516 0 0,-1 2 488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3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15323 0 0,'0'-3'38'0'0,"0"0"0"0"0,0 0 0 0 0,1 0 0 0 0,-1 0 0 0 0,1 0 0 0 0,-1 0 0 0 0,1 1-1 0 0,0-1 1 0 0,0 0 0 0 0,1 0 0 0 0,-1 1 0 0 0,0-1 0 0 0,1 1 0 0 0,0-1 0 0 0,-1 1 0 0 0,1 0 0 0 0,0-1 0 0 0,0 1-1 0 0,0 0 1 0 0,1 0 0 0 0,-1 0 0 0 0,0 1 0 0 0,5-3 0 0 0,3-1-124 0 0,1 0-1 0 0,0 1 1 0 0,0 0 0 0 0,20-4-1 0 0,-2 1 144 0 0,-8 1-100 0 0,1 1 1 0 0,28-2-1 0 0,-40 6 12 0 0,-1 1-1 0 0,1-1 0 0 0,0 2 1 0 0,0-1-1 0 0,0 2 1 0 0,0-1-1 0 0,13 5 1 0 0,-22-6 16 0 0,1 0-1 0 0,-1 1 1 0 0,0-1-1 0 0,0 1 1 0 0,0-1-1 0 0,0 1 1 0 0,0 0 0 0 0,0-1-1 0 0,0 1 1 0 0,0 0-1 0 0,0 0 1 0 0,0 0 0 0 0,-1 0-1 0 0,1 0 1 0 0,0 0-1 0 0,0 0 1 0 0,-1 0-1 0 0,1 0 1 0 0,-1 0 0 0 0,1 0-1 0 0,-1 0 1 0 0,1 0-1 0 0,0 2 1 0 0,-1-1-9 0 0,0 1 0 0 0,0-1 0 0 0,0 0-1 0 0,0 1 1 0 0,-1-1 0 0 0,1 0 0 0 0,-1 1 0 0 0,1-1 0 0 0,-1 0 0 0 0,0 1-1 0 0,-1 2 1 0 0,-3 4-27 0 0,0-1 1 0 0,0 1-1 0 0,-1-1 0 0 0,-9 11 0 0 0,3-7 51 0 0,0 0 0 0 0,-1-1-1 0 0,-1 0 1 0 0,-22 13 0 0 0,-64 31 87 0 0,95-50-48 0 0,18-7 52 0 0,42-12 138 0 0,-8 2-117 0 0,-38 10-137 0 0,0 1 0 0 0,0 0 0 0 0,0 0 0 0 0,1 0 0 0 0,-1 1 0 0 0,0 1 0 0 0,0 0 0 0 0,0 0 0 0 0,0 0 0 0 0,13 5 0 0 0,-18-4 12 0 0,1 0 1 0 0,-1 0-1 0 0,0 0 1 0 0,0 1-1 0 0,0-1 1 0 0,0 1 0 0 0,0 0-1 0 0,0 0 1 0 0,-1 0-1 0 0,1 1 1 0 0,-1-1 0 0 0,0 1-1 0 0,0 0 1 0 0,-1 0-1 0 0,1 0 1 0 0,-1 0 0 0 0,0 1-1 0 0,0-1 1 0 0,0 0-1 0 0,0 1 1 0 0,1 7-1 0 0,0-1 34 0 0,0 2-1 0 0,0-1 0 0 0,-2 0 0 0 0,1 0 0 0 0,-1 1 0 0 0,-1-1 1 0 0,-2 21-1 0 0,1-31-4 0 0,0 0-1 0 0,0 0 1 0 0,0 0 0 0 0,0 0 0 0 0,-1-1 0 0 0,1 1 0 0 0,-1 0-1 0 0,1-1 1 0 0,-1 1 0 0 0,1 0 0 0 0,-1-1 0 0 0,0 0 0 0 0,0 1-1 0 0,0-1 1 0 0,0 0 0 0 0,0 0 0 0 0,0 0 0 0 0,0 0 0 0 0,0-1-1 0 0,0 1 1 0 0,-4 0 0 0 0,-53 9 112 0 0,53-9-120 0 0,-24 3-276 0 0,1 0 585 0 0,-46 0-1 0 0,68-4-693 0 0,-1 0-1 0 0,1-1 0 0 0,0 0 0 0 0,0 0 1 0 0,0 0-1 0 0,0-1 0 0 0,1 0 1 0 0,-1-1-1 0 0,0 1 0 0 0,1-1 0 0 0,-1 0 1 0 0,-5-5-1 0 0,5 1 41 0 0,1-2-541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5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1 589 3457 0 0,'28'32'19'0'0,"-1"2"1"0"0,-1 0 0 0 0,33 62 0 0 0,-35-55 267 0 0,2-1 0 0 0,46 55 0 0 0,-66-89-62 0 0,-1 0 0 0 0,1-1 0 0 0,0 0 0 0 0,0 0 1 0 0,0 0-1 0 0,0-1 0 0 0,1 0 0 0 0,0 0 0 0 0,0 0 0 0 0,0-1 0 0 0,1 0 1 0 0,-1-1-1 0 0,1 0 0 0 0,-1 0 0 0 0,13 2 0 0 0,-9-4 79 0 0,0 0-1 0 0,-1-1 1 0 0,1 0-1 0 0,0-1 1 0 0,-1 0 0 0 0,0 0-1 0 0,1-1 1 0 0,-1-1-1 0 0,0 1 1 0 0,18-11-1 0 0,34-20 286 0 0,106-79-1 0 0,46-59 13 0 0,-112 86-15 0 0,144-93 0 0 0,-62 70 155 0 0,86-56 268 0 0,-76 35 59 0 0,-193 130-1075 0 0,-1-1 1 0 0,0 1-1 0 0,0 0 0 0 0,0 0 0 0 0,0 0 0 0 0,0-1 0 0 0,0 1 1 0 0,1 0-1 0 0,-1 0 0 0 0,0 0 0 0 0,0-1 0 0 0,0 1 0 0 0,1 0 1 0 0,-1 0-1 0 0,0 0 0 0 0,0 0 0 0 0,1-1 0 0 0,-1 1 0 0 0,0 0 1 0 0,0 0-1 0 0,1 0 0 0 0,-1 0 0 0 0,0 0 0 0 0,0 0 0 0 0,1 0 0 0 0,-1 0 1 0 0,0 0-1 0 0,1 0 0 0 0,-1 0 0 0 0,0 0 0 0 0,0 0 0 0 0,1 0 1 0 0,-1 0-1 0 0,0 0 0 0 0,0 0 0 0 0,1 0 0 0 0,-1 0 0 0 0,0 1 1 0 0,0-1-1 0 0,1 0 0 0 0,-1 0 0 0 0,0 0 0 0 0,0 0 0 0 0,1 0 1 0 0,-1 1-1 0 0,0-1 0 0 0,0 0 0 0 0,0 0 0 0 0,0 1 0 0 0,1-1 1 0 0,-1 0-1 0 0,0 0 0 0 0,0 0 0 0 0,0 1 0 0 0,0-1 0 0 0,0 0 0 0 0,0 1 1 0 0,-5 23-1380 0 0,-19 30-1238 0 0,24-52 2587 0 0,-13 24-719 0 0,1 4 580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1 653 5649 0 0,'0'-16'722'0'0,"0"13"-587"0"0,-1 0 0 0 0,1 0 0 0 0,0 0-1 0 0,0 0 1 0 0,0 0 0 0 0,1 0 0 0 0,-1 0-1 0 0,1 0 1 0 0,0 0 0 0 0,1-4 0 0 0,-2 7-135 0 0,1-1 0 0 0,-1 1 0 0 0,0-1 1 0 0,1 1-1 0 0,-1-1 0 0 0,1 1 0 0 0,-1 0 1 0 0,1-1-1 0 0,-1 1 0 0 0,1 0 0 0 0,0-1 1 0 0,-1 1-1 0 0,1 0 0 0 0,-1 0 0 0 0,1-1 1 0 0,0 1-1 0 0,-1 0 0 0 0,1 0 0 0 0,-1 0 1 0 0,1 0-1 0 0,0 0 0 0 0,25 6-792 0 0,-8 3 776 0 0,1 0 1 0 0,-1 1-1 0 0,-1 1 1 0 0,0 0-1 0 0,0 2 1 0 0,-1 0-1 0 0,-1 0 1 0 0,16 19-1 0 0,8 14 383 0 0,49 75 1 0 0,-86-117-334 0 0,42 55 549 0 0,-40-55-416 0 0,0 1-1 0 0,0-1 0 0 0,0 0 1 0 0,0-1-1 0 0,1 1 0 0 0,0-1 1 0 0,0 0-1 0 0,0 0 0 0 0,0 0 1 0 0,7 2-1 0 0,-10-5-68 0 0,-1 0-1 0 0,1 1 1 0 0,0-1 0 0 0,0 0 0 0 0,0 0-1 0 0,0 0 1 0 0,0-1 0 0 0,0 1-1 0 0,0 0 1 0 0,-1-1 0 0 0,1 1 0 0 0,0-1-1 0 0,0 0 1 0 0,-1 0 0 0 0,1 1 0 0 0,0-1-1 0 0,-1 0 1 0 0,1 0 0 0 0,0-1 0 0 0,-1 1-1 0 0,2-2 1 0 0,31-34 705 0 0,-21 21-537 0 0,245-233 817 0 0,-120 123-956 0 0,-90 80-91 0 0,172-157 191 0 0,-162 155-113 0 0,126-79 1 0 0,-167 117-103 0 0,108-59 168 0 0,-104 59-26 0 0,0 0 0 0 0,1 2 0 0 0,0 1 1 0 0,26-5-1 0 0,-47 12-153 0 0,0-1 0 0 0,0 1-1 0 0,0 0 1 0 0,0 0 0 0 0,0 0 0 0 0,0 0 0 0 0,-1 0 0 0 0,1 0 0 0 0,0 0 0 0 0,0 1 0 0 0,0-1 0 0 0,0 0 0 0 0,0 0-1 0 0,-1 1 1 0 0,1-1 0 0 0,0 0 0 0 0,0 1 0 0 0,0-1 0 0 0,-1 1 0 0 0,1-1 0 0 0,0 1 0 0 0,-1-1 0 0 0,1 1 0 0 0,0 0-1 0 0,-1-1 1 0 0,1 1 0 0 0,-1 0 0 0 0,1 0 0 0 0,-1-1 0 0 0,1 1 0 0 0,-1 0 0 0 0,1 0 0 0 0,-1-1 0 0 0,0 1 0 0 0,0 0-1 0 0,1 0 1 0 0,-1 0 0 0 0,0 0 0 0 0,0 0 0 0 0,0 0 0 0 0,0-1 0 0 0,0 1 0 0 0,0 0 0 0 0,0 0 0 0 0,0 0 0 0 0,0 0-1 0 0,-1 1 1 0 0,2 6-110 0 0,0 3-1006 0 0,-1 0 0 0 0,0 0 0 0 0,-1 13 0 0 0,0-5 637 0 0,0-2-293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0:5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1 851 7674 0 0,'0'0'-138'0'0,"2"2"-3"0"0,20 27 320 0 0,0 0 1 0 0,24 45-1 0 0,-24-37 103 0 0,37 49-1 0 0,-41-61 398 0 0,-1 0 0 0 0,23 47 0 0 0,-24-43 209 0 0,-16-27-842 0 0,1-1 0 0 0,0 0 0 0 0,0 1 1 0 0,0-1-1 0 0,0 0 0 0 0,0 1 0 0 0,0-1 0 0 0,0 0 0 0 0,0 0 0 0 0,0 0 0 0 0,0 0 0 0 0,1 0 1 0 0,-1 0-1 0 0,0-1 0 0 0,1 1 0 0 0,-1 0 0 0 0,1-1 0 0 0,-1 1 0 0 0,1-1 0 0 0,-1 1 0 0 0,1-1 1 0 0,2 1-1 0 0,-1-2 9 0 0,0 1 1 0 0,0 0 0 0 0,1-1 0 0 0,-1 1 0 0 0,0-1 0 0 0,0 0 0 0 0,0 0 0 0 0,0 0-1 0 0,0 0 1 0 0,5-3 0 0 0,6-6 80 0 0,1 1-1 0 0,-2-2 1 0 0,18-16-1 0 0,-21 18-49 0 0,252-238 423 0 0,-48 44-363 0 0,-94 90-18 0 0,87-77 308 0 0,149-92 1090 0 0,-351 278-1501 0 0,26-23 105 0 0,1 1-1 0 0,1 2 1 0 0,2 1 0 0 0,0 1 0 0 0,46-20 0 0 0,-79 42-145 0 0,-9 10-166 0 0,-8 8 241 0 0,-2 0 0 0 0,-1-1 0 0 0,-29 23 0 0 0,47-39-53 0 0,-1 0-16 0 0,0 0 1 0 0,0 0 0 0 0,1 0 0 0 0,-1 0-1 0 0,0 0 1 0 0,1 0 0 0 0,-1 0-1 0 0,1 1 1 0 0,0-1 0 0 0,-1 0-1 0 0,1 0 1 0 0,0 1 0 0 0,0-1 0 0 0,-1 0-1 0 0,1 0 1 0 0,1 2 0 0 0,-4 20-181 0 0,2-16-77 0 0,0-1-1 0 0,-1 1 0 0 0,0-1 1 0 0,0 1-1 0 0,0-1 1 0 0,-1 0-1 0 0,0 0 0 0 0,0 0 1 0 0,-1 0-1 0 0,1-1 1 0 0,-1 1-1 0 0,0-1 0 0 0,-7 6 1 0 0,9-9 282 0 0,-22 28-147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24:27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0 420 6033 0 0,'0'0'1190'0'0,"5"1"-1936"0"0,-1 1 749 0 0,0 1 0 0 0,1 0 0 0 0,-1 0 0 0 0,0 0 0 0 0,0 0 0 0 0,-1 0-1 0 0,1 1 1 0 0,-1-1 0 0 0,1 1 0 0 0,-1 0 0 0 0,-1 0 0 0 0,6 9 0 0 0,28 61 761 0 0,-35-70-743 0 0,3 5 36 0 0,1 3 74 0 0,0 0 0 0 0,1 0 0 0 0,1 0 0 0 0,8 13 0 0 0,-13-24-44 0 0,-1 1 1 0 0,0 0-1 0 0,1 0 1 0 0,-1-1 0 0 0,1 1-1 0 0,-1 0 1 0 0,1-1 0 0 0,0 0-1 0 0,-1 1 1 0 0,1-1 0 0 0,0 0-1 0 0,0 0 1 0 0,0 0-1 0 0,0 0 1 0 0,0 0 0 0 0,0-1-1 0 0,0 1 1 0 0,0 0 0 0 0,1-1-1 0 0,-1 0 1 0 0,0 1 0 0 0,0-1-1 0 0,0 0 1 0 0,1 0 0 0 0,-1 0-1 0 0,0-1 1 0 0,0 1-1 0 0,0-1 1 0 0,1 1 0 0 0,-1-1-1 0 0,0 1 1 0 0,3-3 0 0 0,50-28 671 0 0,-1-3-1 0 0,80-66 1 0 0,-10 7-381 0 0,362-249 1197 0 0,-413 303-1095 0 0,-51 28-275 0 0,-21 10-110 0 0,0 1-108 0 0,-1 0-3 0 0,0 0 0 0 0,0 0 0 0 0,1 0 1 0 0,-1 0-1 0 0,0 0 0 0 0,0 0 0 0 0,1 0 0 0 0,-1 0 1 0 0,0 0-1 0 0,0 0 0 0 0,0 0 0 0 0,1 0 1 0 0,-1 0-1 0 0,0 0 0 0 0,0 0 0 0 0,1 0 0 0 0,-1 0 1 0 0,0 0-1 0 0,0 0 0 0 0,1 0 0 0 0,-1 0 1 0 0,0 0-1 0 0,0 0 0 0 0,0 0 0 0 0,1 1 0 0 0,-1-1 1 0 0,0 0-1 0 0,0 0 0 0 0,0 0 0 0 0,0 0 0 0 0,1 1 1 0 0,-1-1-1 0 0,0 0 0 0 0,0 0 0 0 0,0 0 1 0 0,0 1-1 0 0,0-1 0 0 0,0 0 0 0 0,0 0 0 0 0,1 1 1 0 0,-3 16-443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3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9034 0 0,'-43'455'-1916'0'0,"1"143"2091"0"0,34-422-66 0 0,-1 251 252 0 0,8-324-350 0 0,0-20-687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3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50 243 17404 0 0,'23'-17'-317'0'0,"0"1"1"0"0,1 1 0 0 0,1 1-1 0 0,1 1 1 0 0,0 1-1 0 0,34-11 1 0 0,-3 0 160 0 0,-38 15 108 0 0,176-66-384 0 0,-171 67 312 0 0,0 1-1 0 0,0 1 1 0 0,1 0 0 0 0,-1 2-1 0 0,1 2 1 0 0,32 0 0 0 0,-50 2 61 0 0,0-1 1 0 0,0 1-1 0 0,-1 1 0 0 0,1-1 0 0 0,-1 1 1 0 0,1 0-1 0 0,-1 1 0 0 0,0-1 1 0 0,0 1-1 0 0,0 0 0 0 0,0 1 0 0 0,0 0 1 0 0,-1 0-1 0 0,1 0 0 0 0,-1 0 1 0 0,0 1-1 0 0,6 7 0 0 0,-6-4-12 0 0,0-1 0 0 0,0 1 0 0 0,-1 1 0 0 0,0-1 0 0 0,0 1 0 0 0,-1-1 0 0 0,0 1 0 0 0,-1 0 0 0 0,1 0 0 0 0,-2 0 0 0 0,1 1 0 0 0,-1 10 0 0 0,0 19-10 0 0,-2-1 1 0 0,-2 0 0 0 0,-1 1-1 0 0,-11 39 1 0 0,-1-13 156 0 0,-35 94 0 0 0,30-108-48 0 0,-3-1 0 0 0,-1-1 0 0 0,-3-1-1 0 0,-2-1 1 0 0,-46 56 0 0 0,46-67 16 0 0,-1-2 0 0 0,-2-2 0 0 0,-1 0 0 0 0,-2-3 0 0 0,0-1 0 0 0,-71 41 0 0 0,74-51 67 0 0,-56 20 0 0 0,75-33 45 0 0,-1 0 0 0 0,0-1 0 0 0,0-1 0 0 0,0-1 0 0 0,0 0 1 0 0,-26 0-1 0 0,40-2-132 0 0,-1 0-1 0 0,1 1 1 0 0,0-1 0 0 0,-1 0-1 0 0,1-1 1 0 0,0 1 0 0 0,0 0-1 0 0,-1 0 1 0 0,1-1 0 0 0,0 1-1 0 0,0 0 1 0 0,-1-1 0 0 0,1 1-1 0 0,0-1 1 0 0,0 0 0 0 0,0 1-1 0 0,0-1 1 0 0,0 0 0 0 0,0 0-1 0 0,0 1 1 0 0,0-1 0 0 0,0 0-1 0 0,0 0 1 0 0,0 0 0 0 0,0 0-1 0 0,1-1 1 0 0,-1 1 0 0 0,0 0-1 0 0,1 0 1 0 0,-1 0 0 0 0,1 0-1 0 0,-1-1 1 0 0,1 1 0 0 0,0 0-1 0 0,-1 0 1 0 0,1-1 0 0 0,0 1-1 0 0,0 0 1 0 0,0-1 0 0 0,0 1-1 0 0,0 0 1 0 0,0-1 0 0 0,0 1-1 0 0,1 0 1 0 0,-1 0 0 0 0,0-1 0 0 0,1 1-1 0 0,-1 0 1 0 0,1 0 0 0 0,0-2-1 0 0,3-6-66 0 0,0 0 0 0 0,1 0 0 0 0,0 0 0 0 0,0 0 0 0 0,8-9 0 0 0,13-13-177 0 0,1 1-1 0 0,1 2 1 0 0,2 0-1 0 0,43-31 1 0 0,-25 26 38 0 0,0 2 0 0 0,76-36 0 0 0,-97 54 41 0 0,0 2-1 0 0,1 0 1 0 0,1 2 0 0 0,-1 1 0 0 0,44-6-1 0 0,-61 13 48 0 0,0 0-1 0 0,0 1 0 0 0,0 1 1 0 0,1-1-1 0 0,-1 2 0 0 0,0-1 1 0 0,17 6-1 0 0,-21-4 27 0 0,0 0 0 0 0,0 0-1 0 0,0 0 1 0 0,0 1 0 0 0,-1 0-1 0 0,0 0 1 0 0,0 1 0 0 0,0-1 0 0 0,0 1-1 0 0,-1 1 1 0 0,0-1 0 0 0,7 9-1 0 0,-3 0 5 0 0,-1-1-1 0 0,-1 1 0 0 0,0 0 1 0 0,0 1-1 0 0,-2-1 0 0 0,1 1 1 0 0,4 28-1 0 0,10 115 35 0 0,-12-74 67 0 0,1 8-1 0 0,15 86 192 0 0,-19-153-209 0 0,1-1 1 0 0,1 0-1 0 0,1 0 0 0 0,1-1 0 0 0,14 25 1 0 0,-19-42-82 0 0,-1 0 0 0 0,0 0 1 0 0,1 0-1 0 0,0-1 1 0 0,1 0-1 0 0,-1 0 0 0 0,1 0 1 0 0,0 0-1 0 0,0-1 0 0 0,0 0 1 0 0,1 0-1 0 0,10 5 0 0 0,10 0-875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56 7434 0 0,'-10'-7'189'0'0,"0"0"0"0"0,0 1 0 0 0,-1 0 0 0 0,0 1 1 0 0,0 1-1 0 0,0-1 0 0 0,-1 2 0 0 0,1-1 0 0 0,-1 2 1 0 0,0-1-1 0 0,0 2 0 0 0,0 0 0 0 0,0 0 0 0 0,0 1 1 0 0,0 0-1 0 0,0 1 0 0 0,-24 5 0 0 0,19-2-176 0 0,-1 0-1 0 0,0 1 0 0 0,1 1 1 0 0,0 0-1 0 0,1 2 0 0 0,-1 0 1 0 0,1 0-1 0 0,1 2 1 0 0,0 0-1 0 0,0 0 0 0 0,-17 18 1 0 0,15-10-47 0 0,1 0 1 0 0,1 1-1 0 0,1 1 1 0 0,1 0-1 0 0,1 1 1 0 0,-13 29-1 0 0,11-16 73 0 0,1 1 0 0 0,2 1 0 0 0,-9 51 0 0 0,12-30 113 0 0,7-54-133 0 0,1 0 1 0 0,0 1-1 0 0,0-1 0 0 0,0 0 1 0 0,0 1-1 0 0,1-1 0 0 0,-1 0 1 0 0,1 0-1 0 0,0 0 0 0 0,0 0 1 0 0,0 1-1 0 0,0-1 0 0 0,1-1 1 0 0,-1 1-1 0 0,3 3 0 0 0,-3-5-8 0 0,0 0-1 0 0,0 0 1 0 0,0-1-1 0 0,0 1 1 0 0,0 0-1 0 0,1-1 1 0 0,-1 1-1 0 0,0-1 1 0 0,1 1-1 0 0,-1-1 0 0 0,0 1 1 0 0,1-1-1 0 0,-1 0 1 0 0,0 0-1 0 0,1 0 1 0 0,-1 0-1 0 0,0 0 1 0 0,1 0-1 0 0,-1 0 1 0 0,0 0-1 0 0,1-1 0 0 0,-1 1 1 0 0,0 0-1 0 0,1-1 1 0 0,-1 1-1 0 0,3-2 1 0 0,33-22 115 0 0,-27 17-90 0 0,56-44 75 0 0,115-117 1 0 0,-135 122-75 0 0,-5 2 122 0 0,-1-2 1 0 0,34-51-1 0 0,-73 95-120 0 0,1 0-1 0 0,-1 0 0 0 0,0-1 1 0 0,0 1-1 0 0,0 0 1 0 0,0-1-1 0 0,-1 1 0 0 0,1 0 1 0 0,0-5-1 0 0,0 0 176 0 0,-1 6-14 0 0,12 9-1258 0 0,-11-5 988 0 0,0 1 1 0 0,0-1-1 0 0,0 1 0 0 0,-1 0 0 0 0,1-1 0 0 0,-1 1 0 0 0,0-1 1 0 0,0 1-1 0 0,0 0 0 0 0,0-1 0 0 0,-1 1 0 0 0,0 0 0 0 0,-1 3 1 0 0,0 13-97 0 0,-4 84 170 0 0,-3 158 555 0 0,10-247-479 0 0,1 1 0 0 0,0 0 0 0 0,6 22 0 0 0,-8-35-111 0 0,1 0 1 0 0,-1-1-1 0 0,1 1 0 0 0,0 0 0 0 0,0 0 0 0 0,0-1 0 0 0,1 1 1 0 0,-1 0-1 0 0,0-1 0 0 0,1 0 0 0 0,0 1 0 0 0,0-1 0 0 0,0 0 1 0 0,0 0-1 0 0,0 0 0 0 0,0 0 0 0 0,0 0 0 0 0,0 0 1 0 0,1 0-1 0 0,-1-1 0 0 0,1 0 0 0 0,0 1 0 0 0,-1-1 0 0 0,1 0 1 0 0,4 1-1 0 0,9-2-591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4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14923 0 0,'8'163'-2483'0'0,"0"19"2107"0"0,-3 347 417 0 0,-7-358 79 0 0,-2 178 348 0 0,1-117-1030 0 0,1-199 64 0 0,-2-4-245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5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13755 0 0,'179'-33'-917'0'0,"-128"20"1016"0"0,0 4 1 0 0,64-5-1 0 0,-112 14-145 0 0,1 0 0 0 0,-1 0 0 0 0,1 0 0 0 0,-1 0 0 0 0,1 1 0 0 0,-1 0 0 0 0,1 0 0 0 0,-1 0 0 0 0,1 0 0 0 0,-1 0 0 0 0,0 1 0 0 0,0-1 0 0 0,0 1 0 0 0,0 0 0 0 0,0 0 0 0 0,3 3 0 0 0,-2-1-13 0 0,0 0-1 0 0,0 0 0 0 0,-1 1 1 0 0,1 0-1 0 0,-1-1 1 0 0,0 1-1 0 0,-1 0 1 0 0,1 1-1 0 0,1 5 1 0 0,2 10-8 0 0,-1 0 1 0 0,0 0 0 0 0,-2 0 0 0 0,1 27 0 0 0,-1 145 128 0 0,-4-115 74 0 0,10 89-1 0 0,-8-156-123 0 0,1 0 0 0 0,0-1 1 0 0,1 1-1 0 0,0-1 0 0 0,1 1 0 0 0,0-1 0 0 0,1 0 0 0 0,0 0 0 0 0,9 13 0 0 0,-12-19-18 0 0,1-1 0 0 0,0 0 0 0 0,-1 0 0 0 0,1 0 0 0 0,1 0 0 0 0,-1 0-1 0 0,0-1 1 0 0,1 0 0 0 0,-1 1 0 0 0,1-1 0 0 0,-1 0 0 0 0,1-1 0 0 0,0 1-1 0 0,0-1 1 0 0,0 0 0 0 0,0 0 0 0 0,0 0 0 0 0,0 0 0 0 0,0 0 0 0 0,1-1-1 0 0,-1 0 1 0 0,0 0 0 0 0,0 0 0 0 0,0-1 0 0 0,0 1 0 0 0,0-1 0 0 0,7-2 0 0 0,2-1-142 0 0,-1-2 1 0 0,1 0 0 0 0,-1 0 0 0 0,0-1 0 0 0,0-1 0 0 0,-1 1 0 0 0,0-2 0 0 0,-1 0 0 0 0,0 0-1 0 0,17-20 1 0 0,6-11-937 0 0,39-63 0 0 0,-54 75 918 0 0,-2-1-1 0 0,0 0 0 0 0,-2-1 0 0 0,19-63 1 0 0,-26 65 1033 0 0,0 0 1 0 0,-3 0-1 0 0,3-40 1 0 0,-7 67-782 0 0,1 0-1 0 0,-1 0 1 0 0,0 0 0 0 0,0 0 0 0 0,0 0-1 0 0,0-1 1 0 0,0 1 0 0 0,0 0 0 0 0,0 0-1 0 0,0 0 1 0 0,0 0 0 0 0,0 0 0 0 0,-1 0-1 0 0,1 0 1 0 0,0-1 0 0 0,-1 1-1 0 0,1 0 1 0 0,-1 0 0 0 0,1 0 0 0 0,-1 0-1 0 0,0 1 1 0 0,1-1 0 0 0,-1 0 0 0 0,0 0-1 0 0,0 0 1 0 0,-1-1 0 0 0,1 2-61 0 0,-1 0 1 0 0,1 0 0 0 0,0 1-1 0 0,-1-1 1 0 0,1 0-1 0 0,0 0 1 0 0,0 1-1 0 0,-1-1 1 0 0,1 1 0 0 0,0-1-1 0 0,0 1 1 0 0,-1 0-1 0 0,1-1 1 0 0,0 1-1 0 0,0 0 1 0 0,0 0-1 0 0,0 0 1 0 0,-1 1 0 0 0,-9 9-220 0 0,0 0 1 0 0,-14 20 0 0 0,24-31 200 0 0,-9 15-59 0 0,0 0-1 0 0,1 1 0 0 0,0 0 1 0 0,1 0-1 0 0,1 1 0 0 0,0 0 1 0 0,-4 23-1 0 0,8-30 53 0 0,0 1-1 0 0,2 0 1 0 0,-1 0-1 0 0,1 0 1 0 0,1 0 0 0 0,0 0-1 0 0,1 0 1 0 0,0 0 0 0 0,0 0-1 0 0,1 0 1 0 0,1 0-1 0 0,-1-1 1 0 0,7 14 0 0 0,-7-19 16 0 0,1 0 0 0 0,0 0 0 0 0,0-1 0 0 0,0 1 0 0 0,0-1 0 0 0,1 1 0 0 0,0-1 0 0 0,0 0 0 0 0,0 0 0 0 0,0-1 0 0 0,1 1 0 0 0,-1-1 0 0 0,1 0 0 0 0,0 0 0 0 0,0-1 0 0 0,9 4 0 0 0,-5-3 27 0 0,-1-1 0 0 0,1 0-1 0 0,0-1 1 0 0,0 0-1 0 0,0 0 1 0 0,0-1-1 0 0,-1 0 1 0 0,1-1 0 0 0,0 1-1 0 0,9-4 1 0 0,-5 2 47 0 0,-1-1 0 0 0,0 0 0 0 0,0-1 0 0 0,-1-1 0 0 0,1 0 0 0 0,-1-1 0 0 0,0 0 0 0 0,0 0 0 0 0,-1-1 0 0 0,0 0 0 0 0,0-1 0 0 0,0 0 0 0 0,-1-1 0 0 0,-1 0 0 0 0,10-12 0 0 0,-14 14 0 0 0,0 1 0 0 0,-1-1 0 0 0,1 0 0 0 0,-1 0 0 0 0,-1 0 0 0 0,0-1 0 0 0,0 1 0 0 0,0 0 0 0 0,-1-1 1 0 0,0 1-1 0 0,0-1 0 0 0,-1 1 0 0 0,0-1 0 0 0,0 0 0 0 0,-1 1 0 0 0,0-1 0 0 0,0 1 0 0 0,-1-1 0 0 0,0 1 0 0 0,0 0 0 0 0,0 0 0 0 0,-1 0 0 0 0,-7-12 0 0 0,-6-6-42 0 0,-1 0 0 0 0,-1 0 0 0 0,-2 2 1 0 0,-35-34-1 0 0,15 16-462 0 0,28 21-531 0 0,11 20 863 0 0,1-1 0 0 0,0 1 0 0 0,0-1 0 0 0,0 1 0 0 0,0-1 0 0 0,0 1 0 0 0,0-1 0 0 0,0 1 0 0 0,0-1 1 0 0,0 1-1 0 0,0-1 0 0 0,1 1 0 0 0,-1-1 0 0 0,0 1 0 0 0,0-1 0 0 0,0 1 0 0 0,1-1 0 0 0,-1 1 0 0 0,0-1 0 0 0,0 1 0 0 0,1-1 0 0 0,-1 1 0 0 0,0 0 0 0 0,1-1 1 0 0,2-1-297 0 0,0 0 1 0 0,1 1 0 0 0,-1-1-1 0 0,0 1 1 0 0,1 0 0 0 0,-1 0-1 0 0,1 0 1 0 0,5 0-1 0 0,1-1 386 0 0,13-4-390 0 0,0 2 0 0 0,0 1 0 0 0,1 1 0 0 0,-1 0 0 0 0,1 2 0 0 0,-1 1 0 0 0,38 6 0 0 0,-49-4 406 0 0,1 0-1 0 0,0 1 0 0 0,-1 0 1 0 0,0 1-1 0 0,1 0 0 0 0,-2 1 0 0 0,1 0 1 0 0,-1 1-1 0 0,0 1 0 0 0,0 0 1 0 0,-1 0-1 0 0,0 1 0 0 0,-1 0 0 0 0,0 0 1 0 0,8 12-1 0 0,2 7 248 0 0,-2 0-1 0 0,-1 2 1 0 0,-1 0 0 0 0,-2 1 0 0 0,-1 0-1 0 0,-1 1 1 0 0,-2 0 0 0 0,-1 0-1 0 0,4 46 1 0 0,-12-68 3910 0 0,0-12-3997 0 0,0-1-1 0 0,0 1 1 0 0,0 0 0 0 0,0-1 0 0 0,0 1 0 0 0,1-1-1 0 0,-1 1 1 0 0,1 0 0 0 0,0-3 0 0 0,3-4-110 0 0,19-48 2 0 0,51-91-1 0 0,-63 130-110 0 0,7-13-100 0 0,26-33 1 0 0,-38 57 44 0 0,1-1 1 0 0,-1 1-1 0 0,1 0 1 0 0,1 1-1 0 0,-1 0 1 0 0,1 0 0 0 0,0 0-1 0 0,0 1 1 0 0,12-6-1 0 0,-17 10 32 0 0,1 0-1 0 0,-1 0 0 0 0,0 0 1 0 0,0 0-1 0 0,1 0 0 0 0,-1 1 1 0 0,1-1-1 0 0,-1 1 0 0 0,0 0 1 0 0,1 0-1 0 0,-1 0 0 0 0,1 1 1 0 0,-1-1-1 0 0,1 1 0 0 0,-1 0 1 0 0,0 0-1 0 0,0 0 0 0 0,6 2 1 0 0,-4 1-10 0 0,0-1 1 0 0,0 0 0 0 0,0 1-1 0 0,-1 0 1 0 0,1 0 0 0 0,-1 0-1 0 0,0 1 1 0 0,0 0 0 0 0,-1-1 0 0 0,4 7-1 0 0,2 6-27 0 0,0 0-1 0 0,-2 0 0 0 0,0 1 1 0 0,-1 0-1 0 0,7 34 1 0 0,-8-23 110 0 0,0 45 0 0 0,-4-50-70 0 0,0-1-1 0 0,2 1 0 0 0,8 33 1 0 0,-11-54-37 0 0,1 0 0 0 0,0-1 0 0 0,0 1 0 0 0,0-1 0 0 0,0 1 0 0 0,0-1 0 0 0,1 0 0 0 0,-1 1 0 0 0,3 2-1 0 0,7 3-879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5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0 14667 0 0,'-11'0'-35'0'0,"1"1"-1"0"0,0-1 0 0 0,0 2 1 0 0,0-1-1 0 0,0 1 1 0 0,0 1-1 0 0,0 0 0 0 0,1 0 1 0 0,-1 1-1 0 0,1 0 0 0 0,0 1 1 0 0,0 0-1 0 0,1 0 1 0 0,-1 1-1 0 0,-8 8 0 0 0,-1 2-38 0 0,0 0 0 0 0,1 2 0 0 0,1 0 0 0 0,0 1-1 0 0,-15 24 1 0 0,18-22 47 0 0,1 0-1 0 0,1 1 1 0 0,1 0-1 0 0,-10 32 1 0 0,16-41 31 0 0,1-1 1 0 0,0 0 0 0 0,1 1 0 0 0,0 0-1 0 0,1-1 1 0 0,0 1 0 0 0,1 0 0 0 0,1 0-1 0 0,0 0 1 0 0,2 12 0 0 0,-2-22-14 0 0,0-1 1 0 0,-1 1-1 0 0,1-1 0 0 0,0 1 0 0 0,0-1 1 0 0,0 0-1 0 0,1 1 0 0 0,-1-1 1 0 0,0 0-1 0 0,1 0 0 0 0,-1 0 1 0 0,1 0-1 0 0,0 0 0 0 0,0-1 1 0 0,0 1-1 0 0,0 0 0 0 0,0-1 1 0 0,0 1-1 0 0,0-1 0 0 0,3 1 1 0 0,-1 0-8 0 0,0-1 1 0 0,0 0 0 0 0,0 0-1 0 0,0-1 1 0 0,0 1 0 0 0,1-1 0 0 0,-1 0-1 0 0,0 0 1 0 0,0 0 0 0 0,0-1 0 0 0,6 0-1 0 0,3-2 6 0 0,-1-1 0 0 0,1 0 1 0 0,0-1-1 0 0,-1 0 0 0 0,0-1 0 0 0,20-14 0 0 0,-11 5 71 0 0,-1-1-1 0 0,-1-1 1 0 0,-1 0 0 0 0,0-2 0 0 0,-2 0-1 0 0,15-22 1 0 0,74-133 1110 0 0,-102 168-1111 0 0,35-59 654 0 0,-38 64-727 0 0,0 1-1 0 0,0 0 1 0 0,1-1 0 0 0,-1 1 0 0 0,0 0-1 0 0,0-1 1 0 0,0 1 0 0 0,0 0-1 0 0,1 0 1 0 0,-1-1 0 0 0,0 1 0 0 0,0 0-1 0 0,1 0 1 0 0,-1-1 0 0 0,0 1-1 0 0,0 0 1 0 0,1 0 0 0 0,-1 0 0 0 0,0-1-1 0 0,1 1 1 0 0,-1 0 0 0 0,0 0-1 0 0,1 0 1 0 0,-1 0 0 0 0,0 0 0 0 0,1 0-1 0 0,-1 0 1 0 0,0-1 0 0 0,1 1-1 0 0,-1 0 1 0 0,0 0 0 0 0,1 0 0 0 0,-1 1-1 0 0,0-1 1 0 0,1 0 0 0 0,-1 0-1 0 0,1 0 1 0 0,-1 0 0 0 0,0 0 0 0 0,0 0-1 0 0,1 0 1 0 0,-1 1 0 0 0,0-1-1 0 0,1 0 1 0 0,-1 0 0 0 0,0 0 0 0 0,1 1-1 0 0,-1-1 1 0 0,0 0 0 0 0,0 0 0 0 0,0 1-1 0 0,1-1 1 0 0,-1 0 0 0 0,0 1-1 0 0,0-1 1 0 0,0 0 0 0 0,1 0 0 0 0,-1 1-1 0 0,0-1 1 0 0,0 0 0 0 0,0 1-1 0 0,0-1 1 0 0,0 0 0 0 0,0 1 0 0 0,0 0-1 0 0,8 26-937 0 0,-8-25 979 0 0,3 17-158 0 0,-1 0 1 0 0,-1 1 0 0 0,-1 19 0 0 0,0 5 117 0 0,-1 106 95 0 0,3 54 73 0 0,-1-200-258 0 0,-1-1-1 0 0,1 1 0 0 0,-1-1 0 0 0,1 1 1 0 0,0-1-1 0 0,0 1 0 0 0,1-1 1 0 0,-1 0-1 0 0,1 1 0 0 0,0-1 1 0 0,0 0-1 0 0,0 0 0 0 0,3 4 1 0 0,4 1-807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3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17436 0 0,'1'0'-15'0'0,"0"-1"-1"0"0,0 1 1 0 0,0-1 0 0 0,0 1 0 0 0,0 0 0 0 0,0-1-1 0 0,1 1 1 0 0,-1 0 0 0 0,0 0 0 0 0,0 0 0 0 0,0 0-1 0 0,1 0 1 0 0,-1 0 0 0 0,0 0 0 0 0,0 0 0 0 0,0 1-1 0 0,0-1 1 0 0,1 0 0 0 0,-1 1 0 0 0,0-1 0 0 0,0 1-1 0 0,0-1 1 0 0,0 1 0 0 0,0-1 0 0 0,0 1 0 0 0,0 0-1 0 0,0 0 1 0 0,1 0 0 0 0,26 24-280 0 0,-14-10 292 0 0,-1 0 0 0 0,0 1 0 0 0,-2 0 0 0 0,0 1 0 0 0,-1 1 0 0 0,0-1 1 0 0,-2 2-1 0 0,0-1 0 0 0,-1 1 0 0 0,-1 0 0 0 0,0 0 0 0 0,-2 1 0 0 0,4 32 1 0 0,-4 15 96 0 0,1 66 109 0 0,-12-59-41 0 0,6-67-125 0 0,0 1-1 0 0,-1-1 1 0 0,0 0 0 0 0,-1 0-1 0 0,1 0 1 0 0,-1 0-1 0 0,-7 11 1 0 0,8-15-4 0 0,0-1 1 0 0,1 1-1 0 0,-1-1 1 0 0,0 0 0 0 0,-1 0-1 0 0,1 0 1 0 0,0 0-1 0 0,0 0 1 0 0,-1 0-1 0 0,1-1 1 0 0,-1 1 0 0 0,0-1-1 0 0,1 0 1 0 0,-1 0-1 0 0,0 0 1 0 0,-4 1 1004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6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14427 0 0,'-22'89'-592'0'0,"-16"148"0"0"0,23-123 536 0 0,-82 649 396 0 0,86-625-832 0 0,8 168 0 0 0,3-278-537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6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22141 0 0,'0'0'-552'0'0,"12"24"-7082"0"0,-3-14 6426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7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0 9298 0 0,'-150'984'240'0'0,"125"-841"-141"0"0,20-116-78 0 0,-12 64 110 0 0,-7 142 1 0 0,24-225-127 0 0,2 55 96 0 0,-2-59-105 0 0,1-1 1 0 0,-1 1 0 0 0,1-1-1 0 0,0 1 1 0 0,0-1 0 0 0,0 1-1 0 0,0-1 1 0 0,1 0 0 0 0,-1 0-1 0 0,1 0 1 0 0,0 0 0 0 0,0 0-1 0 0,0 0 1 0 0,4 4 0 0 0,2-3-335 0 0,4-4-947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7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0 435 19092 0 0,'35'-25'-316'0'0,"1"0"-1"0"0,1 2 1 0 0,0 2 0 0 0,44-17-1 0 0,-62 29 300 0 0,122-55-112 0 0,4 5 0 0 0,2 8 0 0 0,168-37 0 0 0,-261 76-1551 0 0,98-6-1 0 0,-109 17-589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8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14371 0 0,'0'0'-123'0'0,"3"-1"-423"0"0,26-3 732 0 0,1-2 0 0 0,-1-1 0 0 0,36-14 1 0 0,0 1-72 0 0,-26 8-99 0 0,69-17-1 0 0,-98 26-52 0 0,1 2 1 0 0,0-1-1 0 0,0 2 1 0 0,0-1-1 0 0,0 1 0 0 0,0 1 1 0 0,17 3-1 0 0,-23-3 3 0 0,0 1 0 0 0,-1 0-1 0 0,1 0 1 0 0,0 0-1 0 0,-1 1 1 0 0,1 0 0 0 0,-1-1-1 0 0,0 2 1 0 0,0-1-1 0 0,0 0 1 0 0,-1 1 0 0 0,1 0-1 0 0,-1 0 1 0 0,0 0-1 0 0,0 0 1 0 0,0 0 0 0 0,0 1-1 0 0,-1-1 1 0 0,3 6-1 0 0,3 11 22 0 0,-1 0 0 0 0,0 0 0 0 0,4 26 0 0 0,-2-10 61 0 0,-6-22-28 0 0,3 6-1 0 0,13 37 1 0 0,-17-54-9 0 0,0 1 0 0 0,0-1-1 0 0,0 1 1 0 0,1-1 0 0 0,-1 0 0 0 0,1 0-1 0 0,0-1 1 0 0,0 1 0 0 0,0 0 0 0 0,1-1-1 0 0,-1 0 1 0 0,1 0 0 0 0,0 0 0 0 0,5 3-1 0 0,-6-5 23 0 0,0 0-1 0 0,0-1 0 0 0,0 1 0 0 0,0-1 1 0 0,0 0-1 0 0,1 0 0 0 0,-1 0 0 0 0,0 0 0 0 0,0-1 1 0 0,0 1-1 0 0,0-1 0 0 0,0 0 0 0 0,0 1 1 0 0,0-1-1 0 0,0-1 0 0 0,0 1 0 0 0,-1 0 1 0 0,1-1-1 0 0,4-2 0 0 0,8-6 150 0 0,-1 0 0 0 0,15-14 0 0 0,-21 17-108 0 0,18-15 122 0 0,-2 0 1 0 0,0-2-1 0 0,-2 0 1 0 0,0-2 0 0 0,-2-1-1 0 0,21-35 1 0 0,15-23 391 0 0,-56 84-616 0 0,0 1 0 0 0,0 0-1 0 0,1 0 1 0 0,-1 0 0 0 0,0 0 0 0 0,0 0 0 0 0,1-1 0 0 0,-1 1-1 0 0,0 0 1 0 0,0 0 0 0 0,1 0 0 0 0,-1 0 0 0 0,0 0-1 0 0,1 0 1 0 0,-1 0 0 0 0,0 0 0 0 0,0 0 0 0 0,1 0-1 0 0,-1 0 1 0 0,0 0 0 0 0,0 0 0 0 0,1 0 0 0 0,-1 0 0 0 0,0 0-1 0 0,0 0 1 0 0,1 1 0 0 0,-1-1 0 0 0,0 0 0 0 0,0 0-1 0 0,1 0 1 0 0,-1 0 0 0 0,0 0 0 0 0,0 1 0 0 0,0-1 0 0 0,1 0-1 0 0,-1 0 1 0 0,0 0 0 0 0,0 1 0 0 0,0-1 0 0 0,0 0-1 0 0,1 0 1 0 0,-1 1 0 0 0,0-1 0 0 0,0 0 0 0 0,0 0 0 0 0,0 1-1 0 0,0-1 1 0 0,0 0 0 0 0,0 0 0 0 0,0 1 0 0 0,0-1-1 0 0,0 1 1 0 0,8 17-100 0 0,-3 8 88 0 0,-2 0 0 0 0,-1 1 0 0 0,-2 47 1 0 0,0-36 60 0 0,-2 9 7 0 0,0-35-99 0 0,1 0 0 0 0,0-1 1 0 0,1 1-1 0 0,1 0 0 0 0,0 0 1 0 0,1 0-1 0 0,4 17 0 0 0,-6-28 2 0 0,1 1-1 0 0,-1-1 0 0 0,0 0 1 0 0,1 0-1 0 0,0-1 0 0 0,-1 1 1 0 0,1 0-1 0 0,-1 0 0 0 0,1 0 1 0 0,0 0-1 0 0,0 0 1 0 0,-1-1-1 0 0,1 1 0 0 0,0 0 1 0 0,0-1-1 0 0,0 1 0 0 0,0-1 1 0 0,0 1-1 0 0,0-1 1 0 0,0 1-1 0 0,0-1 0 0 0,0 1 1 0 0,0-1-1 0 0,0 0 0 0 0,0 0 1 0 0,0 0-1 0 0,1 0 0 0 0,-1 1 1 0 0,0-2-1 0 0,0 1 1 0 0,0 0-1 0 0,2 0 0 0 0,12-6-821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8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9194 0 0,'5'85'618'0'0,"-8"134"0"0"0,2-202-517 0 0,2-1-1 0 0,0 1 0 0 0,5 27 1 0 0,0-4 184 0 0,-3-26 708 0 0,2-25 642 0 0,3-12-1125 0 0,13-20-194 0 0,29-82-1 0 0,-12 26-294 0 0,-30 79-31 0 0,-1 0-5 0 0,1 1 0 0 0,1 0-1 0 0,1 1 1 0 0,0 0 0 0 0,1 0-1 0 0,21-24 1 0 0,-31 41-6 0 0,-1 1 0 0 0,0-1 0 0 0,1 1 1 0 0,0-1-1 0 0,-1 1 0 0 0,1 0 0 0 0,-1-1 0 0 0,1 1 1 0 0,-1 0-1 0 0,1-1 0 0 0,0 1 0 0 0,-1 0 0 0 0,1 0 1 0 0,0-1-1 0 0,-1 1 0 0 0,1 0 0 0 0,0 0 0 0 0,-1 0 1 0 0,1 0-1 0 0,0 0 0 0 0,-1 0 0 0 0,1 0 1 0 0,0 0-1 0 0,-1 0 0 0 0,1 0 0 0 0,0 1 0 0 0,0-1 1 0 0,-1 0-1 0 0,1 0 0 0 0,-1 0 0 0 0,1 1 0 0 0,0-1 1 0 0,-1 1-1 0 0,1-1 0 0 0,-1 0 0 0 0,1 1 0 0 0,-1-1 1 0 0,1 1-1 0 0,-1-1 0 0 0,1 1 0 0 0,-1-1 0 0 0,1 1 1 0 0,-1-1-1 0 0,0 1 0 0 0,1 0 0 0 0,-1-1 0 0 0,1 2 1 0 0,14 35-386 0 0,-14-32 430 0 0,10 37 25 0 0,-2-1 1 0 0,-2 2-1 0 0,2 81 1 0 0,-4-51 50 0 0,-3-37-82 0 0,-2-24-87 0 0,0 1 0 0 0,1-1-1 0 0,0 1 1 0 0,1-1 0 0 0,1 0 0 0 0,0 0 0 0 0,0 0 0 0 0,1 0 0 0 0,1 0 0 0 0,6 13-1 0 0,-9-23-47 0 0,0 0-1 0 0,0 0 0 0 0,0 0 0 0 0,0 0 0 0 0,0 0 1 0 0,0 0-1 0 0,0-1 0 0 0,1 1 0 0 0,-1-1 0 0 0,0 1 1 0 0,5 1-1 0 0,13 4-1000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8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311 427 15427 0 0,'-8'3'-83'0'0,"0"-1"0"0"0,0 1-1 0 0,0 0 1 0 0,1 1 0 0 0,-1 0-1 0 0,1 0 1 0 0,0 1 0 0 0,0 0-1 0 0,1 0 1 0 0,-1 0 0 0 0,-6 8-1 0 0,-9 10 10 0 0,-28 41 0 0 0,41-52 65 0 0,-10 14 4 0 0,1 1 0 0 0,1 1 0 0 0,2 0 0 0 0,0 1 0 0 0,-14 46 0 0 0,23-59-1 0 0,2 0 0 0 0,0 0 1 0 0,1 1-1 0 0,0-1 1 0 0,2 1-1 0 0,0-1 1 0 0,0 1-1 0 0,2-1 0 0 0,0 1 1 0 0,1 0-1 0 0,0-1 1 0 0,8 24-1 0 0,-7-32-49 0 0,0 0 0 0 0,0 0 1 0 0,1-1-1 0 0,0 1 0 0 0,1-1 0 0 0,-1 0 0 0 0,1 0 0 0 0,1 0 1 0 0,-1-1-1 0 0,1 0 0 0 0,1 0 0 0 0,-1 0 0 0 0,1-1 0 0 0,0 0 1 0 0,0 0-1 0 0,0 0 0 0 0,1-1 0 0 0,-1-1 0 0 0,1 1 0 0 0,0-1 0 0 0,0 0 1 0 0,0-1-1 0 0,1 0 0 0 0,-1 0 0 0 0,1-1 0 0 0,-1 0 0 0 0,1-1 1 0 0,-1 0-1 0 0,1 0 0 0 0,-1 0 0 0 0,1-1 0 0 0,-1-1 0 0 0,12-2 1 0 0,-2-1-443 0 0,0-1-1 0 0,-1 0 1 0 0,29-15 0 0 0,7-8-983 0 0</inkml:trace>
  <inkml:trace contextRef="#ctx0" brushRef="#br0" timeOffset="1">857 426 5865 0 0,'8'-72'1085'0'0,"7"-101"1850"0"0,-15 147-1818 0 0,0 0-1 0 0,-2 0 1 0 0,-1 0-1 0 0,-10-40 0 0 0,13 65-1124 0 0,0 1 0 0 0,0 0 0 0 0,0-1 0 0 0,0 1-1 0 0,0-1 1 0 0,0 1 0 0 0,0 0 0 0 0,0-1 0 0 0,0 1 0 0 0,0-1-1 0 0,0 1 1 0 0,0 0 0 0 0,-1-1 0 0 0,1 1 0 0 0,0 0-1 0 0,0-1 1 0 0,0 1 0 0 0,-1 0 0 0 0,1-1 0 0 0,0 1 0 0 0,-1 0-1 0 0,1-1 1 0 0,0 1 0 0 0,-1 0 0 0 0,1 0 0 0 0,0-1 0 0 0,-1 1-1 0 0,1 0 1 0 0,0 0 0 0 0,-1 0 0 0 0,1 0 0 0 0,0-1-1 0 0,-1 1 1 0 0,1 0 0 0 0,-1 0 0 0 0,0 0 0 0 0,-10 13-320 0 0,-5 27-278 0 0,-20 83 475 0 0,-32 210 1 0 0,14 131 635 0 0,52-449-551 0 0,-12 179 453 0 0,13-154-1121 0 0,2 0 0 0 0,12 73 1 0 0,-13-112 498 0 0,0 0 145 0 0,0-1 0 0 0,0 0 0 0 0,0 1 0 0 0,0-1 0 0 0,0 0 1 0 0,0 1-1 0 0,0-1 0 0 0,0 1 0 0 0,0-1 0 0 0,1 0 0 0 0,-1 1 0 0 0,0-1 0 0 0,0 0 0 0 0,0 1 0 0 0,0-1 0 0 0,1 0 0 0 0,-1 0 0 0 0,0 1 0 0 0,0-1 0 0 0,1 0 0 0 0,-1 1 0 0 0,0-1 0 0 0,0 0 0 0 0,1 0 0 0 0,-1 0 0 0 0,0 1 0 0 0,1-1 0 0 0,-1 0 0 0 0,1 0 0 0 0,4-1-1557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9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16604 0 0,'48'-13'-350'0'0,"-4"10"232"0"0,-1 0 144 0 0,-1 2 1 0 0,1 1 0 0 0,80 12-1 0 0,-115-11-45 0 0,0 1-1 0 0,0 0 1 0 0,0 0-1 0 0,-1 1 1 0 0,1 0-1 0 0,-1 0 1 0 0,0 1-1 0 0,1 0 1 0 0,-2 0-1 0 0,1 0 1 0 0,0 1-1 0 0,-1 0 1 0 0,0 1 0 0 0,0 0-1 0 0,-1-1 1 0 0,1 2-1 0 0,-1-1 1 0 0,-1 0-1 0 0,1 1 1 0 0,-1 0-1 0 0,0 0 1 0 0,-1 1-1 0 0,1-1 1 0 0,-2 1-1 0 0,1-1 1 0 0,-1 1-1 0 0,0 0 1 0 0,0 0-1 0 0,0 12 1 0 0,4 37 75 0 0,-3 0 1 0 0,-2 0-1 0 0,-11 107 0 0 0,1-71-897 0 0,9-92 781 0 0,0 0 0 0 0,0 1 0 0 0,-1-1 0 0 0,2 0 0 0 0,-1 0 0 0 0,0 0 0 0 0,0 0 0 0 0,0 0 0 0 0,0 0 0 0 0,1 0 0 0 0,-1 0 0 0 0,0 0 0 0 0,1 0 0 0 0,-1 0 0 0 0,1 0 0 0 0,-1 0 0 0 0,1 0 0 0 0,0 0 0 0 0,-1 0 0 0 0,1 0 0 0 0,0 0 0 0 0,0-1 0 0 0,-1 1 0 0 0,1 0 0 0 0,0-1 0 0 0,0 1 0 0 0,0 0 0 0 0,0-1 0 0 0,0 1 0 0 0,0-1 0 0 0,0 1 0 0 0,0-1 0 0 0,0 0 1 0 0,0 0-1 0 0,0 1 0 0 0,0-1 0 0 0,0 0 0 0 0,1 0 0 0 0,-1 0 0 0 0,0 0 0 0 0,1 0 0 0 0,11-1-885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304 171 11578 0 0,'-12'11'2'0'0,"-22"18"187"0"0,2 1-1 0 0,1 2 1 0 0,-42 56 0 0 0,53-60-102 0 0,-2 3 61 0 0,-29 54 0 0 0,47-76-137 0 0,-1 0 0 0 0,1 1 1 0 0,1 0-1 0 0,0-1 0 0 0,0 1 0 0 0,1 0 0 0 0,0 1 0 0 0,1-1 1 0 0,0 0-1 0 0,1 0 0 0 0,0 11 0 0 0,1-18-4 0 0,-1-1 1 0 0,0 1-1 0 0,1-1 0 0 0,-1 1 1 0 0,1 0-1 0 0,0-1 1 0 0,0 1-1 0 0,0-1 0 0 0,0 1 1 0 0,0-1-1 0 0,1 0 0 0 0,-1 0 1 0 0,1 1-1 0 0,-1-1 0 0 0,1 0 1 0 0,0 0-1 0 0,0-1 0 0 0,0 1 1 0 0,0 0-1 0 0,3 2 0 0 0,-1-2 13 0 0,0-1 0 0 0,-1 0-1 0 0,1 1 1 0 0,0-1 0 0 0,0 0-1 0 0,0-1 1 0 0,0 1 0 0 0,0-1-1 0 0,0 0 1 0 0,0 0 0 0 0,0 0-1 0 0,5-1 1 0 0,2-1 27 0 0,0 0-1 0 0,-1-1 1 0 0,1 0 0 0 0,-1-1 0 0 0,0 0-1 0 0,0 0 1 0 0,0-1 0 0 0,0-1 0 0 0,9-6 0 0 0,-8 2 9 0 0,1-1 1 0 0,-2 1 0 0 0,1-2-1 0 0,-2 0 1 0 0,1 0-1 0 0,-2-1 1 0 0,1 1 0 0 0,-2-2-1 0 0,0 1 1 0 0,0-1 0 0 0,-2-1-1 0 0,0 1 1 0 0,6-27 0 0 0,-5 12 41 0 0,-2 0 0 0 0,-1 0 0 0 0,-2 0 0 0 0,0 0 0 0 0,-2 0 0 0 0,-6-38 0 0 0,2 47 19 0 0,-1 1 0 0 0,0 0 0 0 0,-2 1 0 0 0,-18-36 0 0 0,24 51-97 0 0,-44-60-65 0 0,42 56-623 0 0,19 26-3389 0 0,-9-16 3890 0 0,11 7-1352 0 0,37 16-1 0 0,-30-17 35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2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 4801 0 0,'6'23'313'0'0,"-2"1"1"0"0,-1-1-1 0 0,0 1 1 0 0,-2 0-1 0 0,-1 0 0 0 0,-1-1 1 0 0,-1 1-1 0 0,-1 0 1 0 0,-7 30-1 0 0,7-35-16 0 0,1 1 0 0 0,1 0-1 0 0,3 32 1 0 0,-1-5 506 0 0,1-17 2748 0 0,0-43-2492 0 0,2-1-785 0 0,0-1 0 0 0,0 1 0 0 0,9-17 0 0 0,4-14-68 0 0,8-28 175 0 0,3 1 1 0 0,54-98-1 0 0,-81 170-417 0 0,-1-1 1 0 0,0 1-1 0 0,0-1 1 0 0,0 1-1 0 0,1-1 1 0 0,-1 1-1 0 0,0-1 1 0 0,0 1-1 0 0,1-1 0 0 0,-1 1 1 0 0,0 0-1 0 0,1-1 1 0 0,-1 1-1 0 0,1 0 1 0 0,-1-1-1 0 0,0 1 0 0 0,1 0 1 0 0,-1-1-1 0 0,1 1 1 0 0,-1 0-1 0 0,1 0 1 0 0,-1-1-1 0 0,1 1 1 0 0,-1 0-1 0 0,1 0 0 0 0,-1 0 1 0 0,1 0-1 0 0,-1 0 1 0 0,1 0-1 0 0,0 0 1 0 0,10 13-367 0 0,4 38 441 0 0,-13-40-117 0 0,6 26 148 0 0,-1 0-1 0 0,2 68 1 0 0,2 14-1661 0 0,-2-88-560 0 0,-3-21 544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3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97 214 2433 0 0,'8'-13'802'0'0,"-1"0"0"0"0,0 0 1 0 0,0-1-1 0 0,7-26 0 0 0,-6 19-613 0 0,0 3 49 0 0,-6 13-61 0 0,0 0 0 0 0,0 0 1 0 0,0 0-1 0 0,0 0 0 0 0,-1-1 1 0 0,1-5-1 0 0,-2 10-111 0 0,0-1 1 0 0,0 0-1 0 0,0 1 1 0 0,0-1-1 0 0,0 1 1 0 0,-1-1-1 0 0,1 1 0 0 0,-1-1 1 0 0,1 1-1 0 0,-1-1 1 0 0,0 1-1 0 0,1-1 1 0 0,-1 1-1 0 0,0 0 1 0 0,0-1-1 0 0,0 1 0 0 0,0 0 1 0 0,0 0-1 0 0,0-1 1 0 0,0 1-1 0 0,0 0 1 0 0,-1 0-1 0 0,1 1 1 0 0,0-1-1 0 0,-3-1 0 0 0,1 1-42 0 0,1 0 0 0 0,-1 0-1 0 0,0 0 1 0 0,0 1 0 0 0,1 0-1 0 0,-1-1 1 0 0,0 1-1 0 0,0 0 1 0 0,1 0 0 0 0,-1 0-1 0 0,0 1 1 0 0,0-1 0 0 0,1 1-1 0 0,-1-1 1 0 0,0 1-1 0 0,1 0 1 0 0,-1 0 0 0 0,1 0-1 0 0,-1 1 1 0 0,1-1 0 0 0,0 0-1 0 0,-1 1 1 0 0,1 0 0 0 0,0-1-1 0 0,-3 4 1 0 0,0-1-27 0 0,0 1-1 0 0,0 0 1 0 0,0 0 0 0 0,1 0 0 0 0,0 0 0 0 0,0 1 0 0 0,0-1 0 0 0,1 1-1 0 0,-4 8 1 0 0,0 9 110 0 0,1 1-1 0 0,-3 28 0 0 0,6-34-38 0 0,0 6 101 0 0,1-1-1 0 0,1 1 1 0 0,1 0 0 0 0,6 47 0 0 0,2-25 101 0 0,22 70 0 0 0,-18-76-131 0 0,-1 1 0 0 0,-3 0-1 0 0,-1 0 1 0 0,-2 0 0 0 0,-1 78-1 0 0,-12-84-971 0 0,-15-29-3365 0 0,10-10 4030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0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0 17012 0 0,'0'0'-415'0'0,"-2"3"71"0"0,-51 57-717 0 0,26-30 1044 0 0,1 1 0 0 0,-26 41 0 0 0,46-63-6 0 0,1-1 1 0 0,0 1-1 0 0,1 1 1 0 0,0-1-1 0 0,0 1 1 0 0,1 0 0 0 0,1 0-1 0 0,-1 0 1 0 0,0 12-1 0 0,3-16-8 0 0,0 0-1 0 0,0-1 1 0 0,1 1-1 0 0,0-1 0 0 0,0 1 1 0 0,0-1-1 0 0,1 0 1 0 0,-1 1-1 0 0,1-1 1 0 0,1 0-1 0 0,-1 0 0 0 0,1 0 1 0 0,0 0-1 0 0,0-1 1 0 0,0 1-1 0 0,1-1 1 0 0,-1 0-1 0 0,8 6 0 0 0,7 6-9 0 0,1-2-1 0 0,1 0 1 0 0,36 19-1 0 0,-39-25 63 0 0,-1 1-1 0 0,0 1 0 0 0,-1 1 0 0 0,0 0 1 0 0,0 0-1 0 0,-1 2 0 0 0,13 15 0 0 0,-26-27-16 0 0,-1-1 0 0 0,1 1 0 0 0,-1 0 0 0 0,1 0 0 0 0,-1-1 0 0 0,1 1 0 0 0,-1 0 0 0 0,1 0 0 0 0,-1 0 0 0 0,0 0 0 0 0,1 0 0 0 0,-1 0 0 0 0,0-1 0 0 0,0 1 0 0 0,0 0 0 0 0,0 0 0 0 0,0 0 0 0 0,0 0 0 0 0,0 0 0 0 0,0 0 0 0 0,0 0 0 0 0,0 0 0 0 0,-1 0 0 0 0,1 0 0 0 0,0-1 0 0 0,-1 3 0 0 0,0-2 6 0 0,-1 1-1 0 0,1 0 0 0 0,-1 0 1 0 0,1-1-1 0 0,-1 1 0 0 0,0-1 0 0 0,1 1 1 0 0,-1-1-1 0 0,0 0 0 0 0,-4 2 1 0 0,-5 2-69 0 0,0 0 1 0 0,-1-1-1 0 0,-13 3 1 0 0,20-6-53 0 0,-79 14-1356 0 0,35-5 230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0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422 255 12923 0 0,'-201'-47'1102'0'0,"29"8"-593"0"0,164 37-377 0 0,0-1 1 0 0,1 0-1 0 0,-1 0 1 0 0,-8-6 0 0 0,14 8 133 0 0,3 0-289 0 0,-1 0-1 0 0,0 0 1 0 0,1 0-1 0 0,-1 0 1 0 0,1 0-1 0 0,-1 0 1 0 0,1 0-1 0 0,-1 0 1 0 0,1 0-1 0 0,0 1 1 0 0,-1-1-1 0 0,1 0 1 0 0,0 0-1 0 0,0 0 0 0 0,-1 1 1 0 0,1-1-1 0 0,0 1 1 0 0,0-1-1 0 0,0 0 1 0 0,0 1-1 0 0,0 0 1 0 0,0-1-1 0 0,0 1 1 0 0,0 0-1 0 0,2-1 1 0 0,34-8-530 0 0,-23 6 345 0 0,40-9-71 0 0,0 2 0 0 0,89-6 1 0 0,114 11 297 0 0,-219 5-46 0 0,940 12-192 0 0,2 0 2 0 0,48-4 164 0 0,590-5-54 0 0,-537-19 146 0 0,1085-24 199 0 0,-1716 28-230 0 0,2086-28 502 0 0,-1660 71-1549 0 0,-795-26 282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1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18932 0 0,'-7'3'-1704'0'0,"-2"1"383"0"0,-3 4-7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15883 0 0,'0'0'895'0'0,"0"5"-1808"0"0,4 23 207 0 0,0-1 1 0 0,10 28-1 0 0,2 19 658 0 0,68 422-1369 0 0,-73-445 464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1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 50 15427 0 0,'-16'-8'35'0'0,"-1"0"0"0"0,0 2 0 0 0,0 0 0 0 0,-1 0 0 0 0,1 2 0 0 0,-1 0 0 0 0,0 1-1 0 0,0 1 1 0 0,-1 1 0 0 0,1 0 0 0 0,0 1 0 0 0,0 1 0 0 0,-1 1 0 0 0,1 1 0 0 0,0 0 0 0 0,1 1 0 0 0,-25 9-1 0 0,13-2-114 0 0,0 1 0 0 0,1 1 0 0 0,1 1-1 0 0,0 2 1 0 0,1 0 0 0 0,0 2-1 0 0,2 1 1 0 0,0 1 0 0 0,1 1 0 0 0,1 1-1 0 0,2 0 1 0 0,0 2 0 0 0,1 1-1 0 0,-26 45 1 0 0,16-15-8 0 0,2 1 0 0 0,3 2 1 0 0,2 1-1 0 0,3 0 0 0 0,3 2 0 0 0,2 0 0 0 0,3 0 0 0 0,3 1 1 0 0,2 0-1 0 0,3 1 0 0 0,3-1 0 0 0,2 1 0 0 0,3-1 0 0 0,3 0 0 0 0,18 70 1 0 0,-17-99-26 0 0,1 0 0 0 0,2-1 0 0 0,1-1 0 0 0,1 0 0 0 0,2 0 0 0 0,35 50 1 0 0,-38-64 79 0 0,0-1 1 0 0,1-1 0 0 0,1 1 0 0 0,0-2 0 0 0,1 0 0 0 0,1-1-1 0 0,0-1 1 0 0,1-1 0 0 0,0 0 0 0 0,1-1 0 0 0,0-1-1 0 0,25 9 1 0 0,-11-8 82 0 0,0-2-1 0 0,1-1 1 0 0,0-2-1 0 0,0-1 1 0 0,1-1-1 0 0,-1-2 0 0 0,1-2 1 0 0,0-1-1 0 0,-1-1 1 0 0,57-14-1 0 0,-61 9 106 0 0,0-1-1 0 0,-1-1 1 0 0,0-2 0 0 0,-1-1-1 0 0,0-1 1 0 0,-1-1-1 0 0,-1-1 1 0 0,0-2 0 0 0,-2 0-1 0 0,0-2 1 0 0,-1-1 0 0 0,23-26-1 0 0,-21 17 66 0 0,-1-1 1 0 0,-1-1-1 0 0,-2-1 0 0 0,-1-1 0 0 0,-2-1 1 0 0,-2 0-1 0 0,-1-2 0 0 0,-1 1 0 0 0,-2-2 1 0 0,-2 0-1 0 0,-2 0 0 0 0,-1-1 1 0 0,-2 1-1 0 0,-1-1 0 0 0,-2-1 0 0 0,-2 1 1 0 0,-2 0-1 0 0,-10-60 0 0 0,4 58-104 0 0,-1 0 0 0 0,-3 1-1 0 0,-1 0 1 0 0,-2 1 0 0 0,-2 1 0 0 0,-1 0-1 0 0,-2 1 1 0 0,-1 1 0 0 0,-2 1 0 0 0,-2 1-1 0 0,-1 1 1 0 0,-1 2 0 0 0,-2 0 0 0 0,-50-41-1 0 0,59 58-230 0 0,1-1 0 0 0,-2 2 0 0 0,0 1 0 0 0,0 1 0 0 0,-1 0 0 0 0,-1 2 0 0 0,0 0 0 0 0,0 2 0 0 0,0 1 0 0 0,-1 0 0 0 0,0 2 0 0 0,0 1 0 0 0,0 0 1 0 0,-1 2-1 0 0,1 1 0 0 0,0 1 0 0 0,0 1 0 0 0,0 1 0 0 0,0 1 0 0 0,0 1 0 0 0,-23 9 0 0 0,-18 10-746 0 0,-3 5-706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3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11018 0 0,'0'-9'1318'0'0,"6"20"-1550"0"0,7 25-684 0 0,9 48 691 0 0,-4 1 1 0 0,8 88-1 0 0,-1 177 483 0 0,0-4-21 0 0,-16-264-182 0 0,35 236 217 0 0,-39-294-287 0 0,18 78 218 0 0,-19-91-254 0 0,0 1 0 0 0,0-1 0 0 0,1 0 0 0 0,1 0 1 0 0,-1 0-1 0 0,10 11 0 0 0,-15-21 20 0 0,1-1-1 0 0,-1 1 1 0 0,1 0 0 0 0,-1-1 0 0 0,0 1 0 0 0,1-1 0 0 0,-1 1-1 0 0,1-1 1 0 0,-1 1 0 0 0,1-1 0 0 0,-1 0 0 0 0,1 1 0 0 0,0-1-1 0 0,-1 0 1 0 0,1 1 0 0 0,-1-1 0 0 0,1 0 0 0 0,0 0-1 0 0,-1 1 1 0 0,1-1 0 0 0,0 0 0 0 0,-1 0 0 0 0,1 0 0 0 0,0 0-1 0 0,-1 0 1 0 0,1 0 0 0 0,0 0 0 0 0,0 0 0 0 0,-1 0 0 0 0,1 0-1 0 0,0-1 1 0 0,-1 1 0 0 0,1 0 0 0 0,-1 0 0 0 0,1-1 0 0 0,0 1-1 0 0,-1 0 1 0 0,1-1 0 0 0,-1 1 0 0 0,1 0 0 0 0,-1-1 0 0 0,1 1-1 0 0,-1-1 1 0 0,1 1 0 0 0,-1-1 0 0 0,1 1 0 0 0,-1-1 0 0 0,0 0-1 0 0,1 1 1 0 0,0-2 0 0 0,10-15-41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3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14875 0 0,'5'21'-421'0'0,"-1"-1"0"0"0,-1 1 0 0 0,0-1 0 0 0,-1 28 0 0 0,1 11 271 0 0,38 660 97 0 0,-37-405 333 0 0,2-250-201 0 0,2 0 0 0 0,31 117 0 0 0,-26-123-258 0 0,-9-39-957 0 0,0 0 0 0 0,14 36 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3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11 171 10770 0 0,'0'0'28'0'0,"-1"0"0"0"0,1 0 1 0 0,-1 0-1 0 0,1 0 0 0 0,0 0 0 0 0,-1 0 0 0 0,1 0 0 0 0,-1 0 0 0 0,1-1 0 0 0,-1 1 0 0 0,1 0 0 0 0,-1 0 0 0 0,1-1 1 0 0,0 1-1 0 0,-1 0 0 0 0,1-1 0 0 0,-1 1 0 0 0,1 0 0 0 0,0-1 0 0 0,0 1 0 0 0,-1 0 0 0 0,1-1 0 0 0,0 1 0 0 0,-1-1 1 0 0,1 1-1 0 0,0-1 0 0 0,0 1 0 0 0,0 0 0 0 0,-1-2 0 0 0,19-7-187 0 0,31-5 327 0 0,0 2 0 0 0,67-6 0 0 0,-102 16-149 0 0,37-6-3 0 0,1 3 1 0 0,-1 2-1 0 0,1 2 0 0 0,0 2 0 0 0,0 3 0 0 0,-1 2 0 0 0,0 2 0 0 0,0 2 0 0 0,63 22 1 0 0,190 67 59 0 0,-196-65-43 0 0,-86-26-43 0 0,-1 0 0 0 0,0 1 0 0 0,0 1 0 0 0,-1 1 1 0 0,0 1-1 0 0,-1 0 0 0 0,-1 2 0 0 0,0 0 0 0 0,28 29 0 0 0,-32-28 149 0 0,1-1 1 0 0,31 24-1 0 0,-42-35-108 0 0,0 0 1 0 0,0-1 0 0 0,1 1-1 0 0,-1-1 1 0 0,1 0 0 0 0,-1 0-1 0 0,1 0 1 0 0,0 0-1 0 0,0-1 1 0 0,0 0 0 0 0,0 0-1 0 0,0 0 1 0 0,0-1 0 0 0,0 0-1 0 0,0 0 1 0 0,0 0 0 0 0,8-1-1 0 0,-9-1 71 0 0,1 0 0 0 0,0-1 0 0 0,-1 1 1 0 0,0-1-1 0 0,1 0 0 0 0,-1 0 0 0 0,0 0 0 0 0,-1 0 0 0 0,1-1 0 0 0,-1 0 0 0 0,1 0 0 0 0,-1 0 1 0 0,0 0-1 0 0,0 0 0 0 0,-1 0 0 0 0,1-1 0 0 0,-1 1 0 0 0,2-7 0 0 0,1-1 80 0 0,-1-1 0 0 0,0 0-1 0 0,-1 0 1 0 0,0 0-1 0 0,2-24 1 0 0,-5 20-48 0 0,-1 0 0 0 0,0 0-1 0 0,-1 0 1 0 0,-1 0 0 0 0,-1 0-1 0 0,0 0 1 0 0,-1 1 0 0 0,-14-31-1 0 0,13 34-139 0 0,0 1 0 0 0,-1 1 0 0 0,0-1 0 0 0,-1 1 0 0 0,0 0 0 0 0,-1 1 0 0 0,0 0 0 0 0,0 0 0 0 0,-1 1 0 0 0,-1 0 0 0 0,-20-13 0 0 0,24 18-79 0 0,0 1-1 0 0,0 0 1 0 0,0 1 0 0 0,-1 0-1 0 0,1 0 1 0 0,-1 0 0 0 0,1 1 0 0 0,-1 0-1 0 0,0 1 1 0 0,1-1 0 0 0,-1 2-1 0 0,0-1 1 0 0,1 1 0 0 0,-1 0-1 0 0,1 0 1 0 0,-1 1 0 0 0,1 0-1 0 0,-1 1 1 0 0,1-1 0 0 0,0 1 0 0 0,0 1-1 0 0,1 0 1 0 0,-1-1 0 0 0,1 2-1 0 0,-10 7 1 0 0,6-4-480 0 0,0 0-1 0 0,1 1 1 0 0,0 0 0 0 0,0 1-1 0 0,1 0 1 0 0,0 0 0 0 0,1 1-1 0 0,0 0 1 0 0,1 0-1 0 0,0 1 1 0 0,1-1 0 0 0,0 1-1 0 0,1 0 1 0 0,-5 20 0 0 0,7-8-1561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4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15027 0 0,'-2'0'-44'0'0,"0"0"-1"0"0,0 0 0 0 0,1 0 0 0 0,-1 0 1 0 0,0 1-1 0 0,1-1 0 0 0,-1 1 1 0 0,0-1-1 0 0,1 1 0 0 0,-1 0 1 0 0,1-1-1 0 0,-1 1 0 0 0,1 0 0 0 0,-1 0 1 0 0,1 0-1 0 0,0 0 0 0 0,-1 0 1 0 0,1 1-1 0 0,0-1 0 0 0,0 0 0 0 0,0 0 1 0 0,0 1-1 0 0,0-1 0 0 0,0 1 1 0 0,0-1-1 0 0,0 1 0 0 0,0 2 1 0 0,-20 50-612 0 0,18-46 588 0 0,-13 51-161 0 0,-16 104 0 0 0,6 66 264 0 0,19-150-25 0 0,-5 47 184 0 0,7 170 1 0 0,7-265-144 0 0,1-1 1 0 0,1 0-1 0 0,16 53 1 0 0,-18-73-41 0 0,1 0 1 0 0,1-1 0 0 0,-1 0 0 0 0,2 0 0 0 0,-1 0 0 0 0,1-1-1 0 0,1 1 1 0 0,-1-1 0 0 0,1 0 0 0 0,1-1 0 0 0,0 1 0 0 0,0-1-1 0 0,0-1 1 0 0,1 1 0 0 0,11 7 0 0 0,-13-12 6 0 0,-1 1 0 0 0,0-1 1 0 0,1 0-1 0 0,0 0 0 0 0,-1-1 0 0 0,1 0 1 0 0,0 0-1 0 0,-1 0 0 0 0,1-1 0 0 0,0 0 1 0 0,0 0-1 0 0,8-1 0 0 0,-4-1 27 0 0,-1 0 0 0 0,1 0 0 0 0,-1-1 0 0 0,1-1 0 0 0,-1 1 0 0 0,15-10 0 0 0,-3 0 103 0 0,-1-1 0 0 0,0-1 0 0 0,-1-1 0 0 0,34-36 0 0 0,-44 41-26 0 0,1-1-1 0 0,-2 0 1 0 0,0 0 0 0 0,0-1-1 0 0,-1 0 1 0 0,0 0 0 0 0,-1-1-1 0 0,-1 0 1 0 0,0 0-1 0 0,-1 0 1 0 0,-1-1 0 0 0,0 1-1 0 0,-1-1 1 0 0,0 0 0 0 0,-1-16-1 0 0,-2 13-16 0 0,0 1 0 0 0,-1-1-1 0 0,-1 1 1 0 0,0-1 0 0 0,-2 1 0 0 0,0 1-1 0 0,0-1 1 0 0,-2 0 0 0 0,0 1-1 0 0,-1 1 1 0 0,0-1 0 0 0,-16-20 0 0 0,21 32-133 0 0,1 1 0 0 0,-1 0 0 0 0,0-1 0 0 0,0 1 0 0 0,-1 0 0 0 0,1 1 0 0 0,0-1 0 0 0,-1 1 0 0 0,0-1 0 0 0,1 1 0 0 0,-8-3 0 0 0,9 5-14 0 0,0-1 1 0 0,0 1-1 0 0,0-1 0 0 0,0 1 0 0 0,0 0 1 0 0,0 0-1 0 0,0 0 0 0 0,0 0 1 0 0,0 0-1 0 0,-1 0 0 0 0,1 1 0 0 0,0-1 1 0 0,0 1-1 0 0,0-1 0 0 0,1 1 0 0 0,-1 0 1 0 0,0 0-1 0 0,0 0 0 0 0,0 0 1 0 0,0 0-1 0 0,1 0 0 0 0,-1 0 0 0 0,0 0 1 0 0,1 1-1 0 0,-3 2 0 0 0,-8 9-104 0 0,1 1-1 0 0,1 1 1 0 0,0 0-1 0 0,1 0 1 0 0,1 1-1 0 0,0 0 0 0 0,-6 19 1 0 0,5-7 159 0 0,0 0-1 0 0,2 1 1 0 0,-5 43 0 0 0,11-54-9 0 0,-1 0 1 0 0,2 0-1 0 0,0 0 1 0 0,2 0-1 0 0,0 0 1 0 0,0 0-1 0 0,9 29 1 0 0,-9-41 3 0 0,0 0 1 0 0,1 0-1 0 0,-1 0 1 0 0,1 0-1 0 0,0 0 1 0 0,0-1-1 0 0,1 0 1 0 0,-1 1-1 0 0,1-1 1 0 0,1-1-1 0 0,-1 1 1 0 0,1-1-1 0 0,-1 1 1 0 0,1-1-1 0 0,1 0 0 0 0,-1-1 1 0 0,0 0-1 0 0,1 1 1 0 0,0-2-1 0 0,-1 1 1 0 0,1-1-1 0 0,0 0 1 0 0,1 0-1 0 0,11 2 1 0 0,1-2 60 0 0,-1-2 0 0 0,1 0 0 0 0,0-1 1 0 0,-1-1-1 0 0,1 0 0 0 0,-1-2 0 0 0,0 0 1 0 0,0-1-1 0 0,23-10 0 0 0,-3 0 176 0 0,-2-3 1 0 0,-1 0-1 0 0,45-32 0 0 0,-48 14 235 0 0,-31 35-371 0 0,22 10-6214 0 0,-14-4 5876 0 0,11-1 86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5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366 164 16107 0 0,'0'0'-201'0'0,"-9"2"-752"0"0,-11 8 772 0 0,0 1 1 0 0,0 0 0 0 0,2 2 0 0 0,-1 0-1 0 0,1 1 1 0 0,-27 28 0 0 0,19-16 151 0 0,1 0 1 0 0,-42 60 0 0 0,55-68 36 0 0,1 0 1 0 0,1 0-1 0 0,0 1 1 0 0,2 1-1 0 0,0-1 1 0 0,-8 34 0 0 0,15-50-8 0 0,0 0 0 0 0,1 0 0 0 0,-1 0 0 0 0,1 1 0 0 0,-1-1 0 0 0,1 0 0 0 0,0 1 0 0 0,0-1 0 0 0,1 0 0 0 0,-1 0 0 0 0,1 1 0 0 0,0-1 0 0 0,0 0 0 0 0,0 0 0 0 0,0 0 0 0 0,0 0 0 0 0,0 0 0 0 0,1 0 0 0 0,0 0 0 0 0,-1 0 0 0 0,1-1 0 0 0,0 1 0 0 0,1-1 0 0 0,-1 1 0 0 0,0-1 0 0 0,1 0 1 0 0,-1 0-1 0 0,1 0 0 0 0,0 0 0 0 0,-1 0 0 0 0,1 0 0 0 0,0-1 0 0 0,0 0 0 0 0,0 1 0 0 0,0-1 0 0 0,1 0 0 0 0,-1-1 0 0 0,0 1 0 0 0,0 0 0 0 0,5-1 0 0 0,1 2 41 0 0,0-2 0 0 0,0 1 0 0 0,1-1 0 0 0,-1-1 0 0 0,0 1 0 0 0,1-2 0 0 0,-1 1-1 0 0,0-1 1 0 0,0-1 0 0 0,0 0 0 0 0,-1 0 0 0 0,1 0 0 0 0,12-8 0 0 0,-8 3 99 0 0,-1-1-1 0 0,0 0 1 0 0,-1-1 0 0 0,1 0-1 0 0,11-15 1 0 0,-20 21-68 0 0,1-1 0 0 0,-1 1 0 0 0,0-1 0 0 0,0 0 0 0 0,-1 0 0 0 0,1-1 0 0 0,-1 1 0 0 0,0 0 0 0 0,-1-1 0 0 0,1 1 0 0 0,-1-1 1 0 0,0 0-1 0 0,0 1 0 0 0,-1-1 0 0 0,0 0 0 0 0,-1-11 0 0 0,-6-18 27 0 0,-1 1 1 0 0,-2 0-1 0 0,-2 0 0 0 0,0 1 1 0 0,-3 1-1 0 0,-20-35 1 0 0,7 25-140 0 0,23 36-12 0 0,0 0 1 0 0,0 0 0 0 0,1 0-1 0 0,0 0 1 0 0,1-1-1 0 0,-1 0 1 0 0,1 0-1 0 0,0 0 1 0 0,1 0 0 0 0,-2-9-1 0 0,4 13-11 0 0,0 1 1 0 0,0-1-1 0 0,0 1 0 0 0,0 0 0 0 0,1-1 1 0 0,-1 1-1 0 0,1 0 0 0 0,0 0 0 0 0,0-1 1 0 0,0 1-1 0 0,0 0 0 0 0,0 0 0 0 0,0 0 0 0 0,0 0 1 0 0,1 0-1 0 0,-1 0 0 0 0,1 0 0 0 0,-1 1 1 0 0,1-1-1 0 0,0 0 0 0 0,0 1 0 0 0,0 0 1 0 0,2-2-1 0 0,3-2-47 0 0,-1 2 1 0 0,1-1 0 0 0,0 1-1 0 0,1 0 1 0 0,13-4 0 0 0,-5 2 76 0 0,0 2-1 0 0,0 0 1 0 0,0 1 0 0 0,0 0 0 0 0,0 2 0 0 0,0-1 0 0 0,1 2 0 0 0,-1 0 0 0 0,0 1 0 0 0,0 1-1 0 0,0 1 1 0 0,-1 0 0 0 0,1 1 0 0 0,-1 0 0 0 0,0 1 0 0 0,0 1 0 0 0,-1 0 0 0 0,0 1-1 0 0,0 1 1 0 0,-1 0 0 0 0,0 1 0 0 0,19 18 0 0 0,-14-9 33 0 0,-1 1 0 0 0,0 1 0 0 0,-2 0 0 0 0,0 1 0 0 0,-1 1 0 0 0,-2 0 1 0 0,0 0-1 0 0,8 27 0 0 0,6 26 30 0 0,19 102-1 0 0,-40-156-22 0 0,5 38 14 0 0,-3 1 1 0 0,-2-1 0 0 0,-5 86 0 0 0,0-133-18 0 0,-1 67 53 0 0,-2 0 0 0 0,-5 0 0 0 0,-23 108 0 0 0,26-170-19 0 0,-1 1 0 0 0,0-1 1 0 0,-2 0-1 0 0,0 0 0 0 0,-12 18 1 0 0,20-35-54 0 0,0 0 1 0 0,-1 0 0 0 0,1-1-1 0 0,-1 1 1 0 0,1 0 0 0 0,-1-1-1 0 0,1 1 1 0 0,-1-1 0 0 0,1 1-1 0 0,-1 0 1 0 0,0-1 0 0 0,1 1-1 0 0,-1-1 1 0 0,0 1 0 0 0,1-1-1 0 0,-1 0 1 0 0,0 1-1 0 0,0-1 1 0 0,0 0 0 0 0,1 0-1 0 0,-1 1 1 0 0,0-1 0 0 0,0 0-1 0 0,0 0 1 0 0,1 0 0 0 0,-1 0-1 0 0,0 0 1 0 0,0 0 0 0 0,0 0-1 0 0,-1 0 1 0 0,0-1-49 0 0,1 0-1 0 0,-1 0 1 0 0,0 0-1 0 0,1-1 1 0 0,-1 1-1 0 0,1 0 1 0 0,-1-1-1 0 0,1 1 1 0 0,0-1-1 0 0,0 1 1 0 0,-1-1 0 0 0,0-2-1 0 0,-11-16-514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4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15475 0 0,'12'-6'8'0'0,"0"0"-1"0"0,0 1 0 0 0,1 0 1 0 0,0 1-1 0 0,20-4 1 0 0,67-6-201 0 0,-92 13 209 0 0,13-2-35 0 0,1 2 0 0 0,0 0 0 0 0,-1 1 0 0 0,1 1 0 0 0,0 1 0 0 0,-1 1 0 0 0,36 10 0 0 0,-44-10-613 0 0,0-1 0 0 0,0 0-1 0 0,0-1 1 0 0,0 0-1 0 0,0-1 1 0 0,0 0 0 0 0,0-1-1 0 0,15-3 1 0 0,-21 3 342 0 0,12 0 90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5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 13947 0 0,'0'0'2100'0'0,"3"-1"-1816"0"0,18-5-330 0 0,41-7-1 0 0,11-2 293 0 0,86-29 180 0 0,250-35 1 0 0,-369 77-627 0 0,-39 2 120 0 0,-6 4-415 0 0,-1 2 102 0 0,-1 0 0 0 0,1 1 0 0 0,0 0 0 0 0,0 0 0 0 0,-7 12 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6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69 18404 0 0,'-4'-6'108'0'0,"0"-1"0"0"0,0-1 0 0 0,1 1 0 0 0,0-1 0 0 0,0 1 0 0 0,-2-14 0 0 0,5 20-130 0 0,-1 1 0 0 0,1 0-1 0 0,0 0 1 0 0,0-1 0 0 0,-1 1 0 0 0,1 0-1 0 0,0-1 1 0 0,-1 1 0 0 0,1 0 0 0 0,0 0 0 0 0,-1 0-1 0 0,1-1 1 0 0,-1 1 0 0 0,1 0 0 0 0,0 0-1 0 0,-1 0 1 0 0,1 0 0 0 0,-1 0 0 0 0,1 0 0 0 0,0 0-1 0 0,-1 0 1 0 0,1 0 0 0 0,-1 0 0 0 0,1 0-1 0 0,0 0 1 0 0,-1 0 0 0 0,1 0 0 0 0,-1 0-1 0 0,1 0 1 0 0,0 0 0 0 0,-1 1 0 0 0,1-1 0 0 0,0 0-1 0 0,-1 1 1 0 0,-16 4-454 0 0,6 2 350 0 0,0 0-1 0 0,0 1 0 0 0,0 0 0 0 0,1 1 0 0 0,1 0 0 0 0,-1 1 0 0 0,2 0 0 0 0,-1 0 0 0 0,1 1 0 0 0,-6 12 0 0 0,-1 6-338 0 0,1 1 1 0 0,1 1-1 0 0,2 0 0 0 0,1 0 0 0 0,-8 50 1 0 0,7-25-591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10282 0 0,'0'0'710'0'0,"3"13"-749"0"0,0 8-404 0 0,-2 1 1 0 0,-2 39-1 0 0,-1-12 387 0 0,-9 654 487 0 0,5-468-762 0 0,6-9-3293 0 0,1-183 2100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8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125 245 13059 0 0,'6'-22'-62'0'0,"1"0"1"0"0,1 1-1 0 0,1 0 1 0 0,1 1-1 0 0,0 0 1 0 0,16-22-1 0 0,-22 36 53 0 0,0 1-1 0 0,1-1 0 0 0,0 0 0 0 0,0 1 1 0 0,0 0-1 0 0,1 0 0 0 0,-1 1 0 0 0,1 0 1 0 0,0 0-1 0 0,1 0 0 0 0,-1 0 0 0 0,0 1 1 0 0,1 0-1 0 0,0 1 0 0 0,0-1 0 0 0,0 1 1 0 0,0 1-1 0 0,0-1 0 0 0,0 1 0 0 0,1 0 0 0 0,-1 1 1 0 0,14 0-1 0 0,-15 1-2 0 0,-1 0-1 0 0,1 1 1 0 0,-1-1-1 0 0,1 1 1 0 0,-1 0-1 0 0,1 0 1 0 0,-1 1 0 0 0,0 0-1 0 0,0 0 1 0 0,-1 0-1 0 0,1 0 1 0 0,0 1 0 0 0,-1-1-1 0 0,0 1 1 0 0,0 1-1 0 0,0-1 1 0 0,-1 0-1 0 0,1 1 1 0 0,-1 0 0 0 0,0 0-1 0 0,0 0 1 0 0,-1 0-1 0 0,1 0 1 0 0,-1 0 0 0 0,2 10-1 0 0,2 4 12 0 0,-2 1 0 0 0,0-1 0 0 0,-2 1 0 0 0,0 0 0 0 0,-1-1 1 0 0,-1 24-1 0 0,-4 1 5 0 0,-2 1 0 0 0,-1-1 0 0 0,-3 0 0 0 0,-17 50 1 0 0,-74 165 68 0 0,101-259-73 0 0,-15 35 24 0 0,-1 0-1 0 0,-27 42 1 0 0,37-69 6 0 0,1 0 0 0 0,-1 0 1 0 0,0-1-1 0 0,0 0 0 0 0,-1 0 0 0 0,0 0 1 0 0,0-1-1 0 0,-1 0 0 0 0,0 0 0 0 0,0-1 0 0 0,0 0 1 0 0,-1 0-1 0 0,0-1 0 0 0,-16 6 0 0 0,21-9 11 0 0,0 0 0 0 0,0-1 0 0 0,0 1 0 0 0,0 0 0 0 0,0-1 0 0 0,0 0 0 0 0,0 0 0 0 0,0 0-1 0 0,0-1 1 0 0,0 1 0 0 0,0-1 0 0 0,1 0 0 0 0,-1 0 0 0 0,0-1 0 0 0,0 1 0 0 0,0-1 0 0 0,1 1-1 0 0,-5-4 1 0 0,4 2 2 0 0,0 0-1 0 0,1-1 1 0 0,-1 0-1 0 0,1 1 1 0 0,-1-1-1 0 0,1-1 1 0 0,1 1-1 0 0,-1 0 1 0 0,0-1-1 0 0,1 1 1 0 0,0-1 0 0 0,-2-8-1 0 0,0 1-34 0 0,1-1 0 0 0,1 0 0 0 0,0 0 0 0 0,1 0-1 0 0,0 0 1 0 0,1 0 0 0 0,1 0 0 0 0,0 0 0 0 0,0 0 0 0 0,5-18 0 0 0,-3 21-67 0 0,1 0 0 0 0,0 0 0 0 0,0 0 0 0 0,1 0 0 0 0,0 0 1 0 0,1 1-1 0 0,0 0 0 0 0,0 0 0 0 0,1 1 0 0 0,0 0 0 0 0,1 0 0 0 0,15-12 1 0 0,-16 15-2 0 0,-1 1 1 0 0,1 0 0 0 0,0 0-1 0 0,0 0 1 0 0,0 1 0 0 0,0 0-1 0 0,0 1 1 0 0,1 0 0 0 0,0 0-1 0 0,-1 0 1 0 0,1 1 0 0 0,0 0-1 0 0,-1 1 1 0 0,1-1 0 0 0,0 2-1 0 0,0-1 1 0 0,0 1 0 0 0,13 3-1 0 0,-6 1 50 0 0,0 0 0 0 0,-1 1 0 0 0,0 1 0 0 0,-1 0 0 0 0,1 1-1 0 0,-1 0 1 0 0,-1 1 0 0 0,0 0 0 0 0,0 1 0 0 0,19 22 0 0 0,7 11 170 0 0,49 75 1 0 0,-70-94-145 0 0,4 5-62 0 0,3 8 85 0 0,2-2 0 0 0,1-1 0 0 0,39 37 0 0 0,-56-62-69 0 0,0 0 1 0 0,1-1 0 0 0,0 0-1 0 0,1-1 1 0 0,0-1 0 0 0,14 7-1 0 0,-18-10-45 0 0,0 0-1 0 0,0-1 0 0 0,0 0 1 0 0,1 0-1 0 0,-1-1 1 0 0,1 0-1 0 0,0-1 1 0 0,-1 0-1 0 0,1 0 0 0 0,14-2 1 0 0,-10-1-307 0 0,0-1 0 0 0,0 0 1 0 0,0-1-1 0 0,0 0 0 0 0,-1-1 1 0 0,0-1-1 0 0,0 0 0 0 0,0 0 1 0 0,17-15-1 0 0,-7 2-181 0 0,-1 0 1 0 0,0-1 0 0 0,24-34-1 0 0,-29 33 959 0 0,-2-1 1 0 0,-1-1-1 0 0,-1-1 0 0 0,0 0 1 0 0,-2 0-1 0 0,-1-1 0 0 0,-1 0 1 0 0,-2-1-1 0 0,0 0 0 0 0,3-47 1 0 0,-9 71-333 0 0,1 0 0 0 0,-1 0 1 0 0,0 0-1 0 0,0 0 1 0 0,-1 1-1 0 0,1-1 0 0 0,-1 0 1 0 0,1 0-1 0 0,-1 0 0 0 0,0 0 1 0 0,0 1-1 0 0,0-1 0 0 0,0 0 1 0 0,0 1-1 0 0,-1-1 0 0 0,0 1 1 0 0,1-1-1 0 0,-1 1 0 0 0,0 0 1 0 0,0 0-1 0 0,-2-2 1 0 0,0 1-32 0 0,0 1 1 0 0,0 0 0 0 0,0 0 0 0 0,0 0-1 0 0,0 0 1 0 0,0 1 0 0 0,0-1 0 0 0,-1 1-1 0 0,1 1 1 0 0,0-1 0 0 0,-1 0-1 0 0,-6 1 1 0 0,-3 0-11 0 0,1 1 0 0 0,0 1-1 0 0,-1 0 1 0 0,1 0 0 0 0,0 1 0 0 0,0 1-1 0 0,0 0 1 0 0,-15 8 0 0 0,10-1 5 0 0,0 0-1 0 0,1 1 1 0 0,0 0 0 0 0,1 2 0 0 0,1 0 0 0 0,0 1 0 0 0,1 0-1 0 0,0 1 1 0 0,1 0 0 0 0,1 1 0 0 0,1 1 0 0 0,1 0-1 0 0,0 0 1 0 0,1 1 0 0 0,1 1 0 0 0,1-1 0 0 0,0 1 0 0 0,2 0-1 0 0,0 1 1 0 0,-2 32 0 0 0,6-49-20 0 0,1-1 0 0 0,0 0 1 0 0,0 0-1 0 0,0 0 0 0 0,0 0 0 0 0,0 0 1 0 0,1 0-1 0 0,-1 0 0 0 0,1 0 0 0 0,0 0 0 0 0,0 0 1 0 0,0 0-1 0 0,0-1 0 0 0,1 1 0 0 0,-1 0 0 0 0,1 0 1 0 0,0-1-1 0 0,-1 1 0 0 0,1-1 0 0 0,3 3 1 0 0,-2-3 25 0 0,0 0 1 0 0,0-1-1 0 0,0 1 1 0 0,0-1-1 0 0,0 1 1 0 0,1-1-1 0 0,-1 0 1 0 0,0 0-1 0 0,1-1 1 0 0,-1 1-1 0 0,1-1 1 0 0,-1 1-1 0 0,1-1 1 0 0,-1 0-1 0 0,4-1 1 0 0,7-1 84 0 0,0 0 1 0 0,0-1-1 0 0,0-1 0 0 0,-1 0 1 0 0,1-1-1 0 0,-1-1 1 0 0,17-9-1 0 0,-9 1 19 0 0,-1 0-1 0 0,0-2 0 0 0,-2 0 0 0 0,0-1 1 0 0,0-1-1 0 0,-2-1 0 0 0,21-29 0 0 0,-21 27 31 0 0,-2 3-31 0 0,18-24 180 0 0,-30 40-329 0 0,0 0 0 0 0,0 0 0 0 0,1 0 0 0 0,-1 0 0 0 0,0 0 0 0 0,1 0 0 0 0,-1 1 0 0 0,1-1 0 0 0,0 1-1 0 0,-1 0 1 0 0,1 0 0 0 0,0-1 0 0 0,4 1 0 0 0,-5 1-21 0 0,-1 0 0 0 0,1 0 0 0 0,-1 0 0 0 0,1 1 0 0 0,0-1 0 0 0,-1 1 0 0 0,1-1 0 0 0,-1 1 0 0 0,1 0 0 0 0,-1 0-1 0 0,1 0 1 0 0,-1 0 0 0 0,0 0 0 0 0,1 0 0 0 0,-1 0 0 0 0,0 0 0 0 0,0 0 0 0 0,0 0 0 0 0,1 2 0 0 0,20 29-214 0 0,-20-28 208 0 0,15 27 30 0 0,-1 1-1 0 0,14 46 0 0 0,17 36 89 0 0,-39-99-91 0 0,27 49 10 0 0,-33-61-42 0 0,0-1 1 0 0,-1 1-1 0 0,1-1 1 0 0,0 0-1 0 0,0 1 1 0 0,0-1 0 0 0,0 0-1 0 0,1 0 1 0 0,-1 0-1 0 0,1-1 1 0 0,-1 1-1 0 0,1-1 1 0 0,-1 1 0 0 0,1-1-1 0 0,0 0 1 0 0,0 0-1 0 0,0 0 1 0 0,-1 0-1 0 0,5 0 1 0 0,-4-2-162 0 0,1 0 0 0 0,-1 0 0 0 0,1-1 1 0 0,-1 1-1 0 0,1-1 0 0 0,-1 0 0 0 0,0 0 0 0 0,0 0 0 0 0,0 0 0 0 0,0-1 1 0 0,0 1-1 0 0,-1-1 0 0 0,1 0 0 0 0,-1 1 0 0 0,1-1 0 0 0,1-4 1 0 0,-2 4 203 0 0,17-20-665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8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16380 0 0,'0'0'-482'0'0,"-1"5"-455"0"0,-3 16 701 0 0,1 0 1 0 0,1 1-1 0 0,0-1 1 0 0,3 23-1 0 0,-3 16 241 0 0,4 745 839 0 0,1-717-811 0 0,-2-40-900 0 0,2 0-1 0 0,15 84 1 0 0,-10-82-272 0 0,-6-30 1001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8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15659 0 0,'11'-6'-119'0'0,"1"1"0"0"0,0 0 0 0 0,0 1-1 0 0,0 0 1 0 0,0 1 0 0 0,1 1-1 0 0,-1 0 1 0 0,1 0 0 0 0,0 1 0 0 0,-1 1-1 0 0,15 1 1 0 0,-20 0 116 0 0,0 0 1 0 0,1 0-1 0 0,-1 1 0 0 0,0 0 1 0 0,-1 1-1 0 0,1 0 0 0 0,0 0 0 0 0,-1 0 1 0 0,0 1-1 0 0,1-1 0 0 0,-1 2 1 0 0,-1-1-1 0 0,1 1 0 0 0,-1-1 0 0 0,0 2 1 0 0,0-1-1 0 0,0 0 0 0 0,0 1 1 0 0,-1 0-1 0 0,0 0 0 0 0,3 7 0 0 0,1 4 26 0 0,-1 0 0 0 0,0 1 0 0 0,-2-1 0 0 0,0 1 0 0 0,0 1 0 0 0,-2-1 0 0 0,2 26 0 0 0,-5 135 9 0 0,-3-79-408 0 0,2-99 287 0 0,1 0-1 0 0,0 1 1 0 0,0-1-1 0 0,0 0 0 0 0,0 1 1 0 0,0-1-1 0 0,0 0 1 0 0,0 0-1 0 0,1 1 0 0 0,-1-1 1 0 0,0 0-1 0 0,1 1 1 0 0,-1-1-1 0 0,1 0 0 0 0,-1 0 1 0 0,1 0-1 0 0,0 0 0 0 0,0 0 1 0 0,-1 1-1 0 0,1-1 1 0 0,1 1-1 0 0,-1-2-72 0 0,0 0 1 0 0,1 0-1 0 0,-1 0 1 0 0,0-1-1 0 0,0 1 1 0 0,1 0-1 0 0,-1 0 0 0 0,0 0 1 0 0,0-1-1 0 0,0 1 1 0 0,1-1-1 0 0,-1 1 0 0 0,0-1 1 0 0,0 0-1 0 0,0 1 1 0 0,0-1-1 0 0,0 0 0 0 0,0 1 1 0 0,0-1-1 0 0,0 0 1 0 0,0 0-1 0 0,0-1 0 0 0,13-9-102 0 0,1-4-294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9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177 170 6961 0 0,'0'-3'442'0'0,"0"0"-1"0"0,0 0 1 0 0,0 0-1 0 0,-1 0 0 0 0,1 0 1 0 0,-1 0-1 0 0,0 0 0 0 0,-1-3 1 0 0,2 5-383 0 0,-1 0 1 0 0,1 0-1 0 0,-1 0 1 0 0,0 1-1 0 0,1-1 1 0 0,-1 0 0 0 0,0 1-1 0 0,0-1 1 0 0,1 0-1 0 0,-1 1 1 0 0,0-1 0 0 0,0 1-1 0 0,0-1 1 0 0,0 1-1 0 0,0-1 1 0 0,0 1-1 0 0,0 0 1 0 0,0 0 0 0 0,0-1-1 0 0,0 1 1 0 0,0 0-1 0 0,0 0 1 0 0,0 0-1 0 0,0 0 1 0 0,0 0 0 0 0,0 0-1 0 0,0 0 1 0 0,0 0-1 0 0,0 1 1 0 0,0-1 0 0 0,-1 1-1 0 0,-3 1-58 0 0,-1 0 1 0 0,1 0-1 0 0,-1 1 0 0 0,1 0 0 0 0,0 0 0 0 0,0 0 1 0 0,1 1-1 0 0,-1-1 0 0 0,1 1 0 0 0,-1 0 0 0 0,1 1 1 0 0,1-1-1 0 0,-1 1 0 0 0,-6 9 0 0 0,-1 5-18 0 0,0 0-1 0 0,-12 32 0 0 0,18-40 29 0 0,1 1-1 0 0,1-1 0 0 0,0 1 0 0 0,1-1 0 0 0,0 1 0 0 0,1 0 0 0 0,0 0 1 0 0,1-1-1 0 0,0 1 0 0 0,3 16 0 0 0,-3-25 1 0 0,1 1 0 0 0,-1 0-1 0 0,1 0 1 0 0,1-1 0 0 0,-1 1 0 0 0,0-1-1 0 0,1 1 1 0 0,0-1 0 0 0,0 1 0 0 0,0-1-1 0 0,0 0 1 0 0,0 0 0 0 0,0 0 0 0 0,1 0-1 0 0,0 0 1 0 0,0-1 0 0 0,-1 1 0 0 0,1-1-1 0 0,1 0 1 0 0,-1 0 0 0 0,0 0 0 0 0,0 0-1 0 0,1 0 1 0 0,-1-1 0 0 0,1 0 0 0 0,0 1-1 0 0,-1-1 1 0 0,1 0 0 0 0,0-1 0 0 0,0 1-1 0 0,-1-1 1 0 0,1 0 0 0 0,0 0 0 0 0,0 0-1 0 0,5-1 1 0 0,6-1 54 0 0,0-1-1 0 0,-1 0 0 0 0,1-1 0 0 0,-1 0 1 0 0,0-2-1 0 0,0 1 0 0 0,-1-2 1 0 0,1 0-1 0 0,-1 0 0 0 0,-1-1 1 0 0,0-1-1 0 0,0 0 0 0 0,0-1 1 0 0,-1 0-1 0 0,-1-1 0 0 0,0 0 1 0 0,0-1-1 0 0,13-21 0 0 0,-15 22 6 0 0,0-1-1 0 0,-2 0 0 0 0,1 0 0 0 0,-2-1 1 0 0,1 0-1 0 0,-2 0 0 0 0,0 0 0 0 0,0-1 1 0 0,-1 1-1 0 0,-1-1 0 0 0,-1 1 0 0 0,1-1 1 0 0,-2 0-1 0 0,0 0 0 0 0,-1 0 0 0 0,0 1 1 0 0,-1-1-1 0 0,-1 0 0 0 0,0 1 0 0 0,-7-21 1 0 0,9 32-107 0 0,0-1 0 0 0,0 1 1 0 0,-1-1-1 0 0,1 1 1 0 0,0-1-1 0 0,-1 1 0 0 0,0 0 1 0 0,1 0-1 0 0,-1 0 0 0 0,0 0 1 0 0,0 0-1 0 0,0 0 0 0 0,0 0 1 0 0,-1 1-1 0 0,1-1 0 0 0,0 1 1 0 0,-1 0-1 0 0,1-1 0 0 0,-1 1 1 0 0,1 0-1 0 0,-6-1 1 0 0,4 2-14 0 0,0 0 0 0 0,0 0 0 0 0,0 0 0 0 0,0 0 0 0 0,0 1 0 0 0,0-1 0 0 0,0 1 0 0 0,1 0 0 0 0,-1 1 0 0 0,0-1 0 0 0,0 0 1 0 0,1 1-1 0 0,-6 3 0 0 0,1-1-246 0 0,1 1 0 0 0,1 0 0 0 0,-1 0 0 0 0,1 1 0 0 0,-1-1 0 0 0,2 2 0 0 0,-1-1 0 0 0,1 0 0 0 0,0 1 0 0 0,0 0 0 0 0,0 0 0 0 0,1 1 0 0 0,-6 13 0 0 0,10-20 188 0 0,0 0-1 0 0,0 0 1 0 0,-1 0 0 0 0,1 0 0 0 0,0 0 0 0 0,0 0 0 0 0,0 0 0 0 0,0 0 0 0 0,0-1 0 0 0,0 1 0 0 0,0 0 0 0 0,0 0 0 0 0,1 0 0 0 0,-1 0 0 0 0,0 0 0 0 0,0 0 0 0 0,1 0 0 0 0,-1 0 0 0 0,1 0 0 0 0,-1-1 0 0 0,1 1 0 0 0,-1 0 0 0 0,1 0-1 0 0,-1-1 1 0 0,2 2 0 0 0,0 0-12 0 0,0-1-1 0 0,0 0 0 0 0,0 0 1 0 0,0 0-1 0 0,0 0 0 0 0,0-1 0 0 0,0 1 1 0 0,0-1-1 0 0,0 1 0 0 0,5 0 0 0 0,3-1-6 0 0,0 0 1 0 0,0 0-1 0 0,18-3 0 0 0,76-19 179 0 0,-69 13 595 0 0,-1 2 1 0 0,1 1 0 0 0,48-2 0 0 0,-77 8-543 0 0,0 1 0 0 0,0 0 1 0 0,0 0-1 0 0,0 0 0 0 0,-1 0 1 0 0,1 1-1 0 0,-1 0 1 0 0,1 0-1 0 0,-1 1 0 0 0,1 0 1 0 0,-1-1-1 0 0,0 2 0 0 0,0-1 1 0 0,-1 1-1 0 0,1-1 0 0 0,-1 1 1 0 0,0 1-1 0 0,0-1 0 0 0,0 0 1 0 0,0 1-1 0 0,-1 0 0 0 0,1 0 1 0 0,-1 0-1 0 0,-1 0 0 0 0,3 6 1 0 0,6 16 95 0 0,-1-1 0 0 0,-2 1 1 0 0,0 0-1 0 0,3 29 0 0 0,-4-18-87 0 0,-5-31 10 0 0,3 12 561 0 0,-2 1 1 0 0,3 35 0 0 0,16-83 234 0 0,20-39-370 0 0,54-78-220 0 0,-83 129-346 0 0,0 0 0 0 0,1 1 1 0 0,1 1-1 0 0,0 0 0 0 0,1 1 0 0 0,22-15 0 0 0,-34 26-13 0 0,-1 0-1 0 0,0 0 0 0 0,1 0 1 0 0,-1 1-1 0 0,1-1 0 0 0,0 1 1 0 0,0 0-1 0 0,-1 0 0 0 0,1 0 1 0 0,0 0-1 0 0,0 1 0 0 0,0 0 1 0 0,0-1-1 0 0,0 1 0 0 0,0 1 1 0 0,-1-1-1 0 0,1 1 0 0 0,0-1 0 0 0,0 1 1 0 0,0 0-1 0 0,0 0 0 0 0,-1 1 1 0 0,1-1-1 0 0,-1 1 0 0 0,1 0 1 0 0,4 3-1 0 0,-3-1 13 0 0,-1 0 0 0 0,0 0 0 0 0,1 1 1 0 0,-1-1-1 0 0,-1 1 0 0 0,1 0 0 0 0,-1 0 0 0 0,0 0 0 0 0,0 1 0 0 0,-1-1 0 0 0,1 1 1 0 0,-1 0-1 0 0,0-1 0 0 0,-1 1 0 0 0,0 0 0 0 0,2 9 0 0 0,6 150 113 0 0,-8-139-373 0 0,-4 41-1 0 0,0-2-439 0 0,3-64 638 0 0,0 0-38 0 0,-1 0-1 0 0,1 0 1 0 0,0-1-1 0 0,0 1 1 0 0,0 0-1 0 0,0 0 1 0 0,0-1-1 0 0,0 1 0 0 0,0 0 1 0 0,0 0-1 0 0,0-1 1 0 0,0 1-1 0 0,0 0 1 0 0,1 0-1 0 0,-1-1 1 0 0,0 1-1 0 0,0 0 0 0 0,1-1 1 0 0,-1 1-1 0 0,0 0 1 0 0,1-1-1 0 0,-1 1 1 0 0,1 0-1 0 0,-1-1 1 0 0,1 1-1 0 0,-1-1 1 0 0,1 1-1 0 0,-1-1 0 0 0,1 1 1 0 0,0-1-1 0 0,-1 1 1 0 0,1-1-1 0 0,0 0 1 0 0,0 1-1 0 0,5-5-746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39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26 159 17164 0 0,'-3'-6'51'0'0,"-1"0"0"0"0,1 0 0 0 0,0-1 1 0 0,0 1-1 0 0,1-1 0 0 0,0 1 0 0 0,0-1 1 0 0,1 0-1 0 0,0 0 0 0 0,-1-11 0 0 0,2 15-125 0 0,1 0 0 0 0,-1 0 0 0 0,1 0 0 0 0,0 0 0 0 0,-1 0 0 0 0,1 1 0 0 0,0-1 0 0 0,1 0-1 0 0,-1 1 1 0 0,0-1 0 0 0,1 0 0 0 0,0 1 0 0 0,-1 0 0 0 0,1-1 0 0 0,0 1 0 0 0,0 0 0 0 0,0 0 0 0 0,1 0 0 0 0,-1 0-1 0 0,0 0 1 0 0,1 1 0 0 0,-1-1 0 0 0,1 1 0 0 0,-1 0 0 0 0,1-1 0 0 0,0 1 0 0 0,3-1 0 0 0,4-1-164 0 0,1 0 0 0 0,-1 1 0 0 0,1 0 0 0 0,0 1 1 0 0,0 0-1 0 0,-1 0 0 0 0,1 2 0 0 0,0-1 0 0 0,0 1 0 0 0,0 0 1 0 0,-1 1-1 0 0,1 1 0 0 0,-1-1 0 0 0,14 7 0 0 0,-1 0-430 0 0,-1 2 0 0 0,-1 0 0 0 0,0 1 0 0 0,-1 1 0 0 0,26 21-1 0 0,-6 0 483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0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158 220 11843 0 0,'5'-2'139'0'0,"0"-1"1"0"0,0 0 0 0 0,0 1 0 0 0,-1-2 0 0 0,0 1 0 0 0,1 0-1 0 0,-1-1 1 0 0,0 0 0 0 0,-1 0 0 0 0,1 0 0 0 0,-1 0 0 0 0,0-1-1 0 0,0 0 1 0 0,0 1 0 0 0,0-1 0 0 0,-1 0 0 0 0,0 0 0 0 0,0 0 0 0 0,0 0-1 0 0,-1-1 1 0 0,0 1 0 0 0,0 0 0 0 0,1-7 0 0 0,-2 7-112 0 0,0 1 0 0 0,0-1 0 0 0,0 0 0 0 0,-1 1 0 0 0,0-1 0 0 0,1 0 0 0 0,-2 1 0 0 0,1-1 0 0 0,0 1 0 0 0,-1-1 0 0 0,0 1 0 0 0,0 0 0 0 0,0 0 0 0 0,-1 0 0 0 0,1 0 0 0 0,-1 0 0 0 0,0 1 0 0 0,0-1 0 0 0,0 1 0 0 0,-1-1 0 0 0,1 1 0 0 0,-1 0 0 0 0,0 1 0 0 0,0-1 0 0 0,0 1 0 0 0,0-1 0 0 0,-5-1 0 0 0,7 3-89 0 0,0 1-1 0 0,0-1 0 0 0,0 0 1 0 0,0 1-1 0 0,0 0 0 0 0,0-1 1 0 0,0 1-1 0 0,0 0 0 0 0,0 0 1 0 0,0 0-1 0 0,0 1 0 0 0,0-1 1 0 0,0 0-1 0 0,-1 1 0 0 0,1-1 1 0 0,1 1-1 0 0,-5 1 0 0 0,2 1-28 0 0,-1 0 0 0 0,0 0-1 0 0,1 0 1 0 0,0 0 0 0 0,0 0-1 0 0,-7 8 1 0 0,0 2-4 0 0,1 1 1 0 0,0 1-1 0 0,-10 18 1 0 0,13-21 64 0 0,2 1 0 0 0,-1 0 1 0 0,2 0-1 0 0,-1 0 0 0 0,2 1 0 0 0,0-1 1 0 0,1 1-1 0 0,-2 27 0 0 0,4-36 17 0 0,0 1 0 0 0,1-1 0 0 0,0 1 0 0 0,-1-1 0 0 0,2 0 0 0 0,-1 1 0 0 0,1-1 0 0 0,-1 0 0 0 0,1 0 0 0 0,1 0 0 0 0,3 6 0 0 0,-4-8 19 0 0,1 0 1 0 0,-1 0-1 0 0,1 0 1 0 0,0 0-1 0 0,0-1 1 0 0,0 0-1 0 0,0 1 1 0 0,0-1-1 0 0,1 0 1 0 0,-1 0-1 0 0,0-1 1 0 0,1 1-1 0 0,0-1 1 0 0,-1 0-1 0 0,1 0 1 0 0,0 0-1 0 0,6 1 1 0 0,-3-2 43 0 0,-1 1-1 0 0,0-1 1 0 0,1-1 0 0 0,-1 1 0 0 0,1-1 0 0 0,-1 0-1 0 0,0 0 1 0 0,0-1 0 0 0,0 0 0 0 0,0 0 0 0 0,0 0-1 0 0,0-1 1 0 0,0 0 0 0 0,-1 0 0 0 0,10-7 0 0 0,3-5 144 0 0,0 0 1 0 0,-2-1-1 0 0,16-19 1 0 0,2-2 245 0 0,28-20 233 0 0,-61 56-790 0 0,0 4-798 0 0,3 18 828 0 0,0 1-1 0 0,-1 0 1 0 0,-1 0-1 0 0,-1 0 1 0 0,-1 0-1 0 0,-1 0 1 0 0,-6 33-1 0 0,3-21 93 0 0,2 0-1 0 0,2 41 0 0 0,1-70-74 0 0,-1-1-1 0 0,1 1 1 0 0,0-1 0 0 0,0 1-1 0 0,0-1 1 0 0,0 0-1 0 0,1 0 1 0 0,0 1 0 0 0,0-1-1 0 0,0 0 1 0 0,0-1-1 0 0,1 1 1 0 0,0 0 0 0 0,3 3-1 0 0,-5-5-87 0 0,1-1-1 0 0,0 0 0 0 0,0 0 0 0 0,0 1 1 0 0,0-1-1 0 0,-1 0 0 0 0,1-1 1 0 0,1 1-1 0 0,-1 0 0 0 0,0 0 1 0 0,0-1-1 0 0,0 0 0 0 0,0 1 1 0 0,0-1-1 0 0,1 0 0 0 0,-1 0 1 0 0,0 0-1 0 0,0 0 0 0 0,0 0 0 0 0,0-1 1 0 0,1 1-1 0 0,-1-1 0 0 0,0 1 1 0 0,0-1-1 0 0,0 0 0 0 0,0 0 1 0 0,0 0-1 0 0,0 0 0 0 0,0 0 1 0 0,2-2-1 0 0,17-10-1627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0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12243 0 0,'0'0'1105'0'0,"1"5"-105"0"0,2 19-1167 0 0,0 0-1 0 0,-2 1 1 0 0,-1-1-1 0 0,-1 1 1 0 0,-4 26-1 0 0,0 12 269 0 0,0 63 205 0 0,-2 50 132 0 0,-47 280 0 0 0,34-359-203 0 0,-4 18-1211 0 0,-12 136 0 0 0,32-202 630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4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7 16131 0 0,'-1'-1'-14'0'0,"0"0"0"0"0,0 1 0 0 0,0-1 0 0 0,1 1 0 0 0,-1-1 0 0 0,0 1 0 0 0,0-1 0 0 0,0 1 0 0 0,0 0 0 0 0,0 0 0 0 0,0-1 0 0 0,0 1 0 0 0,0 0 0 0 0,0 0 0 0 0,0 0 0 0 0,0 0 0 0 0,0 0 0 0 0,0 0 0 0 0,0 0 0 0 0,0 0 0 0 0,0 1 0 0 0,0-1 0 0 0,0 0 0 0 0,0 1 0 0 0,0-1 0 0 0,0 0 0 0 0,0 1 0 0 0,0-1 0 0 0,0 1 0 0 0,0 0 0 0 0,1-1 0 0 0,-1 1 0 0 0,0 0 0 0 0,0-1 0 0 0,1 1 0 0 0,-1 0 0 0 0,0 0 0 0 0,0 1 0 0 0,-29 39-805 0 0,23-29 693 0 0,-7 7 129 0 0,1 2-1 0 0,0 0 0 0 0,2 0 1 0 0,1 1-1 0 0,0 0 0 0 0,2 1 1 0 0,0 0-1 0 0,2 0 0 0 0,0 1 1 0 0,2 0-1 0 0,0 0 0 0 0,2 0 0 0 0,1 0 1 0 0,1 0-1 0 0,0 0 0 0 0,2 0 1 0 0,1 1-1 0 0,1-2 0 0 0,1 1 1 0 0,1 0-1 0 0,17 40 0 0 0,-19-53 25 0 0,1-1 1 0 0,0 0-1 0 0,1 0 0 0 0,0 0 0 0 0,1-1 0 0 0,0 0 0 0 0,0 0 1 0 0,10 9-1 0 0,-12-14-44 0 0,-1-1 0 0 0,1 1 1 0 0,0-1-1 0 0,0 0 0 0 0,1-1 1 0 0,-1 1-1 0 0,1-1 0 0 0,-1 0 0 0 0,1 0 1 0 0,0-1-1 0 0,0 1 0 0 0,-1-1 1 0 0,1-1-1 0 0,0 1 0 0 0,0-1 1 0 0,0 0-1 0 0,9-1 0 0 0,-7 0-188 0 0,-1-1 0 0 0,1 0-1 0 0,-1 0 1 0 0,0 0 0 0 0,0 0 0 0 0,0-1-1 0 0,0-1 1 0 0,0 1 0 0 0,6-5 0 0 0,6-6-1283 0 0,28-26 1 0 0,-43 37 1388 0 0,18-16-64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1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10 19804 0 0,'-1'-1'-36'0'0,"1"0"1"0"0,-1 1-1 0 0,0-1 0 0 0,0 0 0 0 0,0 0 0 0 0,0 1 0 0 0,0-1 1 0 0,0 1-1 0 0,0-1 0 0 0,0 1 0 0 0,0-1 0 0 0,-1 1 1 0 0,1 0-1 0 0,0-1 0 0 0,0 1 0 0 0,0 0 0 0 0,0 0 0 0 0,-1 0 1 0 0,1 0-1 0 0,0 0 0 0 0,0 0 0 0 0,0 0 0 0 0,0 0 1 0 0,-1 1-1 0 0,1-1 0 0 0,0 0 0 0 0,0 1 0 0 0,0-1 0 0 0,0 1 1 0 0,0-1-1 0 0,0 1 0 0 0,0 0 0 0 0,0-1 0 0 0,0 1 0 0 0,0 0 1 0 0,0-1-1 0 0,0 1 0 0 0,-1 2 0 0 0,-5 4-103 0 0,0 0 1 0 0,0 0-1 0 0,-7 12 0 0 0,11-15 117 0 0,-38 55-116 0 0,2 3 0 0 0,3 1 0 0 0,-50 120 0 0 0,54-98-3 0 0,4 1 0 0 0,-28 145 1 0 0,46-169-334 0 0,2 0 1 0 0,3 1 0 0 0,6 95 0 0 0,3-103-117 0 0,3 0-1 0 0,16 62 1 0 0,-20-106 427 0 0,0 1-1 0 0,-1-1 1 0 0,-1 1 0 0 0,1-1-1 0 0,-2 1 1 0 0,1 0 0 0 0,-3 15-1 0 0,2-26 94 0 0,-1 0 0 0 0,1 0-1 0 0,-1 0 1 0 0,1 0 0 0 0,-1 0 0 0 0,0 0-1 0 0,1 0 1 0 0,-1 0 0 0 0,0 0 0 0 0,0 0-1 0 0,0 0 1 0 0,0-1 0 0 0,0 1 0 0 0,0 0-1 0 0,0 0 1 0 0,0-1 0 0 0,0 1 0 0 0,0-1-1 0 0,0 1 1 0 0,0-1 0 0 0,0 1 0 0 0,0-1-1 0 0,-1 0 1 0 0,1 0 0 0 0,0 1 0 0 0,0-1-1 0 0,0 0 1 0 0,-1 0 0 0 0,1 0-1 0 0,0 0 1 0 0,0-1 0 0 0,0 1 0 0 0,-1 0-1 0 0,1 0 1 0 0,0-1 0 0 0,0 1 0 0 0,0 0-1 0 0,0-1 1 0 0,-2 0 0 0 0,-4-2-514 0 0,0 0 0 0 0,0 0 1 0 0,1 0-1 0 0,-13-9 0 0 0,6 2 103 0 0,0-1 0 0 0,1 0-1 0 0,0-1 1 0 0,1-1 0 0 0,1 0 0 0 0,0 0 0 0 0,0-1 0 0 0,-12-26-1 0 0,0-8 275 0 0,-23-71-1 0 0,24 37 84 0 0,-11-81 85 0 0,29 151 503 0 0,1 0 1 0 0,1 0-1 0 0,0 0 1 0 0,1 0-1 0 0,0 0 0 0 0,1-1 1 0 0,0 1-1 0 0,1 0 1 0 0,3-14-1 0 0,0 5 204 0 0,-3 13-312 0 0,0 0 0 0 0,0 0 0 0 0,1 0 0 0 0,0 0 0 0 0,1 0 0 0 0,-1 1 1 0 0,2 0-1 0 0,-1 0 0 0 0,1 0 0 0 0,0 0 0 0 0,0 1 0 0 0,9-9 0 0 0,-4 7-93 0 0,1-1 0 0 0,-1 2 0 0 0,1-1 0 0 0,1 1-1 0 0,0 1 1 0 0,0 0 0 0 0,13-4 0 0 0,17-3 87 0 0,0 2 0 0 0,0 2 0 0 0,74-6 0 0 0,-87 11-276 0 0,1 2-1 0 0,0 2 1 0 0,-1 0-1 0 0,1 2 1 0 0,57 11-1 0 0,-75-10-92 0 0,-1 0 0 0 0,1 1 0 0 0,-1 0 0 0 0,1 1 0 0 0,-1 0 0 0 0,-1 1 0 0 0,1 0 0 0 0,-1 1 0 0 0,0 0 0 0 0,0 0 0 0 0,-1 1 0 0 0,0 1 0 0 0,-1-1 0 0 0,1 2 0 0 0,-2-1 0 0 0,1 1 0 0 0,7 13 0 0 0,-11-13 23 0 0,1 0-1 0 0,-1 0 1 0 0,-1 1 0 0 0,0 0 0 0 0,0-1-1 0 0,-1 1 1 0 0,0 0 0 0 0,-1 0 0 0 0,0 11-1 0 0,-2 17 152 0 0,-6 45-1 0 0,6-78-127 0 0,1-6-15 0 0,0 1-1 0 0,0-1 1 0 0,0 0-1 0 0,0 1 1 0 0,-1-1 0 0 0,1 0-1 0 0,0 1 1 0 0,0-1-1 0 0,0 1 1 0 0,0-1-1 0 0,0 0 1 0 0,0 1-1 0 0,0-1 1 0 0,0 0 0 0 0,1 1-1 0 0,-1-1 1 0 0,0 0-1 0 0,0 1 1 0 0,0-1-1 0 0,0 0 1 0 0,0 1-1 0 0,1-1 1 0 0,-1 0 0 0 0,0 1-1 0 0,0-1 1 0 0,1 0-1 0 0,-1 1 1 0 0,0-1-1 0 0,0 0 1 0 0,1 0-1 0 0,-1 1 1 0 0,0-1 0 0 0,1 0-1 0 0,-1 0 1 0 0,14-5 321 0 0,18-21 49 0 0,-28 22-359 0 0,51-53 179 0 0,-32 32-158 0 0,40-35-1 0 0,-56 55-59 0 0,-1 0 0 0 0,1 0-1 0 0,0 0 1 0 0,1 1 0 0 0,-1 0-1 0 0,1 1 1 0 0,0 0 0 0 0,0 0-1 0 0,0 0 1 0 0,0 1 0 0 0,12-2 0 0 0,-16 4-10 0 0,1 0 0 0 0,0 0 0 0 0,0 0 0 0 0,-1 0 0 0 0,1 1 0 0 0,-1-1 0 0 0,1 1 0 0 0,0 0 1 0 0,-1 1-1 0 0,1-1 0 0 0,-1 1 0 0 0,0 0 0 0 0,0 0 0 0 0,1 0 0 0 0,-1 1 0 0 0,-1-1 1 0 0,6 5-1 0 0,-4-2 30 0 0,0 0 1 0 0,-1 1 0 0 0,1-1-1 0 0,-1 1 1 0 0,-1 0-1 0 0,1 0 1 0 0,-1 0 0 0 0,0 1-1 0 0,0-1 1 0 0,3 13-1 0 0,-3-7-95 0 0,-1 0 0 0 0,1 0-1 0 0,-2 0 1 0 0,0 0-1 0 0,-1 1 1 0 0,0-1-1 0 0,0 0 1 0 0,-1 1 0 0 0,-1-1-1 0 0,0 0 1 0 0,-1 0-1 0 0,0 0 1 0 0,-6 11-1 0 0,4-10-449 0 0,-1-1 0 0 0,-1-1 0 0 0,1 1 0 0 0,-2-1 0 0 0,0 0 0 0 0,0-1 0 0 0,-1 0 0 0 0,0 0 0 0 0,-14 10 0 0 0,-5 3 337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1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15387 0 0,'85'-4'559'0'0,"104"7"1"0"0,44 0-576 0 0,-158-9-1246 0 0,1-4 0 0 0,126-32 0 0 0,-148 26 1137 0 0</inkml:trace>
  <inkml:trace contextRef="#ctx0" brushRef="#br0" timeOffset="1">1940 16 12187 0 0,'-13'9'872'0'0,"-4"4"-2849"0"0,-6 3 2185 0 0,-3 0-864 0 0,1 3 664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99 163 5569 0 0,'0'-3'559'0'0,"0"1"0"0"0,0 0 0 0 0,0 0 0 0 0,0-1 0 0 0,0 1 0 0 0,1 0 0 0 0,-1 0 0 0 0,1 0 0 0 0,-1-1 0 0 0,1 1 0 0 0,0 0 0 0 0,0 0-1 0 0,1-2 1 0 0,24-25 1428 0 0,-11 18-2610 0 0,0 0 0 0 0,22-12 0 0 0,-20 13 1322 0 0,-10 6-709 0 0,3-3-96 0 0,0 1 0 0 0,1 0 0 0 0,0 1 0 0 0,0 0 0 0 0,15-5 1 0 0,-22 9 44 0 0,0 1 1 0 0,0-1 0 0 0,0 1-1 0 0,0 0 1 0 0,0 0 0 0 0,0 0 0 0 0,0 0-1 0 0,0 1 1 0 0,0-1 0 0 0,0 1 0 0 0,-1 0-1 0 0,1 1 1 0 0,0-1 0 0 0,0 0 0 0 0,-1 1-1 0 0,1 0 1 0 0,-1 0 0 0 0,0 0 0 0 0,1 0-1 0 0,4 6 1 0 0,1 0-10 0 0,-2 0-1 0 0,1 1 1 0 0,-1 0-1 0 0,-1 0 1 0 0,0 1 0 0 0,0-1-1 0 0,-1 1 1 0 0,0 1 0 0 0,0-1-1 0 0,-1 1 1 0 0,4 18-1 0 0,-2-2 78 0 0,-1 1 0 0 0,-1 0 0 0 0,0 44-1 0 0,-4-47 14 0 0,-1 0-1 0 0,-1 0 0 0 0,-1 0 0 0 0,-1-1 0 0 0,-2 1 1 0 0,0-1-1 0 0,-1 0 0 0 0,-2-1 0 0 0,-20 40 1 0 0,20-46 46 0 0,-2 0 0 0 0,0-1 0 0 0,0-1 0 0 0,-2 0 1 0 0,0 0-1 0 0,0-1 0 0 0,-2-1 0 0 0,1 0 0 0 0,-2-1 1 0 0,0-1-1 0 0,0-1 0 0 0,-1 0 0 0 0,-18 8 0 0 0,19-11 261 0 0,0 0 0 0 0,-1-1 0 0 0,1-1 0 0 0,-25 4-1 0 0,38-8-206 0 0,-1 0-1 0 0,1-1 0 0 0,-1 1 1 0 0,1-1-1 0 0,-1 0 0 0 0,1 0 1 0 0,-1 0-1 0 0,0 0 0 0 0,1-1 1 0 0,-1 0-1 0 0,1 1 0 0 0,0-1 1 0 0,-1 0-1 0 0,1-1 0 0 0,0 1 1 0 0,-1-1-1 0 0,1 1 0 0 0,0-1 1 0 0,0 0-1 0 0,0 0 0 0 0,1 0 0 0 0,-1-1 1 0 0,0 1-1 0 0,1-1 0 0 0,0 1 1 0 0,-1-1-1 0 0,1 0 0 0 0,-2-4 1 0 0,3 4-90 0 0,0 0 1 0 0,0-1-1 0 0,0 1 1 0 0,1 0-1 0 0,-1-1 1 0 0,1 1 0 0 0,0 0-1 0 0,0-1 1 0 0,0 1-1 0 0,0-1 1 0 0,1 1-1 0 0,-1 0 1 0 0,1 0-1 0 0,0-1 1 0 0,0 1-1 0 0,0 0 1 0 0,0 0-1 0 0,1 0 1 0 0,-1 0-1 0 0,1 0 1 0 0,0 0 0 0 0,0 0-1 0 0,4-4 1 0 0,2-3-143 0 0,0 1 0 0 0,0 1 0 0 0,1-1 0 0 0,0 1 0 0 0,13-8 0 0 0,-9 8 4 0 0,-1 1 0 0 0,1 1-1 0 0,0 0 1 0 0,1 0 0 0 0,-1 1-1 0 0,1 1 1 0 0,0 1 0 0 0,0 0 0 0 0,1 0-1 0 0,-1 1 1 0 0,0 1 0 0 0,1 1-1 0 0,-1 0 1 0 0,1 1 0 0 0,-1 0-1 0 0,26 6 1 0 0,-18-1-32 0 0,1 1 0 0 0,-1 0-1 0 0,0 2 1 0 0,-1 1 0 0 0,0 0 0 0 0,0 2-1 0 0,-1 0 1 0 0,-1 1 0 0 0,30 26 0 0 0,-39-30 37 0 0,50 41-1613 0 0,-54-45 1330 0 0,0 0 0 0 0,1-1 0 0 0,0 0-1 0 0,0-1 1 0 0,0 0 0 0 0,0 0 0 0 0,12 3 0 0 0,-5-4 262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2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670 44 11715 0 0,'-27'2'50'0'0,"-1"2"0"0"0,1 1 0 0 0,0 1 0 0 0,0 1 0 0 0,0 1 0 0 0,1 2 0 0 0,0 0 0 0 0,1 2 0 0 0,0 1 0 0 0,1 1 0 0 0,1 0 0 0 0,0 2 0 0 0,1 1 1 0 0,1 1-1 0 0,0 1 0 0 0,1 0 0 0 0,2 2 0 0 0,0 0 0 0 0,1 1 0 0 0,1 1 0 0 0,-16 30 0 0 0,6 0-31 0 0,2 2 1 0 0,3 0-1 0 0,3 1 0 0 0,2 1 1 0 0,2 0-1 0 0,3 1 0 0 0,2 1 1 0 0,-1 108-1 0 0,10-94-8 0 0,4 0-1 0 0,3 0 1 0 0,4 0-1 0 0,2-1 1 0 0,4 0 0 0 0,44 119-1 0 0,-49-161-55 0 0,1-2 0 0 0,1 0 0 0 0,2 0 0 0 0,0-1 0 0 0,2-1 0 0 0,1-1 0 0 0,23 23 0 0 0,-23-29 19 0 0,0-1 0 0 0,2-1 0 0 0,0-1 0 0 0,1 0 0 0 0,0-2 0 0 0,1-1 0 0 0,1-1 1 0 0,41 16-1 0 0,-31-16 86 0 0,1-2 0 0 0,-1-1 0 0 0,2-1 0 0 0,-1-2 0 0 0,1-2 0 0 0,0-1 0 0 0,0-2 0 0 0,0-1 0 0 0,0-2 0 0 0,-1-1 0 0 0,1-3 0 0 0,-1 0 0 0 0,0-2 0 0 0,0-2 0 0 0,40-16 0 0 0,-38 9 169 0 0,-1-1-1 0 0,-1-1 1 0 0,-1-3 0 0 0,-1 0-1 0 0,0-2 1 0 0,-2-2 0 0 0,-1 0-1 0 0,-1-2 1 0 0,-2-2 0 0 0,0 0-1 0 0,24-38 1 0 0,-32 39 25 0 0,-2 0 0 0 0,0-1 0 0 0,-2 0-1 0 0,-2-2 1 0 0,-1 1 0 0 0,-1-2 0 0 0,-2 1 0 0 0,-1-2 0 0 0,-1 1 0 0 0,-2-1 0 0 0,-2 1 0 0 0,-1-1 0 0 0,-3-52 0 0 0,-6 30-41 0 0,-1 1 1 0 0,-4 1 0 0 0,-1 0 0 0 0,-3 0-1 0 0,-32-73 1 0 0,7 39-99 0 0,-4 1 1 0 0,-70-100-1 0 0,79 135-115 0 0,-2 1 0 0 0,-79-80 0 0 0,94 109-103 0 0,-1 1 0 0 0,-1 1 0 0 0,0 1 0 0 0,-1 1 1 0 0,-2 1-1 0 0,1 2 0 0 0,-44-18 0 0 0,61 30 11 0 0,0 0 0 0 0,0 0 0 0 0,-1 1 0 0 0,0 0-1 0 0,1 0 1 0 0,-1 2 0 0 0,0-1 0 0 0,1 1 0 0 0,-1 1 0 0 0,0 0 0 0 0,1 0 0 0 0,-13 4-1 0 0,8-1-43 0 0,1 1 1 0 0,0 1-1 0 0,0 0 0 0 0,0 1 0 0 0,1 1 0 0 0,0 0 0 0 0,-21 17 0 0 0,6 0-169 0 0,2 1 0 0 0,1 1-1 0 0,1 1 1 0 0,1 1 0 0 0,2 1 0 0 0,-24 44 0 0 0,16-19-421 0 0,2 1 1 0 0,3 2-1 0 0,2 0 0 0 0,-22 99 0 0 0,22-46 564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3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1 403 13499 0 0,'1'-1'-2'0'0,"0"0"1"0"0,1 0-1 0 0,-1 0 0 0 0,1 0 1 0 0,-1 0-1 0 0,1 0 0 0 0,-1 1 1 0 0,1-1-1 0 0,0 1 0 0 0,-1-1 1 0 0,1 1-1 0 0,0-1 0 0 0,-1 1 1 0 0,1 0-1 0 0,0 0 0 0 0,-1 0 1 0 0,1 0-1 0 0,0 0 0 0 0,0 0 1 0 0,-1 1-1 0 0,1-1 0 0 0,0 1 1 0 0,-1-1-1 0 0,1 1 0 0 0,-1-1 1 0 0,1 1-1 0 0,-1 0 0 0 0,1 0 1 0 0,-1 0-1 0 0,1 0 0 0 0,-1 0 1 0 0,2 1-1 0 0,6 5-233 0 0,0 0 0 0 0,-1 1 0 0 0,12 14-1 0 0,-18-20 250 0 0,32 40-141 0 0,-1 1 0 0 0,-2 2-1 0 0,24 50 1 0 0,65 150 310 0 0,-6 40 72 0 0,-2-5-78 0 0,-83-217-109 0 0,2-1 0 0 0,53 75 0 0 0,-75-124 47 0 0,1 0-1 0 0,0 0 1 0 0,1 0 0 0 0,1-2 0 0 0,0 1 0 0 0,0-2-1 0 0,1 1 1 0 0,21 12 0 0 0,-29-21 0 0 0,1 1 1 0 0,-1-1-1 0 0,1 1 0 0 0,-1-1 1 0 0,1-1-1 0 0,0 1 0 0 0,0-1 1 0 0,-1 0-1 0 0,1 0 0 0 0,0-1 1 0 0,0 0-1 0 0,0 0 0 0 0,0 0 1 0 0,0-1-1 0 0,0 0 1 0 0,0 0-1 0 0,-1 0 0 0 0,1-1 1 0 0,0 0-1 0 0,-1 0 0 0 0,1 0 1 0 0,-1-1-1 0 0,0 0 0 0 0,1 0 1 0 0,-1 0-1 0 0,7-6 0 0 0,3-5 162 0 0,-1 0 1 0 0,0-1-1 0 0,0 0 0 0 0,-2-1 0 0 0,0-1 0 0 0,-1 0 1 0 0,0 0-1 0 0,15-38 0 0 0,-6 6 74 0 0,-3-1 1 0 0,15-67-1 0 0,10-96-118 0 0,-10-1-1 0 0,8-344 1 0 0,-30 361-172 0 0,-2 33-1668 0 0,-6 55-3461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5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0 469 7290 0 0,'0'0'616'0'0,"1"5"18"0"0,-1-1-629 0 0,1 1 0 0 0,0-1-1 0 0,1 0 1 0 0,-1 1-1 0 0,1-1 1 0 0,0 0-1 0 0,0 0 1 0 0,0 0-1 0 0,0-1 1 0 0,5 6 0 0 0,-6-8 8 0 0,-1 0 1 0 0,1 0-1 0 0,0 0 1 0 0,0 0-1 0 0,0 0 1 0 0,0-1-1 0 0,0 1 1 0 0,0 0 0 0 0,0-1-1 0 0,0 1 1 0 0,1-1-1 0 0,-1 1 1 0 0,0-1-1 0 0,0 1 1 0 0,0-1 0 0 0,1 0-1 0 0,-1 0 1 0 0,0 1-1 0 0,0-1 1 0 0,1 0-1 0 0,-1 0 1 0 0,0 0-1 0 0,0-1 1 0 0,1 1 0 0 0,-1 0-1 0 0,0 0 1 0 0,0-1-1 0 0,1 1 1 0 0,-1-1-1 0 0,0 1 1 0 0,0-1 0 0 0,0 1-1 0 0,0-1 1 0 0,0 0-1 0 0,0 1 1 0 0,0-1-1 0 0,0 0 1 0 0,0 0-1 0 0,0 0 1 0 0,0 0 0 0 0,0 0-1 0 0,-1 0 1 0 0,2-2-1 0 0,16-19 87 0 0,-2 0 0 0 0,0-2-1 0 0,-2 0 1 0 0,0 0 0 0 0,-2-2-1 0 0,-1 1 1 0 0,0-1 0 0 0,-2-1-1 0 0,-2 0 1 0 0,0 0 0 0 0,3-30 0 0 0,-9 45 115 0 0,0 0 1 0 0,-1 0 0 0 0,-1 0-1 0 0,0 0 1 0 0,-3-12 0 0 0,4 21-139 0 0,-1-1 0 0 0,0 1 1 0 0,0-1-1 0 0,0 1 0 0 0,0-1 1 0 0,-1 1-1 0 0,1 0 0 0 0,-1-1 1 0 0,0 1-1 0 0,0 0 0 0 0,0 0 1 0 0,0 0-1 0 0,-1 1 0 0 0,1-1 1 0 0,-1 0-1 0 0,0 1 0 0 0,1 0 1 0 0,-1 0-1 0 0,0 0 0 0 0,-5-3 1 0 0,5 5-112 0 0,1-1 0 0 0,0 1 1 0 0,0 0-1 0 0,0 0 0 0 0,0 0 1 0 0,0 0-1 0 0,0 0 0 0 0,-1 0 1 0 0,1 1-1 0 0,0-1 0 0 0,0 1 1 0 0,0 0-1 0 0,0-1 0 0 0,0 1 1 0 0,0 0-1 0 0,0 0 0 0 0,0 0 1 0 0,1 1-1 0 0,-1-1 0 0 0,0 0 1 0 0,1 1-1 0 0,-1-1 0 0 0,1 1 1 0 0,-1-1-1 0 0,1 1 1 0 0,0 0-1 0 0,-1-1 0 0 0,0 4 1 0 0,-5 5-134 0 0,1-1 0 0 0,0 1 0 0 0,-7 20 0 0 0,4-6 159 0 0,1 0-1 0 0,1 1 1 0 0,1 0-1 0 0,1 0 1 0 0,2 0-1 0 0,0 1 0 0 0,2-1 1 0 0,0 1-1 0 0,2-1 1 0 0,1 1-1 0 0,1-1 0 0 0,1 0 1 0 0,2 0-1 0 0,0 0 1 0 0,15 37-1 0 0,-19-57-11 0 0,0-1 0 0 0,0 1-1 0 0,0 0 1 0 0,1-1 0 0 0,0 0-1 0 0,0 1 1 0 0,0-1 0 0 0,0 0 0 0 0,1-1-1 0 0,-1 1 1 0 0,1-1 0 0 0,0 1 0 0 0,0-1-1 0 0,0 0 1 0 0,1 0 0 0 0,-1-1-1 0 0,1 1 1 0 0,0-1 0 0 0,-1 0 0 0 0,1-1-1 0 0,0 1 1 0 0,0-1 0 0 0,0 0-1 0 0,0 0 1 0 0,0 0 0 0 0,0-1 0 0 0,1 0-1 0 0,-1 0 1 0 0,0 0 0 0 0,0 0 0 0 0,0-1-1 0 0,0 0 1 0 0,0 0 0 0 0,0 0-1 0 0,0-1 1 0 0,0 0 0 0 0,0 0 0 0 0,6-3-1 0 0,-6 2-99 0 0,-1 0-1 0 0,0 0 0 0 0,1 0 0 0 0,-1-1 0 0 0,0 0 1 0 0,-1 1-1 0 0,1-1 0 0 0,-1 0 0 0 0,1-1 0 0 0,-1 1 1 0 0,2-5-1 0 0,0-1-174 0 0,1 0 1 0 0,-2 0-1 0 0,0 0 1 0 0,4-15-1 0 0,-5 15 119 0 0,7-25-19 0 0,-2-1 0 0 0,-1 0 0 0 0,-1 0 0 0 0,0-54 0 0 0,-6 87 282 0 0,0-1-1 0 0,0 1 0 0 0,0 0 1 0 0,1 0-1 0 0,-1 0 0 0 0,1 0 1 0 0,0 0-1 0 0,0 0 0 0 0,0 0 1 0 0,0 0-1 0 0,1 0 0 0 0,-1 0 1 0 0,1 0-1 0 0,2-3 0 0 0,-3 5-70 0 0,-1 1-1 0 0,1-1 0 0 0,0 0 0 0 0,0 0 1 0 0,0 0-1 0 0,0 1 0 0 0,0-1 0 0 0,1 0 1 0 0,-1 1-1 0 0,0-1 0 0 0,0 1 0 0 0,0-1 1 0 0,0 1-1 0 0,1 0 0 0 0,-1 0 0 0 0,0-1 1 0 0,0 1-1 0 0,1 0 0 0 0,-1 0 0 0 0,0 0 1 0 0,0 0-1 0 0,1 0 0 0 0,-1 1 0 0 0,0-1 1 0 0,0 0-1 0 0,0 1 0 0 0,1-1 0 0 0,-1 0 1 0 0,0 1-1 0 0,0 0 0 0 0,0-1 0 0 0,0 1 1 0 0,0-1-1 0 0,0 1 0 0 0,0 0 0 0 0,2 1 0 0 0,5 6 69 0 0,1-1-1 0 0,-1 2 1 0 0,0-1-1 0 0,-1 1 1 0 0,0 0-1 0 0,0 1 1 0 0,5 10-1 0 0,36 79 416 0 0,-32-62-409 0 0,19 39 6035 0 0,-37-131-4975 0 0,1 33-1112 0 0,0 0 0 0 0,5-40 0 0 0,0 41-110 0 0,0 0-1 0 0,1 0 0 0 0,1 1 0 0 0,1 0 1 0 0,1 0-1 0 0,1 1 0 0 0,1 0 1 0 0,0 0-1 0 0,1 1 0 0 0,1 1 0 0 0,1 0 1 0 0,0 0-1 0 0,2 1 0 0 0,15-14 0 0 0,-21 23-3 0 0,-1 1 0 0 0,1 0 1 0 0,0 0-1 0 0,1 1 0 0 0,-1 0 0 0 0,1 0 0 0 0,0 1 0 0 0,1 1 0 0 0,15-4 0 0 0,-21 6 11 0 0,0 0 1 0 0,0 1-1 0 0,0 0 1 0 0,0 0 0 0 0,1 0-1 0 0,-1 0 1 0 0,0 1-1 0 0,0 0 1 0 0,0 0-1 0 0,0 1 1 0 0,-1-1-1 0 0,1 1 1 0 0,0 0 0 0 0,0 0-1 0 0,-1 0 1 0 0,0 1-1 0 0,1 0 1 0 0,-1 0-1 0 0,0 0 1 0 0,0 0-1 0 0,0 1 1 0 0,3 3 0 0 0,6 10-70 0 0,0 0 1 0 0,0 0-1 0 0,-2 1 1 0 0,18 37-1 0 0,27 87 158 0 0,10 18 104 0 0,-36-108-72 0 0,-21-39-44 0 0,0 1 1 0 0,-2 0 0 0 0,1 0-1 0 0,-2 1 1 0 0,8 22 0 0 0,-13-27 308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5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64 10266 0 0,'2'-57'1332'0'0,"-1"50"-975"0"0,1 8-146 0 0,4 30-545 0 0,78 1044 1049 0 0,-79-924-646 0 0,-5-150-192 0 0,-1-1-116 0 0,-1-1 167 0 0,1 1 1 0 0,0 0 0 0 0,-1-1-1 0 0,1 1 1 0 0,0-1-1 0 0,0 0 1 0 0,0 1-1 0 0,0-1 1 0 0,-1 0-1 0 0,1 0 1 0 0,0 0 0 0 0,0 0-1 0 0,0 0 1 0 0,1 0-1 0 0,-1 0 1 0 0,0 0-1 0 0,-1-2 1 0 0,-14-25-1200 0 0,12 20 947 0 0,-90-208-3652 0 0,31 61 4999 0 0,56 140-763 0 0,2 6 128 0 0,1 1 0 0 0,-1-1 1 0 0,2 0-1 0 0,-1-1 0 0 0,1 1 0 0 0,1 0 1 0 0,0-1-1 0 0,-2-19 0 0 0,5 26-292 0 0,0 0 0 0 0,0 0 0 0 0,1 0 0 0 0,-1 0 0 0 0,1 0 0 0 0,0 0 0 0 0,0 0 0 0 0,0 0 0 0 0,0 1 0 0 0,0-1 1 0 0,0 1-1 0 0,1 0 0 0 0,-1-1 0 0 0,1 1 0 0 0,0 0 0 0 0,-1 1 0 0 0,1-1 0 0 0,0 0 0 0 0,0 1 0 0 0,0-1 0 0 0,6 0 0 0 0,9-5-72 0 0,1 1 0 0 0,29-4-1 0 0,-27 6 151 0 0,-1 0-171 0 0,0 0-1 0 0,0 2 1 0 0,0 1 0 0 0,0 0-1 0 0,0 1 1 0 0,1 1-1 0 0,-1 1 1 0 0,0 1 0 0 0,24 7-1 0 0,-31-6-15 0 0,1 0 0 0 0,-1 1-1 0 0,-1 1 1 0 0,1 0-1 0 0,-1 1 1 0 0,0 0 0 0 0,-1 0-1 0 0,0 2 1 0 0,0-1-1 0 0,0 1 1 0 0,-1 1 0 0 0,-1 0-1 0 0,0 0 1 0 0,11 16-1 0 0,-8-6 21 0 0,-1 0-1 0 0,-1 1 0 0 0,-1 0 0 0 0,0 0 1 0 0,-2 1-1 0 0,-1 0 0 0 0,0 0 0 0 0,-2 1 1 0 0,3 33-1 0 0,6 115-1741 0 0,-13-170 1610 0 0,0 0-1 0 0,1 0 1 0 0,-1 0 0 0 0,0 0-1 0 0,1 0 1 0 0,-1 0-1 0 0,1 0 1 0 0,-1 0 0 0 0,1 0-1 0 0,-1-1 1 0 0,1 1 0 0 0,0 0-1 0 0,-1 0 1 0 0,1-1 0 0 0,0 1-1 0 0,-1 0 1 0 0,1-1-1 0 0,0 1 1 0 0,0-1 0 0 0,0 1-1 0 0,0-1 1 0 0,0 1 0 0 0,0-1-1 0 0,-1 0 1 0 0,1 1 0 0 0,0-1-1 0 0,0 0 1 0 0,0 0 0 0 0,0 0-1 0 0,0 0 1 0 0,0 0-1 0 0,0 0 1 0 0,0 0 0 0 0,0 0-1 0 0,0 0 1 0 0,0 0 0 0 0,0 0-1 0 0,0-1 1 0 0,2 0 0 0 0,11-5-1649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6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63 13651 0 0,'-5'-2'13'0'0,"-1"2"0"0"0,0-1 1 0 0,0 1-1 0 0,0 0 0 0 0,0 0 1 0 0,0 1-1 0 0,1 0 0 0 0,-1 0 0 0 0,0 0 1 0 0,0 0-1 0 0,1 1 0 0 0,-1 0 0 0 0,-9 5 1 0 0,7-2-20 0 0,1 0 1 0 0,0 0 0 0 0,0 1 0 0 0,0-1-1 0 0,1 1 1 0 0,0 1 0 0 0,0-1 0 0 0,-7 12 0 0 0,1 1 3 0 0,1 1 1 0 0,1 0 0 0 0,0 0-1 0 0,2 1 1 0 0,1 0 0 0 0,-8 35-1 0 0,9-31 31 0 0,2 0-1 0 0,1 1 0 0 0,0-1 1 0 0,3 34-1 0 0,0-50-27 0 0,1 0 1 0 0,0 0 0 0 0,0 0-1 0 0,1-1 1 0 0,0 1-1 0 0,0-1 1 0 0,1 1-1 0 0,0-1 1 0 0,1 0 0 0 0,0 0-1 0 0,0 0 1 0 0,0 0-1 0 0,1-1 1 0 0,1 0-1 0 0,11 13 1 0 0,-12-16-64 0 0,1 0 1 0 0,0 0-1 0 0,0-1 0 0 0,0 0 1 0 0,0 0-1 0 0,1 0 0 0 0,-1-1 1 0 0,1 0-1 0 0,-1 0 0 0 0,1-1 1 0 0,0 0-1 0 0,0 0 0 0 0,-1 0 1 0 0,1-1-1 0 0,0 0 0 0 0,0 0 1 0 0,0-1-1 0 0,0 0 0 0 0,12-3 1 0 0,9-4-314 0 0,1-1 0 0 0,-2-1 0 0 0,32-16 0 0 0,-56 24 350 0 0,54-26-157 0 0,0-3 0 0 0,-2-2 0 0 0,-2-2-1 0 0,93-81 1 0 0,-133 103 346 0 0,0 0 0 0 0,-1-1 0 0 0,-1 0 1 0 0,0-1-1 0 0,-1 0 0 0 0,0 0 0 0 0,-2-1 0 0 0,11-25 0 0 0,-16 33-16 0 0,-1 1 0 0 0,0-1-1 0 0,0 0 1 0 0,-1 1 0 0 0,0-1 0 0 0,0 0-1 0 0,-1 0 1 0 0,0 0 0 0 0,-2-12 0 0 0,1 14-50 0 0,0 0 1 0 0,-1 1 0 0 0,1 0 0 0 0,-2-1-1 0 0,1 1 1 0 0,0 0 0 0 0,-1 0 0 0 0,0 0-1 0 0,0 0 1 0 0,-1 1 0 0 0,1-1 0 0 0,-1 1-1 0 0,0 0 1 0 0,-7-6 0 0 0,8 7-76 0 0,0 1 0 0 0,-1-1 0 0 0,1 1 0 0 0,0 0 0 0 0,-1 0-1 0 0,1 0 1 0 0,-1 1 0 0 0,0-1 0 0 0,0 1 0 0 0,1 0 0 0 0,-1 0 0 0 0,0 0 0 0 0,0 1 0 0 0,0-1 0 0 0,0 1 0 0 0,-8 1 0 0 0,6 0-40 0 0,1 0 0 0 0,-1 0 0 0 0,1 1 0 0 0,-1 0 0 0 0,1 0 0 0 0,-1 0 0 0 0,1 1 0 0 0,0 0 0 0 0,0 0 0 0 0,-7 6 0 0 0,1 0-33 0 0,1 1 0 0 0,0 0 0 0 0,0 1 1 0 0,1 0-1 0 0,0 1 0 0 0,1 0 0 0 0,1 0 0 0 0,-11 22 0 0 0,11-16 44 0 0,0 1 0 0 0,1 0-1 0 0,-5 30 1 0 0,9-39 17 0 0,1 0 0 0 0,0 0 0 0 0,1 0 0 0 0,0 0 0 0 0,0 0 0 0 0,1-1 1 0 0,0 1-1 0 0,1 0 0 0 0,3 10 0 0 0,-4-17 11 0 0,-1-1 0 0 0,1 0 0 0 0,0 1-1 0 0,0-1 1 0 0,0 0 0 0 0,1 0 0 0 0,-1 0 0 0 0,0 0 0 0 0,1 0 0 0 0,-1 0 0 0 0,1 0 0 0 0,0 0 0 0 0,0-1 0 0 0,0 1 0 0 0,0-1 0 0 0,0 1-1 0 0,0-1 1 0 0,0 0 0 0 0,0 0 0 0 0,0 1 0 0 0,0-2 0 0 0,4 2 0 0 0,-2-1 31 0 0,0-1 0 0 0,0 0 0 0 0,0 0 0 0 0,0 0 0 0 0,0 0 0 0 0,0-1-1 0 0,0 1 1 0 0,0-1 0 0 0,0 0 0 0 0,0-1 0 0 0,0 1 0 0 0,5-3 0 0 0,5-3 97 0 0,1-2 0 0 0,-1 1 1 0 0,-1-2-1 0 0,0 0 0 0 0,20-19 1 0 0,0-9-1 0 0,-22 24-111 0 0,1 0 1 0 0,1 0 0 0 0,14-11-1 0 0,-24 22-64 0 0,0 1 0 0 0,1-1 0 0 0,-1 1-1 0 0,1 0 1 0 0,0 0 0 0 0,-1 0 0 0 0,1 0 0 0 0,0 1-1 0 0,0-1 1 0 0,0 1 0 0 0,0 0 0 0 0,0 1-1 0 0,1-1 1 0 0,-1 1 0 0 0,0-1 0 0 0,0 1-1 0 0,0 0 1 0 0,6 2 0 0 0,-6-1-26 0 0,0 0 1 0 0,-1 1-1 0 0,1 0 1 0 0,-1 0-1 0 0,1 0 0 0 0,-1 1 1 0 0,0-1-1 0 0,0 1 1 0 0,0-1-1 0 0,0 1 1 0 0,0 0-1 0 0,-1 0 1 0 0,1 0-1 0 0,1 4 0 0 0,32 53-361 0 0,-34-55 391 0 0,74 166-123 0 0,-75-169 77 0 0,-1-1 0 0 0,0 0 0 0 0,1 0 0 0 0,-1 1 0 0 0,1-1 0 0 0,0 0 0 0 0,-1 0 0 0 0,1 0 0 0 0,0 0 0 0 0,-1 0 0 0 0,1 0 0 0 0,0 0 0 0 0,0 0 1 0 0,0 0-1 0 0,0-1 0 0 0,0 1 0 0 0,0 0 0 0 0,0 0 0 0 0,0-1 0 0 0,0 1 0 0 0,0-1 0 0 0,1 1 0 0 0,-1-1 0 0 0,0 1 0 0 0,0-1 0 0 0,0 0 0 0 0,1 0 0 0 0,-1 1 1 0 0,0-1-1 0 0,0 0 0 0 0,1 0 0 0 0,-1 0 0 0 0,0 0 0 0 0,0-1 0 0 0,1 1 0 0 0,-1 0 0 0 0,0 0 0 0 0,0-1 0 0 0,1 1 0 0 0,0-1 0 0 0,3-2-231 0 0,-1-1 0 0 0,0 1 1 0 0,1-1-1 0 0,-1 0 0 0 0,-1 0 0 0 0,1 0 0 0 0,6-9 0 0 0,5-9-321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6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13091 0 0,'1'1'43'0'0,"0"0"1"0"0,0 0-1 0 0,0 0 1 0 0,0 0-1 0 0,0 0 0 0 0,0 1 1 0 0,0-1-1 0 0,0 0 1 0 0,0 0-1 0 0,-1 1 1 0 0,1-1-1 0 0,-1 0 0 0 0,1 1 1 0 0,-1-1-1 0 0,1 1 1 0 0,-1 2-1 0 0,5 30-392 0 0,-4-23 181 0 0,17 173 360 0 0,-12 361 0 0 0,-23-346-1285 0 0,4-60-726 0 0,10-103 1725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7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1 844 16339 0 0,'0'0'1169'0'0,"11"7"-1753"0"0,2-2 664 0 0,2 0-664 0 0,6 1 183 0 0,4 1-167 0 0,11-1 192 0 0,2-2 56 0 0,2-1-512 0 0,3-3-368 0 0,5-3 456 0 0,4-1 752 0 0,3-5-753 0 0</inkml:trace>
  <inkml:trace contextRef="#ctx0" brushRef="#br0" timeOffset="1">2680 1 19148 0 0,'0'0'22'0'0,"1"0"0"0"0,-1 0 1 0 0,1-1-1 0 0,-1 1 0 0 0,0 0 0 0 0,1 0 0 0 0,-1 0 0 0 0,1 0 1 0 0,-1 0-1 0 0,1 0 0 0 0,-1 0 0 0 0,0 0 0 0 0,1 0 0 0 0,-1 0 0 0 0,1 0 1 0 0,-1 0-1 0 0,1 1 0 0 0,-1-1 0 0 0,0 0 0 0 0,1 0 0 0 0,-1 0 1 0 0,1 1-1 0 0,-1-1 0 0 0,0 0 0 0 0,1 0 0 0 0,-1 1 0 0 0,0-1 1 0 0,1 0-1 0 0,-1 1 0 0 0,0-1 0 0 0,0 0 0 0 0,1 1 0 0 0,-1-1 0 0 0,0 0 1 0 0,0 1-1 0 0,0-1 0 0 0,1 0 0 0 0,-1 1 0 0 0,0-1 0 0 0,0 1 1 0 0,0-1-1 0 0,0 1 0 0 0,0-1 0 0 0,0 0 0 0 0,0 1 0 0 0,0 0 0 0 0,7 23-515 0 0,-4-2 365 0 0,-1-1-1 0 0,-1 1 0 0 0,-1-1 1 0 0,-1 0-1 0 0,-1 1 0 0 0,0-1 1 0 0,-7 21-1 0 0,-48 149 250 0 0,39-135-164 0 0,-297 732-294 0 0,273-691-64 0 0,35-81 297 0 0,-28 64-464 0 0,19-48-547 0 0,-32 51 1 0 0,47-83 1060 0 0,1 1 1 0 0,0 0-1 0 0,-1 0 0 0 0,1 0 1 0 0,-1-1-1 0 0,1 1 1 0 0,-1 0-1 0 0,1-1 0 0 0,-1 1 1 0 0,1 0-1 0 0,-1-1 0 0 0,0 1 1 0 0,1-1-1 0 0,-1 1 0 0 0,0-1 1 0 0,0 1-1 0 0,1-1 1 0 0,-1 0-1 0 0,0 1 0 0 0,0-1 1 0 0,0 0-1 0 0,1 1 0 0 0,-1-1 1 0 0,0 0-1 0 0,0 0 1 0 0,0 0-1 0 0,0 0 0 0 0,-1 0 1 0 0,1-1-49 0 0,0 0 0 0 0,0 1 0 0 0,0-1 0 0 0,0 0 0 0 0,0 0 1 0 0,0 0-1 0 0,0 0 0 0 0,0 0 0 0 0,1 0 0 0 0,-1-1 0 0 0,0 1 1 0 0,1 0-1 0 0,-1 0 0 0 0,1 0 0 0 0,-1-1 0 0 0,1-1 0 0 0,-4-8-597 0 0,2-1-1 0 0,-3-23 1 0 0,2-2 120 0 0,1-5 447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 9770 0 0,'-4'0'126'0'0,"1"0"0"0"0,0 0 0 0 0,0 0 0 0 0,-1 0-1 0 0,1 1 1 0 0,0-1 0 0 0,-1 1 0 0 0,1 0 0 0 0,0 0 0 0 0,0 0 0 0 0,0 0-1 0 0,0 1 1 0 0,0-1 0 0 0,0 1 0 0 0,0 0 0 0 0,1 0 0 0 0,-1 0 0 0 0,1 0-1 0 0,-1 0 1 0 0,1 0 0 0 0,0 1 0 0 0,0 0 0 0 0,0-1 0 0 0,0 1 0 0 0,0 0 0 0 0,0 0-1 0 0,1 0 1 0 0,-1 0 0 0 0,1 0 0 0 0,0 0 0 0 0,0 0 0 0 0,0 3 0 0 0,-1 6-47 0 0,1-1 1 0 0,0 0 0 0 0,1 0-1 0 0,0 0 1 0 0,1 1 0 0 0,0-1-1 0 0,0 0 1 0 0,5 12-1 0 0,7 22 662 0 0,-13-45-533 0 0,8 0-111 0 0,0-1 0 0 0,0 1 0 0 0,0-2 0 0 0,0 1 0 0 0,9-4 0 0 0,22-4-82 0 0,155-2-56 0 0,-11 2-115 0 0,-149-1-493 0 0,-3 2-6141 0 0,-23 7 4409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7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11739 0 0,'4'-6'640'0'0,"0"0"0"0"0,1 0 1 0 0,0 0-1 0 0,0 1 1 0 0,12-10-1 0 0,-15 13-609 0 0,1 1 1 0 0,0-1-1 0 0,0 1 1 0 0,0 0-1 0 0,0 0 0 0 0,0 0 1 0 0,0 0-1 0 0,0 1 1 0 0,0-1-1 0 0,0 1 0 0 0,0 0 1 0 0,0-1-1 0 0,0 2 1 0 0,1-1-1 0 0,-1 0 0 0 0,0 0 1 0 0,5 2-1 0 0,3 2-21 0 0,1 0 0 0 0,0 0 1 0 0,-1 1-1 0 0,0 1 0 0 0,0 0 0 0 0,-1 0 0 0 0,1 1 1 0 0,-1 0-1 0 0,14 15 0 0 0,4 5 97 0 0,42 53 0 0 0,-25-19-12 0 0,-3 1 0 0 0,-3 2 0 0 0,-3 2 0 0 0,31 76 0 0 0,84 290-705 0 0,-133-372-885 0 0,-3 1-1 0 0,8 72 0 0 0,-22-115 378 0 0,0 0 0 0 0,-3 27 0 0 0,-2-24 922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8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1 304 14923 0 0,'1'-5'49'0'0,"0"-1"0"0"0,0 0 1 0 0,0 1-1 0 0,1-1 0 0 0,0 1 0 0 0,1 0 0 0 0,-1 0 0 0 0,1 0 0 0 0,0 0 0 0 0,0 0 1 0 0,0 0-1 0 0,1 1 0 0 0,-1-1 0 0 0,1 1 0 0 0,0 0 0 0 0,1 0 0 0 0,-1 1 0 0 0,1-1 0 0 0,-1 1 1 0 0,10-4-1 0 0,8-5-199 0 0,2 2 0 0 0,-1 0 1 0 0,37-9-1 0 0,-20 7 335 0 0,-33 10-180 0 0,258-81 53 0 0,-200 66-130 0 0,1 3 1 0 0,74-6-1 0 0,-123 18 15 0 0,0 1 1 0 0,0 1 0 0 0,0 0 0 0 0,1 1 0 0 0,-1 1 0 0 0,0 1-1 0 0,20 6 1 0 0,-36-9 35 0 0,1 1 0 0 0,-1-1 0 0 0,1 1-1 0 0,-1 0 1 0 0,0-1 0 0 0,1 1 0 0 0,-1 0 0 0 0,0 0 0 0 0,0 0-1 0 0,0 0 1 0 0,1 0 0 0 0,-1 1 0 0 0,0-1 0 0 0,-1 0 0 0 0,1 0-1 0 0,0 1 1 0 0,0-1 0 0 0,0 1 0 0 0,-1-1 0 0 0,1 0-1 0 0,0 4 1 0 0,0-2-4 0 0,-1 1 0 0 0,0-1 0 0 0,0 0 0 0 0,0 1 0 0 0,0-1 1 0 0,-1 1-1 0 0,1-1 0 0 0,-1 0 0 0 0,-1 6 0 0 0,-3 4-3 0 0,0-1-1 0 0,-1 0 1 0 0,0 0 0 0 0,-8 11 0 0 0,-10 11 11 0 0,14-21 25 0 0,0 0 0 0 0,2 1 1 0 0,0-1-1 0 0,0 2 0 0 0,-8 21 0 0 0,15-32-8 0 0,1 0 0 0 0,-1 0-1 0 0,1 0 1 0 0,0 0 0 0 0,0 0-1 0 0,0 0 1 0 0,0 1 0 0 0,1-1 0 0 0,-1 0-1 0 0,1 0 1 0 0,0 0 0 0 0,0 0 0 0 0,1-1-1 0 0,-1 1 1 0 0,1 0 0 0 0,0 0 0 0 0,0-1-1 0 0,0 1 1 0 0,5 4 0 0 0,4 6-13 0 0,2 0 0 0 0,-1-1 0 0 0,19 14-1 0 0,1 1 3 0 0,-25-21 6 0 0,1 1-12 0 0,0-1 0 0 0,-1 2 1 0 0,0-1-1 0 0,0 1 0 0 0,7 14 0 0 0,-13-22 11 0 0,0 1 0 0 0,0 0 0 0 0,0 0 0 0 0,-1 0 0 0 0,1 0-1 0 0,0 0 1 0 0,-1 0 0 0 0,0 0 0 0 0,0 0 0 0 0,1 0 0 0 0,-1 0-1 0 0,0 0 1 0 0,-1 0 0 0 0,1 0 0 0 0,0 0 0 0 0,-1 0 0 0 0,1 0-1 0 0,-1 0 1 0 0,1-1 0 0 0,-1 1 0 0 0,0 0 0 0 0,0 0 0 0 0,0 0-1 0 0,0-1 1 0 0,0 1 0 0 0,0 0 0 0 0,0-1 0 0 0,-1 1 0 0 0,1-1-1 0 0,0 1 1 0 0,-1-1 0 0 0,0 0 0 0 0,1 0 0 0 0,-1 0 0 0 0,0 0-1 0 0,-3 2 1 0 0,-7 3-25 0 0,-1 0-1 0 0,0 0 1 0 0,0-1 0 0 0,-1-1-1 0 0,1-1 1 0 0,-1 0 0 0 0,-15 2-1 0 0,-1-2 18 0 0,-1-1 0 0 0,-38-2 0 0 0,39-3 46 0 0,0 0-1 0 0,0-2 1 0 0,1-1 0 0 0,-33-11 0 0 0,50 14-248 0 0,1-1 0 0 0,0-1 0 0 0,0 0 0 0 0,1 0 0 0 0,-1-1 1 0 0,1 0-1 0 0,0-1 0 0 0,1 0 0 0 0,0-1 0 0 0,0 0 0 0 0,0 0 0 0 0,1-1 0 0 0,-9-13 1 0 0,13 16-23 0 0,1 0 1 0 0,0 0-1 0 0,0 0 1 0 0,1 0-1 0 0,0-1 0 0 0,0 1 1 0 0,1-1-1 0 0,-1 1 1 0 0,1-9-1 0 0,0-14 84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8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8194 0 0,'58'71'1448'0'0,"-48"-57"-1341"0"0,0 0-1 0 0,-2 1 1 0 0,0 0-1 0 0,0 0 1 0 0,5 19 0 0 0,8 13 164 0 0,-13-28-41 0 0,10 37 1 0 0,-4-9 73 0 0,-11-41-238 0 0,-1 1-1 0 0,1-1 0 0 0,0 0 1 0 0,0 0-1 0 0,1 0 1 0 0,-1 0-1 0 0,10 10 0 0 0,-11-15-42 0 0,-1 1 0 0 0,1-1-1 0 0,0 1 1 0 0,0-1-1 0 0,0 0 1 0 0,0 0 0 0 0,0 0-1 0 0,0 0 1 0 0,0 0 0 0 0,0 0-1 0 0,0 0 1 0 0,0-1-1 0 0,0 1 1 0 0,1-1 0 0 0,-1 0-1 0 0,0 1 1 0 0,0-1-1 0 0,1 0 1 0 0,-1 0 0 0 0,0 0-1 0 0,0-1 1 0 0,1 1 0 0 0,-1-1-1 0 0,0 1 1 0 0,0-1-1 0 0,0 0 1 0 0,1 1 0 0 0,1-3-1 0 0,10-4 42 0 0,0 0-1 0 0,-1-1 1 0 0,0 0-1 0 0,0-1 1 0 0,-1-1-1 0 0,0 0 1 0 0,-1 0-1 0 0,0-1 1 0 0,-1-1-1 0 0,0 0 1 0 0,-1 0-1 0 0,0-1 1 0 0,-1 0-1 0 0,9-21 1 0 0,39-96 489 0 0,-55 129-605 0 0,0 3-168 0 0,0 0 188 0 0,0-1 0 0 0,0 1 0 0 0,0 0-1 0 0,0 1 1 0 0,0-1 0 0 0,-1 0 0 0 0,1 0 0 0 0,-1 0 0 0 0,1 0 0 0 0,-1 1 0 0 0,0-1 0 0 0,0 0-1 0 0,0 3 1 0 0,0-1-13 0 0,10 147 42 0 0,-17 268-1 0 0,3-349-6 0 0,-18 474 91 0 0,22-527-51 0 0,-2 0 0 0 0,0 0 0 0 0,-1 0 0 0 0,-1-1 0 0 0,0 1-1 0 0,-10 22 1 0 0,12-34 2 0 0,0 0 0 0 0,-1 0 0 0 0,0-1 0 0 0,0 1 0 0 0,0-1 0 0 0,0 0 0 0 0,-1 0 0 0 0,1 0 1 0 0,-1 0-1 0 0,0-1 0 0 0,-1 1 0 0 0,1-1 0 0 0,0 0 0 0 0,-1 0 0 0 0,0-1 0 0 0,0 1 0 0 0,1-1 0 0 0,-1 0 0 0 0,-1 0 0 0 0,1-1 0 0 0,0 1 0 0 0,0-1 0 0 0,-1 0 0 0 0,-5 0 0 0 0,3-1 23 0 0,1 0 1 0 0,-1-1-1 0 0,0 1 1 0 0,1-1-1 0 0,-1-1 1 0 0,1 1-1 0 0,0-1 1 0 0,-1 0-1 0 0,1-1 1 0 0,0 0-1 0 0,0 0 1 0 0,1-1-1 0 0,-1 0 1 0 0,1 0-1 0 0,-1 0 1 0 0,1-1-1 0 0,-10-10 1 0 0,1-1 28 0 0,0-2 1 0 0,2 0-1 0 0,0 0 1 0 0,-19-37-1 0 0,30 51-91 0 0,0 1-1 0 0,1-1 0 0 0,-1 0 0 0 0,1 1 1 0 0,0-1-1 0 0,0 0 0 0 0,0 0 0 0 0,0 0 1 0 0,0 0-1 0 0,1 0 0 0 0,0-1 0 0 0,0 1 1 0 0,0 0-1 0 0,1 0 0 0 0,-1 0 1 0 0,1 0-1 0 0,0 0 0 0 0,2-5 0 0 0,-1 4-12 0 0,0 0-1 0 0,1 0 0 0 0,0 0 1 0 0,0 1-1 0 0,0-1 0 0 0,1 1 0 0 0,0 0 1 0 0,0-1-1 0 0,0 2 0 0 0,0-1 1 0 0,0 1-1 0 0,8-6 0 0 0,32-19-119 0 0,71-33-1 0 0,119-54-1085 0 0,-198 95-473 0 0,0-1-1 0 0,53-42 1 0 0,-73 47 160 0 0,1 0-279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9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15219 0 0,'2'2'134'0'0,"0"1"0"0"0,0-1-1 0 0,0 1 1 0 0,-1 0 0 0 0,1-1-1 0 0,-1 1 1 0 0,0 0 0 0 0,0 0-1 0 0,2 5 1 0 0,3 8-212 0 0,10 11 18 0 0,-3-4 81 0 0,-1 0 1 0 0,11 30-1 0 0,-15-12 135 0 0,-8-41-108 0 0,2-5-545 0 0,0-3 409 0 0,0-1 1 0 0,0 0 0 0 0,0 0 0 0 0,-1 0-1 0 0,-1 0 1 0 0,0 0 0 0 0,0 0-1 0 0,-1 0 1 0 0,-3-18 0 0 0,2 16 89 0 0,1 0 0 0 0,0-1 0 0 0,0 1 0 0 0,2 0 0 0 0,-1-1 0 0 0,1 1 1 0 0,4-17-1 0 0,-4 22 25 0 0,1 0 0 0 0,0 0 0 0 0,1 0 0 0 0,0 0 0 0 0,-1 0 1 0 0,2 1-1 0 0,-1 0 0 0 0,1-1 0 0 0,-1 1 0 0 0,1 1 0 0 0,1-1 0 0 0,-1 0 1 0 0,10-6-1 0 0,-13 10-35 0 0,1 0 0 0 0,-1 1 1 0 0,0 0-1 0 0,0-1 0 0 0,1 1 1 0 0,-1-1-1 0 0,1 1 0 0 0,-1 0 1 0 0,0 0-1 0 0,1 0 0 0 0,-1 0 1 0 0,1 0-1 0 0,-1 0 0 0 0,0 0 1 0 0,1 1-1 0 0,-1-1 0 0 0,0 0 1 0 0,1 1-1 0 0,-1-1 1 0 0,0 1-1 0 0,1 0 0 0 0,-1-1 1 0 0,0 1-1 0 0,0 0 0 0 0,0 0 1 0 0,0-1-1 0 0,0 1 0 0 0,0 0 1 0 0,0 0-1 0 0,0 0 0 0 0,2 3 1 0 0,28 35-178 0 0,-6 6 133 0 0,26 63 0 0 0,-30-59 137 0 0,32 52 1 0 0,-40-85 70 0 0,-4-15 333 0 0,-8-3-396 0 0,1 0 1 0 0,-1 0-1 0 0,0 0 1 0 0,1 0-1 0 0,-1 0 1 0 0,0 0-1 0 0,0 0 1 0 0,0-1-1 0 0,0-3 1 0 0,3-5-70 0 0,26-88 312 0 0,-22 67-373 0 0,2 0 1 0 0,25-56-1 0 0,-31 81 14 0 0,1 0 1 0 0,-1 0 0 0 0,1 0 0 0 0,1 1 0 0 0,-1-1-1 0 0,1 1 1 0 0,0 0 0 0 0,0 1 0 0 0,1 0-1 0 0,0 0 1 0 0,0 0 0 0 0,0 1 0 0 0,14-7-1 0 0,-17 10-2 0 0,0-1 1 0 0,0 1-1 0 0,0-1 0 0 0,1 1 0 0 0,-1 1 0 0 0,0-1 0 0 0,1 1 0 0 0,-1-1 0 0 0,1 1 0 0 0,-1 0 0 0 0,0 1 0 0 0,1-1 0 0 0,-1 1 0 0 0,0 0 0 0 0,1 0 0 0 0,-1 0 0 0 0,0 1 1 0 0,0-1-1 0 0,0 1 0 0 0,0 0 0 0 0,0 0 0 0 0,0 1 0 0 0,-1-1 0 0 0,1 1 0 0 0,-1-1 0 0 0,1 1 0 0 0,3 5 0 0 0,5 6-3 0 0,-2 1 0 0 0,1 0 0 0 0,-2 0 0 0 0,0 1 0 0 0,-1 0 0 0 0,-1 1 0 0 0,0-1 0 0 0,8 35 0 0 0,-3 2 63 0 0,7 90-1 0 0,-19-143-73 0 0,0 0 0 0 0,0 0 0 0 0,0 0 0 0 0,0 0 0 0 0,0 1-1 0 0,0-1 1 0 0,0 0 0 0 0,0 0 0 0 0,0 0 0 0 0,0 1-1 0 0,0-1 1 0 0,0 0 0 0 0,0 0 0 0 0,0 0 0 0 0,0 1 0 0 0,0-1-1 0 0,0 0 1 0 0,0 0 0 0 0,0 0 0 0 0,0 0 0 0 0,0 1-1 0 0,0-1 1 0 0,0 0 0 0 0,0 0 0 0 0,0 0 0 0 0,1 1 0 0 0,-1-1-1 0 0,0 0 1 0 0,0 0 0 0 0,0 0 0 0 0,0 0 0 0 0,0 0-1 0 0,0 1 1 0 0,1-1 0 0 0,-1 0 0 0 0,0 0 0 0 0,0 0 0 0 0,0 0-1 0 0,0 0 1 0 0,1 0 0 0 0,-1 0 0 0 0,0 0 0 0 0,0 0-1 0 0,0 0 1 0 0,1 0 0 0 0,-1 0 0 0 0,0 0 0 0 0,0 0 0 0 0,0 0-1 0 0,1 0 1 0 0,-1 0 0 0 0,0 0 0 0 0,0 0 0 0 0,1 0-1 0 0,8-13-1562 0 0,7-22-949 0 0,-9 13 2159 0 0,1-2-533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49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8610 0 0,'0'0'3511'0'0,"2"2"-3395"0"0,4 11-23 0 0,0-1 0 0 0,-1 1 0 0 0,-1 0 1 0 0,0 0-1 0 0,-1 0 0 0 0,3 18 0 0 0,1 4 125 0 0,5 20 47 0 0,-3 1-1 0 0,3 107 1 0 0,-23 114-171 0 0,-13-43-155 0 0,19-192-391 0 0,2 80 0 0 0,9-13-4516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0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16 822 11314 0 0,'7'-6'138'0'0,"0"1"1"0"0,0-1-1 0 0,1 1 0 0 0,-1 1 0 0 0,1-1 0 0 0,0 1 0 0 0,1 1 0 0 0,-1 0 0 0 0,1 0 0 0 0,0 0 0 0 0,-1 1 0 0 0,13-1 0 0 0,8 0-83 0 0,-1 1 1 0 0,45 3-1 0 0,-63-1-40 0 0,0 1 1 0 0,0 0 0 0 0,0 1-1 0 0,-1 0 1 0 0,1 1-1 0 0,-1 0 1 0 0,1 0 0 0 0,-1 1-1 0 0,0 0 1 0 0,-1 1-1 0 0,1 0 1 0 0,14 11 0 0 0,-17-11-9 0 0,-1 0 0 0 0,1 1 1 0 0,-1 0-1 0 0,-1-1 1 0 0,1 2-1 0 0,-1-1 1 0 0,0 0-1 0 0,0 1 1 0 0,-1 0-1 0 0,0 0 1 0 0,0 0-1 0 0,-1 0 1 0 0,0 0-1 0 0,0 1 1 0 0,0-1-1 0 0,-1 1 1 0 0,0 8-1 0 0,-1-4 4 0 0,-1-1 0 0 0,0 0 0 0 0,-1 0-1 0 0,0 0 1 0 0,-1 0 0 0 0,-1 0 0 0 0,1-1-1 0 0,-1 1 1 0 0,-1-1 0 0 0,0 0 0 0 0,-1 0 0 0 0,0-1-1 0 0,0 1 1 0 0,-1-1 0 0 0,0-1 0 0 0,0 1 0 0 0,-15 11-1 0 0,7-6 11 0 0,-1-1-1 0 0,0-1 0 0 0,0 0 1 0 0,-2-1-1 0 0,1-1 0 0 0,-1-1 1 0 0,-1 0-1 0 0,1-1 0 0 0,-22 5 1 0 0,33-11-39 0 0,1-1 1 0 0,-1 0-1 0 0,1 0 1 0 0,-1 0-1 0 0,0-1 1 0 0,1 0-1 0 0,-1 0 0 0 0,0-1 1 0 0,1 1-1 0 0,-1-2 1 0 0,1 1-1 0 0,-1-1 1 0 0,1 0-1 0 0,-10-4 1 0 0,11 4-86 0 0,1-1 1 0 0,0 0-1 0 0,-1 0 1 0 0,1 0-1 0 0,1-1 1 0 0,-1 1-1 0 0,0-1 1 0 0,1 0-1 0 0,0 0 1 0 0,0 0 0 0 0,0 0-1 0 0,0-1 1 0 0,1 1-1 0 0,-1-1 1 0 0,1 1-1 0 0,0-1 1 0 0,1 0-1 0 0,-1 0 1 0 0,0-7-1 0 0,-1-7-667 0 0,1-1 0 0 0,2 1 0 0 0,1-24 0 0 0,-1 28 311 0 0,4-34-1082 0 0</inkml:trace>
  <inkml:trace contextRef="#ctx0" brushRef="#br0" timeOffset="1">694 1 8498 0 0,'5'4'232'0'0,"0"0"0"0"0,-1 0 0 0 0,0 1 0 0 0,0 0 0 0 0,0 0 1 0 0,0 0-1 0 0,-1 0 0 0 0,0 0 0 0 0,0 1 0 0 0,0-1 0 0 0,-1 1 0 0 0,3 7 0 0 0,1 11 292 0 0,8 41 0 0 0,-12-51-614 0 0,10 67 482 0 0,1 147 0 0 0,-22 84-70 0 0,2-126-175 0 0,16-11-237 0 0,-2-90-985 0 0,-5-30-3688 0 0,-3-49 2990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0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53 11362 0 0,'-1'-2'58'0'0,"1"0"-1"0"0,0 1 1 0 0,0-1-1 0 0,0 1 1 0 0,-1-1-1 0 0,1 0 1 0 0,1 1-1 0 0,-1-1 1 0 0,0 0-1 0 0,0 1 1 0 0,1-1-1 0 0,-1 1 1 0 0,1-1-1 0 0,-1 1 1 0 0,1-1-1 0 0,0 1 1 0 0,-1-1-1 0 0,1 1 1 0 0,0 0-1 0 0,0-1 1 0 0,0 1-1 0 0,0 0 1 0 0,0 0-1 0 0,0-1 1 0 0,1 1-1 0 0,-1 0 1 0 0,0 0-1 0 0,1 0 1 0 0,-1 1-1 0 0,0-1 1 0 0,1 0-1 0 0,-1 0 1 0 0,1 1 0 0 0,-1-1-1 0 0,1 1 1 0 0,-1-1-1 0 0,1 1 1 0 0,0 0-1 0 0,-1 0 1 0 0,2-1-1 0 0,12-1-148 0 0,-1 1 1 0 0,0 0-1 0 0,25 2 0 0 0,-21-1 312 0 0,0 1-210 0 0,1 1 1 0 0,-1 1 0 0 0,0 0 0 0 0,0 2 0 0 0,0 0 0 0 0,-1 1-1 0 0,0 0 1 0 0,0 2 0 0 0,0 0 0 0 0,-1 1 0 0 0,16 11 0 0 0,1 3-86 0 0,-2 1 1 0 0,0 2 0 0 0,55 59 0 0 0,-49-38 61 0 0,-25-31 21 0 0,1-1 0 0 0,22 22 0 0 0,-27-30 18 0 0,0 0 0 0 0,1-1 0 0 0,-1 0 0 0 0,1-1 0 0 0,0 1 1 0 0,15 5-1 0 0,-18-9 11 0 0,0-1 1 0 0,1 1-1 0 0,-1-1 1 0 0,1 0-1 0 0,-1 0 1 0 0,1-1-1 0 0,0 0 1 0 0,-1 0-1 0 0,1 0 1 0 0,0-1-1 0 0,8-2 1 0 0,-6 1 72 0 0,1-1 0 0 0,-1-1 0 0 0,0 1 0 0 0,0-2 0 0 0,-1 1-1 0 0,1-1 1 0 0,-1 0 0 0 0,0-1 0 0 0,0 0 0 0 0,-1 0 0 0 0,0-1 0 0 0,0 0 0 0 0,0 0 0 0 0,-1 0 0 0 0,0-1 0 0 0,0 0 0 0 0,-1 0 0 0 0,0-1 0 0 0,-1 1 0 0 0,5-13 0 0 0,-5 13-77 0 0,-2 0 0 0 0,1 0 0 0 0,-1 0 0 0 0,0-1 0 0 0,-1 1 1 0 0,0-1-1 0 0,0 1 0 0 0,-1-1 0 0 0,0 0 0 0 0,-1 1 0 0 0,1-1 0 0 0,-2 1 0 0 0,1-1 0 0 0,-1 1 0 0 0,-1 0 1 0 0,1 0-1 0 0,-1 0 0 0 0,-1 0 0 0 0,1 0 0 0 0,-1 0 0 0 0,-1 1 0 0 0,1 0 0 0 0,-9-10 0 0 0,9 13-73 0 0,0 0 0 0 0,-1 0-1 0 0,0 1 1 0 0,1-1 0 0 0,-1 1-1 0 0,0 0 1 0 0,0 1 0 0 0,-1-1-1 0 0,1 1 1 0 0,0 0 0 0 0,-1 0-1 0 0,0 0 1 0 0,1 1 0 0 0,-1 0-1 0 0,0 0 1 0 0,0 1 0 0 0,1-1-1 0 0,-1 1 1 0 0,0 1 0 0 0,0-1-1 0 0,0 1 1 0 0,1 0 0 0 0,-9 2-1 0 0,-5 2-400 0 0,0 2 0 0 0,0-1 0 0 0,1 2 0 0 0,0 1 0 0 0,-26 16 0 0 0,39-22 218 0 0,-16 10-931 0 0,-39 31 0 0 0,35-20 409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0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18852 0 0,'12'119'-136'0'0,"-5"0"0"0"0,-5 0 0 0 0,-5 0 0 0 0,-28 184 0 0 0,19-198-1044 0 0,7-55-220 0 0,-2 0-1 0 0,-19 76 1 0 0,20-109 1066 0 0,1 1-457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1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13451 0 0,'45'19'548'0'0,"1"-2"0"0"0,90 21 0 0 0,-118-34-518 0 0,1-1 0 0 0,-1-1 0 0 0,1-1 1 0 0,0 0-1 0 0,0-2 0 0 0,0 0 0 0 0,-1-1 1 0 0,1 0-1 0 0,0-2 0 0 0,26-8 0 0 0,-31 5-24 0 0,0 0 0 0 0,-1-1 0 0 0,1 0-1 0 0,-2-1 1 0 0,1 0 0 0 0,-2-1 0 0 0,14-13 0 0 0,18-16-149 0 0,-40 38 128 0 0,-1-2 1 0 0,1 1-1 0 0,-1 0 0 0 0,0 0 0 0 0,0-1 0 0 0,0 1 0 0 0,0-1 0 0 0,0 0 1 0 0,0 1-1 0 0,-1-1 0 0 0,0 0 0 0 0,1 0 0 0 0,-1 0 0 0 0,0 0 0 0 0,0 0 1 0 0,-1 0-1 0 0,1-1 0 0 0,0 1 0 0 0,-1 0 0 0 0,0 0 0 0 0,0 0 1 0 0,0-4-1 0 0,-1 5 6 0 0,1 0 0 0 0,-1 1 0 0 0,1-1 0 0 0,-1 0 0 0 0,0 1 0 0 0,1-1 0 0 0,-1 1 0 0 0,0-1 0 0 0,0 1 1 0 0,0-1-1 0 0,0 1 0 0 0,0 0 0 0 0,0 0 0 0 0,-1-1 0 0 0,1 1 0 0 0,0 0 0 0 0,-2-1 0 0 0,0 1-3 0 0,0-1 0 0 0,1 1 0 0 0,-1 0 0 0 0,0 0 0 0 0,0 1 0 0 0,0-1 0 0 0,1 0 0 0 0,-1 1 0 0 0,0 0 0 0 0,0 0 0 0 0,0 0 0 0 0,0 0 0 0 0,-3 0-1 0 0,-4 2 6 0 0,0 1 0 0 0,1-1-1 0 0,-1 2 1 0 0,1-1-1 0 0,0 1 1 0 0,0 0-1 0 0,0 1 1 0 0,0 0 0 0 0,1 1-1 0 0,0 0 1 0 0,0 0-1 0 0,0 1 1 0 0,1-1-1 0 0,0 2 1 0 0,-9 12-1 0 0,-6 8 66 0 0,2 1 0 0 0,-34 64 0 0 0,51-87-55 0 0,-8 14 30 0 0,1 1-1 0 0,0-1 1 0 0,2 2-1 0 0,-11 40 1 0 0,18-57-9 0 0,0 1 0 0 0,0-1 0 0 0,1 1 0 0 0,0-1 0 0 0,0 1 0 0 0,0 0 0 0 0,0-1 0 0 0,1 1 0 0 0,0-1 1 0 0,0 0-1 0 0,1 1 0 0 0,0-1 0 0 0,0 0 0 0 0,0 0 0 0 0,0 0 0 0 0,1 0 0 0 0,-1 0 0 0 0,1 0 1 0 0,1-1-1 0 0,-1 0 0 0 0,1 1 0 0 0,-1-1 0 0 0,1 0 0 0 0,0-1 0 0 0,9 7 0 0 0,0-2 44 0 0,1 0 0 0 0,0-1-1 0 0,0-1 1 0 0,1 0 0 0 0,0-1-1 0 0,0-1 1 0 0,0 0 0 0 0,0-1-1 0 0,1 0 1 0 0,-1-1 0 0 0,1-1-1 0 0,0-1 1 0 0,24-2 0 0 0,-7-1 25 0 0,0-1 1 0 0,0-2 0 0 0,-1-2 0 0 0,0-1-1 0 0,44-18 1 0 0,-63 22-84 0 0,-1-1 1 0 0,1 0-1 0 0,-1-1 0 0 0,13-9 1 0 0,-20 12-485 0 0,0-1-1 0 0,0 1 1 0 0,-1-1 0 0 0,1 1 0 0 0,-1-1 0 0 0,-1-1 0 0 0,1 1 0 0 0,-1 0 0 0 0,1-1 0 0 0,-2 0 0 0 0,4-7 0 0 0,0 0-2674 0 0,-4 9 1389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1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725 1 17292 0 0,'-7'0'59'0'0,"0"0"1"0"0,-1 0-1 0 0,1 1 1 0 0,0 0-1 0 0,0 1 1 0 0,0 0-1 0 0,0 0 1 0 0,0 0-1 0 0,0 1 1 0 0,1 0 0 0 0,-1 0-1 0 0,1 1 1 0 0,0-1-1 0 0,0 2 1 0 0,0-1-1 0 0,0 1 1 0 0,-9 9-1 0 0,-5 8-206 0 0,0 1-1 0 0,2 1 1 0 0,-16 26-1 0 0,15-22 235 0 0,-210 342-232 0 0,177-270 117 0 0,-74 197-1 0 0,107-241-53 0 0,3 2-1 0 0,2-1 0 0 0,-11 102 0 0 0,22-126-40 0 0,2 0 0 0 0,2-1 0 0 0,0 1 0 0 0,3 0 0 0 0,0-1 0 0 0,2 0 0 0 0,2 0 0 0 0,15 42-1 0 0,-5-33 22 0 0,2 0-1 0 0,1-1 1 0 0,3-1-1 0 0,1-1 1 0 0,1-2-1 0 0,3 0 1 0 0,0-2-1 0 0,3-1 1 0 0,0-2-1 0 0,2-1 1 0 0,1-1-1 0 0,2-2 1 0 0,0-2-1 0 0,2-1 0 0 0,1-2 1 0 0,50 20-1 0 0,-65-33-249 0 0,0 0-1 0 0,49 8 0 0 0,-63-15-107 0 0,0-1 1 0 0,1 0-1 0 0,-1-1 0 0 0,1 0 0 0 0,-1-1 0 0 0,0 0 0 0 0,1 0 0 0 0,-1-1 0 0 0,13-5 0 0 0,2-4-1277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5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14131 0 0,'-2'2'213'0'0,"0"0"-1"0"0,0 1 1 0 0,0-1 0 0 0,0 1-1 0 0,0-1 1 0 0,1 1-1 0 0,-1 0 1 0 0,1 0 0 0 0,-1 0-1 0 0,1 0 1 0 0,0 0 0 0 0,1 0-1 0 0,-1 0 1 0 0,0 6-1 0 0,-3 48 183 0 0,4-53-525 0 0,2 25 102 0 0,1-1 1 0 0,2 1-1 0 0,13 46 0 0 0,-10-41 70 0 0,10 68-1 0 0,-15-49-340 0 0,-2-1 0 0 0,-2 1 0 0 0,-16 99 0 0 0,13-111-1552 0 0,4-39 1396 0 0,0-1 0 0 0,0 1 0 0 0,0-1 0 0 0,0 1 0 0 0,0 0 0 0 0,0-1 1 0 0,1 1-1 0 0,-1-1 0 0 0,1 1 0 0 0,-1-1 0 0 0,1 1 0 0 0,1 1 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1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16780 0 0,'36'116'1716'0'0,"38"101"-1796"0"0,-48-156 160 0 0,2-1-1 0 0,42 65 1 0 0,-55-103-30 0 0,1 0 1 0 0,0-2-1 0 0,2 0 0 0 0,0 0 1 0 0,1-2-1 0 0,1-1 0 0 0,1 0 1 0 0,33 20-1 0 0,-35-25-2 0 0,1-2-1 0 0,0 0 1 0 0,1-1 0 0 0,0-1-1 0 0,1-1 1 0 0,0-1 0 0 0,0-1-1 0 0,0 0 1 0 0,29 0 0 0 0,-39-4 2 0 0,-1-1 0 0 0,1 0 0 0 0,-1-1 0 0 0,1-1 0 0 0,-1 0 0 0 0,1 0 0 0 0,-1-1 0 0 0,0-1 0 0 0,0 1 0 0 0,-1-2 0 0 0,1 0 0 0 0,-1 0 0 0 0,0-1 0 0 0,0 0-1 0 0,-1 0 1 0 0,1-1 0 0 0,-2-1 0 0 0,1 0 0 0 0,14-17 0 0 0,-10 7 108 0 0,-1 0-1 0 0,-1-1 0 0 0,0-1 0 0 0,-2 1 1 0 0,0-2-1 0 0,-1 1 0 0 0,-1-1 0 0 0,-1-1 1 0 0,-1 1-1 0 0,3-34 0 0 0,-1-20-558 0 0,-5-125-1 0 0,-6 130-3487 0 0,-19-98 1 0 0,20 143 2957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2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294 108 14083 0 0,'-12'80'660'0'0,"-37"128"0"0"0,-44 71-580 0 0,43-155 39 0 0,-19 55 221 0 0,66-170-504 0 0,-2 5 1039 0 0,2-14-386 0 0,-2-9-355 0 0,3-2-152 0 0,1 1 0 0 0,0 0 0 0 0,1-1 0 0 0,0 1 0 0 0,0-1 0 0 0,2-11 0 0 0,0-3-56 0 0,-1-97 163 0 0,-2 76 97 0 0,1 1 0 0 0,12-80-1 0 0,-2 81-127 0 0,2 0 0 0 0,1 0 0 0 0,3 2 0 0 0,1 0 0 0 0,2 1-1 0 0,2 0 1 0 0,1 2 0 0 0,2 0 0 0 0,2 2 0 0 0,43-48 0 0 0,-64 80-53 0 0,0 0 1 0 0,0 0 0 0 0,1 0 0 0 0,-1 1 0 0 0,1 0 0 0 0,0 0 0 0 0,8-4 0 0 0,-12 7-17 0 0,0 0 1 0 0,0 0 0 0 0,0 1-1 0 0,0-1 1 0 0,0 1 0 0 0,0-1-1 0 0,0 1 1 0 0,0 0-1 0 0,0-1 1 0 0,1 1 0 0 0,-1 0-1 0 0,0 0 1 0 0,0 1 0 0 0,0-1-1 0 0,0 0 1 0 0,0 1 0 0 0,0 0-1 0 0,0-1 1 0 0,0 1 0 0 0,0 0-1 0 0,0 0 1 0 0,0 0 0 0 0,0 0-1 0 0,0 0 1 0 0,0 0 0 0 0,-1 1-1 0 0,3 1 1 0 0,5 7-23 0 0,-2-1-1 0 0,1 1 1 0 0,-1 0 0 0 0,-1 1 0 0 0,0 0 0 0 0,8 18 0 0 0,22 76 90 0 0,-29-82-34 0 0,39 139 72 0 0,9 29 32 0 0,-40-147-76 0 0,2 0 0 0 0,30 52 0 0 0,-33-71-71 0 0,33 66 158 0 0,-42-81-203 0 0,-1 0 0 0 0,-1 0 1 0 0,0 0-1 0 0,0 0 1 0 0,-1 1-1 0 0,-1 0 0 0 0,1 12 1 0 0,-2-23 7 0 0,0 1 1 0 0,0-1-1 0 0,0 1 1 0 0,0-1-1 0 0,0 0 1 0 0,0 1-1 0 0,0-1 1 0 0,0 1-1 0 0,-1-1 1 0 0,1 0-1 0 0,0 1 1 0 0,0-1-1 0 0,0 1 1 0 0,-1-1-1 0 0,1 0 1 0 0,0 1-1 0 0,0-1 1 0 0,-1 0-1 0 0,1 1 1 0 0,0-1-1 0 0,-1 0 1 0 0,1 0-1 0 0,0 1 1 0 0,-1-1-1 0 0,1 0 1 0 0,-1 0-1 0 0,1 0 1 0 0,0 1-1 0 0,-1-1 1 0 0,1 0-1 0 0,-1 0 1 0 0,1 0-1 0 0,-20-1-1597 0 0,-15-9 563 0 0,10-1 340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2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20788 0 0,'20'-1'26'0'0,"-1"1"0"0"0,0 0 0 0 0,0 2 1 0 0,35 6-1 0 0,-4 0-7 0 0,2-1 61 0 0,1-3-1 0 0,0-2 1 0 0,0-3 0 0 0,100-13 0 0 0,-137 11-129 0 0,12-1-451 0 0,-1-2 1 0 0,0 0 0 0 0,0-2-1 0 0,36-16 1 0 0,-61 23 222 0 0,1 0 1 0 0,-1 0 0 0 0,0-1-1 0 0,0 1 1 0 0,0-1 0 0 0,0 1-1 0 0,0-1 1 0 0,-1 1 0 0 0,4-5-1 0 0,1-6-1427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20404 0 0,'42'31'45'0'0,"-2"1"0"0"0,-2 3 1 0 0,-1 1-1 0 0,-2 1 0 0 0,-1 2 0 0 0,-2 2 0 0 0,-2 1 0 0 0,42 78 0 0 0,-7 13 347 0 0,-6 2 0 0 0,-6 3 0 0 0,65 275 0 0 0,-82-193-292 0 0,-24-128-71 0 0,-1-6 11 0 0,0 173-1 0 0,-13-208-74 0 0,-3 1 1 0 0,-1-1-1 0 0,-3 0 0 0 0,-25 83 1 0 0,24-108-156 0 0,-1 0-1 0 0,-1 0 1 0 0,-1-1 0 0 0,-1-1 0 0 0,-2 0 0 0 0,0-1 0 0 0,-1 0-1 0 0,-2-2 1 0 0,0 0 0 0 0,-1-1 0 0 0,-23 17 0 0 0,12-13-522 0 0,0-3 0 0 0,-1 0 0 0 0,-1-2 1 0 0,-1-2-1 0 0,-1-1 0 0 0,0-2 0 0 0,-62 17 0 0 0,20-12 495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3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309 141 15851 0 0,'0'0'1603'0'0,"2"-9"-834"0"0,1 2-792 0 0,0 0 1 0 0,1 1 0 0 0,0-1 0 0 0,0 1 0 0 0,0 0 0 0 0,1 0 0 0 0,0 0-1 0 0,0 1 1 0 0,1 0 0 0 0,-1 0 0 0 0,1 0 0 0 0,9-5 0 0 0,-5 3-50 0 0,1 0 1 0 0,0 1 0 0 0,0 0-1 0 0,1 0 1 0 0,-1 2-1 0 0,1-1 1 0 0,14-2 0 0 0,-24 6 24 0 0,0 1 0 0 0,1-1 0 0 0,-1 1 1 0 0,0 0-1 0 0,0 0 0 0 0,0 0 0 0 0,1 0 1 0 0,-1 0-1 0 0,0 0 0 0 0,0 0 0 0 0,0 1 1 0 0,0-1-1 0 0,1 1 0 0 0,-1 0 0 0 0,0 0 1 0 0,0-1-1 0 0,0 1 0 0 0,0 0 0 0 0,0 1 1 0 0,-1-1-1 0 0,1 0 0 0 0,3 3 1 0 0,-3-1-9 0 0,-1-1 1 0 0,1 1 0 0 0,0 0 0 0 0,-1 0 0 0 0,1 0-1 0 0,-1 1 1 0 0,0-1 0 0 0,0 0 0 0 0,0 0 0 0 0,-1 1 0 0 0,1-1-1 0 0,-1 0 1 0 0,1 5 0 0 0,-2 11-56 0 0,0 0 1 0 0,-1-1-1 0 0,-1 1 1 0 0,-6 20-1 0 0,9-38 113 0 0,-8 32-7 0 0,-2 0 1 0 0,0-1 0 0 0,-3-1 0 0 0,0 0 0 0 0,-2-1 0 0 0,-1 0-1 0 0,-37 49 1 0 0,12-37 2162 0 0,42-44-2110 0 0,1 0-1 0 0,0 1 0 0 0,-1-1 0 0 0,1 0 0 0 0,0 1 1 0 0,0-1-1 0 0,0 1 0 0 0,0 0 0 0 0,0 0 1 0 0,1 0-1 0 0,1-1 0 0 0,3-2 7 0 0,5-3-141 0 0,0 1 1 0 0,0 0-1 0 0,1 0 1 0 0,0 2-1 0 0,0-1 1 0 0,0 2-1 0 0,27-5 1 0 0,-33 7 14 0 0,1 1 0 0 0,-1 0 0 0 0,1 0 0 0 0,-1 0 0 0 0,1 1 0 0 0,-1 0 0 0 0,1 1 0 0 0,-1 0 0 0 0,0 0 0 0 0,0 0 0 0 0,0 1 0 0 0,0 0 0 0 0,0 1 0 0 0,-1-1 0 0 0,1 1 0 0 0,6 6 0 0 0,-4-3 30 0 0,0 2 1 0 0,-1-1-1 0 0,0 1 1 0 0,-1 0 0 0 0,0 0-1 0 0,0 1 1 0 0,-1 0-1 0 0,0 0 1 0 0,-1 1 0 0 0,5 13-1 0 0,-3-6 104 0 0,-2 0-1 0 0,0 0 1 0 0,-2 1-1 0 0,0 0 1 0 0,1 30-1 0 0,-4-43 37 0 0,0-1-1 0 0,0 0 0 0 0,-1 1 0 0 0,0-1 1 0 0,0 0-1 0 0,-1 0 0 0 0,1 0 0 0 0,-1 0 0 0 0,0 0 1 0 0,0 0-1 0 0,-1-1 0 0 0,-5 9 0 0 0,2-4 95 0 0,-1-1-1 0 0,0 0 0 0 0,-1-1 0 0 0,1 0 1 0 0,-1 0-1 0 0,-10 6 0 0 0,-5 1 167 0 0,-1 0-1 0 0,-1-1 1 0 0,-52 18-1 0 0,39-18-234 0 0,0-2-1 0 0,0-2 1 0 0,-47 5-1 0 0,64-11-123 0 0,-1-2 1 0 0,1-1-1 0 0,-1 0 1 0 0,1-1-1 0 0,-1-2 1 0 0,1 0-1 0 0,-31-9 1 0 0,45 10-176 0 0,0-1 0 0 0,0 0 0 0 0,0 0 1 0 0,0-1-1 0 0,1 0 0 0 0,-1 0 0 0 0,1 0 1 0 0,0-1-1 0 0,-10-9 0 0 0,12 8-357 0 0,-1 0 0 0 0,1 0 0 0 0,0 0 0 0 0,0 0 0 0 0,0 0 0 0 0,1-1 0 0 0,0 0-1 0 0,1 0 1 0 0,-1 0 0 0 0,1 0 0 0 0,1 0 0 0 0,-1 0 0 0 0,1 0 0 0 0,1-1 0 0 0,-1 1 0 0 0,1-8 0 0 0,3-29-3020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1118 43 12859 0 0,'-8'-5'234'0'0,"0"0"0"0"0,0 0-1 0 0,-1 0 1 0 0,0 1 0 0 0,1 1 0 0 0,-1-1 0 0 0,-1 1 0 0 0,1 1 0 0 0,0 0 0 0 0,-1 0 0 0 0,1 1 0 0 0,-1 0-1 0 0,1 1 1 0 0,-1 0 0 0 0,0 0 0 0 0,1 1 0 0 0,-17 3 0 0 0,2 3-362 0 0,0 1-1 0 0,1 1 1 0 0,-39 20 0 0 0,20-5 56 0 0,1 2 1 0 0,2 1 0 0 0,0 2 0 0 0,2 2 0 0 0,1 2 0 0 0,1 0 0 0 0,-51 68 0 0 0,32-27 55 0 0,3 1 1 0 0,4 3-1 0 0,-45 101 1 0 0,53-92-12 0 0,4 2 0 0 0,4 2-1 0 0,4 1 1 0 0,-26 156 0 0 0,43-173 17 0 0,3 0-1 0 0,3 1 1 0 0,4-1-1 0 0,3 1 0 0 0,3-1 1 0 0,23 105-1 0 0,-22-146 29 0 0,3-1-1 0 0,0 1 0 0 0,2-2 0 0 0,2 0 0 0 0,1 0 0 0 0,1-1 1 0 0,39 53-1 0 0,-42-66 17 0 0,1-2 1 0 0,1 0 0 0 0,1 0-1 0 0,0-2 1 0 0,1 0 0 0 0,0-1-1 0 0,2 0 1 0 0,-1-2 0 0 0,1 0-1 0 0,1-1 1 0 0,0-1 0 0 0,0-1-1 0 0,35 10 1 0 0,-26-12 50 0 0,-1-1 0 0 0,1-1-1 0 0,0-2 1 0 0,-1-1 0 0 0,1-1 0 0 0,57-7-1 0 0,-48 0 43 0 0,-1-1-1 0 0,0-2 1 0 0,0-2-1 0 0,65-30 1 0 0,-59 20 31 0 0,-1-2 0 0 0,-1-2 0 0 0,-1-1 0 0 0,-1-3 0 0 0,-2-1 0 0 0,-1-1 0 0 0,-1-2 1 0 0,54-71-1 0 0,-63 68 79 0 0,-1-1 1 0 0,-2-1 0 0 0,-2-1-1 0 0,-2-1 1 0 0,-2-1-1 0 0,-1 0 1 0 0,-2-1-1 0 0,-2-1 1 0 0,9-66 0 0 0,-14 52-7 0 0,-3 1 0 0 0,-3-1 1 0 0,-2 0-1 0 0,-3 0 1 0 0,-2 0-1 0 0,-27-111 0 0 0,5 63-183 0 0,-5 2 0 0 0,-4 1-1 0 0,-5 2 1 0 0,-94-166 0 0 0,123 245-90 0 0,-1 0 1 0 0,-2 1-1 0 0,0 1 0 0 0,-1 0 0 0 0,-1 1 1 0 0,-1 1-1 0 0,-27-21 0 0 0,36 32-40 0 0,0 0-1 0 0,-1 1 0 0 0,1 0 0 0 0,-1 1 1 0 0,0 1-1 0 0,-1-1 0 0 0,1 2 0 0 0,-1-1 1 0 0,1 2-1 0 0,-1 0 0 0 0,0 0 0 0 0,0 1 1 0 0,0 0-1 0 0,0 1 0 0 0,0 1 0 0 0,0 0 1 0 0,0 0-1 0 0,-13 4 0 0 0,2 1-62 0 0,1 2-1 0 0,0 0 1 0 0,0 2 0 0 0,1 0-1 0 0,0 2 1 0 0,1 0 0 0 0,1 1-1 0 0,0 1 1 0 0,-22 20-1 0 0,6-1-273 0 0,2 2 0 0 0,2 1-1 0 0,-44 64 1 0 0,54-67-223 0 0,0 1 0 0 0,2 1 0 0 0,2 1 0 0 0,1 0 0 0 0,2 1 0 0 0,1 1 0 0 0,2 0 0 0 0,2 1 0 0 0,1 0 0 0 0,-3 50 0 0 0,9-11-342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19476 0 0,'-1'0'-25'0'0,"1"0"0"0"0,-1 0 0 0 0,0 1 0 0 0,1-1 0 0 0,-1 0-1 0 0,0 0 1 0 0,1 0 0 0 0,-1 0 0 0 0,0 1 0 0 0,1-1 0 0 0,-1 0 0 0 0,1 1 0 0 0,-1-1-1 0 0,1 0 1 0 0,-1 1 0 0 0,1-1 0 0 0,-1 1 0 0 0,1-1 0 0 0,-1 1 0 0 0,1-1 0 0 0,0 1-1 0 0,-1-1 1 0 0,1 1 0 0 0,0-1 0 0 0,-1 1 0 0 0,1 0 0 0 0,0-1 0 0 0,0 1 0 0 0,-1 0-1 0 0,1-1 1 0 0,0 1 0 0 0,0-1 0 0 0,0 1 0 0 0,0 0 0 0 0,0-1 0 0 0,0 1 0 0 0,0 0-1 0 0,0 0 1 0 0,-1 34-665 0 0,1-29 528 0 0,14 492-1135 0 0,-26 495 1447 0 0,3-612-111 0 0,9-258-2 0 0,8 60 4 0 0,-4-165-1096 0 0,-2-33-413 0 0,1-35-1725 0 0,-3 9 916 0 0,0-7-591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5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19860 0 0,'0'0'-628'0'0,"4"6"-692"0"0,2 6 1030 0 0,0 1 1 0 0,-1 0-1 0 0,0 0 1 0 0,-1 0-1 0 0,4 27 1 0 0,7 75-88 0 0,-15-114 377 0 0,18 518 181 0 0,-43 3 29 0 0,-1 57-116 0 0,26-556-95 0 0,-1 50 10 0 0,-11 89 1 0 0,12-160-37 0 0,0-1 0 0 0,0 1 0 0 0,-1-1 0 0 0,1 1 0 0 0,0-1 0 0 0,0 1 0 0 0,-1-1 0 0 0,1 1 0 0 0,-1-1 0 0 0,1 1 0 0 0,-1-1 1 0 0,0 0-1 0 0,1 1 0 0 0,-1-1 0 0 0,0 0 0 0 0,0 1 0 0 0,0-1 0 0 0,0 0 0 0 0,0 0 0 0 0,0 0 0 0 0,-1 0 0 0 0,-1 2 0 0 0,1-3-87 0 0,1 0 1 0 0,0 0-1 0 0,0-1 0 0 0,-1 1 0 0 0,1 0 1 0 0,0 0-1 0 0,0-1 0 0 0,-1 1 0 0 0,1-1 1 0 0,0 1-1 0 0,0-1 0 0 0,0 1 0 0 0,0-1 0 0 0,-1 0 1 0 0,1 0-1 0 0,0 1 0 0 0,0-1 0 0 0,1 0 1 0 0,-1 0-1 0 0,-2-2 0 0 0,-5-7-976 0 0,0 0 0 0 0,0-1 0 0 0,-11-22 1 0 0,-3-10-1283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5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 16684 0 0,'7'-4'111'0'0,"0"-1"0"0"0,-1 2 0 0 0,1-1 0 0 0,0 1 0 0 0,1 0 0 0 0,-1 1 0 0 0,1 0 1 0 0,-1 0-1 0 0,1 1 0 0 0,-1-1 0 0 0,12 1 0 0 0,7-3-165 0 0,79-14-11 0 0,0 6 1 0 0,1 3-1 0 0,108 7 1 0 0,-191 3 3 0 0,0 1-1 0 0,0 1 1 0 0,-1 1-1 0 0,1 1 1 0 0,-1 0-1 0 0,0 2 1 0 0,40 19-1 0 0,-46-17 6 0 0,0 0-1 0 0,0 1 0 0 0,-1 1 0 0 0,-1 1 0 0 0,0 0 1 0 0,0 0-1 0 0,-2 2 0 0 0,1 0 0 0 0,-2 0 1 0 0,13 20-1 0 0,-9-9 5 0 0,-1 0 0 0 0,-1 1 0 0 0,15 47-1 0 0,16 85-38 0 0,-28-92 106 0 0,27 68-1 0 0,-40-125 47 0 0,1-1 0 0 0,0 1 0 0 0,0-1 0 0 0,1 0 0 0 0,0 0 0 0 0,1 0 0 0 0,9 9 0 0 0,-14-15-27 0 0,1 0 0 0 0,0 0 0 0 0,0-1-1 0 0,0 1 1 0 0,0-1 0 0 0,0 0 0 0 0,1 1 0 0 0,-1-1 0 0 0,0 0 0 0 0,0 0 0 0 0,1 0-1 0 0,-1-1 1 0 0,1 1 0 0 0,-1-1 0 0 0,1 1 0 0 0,-1-1 0 0 0,1 0 0 0 0,-1 0 0 0 0,1 0-1 0 0,-1 0 1 0 0,1 0 0 0 0,-1 0 0 0 0,1-1 0 0 0,-1 1 0 0 0,1-1 0 0 0,-1 0 0 0 0,0 0-1 0 0,1 0 1 0 0,-1 0 0 0 0,0 0 0 0 0,0 0 0 0 0,3-2 0 0 0,3-3 52 0 0,0-1 1 0 0,-1 1-1 0 0,0-1 0 0 0,0 0 1 0 0,-1 0-1 0 0,1-1 0 0 0,-2 0 1 0 0,1 0-1 0 0,-1-1 1 0 0,0 1-1 0 0,-1-1 0 0 0,0 0 1 0 0,0 0-1 0 0,-1-1 0 0 0,0 1 1 0 0,-1-1-1 0 0,2-12 0 0 0,-2 3-11 0 0,0 0 0 0 0,-2 0-1 0 0,0 0 1 0 0,-1 0-1 0 0,-1 0 1 0 0,0 0-1 0 0,-2 1 1 0 0,-5-21 0 0 0,-4 1-124 0 0,0 1 0 0 0,-2 0 0 0 0,-2 1 0 0 0,-24-37 0 0 0,30 55-561 0 0,-1 1 0 0 0,-1 0 0 0 0,-1 0 1 0 0,0 1-1 0 0,-1 1 0 0 0,-1 1 0 0 0,0 0 1 0 0,-1 1-1 0 0,-25-15 0 0 0,41 27 460 0 0,0 0 1 0 0,0 1-1 0 0,0-1 0 0 0,0 0 1 0 0,0 1-1 0 0,0-1 0 0 0,0 1 1 0 0,-1 0-1 0 0,1-1 0 0 0,0 1 1 0 0,0 0-1 0 0,-1 0 0 0 0,1 0 1 0 0,0 0-1 0 0,0 0 0 0 0,-1 0 1 0 0,1 0-1 0 0,0 0 1 0 0,0 0-1 0 0,-1 1 0 0 0,1-1 1 0 0,-2 1-1 0 0,-4 5-61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6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5921 0 0,'32'20'453'0'0,"-2"1"1"0"0,0 2-1 0 0,-1 0 0 0 0,37 42 0 0 0,-55-53-252 0 0,0 1 0 0 0,-1 0 0 0 0,0 1 0 0 0,-2 0 0 0 0,1 0-1 0 0,-2 1 1 0 0,0 0 0 0 0,-1 1 0 0 0,0-1 0 0 0,-1 1 0 0 0,-1 0-1 0 0,3 23 1 0 0,-6-31 33 0 0,-1 0 1 0 0,-1-1-1 0 0,0 1 0 0 0,0-1 0 0 0,0 1 0 0 0,-3 9 0 0 0,3-15-106 0 0,0 0 0 0 0,0 0 1 0 0,0 1-1 0 0,0-1 0 0 0,0 0 0 0 0,0 0 0 0 0,-1 0 0 0 0,1 0 0 0 0,-1 0 1 0 0,-2 2-1 0 0,3-3-52 0 0,0 0-1 0 0,0-1 1 0 0,1 1 0 0 0,-1-1 0 0 0,0 1 0 0 0,0-1 0 0 0,0 0 0 0 0,0 1 0 0 0,0-1-1 0 0,0 0 1 0 0,0 0 0 0 0,0 0 0 0 0,0 0 0 0 0,0 0 0 0 0,0 0 0 0 0,0 0 0 0 0,0 0-1 0 0,0 0 1 0 0,0 0 0 0 0,0 0 0 0 0,0-1 0 0 0,0 1 0 0 0,0 0 0 0 0,0-1 0 0 0,0 1 0 0 0,0-1-1 0 0,-2-1 26 0 0,1 1 0 0 0,0-1 0 0 0,1 0 0 0 0,-1 0 0 0 0,0 0 0 0 0,0 0 0 0 0,1 0 0 0 0,-1 0 0 0 0,1 0-1 0 0,0-1 1 0 0,0 1 0 0 0,0 0 0 0 0,0-1 0 0 0,0 1 0 0 0,-1-5 0 0 0,-7-43 553 0 0,8 46-577 0 0,-1-19 42 0 0,1 0-1 0 0,1 0 0 0 0,1 0 1 0 0,1 0-1 0 0,0 0 0 0 0,2 0 1 0 0,1 1-1 0 0,11-33 0 0 0,-10 39-129 0 0,0 1 0 0 0,1-1 0 0 0,0 2 0 0 0,1-1 1 0 0,1 1-1 0 0,0 0 0 0 0,1 1 0 0 0,0 0 0 0 0,1 1 0 0 0,1 0 0 0 0,0 0 0 0 0,20-14 0 0 0,-22 20-55 0 0,-1 0 0 0 0,1 1 1 0 0,0 0-1 0 0,1 0 0 0 0,-1 1 0 0 0,1 1 0 0 0,0 0 1 0 0,0 0-1 0 0,0 1 0 0 0,0 1 0 0 0,0 0 0 0 0,0 0 0 0 0,20 2 1 0 0,-22 0 12 0 0,-1 1 0 0 0,1-1 0 0 0,-1 1 0 0 0,1 1 1 0 0,-1 0-1 0 0,0 0 0 0 0,0 1 0 0 0,0-1 1 0 0,-1 2-1 0 0,0-1 0 0 0,1 1 0 0 0,-1 0 0 0 0,-1 1 1 0 0,1 0-1 0 0,-1 0 0 0 0,0 0 0 0 0,0 1 0 0 0,5 8 1 0 0,-2-1 42 0 0,-1 1 1 0 0,-1 1-1 0 0,0-1 1 0 0,-1 1-1 0 0,-1 0 1 0 0,-1 0-1 0 0,0 1 1 0 0,-1 0-1 0 0,0-1 1 0 0,-2 1-1 0 0,0 0 1 0 0,-1 0-1 0 0,0 0 1 0 0,-4 17-1 0 0,-4 22-165 0 0,-3 1 0 0 0,-31 94 0 0 0,27-111-3660 0 0,14-40 3733 0 0,1 0 0 0 0,0 0 0 0 0,0 0 0 0 0,-1 0 0 0 0,1 0 0 0 0,0 0 0 0 0,0 0 0 0 0,-1 0-1 0 0,1 0 1 0 0,0 0 0 0 0,0 0 0 0 0,-1 0 0 0 0,-4-21-6187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5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12627 0 0,'0'0'667'0'0,"12"14"-285"0"0,12 16-445 0 0,-2 2-1 0 0,-1 0 0 0 0,31 62 0 0 0,-36-63 129 0 0,69 110 745 0 0,-1 0 687 0 0,-78-131-1374 0 0,-1 1 0 0 0,-1-1 0 0 0,1 1 0 0 0,-2-1 0 0 0,0 1 0 0 0,0 0 1 0 0,-1 1-1 0 0,0-1 0 0 0,-1 0 0 0 0,0 0 0 0 0,-1 14 0 0 0,-2-16-87 0 0,1 0 1 0 0,-1 0-1 0 0,0 0 0 0 0,-1 0 0 0 0,0 0 0 0 0,0 0 1 0 0,-1-1-1 0 0,0 0 0 0 0,-1 1 0 0 0,0-1 1 0 0,0-1-1 0 0,-1 1 0 0 0,-12 12 0 0 0,-90 94 109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6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2 215 20668 0 0,'-2'-21'1449'0'0,"5"2"-1409"0"0,3 2-56 0 0,0-2 224 0 0,4 0-288 0 0,3 5-168 0 0,6-4-136 0 0,-1 2-96 0 0,4 1-65 0 0,3 0-175 0 0,-1 2-760 0 0,-1 3-344 0 0,2 0 583 0 0,-1 3 1257 0 0,-1 5-1136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6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169 386 22421 0 0,'-3'-2'-21'0'0,"-1"1"0"0"0,1 0 0 0 0,0 0 1 0 0,0-1-1 0 0,0 0 0 0 0,0 0 0 0 0,0 0 0 0 0,0 0 0 0 0,1 0 1 0 0,-1 0-1 0 0,1-1 0 0 0,-1 1 0 0 0,-1-4 0 0 0,3 4 4 0 0,0-1 0 0 0,0 1-1 0 0,0-1 1 0 0,1 1 0 0 0,-1-1 0 0 0,1 0-1 0 0,0 1 1 0 0,0-1 0 0 0,0 1-1 0 0,0-1 1 0 0,0 0 0 0 0,0 1-1 0 0,1-1 1 0 0,0 1 0 0 0,-1-1 0 0 0,1 1-1 0 0,0-1 1 0 0,2-3 0 0 0,7-19-19 0 0,2 0 0 0 0,1 1 0 0 0,1 0 0 0 0,1 1 0 0 0,1 0 0 0 0,1 1 0 0 0,1 1 0 0 0,1 1 0 0 0,42-35 0 0 0,-54 50-41 0 0,1-1 1 0 0,0 1-1 0 0,0 0 1 0 0,0 1-1 0 0,0 0 1 0 0,15-5-1 0 0,-21 8 42 0 0,-1 1 0 0 0,1-1-1 0 0,0 1 1 0 0,0-1-1 0 0,0 1 1 0 0,0 0 0 0 0,0-1-1 0 0,0 1 1 0 0,0 0-1 0 0,0 1 1 0 0,0-1 0 0 0,0 0-1 0 0,-1 0 1 0 0,1 1-1 0 0,0-1 1 0 0,0 1 0 0 0,0 0-1 0 0,0-1 1 0 0,-1 1-1 0 0,1 0 1 0 0,0 0 0 0 0,-1 0-1 0 0,1 0 1 0 0,0 0-1 0 0,-1 1 1 0 0,0-1 0 0 0,1 0-1 0 0,-1 1 1 0 0,0-1-1 0 0,1 1 1 0 0,-1-1 0 0 0,0 1-1 0 0,0 0 1 0 0,-1 0-1 0 0,1-1 1 0 0,0 1 0 0 0,1 3-1 0 0,1 8-6 0 0,0-1-1 0 0,-1 1 0 0 0,0 0 1 0 0,-1 0-1 0 0,-1 0 0 0 0,-1 18 1 0 0,-13 81-201 0 0,12-95 236 0 0,-20 104 58 0 0,-11 92 83 0 0,29-159 133 0 0,4-53 140 0 0,3-3-298 0 0,49-37 112 0 0,-38 26-232 0 0,2 2 1 0 0,-1 0-1 0 0,2 0 0 0 0,26-12 0 0 0,-37 21-10 0 0,0 0 0 0 0,0 0 0 0 0,0 0 0 0 0,1 1 0 0 0,-1 0 0 0 0,0 0 0 0 0,1 1 0 0 0,-1 0-1 0 0,1 0 1 0 0,-1 0 0 0 0,1 1 0 0 0,-1 0 0 0 0,0 0 0 0 0,1 0 0 0 0,-1 1 0 0 0,0 0 0 0 0,0 0 0 0 0,6 4 0 0 0,0 0-16 0 0,-1 1 0 0 0,0 0 0 0 0,-1 1 0 0 0,0 0 0 0 0,0 0 0 0 0,0 1 0 0 0,-1 0 0 0 0,-1 1 0 0 0,0 0 0 0 0,0 0 0 0 0,-1 1 0 0 0,0 0 0 0 0,-1 0 0 0 0,0 1 0 0 0,-1 0 1 0 0,7 21-1 0 0,-4-5 35 0 0,-1 1 1 0 0,-2 0-1 0 0,-1 0 1 0 0,-1 0-1 0 0,-1 1 1 0 0,-3 36-1 0 0,-14 95 148 0 0,11-135-72 0 0,-1 1-1 0 0,-2-1 1 0 0,-1 0-1 0 0,-10 24 1 0 0,9-32 8 0 0,-1-1 0 0 0,0 0 1 0 0,-2-1-1 0 0,0 0 0 0 0,0-1 0 0 0,-1 0 1 0 0,-1-1-1 0 0,-1-1 0 0 0,0 0 1 0 0,0-1-1 0 0,-2 0 0 0 0,1-1 1 0 0,-1-1-1 0 0,-1-1 0 0 0,0 0 1 0 0,0-2-1 0 0,0 0 0 0 0,-1-1 1 0 0,0 0-1 0 0,0-2 0 0 0,-1 0 1 0 0,0-1-1 0 0,1-2 0 0 0,-1 1 1 0 0,-24-3-1 0 0,30-1-123 0 0,1-1 0 0 0,0 0 0 0 0,0-1 0 0 0,0 0 0 0 0,0-1 0 0 0,0-1 0 0 0,1 0 0 0 0,0 0 1 0 0,1-1-1 0 0,-1-1 0 0 0,1 0 0 0 0,0 0 0 0 0,-16-19 0 0 0,6 5-638 0 0,2-1-1 0 0,0 0 1 0 0,2-2 0 0 0,1 0-1 0 0,-16-33 1 0 0,23 38-451 0 0,0-1 1 0 0,-6-23-1 0 0,3 1-839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7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139 114 13707 0 0,'0'0'924'0'0,"-6"4"-100"0"0,4-2-735 0 0,-1 0 0 0 0,1 0 0 0 0,0 0 0 0 0,0 0 0 0 0,1 0 0 0 0,-1 1 0 0 0,0-1 0 0 0,1 1-1 0 0,0-1 1 0 0,-1 1 0 0 0,1 0 0 0 0,0-1 0 0 0,0 1 0 0 0,0 0 0 0 0,1 0 0 0 0,-1 0 0 0 0,1 0 0 0 0,0 0 0 0 0,-1 0-1 0 0,2 3 1 0 0,2 4-538 0 0,-3-9 447 0 0,0-1 0 0 0,1 1 0 0 0,-1 0 0 0 0,0-1 0 0 0,0 1 0 0 0,1 0 0 0 0,-1 0 0 0 0,0-1 0 0 0,0 1 0 0 0,0 0 0 0 0,0 0 0 0 0,0-1 0 0 0,0 1 0 0 0,0 0 0 0 0,0 0 0 0 0,0 0 0 0 0,0-1 0 0 0,0 1 0 0 0,-1 0 0 0 0,1 0 1 0 0,0-1-1 0 0,-1 2 0 0 0,-4 16 37 0 0,1-1 1 0 0,1 1-1 0 0,0 1 1 0 0,0 22 0 0 0,-1 12 50 0 0,2-35-63 0 0,1 0 1 0 0,0 0 0 0 0,1 1 0 0 0,2-1-1 0 0,3 22 1 0 0,-4-32 35 0 0,1 0 1 0 0,0 0-1 0 0,0 0 0 0 0,1 0 0 0 0,0-1 0 0 0,1 1 0 0 0,-1-1 1 0 0,1 0-1 0 0,1 0 0 0 0,-1 0 0 0 0,1-1 0 0 0,1 1 0 0 0,11 10 1 0 0,-13-14 7 0 0,1-1 0 0 0,-1 1 1 0 0,1-1-1 0 0,0 0 1 0 0,0 0-1 0 0,0 0 1 0 0,1-1-1 0 0,-1 0 1 0 0,0 0-1 0 0,0 0 1 0 0,1 0-1 0 0,-1-1 1 0 0,1 0-1 0 0,-1 0 1 0 0,0-1-1 0 0,1 1 1 0 0,-1-1-1 0 0,0 0 1 0 0,0-1-1 0 0,10-3 1 0 0,2-1 134 0 0,-1-1 1 0 0,1-1-1 0 0,-1-1 1 0 0,28-19-1 0 0,-36 23-122 0 0,0-1 0 0 0,-1 0 0 0 0,1 0 0 0 0,-1-1 0 0 0,-1 0 0 0 0,1-1 0 0 0,-1 1 1 0 0,0-1-1 0 0,-1 0 0 0 0,0-1 0 0 0,0 1 0 0 0,-1-1 0 0 0,0 0 0 0 0,-1 0 0 0 0,1 0 0 0 0,-2-1 0 0 0,1 1 0 0 0,-2-1 0 0 0,1 1 0 0 0,-1-1 0 0 0,0 0 0 0 0,-1 0 0 0 0,-1 1 0 0 0,1-1 0 0 0,-1 0 0 0 0,-1 0 0 0 0,0 1 0 0 0,-6-19 0 0 0,1 4-100 0 0,-1 0 1 0 0,-2 1 0 0 0,0 0-1 0 0,-1 0 1 0 0,-2 1-1 0 0,0 0 1 0 0,-20-24 0 0 0,27 38-136 0 0,-1 1 0 0 0,0-1 0 0 0,0 1 0 0 0,0 0 1 0 0,-1 1-1 0 0,0 0 0 0 0,-1 0 0 0 0,1 0 0 0 0,-1 1 1 0 0,0 1-1 0 0,0-1 0 0 0,0 2 0 0 0,-1-1 0 0 0,0 1 1 0 0,1 1-1 0 0,-1-1 0 0 0,0 2 0 0 0,0-1 0 0 0,0 2 1 0 0,-20 0-1 0 0,24 1-186 0 0,0 0 1 0 0,0 1-1 0 0,-1 0 0 0 0,1 0 1 0 0,0 0-1 0 0,1 1 0 0 0,-1 0 1 0 0,0 0-1 0 0,1 0 1 0 0,-1 1-1 0 0,1 0 0 0 0,-5 5 1 0 0,-6 6-792 0 0,1 1 0 0 0,-16 21 1 0 0,12-12 253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7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16019 0 0,'11'9'191'0'0,"-1"0"-1"0"0,-1 0 1 0 0,1 1-1 0 0,-2 0 1 0 0,1 1-1 0 0,-1 0 0 0 0,-1 0 1 0 0,11 23-1 0 0,-2-7-109 0 0,6 13 77 0 0,-1 1 0 0 0,-2 0 0 0 0,-2 2 0 0 0,-1 0 0 0 0,13 69-1 0 0,-21-83 244 0 0,-8-29-391 0 0,0 0 0 0 0,1 0 1 0 0,-1 0-1 0 0,0 0 0 0 0,0 0 0 0 0,0 0 0 0 0,0 0 1 0 0,0 0-1 0 0,0-1 0 0 0,0 1 0 0 0,0 0 1 0 0,0 0-1 0 0,0 0 0 0 0,0 0 0 0 0,0 0 0 0 0,0 0 1 0 0,0 0-1 0 0,0 0 0 0 0,0 0 0 0 0,0 0 1 0 0,0 0-1 0 0,0 0 0 0 0,0 0 0 0 0,0 0 0 0 0,0 0 1 0 0,1 0-1 0 0,-1 0 0 0 0,0 0 0 0 0,0 0 1 0 0,0 0-1 0 0,0 0 0 0 0,0 0 0 0 0,0 0 0 0 0,0 0 1 0 0,0 0-1 0 0,0 0 0 0 0,0 0 0 0 0,0 0 1 0 0,0 0-1 0 0,0 0 0 0 0,0 0 0 0 0,0 0 0 0 0,1 0 1 0 0,-1 0-1 0 0,0 0 0 0 0,0 0 0 0 0,0 0 1 0 0,0 0-1 0 0,0 0 0 0 0,0 0 0 0 0,0 0 0 0 0,0 0 1 0 0,0-19 264 0 0,-1-44-238 0 0,11-115 0 0 0,-5 141-90 0 0,1-1 0 0 0,2 2 0 0 0,2-1 0 0 0,21-49 0 0 0,-27 76 23 0 0,1-1-1 0 0,1 1 0 0 0,0 0 0 0 0,0 0 1 0 0,1 1-1 0 0,0 0 0 0 0,1 0 0 0 0,15-13 1 0 0,-20 20 8 0 0,0-1 1 0 0,0 1-1 0 0,0 0 0 0 0,0 0 1 0 0,0 0-1 0 0,0 1 1 0 0,1-1-1 0 0,-1 1 0 0 0,1 0 1 0 0,-1 0-1 0 0,1 0 1 0 0,-1 0-1 0 0,1 0 1 0 0,0 1-1 0 0,0 0 0 0 0,-1 0 1 0 0,1 0-1 0 0,0 0 1 0 0,-1 0-1 0 0,1 1 1 0 0,0 0-1 0 0,-1 0 0 0 0,1 0 1 0 0,-1 0-1 0 0,1 0 1 0 0,-1 1-1 0 0,0-1 1 0 0,1 1-1 0 0,-1 0 0 0 0,0 0 1 0 0,3 3-1 0 0,3 3-4 0 0,0 1 1 0 0,-1-1-1 0 0,0 2 0 0 0,0-1 0 0 0,-1 1 0 0 0,-1 0 0 0 0,0 1 0 0 0,0-1 0 0 0,-1 1 0 0 0,0 0 1 0 0,-1 1-1 0 0,5 20 0 0 0,0 5 8 0 0,-2 0 1 0 0,3 68-1 0 0,-12 1-58 0 0,-2-27 45 0 0,-4 28 430 0 0,4-72-1904 0 0,4-27-644 0 0,6-26-1703 0 0,1-3 2868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8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19116 0 0,'0'0'-37'0'0,"-1"3"-85"0"0,-1-1 104 0 0,1 1 0 0 0,0 0 0 0 0,1-1 0 0 0,-1 1 0 0 0,0 0 0 0 0,1 0 0 0 0,0 0-1 0 0,-1 0 1 0 0,1 0 0 0 0,0-1 0 0 0,1 7 0 0 0,8 38-210 0 0,-2-19 199 0 0,75 765 374 0 0,-73-691-935 0 0,-4-64 34 0 0,-1 0 0 0 0,-3 1-1 0 0,-1-1 1 0 0,-5 39 0 0 0,5-71 82 0 0,-1-1 1 0 0,0 1-1 0 0,0-1 0 0 0,-1 0 1 0 0,1 0-1 0 0,-1 0 1 0 0,0 0-1 0 0,-1 0 1 0 0,1 0-1 0 0,-6 8 1 0 0,-3-5-485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8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0 170 15555 0 0,'14'-10'58'0'0,"1"1"0"0"0,1 0 0 0 0,-1 0 0 0 0,1 2 0 0 0,0 0-1 0 0,34-9 1 0 0,109-15-134 0 0,-59 14 185 0 0,-12-2-141 0 0,1 4 1 0 0,150-6-1 0 0,-215 25-210 0 0,-23 2 10 0 0,-11 6 114 0 0,-16 8 94 0 0,-34 19 0 0 0,41-28 36 0 0,0 2-1 0 0,0 0 0 0 0,1 1 1 0 0,-27 28-1 0 0,18-11-11 0 0,2 1 1 0 0,2 1-1 0 0,0 2 0 0 0,3 0 0 0 0,-26 61 1 0 0,43-90 12 0 0,1 0 0 0 0,0 1 0 0 0,0-1 1 0 0,0 1-1 0 0,1 0 0 0 0,0-1 1 0 0,0 10-1 0 0,1-15 7 0 0,0 0 0 0 0,0 1 0 0 0,0-1 1 0 0,0 0-1 0 0,1 0 0 0 0,-1 0 0 0 0,0 0 0 0 0,0 0 0 0 0,1 1 0 0 0,-1-1 1 0 0,1 0-1 0 0,-1 0 0 0 0,1 0 0 0 0,-1 0 0 0 0,1 0 0 0 0,0 0 0 0 0,-1 0 1 0 0,1-1-1 0 0,0 1 0 0 0,0 0 0 0 0,0 0 0 0 0,-1 0 0 0 0,1-1 0 0 0,0 1 1 0 0,0 0-1 0 0,0-1 0 0 0,0 1 0 0 0,0-1 0 0 0,0 1 0 0 0,1-1 0 0 0,-1 0 1 0 0,0 1-1 0 0,0-1 0 0 0,0 0 0 0 0,0 0 0 0 0,0 0 0 0 0,1 0 0 0 0,-1 0 1 0 0,0 0-1 0 0,0 0 0 0 0,0 0 0 0 0,0 0 0 0 0,0-1 0 0 0,0 1 0 0 0,1 0 1 0 0,-1-1-1 0 0,0 1 0 0 0,0-1 0 0 0,1 0 0 0 0,10-3 110 0 0,-1-1 0 0 0,1-1 0 0 0,-1 0 0 0 0,0 0 0 0 0,-1-1-1 0 0,1 0 1 0 0,15-15 0 0 0,60-67 353 0 0,-51 45-245 0 0,35-57 1 0 0,9-12-25 0 0,-64 100-337 0 0,-15 13 110 0 0,0 0 1 0 0,1 0-1 0 0,-1 0 1 0 0,0 0-1 0 0,1 0 1 0 0,-1 0-1 0 0,0 0 1 0 0,1 0-1 0 0,-1 0 0 0 0,0 0 1 0 0,1 0-1 0 0,-1 1 1 0 0,0-1-1 0 0,1 0 1 0 0,-1 0-1 0 0,0 0 1 0 0,0 0-1 0 0,1 1 1 0 0,-1-1-1 0 0,0 0 1 0 0,0 0-1 0 0,1 0 1 0 0,-1 1-1 0 0,0-1 1 0 0,0 0-1 0 0,0 0 0 0 0,1 1 1 0 0,-1-1-1 0 0,0 0 1 0 0,0 1-1 0 0,0-1 1 0 0,6 34-349 0 0,-6-33 371 0 0,6 89-4 0 0,-4-32 24 0 0,2-1 0 0 0,4 0-1 0 0,15 66 1 0 0,-21-117-39 0 0,0 0 0 0 0,1 0 0 0 0,0 0 0 0 0,-1-1 1 0 0,2 1-1 0 0,-1 0 0 0 0,1-1 0 0 0,6 8 0 0 0,-9-12-44 0 0,0 0 0 0 0,0 1-1 0 0,1-1 1 0 0,-1 0 0 0 0,0 0 0 0 0,1 0 0 0 0,-1 0-1 0 0,1 0 1 0 0,-1 0 0 0 0,1 0 0 0 0,-1-1 0 0 0,1 1-1 0 0,0-1 1 0 0,-1 1 0 0 0,1-1 0 0 0,0 1 0 0 0,0-1-1 0 0,-1 0 1 0 0,1 0 0 0 0,0 0 0 0 0,0 0 0 0 0,-1 0 0 0 0,1 0-1 0 0,0 0 1 0 0,-1-1 0 0 0,1 1 0 0 0,0-1 0 0 0,0 1-1 0 0,-1-1 1 0 0,1 0 0 0 0,-1 1 0 0 0,1-1 0 0 0,-1 0-1 0 0,1 0 1 0 0,1-2 0 0 0,12-9-1201 0 0,-1-1 0 0 0,-1-1 0 0 0,0 0 0 0 0,20-30-1 0 0,-11 16 1014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9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45 13875 0 0,'4'-9'495'0'0,"-2"5"-203"0"0,-1 0 0 0 0,1-1 0 0 0,-1 1 0 0 0,1 0 0 0 0,-1-1 0 0 0,0-4 0 0 0,4 30 38 0 0,-13 380 758 0 0,-38-2-1047 0 0,36-316-567 0 0,3 0-1 0 0,4 85 1 0 0,3-157-25 0 0,1-1-1 0 0,0 1 1 0 0,0-1-1 0 0,1 1 1 0 0,0-1-1 0 0,1 0 1 0 0,0 1 0 0 0,1-2-1 0 0,0 1 1 0 0,0 0-1 0 0,11 15 1 0 0,0-9-1436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548 0 18468 0 0,'-4'9'79'0'0,"1"1"0"0"0,1-1 0 0 0,-1 1 0 0 0,1-1 0 0 0,1 1 0 0 0,-1 11 0 0 0,-5 26 92 0 0,-41 135-823 0 0,-7-2-1 0 0,-9-3 1 0 0,-153 300-1 0 0,188-416-38 0 0,-21 39-1010 0 0,44-90 920 0 0,-1-1 0 0 0,0 1-1 0 0,0-1 1 0 0,-9 8 0 0 0,6-8 443 0 0,3-6-486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7:59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14387 0 0,'9'-1'110'0'0,"-1"1"1"0"0,0 0-1 0 0,0 0 0 0 0,0 1 0 0 0,0 0 1 0 0,0 1-1 0 0,0-1 0 0 0,0 2 1 0 0,0-1-1 0 0,-1 1 0 0 0,1 0 0 0 0,-1 0 1 0 0,0 1-1 0 0,0 0 0 0 0,0 1 1 0 0,0-1-1 0 0,-1 1 0 0 0,0 1 0 0 0,0-1 1 0 0,0 1-1 0 0,0 0 0 0 0,7 12 1 0 0,12 15 66 0 0,-2 1 0 0 0,-2 0 0 0 0,21 47 0 0 0,43 119 91 0 0,-65-149-254 0 0,122 368-1703 0 0,-139-411 1150 0 0,0 1 1 0 0,-1 0-1 0 0,0-1 1 0 0,0 1-1 0 0,-1 0 1 0 0,0 0-1 0 0,-1 0 1 0 0,-1 16-1 0 0,-4-14-253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0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0 340 16436 0 0,'18'-7'278'0'0,"-1"1"0"0"0,1 1 0 0 0,0 1 0 0 0,0 1 1 0 0,0 0-1 0 0,26 0 0 0 0,-3-1-260 0 0,332-64 38 0 0,-7-37-357 0 0,-158 45-548 0 0,-23 7-132 0 0,-176 51 942 0 0,-5 1 27 0 0,0 0 0 0 0,0 0 0 0 0,0 0 0 0 0,0 0 0 0 0,-1-1 0 0 0,1 1 0 0 0,-1-1 0 0 0,7-4 0 0 0,-10 6 3 0 0,-17 21-64 0 0,5-6 72 0 0,0-1 0 0 0,2 2 0 0 0,0 0 0 0 0,0 0 0 0 0,2 0 1 0 0,0 1-1 0 0,1 1 0 0 0,1-1 0 0 0,-7 31 0 0 0,9-33 7 0 0,1 0 1 0 0,1 0-1 0 0,1 0 0 0 0,0 1 1 0 0,1-1-1 0 0,0 0 0 0 0,2 1 1 0 0,0-1-1 0 0,0 0 0 0 0,1 0 1 0 0,1 0-1 0 0,6 15 0 0 0,-1-14 72 0 0,0 0 0 0 0,1-1 0 0 0,1-1 0 0 0,0 1 0 0 0,1-2 0 0 0,0 0 0 0 0,1 0 0 0 0,1-1 0 0 0,0-1 0 0 0,1 0 0 0 0,22 13 0 0 0,-19-9 591 0 0,-18-15-654 0 0,0 0 1 0 0,-1 0 0 0 0,1 1-1 0 0,0-1 1 0 0,0 0 0 0 0,0 0-1 0 0,-1 1 1 0 0,1-1 0 0 0,0 0-1 0 0,0 0 1 0 0,-1 1 0 0 0,1-1-1 0 0,0 0 1 0 0,0 0 0 0 0,-1 0-1 0 0,1 0 1 0 0,0 1 0 0 0,-1-1-1 0 0,1 0 1 0 0,0 0 0 0 0,-1 0-1 0 0,1 0 1 0 0,0 0 0 0 0,-1 0-1 0 0,1 0 1 0 0,0 0 0 0 0,-1 0-1 0 0,1 0 1 0 0,0 0 0 0 0,-1 0-1 0 0,1 0 1 0 0,0 0 0 0 0,-1-1-1 0 0,-48-5 343 0 0,44 5-412 0 0,-97-20-187 0 0,-89-14-667 0 0,59 26-5450 0 0,105 6 4584 0 0,20 2 750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5:59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88 2745 0 0,'-38'-5'631'0'0,"1"1"0"0"0,0 2 0 0 0,-57 5 0 0 0,90-3-602 0 0,0 1 0 0 0,0 0 0 0 0,1 0 0 0 0,-1 0 0 0 0,0 1 0 0 0,1 0 0 0 0,-1-1 0 0 0,1 1 0 0 0,-1 0 0 0 0,1 0 0 0 0,-4 4 0 0 0,-32 33-160 0 0,22-21 173 0 0,17-18 1 0 0,0 0 0 0 0,0 1 1 0 0,0-1-1 0 0,0 0 0 0 0,0 1 1 0 0,0-1-1 0 0,0 0 0 0 0,0 1 0 0 0,0-1 1 0 0,0 0-1 0 0,0 1 0 0 0,1-1 1 0 0,-1 0-1 0 0,0 0 0 0 0,0 1 1 0 0,0-1-1 0 0,0 0 0 0 0,0 1 0 0 0,1-1 1 0 0,-1 0-1 0 0,0 0 0 0 0,0 1 1 0 0,0-1-1 0 0,1 0 0 0 0,-1 0 0 0 0,0 1 1 0 0,0-1-1 0 0,1 0 0 0 0,-1 0 1 0 0,0 0-1 0 0,1 0 0 0 0,-1 0 1 0 0,0 1-1 0 0,0-1 0 0 0,1 0 0 0 0,-1 0 1 0 0,0 0-1 0 0,1 0 0 0 0,-1 0 1 0 0,0 0-1 0 0,1 0 0 0 0,-1 0 0 0 0,0 0 1 0 0,1 0-1 0 0,-1 0 0 0 0,1 0 1 0 0,15 3 181 0 0,-9-3-47 0 0,1-1 1 0 0,-1 0-1 0 0,1 0 0 0 0,-1 0 0 0 0,0-1 0 0 0,1-1 0 0 0,-1 1 0 0 0,13-7 0 0 0,-7 3 4 0 0,64-25 219 0 0,0 3 0 0 0,2 3 0 0 0,1 4 0 0 0,88-11 0 0 0,-92 25-1223 0 0,-57 27-4085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18932 0 0,'7'-13'832'0'0,"3"0"-384"0"0,2 3 0 0 0,4 2-47 0 0,7 1-522 0 0,3 1-183 0 0,3 2-56 0 0,0 3-528 0 0,2-1-184 0 0,-2 2-160 0 0,3 0-601 0 0,-5 2 17 0 0,-4-2-497 0 0</inkml:trace>
  <inkml:trace contextRef="#ctx0" brushRef="#br0" timeOffset="1">168 339 18556 0 0,'-3'-1'228'0'0,"-30"-6"919"0"0,32 7-1166 0 0,0 0 0 0 0,0 0-1 0 0,-1 0 1 0 0,1 0 0 0 0,0 1 0 0 0,0-1 0 0 0,0 0 0 0 0,0 0 0 0 0,0 1 0 0 0,0-1 0 0 0,1 1-1 0 0,-1-1 1 0 0,0 1 0 0 0,0-1 0 0 0,0 1 0 0 0,0 0 0 0 0,0-1 0 0 0,1 1 0 0 0,-1 0 0 0 0,0 0-1 0 0,1 0 1 0 0,-1-1 0 0 0,1 1 0 0 0,-1 0 0 0 0,0 0 0 0 0,1 0 0 0 0,0 0 0 0 0,-1 0 0 0 0,1 1-1 0 0,-1-1 1 0 0,1-1-1 0 0,0 1 0 0 0,0-1 1 0 0,0 1-1 0 0,0-1 1 0 0,0 0-1 0 0,0 1 0 0 0,0-1 1 0 0,0 1-1 0 0,0-1 0 0 0,0 1 1 0 0,0-1-1 0 0,1 1 0 0 0,-1-1 1 0 0,0 0-1 0 0,0 1 0 0 0,0-1 1 0 0,0 1-1 0 0,1-1 0 0 0,-1 1 1 0 0,0-1-1 0 0,0 0 0 0 0,1 1 1 0 0,-1-1-1 0 0,0 0 0 0 0,1 1 1 0 0,-1-1-1 0 0,0 0 0 0 0,1 0 1 0 0,-1 1-1 0 0,1-1 0 0 0,-1 0 1 0 0,1 0-1 0 0,22 7-673 0 0,21-7-657 0 0,0-7-1758 0 0,61-20-1 0 0,-72 18 2058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0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10330 0 0,'6'3'4314'0'0,"1"3"-4127"0"0,-1 0 0 0 0,0 0 0 0 0,0 1 0 0 0,0 0 0 0 0,-1 0 0 0 0,0 1-1 0 0,6 12 1 0 0,28 69-396 0 0,-16-35 325 0 0,-15-36-91 0 0,1-2 0 0 0,0 1 0 0 0,2-1 0 0 0,-1-1 0 0 0,2 0 1 0 0,0 0-1 0 0,1-1 0 0 0,1-1 0 0 0,22 18 0 0 0,-31-27-17 0 0,1 0-1 0 0,-1-1 1 0 0,1 1 0 0 0,0-1 0 0 0,0 0 0 0 0,0-1 0 0 0,1 0-1 0 0,-1 0 1 0 0,0 0 0 0 0,1 0 0 0 0,0-1 0 0 0,-1 0 0 0 0,1-1-1 0 0,0 1 1 0 0,-1-1 0 0 0,1 0 0 0 0,0-1 0 0 0,-1 0 0 0 0,1 0-1 0 0,-1 0 1 0 0,1-1 0 0 0,-1 0 0 0 0,1 0 0 0 0,-1-1 0 0 0,0 0-1 0 0,0 0 1 0 0,0 0 0 0 0,-1-1 0 0 0,1 0 0 0 0,5-4 0 0 0,-2 0 11 0 0,-1 0 1 0 0,0 0 0 0 0,0-1 0 0 0,-1 0 0 0 0,0 0 0 0 0,0 0 0 0 0,-1-1 0 0 0,0 0 0 0 0,-1-1 0 0 0,0 1 0 0 0,4-15 0 0 0,-1-4 51 0 0,-1 0 0 0 0,-1-1 0 0 0,2-34 1 0 0,-8 54 36 0 0,0-1 0 0 0,0 0 0 0 0,-5-20 0 0 0,3 14 60 0 0,2 17-176 0 0,0 1 1 0 0,0-1 0 0 0,-1 0-1 0 0,1 0 1 0 0,0 0 0 0 0,0 0-1 0 0,0 0 1 0 0,0 0 0 0 0,0 0-1 0 0,0 0 1 0 0,0 0 0 0 0,0 0-1 0 0,0 0 1 0 0,-1 0 0 0 0,1 0-1 0 0,0 0 1 0 0,0 0 0 0 0,0 0 0 0 0,0 0-1 0 0,0 0 1 0 0,0 0 0 0 0,0 0-1 0 0,0 0 1 0 0,0 0 0 0 0,-1 0-1 0 0,1 0 1 0 0,0 0 0 0 0,0 0-1 0 0,0 0 1 0 0,0 0 0 0 0,0 0-1 0 0,0 0 1 0 0,0 0 0 0 0,0 0-1 0 0,0 0 1 0 0,-1 0 0 0 0,1-1-1 0 0,0 1 1 0 0,0 0 0 0 0,0 0-1 0 0,0 0 1 0 0,0 0 0 0 0,0 0-1 0 0,0 0 1 0 0,0 0 0 0 0,0 0-1 0 0,0 0 1 0 0,0-1 0 0 0,0 1-1 0 0,0 0 1 0 0,0 0 0 0 0,0 0-1 0 0,0 0 1 0 0,0 0 0 0 0,0 0-1 0 0,0 0 1 0 0,0 0 0 0 0,0 0-1 0 0,0-1 1 0 0,0 1 0 0 0,0 0-1 0 0,0 0 1 0 0,0 0 0 0 0,-6 13-180 0 0,-2 22 21 0 0,10 65 244 0 0,28 188 1 0 0,-1-46 46 0 0,-23-135-5 0 0,-12 178 1 0 0,-1-219 10 0 0,-2-1 1 0 0,-3-1-1 0 0,-42 125 0 0 0,49-174-87 0 0,-2 1 0 0 0,0-1 0 0 0,0 0 0 0 0,-2-1 0 0 0,0 0 0 0 0,0 0 0 0 0,-1-1 0 0 0,-1 0 0 0 0,0 0 0 0 0,-1-1 0 0 0,-16 12 0 0 0,16-16-4 0 0,0 0 0 0 0,-1 0 0 0 0,0-2 0 0 0,0 1 0 0 0,0-2 0 0 0,-1 0 0 0 0,0 0 0 0 0,0-1 0 0 0,0-1 0 0 0,0 0 1 0 0,-1-1-1 0 0,1-1 0 0 0,-17 0 0 0 0,14-2-3 0 0,0 0 1 0 0,0-1-1 0 0,0 0 0 0 0,1-2 1 0 0,-1 0-1 0 0,1-1 0 0 0,0 0 1 0 0,0-2-1 0 0,1 0 1 0 0,-1 0-1 0 0,-20-15 0 0 0,28 17-77 0 0,-1-2 0 0 0,1 1-1 0 0,0-1 1 0 0,1 0 0 0 0,-1-1-1 0 0,2 0 1 0 0,-1 0-1 0 0,1 0 1 0 0,0-1 0 0 0,0 0-1 0 0,1 0 1 0 0,1 0 0 0 0,0-1-1 0 0,0 0 1 0 0,0 1-1 0 0,1-1 1 0 0,1-1 0 0 0,0 1-1 0 0,-2-18 1 0 0,3 4-841 0 0,1 1 1 0 0,1-1-1 0 0,5-35 1 0 0,4 13-1275 0 0,-1 23 935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16716 0 0,'5'3'44'0'0,"-1"-1"0"0"0,1 1 0 0 0,-1 0 0 0 0,0 0 0 0 0,0 1 0 0 0,0-1 0 0 0,-1 1 0 0 0,1 0 0 0 0,-1 0 0 0 0,0 0 0 0 0,0 0 0 0 0,0 1 0 0 0,0-1 0 0 0,-1 1 0 0 0,3 7 1 0 0,5 12 86 0 0,11 45 0 0 0,-16-50-122 0 0,2 11 10 0 0,-1 0 1 0 0,-2 1-1 0 0,-1-1 1 0 0,-1 49-1 0 0,-2-72-10 0 0,0-3-4 0 0,-1 0 0 0 0,1 0 1 0 0,1 0-1 0 0,-1-1 1 0 0,0 1-1 0 0,1 0 1 0 0,0-1-1 0 0,0 1 0 0 0,2 6 1 0 0,1-25-118 0 0,-1-1 1 0 0,2-24-1 0 0,-5-9 149 0 0,-1 35-21 0 0,1 0 0 0 0,0 0 1 0 0,1 0-1 0 0,0 0 0 0 0,1 0 0 0 0,5-17 1 0 0,1 4-7 0 0,-8 24-16 0 0,1-1-1 0 0,0 1 1 0 0,-1 0-1 0 0,2-1 1 0 0,-1 1-1 0 0,0 0 0 0 0,1 0 1 0 0,-1 0-1 0 0,1 0 1 0 0,0 0-1 0 0,0 0 0 0 0,0 0 1 0 0,0 0-1 0 0,1 1 1 0 0,-1-1-1 0 0,1 1 0 0 0,4-3 1 0 0,-4 2-22 0 0,0 1 1 0 0,1 0 0 0 0,-1 0-1 0 0,1 0 1 0 0,0 0-1 0 0,-1 1 1 0 0,1-1 0 0 0,0 1-1 0 0,0 0 1 0 0,0 0-1 0 0,0 1 1 0 0,0-1 0 0 0,0 1-1 0 0,0 0 1 0 0,1 0 0 0 0,-1 0-1 0 0,0 0 1 0 0,0 1-1 0 0,0 0 1 0 0,0 0 0 0 0,0 0-1 0 0,0 0 1 0 0,0 0-1 0 0,-1 1 1 0 0,1 0 0 0 0,0 0-1 0 0,-1 0 1 0 0,1 0-1 0 0,-1 0 1 0 0,0 1 0 0 0,0 0-1 0 0,0-1 1 0 0,0 1 0 0 0,4 5-1 0 0,4 5 1 0 0,-1 1 1 0 0,0-1-1 0 0,-1 2 0 0 0,-1-1 1 0 0,0 1-1 0 0,-1 1 0 0 0,5 17 1 0 0,17 66 266 0 0,2 10 481 0 0,-29-105-555 0 0,0 0-1 0 0,0-1 1 0 0,0 1 0 0 0,1 0 0 0 0,-1-1-1 0 0,1 1 1 0 0,4 3 0 0 0,4-25 142 0 0,0-1-238 0 0,-2-1 0 0 0,-1 0 0 0 0,11-42 0 0 0,6-14 31 0 0,-14 50-136 0 0,1 0 0 0 0,1 1 0 0 0,28-39 0 0 0,-36 56 25 0 0,0 1-1 0 0,1 0 1 0 0,0 0 0 0 0,0 1 0 0 0,1-1 0 0 0,0 1 0 0 0,0 1 0 0 0,0-1-1 0 0,1 1 1 0 0,0 1 0 0 0,0-1 0 0 0,0 1 0 0 0,1 1 0 0 0,-1 0 0 0 0,14-4-1 0 0,-16 6-6 0 0,-1 1-1 0 0,1-1 1 0 0,0 1-1 0 0,-1 0 1 0 0,1 1-1 0 0,-1 0 1 0 0,1-1-1 0 0,-1 2 1 0 0,0-1-1 0 0,1 1 1 0 0,-1-1-1 0 0,0 1 1 0 0,8 5-1 0 0,-6-3-1 0 0,1 1 0 0 0,-1 1-1 0 0,0-1 1 0 0,0 1 0 0 0,-1 1-1 0 0,0-1 1 0 0,10 13 0 0 0,-4-1 4 0 0,-1 1 1 0 0,-1 0 0 0 0,-1 0 0 0 0,0 1 0 0 0,-1 0 0 0 0,6 25 0 0 0,-3 2 26 0 0,7 49 1 0 0,-16-74-559 0 0,0 0 0 0 0,-1 0 0 0 0,-1 0 0 0 0,-5 34 0 0 0,2-39-3728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1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16804 0 0,'-1'3'-11'0'0,"0"1"0"0"0,0-1 0 0 0,0 1 1 0 0,1-1-1 0 0,-1 1 0 0 0,1-1 1 0 0,0 1-1 0 0,0-1 0 0 0,1 1 1 0 0,-1-1-1 0 0,1 1 0 0 0,0 3 1 0 0,1 4 47 0 0,37 699 2021 0 0,-36-623-2061 0 0,3 281-858 0 0,-7-330 450 0 0,1-12-524 0 0,-1-1-1 0 0,-6 35 1 0 0,2-8-1661 0 0,-1-33 1131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1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2 15739 0 0,'10'0'129'0'0,"0"-1"-1"0"0,0 1 0 0 0,0 0 1 0 0,0 1-1 0 0,0 0 1 0 0,0 1-1 0 0,0 0 0 0 0,0 1 1 0 0,-1 0-1 0 0,1 0 0 0 0,-1 1 1 0 0,0 0-1 0 0,14 9 0 0 0,-16-8-118 0 0,0 0 0 0 0,-1 1 0 0 0,1-1 0 0 0,-1 2 0 0 0,-1-1 0 0 0,1 1 0 0 0,-1-1 0 0 0,0 2 0 0 0,-1-1 0 0 0,1 0 0 0 0,-2 1 0 0 0,1 0 0 0 0,-1 0 0 0 0,0 0 0 0 0,0 0 0 0 0,1 11 0 0 0,-1-2 46 0 0,-1 0 0 0 0,-1 0-1 0 0,0 1 1 0 0,-1-1 0 0 0,-1 1-1 0 0,0-1 1 0 0,-7 29 0 0 0,6-39-72 0 0,1 0 1 0 0,-1-1 0 0 0,0 1 0 0 0,0-1-1 0 0,-1 1 1 0 0,0-1 0 0 0,0 0-1 0 0,-1 0 1 0 0,0 0 0 0 0,1 0-1 0 0,-2-1 1 0 0,1 0 0 0 0,-1 0 0 0 0,0 0-1 0 0,0 0 1 0 0,0-1 0 0 0,-1 0-1 0 0,1 0 1 0 0,-1 0 0 0 0,0 0-1 0 0,0-1 1 0 0,-9 3 0 0 0,9-5-225 0 0,0 0-1 0 0,0 0 1 0 0,0-1 0 0 0,0 1 0 0 0,0-1 0 0 0,0-1-1 0 0,0 1 1 0 0,-1-1 0 0 0,1 0 0 0 0,0-1-1 0 0,0 1 1 0 0,1-1 0 0 0,-1 0 0 0 0,0 0 0 0 0,-8-6-1 0 0,4 3-269 0 0,1-1 0 0 0,0 0 0 0 0,0-1 0 0 0,0 0-1 0 0,1 0 1 0 0,0-1 0 0 0,1 0 0 0 0,-7-9 0 0 0,-4-10 283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15795 0 0,'24'64'148'0'0,"-3"0"0"0"0,-3 0 0 0 0,11 73 0 0 0,9 203 149 0 0,-34 178 120 0 0,-8-261-4375 0 0,4-241 3266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2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15827 0 0,'59'5'1485'0'0,"40"7"-1417"0"0,-76-7-76 0 0,-1 1 0 0 0,-1 0 0 0 0,1 2 0 0 0,-1 0-1 0 0,32 18 1 0 0,-40-18-9 0 0,0 1-1 0 0,0 1 0 0 0,-1 0 0 0 0,0 0 1 0 0,0 1-1 0 0,-1 1 0 0 0,-1 0 0 0 0,16 24 1 0 0,57 82-33 0 0,-73-106 78 0 0,0 0-1 0 0,1-1 0 0 0,1 0 0 0 0,0-1 0 0 0,0 0 0 0 0,0-1 1 0 0,16 8-1 0 0,-23-14 40 0 0,1 0 1 0 0,-1-1 0 0 0,1 0 0 0 0,0 0 0 0 0,-1-1-1 0 0,1 0 1 0 0,0 0 0 0 0,0 0 0 0 0,0 0 0 0 0,0-1-1 0 0,0 0 1 0 0,0-1 0 0 0,0 1 0 0 0,7-2-1 0 0,-9 1 36 0 0,0 0 1 0 0,-1-1-1 0 0,1 1 0 0 0,0-1 0 0 0,-1 1 0 0 0,1-1 0 0 0,-1 0 0 0 0,0 0 0 0 0,0-1 0 0 0,0 1 0 0 0,0-1 0 0 0,0 1 0 0 0,0-1 0 0 0,-1 0 1 0 0,1 0-1 0 0,-1 0 0 0 0,0 0 0 0 0,0-1 0 0 0,0 1 0 0 0,0 0 0 0 0,-1-1 0 0 0,3-5 0 0 0,0-8 29 0 0,-1 1 0 0 0,0-1 0 0 0,-1 0 0 0 0,-1 1 0 0 0,-1-1-1 0 0,0 0 1 0 0,-1 0 0 0 0,-1 1 0 0 0,0-1 0 0 0,-8-24 0 0 0,6 26-215 0 0,0 1 1 0 0,-1-1-1 0 0,-1 1 1 0 0,-1 0 0 0 0,0 0-1 0 0,-1 1 1 0 0,0 0-1 0 0,-1 0 1 0 0,0 1-1 0 0,-1 0 1 0 0,-18-17 0 0 0,23 25-169 0 0,1 0 1 0 0,-1 1 0 0 0,0 0 0 0 0,0-1 0 0 0,0 2 0 0 0,0-1 0 0 0,0 0 0 0 0,-1 1 0 0 0,1 0 0 0 0,-1 1 0 0 0,1-1 0 0 0,-1 1 0 0 0,0 0 0 0 0,0 0 0 0 0,1 1 0 0 0,-1 0 0 0 0,0 0 0 0 0,0 0 0 0 0,0 1 0 0 0,1-1 0 0 0,-1 1 0 0 0,0 1 0 0 0,0-1 0 0 0,1 1 0 0 0,-1 0 0 0 0,-5 3 0 0 0,-7 9-681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2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24165 0 0,'0'0'474'0'0,"3"5"-338"0"0,1 1-174 0 0,-3-3 4 0 0,1 0 0 0 0,0 0 0 0 0,-1 1 0 0 0,0-1 0 0 0,0 0 1 0 0,0 1-1 0 0,0-1 0 0 0,0 1 0 0 0,-1 0 0 0 0,1-1 0 0 0,-1 1 0 0 0,-1 5 0 0 0,8 310-830 0 0,-13-238 701 0 0,-4 1 0 0 0,-32 122 0 0 0,-12 85-2182 0 0,52-146-500 0 0,3-77-566 0 0,-2-51 2613 0 0,-3-3 617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3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20428 0 0,'53'11'206'0'0,"144"28"254"0"0,-152-33-498 0 0,1-1 0 0 0,67-2-1 0 0,-91-4-97 0 0,-1-1 0 0 0,1-1 0 0 0,0-1 0 0 0,-1-1-1 0 0,0-1 1 0 0,38-15 0 0 0,-44 14-50 0 0,-1 0-1 0 0,-1-1 0 0 0,0-1 1 0 0,0 0-1 0 0,0-1 0 0 0,-1 0 1 0 0,-1-1-1 0 0,0-1 0 0 0,0 1 1 0 0,14-22-1 0 0,-20 26 43 0 0,-1 1 0 0 0,0-1 0 0 0,-1 0 1 0 0,1 0-1 0 0,-1 0 0 0 0,-1 0 0 0 0,1-1 0 0 0,-1 1 0 0 0,-1-1 0 0 0,1 0 0 0 0,-1 1 0 0 0,0-1 1 0 0,-1 0-1 0 0,0 0 0 0 0,0 1 0 0 0,-1-1 0 0 0,0 0 0 0 0,0 1 0 0 0,-5-14 0 0 0,6 19 157 0 0,-1 0 0 0 0,0 0 1 0 0,0 0-1 0 0,0 0 0 0 0,0 1 0 0 0,0-1 0 0 0,-1 0 0 0 0,1 1 0 0 0,0-1 0 0 0,-1 1 1 0 0,1-1-1 0 0,-1 1 0 0 0,0 0 0 0 0,1 0 0 0 0,-1 0 0 0 0,0 0 0 0 0,0 0 0 0 0,0 0 0 0 0,-3-1 1 0 0,1 1 27 0 0,1 1 0 0 0,-1-1-1 0 0,1 1 1 0 0,-1 0 0 0 0,0 0 0 0 0,1 0 0 0 0,-1 1 0 0 0,1-1 0 0 0,-1 1 0 0 0,-5 2 0 0 0,-2 1 78 0 0,1 0 0 0 0,-1 1-1 0 0,1 0 1 0 0,0 1 0 0 0,1 0 0 0 0,-11 9 0 0 0,-13 13 160 0 0,1 2 1 0 0,1 1 0 0 0,-27 36 0 0 0,45-50-203 0 0,0 1-1 0 0,2 0 1 0 0,0 1 0 0 0,1 0-1 0 0,1 0 1 0 0,0 1 0 0 0,2 0 0 0 0,-6 26-1 0 0,11-38-8 0 0,0 1 0 0 0,1 0-1 0 0,1 0 1 0 0,-1-1 0 0 0,1 1-1 0 0,1 0 1 0 0,0 0 0 0 0,0 0-1 0 0,0-1 1 0 0,1 1 0 0 0,1-1-1 0 0,-1 1 1 0 0,2-1 0 0 0,3 10-1 0 0,-1-9 8 0 0,0 1 0 0 0,1-1-1 0 0,0 0 1 0 0,0 0 0 0 0,1-1-1 0 0,0 0 1 0 0,0-1 0 0 0,1 1-1 0 0,18 11 1 0 0,-5-7-34 0 0,-1-2 1 0 0,1 0-1 0 0,1-1 1 0 0,0 0-1 0 0,0-2 1 0 0,1-1-1 0 0,-1-1 1 0 0,1-2-1 0 0,38 3 1 0 0,-31-6-303 0 0,0-1 0 0 0,0-1-1 0 0,45-9 1 0 0,-64 9-131 0 0,0-1-1 0 0,0-1 0 0 0,0 0 0 0 0,0 0 1 0 0,0-1-1 0 0,-1-1 0 0 0,0 0 0 0 0,0 0 1 0 0,-1-1-1 0 0,1-1 0 0 0,10-10 1 0 0,-6-4-1170 0 0,-8 1-191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710 120 14579 0 0,'13'-9'1140'0'0,"8"-3"-532"0"0,48-5 608 0 0,104-11 0 0 0,74 8 2 0 0,74-10-5521 0 0,-300 26 3544 0 0</inkml:trace>
  <inkml:trace contextRef="#ctx0" brushRef="#br0" timeOffset="1">185 194 18588 0 0,'-2'-7'64'0'0,"-3"1"-64"0"0,2 0-8 0 0,-3 2-48 0 0,-3 1-112 0 0,1 0-48 0 0,-5 3-72 0 0,4 0-96 0 0,0 1 24 0 0,-2 8-16 0 0,-1 1-89 0 0,1 5-231 0 0,-4-1-192 0 0,-1 6-120 0 0,2 2-288 0 0,-6 4 23 0 0,-2 6-423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05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57 252 4377 0 0,'-5'-5'1158'0'0,"1"1"-1"0"0,0-1 1 0 0,1 0-1 0 0,-1 0 1 0 0,-3-7-1 0 0,3 1-1196 0 0,0 0 0 0 0,0 1 0 0 0,-3-16 0 0 0,-4-14 507 0 0,11 40-528 0 0,24 14-1872 0 0,-4-3 2121 0 0,0-2-1 0 0,0 0 0 0 0,1-2 1 0 0,1 0-1 0 0,-1-1 1 0 0,1-1-1 0 0,29 2 1 0 0,158 2 906 0 0,-207-9-1091 0 0,493-24 1047 0 0,0-29-1770 0 0,-392 41 266 0 0,405-57-2070 0 0,-246 26 656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9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14603 0 0,'9'-13'1712'0'0,"-3"3"-1688"0"0,3 4 409 0 0,-1 0 1903 0 0,5 2-2632 0 0,0 4-456 0 0,0 1-800 0 0,-1 2-481 0 0,1 2 697 0 0,5 0 1352 0 0,0-2-1248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1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 7114 0 0,'0'0'641'0'0,"-2"4"-116"0"0,-13 42 387 0 0,-3 28-694 0 0,-8 27-73 0 0,6-42 44 0 0,-46 95 0 0 0,55-134 69 0 0,0 0 0 0 0,-1-1 0 0 0,-1 0 0 0 0,-1-1 0 0 0,0-1 1 0 0,-1 0-1 0 0,-1-1 0 0 0,-21 16 2175 0 0,55-41-2681 0 0,-7 6 186 0 0,1 1 0 0 0,-1-1 0 0 0,0 2 0 0 0,1 0 0 0 0,-1 0 1 0 0,1 1-1 0 0,-1 0 0 0 0,1 1 0 0 0,19 4 0 0 0,-14-2 16 0 0,49 6-56 0 0,-33-3 161 0 0,-1-2 1 0 0,38 0-1 0 0,-59-4-26 0 0,0-1 1 0 0,1 0-1 0 0,-1-1 1 0 0,0 0-1 0 0,0-1 1 0 0,0 0-1 0 0,0 0 0 0 0,0-2 1 0 0,-1 1-1 0 0,11-7 1 0 0,-13 6-93 0 0,1 0-162 0 0,0 0-1 0 0,0-1 1 0 0,13-11-1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1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13683 0 0,'-1'1'-21'0'0,"1"-1"1"0"0,-1 1-1 0 0,0-1 0 0 0,0 1 1 0 0,1-1-1 0 0,-1 1 1 0 0,0-1-1 0 0,1 1 0 0 0,-1 0 1 0 0,1 0-1 0 0,-1-1 0 0 0,1 1 1 0 0,-1 0-1 0 0,1 0 1 0 0,0-1-1 0 0,-1 1 0 0 0,1 0 1 0 0,0 0-1 0 0,-1 0 1 0 0,1 0-1 0 0,0 0 0 0 0,0-1 1 0 0,0 3-1 0 0,1 25-29 0 0,0-15 125 0 0,5 66 432 0 0,17 83 0 0 0,-3-27-258 0 0,-7-27-225 0 0,6 68 65 0 0,64 258 1 0 0,-80-420-205 0 0,0-5-53 0 0,-1 1 0 0 0,1-1 0 0 0,0 0 0 0 0,1 0 0 0 0,0 0 0 0 0,6 8 0 0 0,2-2-1169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2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748 238 16043 0 0,'-95'-89'1433'0'0,"81"77"-1413"0"0,0 1-1 0 0,-2 1 1 0 0,1 0-1 0 0,-1 1 1 0 0,-18-7-1 0 0,25 13-62 0 0,1 1 0 0 0,-1 0 0 0 0,0 1 1 0 0,0-1-1 0 0,1 2 0 0 0,-1-1 0 0 0,0 1 0 0 0,0 1 0 0 0,0 0 0 0 0,1 0 0 0 0,-1 0 0 0 0,0 1 1 0 0,1 0-1 0 0,-1 1 0 0 0,1 0 0 0 0,0 1 0 0 0,0-1 0 0 0,0 1 0 0 0,-13 9 0 0 0,0 2-73 0 0,0 1-1 0 0,1 0 0 0 0,1 2 1 0 0,0 0-1 0 0,-24 31 0 0 0,19-17 90 0 0,1 2-1 0 0,2 1 0 0 0,1 1 1 0 0,2 0-1 0 0,2 1 0 0 0,1 1 1 0 0,1 1-1 0 0,-9 46 0 0 0,8-12 20 0 0,4 1 0 0 0,2 0 0 0 0,2 117 0 0 0,8-142-4 0 0,2 1 0 0 0,3-1 0 0 0,2 0 1 0 0,2 0-1 0 0,2-1 0 0 0,2 0 0 0 0,22 49 0 0 0,-20-62 3 0 0,1 0-1 0 0,1-2 1 0 0,3 0 0 0 0,0-1 0 0 0,2-1-1 0 0,1-1 1 0 0,2-1 0 0 0,1-1-1 0 0,50 40 1 0 0,-53-51 45 0 0,1-1-1 0 0,1-1 1 0 0,0-2-1 0 0,1 0 1 0 0,0-2 0 0 0,1-1-1 0 0,0-1 1 0 0,1-1 0 0 0,0-2-1 0 0,0-1 1 0 0,0-1-1 0 0,55 0 1 0 0,-50-5 11 0 0,0-1 0 0 0,0-1 0 0 0,0-2 0 0 0,-1-1 0 0 0,0-2 0 0 0,0-1 0 0 0,-1-2 0 0 0,0-1 0 0 0,-1-1 0 0 0,56-34 0 0 0,-62 30 21 0 0,-2-1 1 0 0,0-1-1 0 0,-1-2 0 0 0,-1 0 0 0 0,-1-1 0 0 0,-1 0 1 0 0,-1-2-1 0 0,-1-1 0 0 0,-1 0 0 0 0,-1-1 1 0 0,-2 0-1 0 0,0-1 0 0 0,-2-1 0 0 0,10-33 0 0 0,-5 2 225 0 0,-3-1-1 0 0,-2 0 1 0 0,-3-1-1 0 0,-3 0 1 0 0,-4-116-1 0 0,-4 123-83 0 0,-3 0 1 0 0,-1 0-1 0 0,-4 1 0 0 0,-1 1 1 0 0,-3 0-1 0 0,-37-89 0 0 0,35 105-145 0 0,-2 0 0 0 0,-2 2-1 0 0,0 0 1 0 0,-3 2-1 0 0,-28-32 1 0 0,29 39-42 0 0,-2 1 1 0 0,-1 1-1 0 0,-43-30 1 0 0,38 33-56 0 0,-1 0 1 0 0,-1 3-1 0 0,-1 0 0 0 0,0 2 1 0 0,-1 2-1 0 0,-1 1 1 0 0,1 1-1 0 0,-49-7 1 0 0,60 15 1 0 0,0 1 0 0 0,0 1 1 0 0,0 1-1 0 0,0 1 0 0 0,0 1 1 0 0,0 1-1 0 0,0 1 0 0 0,1 1 0 0 0,0 1 1 0 0,0 1-1 0 0,0 1 0 0 0,1 1 0 0 0,-40 23 1 0 0,39-18-28 0 0,1 1 0 0 0,1 2 0 0 0,0 0 0 0 0,1 1 0 0 0,1 1 0 0 0,1 0-1 0 0,-28 40 1 0 0,27-30-184 0 0,2 1 1 0 0,1 0-1 0 0,1 1 0 0 0,1 1 0 0 0,-13 50 0 0 0,13-26-403 0 0,3 1 1 0 0,3 1-1 0 0,1 0 1 0 0,4 0-1 0 0,2 0 1 0 0,2 0-1 0 0,10 60 1 0 0,5-14-1260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78 113 18292 0 0,'-10'-22'-177'0'0,"-2"-1"-1"0"0,-1 2 1 0 0,-17-24-1 0 0,29 44-240 0 0,-6 11-366 0 0,5 0 635 0 0,1-1 1 0 0,0 0-1 0 0,1 0 1 0 0,0 0-1 0 0,0 1 1 0 0,1-1-1 0 0,2 13 1 0 0,0 2-18 0 0,179 1092 530 0 0,-130-860-303 0 0,24 117 120 0 0,-31-124 81 0 0,-39-223-190 0 0,1 15 554 0 0,-19-59-865 0 0,-15-60-4290 0 0,17 38 1851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3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9674 0 0,'65'59'3310'0'0,"-49"-47"-3232"0"0,-1 1 1 0 0,0 1-1 0 0,-1 1 1 0 0,0 0 0 0 0,-1 0-1 0 0,-1 1 1 0 0,11 20-1 0 0,-12-14 218 0 0,-2 0-1 0 0,0 0 0 0 0,-2 1 0 0 0,0 0 1 0 0,-2 0-1 0 0,5 43 0 0 0,-12-91-198 0 0,2-1-1 0 0,0 0 0 0 0,1 1 1 0 0,2-1-1 0 0,11-49 1 0 0,-8 56-138 0 0,0-1 1 0 0,1 1-1 0 0,1 0 1 0 0,0 0 0 0 0,2 1-1 0 0,0 0 1 0 0,1 1-1 0 0,13-17 1 0 0,-22 32 8 0 0,1-1-1 0 0,-1 0 1 0 0,0 0 0 0 0,1 1 0 0 0,0-1-1 0 0,-1 1 1 0 0,1 0 0 0 0,0 0-1 0 0,0 0 1 0 0,0 0 0 0 0,1 1 0 0 0,-1-1-1 0 0,0 1 1 0 0,1 0 0 0 0,-1-1 0 0 0,0 2-1 0 0,1-1 1 0 0,0 0 0 0 0,3 0-1 0 0,-2 2-6 0 0,-1 0 0 0 0,0 0 0 0 0,0 0 0 0 0,1 0 0 0 0,-1 1-1 0 0,0-1 1 0 0,0 1 0 0 0,0 0 0 0 0,-1 0 0 0 0,1 1 0 0 0,0-1-1 0 0,-1 1 1 0 0,0 0 0 0 0,1-1 0 0 0,3 6 0 0 0,6 6 65 0 0,0 1 1 0 0,-2 1 0 0 0,1 0-1 0 0,-2 0 1 0 0,0 1-1 0 0,-1 1 1 0 0,-1-1 0 0 0,8 25-1 0 0,3 19 134 0 0,12 76 0 0 0,12 38 77 0 0,-37-163-254 0 0,2 14-2200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3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9970 0 0,'3'0'130'0'0,"-1"0"1"0"0,1 0-1 0 0,0 0 1 0 0,-1 0-1 0 0,1 1 0 0 0,0-1 1 0 0,-1 1-1 0 0,1 0 0 0 0,-1-1 1 0 0,1 1-1 0 0,-1 0 0 0 0,1 1 1 0 0,-1-1-1 0 0,0 0 0 0 0,1 1 1 0 0,-1-1-1 0 0,0 1 0 0 0,0 0 1 0 0,3 3-1 0 0,37 42-118 0 0,-37-41 175 0 0,25 38 90 0 0,-2 1-1 0 0,-1 1 1 0 0,-3 2-1 0 0,25 68 1 0 0,-26-59-53 0 0,3 0 0 0 0,54 86 0 0 0,-73-132-124 0 0,1-1 0 0 0,0 0 0 0 0,0-1 0 0 0,1 0 0 0 0,1 0 0 0 0,0-1 0 0 0,0 0 0 0 0,0 0 0 0 0,1-2 0 0 0,0 1 0 0 0,18 7 0 0 0,-21-11-13 0 0,-1 0-1 0 0,1-1 1 0 0,0 0 0 0 0,0-1-1 0 0,0 1 1 0 0,0-1 0 0 0,0-1 0 0 0,0 0-1 0 0,0 0 1 0 0,0 0 0 0 0,0-1-1 0 0,0-1 1 0 0,0 1 0 0 0,0-1 0 0 0,0 0-1 0 0,-1-1 1 0 0,1 0 0 0 0,-1 0-1 0 0,9-5 1 0 0,-5 1 16 0 0,-1-1 0 0 0,0 0 0 0 0,0 0 0 0 0,-1 0-1 0 0,0-1 1 0 0,-1-1 0 0 0,0 0 0 0 0,0 0 0 0 0,-1 0 0 0 0,0-1 0 0 0,-1 0 0 0 0,0 0-1 0 0,-1-1 1 0 0,0 0 0 0 0,-1 1 0 0 0,0-2 0 0 0,4-23 0 0 0,-4 6-60 0 0,-1 0 0 0 0,-1-1 0 0 0,-1 1 0 0 0,-2-1 0 0 0,-1 1 0 0 0,-8-42 0 0 0,6 55-229 0 0,-1 0 0 0 0,0 0 1 0 0,-1 0-1 0 0,0 1 0 0 0,-2 0 0 0 0,-15-27 1 0 0,13 29-961 0 0,0-1 0 0 0,-1 1 1 0 0,-22-20-1 0 0,20 24-728 0 0,0 6-373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42 848 13155 0 0,'13'-10'210'0'0,"0"-1"0"0"0,-1 1 1 0 0,0-2-1 0 0,-1 0 0 0 0,0 0 0 0 0,-1-1 1 0 0,0 0-1 0 0,-1-1 0 0 0,-1 0 0 0 0,0-1 0 0 0,-1 0 1 0 0,0 0-1 0 0,-1 0 0 0 0,-1-1 0 0 0,0 1 1 0 0,2-20-1 0 0,0-9-169 0 0,-2-1 0 0 0,-2 0 0 0 0,-2-1 0 0 0,-7-74 0 0 0,4 95 68 0 0,-10-39-1 0 0,10 56-78 0 0,0-1-1 0 0,-1 1 0 0 0,0 0 0 0 0,0 0 0 0 0,-1 1 0 0 0,0-1 0 0 0,-1 1 0 0 0,-7-10 0 0 0,11 15-47 0 0,0 1 1 0 0,0-1-1 0 0,-1 1 0 0 0,1-1 1 0 0,-1 1-1 0 0,1 0 0 0 0,-1 0 0 0 0,1 0 1 0 0,-1 0-1 0 0,1 0 0 0 0,-1 0 1 0 0,0 0-1 0 0,0 0 0 0 0,1 1 0 0 0,-1-1 1 0 0,0 1-1 0 0,0-1 0 0 0,0 1 1 0 0,0 0-1 0 0,1 0 0 0 0,-1-1 0 0 0,0 1 1 0 0,-3 1-1 0 0,2 0-17 0 0,0 0 0 0 0,0 0 0 0 0,0 1-1 0 0,1-1 1 0 0,-1 1 0 0 0,0-1 0 0 0,1 1 0 0 0,0 0-1 0 0,-1 0 1 0 0,1 0 0 0 0,0 0 0 0 0,0 1 0 0 0,-3 2 0 0 0,-2 6-30 0 0,0 0 0 0 0,0 1 1 0 0,1 0-1 0 0,1 0 0 0 0,-8 22 0 0 0,5-3 89 0 0,1 0 0 0 0,2 0 0 0 0,0 0 0 0 0,3 1 0 0 0,0 0 0 0 0,2-1 0 0 0,2 1 0 0 0,0 0 0 0 0,3-1 0 0 0,0 0 0 0 0,2 0 1 0 0,12 34-1 0 0,-15-53-17 0 0,1 0 0 0 0,1-1 1 0 0,0 0-1 0 0,0 0 1 0 0,1 0-1 0 0,0-1 1 0 0,1 0-1 0 0,0 0 1 0 0,12 11-1 0 0,-13-16 7 0 0,-1 0 1 0 0,1 0-1 0 0,-1-1 0 0 0,1 0 1 0 0,1 0-1 0 0,-1 0 0 0 0,0-1 1 0 0,1 0-1 0 0,0-1 1 0 0,0 0-1 0 0,0 0 0 0 0,0 0 1 0 0,0-1-1 0 0,0 0 0 0 0,13-1 1 0 0,-10 0-4 0 0,1-1 1 0 0,0-1-1 0 0,-1 0 1 0 0,1-1 0 0 0,-1 0-1 0 0,0 0 1 0 0,0-1-1 0 0,0-1 1 0 0,0 0 0 0 0,16-10-1 0 0,-13 5-106 0 0,-1 0 0 0 0,0-1 0 0 0,-1 0 0 0 0,0-1 1 0 0,-1 0-1 0 0,18-25 0 0 0,-10 8-280 0 0,-2-1 1 0 0,-2-1 0 0 0,0 0 0 0 0,-2-1-1 0 0,-2 0 1 0 0,14-60 0 0 0,-19 64 177 0 0,4-11 99 0 0,-3 0-1 0 0,6-78 1 0 0,-13 117 97 0 0,0 0 1 0 0,0 0-1 0 0,0 0 1 0 0,0 0-1 0 0,0 0 1 0 0,1 0-1 0 0,-1 0 0 0 0,0 0 1 0 0,0 0-1 0 0,0-1 1 0 0,0 1-1 0 0,0 0 1 0 0,0 0-1 0 0,0 0 1 0 0,1 0-1 0 0,-1 0 0 0 0,0 0 1 0 0,0 0-1 0 0,0 0 1 0 0,0 0-1 0 0,0 0 1 0 0,1 0-1 0 0,-1 0 1 0 0,0 0-1 0 0,0 0 1 0 0,0 0-1 0 0,0 0 0 0 0,0 0 1 0 0,0 0-1 0 0,1 0 1 0 0,-1 0-1 0 0,0 1 1 0 0,0-1-1 0 0,0 0 1 0 0,0 0-1 0 0,0 0 1 0 0,0 0-1 0 0,0 0 0 0 0,1 0 1 0 0,-1 0-1 0 0,0 0 1 0 0,0 0-1 0 0,0 1 1 0 0,0-1-1 0 0,0 0 1 0 0,0 0-1 0 0,0 0 1 0 0,0 0-1 0 0,0 0 0 0 0,0 0 1 0 0,0 1-1 0 0,0-1 1 0 0,0 0-1 0 0,0 0 1 0 0,0 0-1 0 0,0 0 1 0 0,0 0-1 0 0,0 0 1 0 0,0 1-1 0 0,0-1 0 0 0,7 10 32 0 0,46 193 754 0 0,37 182 1275 0 0,-88-369-1845 0 0,-2-7 40 0 0,1 0 0 0 0,0 0 0 0 0,1-1 0 0 0,0 1 0 0 0,1-1 0 0 0,6 15 926 0 0,-20-44 47 0 0,-3-16-1134 0 0,2-1 1 0 0,1 0-1 0 0,2-1 0 0 0,1 0 0 0 0,3-1 1 0 0,1 1-1 0 0,2-1 0 0 0,1 0 1 0 0,6-45-1 0 0,0 58-154 0 0,1-1 0 0 0,1 1 0 0 0,1 1 0 0 0,2-1 1 0 0,0 1-1 0 0,2 1 0 0 0,1 0 0 0 0,1 1 0 0 0,1 0 0 0 0,1 1 1 0 0,1 1-1 0 0,1 0 0 0 0,1 1 0 0 0,0 1 0 0 0,27-20 0 0 0,-43 38-118 0 0,1-1 0 0 0,-1 1 0 0 0,1 0-1 0 0,0 0 1 0 0,0 0 0 0 0,0 1 0 0 0,0-1-1 0 0,0 1 1 0 0,0 0 0 0 0,0 0 0 0 0,0 0-1 0 0,1 1 1 0 0,-1-1 0 0 0,0 1 0 0 0,0 0-1 0 0,1 0 1 0 0,-1 1 0 0 0,0-1 0 0 0,0 1-1 0 0,1 0 1 0 0,-1 0 0 0 0,0 0 0 0 0,0 1-1 0 0,0-1 1 0 0,0 1 0 0 0,-1 0 0 0 0,1 0-1 0 0,0 1 1 0 0,-1-1 0 0 0,1 1 0 0 0,4 5-1 0 0,2 6-1578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4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 14819 0 0,'-9'0'2837'0'0,"7"0"-2825"0"0,0 0 0 0 0,0 0 0 0 0,1 1-1 0 0,-1-1 1 0 0,0 1 0 0 0,0-1 0 0 0,1 1 0 0 0,-1-1 0 0 0,0 1 0 0 0,0 0 0 0 0,1 0 0 0 0,-1 0 0 0 0,1 0-1 0 0,-1 0 1 0 0,1 0 0 0 0,-1 1 0 0 0,1-1 0 0 0,-2 2 0 0 0,0 1-88 0 0,0 1 0 0 0,1 0 0 0 0,-1 0-1 0 0,1 0 1 0 0,0 0 0 0 0,-2 7 0 0 0,-37 137-54 0 0,36-127 140 0 0,2 1 0 0 0,0-1-1 0 0,2 1 1 0 0,2 42 0 0 0,0-54-7 0 0,1 0 1 0 0,1 0 0 0 0,0 0 0 0 0,0 0-1 0 0,1-1 1 0 0,8 16 0 0 0,40 57 40 0 0,-38-62-15 0 0,0 1-1 0 0,-1 0 0 0 0,10 26 1 0 0,-22-46-20 0 0,1 0 0 0 0,-1 1 0 0 0,0-1 0 0 0,-1 1 0 0 0,1-1 0 0 0,0 1 0 0 0,-1-1 0 0 0,1 1 0 0 0,-1-1 0 0 0,0 1 0 0 0,0 0 0 0 0,0-1 0 0 0,0 1 0 0 0,-1 0 0 0 0,1-1 0 0 0,0 1 0 0 0,-1-1 0 0 0,0 1 0 0 0,0-1 0 0 0,0 1 0 0 0,0-1 0 0 0,0 1 0 0 0,0-1 0 0 0,-1 0 0 0 0,1 0 0 0 0,-3 3 0 0 0,-1-1 20 0 0,0 0 0 0 0,-1 0 0 0 0,1-1 0 0 0,-1 0-1 0 0,0 0 1 0 0,1 0 0 0 0,-2-1 0 0 0,1 0 0 0 0,-11 2 0 0 0,-43 9-53 0 0,-120 9 1 0 0,125-17-692 0 0,53-5 664 0 0,-21 0-1001 0 0,23 0 947 0 0,-1 0 1 0 0,1 0-1 0 0,-1 0 1 0 0,0 0-1 0 0,1 0 1 0 0,-1 0-1 0 0,1 0 1 0 0,-1-1-1 0 0,1 1 1 0 0,-1 0-1 0 0,1 0 1 0 0,-1-1-1 0 0,1 1 1 0 0,-1 0-1 0 0,1 0 1 0 0,0-1-1 0 0,-1 1 1 0 0,1 0-1 0 0,-1-1 1 0 0,1 1-1 0 0,0-1 1 0 0,-1 1-1 0 0,1-1 1 0 0,0 1-1 0 0,0-1 1 0 0,-1 1-1 0 0,1-1 1 0 0,0 1-1 0 0,0-1 1 0 0,0 1-1 0 0,-1-1 1 0 0,1 1-1 0 0,0-1 0 0 0,0 1 1 0 0,0-1-1 0 0,0 0 1 0 0,1-7-1698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4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0 473 4433 0 0,'42'-10'1319'0'0,"0"2"0"0"0,1 2 0 0 0,0 2 0 0 0,57 1 0 0 0,67-6-398 0 0,-144 6-836 0 0,-1-1 1 0 0,1-1-1 0 0,-1-1 0 0 0,0 0 0 0 0,25-13 0 0 0,-40 15 0 0 0,0 0 1 0 0,0 0-1 0 0,0-1 0 0 0,0 0 1 0 0,-1 0-1 0 0,0-1 1 0 0,0 1-1 0 0,-1-1 0 0 0,1-1 1 0 0,-1 1-1 0 0,0-1 0 0 0,-1 0 1 0 0,0 0-1 0 0,0 0 1 0 0,0-1-1 0 0,-1 1 0 0 0,0-1 1 0 0,-1 0-1 0 0,0 0 0 0 0,0 0 1 0 0,0 0-1 0 0,-1 0 0 0 0,0 0 1 0 0,-1-1-1 0 0,0 1 1 0 0,0 0-1 0 0,-2-10 0 0 0,1 8-23 0 0,-1 1-1 0 0,0-1 0 0 0,0 1 1 0 0,0 0-1 0 0,-1 0 0 0 0,-1 0 1 0 0,0 1-1 0 0,0-1 0 0 0,0 1 1 0 0,-1 0-1 0 0,0 0 0 0 0,-1 0 1 0 0,0 0-1 0 0,0 1 0 0 0,-1 0 1 0 0,1 1-1 0 0,-2 0 0 0 0,1 0 1 0 0,-1 0-1 0 0,1 1 0 0 0,-2 0 0 0 0,1 0 1 0 0,-14-5-1 0 0,18 9-46 0 0,0 0 0 0 0,1 0 0 0 0,-1 0 0 0 0,0 0-1 0 0,0 1 1 0 0,0-1 0 0 0,0 1 0 0 0,0 0 0 0 0,0 1 0 0 0,0-1-1 0 0,0 1 1 0 0,0-1 0 0 0,0 1 0 0 0,1 0 0 0 0,-6 3 0 0 0,3-2-6 0 0,0 2 0 0 0,1-1 1 0 0,-1 1-1 0 0,1-1 0 0 0,0 1 1 0 0,0 1-1 0 0,0-1 0 0 0,-7 9 1 0 0,2 1 22 0 0,0 0 0 0 0,1 0 1 0 0,1 1-1 0 0,0 0 0 0 0,1 0 1 0 0,-7 23-1 0 0,8-21 18 0 0,2 0 0 0 0,-1 0-1 0 0,2 1 1 0 0,1 0-1 0 0,0 0 1 0 0,1 0 0 0 0,0 0-1 0 0,2 0 1 0 0,4 27-1 0 0,-3-35-33 0 0,0 0 0 0 0,1 0-1 0 0,1-1 1 0 0,-1 1-1 0 0,2-1 1 0 0,-1 0 0 0 0,1 0-1 0 0,0 0 1 0 0,1-1-1 0 0,0 1 1 0 0,1-1-1 0 0,0-1 1 0 0,0 1 0 0 0,0-1-1 0 0,1-1 1 0 0,0 1-1 0 0,0-1 1 0 0,12 6-1 0 0,-2-3 21 0 0,0-1 0 0 0,1 0 0 0 0,0-2-1 0 0,0 0 1 0 0,0-1 0 0 0,1-1 0 0 0,-1-1-1 0 0,1-1 1 0 0,0 0 0 0 0,40-3-1 0 0,-4-4-923 0 0,1-2 0 0 0,87-24 0 0 0,-104 21-548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179 385 17588 0 0,'-4'-1'81'0'0,"0"0"1"0"0,1 0-1 0 0,-1 0 1 0 0,0 0-1 0 0,1 1 1 0 0,-1 0-1 0 0,0-1 1 0 0,1 1-1 0 0,-1 0 1 0 0,0 1-1 0 0,0-1 1 0 0,1 1-1 0 0,-1 0 1 0 0,0 0-1 0 0,1 0 1 0 0,-1 0-1 0 0,1 0 1 0 0,-1 1-1 0 0,1 0 0 0 0,0-1 1 0 0,0 1-1 0 0,0 1 1 0 0,0-1-1 0 0,0 0 1 0 0,0 1-1 0 0,0-1 1 0 0,1 1-1 0 0,-1 0 1 0 0,1 0-1 0 0,0 0 1 0 0,0 0-1 0 0,-2 5 1 0 0,-6 10-154 0 0,1 0 0 0 0,2 0-1 0 0,-1 1 1 0 0,-6 32 0 0 0,7-21 24 0 0,1 1-1 0 0,2 0 0 0 0,0 50 1 0 0,4-76 22 0 0,0-1 1 0 0,0 0 0 0 0,1 1 0 0 0,-1-1 0 0 0,1 1 0 0 0,0-1 0 0 0,0 0 0 0 0,1 0 0 0 0,-1 0 0 0 0,1 0-1 0 0,0 0 1 0 0,0 0 0 0 0,1 0 0 0 0,-1 0 0 0 0,1-1 0 0 0,-1 1 0 0 0,4 2 0 0 0,-1-2 10 0 0,0 0 0 0 0,0 0 0 0 0,0-1 0 0 0,1 0 0 0 0,-1 0 0 0 0,1 0 0 0 0,-1-1 0 0 0,1 0 1 0 0,0 0-1 0 0,11 2 0 0 0,2-1 34 0 0,-1-1 0 0 0,0-1 1 0 0,0-1-1 0 0,1-1 0 0 0,-1 0 1 0 0,0-1-1 0 0,22-6 0 0 0,-31 6 6 0 0,-1 0 1 0 0,0 0-1 0 0,1-1 0 0 0,-1-1 0 0 0,0 1 1 0 0,-1-1-1 0 0,1-1 0 0 0,-1 1 0 0 0,0-1 1 0 0,13-12-1 0 0,-16 13-3 0 0,-1 0 0 0 0,0 0-1 0 0,0 0 1 0 0,0 0 0 0 0,0 0 0 0 0,-1-1 0 0 0,0 0 0 0 0,0 1 0 0 0,0-1-1 0 0,0 0 1 0 0,-1 0 0 0 0,0 0 0 0 0,0 0 0 0 0,0 0 0 0 0,0 0 0 0 0,-1 0-1 0 0,0-1 1 0 0,0 1 0 0 0,-2-9 0 0 0,-1-5-10 0 0,-2 0-1 0 0,0 1 1 0 0,-1-1-1 0 0,-1 1 1 0 0,0 0 0 0 0,-2 0-1 0 0,0 1 1 0 0,-1 0-1 0 0,-20-27 1 0 0,-11-4-167 0 0,-76-73 1 0 0,43 49-248 0 0,68 66 270 0 0,0 0 0 0 0,1-1 0 0 0,0 1 0 0 0,0-1 0 0 0,0 0 0 0 0,1 0 0 0 0,-6-14 0 0 0,9 18 73 0 0,0 1 0 0 0,1 0 0 0 0,-1-1 0 0 0,1 1 0 0 0,0-1 0 0 0,0 1 0 0 0,0-1 0 0 0,0 1 0 0 0,0-1 0 0 0,0 1 0 0 0,0-1 0 0 0,1 1 0 0 0,-1 0 0 0 0,1-1 0 0 0,0 1 0 0 0,0-1 0 0 0,0 1 0 0 0,0 0 0 0 0,0 0 0 0 0,0 0 0 0 0,1 0 0 0 0,-1 0 0 0 0,1 0 0 0 0,-1 0 0 0 0,1 0 0 0 0,0 0 0 0 0,0 1 0 0 0,0-1 0 0 0,0 1 0 0 0,3-3 1 0 0,10-5-43 0 0,0 1 0 0 0,0 0 0 0 0,1 1 1 0 0,-1 1-1 0 0,2 0 0 0 0,25-5 1 0 0,105-12 173 0 0,-140 22-76 0 0,47-5 105 0 0,0 3 0 0 0,0 2 0 0 0,0 2 1 0 0,0 2-1 0 0,80 16 0 0 0,-121-16-71 0 0,0 1-1 0 0,-1 0 1 0 0,0 1 0 0 0,1 0-1 0 0,-1 1 1 0 0,-1 0 0 0 0,1 1-1 0 0,-1 0 1 0 0,15 14 0 0 0,-11-8 26 0 0,-2 0 0 0 0,0 2 0 0 0,0 0 1 0 0,-2 0-1 0 0,19 31 0 0 0,-4 8 47 0 0,-1 1 0 0 0,-3 1-1 0 0,17 69 1 0 0,-30-96-106 0 0,13 56 10 0 0,-3 1-1 0 0,-4 0 1 0 0,7 170-1 0 0,-21-89 19 0 0,-24 186-1 0 0,20-314-24 0 0,-1 11-162 0 0,-2-1 0 0 0,-2-1 0 0 0,-19 63 1 0 0,24-103-184 0 0,0-1-1 0 0,0 0 1 0 0,0 0 0 0 0,-1 0 0 0 0,0 0 0 0 0,-1 0 0 0 0,1-1 0 0 0,-11 11 0 0 0,-1-2-1388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9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19172 0 0,'0'0'1232'0'0,"7"0"-1280"0"0,5 3 24 0 0,7 1-328 0 0,5 3 0 0 0,4-1-1440 0 0,9 0 1640 0 0,7-1-472 0 0,3-2 624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5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17292 0 0,'17'-23'1224'0'0,"2"2"-1024"0"0,4 3-192 0 0,0-3 624 0 0,0 4-616 0 0,6 3-16 0 0,1 1-56 0 0,1 3-16 0 0,-4-1-16 0 0,5 6-504 0 0,-2-1-200 0 0,-1 4-192 0 0,3 2-553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6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464 159 21109 0 0,'-9'-19'689'0'0,"1"2"-529"0"0,0 1 0 0 0,-1 0 0 0 0,-1 0 0 0 0,-13-16 0 0 0,19 28-224 0 0,1 0 0 0 0,-1 1-1 0 0,0-1 1 0 0,0 1 0 0 0,0 0-1 0 0,0 0 1 0 0,0 1-1 0 0,-1-1 1 0 0,1 1 0 0 0,-1 0-1 0 0,0 0 1 0 0,1 0 0 0 0,-1 0-1 0 0,0 1 1 0 0,0 0 0 0 0,0 0-1 0 0,0 1 1 0 0,0-1 0 0 0,-10 1-1 0 0,1 2-35 0 0,0 0 1 0 0,1 1-1 0 0,0 1 0 0 0,-1 0 1 0 0,2 0-1 0 0,-1 1 0 0 0,0 1 0 0 0,1 0 1 0 0,0 1-1 0 0,0 1 0 0 0,1-1 0 0 0,0 2 1 0 0,-17 16-1 0 0,18-15 8 0 0,0 0-1 0 0,0 1 1 0 0,1 1 0 0 0,0-1-1 0 0,1 1 1 0 0,1 1 0 0 0,0 0-1 0 0,0 0 1 0 0,1 0 0 0 0,1 1-1 0 0,0 0 1 0 0,-5 26 0 0 0,9-33 41 0 0,0 0 1 0 0,1 0 0 0 0,0 0 0 0 0,0 0 0 0 0,0 0 0 0 0,1 0-1 0 0,0 0 1 0 0,0-1 0 0 0,1 1 0 0 0,3 9 0 0 0,-4-13 46 0 0,1 0 0 0 0,-1 0 0 0 0,1 0 0 0 0,0 0 1 0 0,0 0-1 0 0,0-1 0 0 0,0 1 0 0 0,1-1 1 0 0,-1 1-1 0 0,1-1 0 0 0,-1 0 0 0 0,1 0 1 0 0,0 0-1 0 0,0 0 0 0 0,0-1 0 0 0,0 1 0 0 0,0-1 1 0 0,0 0-1 0 0,0 0 0 0 0,0 0 0 0 0,1 0 1 0 0,5 1-1 0 0,2-2 68 0 0,0 0-1 0 0,0 0 1 0 0,-1-1 0 0 0,1 0 0 0 0,0-1-1 0 0,0 0 1 0 0,-1-1 0 0 0,1 0 0 0 0,-1-1-1 0 0,0 0 1 0 0,0 0 0 0 0,18-12 0 0 0,8-7 420 0 0,62-50-1 0 0,-96 71-464 0 0,16-14 149 0 0,-12 10-113 0 0,-1 1 1 0 0,1 0-1 0 0,0 0 0 0 0,1 0 0 0 0,-1 1 0 0 0,1 0 1 0 0,0 0-1 0 0,0 1 0 0 0,12-5 0 0 0,-17 8-62 0 0,1 0 0 0 0,0 1 0 0 0,-1-1 0 0 0,1 1-1 0 0,0-1 1 0 0,0 1 0 0 0,-1 0 0 0 0,1 0 0 0 0,-1 0 0 0 0,1 1 0 0 0,-1-1 0 0 0,0 0-1 0 0,1 1 1 0 0,-1 0 0 0 0,0-1 0 0 0,0 1 0 0 0,0 0 0 0 0,0 0 0 0 0,0 0 0 0 0,-1 0-1 0 0,3 5 1 0 0,7 7-52 0 0,-2 1-1 0 0,9 18 0 0 0,-13-24 53 0 0,27 52-275 0 0,-2 1-1 0 0,-4 1 0 0 0,-2 2 0 0 0,21 92 1 0 0,-37-114-1729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7082 0 0,'1'1'7442'0'0,"3"11"-5617"0"0,89 289 847 0 0,-50-147-2626 0 0,32 107-1102 0 0,51 344-1 0 0,-117-523-1216 0 0,-3 92 0 0 0,-4-70-2027 0 0,-1-86 2785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7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0 355 10610 0 0,'6'-27'304'0'0,"1"0"1"0"0,1 1-1 0 0,1-1 0 0 0,1 2 0 0 0,2 0 0 0 0,0 0 1 0 0,26-38-1 0 0,-31 54-206 0 0,-1 1 0 0 0,1-1 1 0 0,1 1-1 0 0,-1 1 0 0 0,2-1 0 0 0,-1 1 1 0 0,1 1-1 0 0,0 0 0 0 0,0 0 0 0 0,0 0 0 0 0,1 1 1 0 0,0 1-1 0 0,0 0 0 0 0,0 0 0 0 0,1 1 1 0 0,-1 0-1 0 0,1 1 0 0 0,0 0 0 0 0,0 0 1 0 0,-1 1-1 0 0,1 1 0 0 0,13 1 0 0 0,-12 0-47 0 0,0 1 0 0 0,0 0 0 0 0,0 0 0 0 0,-1 2 0 0 0,1-1 0 0 0,-1 2 0 0 0,0-1 0 0 0,0 1 0 0 0,0 1 0 0 0,0 0 0 0 0,12 10 0 0 0,-10-5 12 0 0,0 1 0 0 0,-1 0 0 0 0,0 0 0 0 0,-1 1 0 0 0,0 1 0 0 0,-1 0 0 0 0,11 20 0 0 0,-6-4 8 0 0,-2 0 0 0 0,0 1 1 0 0,-2 0-1 0 0,-1 1 0 0 0,-2 1 0 0 0,-1-1 1 0 0,4 59-1 0 0,-9-58-52 0 0,-2 1 0 0 0,-1 0 0 0 0,-2-1-1 0 0,-1 0 1 0 0,-11 43 0 0 0,8-51-5 0 0,-1 0 0 0 0,0-1-1 0 0,-2 0 1 0 0,-1 0 0 0 0,-1-1-1 0 0,-1 0 1 0 0,-23 29 0 0 0,25-38 23 0 0,-1-1 0 0 0,0 0 0 0 0,-1-1 0 0 0,-1 0 0 0 0,0-1 0 0 0,0-1 0 0 0,-1 0 0 0 0,-1 0 0 0 0,1-2 0 0 0,-2 0 0 0 0,-19 6 0 0 0,28-11 2 0 0,0 0 0 0 0,0-1-1 0 0,0 0 1 0 0,0-1-1 0 0,0 0 1 0 0,-1 0 0 0 0,1-1-1 0 0,0 0 1 0 0,-1 0-1 0 0,1-1 1 0 0,0 0 0 0 0,-1-1-1 0 0,1 0 1 0 0,0 0-1 0 0,0 0 1 0 0,0-1 0 0 0,1 0-1 0 0,-1-1 1 0 0,1 0-1 0 0,0 0 1 0 0,0-1 0 0 0,0 1-1 0 0,0-2 1 0 0,1 1-1 0 0,-10-11 1 0 0,9 8-33 0 0,0 0-1 0 0,1 0 1 0 0,0 0-1 0 0,1-1 1 0 0,0 0 0 0 0,0 0-1 0 0,1 0 1 0 0,0-1-1 0 0,1 0 1 0 0,0 1 0 0 0,0-1-1 0 0,1 0 1 0 0,1-1-1 0 0,-1 1 1 0 0,2 0 0 0 0,-1 0-1 0 0,1-1 1 0 0,1 1-1 0 0,0 0 1 0 0,0 0 0 0 0,1 0-1 0 0,1 0 1 0 0,-1 0-1 0 0,8-17 1 0 0,-8 23-26 0 0,1 0 0 0 0,-1 0 0 0 0,1 0 0 0 0,0 0 0 0 0,0 0 0 0 0,0 1 0 0 0,0 0 1 0 0,1-1-1 0 0,-1 1 0 0 0,1 0 0 0 0,0 0 0 0 0,0 1 0 0 0,0-1 0 0 0,0 1 0 0 0,1 0 0 0 0,-1 0 0 0 0,0 1 0 0 0,1-1 0 0 0,-1 1 0 0 0,1 0 0 0 0,0 0 0 0 0,-1 0 1 0 0,1 1-1 0 0,0 0 0 0 0,0-1 0 0 0,-1 2 0 0 0,10 0 0 0 0,-1 1-14 0 0,0 1 1 0 0,-1 0 0 0 0,1 1-1 0 0,-1 0 1 0 0,0 1-1 0 0,0 1 1 0 0,0 0 0 0 0,-1 0-1 0 0,12 9 1 0 0,11 11 47 0 0,0 2 1 0 0,-2 2 0 0 0,-2 1-1 0 0,0 1 1 0 0,39 56 0 0 0,104 194 68 0 0,-56-84-69 0 0,-115-195-6 0 0,5 9-27 0 0,1 0 0 0 0,0-1-1 0 0,1 0 1 0 0,12 11 0 0 0,-19-20-26 0 0,-1 0 0 0 0,1-1 0 0 0,0 1 0 0 0,-1-1 0 0 0,1 1 0 0 0,0-1 1 0 0,0 0-1 0 0,0 0 0 0 0,0 0 0 0 0,0 0 0 0 0,1 0 0 0 0,-1 0 0 0 0,0 0 0 0 0,0-1 0 0 0,1 1 0 0 0,-1-1 1 0 0,0 0-1 0 0,1 0 0 0 0,-1 0 0 0 0,0 0 0 0 0,0 0 0 0 0,1 0 0 0 0,-1 0 0 0 0,0-1 0 0 0,1 1 0 0 0,-1-1 1 0 0,0 0-1 0 0,0 1 0 0 0,0-1 0 0 0,0 0 0 0 0,1-1 0 0 0,-1 1 0 0 0,2-2 0 0 0,12-11-284 0 0,-2 0 0 0 0,1-2 0 0 0,-2 0-1 0 0,0 0 1 0 0,-1-1 0 0 0,0-1 0 0 0,-1 0 0 0 0,15-38-1 0 0,-5 6 382 0 0,-4-1-1 0 0,16-68 1 0 0,-29 99 151 0 0,-1-1 1 0 0,0 1 0 0 0,-2-1 0 0 0,0 0 0 0 0,-3-32 0 0 0,1 44-108 0 0,0 1-1 0 0,0-1 1 0 0,-1 1 0 0 0,0-1 0 0 0,-1 1-1 0 0,0 0 1 0 0,0 0 0 0 0,0 0 0 0 0,-1 0-1 0 0,-1 1 1 0 0,1-1 0 0 0,-1 1 0 0 0,0 0-1 0 0,-1 0 1 0 0,-11-10 0 0 0,14 14-65 0 0,-1 0 0 0 0,1 1 0 0 0,-1-1-1 0 0,0 1 1 0 0,0 0 0 0 0,0 0 0 0 0,0 0 0 0 0,-1 1 0 0 0,1-1 0 0 0,0 1 0 0 0,-1 0 0 0 0,1 1 0 0 0,-1-1-1 0 0,1 1 1 0 0,-1-1 0 0 0,1 2 0 0 0,-1-1 0 0 0,1 0 0 0 0,-1 1 0 0 0,1 0 0 0 0,-1 0 0 0 0,1 0 0 0 0,0 0 0 0 0,0 1-1 0 0,-1-1 1 0 0,1 1 0 0 0,0 1 0 0 0,-6 3 0 0 0,2 0-20 0 0,1 0 1 0 0,-1 0-1 0 0,2 1 0 0 0,-1-1 0 0 0,1 1 1 0 0,0 1-1 0 0,0-1 0 0 0,1 1 1 0 0,0 0-1 0 0,1 0 0 0 0,-1 1 0 0 0,-5 17 1 0 0,4-5-6 0 0,1 0 0 0 0,0 1 0 0 0,2 0 1 0 0,1 0-1 0 0,0 0 0 0 0,2 0 0 0 0,4 38 0 0 0,-3-49 5 0 0,0 0 0 0 0,1 0-1 0 0,1 0 1 0 0,0 0-1 0 0,0 0 1 0 0,1 0-1 0 0,1-1 1 0 0,0 0 0 0 0,0 0-1 0 0,1 0 1 0 0,0-1-1 0 0,1 0 1 0 0,0 0-1 0 0,0 0 1 0 0,1-1 0 0 0,17 14-1 0 0,-20-18 34 0 0,0-1 1 0 0,0 1-1 0 0,0-1 0 0 0,1-1 1 0 0,-1 1-1 0 0,1-1 0 0 0,0 0 1 0 0,0 0-1 0 0,0-1 0 0 0,0 0 1 0 0,0 0-1 0 0,0 0 0 0 0,0-1 0 0 0,0 0 1 0 0,1 0-1 0 0,6-1 0 0 0,-5-1 33 0 0,0 0-1 0 0,0 0 1 0 0,0-1-1 0 0,0 0 1 0 0,0-1-1 0 0,-1 1 0 0 0,0-2 1 0 0,1 1-1 0 0,-1-1 1 0 0,10-9-1 0 0,-3 1 24 0 0,-2 0 1 0 0,1-1-1 0 0,-1 0 0 0 0,-1-1 0 0 0,-1 0 0 0 0,0-1 1 0 0,-1 0-1 0 0,-1-1 0 0 0,0 0 0 0 0,5-17 1 0 0,-6 9-31 0 0,-1 1 0 0 0,6-47 0 0 0,-2 33-276 0 0,-9 37 66 0 0,13 31-734 0 0,-12-20 774 0 0,0 1 1 0 0,-1 0-1 0 0,1 20 0 0 0,0 10-10 0 0,25 154 95 0 0,-19-156 39 0 0,2-1-1 0 0,26 68 1 0 0,-33-99-52 0 0,0-1 0 0 0,0 0 0 0 0,1 1 0 0 0,-1-1 0 0 0,1-1 0 0 0,9 11 0 0 0,-12-15-18 0 0,0-1-1 0 0,-1 1 0 0 0,1 0 0 0 0,0-1 1 0 0,0 1-1 0 0,0 0 0 0 0,0-1 1 0 0,-1 1-1 0 0,1-1 0 0 0,0 0 1 0 0,0 1-1 0 0,0-1 0 0 0,0 0 0 0 0,0 0 1 0 0,0 1-1 0 0,0-1 0 0 0,0 0 1 0 0,0 0-1 0 0,0 0 0 0 0,0 0 1 0 0,2 0-1 0 0,-2-1-63 0 0,1 0 0 0 0,-1 0 0 0 0,0 0 0 0 0,0 0 1 0 0,1 0-1 0 0,-1 0 0 0 0,0 0 0 0 0,0 0 0 0 0,0 0 0 0 0,0 0 1 0 0,0-1-1 0 0,0 1 0 0 0,0 0 0 0 0,0-1 0 0 0,-1 1 0 0 0,1-1 0 0 0,0 1 1 0 0,0-3-1 0 0,19-43-2778 0 0,-9 15 1205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7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19 196 6713 0 0,'-3'-25'617'0'0,"-4"-28"2488"0"0,-1-55-1 0 0,10 99-2038 0 0,2 13-771 0 0,4 13-156 0 0,16 82 633 0 0,17 169 0 0 0,-31-186-609 0 0,44 779 277 0 0,-52-759-586 0 0,-1 82 21 0 0,-9-63-3887 0 0,8-120 3934 0 0,0 0 24 0 0,0 0 0 0 0,0-1 0 0 0,0 1 0 0 0,0 0-1 0 0,0-1 1 0 0,0 1 0 0 0,0 0 0 0 0,-1-1 0 0 0,1 1 0 0 0,0 0-1 0 0,0-1 1 0 0,0 1 0 0 0,-1 0 0 0 0,1-1 0 0 0,0 1-1 0 0,-1-1 1 0 0,1 1 0 0 0,-1-1 0 0 0,1 1 0 0 0,0-1-1 0 0,-1 1 1 0 0,1-1 0 0 0,-1 1 0 0 0,1-1 0 0 0,-1 1-1 0 0,0-1 1 0 0,1 0 0 0 0,-1 1 0 0 0,0-1 0 0 0,-6 1-144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15899 0 0,'19'-15'213'0'0,"1"1"0"0"0,0 0-1 0 0,1 2 1 0 0,0 0 0 0 0,1 2-1 0 0,1 0 1 0 0,-1 2-1 0 0,1 0 1 0 0,1 1 0 0 0,-1 2-1 0 0,1 0 1 0 0,0 2 0 0 0,1 0-1 0 0,-1 2 1 0 0,47 3-1 0 0,-62-1-209 0 0,0 0-1 0 0,0 1 0 0 0,0 0 1 0 0,0 0-1 0 0,-1 1 0 0 0,1 1 1 0 0,-1-1-1 0 0,0 1 0 0 0,0 1 1 0 0,0-1-1 0 0,0 1 0 0 0,-1 1 1 0 0,8 7-1 0 0,-5-4-1 0 0,-1 1 1 0 0,-1 0-1 0 0,0 1 0 0 0,-1 0 1 0 0,0 0-1 0 0,0 0 0 0 0,-1 1 1 0 0,5 15-1 0 0,2 14 9 0 0,-2 0 1 0 0,-1 1-1 0 0,-3 1 0 0 0,4 64 0 0 0,-8-49-14 0 0,-3-33-43 0 0,2-1 1 0 0,1 1-1 0 0,0-1 1 0 0,10 32-1 0 0,-13-56 20 0 0,0 1 1 0 0,0 0-1 0 0,0-1 0 0 0,0 1 0 0 0,1-1 1 0 0,-1 1-1 0 0,0 0 0 0 0,1-1 0 0 0,-1 1 1 0 0,0-1-1 0 0,1 1 0 0 0,-1-1 0 0 0,1 1 1 0 0,-1-1-1 0 0,1 1 0 0 0,-1-1 0 0 0,1 1 1 0 0,-1-1-1 0 0,1 1 0 0 0,-1-1 0 0 0,1 0 1 0 0,-1 0-1 0 0,1 1 0 0 0,0-1 0 0 0,-1 0 1 0 0,1 0-1 0 0,0 1 0 0 0,-1-1 0 0 0,1 0 1 0 0,0 0-1 0 0,-1 0 0 0 0,1 0 1 0 0,0 0-1 0 0,-1 0 0 0 0,1 0 0 0 0,0 0 1 0 0,-1 0-1 0 0,1-1 0 0 0,0 1 0 0 0,-1 0 1 0 0,1 0-1 0 0,-1-1 0 0 0,1 1 0 0 0,0 0 1 0 0,-1-1-1 0 0,1 1 0 0 0,-1 0 0 0 0,1-1 1 0 0,-1 1-1 0 0,1-1 0 0 0,-1 1 0 0 0,1-1 1 0 0,31-32-1043 0 0,-26 25 903 0 0,30-36 128 0 0,-3-2 0 0 0,-1-1 0 0 0,-3-2-1 0 0,-1-1 1 0 0,34-87 0 0 0,-61 134 115 0 0,0 0 0 0 0,0 0 0 0 0,0 1-1 0 0,-1-1 1 0 0,1 0 0 0 0,-1 0-1 0 0,1 0 1 0 0,-1 0 0 0 0,0 0 0 0 0,0 0-1 0 0,0 1 1 0 0,-1-1 0 0 0,1 0 0 0 0,-1 0-1 0 0,1 0 1 0 0,-1 0 0 0 0,0 1-1 0 0,0-1 1 0 0,-2-2 0 0 0,2 3-51 0 0,0 1 0 0 0,0-1 0 0 0,-1 1 0 0 0,1 0 0 0 0,0-1 1 0 0,-1 1-1 0 0,1 0 0 0 0,-1 0 0 0 0,0 0 0 0 0,1 0 0 0 0,-1 0 0 0 0,0 1 1 0 0,1-1-1 0 0,-1 0 0 0 0,0 1 0 0 0,0 0 0 0 0,0-1 0 0 0,0 1 0 0 0,1 0 1 0 0,-1 0-1 0 0,0 0 0 0 0,0 0 0 0 0,0 0 0 0 0,0 0 0 0 0,0 0 0 0 0,0 1 0 0 0,1-1 1 0 0,-1 1-1 0 0,0-1 0 0 0,-2 2 0 0 0,0 0-23 0 0,0 0 0 0 0,0 0 0 0 0,0 1 0 0 0,1-1-1 0 0,-1 1 1 0 0,1 0 0 0 0,0 0 0 0 0,-1 0 0 0 0,2 0 0 0 0,-1 0 0 0 0,0 1 0 0 0,0-1 0 0 0,1 1 0 0 0,0 0-1 0 0,0 0 1 0 0,-2 5 0 0 0,-3 7-6 0 0,2-1 0 0 0,0 1-1 0 0,-3 16 1 0 0,5-17-3 0 0,1 0-1 0 0,0 0 1 0 0,0 0 0 0 0,2 1-1 0 0,0-1 1 0 0,1 0 0 0 0,0 0-1 0 0,1 1 1 0 0,1-1 0 0 0,1 0-1 0 0,9 27 1 0 0,-9-34 30 0 0,0 0 0 0 0,0 0 0 0 0,0-1-1 0 0,1 0 1 0 0,0 0 0 0 0,1 0 0 0 0,-1 0 0 0 0,1-1 0 0 0,1 0 0 0 0,-1 0 0 0 0,1-1 0 0 0,0 0-1 0 0,0 0 1 0 0,1 0 0 0 0,-1-1 0 0 0,1 0 0 0 0,0-1 0 0 0,0 0 0 0 0,0 0 0 0 0,1 0 0 0 0,-1-1 0 0 0,12 1-1 0 0,-13-2 59 0 0,-1 0-1 0 0,1-1 1 0 0,-1 1-1 0 0,1-1 0 0 0,0-1 1 0 0,-1 1-1 0 0,1-1 0 0 0,-1-1 1 0 0,1 1-1 0 0,-1-1 1 0 0,1 0-1 0 0,8-4 0 0 0,-11 3-15 0 0,0 1-1 0 0,-1-1 0 0 0,1 1 1 0 0,-1-1-1 0 0,1 0 0 0 0,-1 0 1 0 0,0-1-1 0 0,-1 1 0 0 0,1-1 1 0 0,0 1-1 0 0,-1-1 0 0 0,0 0 1 0 0,0 0-1 0 0,0 0 0 0 0,0 0 1 0 0,-1 0-1 0 0,0 0 0 0 0,1 0 1 0 0,0-8-1 0 0,-1-3-21 0 0,0 0 0 0 0,0 0 0 0 0,-2 0 0 0 0,0 0 0 0 0,0 0 0 0 0,-1 1 0 0 0,-1-1 0 0 0,-1 1 0 0 0,0-1 0 0 0,-9-20 0 0 0,-4-2-237 0 0,-1 0-1 0 0,-37-53 1 0 0,37 64-128 0 0,-2 0 1 0 0,-1 1 0 0 0,-24-22-1 0 0,21 24-2142 0 0,-34-24 0 0 0,58 47 2366 0 0,0-1 1 0 0,-1 1-1 0 0,1 0 1 0 0,0-1-1 0 0,0 1 0 0 0,0 0 1 0 0,-1 0-1 0 0,1-1 1 0 0,0 1-1 0 0,-1 0 1 0 0,1 0-1 0 0,0-1 0 0 0,0 1 1 0 0,-1 0-1 0 0,1 0 1 0 0,0 0-1 0 0,-1 0 1 0 0,1-1-1 0 0,-1 1 0 0 0,1 0 1 0 0,0 0-1 0 0,-1 0 1 0 0,1 0-1 0 0,0 0 1 0 0,-1 0-1 0 0,1 0 0 0 0,0 0 1 0 0,-1 0-1 0 0,1 0 1 0 0,-1 0-1 0 0,1 0 1 0 0,0 0-1 0 0,-1 1 0 0 0,1-1 1 0 0,0 0-1 0 0,-1 0 1 0 0,1 0-1 0 0,0 0 1 0 0,-1 1-1 0 0,1-1 0 0 0,0 0 1 0 0,0 0-1 0 0,-1 1 1 0 0,1-1-1 0 0,0 0 1 0 0,0 0-1 0 0,-1 1 0 0 0,1-1 1 0 0,0 0-1 0 0,0 1 1 0 0,0-1-1 0 0,-1 0 1 0 0,1 1-1 0 0,0-1 0 0 0,0 0 1 0 0,0 1-1 0 0,0 0 1 0 0,0 4-935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8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4545 0 0,'12'0'690'0'0,"1"1"1"0"0,0 0-1 0 0,0 1 0 0 0,0 0 1 0 0,-1 1-1 0 0,1 1 0 0 0,-1 0 1 0 0,0 1-1 0 0,21 10 1 0 0,-18-5-311 0 0,0 0 0 0 0,0 1 1 0 0,-1 0-1 0 0,0 1 0 0 0,-1 1 1 0 0,14 17-1 0 0,7 15-223 0 0,-2 2 0 0 0,-2 2 0 0 0,33 73 0 0 0,-57-110-82 0 0,25 56 12 0 0,19 35 3135 0 0,-53-125-1610 0 0,-5-25-880 0 0,-3-23-421 0 0,-5-101 0 0 0,16 165-316 0 0,-1-29-45 0 0,6-51 1 0 0,-4 76 8 0 0,1 0 1 0 0,0 1 0 0 0,0-1 0 0 0,1 0 0 0 0,1 1 0 0 0,-1-1 0 0 0,1 1-1 0 0,1 0 1 0 0,0 0 0 0 0,6-8 0 0 0,-10 15 17 0 0,0 1 0 0 0,0-1-1 0 0,0 1 1 0 0,0 0 0 0 0,0-1 0 0 0,0 1-1 0 0,0 0 1 0 0,1-1 0 0 0,-1 1-1 0 0,0 0 1 0 0,1 0 0 0 0,-1 0 0 0 0,1 0-1 0 0,0 1 1 0 0,-1-1 0 0 0,1 0 0 0 0,-1 1-1 0 0,1-1 1 0 0,0 1 0 0 0,0-1 0 0 0,-1 1-1 0 0,1 0 1 0 0,0 0 0 0 0,0 0 0 0 0,-1 0-1 0 0,1 0 1 0 0,0 0 0 0 0,0 0 0 0 0,-1 0-1 0 0,1 1 1 0 0,0-1 0 0 0,0 1 0 0 0,-1-1-1 0 0,1 1 1 0 0,-1 0 0 0 0,1 0-1 0 0,0 0 1 0 0,-1 0 0 0 0,0 0 0 0 0,1 0-1 0 0,-1 0 1 0 0,0 0 0 0 0,1 0 0 0 0,-1 1-1 0 0,0-1 1 0 0,0 0 0 0 0,2 3 0 0 0,4 7-76 0 0,0-1-1 0 0,0 1 1 0 0,-1 0 0 0 0,-1 0 0 0 0,6 16 0 0 0,6 23 31 0 0,-2 1 0 0 0,-2 0 0 0 0,-2 1 0 0 0,6 90 0 0 0,-15-131 83 0 0,0 0 0 0 0,0 0-1 0 0,1 0 1 0 0,8 21 0 0 0,4 11-1221 0 0,-12-43 436 0 0,0 0 489 0 0,1-1 1 0 0,-1 0-1 0 0,0 0 1 0 0,0 0-1 0 0,0-1 0 0 0,0 1 1 0 0,0-1-1 0 0,0 1 1 0 0,0-1-1 0 0,0 0 1 0 0,2-2-1 0 0,36-33-1032 0 0,-27 23 811 0 0,19-18 548 0 0,-2-2 0 0 0,-2-1 0 0 0,-1-1 1 0 0,-1-1-1 0 0,21-42 0 0 0,-38 62 260 0 0,5-8 991 0 0,21-48 1 0 0,-32 65-1020 0 0,-1 1 0 0 0,-1-1 1 0 0,0 0-1 0 0,0 0 1 0 0,0 0-1 0 0,-1 0 0 0 0,-1-1 1 0 0,1 1-1 0 0,-1 0 1 0 0,0 0-1 0 0,-2-10 1 0 0,1 16-259 0 0,1 0 1 0 0,0 0 0 0 0,-1 1 0 0 0,1-1 0 0 0,-1 0 0 0 0,0 1 0 0 0,0-1-1 0 0,0 1 1 0 0,1-1 0 0 0,-1 1 0 0 0,0-1 0 0 0,-1 1 0 0 0,1-1 0 0 0,0 1-1 0 0,0 0 1 0 0,-1 0 0 0 0,1 0 0 0 0,0 0 0 0 0,-1 0 0 0 0,1 0 0 0 0,-1 0 0 0 0,0 0-1 0 0,1 0 1 0 0,-1 1 0 0 0,0-1 0 0 0,1 1 0 0 0,-1-1 0 0 0,0 1 0 0 0,0 0-1 0 0,1-1 1 0 0,-1 1 0 0 0,0 0 0 0 0,0 0 0 0 0,1 0 0 0 0,-1 1 0 0 0,-2-1 0 0 0,-1 1-45 0 0,1 0 1 0 0,-1 0-1 0 0,0 1 1 0 0,1-1 0 0 0,0 1-1 0 0,-1 0 1 0 0,1 0-1 0 0,0 0 1 0 0,0 1 0 0 0,0-1-1 0 0,0 1 1 0 0,-5 5 0 0 0,-3 5-4 0 0,2 1 0 0 0,-1 0 0 0 0,2 0 1 0 0,0 1-1 0 0,0 0 0 0 0,2 1 1 0 0,0 0-1 0 0,-6 20 0 0 0,9-25 13 0 0,1 0 0 0 0,1 0 0 0 0,-1 0 0 0 0,2 1-1 0 0,0-1 1 0 0,0 0 0 0 0,1 1 0 0 0,0-1 0 0 0,1 0 0 0 0,1 1-1 0 0,-1-1 1 0 0,2 0 0 0 0,4 16 0 0 0,-5-24 43 0 0,-1 1 0 0 0,0-1 1 0 0,1 0-1 0 0,0 0 0 0 0,0 0 0 0 0,0 0 0 0 0,0 0 1 0 0,0 0-1 0 0,0 0 0 0 0,1-1 0 0 0,-1 1 1 0 0,1-1-1 0 0,0 0 0 0 0,0 1 0 0 0,0-1 1 0 0,0-1-1 0 0,0 1 0 0 0,0 0 0 0 0,1-1 1 0 0,-1 0-1 0 0,6 2 0 0 0,-6-3 4 0 0,1 1 0 0 0,-1-1-1 0 0,1-1 1 0 0,-1 1 0 0 0,1 0 0 0 0,-1-1-1 0 0,1 0 1 0 0,-1 0 0 0 0,0 0 0 0 0,1 0 0 0 0,-1 0-1 0 0,0-1 1 0 0,0 1 0 0 0,0-1 0 0 0,0 0-1 0 0,0 0 1 0 0,0 0 0 0 0,0 0 0 0 0,-1-1 0 0 0,1 1-1 0 0,3-6 1 0 0,8-10 102 0 0,-1-1 1 0 0,-1 0-1 0 0,0-1 0 0 0,14-38 1 0 0,-13 30-164 0 0,27-46 1 0 0,-40 74 12 0 0,0 0 1 0 0,0 0 0 0 0,0-1 0 0 0,0 1 0 0 0,0 0 0 0 0,1 0 0 0 0,-1-1 0 0 0,0 1-1 0 0,0 0 1 0 0,0 0 0 0 0,0 0 0 0 0,1-1 0 0 0,-1 1 0 0 0,0 0 0 0 0,0 0 0 0 0,0 0-1 0 0,1 0 1 0 0,-1 0 0 0 0,0-1 0 0 0,0 1 0 0 0,1 0 0 0 0,-1 0 0 0 0,0 0 0 0 0,0 0-1 0 0,1 0 1 0 0,-1 0 0 0 0,0 0 0 0 0,0 0 0 0 0,1 0 0 0 0,-1 0 0 0 0,0 0 0 0 0,1 0-1 0 0,-1 0 1 0 0,0 0 0 0 0,0 0 0 0 0,1 0 0 0 0,-1 0 0 0 0,0 0 0 0 0,1 1 0 0 0,6 11-398 0 0,1 21-36 0 0,-8-30 415 0 0,65 278-204 0 0,-57-256 92 0 0,0-1 1 0 0,2 0 0 0 0,0-1 0 0 0,2 0-1 0 0,1 0 1 0 0,16 22 0 0 0,-28-44 42 0 0,-1 0 52 0 0,0-1 0 0 0,1 0 1 0 0,-1 1-1 0 0,0-1 0 0 0,1 1 0 0 0,-1-1 1 0 0,0 0-1 0 0,1 1 0 0 0,-1-1 0 0 0,0 0 0 0 0,1 1 1 0 0,-1-1-1 0 0,1 0 0 0 0,-1 0 0 0 0,0 1 1 0 0,1-1-1 0 0,-1 0 0 0 0,1 0 0 0 0,-1 0 0 0 0,1 0 1 0 0,-1 0-1 0 0,1 1 0 0 0,-1-1 0 0 0,1 0 1 0 0,0 0-1 0 0,7-2-924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39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17724 0 0,'0'21'1320'0'0,"0"15"-1288"0"0,0 8 104 0 0,1 0 224 0 0,4 11-232 0 0,-1 9-104 0 0,3 4-24 0 0,-1 5-184 0 0,3 7-96 0 0,-1-4-120 0 0,-1-2-1368 0 0,1 2 1592 0 0,-6-4-537 0 0,4-2 713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40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19260 0 0,'0'3'-92'0'0,"-1"-1"-1"0"0,1 1 1 0 0,0 0 0 0 0,0-1-1 0 0,0 1 1 0 0,0 0 0 0 0,0 0-1 0 0,1-1 1 0 0,-1 1 0 0 0,1-1-1 0 0,0 1 1 0 0,0 0 0 0 0,1 3-1 0 0,2 7-106 0 0,81 426-393 0 0,-26 5 804 0 0,-18-120-251 0 0,43 103-189 0 0,-40-230-1727 0 0,-34-147 1021 0 0,-4 0-199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40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22893 0 0,'4'-13'1624'0'0,"-2"2"-1936"0"0,1 2-8 0 0,5 0 128 0 0,4 4-480 0 0,-2 0-120 0 0,6 4-104 0 0,4 1-169 0 0,6 6-79 0 0,0-1-664 0 0,9 7-409 0 0,1 1 673 0 0,-1 3 1560 0 0,5-2-1288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26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4825 0 0,'0'0'7396'0'0,"8"12"-7753"0"0,0 4 320 0 0,-1 0 0 0 0,-1 1 0 0 0,0 0 1 0 0,-1 0-1 0 0,4 32 0 0 0,-3-22 56 0 0,11 80 100 0 0,6 149-1 0 0,-7-54-14 0 0,-9-110-1790 0 0,-7-74 331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40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711 84 14771 0 0,'-25'-15'812'0'0,"-1"1"-1"0"0,-1 1 1 0 0,-49-17 0 0 0,68 28-805 0 0,-1-1 0 0 0,0 1 0 0 0,0 0 0 0 0,0 1 0 0 0,0 0 0 0 0,0 1 0 0 0,0 0 1 0 0,-1 0-1 0 0,1 1 0 0 0,0 0 0 0 0,0 0 0 0 0,0 1 0 0 0,1 0 0 0 0,-1 1 0 0 0,0 0 0 0 0,-12 6 1 0 0,1 4-86 0 0,0 1 1 0 0,1 1-1 0 0,0 0 1 0 0,1 1 0 0 0,1 1-1 0 0,1 1 1 0 0,0 1 0 0 0,-18 29-1 0 0,9-10-5 0 0,2 2 0 0 0,2 0-1 0 0,-25 69 1 0 0,25-45 36 0 0,3 0-1 0 0,3 1 1 0 0,-8 70-1 0 0,2 203 3 0 0,22-247 23 0 0,4-1 1 0 0,4 0-1 0 0,23 101 0 0 0,-1-63 50 0 0,73 190 1 0 0,-102-312-28 0 0,53 156 111 0 0,-51-144-117 0 0,0 0 0 0 0,0 0 0 0 0,-2 0-1 0 0,0 1 1 0 0,-2-1 0 0 0,0 0 0 0 0,-2 21 0 0 0,1-35-166 0 0,1-1 1 0 0,-1 1-1 0 0,1-1 1 0 0,-1 1-1 0 0,0-1 1 0 0,-1 0-1 0 0,1 0 1 0 0,0 0-1 0 0,-1 1 1 0 0,0-1-1 0 0,1 0 1 0 0,-1-1-1 0 0,-1 1 1 0 0,1 0-1 0 0,0-1 1 0 0,-1 1-1 0 0,1-1 1 0 0,-1 0-1 0 0,0 1 1 0 0,1-1-1 0 0,-1-1 1 0 0,0 1-1 0 0,0 0 1 0 0,0-1-1 0 0,-1 1 1 0 0,1-1-1 0 0,0 0 1 0 0,-1 0-1 0 0,1 0 1 0 0,0-1 0 0 0,-1 1-1 0 0,1-1 1 0 0,-1 0-1 0 0,1 0 1 0 0,-1 0-1 0 0,-5-1 1 0 0,-17-6-2004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41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16355 0 0,'15'-11'126'0'0,"1"1"0"0"0,0 0 0 0 0,0 1 0 0 0,1 1 0 0 0,0 0 0 0 0,0 1 0 0 0,1 1 0 0 0,-1 1 0 0 0,1 1 0 0 0,1 0 0 0 0,-1 1 0 0 0,1 1 0 0 0,-1 1 0 0 0,33 1 0 0 0,-17 3-126 0 0,-1 0 0 0 0,1 2-1 0 0,-1 2 1 0 0,0 1 0 0 0,-1 2-1 0 0,0 1 1 0 0,39 18 0 0 0,-58-22-37 0 0,1 0 1 0 0,-1 0 0 0 0,-1 1 0 0 0,0 1 0 0 0,0 0 0 0 0,0 1-1 0 0,-1 0 1 0 0,19 23 0 0 0,-24-24 12 0 0,0 0 0 0 0,-1 0 0 0 0,0 1 0 0 0,0-1 0 0 0,-1 1 0 0 0,0 0 0 0 0,-1 0 0 0 0,0 1 0 0 0,-1-1 0 0 0,0 1 0 0 0,0-1 0 0 0,-1 1 0 0 0,-1 12 0 0 0,-1-4 126 0 0,0-1 0 0 0,-2 1 0 0 0,-8 30 1851 0 0,13-51-1880 0 0,-1-1 0 0 0,1 1 0 0 0,-1-1-1 0 0,0 1 1 0 0,0-1 0 0 0,-1 1 0 0 0,1-1-1 0 0,0-4 1 0 0,1-1 75 0 0,5-16-16 0 0,2 1 0 0 0,0 0 0 0 0,23-41-1 0 0,-24 51-178 0 0,0 1-1 0 0,0 1 0 0 0,1-1 0 0 0,1 1 0 0 0,0 1 0 0 0,0-1 0 0 0,1 2 0 0 0,12-9 0 0 0,-19 16 12 0 0,0 0-1 0 0,0 0 0 0 0,0 1 1 0 0,0-1-1 0 0,0 1 1 0 0,0 0-1 0 0,0 0 0 0 0,0 1 1 0 0,1-1-1 0 0,-1 1 1 0 0,0 0-1 0 0,0 0 0 0 0,1 1 1 0 0,-1-1-1 0 0,0 1 1 0 0,0 0-1 0 0,0 0 1 0 0,0 0-1 0 0,0 0 0 0 0,0 1 1 0 0,0 0-1 0 0,0 0 1 0 0,0 0-1 0 0,6 4 0 0 0,9 7-22 0 0,-1 1 0 0 0,0 0 0 0 0,20 23 0 0 0,-31-30 66 0 0,12 12 20 0 0,0 0 1 0 0,-2 2-1 0 0,-1 0 1 0 0,0 1-1 0 0,-2 0 1 0 0,0 1-1 0 0,12 30 1 0 0,-19-36-410 0 0,-1 0 0 0 0,-1 0 0 0 0,0 0 0 0 0,-1 1 1 0 0,-1 0-1 0 0,-1 0 0 0 0,0 0 0 0 0,-1 0 0 0 0,-2 0 0 0 0,1 0 0 0 0,-6 29 1 0 0,3-38-691 0 0,1 0 1 0 0,-1-1-1 0 0,-1 1 1 0 0,1-1-1 0 0,-1 1 1 0 0,-6 7-1 0 0,-3 4-2171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2:48:41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15891 0 0,'0'0'3110'0'0,"23"-9"-1552"0"0,115-7-554 0 0,-8 1-463 0 0,229-55 0 0 0,-358 70-544 0 0,18-6-1893 0 0,37-15-1 0 0,-55 21 1735 0 0,-1-1-1 0 0,1 1 0 0 0,0 0 1 0 0,0-1-1 0 0,-1 1 0 0 0,1-1 1 0 0,0 1-1 0 0,-1-1 0 0 0,1 1 1 0 0,0-1-1 0 0,-1 0 1 0 0,1 1-1 0 0,-1-1 0 0 0,1 0 1 0 0,-1 1-1 0 0,1-1 0 0 0,-1 0 1 0 0,0 0-1 0 0,1 1 0 0 0,-1-1 1 0 0,0 0-1 0 0,0 0 0 0 0,1 0 1 0 0,-1 0-1 0 0,0 1 0 0 0,0-3 1 0 0,1-10-2597 0 0</inkml:trace>
  <inkml:trace contextRef="#ctx0" brushRef="#br0" timeOffset="1">1638 1 23349 0 0,'0'0'-880'0'0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42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391 203 3641 0 0,'0'0'6037'0'0,"-2"-13"-5331"0"0,-1 4-681 0 0,0-4-37 0 0,-1 1 0 0 0,0-1 0 0 0,-8-15 0 0 0,6 11-25 0 0,6 16 39 0 0,-1-1 0 0 0,1 1-1 0 0,0 0 1 0 0,-1-1 0 0 0,1 1 0 0 0,-1 0 0 0 0,1-1-1 0 0,-1 1 1 0 0,0 0 0 0 0,0 0 0 0 0,1 0 0 0 0,-1 0-1 0 0,0-1 1 0 0,0 1 0 0 0,-2-1 0 0 0,-9-9 187 0 0,0 1 1 0 0,-1 0 0 0 0,0 0-1 0 0,-1 2 1 0 0,-21-11 0 0 0,30 17-197 0 0,1 1 1 0 0,-1-1 0 0 0,0 1 0 0 0,0 0 0 0 0,1 0 0 0 0,-1 1-1 0 0,0-1 1 0 0,0 1 0 0 0,0 0 0 0 0,0 0 0 0 0,0 1-1 0 0,0 0 1 0 0,1-1 0 0 0,-1 2 0 0 0,0-1 0 0 0,0 0 0 0 0,1 1-1 0 0,-1 0 1 0 0,1 0 0 0 0,0 0 0 0 0,-1 1 0 0 0,1 0 0 0 0,-4 3-1 0 0,-3 3-62 0 0,0 0-1 0 0,0 1 0 0 0,1 0 0 0 0,0 1 0 0 0,1 0 1 0 0,0 1-1 0 0,1 0 0 0 0,0 0 0 0 0,1 1 0 0 0,1 0 1 0 0,0 0-1 0 0,0 1 0 0 0,-3 15 0 0 0,6-20 48 0 0,1 0-1 0 0,1 0 0 0 0,-1 0 0 0 0,2 0 1 0 0,-1 0-1 0 0,1 1 0 0 0,1-1 0 0 0,-1 0 1 0 0,2 0-1 0 0,-1 0 0 0 0,1 0 0 0 0,1 0 1 0 0,-1 0-1 0 0,2 0 0 0 0,-1-1 0 0 0,1 1 1 0 0,0-1-1 0 0,1 0 0 0 0,0 0 0 0 0,0-1 1 0 0,9 10-1 0 0,-8-11 11 0 0,1 0 0 0 0,0 0 1 0 0,0-1-1 0 0,0 0 0 0 0,0-1 0 0 0,1 0 1 0 0,0 0-1 0 0,0 0 0 0 0,0-1 1 0 0,0 0-1 0 0,0-1 0 0 0,1 0 0 0 0,-1 0 1 0 0,1 0-1 0 0,0-2 0 0 0,-1 1 1 0 0,1-1-1 0 0,0 0 0 0 0,-1 0 0 0 0,1-1 1 0 0,0-1-1 0 0,-1 1 0 0 0,1-1 1 0 0,-1-1-1 0 0,0 1 0 0 0,0-2 0 0 0,0 1 1 0 0,0-1-1 0 0,0 0 0 0 0,-1-1 0 0 0,1 1 1 0 0,11-12-1 0 0,-15 12 88 0 0,0 0 0 0 0,-1-1 0 0 0,1 0 1 0 0,-1 1-1 0 0,0-1 0 0 0,-1 0 0 0 0,1 0 0 0 0,-1-1 0 0 0,0 1 0 0 0,0 0 1 0 0,-1-1-1 0 0,1 1 0 0 0,0-7 0 0 0,0-10 883 0 0,0 1 0 0 0,-2-24 0 0 0,0 28 2034 0 0,-5 11-2250 0 0,5 6-792 0 0,0-1-1 0 0,0 1 0 0 0,0 0 0 0 0,-1 0 0 0 0,1 0 0 0 0,0 0 0 0 0,0 0 0 0 0,0 0 0 0 0,0-1 0 0 0,0 1 0 0 0,-1 0 0 0 0,1 0 0 0 0,0 0 0 0 0,0 0 0 0 0,0 0 0 0 0,0 0 0 0 0,-1 0 0 0 0,1 0 0 0 0,0 0 0 0 0,0 0 0 0 0,0 0 0 0 0,0 0 0 0 0,-1 0 0 0 0,1 0 1 0 0,0 0-1 0 0,0 0 0 0 0,0 0 0 0 0,-1 0 0 0 0,1 0 0 0 0,0 0 0 0 0,0 0 0 0 0,0 0 0 0 0,0 0 0 0 0,-1 0 0 0 0,1 0 0 0 0,0 0 0 0 0,0 0 0 0 0,0 0 0 0 0,0 1 0 0 0,0-1 0 0 0,-1 0 0 0 0,1 0 0 0 0,0 0 0 0 0,0 0 0 0 0,0 0 0 0 0,0 1 0 0 0,0-1 0 0 0,0 0 0 0 0,0 0 1 0 0,-1 0-1 0 0,1 0 0 0 0,0 1 0 0 0,0-1 0 0 0,0 0 0 0 0,-1 8-12 0 0,1 1 1 0 0,0-1-1 0 0,0 0 0 0 0,1 0 1 0 0,0 0-1 0 0,0 1 0 0 0,1-1 1 0 0,5 15-1 0 0,32 71 90 0 0,-18-45-23 0 0,7 4-476 0 0,-4-23-3467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43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 3049 0 0,'0'0'8333'0'0,"8"17"-9267"0"0,76 126 28 0 0,-33-52 650 0 0,159 299-554 0 0,-203-372 953 0 0,0 1 0 0 0,-1 0 0 0 0,-1 0-1 0 0,0 0 1 0 0,-2 1 0 0 0,0 0 0 0 0,-1 0-1 0 0,-1 24 1 0 0,-2-30 91 0 0,0 0 1 0 0,-1 0-1 0 0,-1 0 0 0 0,0 0 1 0 0,-1 0-1 0 0,0-1 0 0 0,-1 0 0 0 0,0 0 1 0 0,-1 0-1 0 0,-1-1 0 0 0,0 0 0 0 0,-15 19 1 0 0,-29 27 479 0 0,-3-3 1 0 0,-88 69 0 0 0,141-122-711 0 0,-8 4 7 0 0,0 0 0 0 0,0-1 0 0 0,-1 0 0 0 0,1 0-1 0 0,-1-1 1 0 0,0 0 0 0 0,-15 3 0 0 0,-23 10-969 0 0,41-15 346 0 0,-1 0 0 0 0,1 0 0 0 0,0 0 0 0 0,-1-1 0 0 0,0 0 0 0 0,1-1-1 0 0,-12 0 1 0 0,4-2-1261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49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37 10522 0 0,'-3'-2'4935'0'0,"-21"-10"-4758"0"0,18 9-194 0 0,-2 0-34 0 0,0 0 1 0 0,0 0-1 0 0,0 0 1 0 0,0 1-1 0 0,0 0 1 0 0,-1 1-1 0 0,1 0 0 0 0,-1 0 1 0 0,-12 1-1 0 0,13 1-18 0 0,0 0 0 0 0,1 1 0 0 0,-1 0 0 0 0,1 0-1 0 0,0 1 1 0 0,0 0 0 0 0,0 0 0 0 0,0 1 0 0 0,0 0-1 0 0,1 0 1 0 0,-10 8 0 0 0,7-4-2 0 0,0 1 0 0 0,1 0 0 0 0,0 0 1 0 0,1 1-1 0 0,0 0 0 0 0,-10 18 0 0 0,4 1-4 0 0,1 0 0 0 0,1 0 0 0 0,1 1 1 0 0,-10 59-1 0 0,13-23 36 0 0,2-1 1 0 0,7 112 0 0 0,-2-163 33 0 0,24 338-26 0 0,1 51 30 0 0,-25-330 12 0 0,-3 1 0 0 0,-4-1 0 0 0,-3 0 0 0 0,-36 133 0 0 0,38-180-354 0 0,-1-1 0 0 0,-1 0 0 0 0,-1 0 1 0 0,-1-1-1 0 0,-2-1 0 0 0,-32 44 0 0 0,23-43-605 0 0,-1-1-256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25 12683 0 0,'0'0'2226'0'0,"12"11"-1346"0"0,61 71-868 0 0,-73-82-46 0 0,0 0 0 0 0,0 0 0 0 0,0 0 0 0 0,0 0 0 0 0,0 0 0 0 0,0 0 0 0 0,1 0 0 0 0,-1 0 0 0 0,0 0 0 0 0,0 0 0 0 0,0 1-340 0 0,0-1 340 0 0,1 0 0 0 0,-1 0 0 0 0,0 0 0 0 0,0 1 0 0 0,0-1 0 0 0,0 0 0 0 0,0 0 0 0 0,0 0 0 0 0,0 0 0 0 0,0 0 0 0 0,0 0 0 0 0,0 0 0 0 0,0 0 0 0 0,0 1 0 0 0,0-1 0 0 0,0 0 0 0 0,0 0 0 0 0,-1 0 0 0 0,1 0 0 0 0,0 0 0 0 0,0 0 0 0 0,0 0 0 0 0,0 0 0 0 0,0 0 0 0 0,-1 1-341 0 0,1-1 341 0 0,0 0 0 0 0,0 0 0 0 0,0 0 0 0 0,-16 0-31 0 0,7-1-46 0 0,-39-1 114 0 0,36 1 168 0 0,-1 0 0 0 0,0 1 0 0 0,-21 3 0 0 0,-7 1 162 0 0,-68 0 2387 0 0,124-6-3962 0 0,19-5 1185 0 0,0 1-1 0 0,58-2 1 0 0,20-3 153 0 0,-92 8 85 0 0,0-1 1 0 0,-1-1-1 0 0,0 0 1 0 0,23-11 1966 0 0,-3 14-2606 0 0,48-10 0 0 0,-31 4 380 0 0,127-23-16 0 0,-155 24-532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96 19876 0 0,'0'0'2171'0'0,"-7"-13"-7164"0"0,7 12 4998 0 0,-5-30-1458 0 0,6 28 1102 0 0,-1 1-1 0 0,1-1 0 0 0,-1 0 1 0 0,1 1-1 0 0,0-1 0 0 0,0 1 0 0 0,0-1 1 0 0,0 1-1 0 0,1-1 0 0 0,-1 1 0 0 0,1 0 1 0 0,-1 0-1 0 0,5-4 0 0 0,7-6-2112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1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596 132 5745 0 0,'2'-1'268'0'0,"-1"0"0"0"0,1 0 0 0 0,-1 0 0 0 0,1 0 0 0 0,-1 0 0 0 0,0 0 0 0 0,1-1 0 0 0,-1 1 0 0 0,0 0 0 0 0,0-1 0 0 0,0 1 0 0 0,0-1 0 0 0,0 1 0 0 0,0-1 0 0 0,-1 0 0 0 0,1 1 0 0 0,0-1 0 0 0,-1 0 0 0 0,1 0 0 0 0,-1 1 0 0 0,0-1 0 0 0,1 0 1 0 0,-1-2-1 0 0,-1 1-39 0 0,1 1 0 0 0,-1-1 0 0 0,0 0 0 0 0,0 1 0 0 0,0-1 0 0 0,0 0 0 0 0,0 1 0 0 0,-1-1 0 0 0,1 1 0 0 0,-1 0 0 0 0,1-1 0 0 0,-1 1 0 0 0,-3-3 0 0 0,-1-1-113 0 0,-1 0 0 0 0,0 1 0 0 0,0-1 0 0 0,0 1 1 0 0,-1 1-1 0 0,1-1 0 0 0,-1 1 0 0 0,-15-5 0 0 0,12 7-173 0 0,0 0-1 0 0,0 1 1 0 0,0 0 0 0 0,0 1-1 0 0,0 0 1 0 0,0 1 0 0 0,0 0 0 0 0,0 1-1 0 0,0 0 1 0 0,1 0 0 0 0,-1 1-1 0 0,1 1 1 0 0,-1 0 0 0 0,1 0 0 0 0,1 1-1 0 0,-1 0 1 0 0,0 1 0 0 0,-9 7-1 0 0,14-9-4 0 0,-1 0 0 0 0,1 1 0 0 0,0-1 0 0 0,0 1-1 0 0,0 0 1 0 0,1 0 0 0 0,-1 1 0 0 0,1-1-1 0 0,1 1 1 0 0,-1 0 0 0 0,1 0 0 0 0,0 1-1 0 0,0-1 1 0 0,1 0 0 0 0,0 1 0 0 0,0 0 0 0 0,0-1-1 0 0,1 1 1 0 0,0 0 0 0 0,0 0 0 0 0,1 0-1 0 0,0 0 1 0 0,0 0 0 0 0,1 0 0 0 0,-1-1-1 0 0,2 1 1 0 0,-1 0 0 0 0,1 0 0 0 0,4 11 0 0 0,-3-12 15 0 0,0 0 0 0 0,0 0 1 0 0,0-1-1 0 0,1 0 0 0 0,0 1 1 0 0,0-1-1 0 0,0-1 0 0 0,1 1 1 0 0,0 0-1 0 0,-1-1 0 0 0,2 0 1 0 0,-1 0-1 0 0,0-1 1 0 0,1 0-1 0 0,-1 0 0 0 0,1 0 1 0 0,0 0-1 0 0,0-1 0 0 0,0 0 1 0 0,1 0-1 0 0,-1-1 0 0 0,10 2 1 0 0,-6-2 79 0 0,0 0 1 0 0,0-1-1 0 0,1 0 1 0 0,-1-1-1 0 0,0 0 1 0 0,0 0-1 0 0,0-1 1 0 0,-1-1-1 0 0,1 0 1 0 0,0 0-1 0 0,-1 0 0 0 0,0-2 1 0 0,16-8-1 0 0,-21 11 27 0 0,0 0-1 0 0,0-1 0 0 0,-1 1 0 0 0,1-1 0 0 0,-1 0 0 0 0,0 1 1 0 0,1-2-1 0 0,-1 1 0 0 0,-1 0 0 0 0,1-1 0 0 0,0 1 0 0 0,-1-1 0 0 0,0 0 1 0 0,0 0-1 0 0,0 0 0 0 0,0 0 0 0 0,-1 0 0 0 0,1 0 0 0 0,-1 0 1 0 0,0 0-1 0 0,0-1 0 0 0,-1 1 0 0 0,1 0 0 0 0,-1-1 0 0 0,0 1 0 0 0,0-1 1 0 0,-2-7-1 0 0,3-13 175 0 0,2 22-525 0 0,1 14 29 0 0,32 106 197 0 0,-6 2 0 0 0,-5 1 1 0 0,-5 1-1 0 0,6 182 0 0 0,-26-270 245 0 0,-1-1-1 0 0,-2 1 1 0 0,-1-1-1 0 0,-2 0 1 0 0,-1 0 0 0 0,-1-1-1 0 0,-2 0 1 0 0,-16 35-1 0 0,19-49-35 0 0,-2-1-1 0 0,1 0 0 0 0,-2 0 0 0 0,0-1 1 0 0,-1 0-1 0 0,0-1 0 0 0,-2 0 1 0 0,1-1-1 0 0,-1 0 0 0 0,-1-1 0 0 0,-1-1 1 0 0,1 0-1 0 0,-2 0 0 0 0,1-2 1 0 0,-32 14-1 0 0,23-14 2 0 0,1-2 0 0 0,-1-1-1 0 0,0-1 1 0 0,-1 0 0 0 0,-39 0 0 0 0,51-4-238 0 0,-1-1 0 0 0,1-1 0 0 0,0 0 0 0 0,0-1 1 0 0,0 0-1 0 0,0-1 0 0 0,0-1 0 0 0,1 0 0 0 0,-1 0 0 0 0,1-2 0 0 0,0 1 0 0 0,-13-9 0 0 0,20 10-232 0 0,0 1 0 0 0,-1-1-1 0 0,2 0 1 0 0,-1 0 0 0 0,0-1 0 0 0,1 1 0 0 0,0-1-1 0 0,0 0 1 0 0,0 0 0 0 0,1-1 0 0 0,-1 1 0 0 0,2-1-1 0 0,-1 1 1 0 0,0-1 0 0 0,1 0 0 0 0,0 0 0 0 0,0 0-1 0 0,1 0 1 0 0,-2-11 0 0 0,3-10-1742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2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29 10858 0 0,'-10'-5'364'0'0,"1"1"0"0"0,-1 0 0 0 0,1 1 0 0 0,-1 0 0 0 0,0 0 0 0 0,0 1 0 0 0,0 0 0 0 0,-1 1 0 0 0,1 0 0 0 0,0 1 0 0 0,-19 1 0 0 0,20 1-390 0 0,0 0-1 0 0,0 0 1 0 0,0 1 0 0 0,1 0-1 0 0,-1 0 1 0 0,1 1-1 0 0,0 0 1 0 0,0 1 0 0 0,1 0-1 0 0,-1 0 1 0 0,1 0-1 0 0,0 1 1 0 0,-11 11 0 0 0,5 0 12 0 0,-1 0 0 0 0,2 0 1 0 0,0 1-1 0 0,2 0 1 0 0,0 1-1 0 0,0 1 1 0 0,2-1-1 0 0,1 1 1 0 0,0 1-1 0 0,-6 35 1 0 0,1 18-13 0 0,-5 124 1 0 0,17-194 26 0 0,-5 240-15 0 0,6-201-55 0 0,3 1 1 0 0,1-1-1 0 0,18 68 1 0 0,-21-103 59 0 0,1 0 1 0 0,0-1-1 0 0,1 1 0 0 0,-1-1 1 0 0,1 0-1 0 0,1 0 1 0 0,0 0-1 0 0,0 0 1 0 0,0-1-1 0 0,0 0 0 0 0,1 0 1 0 0,0 0-1 0 0,0-1 1 0 0,1 0-1 0 0,0 0 1 0 0,0-1-1 0 0,0 0 0 0 0,0 0 1 0 0,9 3-1 0 0,2 0-179 0 0,0-1 0 0 0,0-1 0 0 0,1-1 0 0 0,0-1 0 0 0,0 0 0 0 0,0-1-1 0 0,23-2 1 0 0,-15 0-718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26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4 133 6297 0 0,'-1'-5'350'0'0,"0"-1"-1"0"0,0 0 0 0 0,1 1 1 0 0,0-1-1 0 0,0 0 0 0 0,0 1 1 0 0,1-1-1 0 0,0 0 0 0 0,0 1 1 0 0,1-1-1 0 0,-1 1 0 0 0,1-1 1 0 0,0 1-1 0 0,1 0 0 0 0,5-10 1 0 0,-5 12-374 0 0,0 0 1 0 0,1 0 0 0 0,-1 0 0 0 0,1 0-1 0 0,0 1 1 0 0,0-1 0 0 0,0 1 0 0 0,0 0-1 0 0,0 0 1 0 0,0 0 0 0 0,1 1 0 0 0,-1 0-1 0 0,0-1 1 0 0,1 1 0 0 0,5 0 0 0 0,-7 1-13 0 0,-1 0 0 0 0,1 0 0 0 0,0 0 0 0 0,0 0 0 0 0,0 1 0 0 0,0-1 0 0 0,0 1 0 0 0,0 0 1 0 0,-1 0-1 0 0,1 0 0 0 0,0 0 0 0 0,-1 0 0 0 0,1 0 0 0 0,0 1 0 0 0,-1 0 0 0 0,0-1 0 0 0,1 1 0 0 0,-1 0 0 0 0,0 0 0 0 0,0 0 1 0 0,0 0-1 0 0,0 1 0 0 0,0-1 0 0 0,2 4 0 0 0,-2-1 15 0 0,0 0 1 0 0,0 0-1 0 0,-1 0 1 0 0,0 0-1 0 0,0 0 1 0 0,0 0-1 0 0,0 1 1 0 0,-1-1-1 0 0,1 0 1 0 0,-2 0-1 0 0,1 1 1 0 0,0-1-1 0 0,-1 0 1 0 0,0 0-1 0 0,0 1 1 0 0,-1-1-1 0 0,1 0 1 0 0,-1 0-1 0 0,0-1 1 0 0,-3 6-1 0 0,-3 7 74 0 0,-1-1 0 0 0,-1-1 0 0 0,-1 0-1 0 0,-18 22 1 0 0,28-36-53 0 0,0 0 0 0 0,0 0-1 0 0,1 0 1 0 0,-1-1 0 0 0,0 2-1 0 0,1-1 1 0 0,-1 0 0 0 0,1 0 0 0 0,-1 0-1 0 0,1 0 1 0 0,-1 0 0 0 0,1 0-1 0 0,0 0 1 0 0,0 1 0 0 0,-1-1-1 0 0,1 0 1 0 0,0 0 0 0 0,0 0-1 0 0,0 1 1 0 0,0-1 0 0 0,1 0 0 0 0,-1 0-1 0 0,0 0 1 0 0,1 2 0 0 0,0 0 13 0 0,0-1 0 0 0,1 0 0 0 0,-1 0 0 0 0,0 0 0 0 0,1 0 0 0 0,0 0 0 0 0,-1 0 0 0 0,1 0 0 0 0,0-1 0 0 0,0 1 0 0 0,3 1 0 0 0,1 1 109 0 0,0-1 1 0 0,0 1 0 0 0,0-1-1 0 0,0-1 1 0 0,1 1-1 0 0,0-1 1 0 0,13 3 0 0 0,9-4 197 0 0,1-2 0 0 0,0-1 1 0 0,-1-1-1 0 0,45-10 0 0 0,29-4-470 0 0,-80 13-1038 0 0,-13 2 27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2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14971 0 0,'0'0'150'0'0,"6"-5"-65"0"0,5-1-163 0 0,0 1 0 0 0,1 0 0 0 0,-1 1-1 0 0,1 0 1 0 0,0 0 0 0 0,16-1 0 0 0,1-2 109 0 0,74-13-38 0 0,-71 15-1 0 0,-23 4-1 0 0,0 0-1 0 0,0 0 0 0 0,0 1 1 0 0,0 1-1 0 0,0-1 1 0 0,0 2-1 0 0,0-1 0 0 0,0 1 1 0 0,0 0-1 0 0,-1 1 1 0 0,12 5-1 0 0,-14-6-15 0 0,-1 1 1 0 0,1 0-1 0 0,-1 0 0 0 0,0 1 1 0 0,0-1-1 0 0,0 1 0 0 0,-1 0 1 0 0,0 0-1 0 0,1 1 0 0 0,-1-1 1 0 0,-1 1-1 0 0,1 0 1 0 0,-1 0-1 0 0,1 1 0 0 0,-2-1 1 0 0,1 0-1 0 0,3 11 0 0 0,-5-13 27 0 0,-1 1 0 0 0,0-1 0 0 0,1 1 0 0 0,-1-1 0 0 0,0 1 0 0 0,-1-1 0 0 0,1 1 0 0 0,-1-1 0 0 0,1 1 0 0 0,-1-1 0 0 0,0 1 0 0 0,-1-1-1 0 0,1 0 1 0 0,0 1 0 0 0,-1-1 0 0 0,0 0 0 0 0,-4 5 0 0 0,-4 7 117 0 0,-1-1 1 0 0,-18 16-1 0 0,17-17-2 0 0,-4 1-25 0 0,0-1 0 0 0,-1 0 1 0 0,0-1-1 0 0,-1-1 0 0 0,0-1 1 0 0,-1-1-1 0 0,0 0 0 0 0,-1-2 0 0 0,-21 7 1 0 0,40-14-191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6 10802 0 0,'-27'0'5855'0'0,"4"-3"-4981"0"0,0 1-1217 0 0,21 2 334 0 0,0 0 1 0 0,0 0-1 0 0,1 0 1 0 0,-1 0-1 0 0,0 0 1 0 0,0 1-1 0 0,1-1 1 0 0,-1 1-1 0 0,0-1 1 0 0,1 1 0 0 0,-1 0-1 0 0,1-1 1 0 0,-1 1-1 0 0,1 0 1 0 0,-3 2-1 0 0,-3 1-26 0 0,-7 2-11 0 0,0 1 0 0 0,0 0 0 0 0,1 1 0 0 0,0 0 1 0 0,0 1-1 0 0,1 0 0 0 0,0 1 0 0 0,0 1 0 0 0,-18 22 0 0 0,29-31 21 0 0,-1 1 0 0 0,1 0 0 0 0,0-1 0 0 0,0 1 1 0 0,0 0-1 0 0,0 0 0 0 0,0 0 0 0 0,1 0 0 0 0,-1 0 0 0 0,1 0 0 0 0,0 0 0 0 0,0 0 0 0 0,0 0 0 0 0,0 0 0 0 0,1 0 0 0 0,-1 0 0 0 0,1-1 0 0 0,0 1 1 0 0,0 0-1 0 0,0 0 0 0 0,0 0 0 0 0,0 0 0 0 0,0-1 0 0 0,1 1 0 0 0,3 4 0 0 0,2 4-110 0 0,1 0-1 0 0,0 0 1 0 0,1-1-1 0 0,12 11 1 0 0,-4-6 78 0 0,2 0 0 0 0,0-1 1 0 0,1-1-1 0 0,0 0 1 0 0,1-2-1 0 0,0 0 1 0 0,0-2-1 0 0,24 8 0 0 0,1-4 65 0 0,0-1 0 0 0,0-3 0 0 0,50 4 0 0 0,-90-12-67 0 0,39 0 235 0 0,-44-1-252 0 0,1 0-1 0 0,0 0 1 0 0,0-1-1 0 0,-1 1 1 0 0,1-1 0 0 0,0 1-1 0 0,-1-1 1 0 0,1 0-1 0 0,-1 0 1 0 0,1 1 0 0 0,-1-1-1 0 0,1 0 1 0 0,-1 0-1 0 0,0-1 1 0 0,1 1 0 0 0,-1 0-1 0 0,0 0 1 0 0,0-1-1 0 0,0 1 1 0 0,0 0 0 0 0,0-1-1 0 0,1-1 1 0 0,1-9-1549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3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13827 0 0,'0'0'1336'0'0,"10"-1"-1534"0"0,1 0 173 0 0,0 1 1 0 0,-1 0 0 0 0,1 0 0 0 0,0 1 0 0 0,0 1 0 0 0,-1 0 0 0 0,1 1 0 0 0,-1-1-1 0 0,1 2 1 0 0,9 4 0 0 0,-4 1 69 0 0,0 0 1 0 0,-1 1-1 0 0,0 1 0 0 0,-1 1 1 0 0,0 0-1 0 0,-1 0 0 0 0,17 21 0 0 0,74 109 134 0 0,-93-126-170 0 0,5 11-5 0 0,0 0 0 0 0,-2 2 1 0 0,-1-1-1 0 0,-2 2 0 0 0,0 0 1 0 0,-2 0-1 0 0,9 59 0 0 0,-9-21 161 0 0,-4 0 0 0 0,-4 110 0 0 0,-3-143 23 0 0,-1-1 1 0 0,-2 0-1 0 0,-1 0 0 0 0,-2-1 1 0 0,-1 0-1 0 0,-2 0 0 0 0,-1-1 1 0 0,-28 54-1 0 0,-1-19 39 0 0,23-39 40 0 0,-25 51 1 0 0,42-76-128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4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6713 0 0,'0'0'6762'0'0,"-1"3"-7969"0"0,-1 18 1030 0 0,1 0 1 0 0,2 36-1 0 0,0 16 104 0 0,-7 146-43 0 0,-7 107 179 0 0,9-279 2423 0 0,6-48-2452 0 0,0 1 0 0 0,-1-1 0 0 0,1 0 0 0 0,-1 0 0 0 0,1 0 0 0 0,-1 0 0 0 0,1 0 0 0 0,-1 0 0 0 0,0 0 0 0 0,0-1 0 0 0,1 1 1 0 0,-1 0-1 0 0,0-1 0 0 0,1-1 0 0 0,0 0 21 0 0,43-47-8 0 0,-34 36-76 0 0,1 1-1 0 0,1 0 1 0 0,16-14 0 0 0,-2 5-27 0 0,-17 14 19 0 0,-1 0 0 0 0,2 0 0 0 0,-1 1 0 0 0,1 1 0 0 0,16-9 0 0 0,-18 12-6 0 0,-1-1 0 0 0,1 2 0 0 0,0-1-1 0 0,0 1 1 0 0,0 0 0 0 0,16 0 0 0 0,-21 2 16 0 0,0 0 1 0 0,1 0 0 0 0,-1 1 0 0 0,0 0 0 0 0,0 0-1 0 0,0 0 1 0 0,1 0 0 0 0,-1 1 0 0 0,0-1 0 0 0,0 1-1 0 0,-1 0 1 0 0,1 0 0 0 0,0 1 0 0 0,-1-1 0 0 0,1 1-1 0 0,5 5 1 0 0,0 3 17 0 0,0-1 0 0 0,-1 2-1 0 0,0-1 1 0 0,0 1 0 0 0,-1 1-1 0 0,-1-1 1 0 0,0 1 0 0 0,-1 0-1 0 0,0 0 1 0 0,-1 1 0 0 0,-1 0-1 0 0,0-1 1 0 0,2 23 0 0 0,-5-32 35 0 0,-1 0 0 0 0,1 0 0 0 0,-1 0 0 0 0,1 0 0 0 0,-1 0 0 0 0,-1 0 0 0 0,1 0 0 0 0,0 0 0 0 0,-1-1 0 0 0,0 1 0 0 0,0 0 0 0 0,0-1 0 0 0,-4 6 0 0 0,-1 0 95 0 0,0-1-1 0 0,-1 1 1 0 0,-13 10-1 0 0,5-7 2 0 0,1-2-1 0 0,-2 1 1 0 0,1-2-1 0 0,-1 0 1 0 0,-1-1-1 0 0,0-1 1 0 0,0-1-1 0 0,0 0 1 0 0,-1-1-1 0 0,1-1 1 0 0,-1-1-1 0 0,0-1 1 0 0,0 0-1 0 0,0-1 1 0 0,-1-2-1 0 0,1 0 1 0 0,0 0-1 0 0,0-2 1 0 0,-35-9-1 0 0,13-7-565 0 0,23 6-799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5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20068 0 0,'1'1'-178'0'0,"-1"0"-1"0"0,0 0 0 0 0,0 1 1 0 0,1-1-1 0 0,-1 0 0 0 0,0 0 1 0 0,1 0-1 0 0,-1 0 0 0 0,1 0 0 0 0,0 1 1 0 0,-1-1-1 0 0,1 0 0 0 0,0 0 1 0 0,0-1-1 0 0,-1 1 0 0 0,1 0 1 0 0,0 0-1 0 0,0 0 0 0 0,2 1 1 0 0,24 13 533 0 0,-18-11-683 0 0,36 15 231 0 0,-34-15 71 0 0,0 0 0 0 0,0 1 1 0 0,-1 1-1 0 0,0-1 0 0 0,0 1 1 0 0,18 15-1 0 0,41 43-72 0 0,-3 2-1 0 0,69 91 1 0 0,-117-130 139 0 0,0 1-1 0 0,-2 0 1 0 0,-1 1-1 0 0,-1 1 1 0 0,-2 1-1 0 0,0 0 1 0 0,-3 0 0 0 0,0 1-1 0 0,-2 1 1 0 0,-2-1-1 0 0,-1 1 1 0 0,-1 0-1 0 0,-2-1 1 0 0,-1 1-1 0 0,-2 0 1 0 0,-1 0-1 0 0,-1 0 1 0 0,-2-1 0 0 0,-1 0-1 0 0,-2 0 1 0 0,-25 59-1 0 0,-5-12 450 0 0,-4-2 0 0 0,-82 112 0 0 0,117-178-420 0 0,-142 186 1164 0 0,134-177-1088 0 0,-1-2 0 0 0,-1 0 0 0 0,-1 0 0 0 0,0-2 0 0 0,-1 0 0 0 0,-1-2 0 0 0,-1 0 0 0 0,-23 11 0 0 0,14-17 38 0 0,22-7-113 0 0,7-1-21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1509 5 17540 0 0,'-23'2'468'0'0,"1"-1"1"0"0,-1-1-1 0 0,-35-4 1 0 0,-36 1-1174 0 0,67 4 519 0 0,0 2 1 0 0,0 1-1 0 0,1 1 0 0 0,-1 2 0 0 0,1 0 0 0 0,1 2 0 0 0,-1 0 0 0 0,-31 18 0 0 0,43-19 65 0 0,0 0 0 0 0,1 1 0 0 0,0 1 0 0 0,1 0 0 0 0,-1 1 0 0 0,2 0 0 0 0,0 0 0 0 0,0 1 0 0 0,1 1 0 0 0,0 0 0 0 0,1 1-1 0 0,1-1 1 0 0,0 1 0 0 0,1 1 0 0 0,-7 19 0 0 0,13-29 13 0 0,-1-1-1 0 0,1 1 0 0 0,0 0 0 0 0,0-1 1 0 0,0 1-1 0 0,0 0 0 0 0,1 0 0 0 0,0 0 1 0 0,0-1-1 0 0,1 1 0 0 0,-1 0 1 0 0,1 0-1 0 0,0-1 0 0 0,0 1 0 0 0,3 6 1 0 0,-3-7 23 0 0,1-1 0 0 0,0 0 0 0 0,1 0 0 0 0,-1 0 0 0 0,1-1 0 0 0,-1 1 0 0 0,1-1 0 0 0,0 1 0 0 0,0-1 0 0 0,0 0 0 0 0,0 0 0 0 0,0 0 0 0 0,0 0 0 0 0,0 0 0 0 0,1-1 1 0 0,-1 0-1 0 0,1 0 0 0 0,-1 0 0 0 0,1 0 0 0 0,4 1 0 0 0,8 0 219 0 0,-1-1-1 0 0,0 0 1 0 0,1-1 0 0 0,-1-1 0 0 0,0 0-1 0 0,1-1 1 0 0,-1-1 0 0 0,0 0 0 0 0,0-1-1 0 0,-1 0 1 0 0,1-2 0 0 0,-1 1 0 0 0,0-2-1 0 0,0 0 1 0 0,-1-1 0 0 0,0 0 0 0 0,0-1-1 0 0,-1 0 1 0 0,0-1 0 0 0,-1 0 0 0 0,0-1-1 0 0,0 0 1 0 0,16-25 0 0 0,-22 28 89 0 0,-1 0 1 0 0,0-1-1 0 0,-1 1 0 0 0,0-1 1 0 0,0 0-1 0 0,0-1 1 0 0,-1 1-1 0 0,-1 0 1 0 0,0 0-1 0 0,0-13 0 0 0,4-23 458 0 0,-4 45-739 0 0,-1 0 0 0 0,1-1 0 0 0,-1 1 0 0 0,1 0 0 0 0,-1 0 0 0 0,1 0 0 0 0,-1 0 0 0 0,1 0 0 0 0,-1 0 0 0 0,1 0 0 0 0,-1 0 0 0 0,0 1 0 0 0,1-1 0 0 0,-1 0 0 0 0,1 0 0 0 0,-1 0 0 0 0,1 0 0 0 0,-1 1 0 0 0,1-1 0 0 0,-1 0 0 0 0,0 0 0 0 0,1 1 0 0 0,-1-1 0 0 0,0 0 1 0 0,1 1-1 0 0,-1-1 0 0 0,0 0 0 0 0,1 1 0 0 0,-1-1 0 0 0,0 0 0 0 0,0 1 0 0 0,1-1 0 0 0,-1 1 0 0 0,0-1 0 0 0,0 1 0 0 0,18 21-304 0 0,-3 9 168 0 0,-1 1 0 0 0,14 51 0 0 0,-15-44 163 0 0,-9-25 22 0 0,-1-1 0 0 0,2 26 0 0 0,4 14-8 0 0,-3-22 31 0 0,0 0-1 0 0,-2 0 1 0 0,-1 0 0 0 0,-1 0 0 0 0,-6 60 0 0 0,3-84-6 0 0,-1 24 140 0 0,-1-1 0 0 0,-2 0 0 0 0,-1-1 0 0 0,-18 54 0 0 0,8-43 200 0 0,-3 0 1 0 0,0-2 0 0 0,-3 0-1 0 0,-1-2 1 0 0,-2 0 0 0 0,-1-2-1 0 0,-2 0 1 0 0,-61 55 0 0 0,24-33 380 0 0,-136 91 1 0 0,162-124-606 0 0,-1-1 0 0 0,-1-2 0 0 0,-1-2 1 0 0,-1-2-1 0 0,-59 15 0 0 0,41-18-33 0 0,-97 9-1 0 0,124-19-210 0 0,0-2-1 0 0,0-2 1 0 0,-1-1-1 0 0,-47-10 1 0 0,76 11-100 0 0,0 0 0 0 0,0-1 0 0 0,1 0 0 0 0,-1 0-1 0 0,1-1 1 0 0,0 0 0 0 0,-1 0 0 0 0,1 0 0 0 0,0 0 0 0 0,1-1 0 0 0,-1 0 0 0 0,1 0 0 0 0,-1 0 0 0 0,1 0 0 0 0,0-1 0 0 0,1 0 0 0 0,-1 1 0 0 0,1-1 0 0 0,0-1 0 0 0,0 1 0 0 0,1 0 0 0 0,-4-12 0 0 0,0-16-2198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6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61 9874 0 0,'-6'-6'571'0'0,"0"1"0"0"0,0 1 0 0 0,0-1 0 0 0,0 1 0 0 0,-1 0 0 0 0,-9-4 0 0 0,4 3-419 0 0,0 1 0 0 0,0 0 0 0 0,0 1 0 0 0,-1 0-1 0 0,1 1 1 0 0,-15 0 0 0 0,9 1-234 0 0,0 1-1 0 0,0 1 1 0 0,1 0 0 0 0,-1 2-1 0 0,0 0 1 0 0,0 0-1 0 0,-22 10 1 0 0,35-11 81 0 0,0 0 0 0 0,0 1 0 0 0,0 0 0 0 0,0 0 0 0 0,1 0 0 0 0,0 1 0 0 0,-1 0 0 0 0,1-1 0 0 0,0 2 0 0 0,1-1-1 0 0,-1 0 1 0 0,1 1 0 0 0,0-1 0 0 0,0 1 0 0 0,0 0 0 0 0,1 0 0 0 0,-1 0 0 0 0,1 1 0 0 0,1-1 0 0 0,-3 9 0 0 0,-1 10-61 0 0,1 0 0 0 0,2 1 0 0 0,-1 35 0 0 0,2-24-23 0 0,0 30-113 0 0,12 109-1 0 0,24 66-9 0 0,8 102 138 0 0,-27-194 147 0 0,-9-93 43 0 0,-2 0 0 0 0,-3 92 0 0 0,-2-142-142 0 0,-1 1 0 0 0,0-1 1 0 0,0 1-1 0 0,0-1 1 0 0,-1 0-1 0 0,0 0 1 0 0,0 0-1 0 0,-1 0 1 0 0,0 0-1 0 0,0 0 0 0 0,0-1 1 0 0,-1 1-1 0 0,1-1 1 0 0,-1 0-1 0 0,0 0 1 0 0,-1-1-1 0 0,0 1 1 0 0,1-1-1 0 0,-1 0 0 0 0,-1 0 1 0 0,1 0-1 0 0,0-1 1 0 0,-8 4-1 0 0,3-3-215 0 0,0-1 1 0 0,0 1-1 0 0,-1-2 0 0 0,0 1 0 0 0,1-2 0 0 0,-1 1 0 0 0,0-1 1 0 0,0-1-1 0 0,0 0 0 0 0,0-1 0 0 0,1 0 0 0 0,-1 0 1 0 0,-12-4-1 0 0,2-1-727 0 0,-1 0 0 0 0,1-1 0 0 0,-35-18 0 0 0,15 3-476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7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69 576 384 0 0,'-16'-31'2950'0'0,"6"14"-1602"0"0,1-1-1 0 0,1 0 1 0 0,1 0-1 0 0,-8-28 0 0 0,14 40-1246 0 0,0 0 0 0 0,0 0 1 0 0,1 0-1 0 0,0 0 0 0 0,0 0 0 0 0,0 0 0 0 0,1 0 0 0 0,0 0 0 0 0,0 1 0 0 0,0-1 0 0 0,1 0 0 0 0,0 0 0 0 0,0 0 0 0 0,0 1 0 0 0,1 0 0 0 0,-1-1 0 0 0,1 1 0 0 0,1 0 0 0 0,3-5 0 0 0,11-10-37 0 0,0 1 0 0 0,1 1 1 0 0,0 1-1 0 0,2 1 0 0 0,0 1 0 0 0,1 0 1 0 0,0 2-1 0 0,1 0 0 0 0,35-13 0 0 0,27-6 43 0 0,121-28 0 0 0,-146 44 1 0 0,-33 9-30 0 0,0 0 0 0 0,1 2 0 0 0,0 1-1 0 0,0 1 1 0 0,0 1 0 0 0,1 2 0 0 0,-1 0-1 0 0,46 8 1 0 0,-70-7-278 0 0,10 1 386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7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24973 0 0,'0'0'448'0'0,"30"-21"-9682"0"0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7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16756 0 0,'-5'0'53'0'0,"1"-1"0"0"0,-1 1 1 0 0,0 0-1 0 0,0 1 1 0 0,0-1-1 0 0,0 1 0 0 0,1 0 1 0 0,-1 0-1 0 0,0 0 1 0 0,1 1-1 0 0,-1-1 1 0 0,1 1-1 0 0,-1 0 0 0 0,1 1 1 0 0,0-1-1 0 0,0 1 1 0 0,0 0-1 0 0,0 0 0 0 0,-5 5 1 0 0,-3 6-77 0 0,1 0 0 0 0,1 1 0 0 0,1 0 0 0 0,0 1 0 0 0,0 0 0 0 0,2 0 0 0 0,0 1 1 0 0,1 0-1 0 0,1 0 0 0 0,-6 29 0 0 0,-41 218-194 0 0,45-213 157 0 0,3 1 0 0 0,2 0 1 0 0,5 62-1 0 0,4-48-140 0 0,2-1 0 0 0,28 99 0 0 0,-31-147 166 0 0,0-1 0 0 0,1 0 1 0 0,1-1-1 0 0,0 0 1 0 0,1 0-1 0 0,0 0 1 0 0,2-1-1 0 0,13 15 1 0 0,-17-21-51 0 0,1 0 0 0 0,0 0 0 0 0,1-1 0 0 0,-1 0 0 0 0,1-1 0 0 0,1 1 0 0 0,-1-2 0 0 0,1 1 0 0 0,0-2 0 0 0,0 1 0 0 0,1-1 0 0 0,-1-1 0 0 0,20 5 0 0 0,17-8-1374 0 0,-21-2 353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27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36 123 11883 0 0,'-15'-12'144'0'0,"13"10"-91"0"0,0 1 0 0 0,0-1 0 0 0,0 1-1 0 0,0-1 1 0 0,0 1 0 0 0,0-1 0 0 0,1 0 0 0 0,-1 0-1 0 0,-1-3 1 0 0,3 4-31 0 0,-1 0 0 0 0,1 0 0 0 0,0 0 0 0 0,0 0 0 0 0,0 0 0 0 0,0 0 0 0 0,1 0 0 0 0,-1 0-1 0 0,0 0 1 0 0,0 0 0 0 0,0 0 0 0 0,1 0 0 0 0,-1 0 0 0 0,1 1 0 0 0,-1-1 0 0 0,0 0 0 0 0,1 0 0 0 0,-1 0 0 0 0,1 0 0 0 0,0 1 0 0 0,-1-1 0 0 0,1 0-1 0 0,0 0 1 0 0,0 1 0 0 0,-1-1 0 0 0,1 1 0 0 0,0-1 0 0 0,0 1 0 0 0,0-1 0 0 0,0 0 0 0 0,11-7 17 0 0,0 1-1 0 0,1 0 1 0 0,-1 0 0 0 0,1 1 0 0 0,0 1 0 0 0,1 0-1 0 0,-1 1 1 0 0,1 0 0 0 0,28-3 0 0 0,-8 4-1294 0 0,0 2 0 0 0,69 6 0 0 0,-79-4-257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8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13891 0 0,'0'0'3258'0'0,"13"0"-3786"0"0,98-5-195 0 0,-65 2 615 0 0,-39 3 98 0 0,1 0 1 0 0,-1 1-1 0 0,1 0 0 0 0,-1 0 1 0 0,1 1-1 0 0,-1 0 1 0 0,0 0-1 0 0,1 1 0 0 0,-1 0 1 0 0,-1 0-1 0 0,1 1 0 0 0,11 7 1 0 0,-14-9 4 0 0,0 1 0 0 0,0 0-1 0 0,0 0 1 0 0,-1 1 0 0 0,1-1 0 0 0,-1 1 0 0 0,1 0 0 0 0,-1 0 0 0 0,0 0 0 0 0,-1 0 0 0 0,1 1 0 0 0,-1-1 0 0 0,0 1 0 0 0,0-1 0 0 0,0 1 0 0 0,-1 0 0 0 0,1 0-1 0 0,-1 0 1 0 0,1 9 0 0 0,-2-2 23 0 0,-1-1 0 0 0,0 0 0 0 0,0 0-1 0 0,-1 1 1 0 0,-1-1 0 0 0,0 0 0 0 0,0-1-1 0 0,-1 1 1 0 0,0-1 0 0 0,-1 1 0 0 0,0-1-1 0 0,-1-1 1 0 0,0 1 0 0 0,0-1 0 0 0,-15 16-1 0 0,4-8 174 0 0,1-2 0 0 0,-2 0 0 0 0,-38 24 0 0 0,-8 7-288 0 0,63-45-210 0 0,-1 1 613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8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13507 0 0,'9'8'2878'0'0,"-21"1"-2242"0"0,4-5-673 0 0,1 2-1 0 0,0-1 1 0 0,0 1-1 0 0,1 0 1 0 0,-1 0-1 0 0,2 1 1 0 0,-1 0-1 0 0,0 0 1 0 0,1 0-1 0 0,1 1 1 0 0,-8 14 0 0 0,7-10-10 0 0,1-1 1 0 0,0 1 0 0 0,1 1-1 0 0,0-1 1 0 0,1 0 0 0 0,1 1-1 0 0,0-1 1 0 0,0 1 0 0 0,3 23 0 0 0,0-20-40 0 0,2 1 0 0 0,0-1 0 0 0,0 0 0 0 0,2 0 0 0 0,0-1 1 0 0,0 0-1 0 0,10 15 0 0 0,-4-7 2 0 0,-2-3-7 0 0,1-1 0 0 0,14 18 0 0 0,-21-32 74 0 0,1 1 0 0 0,0-1-1 0 0,0 0 1 0 0,0-1-1 0 0,0 1 1 0 0,1-1 0 0 0,-1 0-1 0 0,1 0 1 0 0,0-1-1 0 0,11 5 1 0 0,-14-7 7 0 0,1 1 0 0 0,-1-1 0 0 0,1 0 0 0 0,-1 0 0 0 0,1 0 0 0 0,-1 0 0 0 0,1 0 0 0 0,0-1 0 0 0,0 0 0 0 0,-1 0 0 0 0,1 0 0 0 0,5-1 0 0 0,-6 0-60 0 0,0 0-1 0 0,-1-1 0 0 0,1 1 1 0 0,-1-1-1 0 0,1 0 0 0 0,-1 0 1 0 0,0 0-1 0 0,0 0 0 0 0,0 0 1 0 0,0 0-1 0 0,0-1 0 0 0,0 1 1 0 0,0 0-1 0 0,-1-1 0 0 0,2-4 1 0 0,7-7-1237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5:59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17948 0 0,'25'41'-1617'0'0,"83"133"1185"0"0,16 30 347 0 0,-85-131 113 0 0,-4 3-1 0 0,25 80 1 0 0,-45-109 202 0 0,-3 0 1 0 0,-1 1 0 0 0,-3 0 0 0 0,5 88-1 0 0,-13-106 9 0 0,-1-1 0 0 0,-1 1 0 0 0,-1-1 0 0 0,-2 0-1 0 0,-1 0 1 0 0,-1 0 0 0 0,-1-1 0 0 0,-2 0 0 0 0,-1-1-1 0 0,-1 0 1 0 0,-1 0 0 0 0,-1-1 0 0 0,-26 33 0 0 0,39-57-135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4:26:10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15291 0 0,'10'6'1032'0'0,"-6"-2"-583"0"0,2 4-537 0 0,0 2 2944 0 0,2 0-3264 0 0,-2-2-544 0 0,-4 1-472 0 0,-4-3-209 0 0,-12-6-3112 0 0,-6-15 1368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5:12:1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9858,'-13'88'-1680,"-3"160"0,15-209 1651,1 23 141,0-38 2726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5:12:11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535 288 1616,'-2'-18'179,"-15"-27"285,13 31-322,-11-26 3932,0 15-3723,5 8 29,4 6 760,3 6-148,-8-9-427,2 1-385,5 6 22,-1 0 1,0 0-1,0 0 0,-10-8 0,-1 5 185,-31-13-278,34 16-54,11 7-41,-11 1-33,-45-5-187,55 4 80,-1 2-133,-10 7 62,-31 20-35,30-15 4,-4 20-221,-30 74 0,5-7 152,32-77 215,2 0 1,1 0-1,0 1 1,2 0-1,1 0 1,-5 46 0,9-55 90,2-1 1,0 1 0,1-1-1,1 1 1,0-1 0,1 1-1,0-1 1,1 0 0,1 0-1,1 0 1,0-1 0,12 21 0,-11-24 171,0 1 1,1-1-1,1-1 1,0 1 0,0-2-1,1 1 1,12 9 0,-13-13 67,0-1 1,0 0 0,0 0 0,1-1 0,-1 0 0,1-1-1,0 0 1,0 0 0,20 1 0,-5-1 11,-1-2 0,1-1-1,-1-1 1,1-1 0,-1-1-1,28-8 1,-39 8-59,0-1 0,0 0-1,0-1 1,-1 0 0,0-1 0,0 0-1,-1-1 1,1 0 0,-2-1-1,1-1 1,-1 1 0,17-20 0,-20 18 87,-1 0 0,-1 0 0,0 0 1,0-1-1,-1 0 0,0 1 0,-1-2 1,0 1-1,-1 0 0,2-18 0,-1-14 168,-4-62 0,0 81-343,0-3 50,-2-1 0,-1 1 0,-11-42-1,10 53-126,0 0-1,-1 1 0,-1 0 0,0 0 0,-1 1 0,0 0 0,-14-17 0,18 26-113,-1 0 1,0 0-1,0 0 1,0 1-1,0-1 1,-1 1-1,1 1 1,-1-1-1,0 1 0,-1 0 1,1 0-1,0 1 1,-1 0-1,1 0 1,-1 0-1,0 1 1,1 0-1,-1 1 1,0-1-1,0 1 1,0 0-1,0 1 1,1 0-1,-1 0 0,0 0 1,1 1-1,-1 0 1,1 0-1,-1 1 1,-7 4-1,-5 8-1403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5:12:21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60 134 2969 0 0,'0'0'8870'0'0,"6"-26"-8405"0"0,26-31-504 0 0,-32 56 20 0 0,1 0-1 0 0,-1 0 0 0 0,1 0 0 0 0,-1 0 1 0 0,1 0-1 0 0,-1 0 0 0 0,1 1 1 0 0,-1-1-1 0 0,1 0 0 0 0,0 0 0 0 0,-1 0 1 0 0,1 0-1 0 0,0 1 0 0 0,0-1 1 0 0,0 0-1 0 0,0 1 0 0 0,-1-1 1 0 0,1 1-1 0 0,0-1 0 0 0,0 1 0 0 0,2-1 1 0 0,10-5-123 0 0,30-13 20 0 0,-41 18 53 0 0,0 0-1 0 0,1 0 1 0 0,-1 0 0 0 0,0 0 0 0 0,1 0 0 0 0,-1 0-1 0 0,1 1 1 0 0,-1 0 0 0 0,1-1 0 0 0,0 1 0 0 0,-1 0 0 0 0,1 0-1 0 0,-1 0 1 0 0,1 0 0 0 0,-1 1 0 0 0,1-1 0 0 0,-1 1-1 0 0,6 1 1 0 0,1 0-38 0 0,2 3 83 0 0,-7-4 11 0 0,0 1-1 0 0,-1-1 1 0 0,1 0-1 0 0,0 0 1 0 0,0 0-1 0 0,0 0 1 0 0,0-1-1 0 0,6 1 1 0 0,-8-1-23 0 0,-1 1-1 0 0,0 0 1 0 0,0 0 0 0 0,0-1-1 0 0,0 1 1 0 0,1 0 0 0 0,-1 0 0 0 0,-1 0-1 0 0,1 0 1 0 0,0 0 0 0 0,0 1-1 0 0,0-1 1 0 0,0 0 0 0 0,-1 0 0 0 0,1 0-1 0 0,-1 1 1 0 0,1-1 0 0 0,-1 0-1 0 0,1 2 1 0 0,5 9-81 0 0,16 30 42 0 0,-22-41 62 0 0,1 0 0 0 0,0 0-1 0 0,0 0 1 0 0,-1 0-1 0 0,1 0 1 0 0,-1 0 0 0 0,1 0-1 0 0,-1 0 1 0 0,1 0 0 0 0,-1 0-1 0 0,0 0 1 0 0,1 0-1 0 0,-1 0 1 0 0,0 0 0 0 0,0 0-1 0 0,0 0 1 0 0,0 0 0 0 0,0 1-1 0 0,0-1 1 0 0,0 1 0 0 0,-3 14-4 0 0,-2 47 2 0 0,5-61 23 0 0,-1 0-1 0 0,1 0 1 0 0,-1 0 0 0 0,0 0-1 0 0,1 0 1 0 0,-1 0 0 0 0,0 0-1 0 0,0 0 1 0 0,0 0 0 0 0,-1 0-1 0 0,0 2 1 0 0,-11 16 75 0 0,-12 23-50 0 0,19-33 5 0 0,-8 10 171 0 0,-42 35-169 0 0,49-48 95 0 0,-1-1-1 0 0,0 0 1 0 0,0 0-1 0 0,0 0 1 0 0,-1-1-1 0 0,1-1 1 0 0,-1 1 0 0 0,-1-1-1 0 0,1-1 1 0 0,0 0-1 0 0,-16 3 1 0 0,13-3-167 0 0,2 0 57 0 0,-31-3 371 0 0,23 0 62 0 0,14 0-236 0 0,19 0-1235 0 0,468-16 950 0 0,-405 16 242 0 0,-77 0 100 0 0,13 0-47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5:12:28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738 125 3905 0 0,'0'0'8110'0'0,"-31"-24"-6538"0"0,-31-10-1452 0 0,56 30-78 0 0,-1 0 0 0 0,1 0 0 0 0,-1 1 0 0 0,0 0 0 0 0,-14-4 0 0 0,5 3-25 0 0,-1-4-49 0 0,-1 2-1 0 0,0 0 1 0 0,-1 1-1 0 0,1 1 1 0 0,-1 1-1 0 0,1 0 0 0 0,-1 2 1 0 0,0 0-1 0 0,0 1 1 0 0,0 1-1 0 0,-22 3 1 0 0,29 0-111 0 0,-1 0 1 0 0,1 0 0 0 0,0 1 0 0 0,0 1-1 0 0,-19 12 1 0 0,21-10 5 0 0,-1 0 1 0 0,1 1-1 0 0,1 0 1 0 0,-1 1-1 0 0,2 0 1 0 0,-14 18-1 0 0,3 4-112 0 0,-17 37-1 0 0,25-47 171 0 0,-15 27-64 0 0,11-22 33 0 0,-18 45 1 0 0,29-56 73 0 0,0 0 0 0 0,0-1 0 0 0,1 2 0 0 0,2-1 0 0 0,-1 0 0 0 0,2 0 0 0 0,0 0 0 0 0,1 1 0 0 0,0-1 1 0 0,2 0-1 0 0,0 0 0 0 0,0 0 0 0 0,7 16 0 0 0,47 93-190 0 0,-44-100 209 0 0,59 101 73 0 0,-68-121-26 0 0,-1 1 0 0 0,1-1 0 0 0,0 0 0 0 0,0 0 0 0 0,0 0 0 0 0,1-1 0 0 0,0 1-1 0 0,-1-1 1 0 0,2 0 0 0 0,-1-1 0 0 0,0 1 0 0 0,12 4 0 0 0,0 1 173 0 0,1-2 0 0 0,35 11 0 0 0,169 31 318 0 0,-187-45-6 0 0,0-2 0 0 0,64-3-1 0 0,-84-1-65 0 0,0-1-1 0 0,-1-1 1 0 0,1 0-1 0 0,-1-1 1 0 0,0 0-1 0 0,20-11 1 0 0,-33 15-285 0 0,0 1-144 0 0,1 0 0 0 0,0 0 0 0 0,-1 0 0 0 0,1-1 0 0 0,-1 1 0 0 0,1-1 0 0 0,0 1 0 0 0,-1-1 0 0 0,1 0 1 0 0,-1 1-1 0 0,0-1 0 0 0,1 0 0 0 0,-1 0 0 0 0,0 0 0 0 0,3-2 0 0 0,18-12 84 0 0,21-13-77 0 0,-42 27-13 0 0,3 0 113 0 0,-1-1-1 0 0,-1 0 1 0 0,1 0 0 0 0,0 1-1 0 0,0-1 1 0 0,-1-1 0 0 0,1 1-1 0 0,-1 0 1 0 0,0-1 0 0 0,1 1-1 0 0,1-4 1 0 0,11-16 267 0 0,18-20-274 0 0,-25 31-4 0 0,-8 10-53 0 0,0 0 0 0 0,0 0-1 0 0,0 0 1 0 0,0-1-1 0 0,1 1 1 0 0,-1 0-1 0 0,0 0 1 0 0,1 0 0 0 0,-1 0-1 0 0,1 0 1 0 0,-1 0-1 0 0,1 0 1 0 0,-1 0-1 0 0,1 0 1 0 0,1-2-1 0 0,11-18 294 0 0,16-32-60 0 0,-27 25 1027 0 0,1 13-1246 0 0,-1 9 84 0 0,0 0 0 0 0,-1 0 1 0 0,0-1-1 0 0,-1 1 0 0 0,1-13 0 0 0,-1 5-60 0 0,-1 0-1 0 0,-4-25 1 0 0,0 11 94 0 0,-13-75 261 0 0,17 95-445 0 0,-1 0-1 0 0,1 0 0 0 0,-1 0 0 0 0,-1 0 0 0 0,0 1 0 0 0,0-1 0 0 0,-1 1 0 0 0,-4-9 0 0 0,-44-57 64 0 0,8 11 40 0 0,34 48-111 0 0,-1 1 0 0 0,0 0 0 0 0,-1 1 0 0 0,0 0 0 0 0,0 1 0 0 0,-2 0 0 0 0,1 1 0 0 0,-1 0 0 0 0,-24-11 0 0 0,11 5-55 0 0,-43-39 102 0 0,69 55-70 0 0,-6 0-1641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5:12:2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13 106 2729 0 0,'0'0'6893'0'0,"21"-15"-5971"0"0,-7 4-935 0 0,5-5-28 0 0,31-19 0 0 0,-44 31-16 0 0,1 1 1 0 0,0-1 0 0 0,-1 1 0 0 0,1 0 0 0 0,0 1 0 0 0,1-1 0 0 0,-1 1 0 0 0,0 1 0 0 0,1 0 0 0 0,7-1-1 0 0,-4 3-78 0 0,0 1-1 0 0,0 0 0 0 0,0 1 1 0 0,-1 0-1 0 0,1 1 0 0 0,-1 0 1 0 0,0 1-1 0 0,0 0 1 0 0,0 0-1 0 0,-1 1 0 0 0,0 1 1 0 0,0-1-1 0 0,0 1 0 0 0,-1 1 1 0 0,0-1-1 0 0,-1 2 0 0 0,8 8 1 0 0,-14-15 108 0 0,0 1 0 0 0,1-1 1 0 0,-1 1-1 0 0,0 0 1 0 0,0 0-1 0 0,0-1 0 0 0,-1 1 1 0 0,1 0-1 0 0,-1 0 1 0 0,1 0-1 0 0,-1 0 1 0 0,0 0-1 0 0,0 0 0 0 0,0 0 1 0 0,-1-1-1 0 0,1 1 1 0 0,-1 0-1 0 0,1 0 0 0 0,-1 0 1 0 0,0 0-1 0 0,0-1 1 0 0,0 1-1 0 0,-1 0 0 0 0,1-1 1 0 0,-1 1-1 0 0,1-1 1 0 0,-3 3-1 0 0,-5 7 51 0 0,-1-1 1 0 0,0 0-1 0 0,-1-1 1 0 0,-12 10-1 0 0,13-11 13 0 0,-6 3 114 0 0,0-1 0 0 0,-1-1 1 0 0,0 0-1 0 0,-21 9 0 0 0,4-5 4338 0 0,43-15-4890 0 0,39-5-37 0 0,-41 4 405 0 0,1 1 0 0 0,-1 0 0 0 0,1 0 0 0 0,0 1 0 0 0,11 0 0 0 0,13 2-121 0 0,-11-2 25 0 0,0 1 0 0 0,37 8-1 0 0,-53-8 86 0 0,-1 0 0 0 0,0 0-1 0 0,1 1 1 0 0,-1-1-1 0 0,0 1 1 0 0,0 0-1 0 0,0 0 1 0 0,0 1-1 0 0,0-1 1 0 0,0 1 0 0 0,0 0-1 0 0,-1 0 1 0 0,0 0-1 0 0,1 0 1 0 0,-1 1-1 0 0,0-1 1 0 0,-1 1-1 0 0,4 5 1 0 0,-5-7 37 0 0,-1 0 0 0 0,1 1 0 0 0,0-1 0 0 0,-1 1 0 0 0,0-1 0 0 0,1 1 0 0 0,-1-1 0 0 0,0 1 0 0 0,0-1 0 0 0,-1 1 0 0 0,1-1 0 0 0,0 1 0 0 0,-1-1 1 0 0,0 1-1 0 0,1-1 0 0 0,-1 1 0 0 0,0-1 0 0 0,0 0 0 0 0,-1 0 0 0 0,1 1 0 0 0,0-1 0 0 0,-3 2 0 0 0,-4 8 257 0 0,-1-2 0 0 0,-18 19 1 0 0,21-23 70 0 0,0 0 31 0 0,-1-1 1 0 0,1 1-1 0 0,-1-2 0 0 0,0 1 0 0 0,0-1 1 0 0,0 0-1 0 0,-1 0 0 0 0,0-1 0 0 0,1 0 1 0 0,-1 0-1 0 0,0-1 0 0 0,0 0 0 0 0,0-1 1 0 0,-12 2-1 0 0,-7-2 416 0 0,-1-2 1 0 0,1 0 0 0 0,-28-5-1 0 0,-42-3-2422 0 0,42 5-3079 0 0,43 2 3002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1T15:12:31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547 133 12091 0 0,'-68'-58'2923'0'0,"47"41"-2871"0"0,20 15-51 0 0,0 1 0 0 0,0-1 0 0 0,0 1 0 0 0,0 0 0 0 0,-1 0 0 0 0,1 0 0 0 0,0-1 0 0 0,-1 1 0 0 0,1 0 0 0 0,-1 1 0 0 0,1-1 0 0 0,-1 0 0 0 0,0 0 0 0 0,1 1 0 0 0,-1-1 0 0 0,0 1 0 0 0,1-1 0 0 0,-1 1 1 0 0,-2-1-1 0 0,-3 1 1 0 0,-3-4-125 0 0,0 1 0 0 0,-1 0 0 0 0,1 1 1 0 0,-1 0-1 0 0,1 1 0 0 0,-22-1 1 0 0,26 3 54 0 0,0 0-1 0 0,0 0 1 0 0,1 0 0 0 0,-1 1 0 0 0,1 0-1 0 0,-1 0 1 0 0,1 0 0 0 0,0 1 0 0 0,0-1 0 0 0,0 1-1 0 0,0 1 1 0 0,0-1 0 0 0,-8 8 0 0 0,-7 9-232 0 0,0 1 0 0 0,2 1 0 0 0,0 1 0 0 0,-26 46 1 0 0,-42 108-409 0 0,78-157 643 0 0,1 0-1 0 0,1 1 1 0 0,2 0 0 0 0,-1 0 0 0 0,2 0 0 0 0,1 0-1 0 0,1 0 1 0 0,0 1 0 0 0,2-1 0 0 0,1 1 0 0 0,0-1-1 0 0,9 36 1 0 0,-2-26 29 0 0,1-1 0 0 0,1 0-1 0 0,2 0 1 0 0,0-1 0 0 0,2-1 0 0 0,2 0-1 0 0,35 45 1 0 0,-39-55 103 0 0,2-1 0 0 0,0-1 0 0 0,1 0 0 0 0,1-1 0 0 0,0-1 0 0 0,21 14 1 0 0,-28-24 191 0 0,-1 0 1 0 0,1 0 0 0 0,0-1-1 0 0,0-1 1 0 0,0 1 0 0 0,0-2-1 0 0,1 1 1 0 0,19-1-1 0 0,6 1 617 0 0,-24-1-532 0 0,1-1 0 0 0,-1-1 0 0 0,1 0 1 0 0,-1 0-1 0 0,0-2 0 0 0,23-6 0 0 0,28-15 466 0 0,-2-3 0 0 0,-1-3 0 0 0,103-69 0 0 0,-156 93-754 0 0,14-8 301 0 0,0-1 0 0 0,-2 0 0 0 0,0-2-1 0 0,-1 0 1 0 0,0-2 0 0 0,24-34 0 0 0,-35 41-4 0 0,0 0 1 0 0,-1-1-1 0 0,-1 0 0 0 0,7-26 0 0 0,-5 6 28 0 0,2-6 122 0 0,-1-1 0 0 0,4-76 0 0 0,-13 101-314 0 0,-1 1 1 0 0,0 0-1 0 0,-1-1 0 0 0,-10-25 1 0 0,7 21-28 0 0,0 4-87 0 0,0 0 0 0 0,-2 1 0 0 0,1 0-1 0 0,-2 0 1 0 0,-10-13 0 0 0,2 3-28 0 0,10 15-55 0 0,-1 1 0 0 0,0 0 0 0 0,-1 1 0 0 0,0 0-1 0 0,0 0 1 0 0,-1 1 0 0 0,0 0 0 0 0,-18-8-1 0 0,6 2-26 0 0,-122-59-41 0 0,102 52 21 0 0,19 10-106 0 0,0 1-1 0 0,-1 1 1 0 0,0 2-1 0 0,-1 0 1 0 0,-38-2-1 0 0,5 0 78 0 0,30 6-5080 0 0,25 2 5006 0 0,1-1 1 0 0,-1 1-1 0 0,1 0 0 0 0,-1 0 0 0 0,1 0 0 0 0,0 0 1 0 0,0 0-1 0 0,-4 3 0 0 0,2-2 40 0 0,0 1 0 0 0,0-1-1 0 0,0 0 1 0 0,-1 0 0 0 0,-8 2-1 0 0,-1-2-1078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27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187 102 11779 0 0,'-1'-2'20'0'0,"1"0"0"0"0,0 0 1 0 0,0 1-1 0 0,0-1 0 0 0,0 0 1 0 0,0 0-1 0 0,0 1 1 0 0,0-1-1 0 0,1 0 0 0 0,-1 0 1 0 0,1 1-1 0 0,-1-1 1 0 0,1 0-1 0 0,0 1 0 0 0,-1-1 1 0 0,1 0-1 0 0,0 1 1 0 0,0 0-1 0 0,2-4 0 0 0,29-23 5 0 0,-12 10 41 0 0,-17 16-83 0 0,-1 0 0 0 0,0 1 0 0 0,1-1 0 0 0,-1 0 0 0 0,1 1 0 0 0,-1 0 0 0 0,1-1 0 0 0,0 1 0 0 0,-1 0 0 0 0,1 0 0 0 0,0 1 0 0 0,0-1 0 0 0,5 0 0 0 0,-6 1-18 0 0,0 0 0 0 0,-1 0 1 0 0,1 0-1 0 0,0 0 0 0 0,0 0 0 0 0,-1 0 0 0 0,1 1 1 0 0,0-1-1 0 0,0 1 0 0 0,-1-1 0 0 0,1 1 0 0 0,-1-1 1 0 0,1 1-1 0 0,0 0 0 0 0,-1 0 0 0 0,0 0 0 0 0,1 0 1 0 0,-1 0-1 0 0,1 0 0 0 0,-1 1 0 0 0,0-1 0 0 0,0 0 1 0 0,0 1-1 0 0,2 1 0 0 0,1 4-2 0 0,1 0 1 0 0,-1 1-1 0 0,-1-1 0 0 0,1 1 1 0 0,-1 0-1 0 0,-1-1 0 0 0,1 1 1 0 0,-1 1-1 0 0,-1-1 0 0 0,0 0 1 0 0,0 0-1 0 0,0 1 0 0 0,-1-1 1 0 0,0 0-1 0 0,-1 0 0 0 0,0 1 1 0 0,0-1-1 0 0,-1 0 0 0 0,-3 11 1 0 0,-8 21 52 0 0,-1 0 0 0 0,-2 0 0 0 0,-2-2 1 0 0,-27 43-1 0 0,36-68 12 0 0,0-1-1 0 0,0-1 1 0 0,-1 1 0 0 0,-1-2-1 0 0,0 1 1 0 0,-1-2-1 0 0,1 1 1 0 0,-2-2 0 0 0,1 1-1 0 0,-1-2 1 0 0,-1 0 0 0 0,1 0-1 0 0,-1-1 1 0 0,-22 6 0 0 0,34-12 25 0 0,-1 1 0 0 0,0-1 0 0 0,1 1 0 0 0,-1-1 0 0 0,0 0 0 0 0,0 0 0 0 0,1 0 0 0 0,-1-1 0 0 0,0 1 0 0 0,1-1 1 0 0,-1 1-1 0 0,0-1 0 0 0,1 0 0 0 0,-5-2 0 0 0,6 3 262 0 0,2-1-283 0 0,-1-1 1 0 0,0 1-1 0 0,0 0 1 0 0,0-1-1 0 0,0 1 1 0 0,0 0 0 0 0,0-1-1 0 0,0 1 1 0 0,-1 0-1 0 0,1-1 1 0 0,0 1-1 0 0,-1 0 1 0 0,0-2 0 0 0,0 2-28 0 0,1-1 0 0 0,0 1 1 0 0,-1 0-1 0 0,1 0 0 0 0,0 0 1 0 0,-1 0-1 0 0,1 0 0 0 0,0-1 1 0 0,0 1-1 0 0,0 0 0 0 0,0 0 1 0 0,0 0-1 0 0,0 0 0 0 0,0-1 1 0 0,1 1-1 0 0,-1 0 0 0 0,0 0 1 0 0,1 0-1 0 0,-1 0 0 0 0,0 0 1 0 0,1 0-1 0 0,0 0 0 0 0,-1 0 1 0 0,2-1-1 0 0,3-6-19 0 0,1 1-1 0 0,0 0 1 0 0,1 0 0 0 0,0 0 0 0 0,0 1-1 0 0,0 0 1 0 0,1 1 0 0 0,0 0 0 0 0,9-5-1 0 0,5-1-70 0 0,0 1 0 0 0,33-11-1 0 0,-47 19 47 0 0,-1 0 1 0 0,1 0-1 0 0,-1 1 0 0 0,1 0 0 0 0,0 0 0 0 0,-1 1 0 0 0,1 0 0 0 0,0 0 0 0 0,-1 1 1 0 0,1 0-1 0 0,0 0 0 0 0,13 5 0 0 0,-6-1-20 0 0,-1 2 0 0 0,0 0 0 0 0,-1 0-1 0 0,0 1 1 0 0,18 15 0 0 0,-18-14 151 0 0,1-1 1 0 0,-1 0-1 0 0,1 0 0 0 0,1-2 0 0 0,0 0 0 0 0,22 7 1 0 0,-32-11-1055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5:15:38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 14787,'0'0'20,"0"6"-1461,-1 11 1284,0 0 1,-5 21 0,-2 20-38,5-31 434,0 0 0,-2 0 0,-8 29 0,12-54 55,1 22 1141,-38 46-1568,31-56 73,5-11 12,-10 10-2,-1 2 31,-24 33-97,14-4 118,17-31 9,-3 11 1325,13-21-132,-4-3-1282,19 1 60,-11-1 14,0-1 0,0 1 1,0-1-1,-1 0 1,1-1-1,11-3 0,53-9-21,86-6 0,-29 5 134,-104 13 689,-15 2-3023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5:15:3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6553,'3'-6'14478,"4"-5"-15606,1 23 378,4 14 567,-2 2 0,-1-1 0,-2 1 0,6 36-1,11 129 167,-9-58 150,7 27 537,-21-122 846,-4-29-3432,-10-14 1541,-43-12-141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5:15:41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816 218 14315,'0'0'2011,"-2"-12"555,-29-48-1712,26 49-284,-2 2 109,-9-3-472,-29-26-64,32 26 83,10 10-156,-13-3-32,-34-17-6,33 16 15,2 3-42,-35-10-3,43 10-7,1 1 0,-1 1 0,-1-1 0,1 1 0,0 0 0,-14 1 0,5 0-4,1-3-28,15 3 32,-13 2-11,-43 4 18,61-6 0,-8-1 1,-15 6 29,-30 6-16,38-9-32,0 0 0,0 1 0,0 0 0,-12 5 0,7-1-3,6-4-55,0 1-95,-5 9 70,-29 23 27,40-34 43,-9 9-124,4 3 112,-5-1 23,7-6-8,-1 0 0,1 1 0,1 0-1,-1 0 1,-4 10 0,-35 70-81,36-60 72,1-1-1,2 1 0,0 0 0,2 1 0,0 30 0,2-37-9,-3 46 143,4 1 0,2-1 0,21 131 0,-8-57 176,-6-98-183,-7-26-51,2-1 0,0-1 0,1 1 0,0 0 0,2-1 1,0 0-1,0 0 0,18 29 0,-9-25 33,0 0 1,1-1 0,1-1-1,0 0 1,2-1-1,38 27 1,-41-35 147,1 0 0,1 0 0,-1-2 0,1 0 1,0-1-1,1-1 0,0-1 0,0 0 0,36 1 1,-24-4 10,1-1 1,-1-2-1,1-1 1,-1-1 0,39-11-1,-58 11 34,-1-1 0,0 0 0,0-1-1,-1 0 1,1 0 0,-1-1 0,0-1 0,-1 0 0,13-13-1,-6 6-217,-3 1 71,-1 1 0,-1-1-1,0-1 1,-1 0 0,8-18 0,21-29 372,-31 49-383,-1 0 0,-1 0 0,0 0 0,8-28 0,6-25 155,-10 31 0,13-63 0,-10 10-53,16-135 180,-29 209-349,0-1 1,-1 1 0,0-1-1,-2 1 1,1 0 0,-2 0-1,0 0 1,-9-21-1,4 20-20,0-1 0,-18-19 0,18 23-16,-14-20 26,-8-11-27,22 32-107,1-1-1,0 0 1,-6-14 0,5 9-233,4 9-448,0 1-187,-2 3 277,-13-6 77,0 0-1,-1 1 0,0 1 1,0 1-1,-1 0 0,-28-3 1,-48-8-661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0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 3145 0 0,'0'0'1756'0'0,"-4"13"1964"0"0,26-11-1140 0 0,-14-1-2454 0 0,0-1-1 0 0,-1 0 1 0 0,1 0 0 0 0,0 0-1 0 0,0-1 1 0 0,0-1 0 0 0,0 1-1 0 0,7-4 1 0 0,-2 1-112 0 0,0 0 0 0 0,0 1 0 0 0,1 1 0 0 0,-1 0 0 0 0,1 0 1 0 0,24 2-1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12 9226 0 0,'0'0'1080'0'0,"-1"-11"1617"0"0,-3 30-2645 0 0,1 0-1 0 0,1 1 1 0 0,0 21 0 0 0,-2 22-2 0 0,-53 317 1241 0 0,57-378-1232 0 0,0 4 137 0 0,-1 0 0 0 0,0 0 0 0 0,0 0 1 0 0,-1 0-1 0 0,0 0 0 0 0,-4 9 1145 0 0,1 12-8731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4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15 187 3953 0 0,'-7'-14'3863'0'0,"6"13"-3770"0"0,0 0-1 0 0,1 0 1 0 0,-1 0 0 0 0,0 0 0 0 0,1 0 0 0 0,-1 0-1 0 0,1 0 1 0 0,-1 0 0 0 0,1 0 0 0 0,-1-1 0 0 0,1 1-1 0 0,0 0 1 0 0,-1 0 0 0 0,1-1 0 0 0,0-1 0 0 0,5-12 27 0 0,12-7-21 0 0,1-2 56 0 0,-14 16-61 0 0,0 0-1 0 0,1 0 0 0 0,0 0 1 0 0,0 1-1 0 0,1 0 1 0 0,0 0-1 0 0,0 0 0 0 0,12-10 1 0 0,-15 15-110 0 0,1 0 0 0 0,-1 1 0 0 0,1-1 0 0 0,-1 1 0 0 0,1-1 1 0 0,-1 1-1 0 0,1 0 0 0 0,0 0 0 0 0,-1 1 0 0 0,1-1 0 0 0,0 1 1 0 0,0 0-1 0 0,0 0 0 0 0,0 0 0 0 0,-1 0 0 0 0,1 1 0 0 0,0 0 1 0 0,0-1-1 0 0,-1 1 0 0 0,1 1 0 0 0,-1-1 0 0 0,1 0 0 0 0,6 4 0 0 0,-1 1-21 0 0,0 0-1 0 0,0 0 0 0 0,-1 1 0 0 0,0 0 1 0 0,0 0-1 0 0,0 1 0 0 0,-1 0 0 0 0,0 0 1 0 0,0 1-1 0 0,-1 0 0 0 0,-1 0 0 0 0,1 0 1 0 0,5 14-1 0 0,-1 3 17 0 0,0-1-1 0 0,-1 1 1 0 0,-2 0 0 0 0,5 31 0 0 0,-10-45 24 0 0,-1 0 0 0 0,0 0 1 0 0,-1 0-1 0 0,-1 0 0 0 0,0 0 0 0 0,0 0 1 0 0,-1-1-1 0 0,-1 1 0 0 0,0 0 0 0 0,0-1 1 0 0,-1 1-1 0 0,-1-1 0 0 0,0 0 1 0 0,0-1-1 0 0,-8 11 0 0 0,9-14 51 0 0,-1-1 0 0 0,1 1 0 0 0,-2-1 1 0 0,1-1-1 0 0,-1 1 0 0 0,0-1 0 0 0,0 0 0 0 0,0 0 0 0 0,-1 0 0 0 0,0-1 0 0 0,0 0 0 0 0,0-1 0 0 0,0 0 1 0 0,0 0-1 0 0,-1 0 0 0 0,1-1 0 0 0,-1 0 0 0 0,0 0 0 0 0,0-1 0 0 0,0 0 0 0 0,0 0 0 0 0,0-1 1 0 0,-11-1-1 0 0,17 1-11 0 0,-1 0 0 0 0,1 0 1 0 0,0-1-1 0 0,0 1 0 0 0,0-1 0 0 0,0 0 1 0 0,0 1-1 0 0,0-1 0 0 0,0 0 1 0 0,0 0-1 0 0,0 0 0 0 0,0-1 1 0 0,0 1-1 0 0,0 0 0 0 0,1-1 0 0 0,-1 1 1 0 0,0-1-1 0 0,1 1 0 0 0,0-1 1 0 0,-1 0-1 0 0,1 0 0 0 0,0 0 1 0 0,0 0-1 0 0,0 0 0 0 0,0 0 0 0 0,0 0 1 0 0,0 0-1 0 0,1 0 0 0 0,-1 0 1 0 0,1 0-1 0 0,-1 0 0 0 0,1-1 1 0 0,0 1-1 0 0,0 0 0 0 0,0 0 0 0 0,0 0 1 0 0,0-1-1 0 0,0 1 0 0 0,1 0 1 0 0,-1 0-1 0 0,1 0 0 0 0,0 0 1 0 0,-1 0-1 0 0,1-1 0 0 0,0 1 0 0 0,0 1 1 0 0,0-1-1 0 0,0 0 0 0 0,1 0 1 0 0,-1 0-1 0 0,1 1 0 0 0,-1-1 1 0 0,1 0-1 0 0,-1 1 0 0 0,1-1 0 0 0,0 1 1 0 0,0 0-1 0 0,0 0 0 0 0,-1 0 1 0 0,1 0-1 0 0,4-2 0 0 0,7-1-114 0 0,0-1-1 0 0,-1 2 1 0 0,2 0-1 0 0,-1 0 1 0 0,0 1-1 0 0,0 1 1 0 0,16 0 0 0 0,98 9-80 0 0,-69-2 194 0 0,-37-5-46 0 0,0 2 1 0 0,0 0-1 0 0,23 7 0 0 0,-35-7-4 0 0,0 0 0 0 0,0 1 1 0 0,0 0-1 0 0,0 0 0 0 0,-1 1 1 0 0,0 0-1 0 0,0 0 0 0 0,0 1 0 0 0,9 10 1 0 0,16 5 28 0 0,-12-14-1664 0 0,-20-7 1329 0 0,0 1 0 0 0,-1-1 1 0 0,1 0-1 0 0,0 0 0 0 0,0 0 0 0 0,0 0 1 0 0,0 0-1 0 0,0-1 0 0 0,0 1 1 0 0,0 0-1 0 0,0 0 0 0 0,0 0 0 0 0,-1-1 1 0 0,1 1-1 0 0,0-1 0 0 0,1 0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5:57:38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61 3225 0 0,'0'0'712'0'0,"-22"-12"347"0"0,10-1 751 0 0,11 11-1556 0 0,0 0 0 0 0,-1 0 1 0 0,0 0-1 0 0,1 1 0 0 0,-1-1 0 0 0,0 1 0 0 0,0-1 1 0 0,0 1-1 0 0,0 0 0 0 0,-2-2 0 0 0,-29-2 201 0 0,-16-7-465 0 0,52 13 14 0 0,-10 0-2 0 0,-7-1-2 0 0,-10 0 31 0 0,1 0 1 0 0,-1 2-1 0 0,-32 6 0 0 0,-73 33 472 0 0,129-41-473 0 0,-1 0 1 0 0,0 1-1 0 0,1-1 1 0 0,-1 0 0 0 0,0 1-1 0 0,1-1 1 0 0,-1 0-1 0 0,1 1 1 0 0,-1-1-1 0 0,1 1 1 0 0,-1-1-1 0 0,1 1 1 0 0,-1-1-1 0 0,1 1 1 0 0,-1-1-1 0 0,1 1 1 0 0,0 0-1 0 0,-1-1 1 0 0,1 1-1 0 0,0 0 1 0 0,-1 0-1 0 0,2 0-14 0 0,-1 0 0 0 0,0-1 0 0 0,0 1 0 0 0,0 0 0 0 0,0 0-1 0 0,1-1 1 0 0,-1 1 0 0 0,0 0 0 0 0,1-1 0 0 0,-1 1 0 0 0,1 0 0 0 0,-1-1-1 0 0,1 1 1 0 0,-1-1 0 0 0,1 1 0 0 0,-1 0 0 0 0,1-1 0 0 0,-1 1 0 0 0,1-1-1 0 0,0 0 1 0 0,-1 1 0 0 0,1-1 0 0 0,0 1 0 0 0,-1-1 0 0 0,1 0 0 0 0,0 0-1 0 0,-1 1 1 0 0,1-1 0 0 0,0 0 0 0 0,1 0 0 0 0,167 45 371 0 0,-59-18-334 0 0,-72-19 110 0 0,0-2 1 0 0,1-2-1 0 0,-1-2 1 0 0,47-2-1 0 0,8 0 162 0 0,129 12 80 0 0,164 1-96 0 0,-175-5-121 0 0,-167-5-129 0 0,364 17 701 0 0,-111-10-354 0 0,-157-8-294 0 0,-1 0-1 0 0,186 12 167 0 0,148-3 429 0 0,77-9-254 0 0,-402 7-356 0 0,252 5 138 0 0,-98-22 144 0 0,271-4 205 0 0,-268 10-449 0 0,252 3 106 0 0,-169 0 37 0 0,110 4 147 0 0,238 61-26 0 0,-528-48-45 0 0,-115-12-124 0 0,141 18 162 0 0,-166-22-1914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5:59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18 6817 0 0,'-1'-1'54'0'0,"0"0"0"0"0,1 0-1 0 0,-1 0 1 0 0,0 0 0 0 0,0 0-1 0 0,0 0 1 0 0,1 0-1 0 0,-1 0 1 0 0,0 0 0 0 0,0 0-1 0 0,-1 0 1 0 0,1 0 0 0 0,0 1-1 0 0,0-1 1 0 0,0 1-1 0 0,0-1 1 0 0,-1 0 0 0 0,1 1-1 0 0,0 0 1 0 0,0-1-1 0 0,-3 1 1 0 0,3 0-69 0 0,-1 1 1 0 0,1 0-1 0 0,0-1 0 0 0,0 1 1 0 0,0 0-1 0 0,0 0 0 0 0,0-1 0 0 0,1 1 1 0 0,-1 0-1 0 0,0 0 0 0 0,0 0 1 0 0,1 0-1 0 0,-1 0 0 0 0,0 0 1 0 0,1 0-1 0 0,-1 1 0 0 0,1-1 0 0 0,-1 0 1 0 0,1 0-1 0 0,0 0 0 0 0,-1 1 1 0 0,1-1-1 0 0,0 2 0 0 0,-7 40 46 0 0,2 0-1 0 0,2 0 1 0 0,1 0-1 0 0,7 61 1 0 0,-2-50 146 0 0,-2 0 0 0 0,-8 61 0 0 0,1-78-3 0 0,-4 27-2340 0 0,9-66 1553 0 0,-5-10 171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5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2 107 5457 0 0,'0'-2'17'0'0,"-1"1"0"0"0,1 0-1 0 0,0-1 1 0 0,0 1 0 0 0,0-1 0 0 0,-1 1 0 0 0,2 0-1 0 0,-1-1 1 0 0,0 1 0 0 0,0-1 0 0 0,0 1-1 0 0,1-1 1 0 0,-1 1 0 0 0,0 0 0 0 0,1-1 0 0 0,0 1-1 0 0,-1 0 1 0 0,2-2 0 0 0,15-24 179 0 0,-13 23-117 0 0,0-1 1 0 0,1 1-1 0 0,-1-1 0 0 0,0 1 1 0 0,1 1-1 0 0,0-1 0 0 0,0 1 1 0 0,0 0-1 0 0,1 0 0 0 0,-1 0 1 0 0,1 1-1 0 0,6-3 0 0 0,-9 4-79 0 0,1 1 0 0 0,-1-1-1 0 0,0 0 1 0 0,1 1 0 0 0,-1 0-1 0 0,0 0 1 0 0,1 0 0 0 0,-1 0-1 0 0,1 0 1 0 0,-1 1 0 0 0,0-1-1 0 0,1 1 1 0 0,-1 0-1 0 0,0 0 1 0 0,0 1 0 0 0,0-1-1 0 0,1 0 1 0 0,-1 1 0 0 0,-1 0-1 0 0,1 0 1 0 0,0 0 0 0 0,0 0-1 0 0,3 3 1 0 0,-4-2-22 0 0,0-1 1 0 0,-1 1 0 0 0,1 0-1 0 0,0-1 1 0 0,-1 1 0 0 0,0 0-1 0 0,1 0 1 0 0,-1 0-1 0 0,0 0 1 0 0,-1 0 0 0 0,1 0-1 0 0,0 4 1 0 0,2 42-35 0 0,-3-31 46 0 0,0 12 44 0 0,-7 45 0 0 0,4-49-10 0 0,3-22-10 0 0,-1 0 0 0 0,0 1 0 0 0,0-1 0 0 0,-1 0 0 0 0,1 0 0 0 0,-1 0 0 0 0,0 0 0 0 0,0 0 1 0 0,-1 0-1 0 0,1 0 0 0 0,-1-1 0 0 0,0 1 0 0 0,0-1 0 0 0,0 0 0 0 0,0 1 0 0 0,-5 2 0 0 0,3-2 101 0 0,-1 0-1 0 0,1-1 1 0 0,-1 1-1 0 0,0-1 1 0 0,0-1-1 0 0,0 1 1 0 0,0-1-1 0 0,-1 0 1 0 0,1 0-1 0 0,-8 0 1 0 0,12-2 642 0 0,0-15 205 0 0,2 12-956 0 0,-1 0 0 0 0,1 0 0 0 0,0 0 0 0 0,0 0 0 0 0,0 0 0 0 0,1 0 0 0 0,-1 0 0 0 0,1 0 0 0 0,0 0 0 0 0,-1 0 0 0 0,1 0 0 0 0,0 0 0 0 0,1 0 0 0 0,-1 0 0 0 0,0 1 0 0 0,1-1 0 0 0,0 0 0 0 0,0 1 0 0 0,3-4 0 0 0,1 0 11 0 0,-1 1 0 0 0,2 0 0 0 0,-1 0 0 0 0,0 1 0 0 0,1 0 0 0 0,0 0 0 0 0,0 0-1 0 0,0 1 1 0 0,1 0 0 0 0,-1 0 0 0 0,11-1 0 0 0,14-4 113 0 0,44-3-1 0 0,-63 9-100 0 0,2 0 25 0 0,1 1 1 0 0,0 1-1 0 0,26 2 1 0 0,-35-1-14 0 0,0 0 1 0 0,0 0-1 0 0,0 1 1 0 0,-1 0-1 0 0,1 0 1 0 0,0 1-1 0 0,-1 0 1 0 0,0 0-1 0 0,1 0 1 0 0,8 7-1 0 0,-3-1-1666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5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7 102 8882 0 0,'0'-1'67'0'0,"-1"1"-1"0"0,0-1 1 0 0,1 1 0 0 0,-1-1-1 0 0,1 1 1 0 0,-1-1 0 0 0,1 1 0 0 0,0-1-1 0 0,-1 0 1 0 0,1 1 0 0 0,0-1-1 0 0,-1 1 1 0 0,1-1 0 0 0,0 0-1 0 0,0 0 1 0 0,0 1 0 0 0,-1-1 0 0 0,1 0-1 0 0,0 1 1 0 0,0-1 0 0 0,0 0-1 0 0,0 1 1 0 0,0-1 0 0 0,0 0-1 0 0,0 0 1 0 0,1 1 0 0 0,-1-1 0 0 0,0 0-1 0 0,0 1 1 0 0,0-1 0 0 0,1 0-1 0 0,-1 1 1 0 0,0-1 0 0 0,1 0 0 0 0,-1 1-1 0 0,1-1 1 0 0,-1 1 0 0 0,1-1-1 0 0,-1 1 1 0 0,1-1 0 0 0,-1 1-1 0 0,1-1 1 0 0,-1 1 0 0 0,1-1 0 0 0,-1 1-1 0 0,1 0 1 0 0,0-1 0 0 0,-1 1-1 0 0,1 0 1 0 0,1-1 0 0 0,37-16 46 0 0,-18 10 58 0 0,10-4-88 0 0,0 2 0 0 0,1 1 0 0 0,-1 1 0 0 0,2 2 0 0 0,42-2-1 0 0,-47 7-112 0 0,17-1-148 0 0,59 8 1 0 0,-103-7-58 0 0,0 0 0 0 0,0 0 1 0 0,0 1-1 0 0,0-1 0 0 0,0 0 0 0 0,0 1 1 0 0,0-1-1 0 0,0 0 0 0 0,0 1 0 0 0,0 0 0 0 0,0-1 1 0 0,0 1-1 0 0,0-1 0 0 0,0 1 0 0 0,0 0 0 0 0,-1 0 1 0 0,1-1-1 0 0,1 3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12603 0 0,'3'-5'36'0'0,"0"-1"1"0"0,0 1 0 0 0,1 0 0 0 0,-1 0-1 0 0,1 0 1 0 0,0 0 0 0 0,0 1 0 0 0,1 0-1 0 0,-1-1 1 0 0,1 2 0 0 0,0-1-1 0 0,0 0 1 0 0,0 1 0 0 0,1 0 0 0 0,-1 0-1 0 0,1 1 1 0 0,-1 0 0 0 0,8-2 0 0 0,1-1-37 0 0,0 1 1 0 0,1 1-1 0 0,0 1 1 0 0,-1 0-1 0 0,1 1 1 0 0,22 0-1 0 0,-34 1-11 0 0,0 1-1 0 0,0-1 0 0 0,0 1 1 0 0,1-1-1 0 0,-1 1 0 0 0,0 0 1 0 0,0 0-1 0 0,0 0 1 0 0,0 1-1 0 0,0-1 0 0 0,-1 1 1 0 0,1 0-1 0 0,0 0 0 0 0,-1-1 1 0 0,1 2-1 0 0,-1-1 1 0 0,4 3-1 0 0,-3 0 4 0 0,0 0-1 0 0,0 0 1 0 0,0 0-1 0 0,0 0 1 0 0,-1 0-1 0 0,0 0 1 0 0,0 1-1 0 0,0-1 1 0 0,1 8-1 0 0,-1 1 9 0 0,0 1-1 0 0,-1-1 0 0 0,-1 1 0 0 0,0-1 1 0 0,-1 1-1 0 0,0-1 0 0 0,-5 18 0 0 0,3-21 5 0 0,-1 0 0 0 0,0 0 0 0 0,-1 0 0 0 0,0-1-1 0 0,-1 0 1 0 0,0 0 0 0 0,-1 0 0 0 0,0-1 0 0 0,0 0 0 0 0,-1 0 0 0 0,0-1 0 0 0,-11 9-1 0 0,-14 10 134 0 0,-72 43 0 0 0,83-56-35 0 0,35-20 129 0 0,0 1 1 0 0,1 0 0 0 0,-1 1 0 0 0,1 0 0 0 0,0 2 0 0 0,0-1-1 0 0,17 1 1 0 0,128-7-394 0 0,-129 9 298 0 0,41-2 104 0 0,0 4 0 0 0,0 3 0 0 0,75 15 0 0 0,-152-14-1893 0 0,-8 0 1130 0 0,0-3-644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3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98 7130 0 0,'0'0'474'0'0,"-13"-16"1820"0"0,24-1-2347 0 0,-9 12 45 0 0,1 1 1 0 0,0-1 0 0 0,1 1 0 0 0,-1 0-1 0 0,1 0 1 0 0,-1 0 0 0 0,1 1-1 0 0,0-1 1 0 0,1 1 0 0 0,-1 0-1 0 0,1 0 1 0 0,-1 0 0 0 0,1 0 0 0 0,0 1-1 0 0,0 0 1 0 0,0 0 0 0 0,0 1-1 0 0,0-1 1 0 0,0 1 0 0 0,7-1-1 0 0,-8 2-19 0 0,0 0 0 0 0,-1 0 0 0 0,1 0 0 0 0,0 1-1 0 0,-1-1 1 0 0,1 1 0 0 0,-1 0 0 0 0,1 0 0 0 0,-1 0-1 0 0,0 1 1 0 0,1-1 0 0 0,-1 1 0 0 0,0 0 0 0 0,0 0-1 0 0,0 0 1 0 0,0 0 0 0 0,0 0 0 0 0,-1 1 0 0 0,1-1-1 0 0,-1 1 1 0 0,1 0 0 0 0,-1-1 0 0 0,0 1-1 0 0,0 0 1 0 0,0 1 0 0 0,2 3 0 0 0,1 6-16 0 0,1 1 0 0 0,-2-1-1 0 0,0 1 1 0 0,0 0 0 0 0,1 19 0 0 0,-3-25 59 0 0,-1 1 1 0 0,-1-1-1 0 0,0 0 0 0 0,0 0 1 0 0,0 0-1 0 0,-1 0 0 0 0,-1 0 1 0 0,1 0-1 0 0,-1 0 0 0 0,0 0 1 0 0,-1 0-1 0 0,0-1 1 0 0,0 1-1 0 0,-7 10 0 0 0,1-1 49 0 0,-23 33 216 0 0,15-26-99 0 0,15-19-116 0 0,-1-1 1 0 0,0 1 0 0 0,-1-1 0 0 0,1 1-1 0 0,-1-1 1 0 0,0-1 0 0 0,0 1 0 0 0,0 0-1 0 0,-8 4 1 0 0,-68 33 1055 0 0,72-38-991 0 0,1 0-1 0 0,-1 0 1 0 0,0-1 0 0 0,0 0-1 0 0,-1 0 1 0 0,1-1 0 0 0,0 0-1 0 0,-14-1 1 0 0,-4-6 1736 0 0,21-4-955 0 0,14-6-1641 0 0,-7 14 721 0 0,0 0 0 0 0,0 0 0 0 0,0 0 1 0 0,0 0-1 0 0,1 0 0 0 0,-1 1 0 0 0,1-1 0 0 0,-1 1 1 0 0,1-1-1 0 0,-1 1 0 0 0,1 0 0 0 0,-1 0 1 0 0,1 0-1 0 0,0 0 0 0 0,0 1 0 0 0,0-1 0 0 0,-1 1 1 0 0,1 0-1 0 0,0 0 0 0 0,0 0 0 0 0,0 0 0 0 0,0 0 1 0 0,0 0-1 0 0,4 2 0 0 0,15 4-22 0 0,-2 0 1 0 0,1 1-1 0 0,35 18 0 0 0,-39-16 131 0 0,1-1-1 0 0,0 0 1 0 0,1-2 0 0 0,34 8-1 0 0,-52-14-3 0 0,31 0 848 0 0,-8 4-909 0 0,-21-3-8 0 0,0 0 0 0 0,0-1-1 0 0,0 1 1 0 0,0-1 0 0 0,0 1 0 0 0,0-1 0 0 0,0 0 0 0 0,0 0 0 0 0,3-1-1 0 0,3 1-7 0 0,0 1 65 0 0,-1-1 1 0 0,1-1-1 0 0,-1 0 1 0 0,10-2-1 0 0,-18 3 14 0 0,22-4 2688 0 0,-18-10-3223 0 0,4 15-2236 0 0,6 16-186 0 0,-11-4 686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64 3969 0 0,'-12'-7'6228'0'0,"19"1"-6175"0"0,-1 1-1 0 0,0 0 1 0 0,1 0 0 0 0,0 0 0 0 0,0 1-1 0 0,1 0 1 0 0,-1 0 0 0 0,1 0 0 0 0,0 1-1 0 0,0 1 1 0 0,0-1 0 0 0,0 1 0 0 0,0 1-1 0 0,1-1 1 0 0,10 1 0 0 0,-17 1-83 0 0,-1 1 0 0 0,1-1 1 0 0,0 0-1 0 0,0 1 0 0 0,0 0 0 0 0,-1-1 0 0 0,1 1 1 0 0,0 0-1 0 0,-1 0 0 0 0,1 0 0 0 0,-1 0 0 0 0,1 0 1 0 0,-1 0-1 0 0,1 1 0 0 0,-1-1 0 0 0,0 0 0 0 0,0 1 1 0 0,0-1-1 0 0,1 1 0 0 0,-2 0 0 0 0,1-1 0 0 0,0 1 1 0 0,0-1-1 0 0,0 1 0 0 0,0 3 0 0 0,13 48-230 0 0,-12-46 248 0 0,0 10 28 0 0,0 0-1 0 0,0 0 0 0 0,-2 0 1 0 0,0 0-1 0 0,-1 0 1 0 0,-1 0-1 0 0,0 0 0 0 0,-1 0 1 0 0,-1 0-1 0 0,-11 30 1 0 0,10-40 8 0 0,0 0 1 0 0,0-1-1 0 0,-1 1 1 0 0,0-1-1 0 0,0 0 1 0 0,0 0 0 0 0,-1-1-1 0 0,1 0 1 0 0,-1 0-1 0 0,-1 0 1 0 0,-8 4-1 0 0,-18 13 155 0 0,33-21 205 0 0,21 0-33 0 0,-8-1-279 0 0,-1 0-1 0 0,1 1 1 0 0,0 0 0 0 0,0 1 0 0 0,-1 1 0 0 0,0 0-1 0 0,1 0 1 0 0,-1 1 0 0 0,0 1 0 0 0,-1-1-1 0 0,13 9 1 0 0,-10-6-63 0 0,1 0 0 0 0,0-1 0 0 0,18 5-1 0 0,-20-7 5 0 0,-1 1-1 0 0,1-1 1 0 0,-1 2-1 0 0,20 11 1 0 0,-30-16-24 0 0,-1 0-30 0 0,0 0 45 0 0,1 0 0 0 0,-1 1 0 0 0,0-1 0 0 0,0 0 0 0 0,0 0 0 0 0,0 1 0 0 0,0-1 0 0 0,0 0 0 0 0,0 0 0 0 0,-1 1 0 0 0,1-1 0 0 0,0 0 0 0 0,-1 0 0 0 0,1 0 0 0 0,-1 0 0 0 0,1 1 0 0 0,-1-1 0 0 0,1 0 0 0 0,-1 0 0 0 0,0 0 0 0 0,0 0 0 0 0,0 0 0 0 0,1 0 0 0 0,-1-1 0 0 0,0 1 0 0 0,0 0 0 0 0,0 0 0 0 0,-2 0 0 0 0,-37 25 139 0 0,29-20-96 0 0,-16 9 143 0 0,0-1-1 0 0,-1-1 0 0 0,-1-2 0 0 0,0 0 0 0 0,-1-3 1 0 0,1 0-1 0 0,-62 7 0 0 0,72-13-128 0 0,-35 2 158 0 0,50-3-216 0 0,1-2 1 0 0,0 1 0 0 0,-1 0 0 0 0,1-1 0 0 0,0 1 0 0 0,-1-1-1 0 0,1 0 1 0 0,0 0 0 0 0,0 0 0 0 0,0 0 0 0 0,0-1 0 0 0,-5-2-1 0 0,7 2-168 0 0,-1-1-1 0 0,0 1 0 0 0,1-1 0 0 0,0 1 0 0 0,-1-1 1 0 0,1 0-1 0 0,0 1 0 0 0,0-1 0 0 0,1 0 0 0 0,-1 0 1 0 0,0 1-1 0 0,1-1 0 0 0,0 0 0 0 0,0 0 0 0 0,0 0 0 0 0,0 0 1 0 0,0 0-1 0 0,1-3 0 0 0,-1 5 222 0 0,1-18-708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1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10130 0 0,'4'-7'110'0'0,"0"1"0"0"0,1 0-1 0 0,0-1 1 0 0,0 1 0 0 0,0 1-1 0 0,1-1 1 0 0,0 1 0 0 0,0 0 0 0 0,0 1-1 0 0,1-1 1 0 0,12-5 0 0 0,-14 7-136 0 0,1 0 1 0 0,0 0 0 0 0,0 1 0 0 0,1 0 0 0 0,-1 0 0 0 0,0 0-1 0 0,1 1 1 0 0,-1 0 0 0 0,1 0 0 0 0,-1 1 0 0 0,1 0 0 0 0,-1 0-1 0 0,1 0 1 0 0,10 3 0 0 0,-14-2-16 0 0,1 1 0 0 0,-1-1 0 0 0,0 1-1 0 0,-1-1 1 0 0,1 1 0 0 0,0 0 0 0 0,0 0 0 0 0,-1 0 0 0 0,1 1-1 0 0,-1-1 1 0 0,0 1 0 0 0,0-1 0 0 0,0 1 0 0 0,0 0 0 0 0,0-1 0 0 0,0 1-1 0 0,-1 0 1 0 0,1 0 0 0 0,-1 1 0 0 0,0-1 0 0 0,0 0 0 0 0,0 0 0 0 0,0 7-1 0 0,2 7 78 0 0,-1 1 0 0 0,-1 0 0 0 0,-1 24 0 0 0,-1-20-19 0 0,1-19-7 0 0,-1 1-1 0 0,0-1 1 0 0,1 1 0 0 0,-2-1-1 0 0,1 1 1 0 0,0-1-1 0 0,-1 0 1 0 0,1 0 0 0 0,-1 1-1 0 0,0-1 1 0 0,0 0-1 0 0,0-1 1 0 0,0 1 0 0 0,-1 0-1 0 0,-2 3 1 0 0,-1-1 16 0 0,1-1 0 0 0,0 1-1 0 0,-1-1 1 0 0,0 0 0 0 0,0 0 0 0 0,-12 5 0 0 0,-30 22 270 0 0,69-44 1843 0 0,-13 7-2129 0 0,1 1-1 0 0,0 0 1 0 0,13-5 0 0 0,50-21 264 0 0,-18 6-76 0 0,-20 13-97 0 0,0 1 1 0 0,1 1-1 0 0,54-7 0 0 0,-51 17-58 0 0,-37 0-39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1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6897 0 0,'17'-4'5172'0'0,"13"-11"-3069"0"0,13-5-1747 0 0,-7 10-282 0 0,51-24-1 0 0,-81 32-61 0 0,1 0 1 0 0,-1 0-1 0 0,1 1 0 0 0,0 0 1 0 0,12 0-1 0 0,-16 1-100 0 0,1 0-1 0 0,-1 0 1 0 0,0 0-1 0 0,0 0 1 0 0,1 1-1 0 0,-1-1 1 0 0,0 1-1 0 0,0 0 1 0 0,0 0 0 0 0,1 0-1 0 0,-1 0 1 0 0,0 1-1 0 0,5 2 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2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13211 0 0,'7'-8'119'0'0,"12"-13"-9"0"0,1 1 1 0 0,28-21 0 0 0,-37 32-76 0 0,1 1 1 0 0,0 0-1 0 0,0 1 1 0 0,1 1-1 0 0,0-1 0 0 0,24-6 1 0 0,-34 12-63 0 0,1 0 0 0 0,0 0 0 0 0,0 1 0 0 0,0-1 0 0 0,0 1 0 0 0,0 0 0 0 0,0 1 1 0 0,0-1-1 0 0,0 1 0 0 0,0-1 0 0 0,0 1 0 0 0,0 1 0 0 0,-1-1 0 0 0,1 0 0 0 0,0 1 1 0 0,-1 0-1 0 0,1-1 0 0 0,-1 2 0 0 0,1-1 0 0 0,-1 0 0 0 0,0 1 0 0 0,0-1 0 0 0,0 1 0 0 0,0 0 1 0 0,-1 0-1 0 0,1 0 0 0 0,-1 0 0 0 0,0 0 0 0 0,0 1 0 0 0,0-1 0 0 0,0 1 0 0 0,0-1 1 0 0,-1 1-1 0 0,1 0 0 0 0,-1 0 0 0 0,0 0 0 0 0,0 4 0 0 0,6 35 10 0 0,-4-32 30 0 0,-1 1 1 0 0,-1 0-1 0 0,0 1 1 0 0,0-1 0 0 0,-2 16-1 0 0,-1 10 4 0 0,3-31-11 0 0,-1-1 1 0 0,0 0 0 0 0,-1 1-1 0 0,1-1 1 0 0,-1 0-1 0 0,-1 0 1 0 0,1 1 0 0 0,-1-1-1 0 0,-4 10 1 0 0,0-4 9 0 0,0 0 0 0 0,-1 0 0 0 0,-1 0 1 0 0,0-1-1 0 0,-17 18 0 0 0,11-15 28 0 0,0 0 1 0 0,-2-2-1 0 0,0 0 0 0 0,0 0 0 0 0,-26 12 807 0 0,46-27-818 0 0,0 0-1 0 0,0 0 1 0 0,0 0-1 0 0,0 1 0 0 0,0-1 1 0 0,6-1-1 0 0,11-6-18 0 0,0 1 1 0 0,1 1-1 0 0,0 0 1 0 0,1 2-1 0 0,-1 1 1 0 0,1 1-1 0 0,1 1 0 0 0,-1 1 1 0 0,0 0-1 0 0,0 2 1 0 0,1 1-1 0 0,-1 1 0 0 0,0 1 1 0 0,40 10-1 0 0,-13-3 243 0 0,-18-4 268 0 0,32 11 1 0 0,-63-17-628 0 0,0 0 0 0 0,0 1 0 0 0,0-1 0 0 0,0 0 0 0 0,0 0 0 0 0,0 1 0 0 0,0-1 0 0 0,0 1 0 0 0,0-1 0 0 0,0 1 0 0 0,-1-1 0 0 0,1 1 0 0 0,0 0 0 0 0,0-1 0 0 0,-1 1 0 0 0,1 0 0 0 0,0 0 0 0 0,0 1 0 0 0,-1-1-40 0 0,0 0 0 0 0,0 0 0 0 0,0 0 0 0 0,-1 0 0 0 0,1 0 0 0 0,0-1 0 0 0,-1 1 0 0 0,1 0 0 0 0,0 0 0 0 0,-1 0 0 0 0,1 0 0 0 0,-1 0 0 0 0,1-1 0 0 0,-1 1 1 0 0,0 0-1 0 0,1 0 0 0 0,-1-1 0 0 0,-1 2 0 0 0,-9 4-234 0 0,0-3-542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4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18 1120 0 0,'-21'-1'1'0'0,"16"1"-20"0"0,0-1 0 0 0,-1 1 0 0 0,1 0 1 0 0,0 1-1 0 0,-1-1 0 0 0,1 1 1 0 0,0 0-1 0 0,-9 3 0 0 0,13-3 94 0 0,0-1 0 0 0,0 1 0 0 0,0-1 0 0 0,0 0-1 0 0,0 1 1 0 0,-1-1 0 0 0,1 0 0 0 0,0 0 0 0 0,0 0 0 0 0,-15-8 6906 0 0,12 6-6825 0 0,0 1 0 0 0,0-1 0 0 0,0 1 0 0 0,0 0 0 0 0,-1 0 1 0 0,1 1-1 0 0,0-1 0 0 0,0 1 0 0 0,0 0 0 0 0,-7 0 0 0 0,10 0-227 0 0,1 0 70 0 0,0 0 0 0 0,0 0 0 0 0,0 0 0 0 0,0 0 1 0 0,0 0-1 0 0,0 0 0 0 0,0 0 0 0 0,0 0 0 0 0,0 0 1 0 0,0 0-1 0 0,0 0 0 0 0,0 0 0 0 0,0 0 0 0 0,0-1 1 0 0,0 1-1 0 0,0 0 0 0 0,0 0 0 0 0,0 0 0 0 0,0 0 1 0 0,0 0-1 0 0,0 0 0 0 0,0 0 0 0 0,0 0 0 0 0,0 0 1 0 0,0 0-1 0 0,0 0 0 0 0,0 0 0 0 0,0 0 0 0 0,0 0 1 0 0,0 0-1 0 0,0-1 0 0 0,0 1 0 0 0,0 0 0 0 0,0 0 1 0 0,0 0-1 0 0,0 0 0 0 0,0 0 0 0 0,0 0 0 0 0,0 0 1 0 0,0 0-1 0 0,0 0 0 0 0,-1 0 0 0 0,1 0 0 0 0,0 0 1 0 0,0 0-1 0 0,0 0 0 0 0,0 0 0 0 0,0 0 0 0 0,0 0 1 0 0,0 0-1 0 0,0 0 0 0 0,0 0 0 0 0,0 0 0 0 0,0 0 1 0 0,0 0-1 0 0,0 0 0 0 0,0 0 0 0 0,-1 0 0 0 0,13 0 31 0 0,17 4 224 0 0,0 0 0 0 0,1-2 0 0 0,0-1-1 0 0,-1-2 1 0 0,38-5 0 0 0,-40 4-75 0 0,19-6 1221 0 0,-48 25-1575 0 0,-1 0 104 0 0,0 0 0 0 0,-9 25 0 0 0,3-9 80 0 0,-105 288 113 0 0,79-233-53 0 0,27-69-30 0 0,-1 0 1 0 0,0 0-1 0 0,-2-1 0 0 0,0 0 0 0 0,-1-1 0 0 0,-1 0 0 0 0,-26 27 1 0 0,26-24-966 0 0,11-16-228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5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7106 0 0,'0'0'3602'0'0,"7"-6"-3461"0"0,12-2 91 0 0,0 2 0 0 0,0 0-1 0 0,1 1 1 0 0,0 1 0 0 0,36-3 0 0 0,19-4 455 0 0,104-17 607 0 0,-74 14-665 0 0,-71 10 636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0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6721 0 0,'3'-6'75'0'0,"1"-1"-1"0"0,0 1 1 0 0,1 0-1 0 0,-1 0 1 0 0,1 1-1 0 0,0 0 0 0 0,0-1 1 0 0,7-3-1 0 0,-9 6-14 0 0,0 1-1 0 0,1 0 1 0 0,-1-1 0 0 0,0 2-1 0 0,1-1 1 0 0,-1 0-1 0 0,1 1 1 0 0,0-1 0 0 0,0 1-1 0 0,-1 0 1 0 0,1 1-1 0 0,0-1 1 0 0,0 0 0 0 0,0 1-1 0 0,0 0 1 0 0,7 1-1 0 0,-9-1-52 0 0,0 1-1 0 0,-1 0 1 0 0,1 0-1 0 0,0-1 0 0 0,-1 1 1 0 0,1 0-1 0 0,-1 0 0 0 0,1 1 1 0 0,-1-1-1 0 0,0 0 1 0 0,0 0-1 0 0,1 1 0 0 0,-1-1 1 0 0,0 1-1 0 0,0-1 0 0 0,0 1 1 0 0,0-1-1 0 0,-1 1 0 0 0,1-1 1 0 0,0 1-1 0 0,-1 0 1 0 0,1 0-1 0 0,-1-1 0 0 0,1 1 1 0 0,-1 0-1 0 0,0 0 0 0 0,0 0 1 0 0,0-1-1 0 0,0 1 0 0 0,0 2 1 0 0,0 9 10 0 0,-1-1 0 0 0,0 0-1 0 0,-3 14 1 0 0,3-23-1 0 0,-54 225 502 0 0,54-223-483 0 0,-1 0 0 0 0,1-1 0 0 0,-1 1 0 0 0,0-1 0 0 0,-1 0 0 0 0,1 0 0 0 0,-1 0 0 0 0,1 0 0 0 0,-1 0 0 0 0,-1 0 0 0 0,1-1-1 0 0,0 1 1 0 0,-1-1 0 0 0,0 0 0 0 0,0 0 0 0 0,0 0 0 0 0,0-1 0 0 0,0 1 0 0 0,0-1 0 0 0,-7 2 665 0 0,11-6-695 0 0,1-1 0 0 0,-1 1 0 0 0,1-1-1 0 0,0 1 1 0 0,0-1 0 0 0,0 1 0 0 0,0-1 0 0 0,1 1-1 0 0,-1 0 1 0 0,1-1 0 0 0,-1 1 0 0 0,1 0 0 0 0,0 0-1 0 0,0 0 1 0 0,-1 0 0 0 0,2 1 0 0 0,-1-1 0 0 0,0 1-1 0 0,0-1 1 0 0,0 1 0 0 0,5-3 0 0 0,7-2-38 0 0,-1-1 1 0 0,23-5 0 0 0,-32 10 31 0 0,21-6-5 0 0,-6 1-52 0 0,0 0 1 0 0,0 2-1 0 0,0 0 1 0 0,38-3-1 0 0,-52 7 35 0 0,-1 1-1 0 0,1 0 1 0 0,0 1-1 0 0,-1-1 0 0 0,1 1 1 0 0,0 0-1 0 0,-1 0 1 0 0,1 0-1 0 0,-1 1 1 0 0,1-1-1 0 0,-1 1 0 0 0,0 0 1 0 0,0 1-1 0 0,0-1 1 0 0,0 1-1 0 0,0-1 0 0 0,0 1 1 0 0,-1 1-1 0 0,1-1 1 0 0,-1 0-1 0 0,0 1 0 0 0,0-1 1 0 0,0 1-1 0 0,0 0 1 0 0,-1 0-1 0 0,3 5 0 0 0,11 24 13 0 0,-1 0-1 0 0,-1 0 0 0 0,17 67 1 0 0,-31-97 22 0 0,1 0 0 0 0,-1 0 0 0 0,1 0 0 0 0,-1 0 0 0 0,0 0 0 0 0,0 0 0 0 0,0 1 0 0 0,-1-1 0 0 0,1 0 0 0 0,-1 0 0 0 0,0 0 0 0 0,0-1 0 0 0,0 1 0 0 0,0 0 0 0 0,0 0 0 0 0,0 0 0 0 0,-1-1 0 0 0,0 1 0 0 0,-2 2 0 0 0,1-1 14 0 0,-1 0 0 0 0,0-1 0 0 0,0 0 0 0 0,0 0 0 0 0,0 0 0 0 0,0 0 0 0 0,-1-1 0 0 0,1 0 0 0 0,-1 0 0 0 0,0 0 0 0 0,-5 1 0 0 0,-24 6 404 0 0,0-2 1 0 0,-1-2-1 0 0,0-1 1 0 0,1-2-1 0 0,-1-1 0 0 0,0-2 1 0 0,0-1-1 0 0,0-2 1 0 0,-39-9-1 0 0,90 13-136 0 0,-6-1-810 0 0,0 1 1 0 0,-1 1 0 0 0,1-1 0 0 0,0 1 0 0 0,0 1 0 0 0,13 4-1 0 0,-13-2 401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7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7 4193 0 0,'-6'-7'5036'0'0,"6"7"-4939"0"0,-8 13 562 0 0,4-5-927 0 0,-128 239 257 0 0,126-230-24 0 0,6-16 88 0 0,-1-1 0 0 0,1 0-1 0 0,0 1 1 0 0,0-1 0 0 0,0 0-1 0 0,0 1 1 0 0,0-1 0 0 0,0 1 0 0 0,-1-1-1 0 0,1 0 1 0 0,0 1 0 0 0,0-1-1 0 0,0 1 1 0 0,0-1 0 0 0,0 0-1 0 0,1 1 1 0 0,-1-1 0 0 0,0 1-1 0 0,0-1 1 0 0,0 0 0 0 0,0 1-1 0 0,0-1 1 0 0,0 1 0 0 0,1-1-1 0 0,-1 0 1 0 0,0 1 0 0 0,0-1-1 0 0,1 0 1 0 0,-1 1 0 0 0,0-1-1 0 0,0 0 1 0 0,1 0 0 0 0,-1 1-1 0 0,0-1 1 0 0,1 0 0 0 0,-1 0-1 0 0,0 1 1 0 0,1-1 0 0 0,0 0 0 0 0,26 1 814 0 0,47-4 0 0 0,1-1-562 0 0,-23 3-225 0 0,0-2 0 0 0,-1-3 1 0 0,90-20-1 0 0,-72 8-371 0 0,-55 15-44 0 0,9-3-1956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8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 12955 0 0,'0'-5'-103'0'0,"-1"8"-67"0"0,1 15-96 0 0,20 97 170 0 0,-5-2 377 0 0,7 23 177 0 0,-21-128-424 0 0,1-1 1 0 0,0 1 0 0 0,0-1-1 0 0,1 1 1 0 0,5 10 0 0 0,7 19-45 0 0,-18 7-3785 0 0,3-30 1572 0 0,-4-8 977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8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67 5897 0 0,'-1'-2'110'0'0,"1"1"0"0"0,-1-1 0 0 0,1 1 0 0 0,-1-1 0 0 0,1 1 0 0 0,0-1 0 0 0,0 1-1 0 0,-1-1 1 0 0,1 1 0 0 0,0-1 0 0 0,0 1 0 0 0,1-1 0 0 0,-1 1 0 0 0,0-1 0 0 0,0 1 0 0 0,1-1-1 0 0,-1 1 1 0 0,1-1 0 0 0,-1 1 0 0 0,1 0 0 0 0,0-1 0 0 0,-1 1 0 0 0,1 0 0 0 0,0-1 0 0 0,2-1 0 0 0,-1 0 31 0 0,1 1 0 0 0,0 0 0 0 0,0 0 0 0 0,0 0 1 0 0,1 0-1 0 0,-1 1 0 0 0,0-1 0 0 0,0 1 0 0 0,1 0 1 0 0,6-2-1 0 0,-2 1-45 0 0,-1 1 1 0 0,1 0-1 0 0,0 0 1 0 0,-1 1-1 0 0,1 0 1 0 0,0 0-1 0 0,-1 1 1 0 0,1-1-1 0 0,-1 2 1 0 0,14 3-1 0 0,-18-3-98 0 0,0 0-1 0 0,0 0 1 0 0,-1 0 0 0 0,1 0 0 0 0,-1 0-1 0 0,0 1 1 0 0,1-1 0 0 0,-1 1-1 0 0,0 0 1 0 0,0-1 0 0 0,-1 1-1 0 0,1 0 1 0 0,-1 0 0 0 0,1 0-1 0 0,-1 0 1 0 0,0 1 0 0 0,0-1 0 0 0,0 0-1 0 0,0 0 1 0 0,-1 1 0 0 0,0-1-1 0 0,1 0 1 0 0,-1 1 0 0 0,0-1-1 0 0,-1 0 1 0 0,1 1 0 0 0,0-1-1 0 0,-1 0 1 0 0,-1 5 0 0 0,0-1 12 0 0,1 0 0 0 0,-1 0 0 0 0,0-1 0 0 0,-1 0 0 0 0,0 1 0 0 0,0-1 0 0 0,0 0 1 0 0,0 0-1 0 0,-1 0 0 0 0,0-1 0 0 0,-1 1 0 0 0,1-1 0 0 0,-10 8 0 0 0,1-5 237 0 0,16-13 236 0 0,23-13-217 0 0,-8 12-240 0 0,0 2 0 0 0,0 1-1 0 0,1 0 1 0 0,-1 1 0 0 0,32 1 0 0 0,37-5 81 0 0,-64 2-99 0 0,0 1 1 0 0,0 0-1 0 0,1 2 1 0 0,-1 1-1 0 0,36 4 0 0 0,-58-4-105 0 0,0 0 1 0 0,0 0-1 0 0,0 0 0 0 0,0 0 0 0 0,0 1 0 0 0,0-1 0 0 0,-1 0 0 0 0,1 0 0 0 0,0 1 0 0 0,0-1 0 0 0,0 1 0 0 0,-1-1 0 0 0,1 1 1 0 0,0-1-1 0 0,-1 1 0 0 0,1-1 0 0 0,0 1 0 0 0,-1-1 0 0 0,1 1 0 0 0,-1 0 0 0 0,1 0 0 0 0,-1-1 0 0 0,1 1 0 0 0,-1 0 0 0 0,1 0 0 0 0,-1-1 1 0 0,0 1-1 0 0,1 0 0 0 0,-1 0 0 0 0,0 0 0 0 0,0 0 0 0 0,1-1 0 0 0,-1 1 0 0 0,0 0 0 0 0,0 0 0 0 0,0 0 0 0 0,0 0 0 0 0,0 0 1 0 0,-1 0-1 0 0,1-1 0 0 0,0 1 0 0 0,-1 2 0 0 0,-3 2-1155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9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9546 0 0,'0'0'-164'0'0,"12"6"893"0"0,-6-3-471 0 0,1-1-1 0 0,-1 1 1 0 0,1-1-1 0 0,0-1 0 0 0,0 1 1 0 0,0-1-1 0 0,0-1 0 0 0,-1 1 1 0 0,1-1-1 0 0,11-1 0 0 0,12-3 371 0 0,36-8 0 0 0,8-1-424 0 0,-39 7-66 0 0,9-1-2731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49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9042 0 0,'1'-2'107'0'0,"-1"0"0"0"0,1 0 1 0 0,-1 0-1 0 0,1 1 0 0 0,0-1 0 0 0,0 0 1 0 0,0 0-1 0 0,0 1 0 0 0,0-1 0 0 0,0 1 1 0 0,0-1-1 0 0,1 1 0 0 0,-1 0 0 0 0,3-3 1 0 0,-1 1 117 0 0,1-1-195 0 0,1 1 1 0 0,-1-1 0 0 0,1 1-1 0 0,0 0 1 0 0,0 0 0 0 0,0 0-1 0 0,0 1 1 0 0,1 0 0 0 0,-1 0-1 0 0,11-2 1 0 0,-4 0 64 0 0,-5 2-29 0 0,5-3-10 0 0,1 1 0 0 0,-1 1 1 0 0,1 0-1 0 0,0 0 1 0 0,20 0-1 0 0,-30 3-62 0 0,0 0-1 0 0,0 0 1 0 0,-1 0-1 0 0,1 1 1 0 0,0-1-1 0 0,0 1 1 0 0,0 0-1 0 0,-1 0 1 0 0,1 0-1 0 0,0 0 1 0 0,-1 0-1 0 0,1 1 1 0 0,-1-1 0 0 0,0 1-1 0 0,1 0 1 0 0,-1-1-1 0 0,0 1 1 0 0,0 0-1 0 0,0 0 1 0 0,0 1-1 0 0,0-1 1 0 0,0 0-1 0 0,-1 0 1 0 0,1 1-1 0 0,-1-1 1 0 0,0 1-1 0 0,0 0 1 0 0,0-1 0 0 0,0 1-1 0 0,0 0 1 0 0,1 5-1 0 0,-1 0 6 0 0,0 1 1 0 0,0 0-1 0 0,-1 0 0 0 0,0 0 0 0 0,0-1 0 0 0,-1 1 1 0 0,-1 0-1 0 0,-2 13 0 0 0,-26 67 100 0 0,28-83-90 0 0,-1 0 1 0 0,1-1-1 0 0,-1 1 0 0 0,-1-1 0 0 0,1 0 0 0 0,-1 0 0 0 0,0 0 0 0 0,0-1 0 0 0,-6 6 0 0 0,-43 32 88 0 0,37-30-65 0 0,0-1 33 0 0,0-1-1 0 0,0-1 1 0 0,-1 0-1 0 0,0-2 0 0 0,-22 8 1140 0 0,64-28-988 0 0,-7 3-217 0 0,0 1 0 0 0,1 1 0 0 0,-1 1 0 0 0,1 0 0 0 0,24-4 1 0 0,2 2 77 0 0,53-4 0 0 0,-62 12 99 0 0,-1 1 0 0 0,1 2 0 0 0,-1 2 1 0 0,51 11-1 0 0,-11-2 725 0 0,-63-11-691 0 0,19 4 264 0 0,-55 20-5651 0 0,12-19 4958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1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0 5961 0 0,'0'0'1757'0'0,"0"7"-2023"0"0,0 14 338 0 0,0 0 0 0 0,-2 0 0 0 0,0 0 1 0 0,-2 0-1 0 0,0 0 0 0 0,-11 31 0 0 0,-1-9 101 0 0,-2-1-1 0 0,-24 43 1 0 0,29-61-122 0 0,8-13-19 0 0,-1 0 0 0 0,-1 0 1 0 0,-8 12-1 0 0,12-19-1830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1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7426 0 0,'-3'5'152'0'0,"-8"14"395"0"0,1 0 0 0 0,0 1 0 0 0,-10 30 0 0 0,-11 25 195 0 0,29-71-708 0 0,0 1 0 0 0,0 0 0 0 0,0-1 0 0 0,1 1 0 0 0,0 0 0 0 0,0 0 0 0 0,0 6 0 0 0,1-10 62 0 0,0-1 8 0 0,0 1-64 0 0,1-1 0 0 0,-1 1 0 0 0,1-1-1 0 0,-1 1 1 0 0,0-1 0 0 0,1 0 0 0 0,-1 1 0 0 0,1-1 0 0 0,-1 0 0 0 0,1 1 0 0 0,-1-1 0 0 0,1 0 0 0 0,-1 0 0 0 0,1 1 0 0 0,0-1 0 0 0,-1 0 0 0 0,1 0 0 0 0,-1 0 0 0 0,1 0 0 0 0,-1 0 0 0 0,1 0 0 0 0,0 0 0 0 0,-1 0 0 0 0,1 0 0 0 0,-1 0 0 0 0,1 0 0 0 0,0 0 0 0 0,0 0 0 0 0,15-2 215 0 0,1-1 0 0 0,-1-1 0 0 0,-1 0 0 0 0,22-9 0 0 0,-16 7-166 0 0,1 0 0 0 0,-1 2 0 0 0,1 0 0 0 0,42 0 0 0 0,92 8 2 0 0,-139-3-63 0 0,8 1 25 0 0,0-2 0 0 0,42-3 1 0 0,-62 2-20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10330 0 0,'10'59'2356'0'0,"-5"-17"-2437"0"0,7 31 445 0 0,-4 1-1 0 0,-2 128 0 0 0,-11-26 1928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8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17420 0 0,'0'-1'63'0'0,"1"-1"-1"0"0,-1 1 1 0 0,1 0 0 0 0,0 0 0 0 0,0 0 0 0 0,-1 0 0 0 0,1 0-1 0 0,0 0 1 0 0,0 0 0 0 0,0 1 0 0 0,0-1 0 0 0,0 0 0 0 0,0 0-1 0 0,0 1 1 0 0,0-1 0 0 0,1 1 0 0 0,-1-1 0 0 0,0 1 0 0 0,0-1-1 0 0,0 1 1 0 0,1 0 0 0 0,-1-1 0 0 0,2 1 0 0 0,36-3-310 0 0,-29 3 269 0 0,159-6-1849 0 0,-56 5-5395 0 0,-97 2 5131 0 0,-2 1-247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18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64 20140 0 0,'-3'-5'504'0'0,"6"1"-304"0"0,2 4 8 0 0,5-3 25 0 0,4 2-289 0 0,8-1-112 0 0,8 1 15 0 0,9-2-95 0 0,0 0-48 0 0,7-1-8 0 0,3-2-160 0 0,2-1-936 0 0,-2 1-657 0 0,-1 0 849 0 0,-4 0 1224 0 0,-9-1-1192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0 9026 0 0,'0'0'877'0'0,"-11"7"-1307"0"0,3 4 340 0 0,1-1 1 0 0,0 1 0 0 0,0 1-1 0 0,1 0 1 0 0,-7 20 0 0 0,-2 2 83 0 0,-1-1 25 0 0,4-10-7 0 0,1 1-1 0 0,-11 34 1 0 0,-54 169 97 0 0,25-66 2 0 0,39-114-62 0 0,-3 10 30 0 0,13-54-74 0 0,-5 15 75 0 0,0-1 0 0 0,-2 1 0 0 0,-14 21 0 0 0,20-33-124 0 0,3-4-85 0 0,-1-1 0 0 0,1 1 0 0 0,-1-1 0 0 0,0 0 0 0 0,0 1 0 0 0,1-1 0 0 0,-1 0 0 0 0,0 0 0 0 0,0 0 0 0 0,0 1 0 0 0,0-1 0 0 0,-1 0 0 0 0,0 1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3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9282 0 0,'0'0'2910'0'0,"11"-5"-3003"0"0,7-2 226 0 0,1 1 1 0 0,0 1 0 0 0,1 1 0 0 0,-1 0-1 0 0,37-1 1 0 0,26-5-136 0 0,-79 9-64 0 0,8-1-400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 7586 0 0,'-5'1'207'0'0,"0"1"0"0"0,0 0 0 0 0,-1 1 0 0 0,2-1 0 0 0,-1 1 1 0 0,0 0-1 0 0,0 1 0 0 0,1-1 0 0 0,0 1 0 0 0,0 0 1 0 0,0 0-1 0 0,0 0 0 0 0,0 0 0 0 0,1 1 0 0 0,0-1 0 0 0,0 1 1 0 0,-3 5-1 0 0,-6 14 26 0 0,0 1-1 0 0,-9 31 1 0 0,17-47-2 0 0,-13 52 350 0 0,15-55-520 0 0,1-1 0 0 0,1 1 0 0 0,-1-1 1 0 0,1 1-1 0 0,0-1 0 0 0,0 1 0 0 0,0-1 0 0 0,1 1 0 0 0,2 6 338 0 0,5-11 503 0 0,-4-1-846 0 0,0 1 0 0 0,0-1-1 0 0,0-1 1 0 0,0 1-1 0 0,0-1 1 0 0,-1 1-1 0 0,1-1 1 0 0,0 0 0 0 0,0 0-1 0 0,0-1 1 0 0,-1 1-1 0 0,1-1 1 0 0,-1 0-1 0 0,1 0 1 0 0,4-3 0 0 0,-5 3-53 0 0,26-14 135 0 0,58-23 0 0 0,-78 36-158 0 0,0 0 0 0 0,0 0 0 0 0,0 1 0 0 0,1 1 0 0 0,-1-1 0 0 0,1 1 1 0 0,-1 1-1 0 0,1 0 0 0 0,-1 0 0 0 0,1 1 0 0 0,12 2 0 0 0,-17-1 0 0 0,-1 0 0 0 0,0 0 0 0 0,0 1 0 0 0,0-1 0 0 0,0 1 0 0 0,0 0 0 0 0,0 0 0 0 0,-1 0 0 0 0,1 1 0 0 0,-1-1 0 0 0,0 1 0 0 0,0 0 0 0 0,-1 0 0 0 0,1 0 0 0 0,-1 0 0 0 0,1 0 0 0 0,-1 0 0 0 0,-1 1 0 0 0,4 8 0 0 0,-3-7 13 0 0,-1 0 1 0 0,1-1 0 0 0,-1 1 0 0 0,0 0 0 0 0,0 0-1 0 0,-1-1 1 0 0,0 1 0 0 0,0 0 0 0 0,0 0 0 0 0,0 0 0 0 0,-1 0-1 0 0,0 0 1 0 0,-1-1 0 0 0,1 1 0 0 0,-1 0 0 0 0,-3 5 0 0 0,0-3 36 0 0,0-1 1 0 0,-1 1-1 0 0,0-1 1 0 0,-1-1-1 0 0,0 1 1 0 0,0-1-1 0 0,0-1 0 0 0,-1 1 1 0 0,-15 8-1 0 0,-9 2 194 0 0,-42 15-1 0 0,40-17-53 0 0,-253 91 596 0 0,284-105-809 0 0,0 1 0 0 0,-1-1 1 0 0,1 1-1 0 0,-1-1 0 0 0,1 0 1 0 0,-1 0-1 0 0,1 0 0 0 0,0-1 1 0 0,-1 1-1 0 0,1-1 0 0 0,-1 0 0 0 0,1 0 1 0 0,-6-3-1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10682 0 0,'2'-4'70'0'0,"0"0"-1"0"0,0 0 0 0 0,0 0 1 0 0,0 0-1 0 0,1 1 1 0 0,0-1-1 0 0,-1 1 0 0 0,1 0 1 0 0,0-1-1 0 0,1 1 0 0 0,-1 1 1 0 0,1-1-1 0 0,-1 0 1 0 0,1 1-1 0 0,0 0 0 0 0,0 0 1 0 0,-1 0-1 0 0,10-2 0 0 0,-8 1-68 0 0,1 1 0 0 0,-1 0 0 0 0,1 0-1 0 0,0 1 1 0 0,0 0 0 0 0,0 0-1 0 0,0 0 1 0 0,0 1 0 0 0,0-1 0 0 0,0 2-1 0 0,0-1 1 0 0,0 1 0 0 0,10 2 0 0 0,-12-2-4 0 0,0 1 1 0 0,0 0-1 0 0,-1 0 1 0 0,1 0-1 0 0,-1 1 1 0 0,1-1 0 0 0,-1 1-1 0 0,0 0 1 0 0,0 0-1 0 0,0 0 1 0 0,0 0 0 0 0,0 1-1 0 0,-1-1 1 0 0,0 1-1 0 0,1-1 1 0 0,-1 1-1 0 0,-1 0 1 0 0,1 0 0 0 0,0 0-1 0 0,-1 0 1 0 0,0 0-1 0 0,0 0 1 0 0,0 0 0 0 0,-1 1-1 0 0,1-1 1 0 0,-1 0-1 0 0,0 0 1 0 0,0 1-1 0 0,0-1 1 0 0,-1 0 0 0 0,0 0-1 0 0,0 1 1 0 0,0-1-1 0 0,0 0 1 0 0,0 0-1 0 0,-1 0 1 0 0,0 0 0 0 0,0 0-1 0 0,0-1 1 0 0,0 1-1 0 0,-1-1 1 0 0,-2 4 0 0 0,-63 60 410 0 0,73-66-24 0 0,0 0 0 0 0,0-1 0 0 0,1 1 0 0 0,-1-1 0 0 0,9-1 0 0 0,205-23 327 0 0,-121 21-644 0 0,-97 3-127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8618 0 0,'6'7'1694'0'0,"2"-4"-1465"0"0,-1-1 1 0 0,0 0 0 0 0,0 0 0 0 0,1 0-1 0 0,-1-1 1 0 0,0 0 0 0 0,1-1 0 0 0,-1 0-1 0 0,1 0 1 0 0,8-2 0 0 0,84-15 1131 0 0,-81 13-1438 0 0,21-6 169 0 0,-24 5-383 0 0,0 2 1 0 0,26-4-1 0 0,-2 3-2979 0 0,-31 4 3127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14955 0 0,'1'-1'-15'0'0,"0"0"-1"0"0,-1 0 0 0 0,1-1 1 0 0,0 1-1 0 0,0 0 0 0 0,0 0 1 0 0,-1 0-1 0 0,1 0 0 0 0,0 0 1 0 0,1 0-1 0 0,-1 0 1 0 0,0 0-1 0 0,0 0 0 0 0,0 1 1 0 0,0-1-1 0 0,1 0 0 0 0,-1 1 1 0 0,0-1-1 0 0,3 0 0 0 0,27-10-114 0 0,-31 11 128 0 0,21-7 13 0 0,1 2-1 0 0,0 0 1 0 0,0 1 0 0 0,0 2-1 0 0,0 0 1 0 0,23 1 0 0 0,-38 2-24 0 0,-1-1 0 0 0,0 1-1 0 0,1 0 1 0 0,-1 1 0 0 0,0 0 0 0 0,0 0 0 0 0,0 0 0 0 0,0 0 0 0 0,-1 1-1 0 0,1 0 1 0 0,6 5 0 0 0,-9-5-8 0 0,1 0-1 0 0,-1 0 1 0 0,0 1 0 0 0,0-1-1 0 0,0 1 1 0 0,-1 0 0 0 0,0 0-1 0 0,1-1 1 0 0,-1 2 0 0 0,0-1-1 0 0,-1 0 1 0 0,1 0 0 0 0,-1 0-1 0 0,0 1 1 0 0,0-1 0 0 0,0 1-1 0 0,0 7 1 0 0,0 1 52 0 0,-1 1 1 0 0,-1 0-1 0 0,0-1 1 0 0,0 1-1 0 0,-1-1 1 0 0,-1 1-1 0 0,0-1 1 0 0,-1 0-1 0 0,-1 0 1 0 0,0 0-1 0 0,0-1 1 0 0,-2 0-1 0 0,1 0 1 0 0,-1 0-1 0 0,-1-1 1 0 0,0 0-1 0 0,-1 0 1 0 0,0-1-1 0 0,-1 0 1 0 0,1-1-1 0 0,-2 0 1 0 0,0 0-1 0 0,0-1 1 0 0,0-1-1 0 0,-1 0 1 0 0,0 0-1 0 0,0-1 0 0 0,-1-1 1 0 0,1 0-1 0 0,-1-1 1 0 0,-1 0-1 0 0,-23 3 1 0 0,26-5-235 0 0,-5-2 1310 0 0,28-10-311 0 0,2 1-785 0 0,0 1 0 0 0,1 1 0 0 0,-1 1 0 0 0,1 0 0 0 0,1 0 0 0 0,-1 2 0 0 0,1 0 0 0 0,21-2 0 0 0,11 1 35 0 0,67 2 1 0 0,-89 3 8 0 0,18 2 476 0 0,67 12 0 0 0,-67-7 183 0 0,-42-7-777 0 0,-1 0-1 0 0,0 0 1 0 0,1 0 0 0 0,-1 1-1 0 0,0-1 1 0 0,1 0-1 0 0,-1 1 1 0 0,0-1-1 0 0,0 0 1 0 0,0 1-1 0 0,1 0 1 0 0,-1-1-1 0 0,0 1 1 0 0,0 0 0 0 0,0-1-1 0 0,0 1 1 0 0,0 0-1 0 0,0 0 1 0 0,1 2-1 0 0,-1-2-134 0 0,-1 1 0 0 0,0 0 0 0 0,1-1 0 0 0,-1 1 0 0 0,0 0 0 0 0,0-1 0 0 0,0 1 0 0 0,0 0 0 0 0,0-1 0 0 0,0 1 0 0 0,-1 0 0 0 0,1-1 0 0 0,-1 3 0 0 0,0-2-57 0 0,1-1-1 0 0,-1 1 1 0 0,0-1-1 0 0,1 1 1 0 0,-1-1-1 0 0,0 1 0 0 0,0-1 1 0 0,0 0-1 0 0,0 1 1 0 0,0-1-1 0 0,0 0 1 0 0,-3 2-1 0 0,-1 2-821 0 0,-5 8-1686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7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170 146 3529 0 0,'-1'0'251'0'0,"0"-1"-1"0"0,-1 0 1 0 0,1 0 0 0 0,0 0 0 0 0,-1 0 0 0 0,1 0-1 0 0,0 0 1 0 0,0 0 0 0 0,0 0 0 0 0,0 0 0 0 0,0-1 0 0 0,0 1-1 0 0,-1-3 1 0 0,1 2-174 0 0,0 0 0 0 0,1 0 1 0 0,-1 0-1 0 0,1 0 0 0 0,0 0 0 0 0,0 0 0 0 0,0 0 0 0 0,0 0 0 0 0,0 0 1 0 0,0 0-1 0 0,0 0 0 0 0,0 0 0 0 0,1 0 0 0 0,-1 0 0 0 0,2-3 1 0 0,0 1-95 0 0,0-1 1 0 0,0 0 0 0 0,0 1 0 0 0,1-1-1 0 0,0 1 1 0 0,0 0 0 0 0,0 0 0 0 0,0 0 0 0 0,7-6-1 0 0,-2 4 56 0 0,0 1-1 0 0,0 0 1 0 0,1 1-1 0 0,0 0 0 0 0,0 0 1 0 0,0 1-1 0 0,0 0 0 0 0,0 0 1 0 0,1 1-1 0 0,-1 0 1 0 0,12 0-1 0 0,-15 1-38 0 0,0 1 1 0 0,0 0-1 0 0,1 0 1 0 0,-1 0-1 0 0,0 1 1 0 0,0-1-1 0 0,0 2 1 0 0,0-1-1 0 0,0 1 1 0 0,0-1-1 0 0,0 2 1 0 0,0-1-1 0 0,-1 1 0 0 0,1 0 1 0 0,-1 0-1 0 0,0 0 1 0 0,0 1-1 0 0,6 5 1 0 0,12 14-11 0 0,-16-17 16 0 0,-1 0 0 0 0,0 0 0 0 0,0 0 0 0 0,-1 1 0 0 0,0 0 0 0 0,0 1 0 0 0,0-1 0 0 0,3 9 0 0 0,-5-8 4 0 0,0-1-1 0 0,-1 1 1 0 0,0 0 0 0 0,-1-1-1 0 0,1 1 1 0 0,-1 0 0 0 0,-1 0-1 0 0,0 0 1 0 0,0 0 0 0 0,0 0-1 0 0,-1 0 1 0 0,0 0 0 0 0,-1-1-1 0 0,1 1 1 0 0,-2 0 0 0 0,1-1 0 0 0,-1 1-1 0 0,0-1 1 0 0,0 0 0 0 0,-7 9-1 0 0,0-1 42 0 0,-1 0-1 0 0,-1-1 0 0 0,-1 0 0 0 0,0-1 1 0 0,0 0-1 0 0,-1-1 0 0 0,-27 18 0 0 0,21-17 164 0 0,-1 0 0 0 0,0-1 0 0 0,-1-2 0 0 0,0 0 0 0 0,0-1 0 0 0,-1-1 0 0 0,0-1 0 0 0,-1-1 0 0 0,-38 4-1 0 0,55-9-61 0 0,0-1-1 0 0,1-1 1 0 0,-1 1-1 0 0,0-1 1 0 0,0-1-1 0 0,0 1 0 0 0,-10-4 1 0 0,15 4-83 0 0,1 0 1 0 0,-1 1-1 0 0,1-1 0 0 0,-1 0 1 0 0,1 0-1 0 0,-1 0 0 0 0,1 0 1 0 0,-1 0-1 0 0,1 0 1 0 0,0 0-1 0 0,-1 0 0 0 0,1 0 1 0 0,0-1-1 0 0,0 1 0 0 0,0 0 1 0 0,0-1-1 0 0,0 1 1 0 0,1-1-1 0 0,-1 1 0 0 0,0-1 1 0 0,1 0-1 0 0,-1 1 0 0 0,1-1 1 0 0,-1 0-1 0 0,1 1 1 0 0,0-1-1 0 0,-1 0 0 0 0,1 0 1 0 0,0 1-1 0 0,0-1 0 0 0,1 0 1 0 0,-1 1-1 0 0,0-1 1 0 0,1-3-1 0 0,1 2-60 0 0,-1-1 0 0 0,1 1 0 0 0,-1 0 0 0 0,1 0 0 0 0,0 0 0 0 0,0 0 0 0 0,0 0 0 0 0,1 1 0 0 0,-1-1 0 0 0,1 0 0 0 0,-1 1 0 0 0,1 0 0 0 0,0 0 0 0 0,0 0-1 0 0,0 0 1 0 0,0 0 0 0 0,0 0 0 0 0,1 1 0 0 0,-1 0 0 0 0,0-1 0 0 0,1 1 0 0 0,-1 1 0 0 0,1-1 0 0 0,-1 0 0 0 0,1 1 0 0 0,-1 0 0 0 0,6 0 0 0 0,-2-1-28 0 0,-1 1 0 0 0,1 0 0 0 0,-1 1 0 0 0,1 0-1 0 0,-1 0 1 0 0,0 0 0 0 0,1 1 0 0 0,-1-1 0 0 0,0 2 0 0 0,0-1-1 0 0,0 1 1 0 0,0 0 0 0 0,0 0 0 0 0,6 5 0 0 0,43 49-66 0 0,-44-44 102 0 0,0-1 1 0 0,1 0-1 0 0,1-1 1 0 0,-1 0-1 0 0,25 15 1 0 0,-20-16 91 0 0,0-1 1 0 0,34 11 0 0 0,-44-17-199 0 0,0-1 0 0 0,0-1 1 0 0,0 1-1 0 0,0-1 0 0 0,1-1 1 0 0,-1 1-1 0 0,0-1 0 0 0,0 0 0 0 0,1-1 1 0 0,11-2-1 0 0,7-11-7192 0 0,-19 11 4280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9:57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124 132 9946 0 0,'1'-5'117'0'0,"-1"1"-1"0"0,1-1 1 0 0,0 1-1 0 0,1-1 1 0 0,-1 1-1 0 0,1-1 1 0 0,0 1-1 0 0,0 0 1 0 0,0-1-1 0 0,1 1 1 0 0,-1 0-1 0 0,1 1 1 0 0,0-1-1 0 0,0 0 1 0 0,0 1-1 0 0,1 0 1 0 0,-1 0-1 0 0,7-5 1 0 0,-1 2-97 0 0,1-1 1 0 0,-1 1-1 0 0,2 1 1 0 0,-1 0-1 0 0,1 0 1 0 0,18-5-1 0 0,-23 9-47 0 0,1-1 0 0 0,-1 1-1 0 0,0 0 1 0 0,1 0 0 0 0,-1 1 0 0 0,1-1 0 0 0,-1 1 0 0 0,1 1-1 0 0,-1 0 1 0 0,1 0 0 0 0,-1 0 0 0 0,1 0 0 0 0,6 3 0 0 0,-10-2 12 0 0,0 0 1 0 0,0 0 0 0 0,0 1 0 0 0,0-1 0 0 0,0 0 0 0 0,-1 1 0 0 0,1 0 0 0 0,-1 0-1 0 0,0 0 1 0 0,1 0 0 0 0,-1 0 0 0 0,0 0 0 0 0,-1 0 0 0 0,1 1 0 0 0,-1-1 0 0 0,1 1-1 0 0,-1-1 1 0 0,0 1 0 0 0,0-1 0 0 0,-1 1 0 0 0,1 0 0 0 0,-1 3 0 0 0,1 2 37 0 0,0-1 0 0 0,-1 1 0 0 0,0 0 1 0 0,-1 0-1 0 0,0-1 0 0 0,-1 1 0 0 0,1-1 0 0 0,-5 11 1 0 0,4-12 55 0 0,0 0 0 0 0,-1 0 0 0 0,0 0 1 0 0,0 0-1 0 0,-1 0 0 0 0,0-1 0 0 0,0 1 1 0 0,0-1-1 0 0,-1 0 0 0 0,0-1 0 0 0,0 1 1 0 0,0-1-1 0 0,-8 5 0 0 0,7-1-79 0 0,6-5 1139 0 0,12-11-1143 0 0,1 0 0 0 0,0 0 0 0 0,1 2 1 0 0,0-1-1 0 0,22-4 0 0 0,-28 8-15 0 0,1 1 0 0 0,0-1 0 0 0,-1 2 0 0 0,1-1 0 0 0,0 1-1 0 0,-1 1 1 0 0,1-1 0 0 0,0 1 0 0 0,-1 1 0 0 0,1 0 0 0 0,8 3 0 0 0,-12-3 30 0 0,-1 0 1 0 0,0 0-1 0 0,0 0 1 0 0,0 0-1 0 0,0 1 1 0 0,-1 0-1 0 0,1 0 0 0 0,-1 0 1 0 0,0 0-1 0 0,1 0 1 0 0,-1 1-1 0 0,-1 0 1 0 0,1-1-1 0 0,2 6 0 0 0,-1-2 16 0 0,-1 0-1 0 0,0 0 0 0 0,0 1 1 0 0,-1 0-1 0 0,0-1 0 0 0,0 1 1 0 0,1 15-1 0 0,-2-13 9 0 0,-1 0-1 0 0,0 0 1 0 0,-1 0-1 0 0,0 0 1 0 0,0 0-1 0 0,-1 0 1 0 0,0 0-1 0 0,-1 0 1 0 0,0 0-1 0 0,0-1 1 0 0,-1 0-1 0 0,-1 1 1 0 0,-5 8-1 0 0,-1-5 131 0 0,0 0 0 0 0,-1-2 0 0 0,0 1 0 0 0,-1-1-1 0 0,0-1 1 0 0,0-1 0 0 0,-1 0 0 0 0,-1 0-1 0 0,1-1 1 0 0,-32 11 0 0 0,24-11 18 0 0,-2-1 0 0 0,1-1 1 0 0,-1 0-1 0 0,0-2 0 0 0,0-1 1 0 0,-45 0-1 0 0,54-4-122 0 0,1-1 1 0 0,0 0-1 0 0,0-1 1 0 0,0-1-1 0 0,0 0 0 0 0,0-1 1 0 0,1 0-1 0 0,0-1 1 0 0,0 0-1 0 0,0-1 1 0 0,1-1-1 0 0,-20-15 1 0 0,30 20-49 0 0,1 3-20 0 0,3 1-667 0 0,-1-1 563 0 0,0 1 1 0 0,0-1-1 0 0,0 1 0 0 0,0 0 1 0 0,0 0-1 0 0,-1-1 1 0 0,1 1-1 0 0,0 0 0 0 0,0 0 1 0 0,-1 0-1 0 0,1 0 1 0 0,-1 0-1 0 0,1 0 0 0 0,-1 0 1 0 0,1 0-1 0 0,-1 0 1 0 0,1 0-1 0 0,-1 0 1 0 0,0 0-1 0 0,0 0 0 0 0,1 0 1 0 0,-1 0-1 0 0,0 3 1 0 0,0 11-1104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0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82 1968 0 0,'0'0'2173'0'0,"-4"-31"1729"0"0,2 31-3898 0 0,2 0-12 0 0,25-12-441 0 0,10 5 421 0 0,-1 2 0 0 0,48-1 0 0 0,57-2-24 0 0,-31 0 22 0 0,413 3 134 0 0,-41 46 142 0 0,-180-15 39 0 0,-130-15-84 0 0,239-3 176 0 0,-57-6-283 0 0,-144 12 5 0 0,392 10 881 0 0,-3-49 259 0 0,-462 16-1158 0 0,-5-1 5 0 0,211 9-1 0 0,-85 2 86 0 0,-2 0-39 0 0,-215 1 58 0 0,34 6-197 0 0,-64-8-24 0 0,-8 0-14 0 0,0 0 0 0 0,-1 0 0 0 0,1-1 0 0 0,-1 1 0 0 0,1 0 0 0 0,-1 0-1 0 0,1 0 1 0 0,-1 0 0 0 0,1 0 0 0 0,0 0 0 0 0,-1 0 0 0 0,1 0 0 0 0,-1 0-1 0 0,1 0 1 0 0,-1 1 0 0 0,1-1 0 0 0,-1 0 0 0 0,1 0 0 0 0,0 0 0 0 0,-1 1-1 0 0,1-1 1 0 0,-1 0 0 0 0,0 1 0 0 0,1-1 0 0 0,-1 0 0 0 0,1 1-1 0 0,-1-1 1 0 0,1 0 0 0 0,-1 1 0 0 0,0-1 0 0 0,1 1 0 0 0,-1-1 0 0 0,0 1-1 0 0,0-1 1 0 0,1 1 0 0 0,-1-1 0 0 0,0 2 0 0 0,0-1-18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0:2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4953 0 0,'0'0'5013'0'0,"24"-21"-4362"0"0,19-11-688 0 0,-42 31 34 0 0,0 0 1 0 0,0 0 0 0 0,0 0 0 0 0,0 1 0 0 0,0-1-1 0 0,0 0 1 0 0,0 1 0 0 0,1-1 0 0 0,-1 1 0 0 0,0-1-1 0 0,0 1 1 0 0,1-1 0 0 0,-1 1 0 0 0,0 0 0 0 0,0 0-1 0 0,1 0 1 0 0,-1 0 0 0 0,0 0 0 0 0,3 0 0 0 0,4 0-18 0 0,13-4-72 0 0,1 1 1 0 0,-1 1 0 0 0,1 0 0 0 0,25 3 0 0 0,88 12-205 0 0,-39-2 189 0 0,186 28-97 0 0,-77-9 124 0 0,-78-15 70 0 0,266 35 1 0 0,-198-27 58 0 0,196-4 0 0 0,195-28 806 0 0,-274 1-25 0 0,-167 5-649 0 0,344 0 1049 0 0,-409 3-1067 0 0,105-12-1 0 0,44-18 136 0 0,-163 22-216 0 0,-32 3 28 0 0,44 0-1 0 0,-68 4 209 0 0,17 4-1179 0 0,-27-3 829 0 0,1 0-1 0 0,0 1 0 0 0,-1-1 1 0 0,1 1-1 0 0,-1-1 1 0 0,1 1-1 0 0,-1-1 0 0 0,1 1 1 0 0,-1-1-1 0 0,0 1 1 0 0,1 0-1 0 0,-1-1 0 0 0,0 1 1 0 0,1-1-1 0 0,-1 1 1 0 0,0 0-1 0 0,0-1 0 0 0,1 1 1 0 0,-1 0-1 0 0,0 0 0 0 0,0-1 1 0 0,0 1-1 0 0,0 0 1 0 0,0-1-1 0 0,0 1 0 0 0,0 0 1 0 0,0-1-1 0 0,0 1 1 0 0,-1 0-1 0 0,1 0 0 0 0,0-1 1 0 0,-1 2-1 0 0,-7 9-25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0:22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26 4537 0 0,'-14'-6'2146'0'0,"14"6"-2122"0"0,0 0 1 0 0,0 0 0 0 0,0 0 0 0 0,0 0 0 0 0,1-1 496 0 0,-1 1-496 0 0,0 0 0 0 0,0 0 0 0 0,0 0-1 0 0,0 0 1 0 0,1 0 0 0 0,-1 0 0 0 0,0 0 0 0 0,0 0 0 0 0,0 0-1 0 0,0 0 1 0 0,0 0 0 0 0,0-1 0 0 0,0 1 0 0 0,0 0 0 0 0,-1-1 496 0 0,1 1-496 0 0,0 0 0 0 0,0 0 0 0 0,0 0-1 0 0,0 0 1 0 0,-1 0 0 0 0,30-1 1210 0 0,-18 1-1590 0 0,118 5 273 0 0,24 0 251 0 0,726-17 1673 0 0,-384 17-1450 0 0,58 19-83 0 0,-161-31 180 0 0,-203-3-128 0 0,-142 9-211 0 0,373-8 476 0 0,-286 1-207 0 0,-93 4-329 0 0,1 1-1 0 0,-1 3 0 0 0,52 5 0 0 0,-78-2-52 0 0,0-1 0 0 0,0 0 0 0 0,0-1 0 0 0,0-1 0 0 0,0 0 0 0 0,0-1 0 0 0,29-6 0 0 0,-43 7-20 0 0,36 0-22 0 0,-36 0-188 0 0,0 0 1 0 0,-1 0-1 0 0,1 0 1 0 0,-1 1-1 0 0,1-1 0 0 0,-1 0 1 0 0,1 0-1 0 0,-1 1 0 0 0,0-1 1 0 0,5 7-2891 0 0,-5-6 2891 0 0,1-1-1 0 0,-1 1 0 0 0,0-1 1 0 0,0 2-1 0 0,0 12-1761 0 0,-6-5-886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1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38 13307 0 0,'-18'-36'1628'0'0,"18"34"-1730"0"0,-13 42-975 0 0,5 15 1081 0 0,2 0 1 0 0,3 0-1 0 0,6 86 0 0 0,-1-31 34 0 0,-2-88-30 0 0,5 142 51 0 0,-3-137-40 0 0,2 0-1 0 0,1-1 1 0 0,1 0-1 0 0,11 29 1 0 0,-14-45 36 0 0,1 0 1 0 0,-1 0-1 0 0,-1 1 0 0 0,0-1 0 0 0,0 1 1 0 0,-1 21-1 0 0,-1-26-319 0 0,-1 1 0 0 0,0 0 0 0 0,0 0 0 0 0,-1-1 0 0 0,1 1 0 0 0,-2-1-1 0 0,1 0 1 0 0,-1 1 0 0 0,0-1 0 0 0,0 0 0 0 0,0-1 0 0 0,-6 8 0 0 0,9-13-16 0 0,-6 5-2243 0 0,5-4 2242 0 0,0-1 1 0 0,0 0 0 0 0,1 1-1 0 0,-1-1 1 0 0,0 0 0 0 0,0 0-1 0 0,0 0 1 0 0,-1 0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0:24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8834 0 0,'0'0'532'0'0,"19"1"-1240"0"0,29 2 796 0 0,-47-3-86 0 0,1 0-1 0 0,0 0 1 0 0,0 0 0 0 0,-1 1-1 0 0,1-1 1 0 0,0 0 0 0 0,0 1 0 0 0,-1-1-1 0 0,1 1 1 0 0,0 0 0 0 0,-1-1-1 0 0,1 1 1 0 0,-1 0 0 0 0,2 1-1 0 0,-1-1-1 0 0,-1 0 0 0 0,1 0 0 0 0,-1 0 0 0 0,1 0 0 0 0,-1-1 0 0 0,1 1 0 0 0,0-1 0 0 0,-1 1 0 0 0,1-1-1 0 0,0 1 1 0 0,-1-1 0 0 0,1 0 0 0 0,0 0 0 0 0,2 0 0 0 0,122 5 106 0 0,-69-2 35 0 0,95-5 0 0 0,912-55 1863 0 0,-948 56-1868 0 0,486-22 423 0 0,-128 6 592 0 0,-291 14-628 0 0,28 12-88 0 0,-28 1 143 0 0,-125-14-417 0 0,-40 3-119 0 0,0 0 1 0 0,0 0 0 0 0,23 4-1 0 0,112 15 476 0 0,28-14-69 0 0,-176-3-473 0 0,0 0 0 0 0,0 0 0 0 0,-1 0 1 0 0,1 1-1 0 0,8 4 0 0 0,16 4-378 0 0,21-6-635 0 0,-43-5 200 0 0,1 1 0 0 0,0 0 0 0 0,-1 1 0 0 0,1 0 0 0 0,-1 0 0 0 0,1 1 0 0 0,-1 0 0 0 0,8 3 0 0 0,-5 0-1409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0:25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1 320 7594 0 0,'0'0'3080'0'0,"4"-1"-3597"0"0,39-3 696 0 0,47 2 0 0 0,-14 2 3 0 0,83-5 111 0 0,108-6 193 0 0,-67 0-252 0 0,165-15 117 0 0,195-24 840 0 0,-131 14-416 0 0,-232 17-356 0 0,237-26 549 0 0,406-17 1039 0 0,-735 57-1754 0 0,33 2 36 0 0,-69 3-80 0 0,101-12 0 0 0,-155 9-119 0 0,1 0-1 0 0,0-1 0 0 0,-1-1 1 0 0,17-7-1 0 0,-31 12 119 0 0,-15 15-2000 0 0,10-12 1498 0 0,1 1 208 0 0,0-1-1 0 0,-1 0 1 0 0,0 0 0 0 0,0 0-1 0 0,0 0 1 0 0,0 0-1 0 0,0-1 1 0 0,0 0 0 0 0,-6 2-1 0 0,-34 8-452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1:26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52 1480 0 0,'0'0'-341'0'0,"-1"0"445"0"0,-4-3 637 0 0,-8-5 664 0 0,-39-26-32 0 0,44 29-1197 0 0,-2 5 456 0 0,-17 1 1206 0 0,13-4-1308 0 0,23 25-569 0 0,-7-17 71 0 0,1 1 0 0 0,0-1 0 0 0,0 0 0 0 0,1 0 0 0 0,0 0 0 0 0,0-1-1 0 0,0 1 1 0 0,0-1 0 0 0,0 0 0 0 0,1 0 0 0 0,0 0 0 0 0,0-1 0 0 0,0 0 0 0 0,0 0 0 0 0,11 4 0 0 0,73 26 767 0 0,-84-31-751 0 0,0 0 0 0 0,0 1-1 0 0,0 0 1 0 0,-1 0 0 0 0,1 0 0 0 0,-1 0 0 0 0,0 1 0 0 0,0 0 0 0 0,3 4 0 0 0,-5-7 9 0 0,5 7-98 0 0,-5-6 24 0 0,0 0-1 0 0,-1 0 0 0 0,1 0 0 0 0,0 0 0 0 0,0 0 1 0 0,0 0-1 0 0,0-1 0 0 0,0 1 0 0 0,1-1 0 0 0,-1 0 1 0 0,0 1-1 0 0,1-1 0 0 0,-1 0 0 0 0,0 0 1 0 0,1-1-1 0 0,3 2 0 0 0,-6-2 32 0 0,0 0-1 0 0,0 0 1 0 0,0 0-1 0 0,1 0 1 0 0,-1 0-1 0 0,0 0 1 0 0,0 0 0 0 0,0 0-1 0 0,1 0 1 0 0,-1 0-1 0 0,0 0 1 0 0,0 0-1 0 0,0 0 1 0 0,0 0-1 0 0,1 0 1 0 0,-1 0 0 0 0,0 0-1 0 0,0 1 1 0 0,0-1-1 0 0,0 0 1 0 0,1 0-1 0 0,-1 0 1 0 0,0 0 0 0 0,0 0-1 0 0,0 1 1 0 0,0-1-1 0 0,0 0 1 0 0,0 0-1 0 0,0 0 1 0 0,0 0 0 0 0,1 1-1 0 0,-1-1 1 0 0,0 0-1 0 0,0 0 1 0 0,0 0-1 0 0,0 1 1 0 0,0-1-1 0 0,0 0 1 0 0,0 0 0 0 0,0 0-1 0 0,0 1 1 0 0,0-1-1 0 0,0 0 1 0 0,0 0-1 0 0,0 0 1 0 0,0 1 0 0 0,0-1-1 0 0,-1 0 1 0 0,1 0-1 0 0,-7 15 147 0 0,-9 5-158 0 0,-19 20 219 0 0,26-29-185 0 0,-1-1 0 0 0,2 1 0 0 0,-16 25 1 0 0,18-26-7 0 0,0 0 0 0 0,-1-1 1 0 0,-10 11-1 0 0,9-12 125 0 0,1 1-1 0 0,0 0 1 0 0,-10 18 0 0 0,14-20-5 0 0,3-7-86 0 0,0 1 1 0 0,0 0-1 0 0,0 0 0 0 0,0 0 1 0 0,-1-1-1 0 0,1 1 1 0 0,0 0-1 0 0,-1 0 1 0 0,1-1-1 0 0,0 1 0 0 0,-1 0 1 0 0,1-1-1 0 0,-1 1 1 0 0,1 0-1 0 0,-1-1 0 0 0,1 1 1 0 0,-1-1-1 0 0,0 1 1 0 0,1-1-1 0 0,-1 1 0 0 0,0-1 1 0 0,1 1-1 0 0,-1-1 1 0 0,-2 1 118 0 0,4 0-284 0 0,-1 0-1 0 0,0 0 1 0 0,1 0 0 0 0,-1 0 0 0 0,1 1 0 0 0,-1-1 0 0 0,1 0-1 0 0,-1 0 1 0 0,1 0 0 0 0,-1-1 0 0 0,1 1 0 0 0,0 0-1 0 0,0 0 1 0 0,0 0 0 0 0,-1 0 0 0 0,3 0 0 0 0,-1 1-176 0 0,8 6-751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1:28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26 456 0 0,'-48'-25'5396'0'0,"48"25"-5347"0"0,0 0-1 0 0,-1 0 1 0 0,1 0 0 0 0,0 1-1 0 0,-1-1 1 0 0,1 0 0 0 0,0 0 0 0 0,0 1-1 0 0,0-1 1 0 0,-1 0 0 0 0,1 0-1 0 0,0 1 1 0 0,0-1 0 0 0,0 0-1 0 0,0 1 1 0 0,-1-1 0 0 0,1 0 0 0 0,0 1-1 0 0,0-1 1 0 0,0 0 0 0 0,0 1-1 0 0,0-1 1 0 0,0 0 0 0 0,0 1 0 0 0,0-1-1 0 0,0 0 1 0 0,0 1 0 0 0,0-1-1 0 0,0 1 1 0 0,0-1 0 0 0,0 0-1 0 0,0 1 1 0 0,1-1 0 0 0,-1 0 0 0 0,0 1-1 0 0,3 26-173 0 0,-1-6 116 0 0,3-9-100 0 0,12 27-56 0 0,-11-21 79 0 0,1-1-1 0 0,1-1 1 0 0,12 19 0 0 0,-16-29 140 0 0,0-1 0 0 0,0-1 0 0 0,0 1 0 0 0,0-1 0 0 0,0 1 1 0 0,1-1-1 0 0,0 0 0 0 0,0-1 0 0 0,0 1 0 0 0,1-1 1 0 0,-1 0-1 0 0,1-1 0 0 0,-1 1 0 0 0,7 1 0 0 0,4 2 144 0 0,14 2 2002 0 0,-30-8-2158 0 0,0-1 1 0 0,0 1 0 0 0,0 0 0 0 0,0 0 0 0 0,0 0 0 0 0,0 0-1 0 0,0 0 1 0 0,1 0 0 0 0,-1 0 0 0 0,0 0 0 0 0,0 0 0 0 0,2 1 1027 0 0,-2-1-1027 0 0,1 1 0 0 0,-1-1 0 0 0,0 0 0 0 0,0 0-1 0 0,0 0 1 0 0,0 0 0 0 0,0 0 0 0 0,0 0 0 0 0,0 0 0 0 0,0 1-1 0 0,0-1 1 0 0,0 0 0 0 0,0 0 0 0 0,0 0 0 0 0,0 0 0 0 0,0 0-1 0 0,0 0 1 0 0,0 1 0 0 0,-14 9-38 0 0,-1 0-1 0 0,1-1 1 0 0,-2 0 0 0 0,1-1-1 0 0,-19 7 1 0 0,-6 3 124 0 0,-46 17 263 0 0,39-17-19 0 0,44-18-560 0 0,-7 1 1138 0 0,7 26-5407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1:30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118 145 2929 0 0,'-2'-4'63'0'0,"0"-1"1"0"0,0 1-1 0 0,0-1 1 0 0,0 0-1 0 0,0 0 1 0 0,1 0 0 0 0,0 0-1 0 0,0 0 1 0 0,1 0-1 0 0,-1-10 1 0 0,1 11 17 0 0,0-1 0 0 0,0 1 0 0 0,0 0 0 0 0,-1-1 1 0 0,1 1-1 0 0,-1 0 0 0 0,-1 0 0 0 0,1 0 0 0 0,0-1 0 0 0,-1 1 0 0 0,0 0 1 0 0,0 1-1 0 0,0-1 0 0 0,-3-4 0 0 0,3 6 108 0 0,0 1 0 0 0,0-1 1 0 0,0 1-1 0 0,-1 0 0 0 0,1-1 0 0 0,0 1 1 0 0,0 0-1 0 0,-1 0 0 0 0,1 1 0 0 0,0-1 0 0 0,-1 0 1 0 0,1 1-1 0 0,-1-1 0 0 0,1 1 0 0 0,-1 0 1 0 0,-2 0-1 0 0,5 0-201 0 0,16 38-487 0 0,-13-29 537 0 0,0-1 0 0 0,0 0 0 0 0,1 0 0 0 0,0 0 0 0 0,1 0 0 0 0,-1-1 0 0 0,1 0 0 0 0,1 0 1 0 0,0 0-1 0 0,10 9 0 0 0,-3-6 187 0 0,2 1 58 0 0,-1-1 0 0 0,0 2 0 0 0,-1 0 0 0 0,11 14 0 0 0,3 2 462 0 0,-20-21 2039 0 0,-12 3-2974 0 0,0-2 193 0 0,0-1-1 0 0,-1 0 1 0 0,1 0-1 0 0,-2-1 1 0 0,-10 9-1 0 0,-27 20 60 0 0,32-24-5 0 0,-1-1 0 0 0,1 0 0 0 0,-2-1 0 0 0,1-1 0 0 0,-1 0 1 0 0,-1 0-1 0 0,-23 7 0 0 0,31-14 104 0 0,-4 3-1521 0 0,11-3 1311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1:31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62 104 2977 0 0,'0'0'866'0'0,"-7"-27"1174"0"0,-11-19-1714 0 0,16 39-31 0 0,1 5-158 0 0,0 0-1 0 0,0 1 1 0 0,0-1-1 0 0,0 1 1 0 0,0 0-1 0 0,0-1 1 0 0,0 1-1 0 0,-1 0 1 0 0,1 0 0 0 0,0 0-1 0 0,-1 0 1 0 0,1 0-1 0 0,-1 0 1 0 0,1 0-1 0 0,-1 0 1 0 0,0 0-1 0 0,1 1 1 0 0,-1-1 0 0 0,0 1-1 0 0,1-1 1 0 0,-1 1-1 0 0,-3 0 1 0 0,9 6-180 0 0,6 8 113 0 0,1-1 0 0 0,0 0 0 0 0,1-1 1 0 0,1 0-1 0 0,0-1 0 0 0,0 0 0 0 0,1-1 0 0 0,0-1 0 0 0,21 11 1 0 0,0 4 275 0 0,-29-20-289 0 0,-1 0 1 0 0,1 1-1 0 0,0-2 0 0 0,0 1 1 0 0,11 4 972 0 0,-12-5-1046 0 0,-1 0 26 0 0,1 0 0 0 0,-1 1-1 0 0,0 0 1 0 0,0-1 0 0 0,6 10 0 0 0,-7-9 33 0 0,1 0 1 0 0,0 0 0 0 0,0 0 0 0 0,0 0-1 0 0,0 0 1 0 0,9 5 0 0 0,-12-9 36 0 0,2 3 1012 0 0,-9 6-1001 0 0,-14 7-86 0 0,0 0 0 0 0,-45 26 1 0 0,-1 0-22 0 0,57-35 28 0 0,2-2 52 0 0,1 0 0 0 0,-1-1 0 0 0,0 0 0 0 0,-10 5 0 0 0,17-9 67 0 0,-2 0 13 0 0,-4 0 1538 0 0,15 19-6506 0 0,0-9 4678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1:3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81 992 0 0,'-6'-6'437'0'0,"1"0"-1"0"0,0-1 0 0 0,0 0 1 0 0,-6-10 492 0 0,-15-14 4401 0 0,25 31-5223 0 0,0-1 1 0 0,0 0 0 0 0,0 1-1 0 0,0-1 1 0 0,0 1 0 0 0,0 0 0 0 0,0-1-1 0 0,0 1 1 0 0,0 0 0 0 0,0 0-1 0 0,0-1 1 0 0,-1 1 0 0 0,1 0-1 0 0,0 0 1 0 0,0 0 0 0 0,-2 1 0 0 0,-11-4 533 0 0,16 12-738 0 0,3 0 121 0 0,0 0-1 0 0,1 0 1 0 0,-1-1 0 0 0,2 0 0 0 0,-1 0-1 0 0,1-1 1 0 0,1 0 0 0 0,-1 0 0 0 0,1-1-1 0 0,17 11 1 0 0,10 4 433 0 0,55 23 0 0 0,-32-16-153 0 0,-21-13 552 0 0,-36-15-837 0 0,-1 0 0 0 0,0 0 0 0 0,0-1 0 0 0,0 1 0 0 0,0 0 0 0 0,1-1 0 0 0,-1 1 0 0 0,0 0 0 0 0,0-1 0 0 0,0 1 0 0 0,0 0 0 0 0,0 0 0 0 0,0-1 0 0 0,0 1 0 0 0,0 0 0 0 0,0-1 0 0 0,0 1 0 0 0,0 0 0 0 0,0-1 0 0 0,0 1 0 0 0,0 0 0 0 0,0-1 0 0 0,-1 1 0 0 0,1 0 0 0 0,0 0 0 0 0,0-1 0 0 0,0 1 0 0 0,0 0 0 0 0,-1 0 0 0 0,1-1 0 0 0,0 1 0 0 0,-10 10-17 0 0,0 1 0 0 0,1 1 0 0 0,-14 22 0 0 0,14-20 23 0 0,-1 0 1 0 0,0 0-1 0 0,-15 15 0 0 0,0-10 91 0 0,0-1-1 0 0,-1 0 0 0 0,0-2 1 0 0,-50 22-1 0 0,46-23 154 0 0,25-13-207 0 0,0 1-14 0 0,0 0 0 0 0,0-1 0 0 0,0 0 0 0 0,0 0 0 0 0,0-1 0 0 0,0 1-1 0 0,0-1 1 0 0,-10 1 0 0 0,14-2 246 0 0,1 0-339 0 0,1 0 1 0 0,-1 0-1 0 0,0 0 1 0 0,1 0-1 0 0,-1 1 1 0 0,0-1-1 0 0,0 0 1 0 0,1 0 0 0 0,-1-1-1 0 0,0 1 1 0 0,1 0-1 0 0,-1 0 1 0 0,0 0-1 0 0,0 0 1 0 0,1 0-1 0 0,-1 0 1 0 0,0 0-1 0 0,1 0 1 0 0,-1 0-1 0 0,0-1 1 0 0,0 1-1 0 0,1 0 1 0 0,-1 0-1 0 0,0 0 1 0 0,0 0 0 0 0,0-1-1 0 0,1 1 1 0 0,-1 0-1 0 0,0 0 1 0 0,0-1-1 0 0,0 1 1 0 0,0 0-1 0 0,1 0 1 0 0,-1-1-1 0 0,0 1 1 0 0,0 0-1 0 0,0-1 1 0 0,0 1-1 0 0,0 0 1 0 0,0 0-1 0 0,0-1 1 0 0,0 1-1 0 0,0 0 1 0 0,0-1 0 0 0,0 1-1 0 0,0 0 1 0 0,0 0-1 0 0,0-1 1 0 0,0 1-1 0 0,0 0 1 0 0,0-1-1 0 0,-9-10-32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3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0 5753 0 0,'0'0'76'0'0,"-18"3"-401"0"0,5 4 392 0 0,0 1 1 0 0,1 0-1 0 0,-21 18 0 0 0,-32 38 496 0 0,3 3 1 0 0,-92 128-1 0 0,85-104-334 0 0,48-62-90 0 0,2 1 0 0 0,1 1-1 0 0,1 0 1 0 0,-23 62 0 0 0,-32 142 555 0 0,57-180-492 0 0,-66 358 430 0 0,51-232-274 0 0,-13 190 501 0 0,36-292-748 0 0,-30 548 695 0 0,46-483-626 0 0,6-1-1 0 0,50 216 1 0 0,-43-257-165 0 0,88 366 131 0 0,-96-427-42 0 0,1 0 1 0 0,1-1-1 0 0,3 0 0 0 0,1-2 0 0 0,2 0 0 0 0,1-1 1 0 0,47 55-1 0 0,-17-34 199 0 0,2-3 1 0 0,2-2-1 0 0,88 64 0 0 0,-94-80-564 0 0,-2 2-1 0 0,-2 2 1 0 0,46 53 0 0 0,-81-80-1286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4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12899 0 0,'0'0'2711'0'0,"2"4"-3196"0"0,33 55 400 0 0,44 102 0 0 0,-19-34 37 0 0,-39-85 45 0 0,32 58-36 0 0,-4 3 0 0 0,48 149 0 0 0,-49-95 46 0 0,-6-25 12 0 0,34 192-1 0 0,-3 414-32 0 0,-60-563 34 0 0,0 81 96 0 0,-26 349 0 0 0,5-459-31 0 0,-21 198-38 0 0,21-298 128 0 0,-2 0 0 0 0,-1 0 0 0 0,-3-2 0 0 0,-1 1 0 0 0,-30 56 0 0 0,-83 147 1071 0 0,117-224-1207 0 0,1 1-1 0 0,-12 41 1 0 0,-2 7-16 0 0,12-38-2 0 0,9-25-11 0 0,0 0-1 0 0,-1-1 1 0 0,0 1-1 0 0,0-1 1 0 0,-1 0-1 0 0,-8 11 1 0 0,5-8 44 0 0,1 1 1 0 0,0 0-1 0 0,0 0 1 0 0,-8 26-1 0 0,8-21-503 0 0,-1 0 0 0 0,-10 18 0 0 0,13-25-373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5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 10402 0 0,'-2'-2'529'0'0,"0"16"3233"0"0,1-5-4072 0 0,-16 201 50 0 0,3 99 978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1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12923 0 0,'2'-13'971'0'0,"2"-10"-103"0"0,-4 23-1002 0 0,15 19-810 0 0,-7-11 972 0 0,0-1-1 0 0,0 0 1 0 0,1-1-1 0 0,0 0 1 0 0,0 0-1 0 0,1-1 1 0 0,0 0-1 0 0,0 0 1 0 0,0-1-1 0 0,0-1 1 0 0,1 0-1 0 0,-1 0 1 0 0,1-1-1 0 0,0 0 1 0 0,0-1-1 0 0,0 0 1 0 0,12-1-1 0 0,-19-2-45 0 0,5-1 251 0 0,-8 3-253 0 0,-1 0 0 0 0,0 0 0 0 0,0 0 0 0 0,0 1 0 0 0,1-1 0 0 0,-1 0 0 0 0,0 0 0 0 0,0 0 0 0 0,0 0-1 0 0,0 0 1 0 0,1 0 0 0 0,-1 0 0 0 0,0 1 0 0 0,0-1 0 0 0,0 0 0 0 0,0 0 0 0 0,0 0 0 0 0,1 0 0 0 0,-1 1 0 0 0,0-1 0 0 0,0 0 0 0 0,0 0 0 0 0,0 0 0 0 0,0 1-1 0 0,0-1 1 0 0,0 0 0 0 0,0 0 0 0 0,0 0 0 0 0,0 1 0 0 0,0-1 0 0 0,0 0 0 0 0,0 0 0 0 0,0 1 0 0 0,0-1 0 0 0,0 0 0 0 0,0 0 0 0 0,0 0 0 0 0,0 1-1 0 0,0-1 1 0 0,0 0 0 0 0,0 0 0 0 0,0 0 0 0 0,-1 1 0 0 0,1-1 0 0 0,0 0 0 0 0,0 0 0 0 0,-4 11-412 0 0,2-5-705 0 0,0 0 1 0 0,0 1-1 0 0,1-1 0 0 0,-1 0 0 0 0,0 12 1 0 0,4-5-1174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6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30 5593 0 0,'-1'0'107'0'0,"1"0"0"0"0,-1 0 0 0 0,0 0 0 0 0,0-1 0 0 0,1 1 0 0 0,-1 0 0 0 0,0-1 0 0 0,1 1 0 0 0,-1-1 0 0 0,0 1 1 0 0,1-1-1 0 0,-1 1 0 0 0,0-1 0 0 0,1 1 0 0 0,-1-1 0 0 0,1 1 0 0 0,-1-1 0 0 0,1 0 0 0 0,0 1 0 0 0,-1-1 0 0 0,1 0 0 0 0,0 1 0 0 0,-1-1 0 0 0,1 0 0 0 0,0 0 0 0 0,0 1 0 0 0,-1-1 0 0 0,1-1 0 0 0,1 1-132 0 0,-1 0 0 0 0,1 0-1 0 0,-1 0 1 0 0,1 1 0 0 0,0-1 0 0 0,-1 0 0 0 0,1 0-1 0 0,0 1 1 0 0,0-1 0 0 0,-1 0 0 0 0,1 1-1 0 0,0-1 1 0 0,0 1 0 0 0,0-1 0 0 0,0 1 0 0 0,0-1-1 0 0,0 1 1 0 0,0 0 0 0 0,0-1 0 0 0,0 1-1 0 0,0 0 1 0 0,0 0 0 0 0,0 0 0 0 0,0 0 0 0 0,0 0-1 0 0,0 0 1 0 0,0 0 0 0 0,1 0 0 0 0,30-1-174 0 0,-31 1 177 0 0,0 0 1 0 0,0 1-1 0 0,0-1 0 0 0,1 1 1 0 0,-1-1-1 0 0,0 0 1 0 0,0 1-1 0 0,0 0 0 0 0,0-1 1 0 0,0 1-1 0 0,0 0 0 0 0,0 0 1 0 0,0-1-1 0 0,0 1 0 0 0,0 0 1 0 0,0 0-1 0 0,-1 0 0 0 0,1 0 1 0 0,0 0-1 0 0,0 0 1 0 0,-1 0-1 0 0,1 0 0 0 0,-1 0 1 0 0,1 2-1 0 0,6 27-192 0 0,-7-29 205 0 0,2 20 44 0 0,-2 0 0 0 0,0 1 0 0 0,-1-1 1 0 0,-2 0-1 0 0,0 0 0 0 0,-1 0 0 0 0,-1-1 0 0 0,-1 1 1 0 0,-1-1-1 0 0,0 0 0 0 0,-2-1 0 0 0,-11 21 0 0 0,16-34 37 0 0,-1 1-1 0 0,1 0 0 0 0,-1-1 1 0 0,0 0-1 0 0,0 0 0 0 0,-1-1 1 0 0,0 1-1 0 0,0-1 0 0 0,-12 8 1 0 0,6-2 386 0 0,11-10-365 0 0,0 0 1 0 0,0-1-1 0 0,0 1 0 0 0,0 0 1 0 0,0 0-1 0 0,0 0 0 0 0,0 0 0 0 0,0-1 1 0 0,0 1-1 0 0,0 0 0 0 0,0-1 1 0 0,0 1-1 0 0,0-1 0 0 0,-1 1 1 0 0,1-1-1 0 0,0 0 0 0 0,0 0 1 0 0,-3 1 619 0 0,-5-9 1336 0 0,1-1-2436 0 0,8 9 370 0 0,0 0 1 0 0,0-1-1 0 0,1 1 1 0 0,-1 0-1 0 0,0-1 1 0 0,0 1-1 0 0,1 0 1 0 0,-1 0-1 0 0,0-1 1 0 0,1 1-1 0 0,-1 0 1 0 0,0 0-1 0 0,1 0 1 0 0,-1-1-1 0 0,0 1 1 0 0,1 0-1 0 0,-1 0 1 0 0,0 0-1 0 0,1 0 1 0 0,-1 0-1 0 0,1 0 1 0 0,-1-1-1 0 0,0 1 1 0 0,1 0-1 0 0,-1 0 1 0 0,1 0-1 0 0,-1 1 1 0 0,0-1-1 0 0,1 0 1 0 0,-1 0-1 0 0,1 0 1 0 0,-1 0-1 0 0,0 0 1 0 0,1 1-1 0 0,39-9 1 0 0,-32 7 30 0 0,12 2 18 0 0,-14 0-20 0 0,-1-1 1 0 0,0 1 0 0 0,0 0 0 0 0,0 1-1 0 0,0-1 1 0 0,7 4 0 0 0,4 10-1787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7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61 9450 0 0,'-5'-2'689'0'0,"0"-1"402"0"0,14-4-965 0 0,9-2-201 0 0,-1 1 1 0 0,1 0 0 0 0,34-8-1 0 0,-49 15 113 0 0,4-1-94 0 0,0 1-1 0 0,-1 0 1 0 0,1 0-1 0 0,0 0 0 0 0,0 1 1 0 0,-1 0-1 0 0,8 1 1 0 0,-12-1 15 0 0,0 1 0 0 0,-1-1 1 0 0,1 1-1 0 0,0 0 0 0 0,-1 0 0 0 0,1 0 1 0 0,-1 0-1 0 0,1 0 0 0 0,-1 0 0 0 0,0 0 1 0 0,1 0-1 0 0,-1 0 0 0 0,0 1 0 0 0,0-1 1 0 0,0 0-1 0 0,0 1 0 0 0,0-1 0 0 0,0 1 1 0 0,0 0-1 0 0,-1-1 0 0 0,1 1 0 0 0,0-1 1 0 0,-1 1-1 0 0,0 0 0 0 0,1 0 1 0 0,-1-1-1 0 0,0 1 0 0 0,0 0 0 0 0,0 0 1 0 0,0-1-1 0 0,0 1 0 0 0,0 3 0 0 0,-1 7 50 0 0,-1 0-1 0 0,0 0 1 0 0,-1 0-1 0 0,0 0 1 0 0,-1 0-1 0 0,0-1 1 0 0,-10 21-1 0 0,4-9 138 0 0,9-23-148 0 0,0 1 1 0 0,1 0-1 0 0,-1 0 1 0 0,1 0-1 0 0,-1-1 0 0 0,1 1 1 0 0,0 0-1 0 0,-1 0 1 0 0,1 0-1 0 0,0 0 1 0 0,-1 0-1 0 0,1 0 1 0 0,0 0-1 0 0,0 0 1 0 0,0 0-1 0 0,0 0 1 0 0,0 0-1 0 0,0 0 0 0 0,0-1 1 0 0,0 1-1 0 0,1 0 1 0 0,-1 0-1 0 0,0 0 1 0 0,0 0-1 0 0,1 0 1 0 0,-1 0-1 0 0,1 0 1 0 0,-1 0-1 0 0,1-1 1 0 0,-1 1-1 0 0,1 0 0 0 0,-1 0 1 0 0,1-1-1 0 0,0 1 1 0 0,-1 0-1 0 0,1-1 1 0 0,0 1-1 0 0,0-1 1 0 0,1 2-1 0 0,3-1-21 0 0,1 0 0 0 0,-1 0-1 0 0,0 0 1 0 0,1-1 0 0 0,-1 0 0 0 0,9 0-1 0 0,0-1-30 0 0,-7 2-1 0 0,0 0 0 0 0,-1 0-1 0 0,1 1 1 0 0,-1 0 0 0 0,1 0 0 0 0,-1 0 0 0 0,1 1 0 0 0,-1 0-1 0 0,0 0 1 0 0,0 1 0 0 0,-1-1 0 0 0,1 1 0 0 0,-1 1 0 0 0,0-1-1 0 0,8 8 1 0 0,-8-7 81 0 0,0 1 1 0 0,-1-1-1 0 0,1 1 0 0 0,-1 0 0 0 0,0 0 0 0 0,-1 0 0 0 0,1 0 1 0 0,-1 1-1 0 0,-1-1 0 0 0,1 1 0 0 0,-1 0 0 0 0,0 0 0 0 0,0 0 1 0 0,-1 0-1 0 0,1 8 0 0 0,-3-11 104 0 0,0 1 1 0 0,0-1 0 0 0,0 0-1 0 0,-1 0 1 0 0,1 0-1 0 0,-1 0 1 0 0,0 0-1 0 0,0 0 1 0 0,0 0 0 0 0,-1-1-1 0 0,1 1 1 0 0,-1-1-1 0 0,0 1 1 0 0,0-1-1 0 0,0 0 1 0 0,0 0 0 0 0,-1 0-1 0 0,1-1 1 0 0,-1 1-1 0 0,-3 1 1 0 0,-12 8 683 0 0,-1-2 0 0 0,-30 13 0 0 0,-43 20 288 0 0,44-20-504 0 0,-68 24 1 0 0,113-46-426 0 0,-1 0 0 0 0,1 1 0 0 0,-1-2 0 0 0,1 1-1 0 0,-1 0 1 0 0,0-1 0 0 0,1 0 0 0 0,-10-1 566 0 0,8 20-4199 0 0,5-9 1828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2:58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625 1 7730 0 0,'-1'-1'-41'0'0,"0"1"1"0"0,0 0 0 0 0,-1 0 0 0 0,1 1 0 0 0,0-1 0 0 0,0 0 0 0 0,0 0-1 0 0,0 1 1 0 0,0-1 0 0 0,-1 0 0 0 0,1 1 0 0 0,0-1 0 0 0,0 1-1 0 0,0-1 1 0 0,0 1 0 0 0,0 0 0 0 0,0-1 0 0 0,0 1 0 0 0,1 0-1 0 0,-1 0 1 0 0,0 0 0 0 0,0 0 0 0 0,0 0 0 0 0,0 1 0 0 0,-19 32-601 0 0,11-18 475 0 0,-177 289 427 0 0,159-257-180 0 0,2 2 0 0 0,3 0 0 0 0,-27 84 0 0 0,-30 167 679 0 0,70-265-640 0 0,-105 592 776 0 0,113-621-888 0 0,-27 198 456 0 0,-1 228 0 0 0,29-284-318 0 0,6 0-1 0 0,34 192 1 0 0,-6-155 642 0 0,9-2 0 0 0,111 299 0 0 0,-132-429-570 0 0,2-1-1 0 0,2-2 1 0 0,2 0 0 0 0,3-2-1 0 0,65 81 1 0 0,-89-122-188 0 0,14 15 93 0 0,-21-22-120 0 0,1 0 0 0 0,0 0 0 0 0,0-1 0 0 0,0 1 0 0 0,0 0 0 0 0,0 0 0 0 0,1-1 0 0 0,-1 1 0 0 0,0 0 0 0 0,0-1 1 0 0,0 0-1 0 0,0 1 0 0 0,1-1 0 0 0,-1 1 0 0 0,0-1 0 0 0,1 0 0 0 0,-1 0 0 0 0,2 0 0 0 0,-1-2-614 0 0,-1-3-581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1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160 422 5569 0 0,'-2'-6'776'0'0,"0"0"-1"0"0,0-1 1 0 0,1 1 0 0 0,0 0-1 0 0,0-1 1 0 0,0 0-1 0 0,1 1 1 0 0,0-1 0 0 0,1-9-1 0 0,0-10 3741 0 0,9 14-4696 0 0,-7 8 250 0 0,1-1 0 0 0,-1 1 0 0 0,0-1 0 0 0,0 1 0 0 0,2-8 0 0 0,-3 7-67 0 0,1 0 0 0 0,0 1 1 0 0,0-1-1 0 0,0 0 0 0 0,5-5 0 0 0,23-30 6 0 0,-26 32 14 0 0,23-19 129 0 0,-15 4-160 0 0,10-21 8 0 0,-23 44 0 0 0,1 0 0 0 0,-1 0 0 0 0,0 0 0 0 0,0 0 0 0 0,0 0 0 0 0,0 0 0 0 0,0 0 0 0 0,0 0 0 0 0,0 0 0 0 0,0 0 0 0 0,0 0 0 0 0,0 0 0 0 0,0 1 0 0 0,0-1 0 0 0,0 0 0 0 0,0 0 0 0 0,0 0 1 0 0,0 0-1 0 0,0 0 0 0 0,0 0 0 0 0,0 0 0 0 0,0 0 0 0 0,0 0 0 0 0,0 0 0 0 0,0 0 0 0 0,0 0 0 0 0,0 1 0 0 0,0-1 0 0 0,0 0 0 0 0,0 0 0 0 0,0 0 0 0 0,6-7 22 0 0,0 0-1 0 0,-1 0 1 0 0,1 0-1 0 0,6-15 0 0 0,5-7-49 0 0,-16 27 12 0 0,0 0 1 0 0,1 1-1 0 0,-1-1 1 0 0,0 1-1 0 0,0-1 1 0 0,1 1-1 0 0,-1 0 0 0 0,1 0 1 0 0,0-1-1 0 0,-1 1 1 0 0,1 0-1 0 0,0 0 1 0 0,-1 1-1 0 0,1-1 1 0 0,0 0-1 0 0,0 0 0 0 0,0 1 1 0 0,0-1-1 0 0,0 1 1 0 0,0 0-1 0 0,0 0 1 0 0,0-1-1 0 0,0 1 1 0 0,0 0-1 0 0,-1 1 0 0 0,1-1 1 0 0,0 0-1 0 0,0 1 1 0 0,0-1-1 0 0,0 1 1 0 0,0-1-1 0 0,0 1 1 0 0,0 0-1 0 0,-1 0 0 0 0,1 0 1 0 0,0 0-1 0 0,-1 0 1 0 0,1 0-1 0 0,1 2 1 0 0,8 5-6 0 0,1 1 1 0 0,-2 1-1 0 0,0 0 0 0 0,12 14 1 0 0,-21-23 10 0 0,12 17-33 0 0,0 0 0 0 0,11 22 0 0 0,0 0 8 0 0,13 21-49 0 0,-24-43 54 0 0,20 37-1 0 0,-11-18 20 0 0,-1 2-12 0 0,-2 2 0 0 0,-2 0-1 0 0,-1 1 1 0 0,11 49 0 0 0,-2-7 18 0 0,105 407 30 0 0,-105-385-12 0 0,5 11-12 0 0,24 118 30 0 0,-20 0 10 0 0,6 270 0 0 0,-33-302-17 0 0,-8-165-14 0 0,-11 239 74 0 0,-1-166-10 0 0,-50 197 0 0 0,22-169 123 0 0,-5-2 1 0 0,-7-2-1 0 0,-81 151 0 0 0,100-230 257 0 0,-62 79 0 0 0,38-57-246 0 0,-114 155 20 0 0,11 26-9 0 0,146-235-198 0 0,11-17-8 0 0,0-1 0 0 0,0 1 1 0 0,1 0-1 0 0,0 0 1 0 0,-3 9-1 0 0,6-15 24 0 0,0-1-1 0 0,0 1 1 0 0,0-1 0 0 0,-1 1 0 0 0,1-1-1 0 0,0 1 1 0 0,0-1 0 0 0,0 1 0 0 0,0-1-1 0 0,-1 0 1 0 0,1 1 0 0 0,0-1 0 0 0,-1 1-1 0 0,1-1 1 0 0,0 0 0 0 0,-1 1 0 0 0,1-1-1 0 0,0 0 1 0 0,-1 1 0 0 0,1-1 0 0 0,0 0-1 0 0,-1 1 1 0 0,1-1 0 0 0,-1 0 0 0 0,1 0-1 0 0,-1 0 1 0 0,1 1 0 0 0,-1-1 0 0 0,1 0-1 0 0,-1 0 1 0 0,1 0 0 0 0,-1 0 0 0 0,1 0-1 0 0,-1 0 1 0 0,1 0 0 0 0,-1 0 0 0 0,0 0-1 0 0,-21-12 667 0 0,-16-27-471 0 0,36 36-249 0 0,-5-5 41 0 0,1 1 0 0 0,0-1 1 0 0,0-1-1 0 0,1 1 0 0 0,-8-18 0 0 0,0 0-3 0 0,7 14-278 0 0,-1 1-1 0 0,-1 0 1 0 0,0 1-1 0 0,-13-14 0 0 0,8 12-669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6441 0 0,'0'0'-257'0'0,"32"5"761"0"0,-26-4-562 0 0,1 0 157 0 0,0 0 0 0 0,0-1-1 0 0,0 0 1 0 0,0 0 0 0 0,0 0 0 0 0,0-1-1 0 0,0 0 1 0 0,-1 0 0 0 0,10-3 0 0 0,-6 0-119 0 0,2 0 42 0 0,0 1 0 0 0,0 0 0 0 0,16-2 0 0 0,-25 4-43 0 0,0 1 1 0 0,0 0-1 0 0,0 0 0 0 0,0 0 0 0 0,0 0 1 0 0,0 0-1 0 0,0 1 0 0 0,0-1 0 0 0,0 1 1 0 0,0 0-1 0 0,0 0 0 0 0,-1 0 0 0 0,1 0 1 0 0,0 0-1 0 0,0 1 0 0 0,-1-1 0 0 0,1 1 1 0 0,-1-1-1 0 0,0 1 0 0 0,1 0 0 0 0,1 2 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4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 12435 0 0,'0'0'-350'0'0,"2"40"-3109"0"0,-8 58 3465 0 0,5-87-11 0 0,-26 243 31 0 0,20-194 47 0 0,0 21-811 0 0,7-80 392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5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14 126 3049 0 0,'-1'-2'362'0'0,"-1"0"0"0"0,1 0 0 0 0,-1 0 0 0 0,1 0 0 0 0,0-1 0 0 0,0 1 0 0 0,0 0 0 0 0,0-1 0 0 0,1 1 0 0 0,-1-1 0 0 0,1 1 0 0 0,-1-5 0 0 0,2 3-333 0 0,0-1 0 0 0,0 0 0 0 0,1 1 0 0 0,-1 0 0 0 0,1-1 0 0 0,0 1 0 0 0,0 0 0 0 0,1 0 0 0 0,-1 0 0 0 0,1 0 0 0 0,0 1 0 0 0,0-1 0 0 0,0 1 0 0 0,1 0 0 0 0,-1-1 0 0 0,1 2 0 0 0,0-1 0 0 0,0 0 0 0 0,0 1 0 0 0,7-4 0 0 0,-8 4-65 0 0,1 0 0 0 0,0 1 0 0 0,1-1-1 0 0,-1 1 1 0 0,0 0 0 0 0,0 0-1 0 0,0 0 1 0 0,1 1 0 0 0,-1-1-1 0 0,0 1 1 0 0,1 0 0 0 0,-1 1 0 0 0,1-1-1 0 0,-1 1 1 0 0,0-1 0 0 0,0 1-1 0 0,1 1 1 0 0,-1-1 0 0 0,0 0 0 0 0,0 1-1 0 0,0 0 1 0 0,0 0 0 0 0,-1 0-1 0 0,1 1 1 0 0,0-1 0 0 0,-1 1-1 0 0,0 0 1 0 0,5 5 0 0 0,4 3-24 0 0,-2 2 0 0 0,0 0 1 0 0,0 0-1 0 0,-1 0 0 0 0,-1 1 0 0 0,11 23 0 0 0,-18-34 64 0 0,0 1-1 0 0,1-1 0 0 0,-2 1 1 0 0,1 0-1 0 0,0-1 0 0 0,-1 1 0 0 0,1 0 1 0 0,-1 0-1 0 0,0-1 0 0 0,0 1 0 0 0,-1 0 1 0 0,1 0-1 0 0,-1-1 0 0 0,0 1 0 0 0,0 0 1 0 0,0-1-1 0 0,0 1 0 0 0,-1-1 0 0 0,1 0 1 0 0,-1 1-1 0 0,0-1 0 0 0,0 0 1 0 0,-4 4-1 0 0,-5 8 103 0 0,-1-2 1 0 0,-1 0-1 0 0,-24 20 1 0 0,9-9 38 0 0,22-18 43 0 0,0 0 0 0 0,-1-1-1 0 0,0 0 1 0 0,0 0 0 0 0,-1-1 0 0 0,0 1 0 0 0,1-2 0 0 0,-1 1-1 0 0,0-1 1 0 0,-1 0 0 0 0,1-1 0 0 0,-12 2 2140 0 0,19-11-2053 0 0,1-1 0 0 0,0 0 1 0 0,0 1-1 0 0,1-1 0 0 0,2-10 0 0 0,-2 15-313 0 0,0 0 0 0 0,0 0 0 0 0,0 0 1 0 0,0 0-1 0 0,1 0 0 0 0,-1 1 0 0 0,1-1 0 0 0,0 0 0 0 0,0 1 0 0 0,0 0 1 0 0,0-1-1 0 0,0 1 0 0 0,1 0 0 0 0,-1 0 0 0 0,0 0 0 0 0,1 0 1 0 0,3-1-1 0 0,-5 2-8 0 0,1 1 0 0 0,-1-1 0 0 0,1 1 0 0 0,-1 0 0 0 0,1-1 0 0 0,-1 1 1 0 0,1 0-1 0 0,-1 0 0 0 0,1 0 0 0 0,0 0 0 0 0,-1 0 0 0 0,1 1 0 0 0,-1-1 0 0 0,1 0 1 0 0,-1 1-1 0 0,1-1 0 0 0,-1 1 0 0 0,1-1 0 0 0,-1 1 0 0 0,0 0 0 0 0,1 0 0 0 0,-1-1 0 0 0,0 1 1 0 0,0 0-1 0 0,1 0 0 0 0,1 2 0 0 0,35 40-161 0 0,-16-17 261 0 0,-18-23-39 0 0,0 0 0 0 0,0 0 1 0 0,0-1-1 0 0,1 1 1 0 0,-1-1-1 0 0,1 0 1 0 0,-1 0-1 0 0,1-1 1 0 0,0 1-1 0 0,7 0 1 0 0,21 8-106 0 0,-32-10-39 0 0,-1 0 0 0 0,1 0 0 0 0,0 1 0 0 0,-1-1 0 0 0,1 0 0 0 0,-1 1 0 0 0,1-1 0 0 0,-1 0 0 0 0,1 1 0 0 0,-1-1 0 0 0,1 0 0 0 0,-1 1 0 0 0,1-1 0 0 0,-1 1 1 0 0,1-1-1 0 0,-1 1 0 0 0,0-1 0 0 0,1 1 0 0 0,-1 0 0 0 0,0-1 0 0 0,0 1 0 0 0,1-1 0 0 0,-1 1 0 0 0,0 0 0 0 0,0-1 0 0 0,0 1 0 0 0,0-1 0 0 0,0 1 0 0 0,0 0 0 0 0,0-1 1 0 0,0 1-1 0 0,0 0 0 0 0,0-1 0 0 0,0 1 0 0 0,0 0 0 0 0,0-1 0 0 0,-1 1 0 0 0,1-1 0 0 0,0 1 0 0 0,0 0 0 0 0,-1-1 0 0 0,1 1 0 0 0,0-1 0 0 0,-1 1 0 0 0,1-1 1 0 0,0 1-1 0 0,-1-1 0 0 0,1 1 0 0 0,-1 0 0 0 0,-8 8-2198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13931 0 0,'0'0'-187'0'0,"22"-1"-1514"0"0,-14 1 1693 0 0,-1-1 1 0 0,0 1 0 0 0,0 1-1 0 0,0 0 1 0 0,1 0 0 0 0,-1 0 0 0 0,0 1-1 0 0,0 0 1 0 0,0 0 0 0 0,-1 0-1 0 0,1 1 1 0 0,8 5 0 0 0,7 6-3 0 0,-15-11-1 0 0,-1 2-1 0 0,1-1 1 0 0,-1 1 0 0 0,6 6-1 0 0,-8-7-31 0 0,0 1 1 0 0,0 0-1 0 0,-1 0 0 0 0,0 1 0 0 0,0-1 0 0 0,0 1 1 0 0,-1 0-1 0 0,1-1 0 0 0,-2 1 0 0 0,1 0 0 0 0,0 0 1 0 0,-1 1-1 0 0,0-1 0 0 0,-1 0 0 0 0,0 11 1 0 0,-1 11 26 0 0,-1-1 1 0 0,-7 37-1 0 0,0-9-4 0 0,-12 100 64 0 0,8-65 31 0 0,-4 123 0 0 0,21-179 404 0 0,-1-16-6110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6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10746 0 0,'0'0'-22'0'0,"0"-1"0"0"0,0 0-1 0 0,0 1 1 0 0,0-1-1 0 0,0 1 1 0 0,0-1 0 0 0,0 1-1 0 0,0-1 1 0 0,0 1 0 0 0,0-1-1 0 0,0 0 1 0 0,0 1-1 0 0,0-1 1 0 0,1 1 0 0 0,-1-1-1 0 0,0 1 1 0 0,0-1 0 0 0,1 1-1 0 0,-1 0 1 0 0,0-1 0 0 0,1 1-1 0 0,-1-1 1 0 0,0 1-1 0 0,1-1 1 0 0,-1 1 0 0 0,1 0-1 0 0,-1-1 1 0 0,1 1 0 0 0,-1 0-1 0 0,1-1 1 0 0,6 0-36 0 0,-1 1 0 0 0,1-1 0 0 0,-1 1 1 0 0,1 0-1 0 0,-1 1 0 0 0,1-1 0 0 0,-1 1 1 0 0,0 0-1 0 0,13 5 0 0 0,-2-2 76 0 0,11 0 308 0 0,1-1 0 0 0,0-1-1 0 0,-1-2 1 0 0,1-1 0 0 0,0-1 0 0 0,-1-1 0 0 0,42-10 0 0 0,-62 12 62 0 0,-4 0-1245 0 0,-23 0-5925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7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7 155 4769 0 0,'-7'-5'848'0'0,"23"11"-798"0"0,25 2 61 0 0,1-1 1 0 0,72 0-1 0 0,-92-5-113 0 0,609-13 426 0 0,-419 2-238 0 0,245-23 447 0 0,158-3 858 0 0,-555 35-1395 0 0,136 0 507 0 0,225-28-1 0 0,-86-23 517 0 0,-311 49-1082 0 0,-17 1 2 0 0,0 1 0 0 0,0-1 1 0 0,0 0-1 0 0,0-1 0 0 0,0 1 1 0 0,8-4-1 0 0,-15 5 58 0 0,71 2 92 0 0,-72 5-2537 0 0,1-4 2196 0 0,0-2 107 0 0,0 0 0 0 0,0 1-1 0 0,-1-1 1 0 0,1 0 0 0 0,0 1-1 0 0,-1-1 1 0 0,1 0 0 0 0,-1 0-1 0 0,1 1 1 0 0,-1-1-1 0 0,0 0 1 0 0,1 0 0 0 0,-1 0-1 0 0,0 0 1 0 0,0 0 0 0 0,0 0-1 0 0,0 0 1 0 0,-2 2 0 0 0,-9 4-63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2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10 14059 0 0,'-5'-9'-794'0'0,"4"17"-830"0"0,0 7 1347 0 0,-26 120-104 0 0,-4 28 563 0 0,24-86-268 0 0,-9 64 178 0 0,12-121-1429 0 0,-1 0-1 0 0,-11 28 1 0 0,10-35-202 0 0,0 0-240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09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80 164 1824 0 0,'-79'0'5548'0'0,"89"5"-6264"0"0,32 5 747 0 0,0-1-1 0 0,0-2 1 0 0,1-2-1 0 0,44 0 1 0 0,-43-3 9 0 0,96 4 104 0 0,142-14 0 0 0,139-36 527 0 0,238-14 366 0 0,-74 8-424 0 0,-491 39-503 0 0,346-27 305 0 0,-111 43-234 0 0,-287-9-112 0 0,-25 2-12 0 0,0 0 1 0 0,0 1 0 0 0,0 1 0 0 0,25 3 0 0 0,-16-1-3773 0 0,-38 8 2365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0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8834 0 0,'0'0'-322'0'0,"1"2"-574"0"0,-1-1 891 0 0,0-1 0 0 0,0 1-1 0 0,1 0 1 0 0,-1-1 0 0 0,1 1-1 0 0,-1 0 1 0 0,0-1 0 0 0,1 1-1 0 0,-1-1 1 0 0,1 1 0 0 0,-1-1-1 0 0,1 1 1 0 0,0-1 0 0 0,-1 1-1 0 0,1-1 1 0 0,-1 1 0 0 0,1-1-1 0 0,0 0 1 0 0,-1 1 0 0 0,1-1-1 0 0,0 0 1 0 0,0 1 0 0 0,-1-1-1 0 0,2 0 1 0 0,47 9-140 0 0,1-2 0 0 0,0-3 0 0 0,81-2 1 0 0,0 0 63 0 0,773 17-101 0 0,148-101 944 0 0,-426 7-411 0 0,-163 11 119 0 0,-394 48-197 0 0,-56 11-230 0 0,1 2 0 0 0,-1-1 0 0 0,1 2 0 0 0,0 0 1 0 0,0 0-1 0 0,0 1 0 0 0,17 2 0 0 0,13-3 5 0 0,-38 1-53 0 0,0 0 1 0 0,0 0-1 0 0,0 1 0 0 0,-1 0 1 0 0,1 0-1 0 0,0 0 0 0 0,0 1 1 0 0,0 0-1 0 0,8 2 0 0 0,-9-1-30 0 0,1 0 0 0 0,0 0 0 0 0,0-1 0 0 0,0 0-1 0 0,0 0 1 0 0,0 0 0 0 0,11-1 0 0 0,-17 0-39 0 0,1 0 56 0 0,-1 0 0 0 0,0 0 0 0 0,0 0 0 0 0,1 0 0 0 0,-1 0 0 0 0,0 0 0 0 0,0 0 1 0 0,0 1-1 0 0,1-1 0 0 0,-1 0 0 0 0,0 0 0 0 0,0 0 0 0 0,0 0 0 0 0,1 0 0 0 0,-1 1 0 0 0,0-1 0 0 0,0 0 1 0 0,0 0-1 0 0,0 0 0 0 0,0 0 0 0 0,1 1 0 0 0,-1-1 0 0 0,0 0 0 0 0,0 0 0 0 0,0 1 0 0 0,0-1 0 0 0,0 0 1 0 0,0 0-1 0 0,0 0 0 0 0,0 1 0 0 0,0-1 0 0 0,0 0 0 0 0,0 0 0 0 0,0 1 0 0 0,0-1 0 0 0,0 0 0 0 0,0 0 1 0 0,0 1-1 0 0,0-1 0 0 0,0 0 0 0 0,0 0 0 0 0,0 1 0 0 0,0-1 0 0 0,0 0 0 0 0,-1 0 0 0 0,2 3-54 0 0,-1-1 32 0 0,0-1 0 0 0,1 1 0 0 0,-1 0 0 0 0,0 0 1 0 0,0 0-1 0 0,-1 0 0 0 0,1 0 0 0 0,0 0 0 0 0,0 0 1 0 0,-1 0-1 0 0,0 0 0 0 0,1-1 0 0 0,-1 1 0 0 0,0 0 1 0 0,-1 2-1 0 0,-7 8-42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1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8074 0 0,'0'0'14'0'0,"19"21"-4526"0"0,-7-6 4670 0 0,2-1 1 0 0,-1-1 0 0 0,2 0 0 0 0,-1-1 0 0 0,2-1 0 0 0,31 18 0 0 0,23 5 3588 0 0,-72-29-3735 0 0,0-1 0 0 0,0 1 0 0 0,-1 0-1 0 0,1 0 1 0 0,-1-1 0 0 0,0 0 0 0 0,0 1 0 0 0,-1-1 0 0 0,1 0-1 0 0,-7 5 1 0 0,-4 7 76 0 0,-148 182-945 0 0,115-139 367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7242 0 0,'0'0'1831'0'0,"8"24"-6023"0"0,0-14 4282 0 0,1-1 0 0 0,-1 0 0 0 0,1 0-1 0 0,1-1 1 0 0,-1 0 0 0 0,16 8 0 0 0,66 33 272 0 0,-52-30-182 0 0,13 14 3960 0 0,-55-31-4146 0 0,1 1 1 0 0,0 0 0 0 0,-1 1 0 0 0,1-1-1 0 0,0 0 1 0 0,0 0 0 0 0,1 1 0 0 0,-1-1 0 0 0,-1 6-1 0 0,-3 4-26 0 0,-51 105 188 0 0,8-14-1245 0 0,-69 105-1 0 0,64-132 712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 9186 0 0,'0'0'396'0'0,"4"13"-2647"0"0,2 2 2236 0 0,0-1 1 0 0,1 0-1 0 0,0-1 0 0 0,1 0 1 0 0,0 0-1 0 0,1-1 0 0 0,1 1 1 0 0,0-2-1 0 0,1 0 0 0 0,0 0 1 0 0,20 15-1 0 0,16 10 1271 0 0,-47-36-1173 0 0,1 1-1 0 0,0 0 1 0 0,-1-1 0 0 0,1 1-1 0 0,-1 0 1 0 0,1-1 0 0 0,-1 1-1 0 0,1 0 1 0 0,-1 0 0 0 0,1 0-1 0 0,-1-1 1 0 0,0 1 0 0 0,0 0 0 0 0,1 0-1 0 0,-1 0 1 0 0,0 0 0 0 0,0 0-1 0 0,0 0 1 0 0,0 0 0 0 0,0 0-1 0 0,0-1 1 0 0,0 1 0 0 0,0 0-1 0 0,0 0 1 0 0,-1 0 0 0 0,1 0-1 0 0,0 0 1 0 0,0 0 0 0 0,-1-1-1 0 0,1 1 1 0 0,-1 0 0 0 0,1 0-1 0 0,-1 0 1 0 0,1-1 0 0 0,-2 2-1 0 0,-23 37-449 0 0,17-29 635 0 0,-251 336-483 0 0,197-273 200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9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4193 0 0,'0'0'1068'0'0,"0"15"-4014"0"0,25 171 1058 0 0,5 204 2952 0 0,-30-385-1015 0 0,0-1 1 0 0,0 0-1 0 0,0 1 0 0 0,0-1 1 0 0,0 0-1 0 0,-1 1 0 0 0,0-1 1 0 0,0 0-1 0 0,0 1 0 0 0,-4 5 1 0 0,1-4-4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19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8050 0 0,'45'159'-2075'0'0,"-21"-78"2244"0"0,-24-80-148 0 0,0 0-1 0 0,0 0 1 0 0,0 0 0 0 0,0 0 0 0 0,0 0-1 0 0,0 0 1 0 0,1 0 0 0 0,-1 0 0 0 0,0 0-1 0 0,1 0 1 0 0,-1-1 0 0 0,1 1 0 0 0,-1 0-1 0 0,1 0 1 0 0,-1 0 0 0 0,1 0 0 0 0,-1-1-1 0 0,1 1 1 0 0,0 0 0 0 0,-1 0 0 0 0,1-1-1 0 0,0 1 1 0 0,0-1 0 0 0,1 2-1 0 0,-1-3 48 0 0,0 1-1 0 0,-1-1 0 0 0,1 1 1 0 0,0-1-1 0 0,0 1 0 0 0,0-1 0 0 0,-1 1 1 0 0,1-1-1 0 0,0 0 0 0 0,-1 1 1 0 0,1-1-1 0 0,0 0 0 0 0,-1 1 0 0 0,1-1 1 0 0,-1 0-1 0 0,1 0 0 0 0,-1 0 1 0 0,1 0-1 0 0,-1-1 0 0 0,20-53 796 0 0,-11 25-912 0 0,0 1-1 0 0,2 0 0 0 0,2 0 1 0 0,20-36-1 0 0,-32 64 8 0 0,0-1-1 0 0,0 1 0 0 0,0-1 1 0 0,0 1-1 0 0,0 0 1 0 0,0-1-1 0 0,0 1 1 0 0,0 0-1 0 0,0 0 0 0 0,1 0 1 0 0,-1 0-1 0 0,0 0 1 0 0,1 0-1 0 0,-1 0 0 0 0,1 0 1 0 0,-1 0-1 0 0,1 1 1 0 0,-1-1-1 0 0,1 0 1 0 0,0 1-1 0 0,-1 0 0 0 0,1-1 1 0 0,0 1-1 0 0,-1 0 1 0 0,3 0-1 0 0,-1 1-33 0 0,0-1 0 0 0,-1 1-1 0 0,1 0 1 0 0,-1 0 0 0 0,1 1-1 0 0,0-1 1 0 0,-1 0 0 0 0,0 1 0 0 0,1 0-1 0 0,-1-1 1 0 0,0 1 0 0 0,0 0-1 0 0,3 4 1 0 0,5 6-60 0 0,-1 1 1 0 0,0 0-1 0 0,-1 0 0 0 0,8 18 0 0 0,-11-18 153 0 0,-1-1 0 0 0,0 1 0 0 0,-1 0 0 0 0,0 0 0 0 0,1 17 0 0 0,5 22 417 0 0,-9-51-435 0 0,0 0-1 0 0,0-1 0 0 0,0 1 1 0 0,0 0-1 0 0,0 0 1 0 0,0-1-1 0 0,0 1 0 0 0,0 0 1 0 0,0-1-1 0 0,1 1 0 0 0,-1 0 1 0 0,0 0-1 0 0,1-1 1 0 0,-1 1-1 0 0,0-1 0 0 0,1 1 1 0 0,-1 0-1 0 0,0-1 0 0 0,1 1 1 0 0,-1-1-1 0 0,1 1 0 0 0,0-1 1 0 0,-1 1-1 0 0,1-1 1 0 0,-1 1-1 0 0,1-1 0 0 0,0 0 1 0 0,-1 1-1 0 0,1-1 0 0 0,-1 0 1 0 0,1 1-1 0 0,0-1 1 0 0,0 0-1 0 0,-1 0 0 0 0,1 0 1 0 0,0 0-1 0 0,-1 1 0 0 0,1-1 1 0 0,0 0-1 0 0,0 0 1 0 0,-1-1-1 0 0,1 1 0 0 0,0 0 1 0 0,0 0-1 0 0,-1 0 0 0 0,1 0 1 0 0,0-1-1 0 0,-1 1 0 0 0,1 0 1 0 0,0 0-1 0 0,-1-1 1 0 0,1 1-1 0 0,0-1 0 0 0,9-5-254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0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8562 0 0,'10'76'-1967'0'0,"6"501"2708"0"0,-13-545-2612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0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8506 0 0,'0'-3'-3'0'0,"1"1"1"0"0,-1 0-1 0 0,1-1 0 0 0,0 1 1 0 0,-1 0-1 0 0,1 0 1 0 0,0 0-1 0 0,0-1 1 0 0,1 1-1 0 0,-1 0 0 0 0,0 0 1 0 0,1 1-1 0 0,-1-1 1 0 0,1 0-1 0 0,-1 0 0 0 0,1 1 1 0 0,4-3-1 0 0,-1 0-58 0 0,0 1 0 0 0,0 1 0 0 0,0-1 0 0 0,1 1 0 0 0,0 0 0 0 0,10-3 0 0 0,4 1-221 0 0,1 1 0 0 0,-1 1-1 0 0,24 1 1 0 0,-39 1 189 0 0,0 0 1 0 0,1 0-1 0 0,-1 1 1 0 0,0 0-1 0 0,0 0 0 0 0,0 0 1 0 0,0 0-1 0 0,0 1 1 0 0,8 3-1 0 0,-12-4 80 0 0,1 0-1 0 0,-1 1 1 0 0,1-1-1 0 0,-1 0 1 0 0,0 0-1 0 0,1 1 1 0 0,-1-1-1 0 0,0 1 1 0 0,0-1-1 0 0,0 1 1 0 0,0-1-1 0 0,0 1 1 0 0,0 0-1 0 0,-1-1 1 0 0,1 1-1 0 0,0 0 1 0 0,-1 0-1 0 0,0-1 1 0 0,1 1-1 0 0,-1 0 1 0 0,0 0-1 0 0,0 0 1 0 0,0 0-1 0 0,0 0 1 0 0,0-1-1 0 0,0 1 1 0 0,-1 0-1 0 0,1 0 1 0 0,0 0-1 0 0,-2 2 1 0 0,-2 10 59 0 0,-1 0 1 0 0,-1 0 0 0 0,0-1 0 0 0,-1 0 0 0 0,0 0 0 0 0,-10 12 0 0 0,-59 72 357 0 0,66-85-352 0 0,-14 15 66 0 0,-19 26 220 0 0,42-52-379 0 0,0-1 0 0 0,0 1-1 0 0,0 0 1 0 0,0 0 0 0 0,0-1 0 0 0,0 1 0 0 0,0 0 0 0 0,0-1 0 0 0,0 1 0 0 0,0-1 0 0 0,0 1 0 0 0,0-1-1 0 0,0 0 1 0 0,0 1 0 0 0,-1-1 0 0 0,0 0 0 0 0,9-18-730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0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4945 0 0,'2'8'-226'0'0,"-1"0"-1"0"0,0 0 1 0 0,-1 0-1 0 0,0 0 1 0 0,0 0-1 0 0,-2 10 1 0 0,1-8 191 0 0,0 0-1 0 0,1-1 1 0 0,2 19 0 0 0,3 2 48 0 0,-1-2 6 0 0,10 36 1 0 0,-11-56 7 0 0,0 1 0 0 0,0-1-1 0 0,1 0 1 0 0,0 0 0 0 0,0-1 0 0 0,1 1 0 0 0,0-1 0 0 0,9 11 0 0 0,-10-15 134 0 0,0 0 1 0 0,0 0 0 0 0,0 0-1 0 0,0 0 1 0 0,0-1 0 0 0,1 0-1 0 0,-1 0 1 0 0,1 0 0 0 0,0 0-1 0 0,-1-1 1 0 0,1 0 0 0 0,0 0-1 0 0,0 0 1 0 0,0-1 0 0 0,0 1-1 0 0,6-1 1 0 0,-8 0-13 0 0,-1 0 0 0 0,1 0 0 0 0,-1-1 0 0 0,1 1 0 0 0,-1 0 0 0 0,0-1 0 0 0,1 1 0 0 0,-1-1 0 0 0,1 0 0 0 0,-1 0-1 0 0,0 0 1 0 0,0 0 0 0 0,0 0 0 0 0,1-1 0 0 0,-1 1 0 0 0,0 0 0 0 0,-1-1 0 0 0,1 0 0 0 0,0 1 0 0 0,0-1 0 0 0,-1 0 0 0 0,1 0 0 0 0,-1 0 0 0 0,1 0 0 0 0,-1 0 0 0 0,0-1 0 0 0,0 1-1 0 0,0 0 1 0 0,0 0 0 0 0,0-1 0 0 0,-1 1 0 0 0,1-1 0 0 0,0-3 0 0 0,1-23 56 0 0,-2-1 1 0 0,0 1-1 0 0,-2 0 1 0 0,-2-1-1 0 0,0 1 0 0 0,-2 1 1 0 0,-12-38-1 0 0,17 65-299 0 0,0 0 0 0 0,1-1-1 0 0,-1 1 1 0 0,1-1 0 0 0,0 1-1 0 0,-1-1 1 0 0,1 1 0 0 0,0-1-1 0 0,0 1 1 0 0,0-1 0 0 0,0 1-1 0 0,0-1 1 0 0,0-2 0 0 0,1 3-9 0 0,0 0 0 0 0,0 0-1 0 0,0 1 1 0 0,0-1 0 0 0,0 0 0 0 0,1 1 0 0 0,-1-1 0 0 0,0 1 0 0 0,0-1 0 0 0,1 1-1 0 0,-1 0 1 0 0,0-1 0 0 0,0 1 0 0 0,1 0 0 0 0,-1 0 0 0 0,0 0 0 0 0,2 0-1 0 0,58-13-4242 0 0,-41 9 3038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6:02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87 10554 0 0,'4'-6'9'0'0,"-1"0"-1"0"0,1 1 0 0 0,0-1 1 0 0,1 1-1 0 0,-1 0 0 0 0,1 0 0 0 0,0 0 1 0 0,0 1-1 0 0,0 0 0 0 0,1 0 1 0 0,0 0-1 0 0,8-4 0 0 0,-10 5 7 0 0,1 1-1 0 0,-1-1 0 0 0,1 1 0 0 0,0 0 0 0 0,0 0 1 0 0,0 1-1 0 0,0 0 0 0 0,0 0 0 0 0,1 0 0 0 0,-1 0 1 0 0,0 1-1 0 0,0-1 0 0 0,1 2 0 0 0,-1-1 0 0 0,0 0 0 0 0,8 3 1 0 0,-11-2-27 0 0,0-1 0 0 0,0 2 0 0 0,0-1 1 0 0,0 0-1 0 0,0 0 0 0 0,0 1 0 0 0,-1-1 1 0 0,1 1-1 0 0,0-1 0 0 0,-1 1 0 0 0,1 0 1 0 0,-1 0-1 0 0,0-1 0 0 0,0 1 0 0 0,0 0 1 0 0,0 0-1 0 0,0 0 0 0 0,0 0 0 0 0,0 1 1 0 0,0-1-1 0 0,-1 0 0 0 0,1 0 0 0 0,-1 0 1 0 0,0 1-1 0 0,0 1 0 0 0,1 8 2 0 0,-2-1 0 0 0,1 0 0 0 0,-5 21-1 0 0,2-11 48 0 0,-3 2 1 0 0,0 1 0 0 0,-1-1 0 0 0,-1-1-1 0 0,-1 1 1 0 0,-19 32 0 0 0,14-28 65 0 0,-19 26 1 0 0,26-44-72 0 0,5-8-27 0 0,1 1 0 0 0,0-1 0 0 0,0 0-1 0 0,0 1 1 0 0,0-1 0 0 0,0 0 0 0 0,0 1 0 0 0,0 0 0 0 0,0-1 0 0 0,0 1 0 0 0,1-1 0 0 0,-2 4 282 0 0,-1-15-25 0 0,3 7-262 0 0,-1 0 1 0 0,1 1 0 0 0,-1-1-1 0 0,1 0 1 0 0,0 0 0 0 0,0 0-1 0 0,1 0 1 0 0,-1 0 0 0 0,0 0-1 0 0,1 0 1 0 0,0 0 0 0 0,0 1-1 0 0,0-1 1 0 0,0 0 0 0 0,0 0-1 0 0,0 1 1 0 0,1-1 0 0 0,-1 1 0 0 0,1-1-1 0 0,0 1 1 0 0,-1 0 0 0 0,1-1-1 0 0,0 1 1 0 0,1 0 0 0 0,-1 0-1 0 0,0 1 1 0 0,4-4-1 0 0,13-7-13 0 0,0 1 0 0 0,0 0 0 0 0,1 2-1 0 0,0 0 1 0 0,25-7 0 0 0,-37 13 9 0 0,0 1 1 0 0,0 0 0 0 0,1 0 0 0 0,-1 1-1 0 0,1 0 1 0 0,-1 0 0 0 0,1 1 0 0 0,0 0 0 0 0,-1 0-1 0 0,1 1 1 0 0,-1 1 0 0 0,1-1 0 0 0,-1 1-1 0 0,0 1 1 0 0,0-1 0 0 0,10 6 0 0 0,-13-6-4 0 0,-1 1-1 0 0,0 1 1 0 0,1-1 0 0 0,-1 1 0 0 0,0 0 0 0 0,-1 0-1 0 0,1 0 1 0 0,-1 0 0 0 0,0 0 0 0 0,0 1 0 0 0,0 0-1 0 0,0-1 1 0 0,-1 1 0 0 0,0 0 0 0 0,0 0 0 0 0,0 0-1 0 0,-1 1 1 0 0,1-1 0 0 0,-1 0 0 0 0,-1 1 0 0 0,1-1-1 0 0,-1 0 1 0 0,0 1 0 0 0,0-1 0 0 0,0 1 0 0 0,-3 9-1 0 0,2-7 45 0 0,-1 0-1 0 0,0 0 0 0 0,-1 0 0 0 0,1 0 1 0 0,-2 0-1 0 0,1 0 0 0 0,-1-1 0 0 0,0 0 0 0 0,-1 0 1 0 0,0 0-1 0 0,0 0 0 0 0,0-1 0 0 0,-1 0 1 0 0,0 0-1 0 0,0 0 0 0 0,-12 8 0 0 0,-5-1 212 0 0,0-1 0 0 0,0-1 0 0 0,-1-1 0 0 0,0-2 0 0 0,-1 0 0 0 0,0-1 0 0 0,-30 3 0 0 0,34-7 107 0 0,1 0-1 0 0,-1-2 1 0 0,0-1-1 0 0,0 0 1 0 0,1-2-1 0 0,-1 0 1 0 0,1-1-1 0 0,-1-2 1 0 0,-27-8-1 0 0,43 11-243 0 0,1 0 0 0 0,-1 0-1 0 0,1 0 1 0 0,-1 0-1 0 0,1-1 1 0 0,0 0 0 0 0,0 0-1 0 0,0 0 1 0 0,1 0-1 0 0,-1 0 1 0 0,1-1 0 0 0,-1 0-1 0 0,1 0 1 0 0,-3-5-1 0 0,6 9-44 0 0,4 17-5675 0 0,-3-12 5012 0 0,4 1-1574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1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5353 0 0,'1'0'-62'0'0,"0"0"1"0"0,-1 1-1 0 0,1-1 0 0 0,0 0 0 0 0,-1 0 1 0 0,1 1-1 0 0,0-1 0 0 0,0 0 0 0 0,-1 1 1 0 0,1-1-1 0 0,-1 0 0 0 0,1 1 0 0 0,0-1 1 0 0,-1 1-1 0 0,1-1 0 0 0,-1 1 0 0 0,1-1 1 0 0,-1 1-1 0 0,1 0 0 0 0,-1-1 0 0 0,0 1 1 0 0,1 0-1 0 0,-1-1 0 0 0,0 1 0 0 0,1 0 1 0 0,-1-1-1 0 0,0 1 0 0 0,1 1 0 0 0,8 23-193 0 0,-8-24 209 0 0,7 33 83 0 0,-1 0 0 0 0,-1 1 0 0 0,-2 0 0 0 0,-2 0 0 0 0,-3 52 0 0 0,4 38 106 0 0,-1-87-69 0 0,0-3 217 0 0,11 58-1 0 0,-13-93-267 0 0,0 3 227 0 0,0 0-166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1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11522 0 0,'0'0'-366'0'0,"1"3"-482"0"0,2 0 852 0 0,0 0 0 0 0,0 0 0 0 0,0-1 0 0 0,0 1 0 0 0,0-1 1 0 0,1 0-1 0 0,-1 1 0 0 0,1-1 0 0 0,-1-1 0 0 0,1 1 0 0 0,0-1 0 0 0,0 1 1 0 0,0-1-1 0 0,0 0 0 0 0,0 0 0 0 0,0-1 0 0 0,0 1 0 0 0,5-1 1 0 0,0 0 39 0 0,-1-1 0 0 0,0 1 0 0 0,0-2 1 0 0,1 1-1 0 0,-1-1 0 0 0,0 0 0 0 0,0-1 1 0 0,9-4-1 0 0,23-11 1590 0 0,-14 6-2190 0 0,-21 10 420 0 0,-3 1 99 0 0,0 0 0 0 0,1 0 0 0 0,-1 0 1 0 0,1 0-1 0 0,-1 0 0 0 0,1 1 0 0 0,-1-1 0 0 0,1 1 0 0 0,4 0 0 0 0,8 0-15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2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83 6561 0 0,'0'0'-461'0'0,"1"7"-709"0"0,1-2 1105 0 0,-1-1-1 0 0,0 1 0 0 0,0 0 0 0 0,-1-1 0 0 0,0 1 0 0 0,1 0 1 0 0,-2 0-1 0 0,1-1 0 0 0,0 1 0 0 0,-1 0 0 0 0,0-1 1 0 0,0 1-1 0 0,-4 8 0 0 0,-11 42-18 0 0,12-41-40 0 0,1-1 0 0 0,1 1 0 0 0,1 0 0 0 0,-1 26 0 0 0,2-36 141 0 0,1 0 0 0 0,-1 0 1 0 0,1 0-1 0 0,0 0 1 0 0,0 0-1 0 0,0 0 0 0 0,0 0 1 0 0,1 0-1 0 0,-1 0 1 0 0,1 0-1 0 0,0 0 0 0 0,0-1 1 0 0,1 1-1 0 0,3 3 1 0 0,-3-4 95 0 0,0-1 1 0 0,0 1 0 0 0,1-1-1 0 0,-1 0 1 0 0,1 0 0 0 0,-1 0 0 0 0,1-1-1 0 0,0 0 1 0 0,-1 1 0 0 0,1-1 0 0 0,0 0-1 0 0,0-1 1 0 0,0 1 0 0 0,0-1 0 0 0,0 1-1 0 0,0-1 1 0 0,0-1 0 0 0,4 1 0 0 0,-2-1 149 0 0,1 0 0 0 0,-1-1 0 0 0,0 0 0 0 0,0 0 0 0 0,0 0 0 0 0,0-1 1 0 0,0 1-1 0 0,-1-1 0 0 0,1-1 0 0 0,-1 1 0 0 0,0-1 0 0 0,0 0 0 0 0,8-7 1 0 0,-1-2 333 0 0,0 0 1 0 0,0-1 0 0 0,15-24-1 0 0,-24 32-492 0 0,-1 0 1 0 0,1 1-1 0 0,-1-1 0 0 0,0 0 1 0 0,-1 0-1 0 0,1 0 0 0 0,-1-1 1 0 0,0 1-1 0 0,-1 0 0 0 0,1 0 1 0 0,-1-1-1 0 0,-1 1 0 0 0,1 0 1 0 0,-1 0-1 0 0,0-1 0 0 0,-1 1 0 0 0,1 0 1 0 0,-1 0-1 0 0,-4-9 0 0 0,-1-1-69 0 0,0 1-1 0 0,-1 0 1 0 0,-1 0-1 0 0,0 1 0 0 0,-1 0 1 0 0,-12-13-1 0 0,20 24-94 0 0,-1 0 0 0 0,1 1 0 0 0,-1-1 0 0 0,1 1 0 0 0,-1-1 0 0 0,0 1 0 0 0,0 0 0 0 0,0 0 0 0 0,0 0 0 0 0,0 1 0 0 0,0-1 0 0 0,-5-1 0 0 0,5 3-61 0 0,1 0-1 0 0,0 0 1 0 0,0 0-1 0 0,0 0 1 0 0,0 1-1 0 0,-1-1 1 0 0,1 1 0 0 0,0-1-1 0 0,0 1 1 0 0,0 0-1 0 0,0-1 1 0 0,0 1-1 0 0,0 0 1 0 0,0 1-1 0 0,0-1 1 0 0,0 0 0 0 0,1 0-1 0 0,-1 1 1 0 0,0-1-1 0 0,1 1 1 0 0,-3 2-1 0 0,-6 7-1049 0 0,-1 1-1 0 0,-11 18 1 0 0,8-9-208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2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10666 0 0,'2'7'-76'0'0,"0"-1"-1"0"0,0 1 1 0 0,1 0-1 0 0,-1-1 1 0 0,1 0-1 0 0,1 0 1 0 0,-1 0-1 0 0,7 9 1 0 0,2 4 68 0 0,-5-7 51 0 0,0 2-48 0 0,1 0 0 0 0,14 16 0 0 0,-21-27 20 0 0,1-1-1 0 0,-1 0 1 0 0,1 0-1 0 0,0 0 1 0 0,0 0 0 0 0,0 0-1 0 0,0-1 1 0 0,0 1-1 0 0,1 0 1 0 0,-1-1 0 0 0,0 0-1 0 0,1 0 1 0 0,-1 1 0 0 0,1-1-1 0 0,0-1 1 0 0,-1 1-1 0 0,1 0 1 0 0,0-1 0 0 0,-1 1-1 0 0,6-1 1 0 0,-6 0 79 0 0,0-1 1 0 0,0 0 0 0 0,0 0-1 0 0,0 0 1 0 0,0 0-1 0 0,0 0 1 0 0,0-1-1 0 0,0 1 1 0 0,-1-1-1 0 0,1 1 1 0 0,0-1 0 0 0,-1 1-1 0 0,1-1 1 0 0,-1 0-1 0 0,0 0 1 0 0,1 0-1 0 0,-1 0 1 0 0,1-4-1 0 0,19-43 1024 0 0,-18 40-1033 0 0,70-161 106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3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0 7506 0 0,'0'0'-339'0'0,"1"39"-2142"0"0,-1-3 2146 0 0,-11 67 0 0 0,6-58 404 0 0,-1 61 0 0 0,6-80-26 0 0,5 67 3 0 0,-4-83 34 0 0,1-1 0 0 0,0 1 0 0 0,0-1 0 0 0,1 0 0 0 0,0 0 0 0 0,0 0-1 0 0,7 11 1 0 0,2-8 177 0 0,-12-12-253 0 0,1 0 0 0 0,-1 0 0 0 0,0 0 0 0 0,1 0 0 0 0,-1 0 0 0 0,1 0 0 0 0,-1 0 0 0 0,0 0 0 0 0,1 0 0 0 0,-1 0 0 0 0,0 0 0 0 0,1 0 1 0 0,-1-1-1 0 0,0 1 0 0 0,1 0 0 0 0,-1 0 0 0 0,0 0 0 0 0,1-1 0 0 0,-1 1 0 0 0,0 0 0 0 0,0 0 0 0 0,1-1 0 0 0,-1 1 0 0 0,0 0 0 0 0,0 0 0 0 0,1-1 0 0 0,-1 1 0 0 0,0 0 1 0 0,0-1-1 0 0,0 1 0 0 0,0 0 0 0 0,1-1 0 0 0,-1 1 0 0 0,0 0 0 0 0,0-1 0 0 0,0 1 0 0 0,0 0 0 0 0,0-1 0 0 0,3-10-4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3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12147 0 0,'0'0'-354'0'0,"25"15"-1676"0"0,-11-10 2061 0 0,-1-2 0 0 0,1 0-1 0 0,0 0 1 0 0,1-2 0 0 0,-1 1-1 0 0,0-2 1 0 0,26-1 0 0 0,-5-3 218 0 0,68-16 1 0 0,-83 18-752 0 0,-16 18-825 0 0,-3 1 1499 0 0,64 417-149 0 0,-40-303 236 0 0,-20-121-1210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3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10170 0 0,'5'-2'-157'0'0,"1"0"0"0"0,0 0 0 0 0,-1 0 0 0 0,1 1 0 0 0,0 0 0 0 0,0 0 0 0 0,0 0 0 0 0,0 1 0 0 0,0 0 0 0 0,0 0 0 0 0,0 0 0 0 0,0 1 0 0 0,6 1 0 0 0,-7-1 67 0 0,-1 0-1 0 0,1 0 1 0 0,-1 1 0 0 0,1 0-1 0 0,-1-1 1 0 0,0 2 0 0 0,0-1 0 0 0,0 0-1 0 0,0 1 1 0 0,-1 0 0 0 0,1-1-1 0 0,0 1 1 0 0,-1 1 0 0 0,0-1 0 0 0,0 1-1 0 0,0-1 1 0 0,4 7 0 0 0,-6-6 87 0 0,1-1 0 0 0,-1 1 0 0 0,0-1 0 0 0,0 1 0 0 0,-1 0 0 0 0,1 0 0 0 0,-1 0 0 0 0,1-1 0 0 0,-1 1 0 0 0,0 0 1 0 0,-1 0-1 0 0,1 0 0 0 0,-1 0 0 0 0,1-1 0 0 0,-1 1 0 0 0,0 0 0 0 0,-3 4 0 0 0,1 1 49 0 0,-1 0 1 0 0,0-1-1 0 0,-1 0 0 0 0,0 0 1 0 0,-10 13-1 0 0,4-8 38 0 0,6-6-10 0 0,0-1 1 0 0,-1 0-1 0 0,-12 10 0 0 0,2-1 129 0 0,15-13-191 0 0,-1 0 1 0 0,1 0-1 0 0,-1 0 1 0 0,0-1-1 0 0,1 1 1 0 0,-1-1-1 0 0,0 1 1 0 0,0-1-1 0 0,0 0 1 0 0,0 0-1 0 0,0 0 1 0 0,0 0-1 0 0,-1 0 1 0 0,1 0-1 0 0,0-1 1 0 0,-5 2-1 0 0,6-2-332 0 0,-1-13-783 0 0,5 0 287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4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3913 0 0,'11'58'-575'0'0,"-16"42"1143"0"0,-1 17-219 0 0,6-102-349 0 0,1 0 1 0 0,0 0 0 0 0,2-1-1 0 0,-1 1 1 0 0,8 21-1 0 0,-8-31 73 0 0,-1-1 0 0 0,1 0 1 0 0,0 0-1 0 0,0-1 0 0 0,0 1 0 0 0,1 0 0 0 0,-1-1 0 0 0,1 1 0 0 0,0-1 0 0 0,0 0 0 0 0,6 5 0 0 0,-7-7 65 0 0,-1 0 0 0 0,1 0 0 0 0,0 0 0 0 0,-1 0 0 0 0,1-1 0 0 0,0 1-1 0 0,0-1 1 0 0,0 1 0 0 0,-1-1 0 0 0,1 1 0 0 0,0-1 0 0 0,0 0 0 0 0,0 0-1 0 0,0 0 1 0 0,-1 0 0 0 0,1-1 0 0 0,0 1 0 0 0,0 0 0 0 0,0-1 0 0 0,0 1 0 0 0,-1-1-1 0 0,1 0 1 0 0,0 1 0 0 0,-1-1 0 0 0,1 0 0 0 0,0 0 0 0 0,-1 0 0 0 0,1 0-1 0 0,1-2 1 0 0,2-2 106 0 0,0 0 0 0 0,0 0 0 0 0,-1 0 0 0 0,0 0 0 0 0,0-1 0 0 0,0 0 0 0 0,0 1 0 0 0,-1-2 0 0 0,0 1 0 0 0,0 0 0 0 0,-1-1 0 0 0,0 1 0 0 0,2-10 0 0 0,2-12-6 0 0,3-55 0 0 0,-6 43-125 0 0,-1 11-120 0 0,-2 0 0 0 0,0 0 0 0 0,-2 1-1 0 0,-6-33 1 0 0,5 51-119 0 0,-3-17 314 0 0,6 26-320 0 0,0 0 0 0 0,0 1 0 0 0,0-1 0 0 0,0 0 0 0 0,0 0 1 0 0,0 0-1 0 0,0 0 0 0 0,0 0 0 0 0,0 0 0 0 0,0 0 0 0 0,0 1 0 0 0,0-1 1 0 0,1 0-1 0 0,-1 0 0 0 0,0 0 0 0 0,1 0 0 0 0,-1 1 0 0 0,1-1 1 0 0,-1 0-1 0 0,2-1 0 0 0,6 4-2647 0 0,-5 1 2595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4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6097 0 0,'11'50'-1160'0'0,"-11"-8"1141"0"0,-9 63 0 0 0,0 10 134 0 0,9-57-16 0 0,2-1 0 0 0,2 1-1 0 0,3-1 1 0 0,16 63 0 0 0,-16-102 1112 0 0,-8-35-1185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4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7242 0 0,'13'-1'-57'0'0,"-1"1"1"0"0,0 1 0 0 0,0 0 0 0 0,0 1-1 0 0,0 1 1 0 0,0-1 0 0 0,-1 2 0 0 0,1 0 0 0 0,17 8-1 0 0,-12-5 132 0 0,-1-1-1 0 0,1-1 0 0 0,26 5 0 0 0,-27-9-1417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06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1536 0 0,'0'0'10'0'0,"16"0"2480"0"0,-8-1-2065 0 0,-1 0 1 0 0,1-1 0 0 0,0 0 0 0 0,10-4-1 0 0,-11 4-288 0 0,-5 2-134 0 0,0-1-1 0 0,0 1 1 0 0,0 0 0 0 0,-1 0-1 0 0,1 0 1 0 0,0 0-1 0 0,0 0 1 0 0,0 0-1 0 0,0 1 1 0 0,0-1-1 0 0,0 0 1 0 0,-1 1 0 0 0,1 0-1 0 0,0-1 1 0 0,0 1-1 0 0,-1 0 1 0 0,1 0-1 0 0,0 0 1 0 0,-1 0-1 0 0,3 2 1 0 0,21 27-242 0 0,-22-26 204 0 0,16 28-173 0 0,0 2 0 0 0,26 69 0 0 0,-29-62 251 0 0,41 72 0 0 0,44 29-29 0 0,-20-29 1117 0 0,-81-111-1190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5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11771 0 0,'0'0'121'0'0,"3"0"79"0"0,-5 8-1523 0 0,0-4 1256 0 0,-1 0 1 0 0,0-1-1 0 0,0 1 0 0 0,0-1 1 0 0,0 1-1 0 0,0-1 0 0 0,-1 0 1 0 0,1-1-1 0 0,-1 1 0 0 0,-7 4 0 0 0,-24 10-358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8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413 170 3121 0 0,'1'-5'74'0'0,"0"1"0"0"0,0-1 0 0 0,0-1 0 0 0,0 1 0 0 0,-1 0 0 0 0,0 0 0 0 0,0 0 0 0 0,0 0 0 0 0,-1 0 0 0 0,1 0 0 0 0,-1 0 0 0 0,-1 0 0 0 0,1 0 0 0 0,-1 0 0 0 0,1 0 0 0 0,-2 0 0 0 0,1 1 0 0 0,0-1 0 0 0,-1 1 0 0 0,0 0 0 0 0,0 0 0 0 0,0 0 0 0 0,0 0 0 0 0,-1 0 0 0 0,1 0 0 0 0,-1 1 0 0 0,0 0 0 0 0,0 0 0 0 0,-1 0 0 0 0,1 0 0 0 0,-6-2 0 0 0,2 1-45 0 0,1 0 0 0 0,-1 0 1 0 0,0 1-1 0 0,1 0 0 0 0,-2 1 0 0 0,1 0 0 0 0,0 0 0 0 0,0 0 0 0 0,-1 1 0 0 0,1 1 0 0 0,-1-1 0 0 0,1 1 0 0 0,0 1 0 0 0,-1-1 0 0 0,1 2 0 0 0,-1-1 0 0 0,1 1 0 0 0,-12 4 0 0 0,10-1-78 0 0,-1 0 0 0 0,1 1 0 0 0,1 0-1 0 0,-1 1 1 0 0,1 0 0 0 0,0 0 0 0 0,1 1-1 0 0,0 0 1 0 0,0 0 0 0 0,1 1-1 0 0,0 0 1 0 0,0 0 0 0 0,1 1 0 0 0,0 0-1 0 0,1 0 1 0 0,-5 11 0 0 0,2 5 40 0 0,0 0 0 0 0,2 0 0 0 0,0 1-1 0 0,2-1 1 0 0,-1 49 0 0 0,0 54 65 0 0,14 161-1 0 0,-4-238 41 0 0,2-2 0 0 0,3 1 1 0 0,1-1-1 0 0,3 0 0 0 0,2-1 0 0 0,25 52 0 0 0,-40-99-100 0 0,3 7-84 0 0,0 0 1 0 0,1 0-1 0 0,0-1 0 0 0,0 0 0 0 0,1 0 0 0 0,11 12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8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11538 0 0,'0'-4'80'0'0,"0"-1"-1"0"0,1 1 0 0 0,0 0 1 0 0,0 0-1 0 0,0 0 0 0 0,0 0 1 0 0,0 0-1 0 0,1 0 0 0 0,-1 1 1 0 0,5-8-1 0 0,-4 9-108 0 0,1 0-1 0 0,-1 0 1 0 0,0 0-1 0 0,0 0 1 0 0,1 1-1 0 0,-1-1 1 0 0,1 1 0 0 0,0 0-1 0 0,-1 0 1 0 0,1 0-1 0 0,0 0 1 0 0,0 0-1 0 0,-1 0 1 0 0,1 1-1 0 0,0-1 1 0 0,5 1 0 0 0,159-5-518 0 0,-114 6 559 0 0,75-9 0 0 0,65-29 50 0 0,-129 23-560 0 0,-62 13 348 0 0,26-4-878 0 0,-27 5 796 0 0,1 0 1 0 0,-1-1 0 0 0,0 1-1 0 0,1 0 1 0 0,-1 0-1 0 0,0 0 1 0 0,0 0 0 0 0,1 0-1 0 0,-1 0 1 0 0,0 1-1 0 0,1-1 1 0 0,-1 0 0 0 0,0 1-1 0 0,0-1 1 0 0,0 0-1 0 0,2 2 1 0 0,-2 3-1920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9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54 12043 0 0,'-29'-50'2966'0'0,"28"49"-3040"0"0,-3 0-289 0 0,-3 0 281 0 0,0 1-1 0 0,1-1 0 0 0,-1 2 0 0 0,0-1 0 0 0,0 1 0 0 0,0 0 1 0 0,1 0-1 0 0,-1 0 0 0 0,1 1 0 0 0,-1 0 0 0 0,1 1 1 0 0,-1-1-1 0 0,1 1 0 0 0,0 1 0 0 0,-10 6 0 0 0,3-1 4 0 0,-1 0 0 0 0,2 1 0 0 0,-1 0 1 0 0,2 1-1 0 0,-1 0 0 0 0,-10 14 0 0 0,15-15 51 0 0,1 0 0 0 0,0 0 0 0 0,1 0 0 0 0,0 1 0 0 0,0-1 0 0 0,1 1 0 0 0,0 1 0 0 0,1-1 0 0 0,1 0 0 0 0,0 1 0 0 0,0-1 0 0 0,1 1 0 0 0,0 0 0 0 0,1-1 1 0 0,1 1-1 0 0,0 0 0 0 0,0-1 0 0 0,1 1 0 0 0,4 11 0 0 0,-1-7 28 0 0,0 0-1 0 0,1-1 1 0 0,1 0 0 0 0,0 0 0 0 0,1 0 0 0 0,1-1-1 0 0,0 0 1 0 0,1-1 0 0 0,1 0 0 0 0,0 0 0 0 0,0-2-1 0 0,25 21 1 0 0,151 92-1531 0 0,-161-110 1483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9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84 13715 0 0,'-14'-12'994'0'0,"16"20"-762"0"0,21 23-754 0 0,15 5 463 0 0,1-1 1 0 0,2-2-1 0 0,83 51 1 0 0,50 38 144 0 0,-166-115-600 0 0,0 0 0 0 0,0 0-1 0 0,0 1 1 0 0,-1 0 0 0 0,0 1 0 0 0,8 12 0 0 0,-12-14-172 0 0</inkml:trace>
  <inkml:trace contextRef="#ctx0" brushRef="#br0" timeOffset="1">391 6 9578 0 0,'-2'-1'295'0'0,"1"0"0"0"0,-1 0 0 0 0,0 1-1 0 0,1-1 1 0 0,-1 1 0 0 0,0-1 0 0 0,0 1 0 0 0,0-1-1 0 0,0 1 1 0 0,1 0 0 0 0,-1 0 0 0 0,0 0 0 0 0,0 0 0 0 0,0 1-1 0 0,0-1 1 0 0,0 0 0 0 0,-2 1 0 0 0,2 1-187 0 0,-1-1-1 0 0,1 0 1 0 0,-1 1 0 0 0,1-1-1 0 0,0 1 1 0 0,0 0 0 0 0,0-1 0 0 0,0 1-1 0 0,0 0 1 0 0,-3 4 0 0 0,-2 5-346 0 0,1 0 0 0 0,0 1 0 0 0,1-1 0 0 0,-5 16 0 0 0,5-15 599 0 0,-23 62-612 0 0,-4-1 1 0 0,-3-1-1 0 0,-48 73 1 0 0,39-87-670 0 0,27-36-481 0 0,1 0 0 0 0,-14 24 1 0 0,29-44 1203 0 0,1-2 138 0 0,-1 1-1 0 0,1-1 1 0 0,0 1-1 0 0,-1 0 0 0 0,1-1 1 0 0,0 1-1 0 0,-1-1 1 0 0,1 1-1 0 0,0 0 1 0 0,0-1-1 0 0,0 1 1 0 0,0 0-1 0 0,-1-1 1 0 0,1 1-1 0 0,0 0 0 0 0,0 0 1 0 0,0-1-1 0 0,0 1 1 0 0,1 0-1 0 0,-1 0 1 0 0,5 1-97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2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15275 0 0,'0'0'208'0'0,"18"12"-846"0"0,35 43 485 0 0,-1 2 1 0 0,-3 2-1 0 0,-3 2 1 0 0,-3 3-1 0 0,55 104 1 0 0,-94-160 168 0 0,0 1 0 0 0,0-1 0 0 0,0 1 1 0 0,-1 0-1 0 0,-1 0 0 0 0,1 1 1 0 0,-1-1-1 0 0,-1 0 0 0 0,0 1 0 0 0,0-1 1 0 0,-1 1-1 0 0,0-1 0 0 0,-1 1 1 0 0,0-1-1 0 0,0 0 0 0 0,-1 1 0 0 0,-1-1 1 0 0,1 0-1 0 0,-1 0 0 0 0,-1 0 1 0 0,0 0-1 0 0,0-1 0 0 0,-9 14 0 0 0,-7 6 8 0 0,-2-1-1 0 0,0-1 0 0 0,-29 25 0 0 0,-83 64-2180 0 0,63-64-329 0 0,54-40 1774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0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12147 0 0,'1'-1'-16'0'0,"0"0"1"0"0,0 0-1 0 0,0 0 0 0 0,0 0 1 0 0,0 0-1 0 0,0 0 1 0 0,1 1-1 0 0,-1-1 1 0 0,0 0-1 0 0,1 0 1 0 0,-1 1-1 0 0,0-1 1 0 0,1 1-1 0 0,-1 0 1 0 0,1-1-1 0 0,-1 1 1 0 0,0 0-1 0 0,1 0 1 0 0,-1-1-1 0 0,1 1 1 0 0,2 1-1 0 0,38 6-279 0 0,-13-2 391 0 0,18-6 180 0 0,0-1-1 0 0,80-16 0 0 0,-81 10-192 0 0,20-7-31 0 0,-55 11-158 0 0,2 0 0 0 0,-1 1 0 0 0,0 0 0 0 0,1 1 1 0 0,-1 1-1 0 0,1 0 0 0 0,-1 1 0 0 0,1 0 0 0 0,-1 0 0 0 0,18 4 0 0 0,-29-4-87 0 0,0 1 0 0 0,0-1 0 0 0,-1 0 0 0 0,1 0 0 0 0,0 0 0 0 0,0 1 0 0 0,-1-1 0 0 0,1 0 0 0 0,0 1 0 0 0,-1-1 0 0 0,1 0 0 0 0,0 1 0 0 0,-1-1 0 0 0,1 1 0 0 0,-1-1 0 0 0,1 1 0 0 0,-1 0 0 0 0,1-1 0 0 0,-1 1 0 0 0,1-1 0 0 0,-1 1 0 0 0,0 0 0 0 0,1-1 0 0 0,-1 1 0 0 0,0 0 0 0 0,1 0 0 0 0,-1-1 0 0 0,0 1 0 0 0,0 0 0 0 0,0 1-1 0 0,-1 3-2127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0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12211 0 0,'0'0'994'0'0,"4"0"-93"0"0,57 1-416 0 0,88-11 1 0 0,-48 1-444 0 0,397-8 180 0 0,-491 17-654 0 0,16-1 1160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10618 0 0,'0'0'-261'0'0,"4"2"-274"0"0,73 57 160 0 0,104 105 0 0 0,-12-10 961 0 0,-65-61-310 0 0,-90-78-249 0 0,0 0 1 0 0,-1 2 0 0 0,-1 0 0 0 0,17 28 0 0 0,-18-24 8 0 0,0 0 0 0 0,-2 0 1 0 0,0 1-1 0 0,9 37 0 0 0,-16-49-137 0 0,5 43-1062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1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24 10466 0 0,'0'-1'185'0'0,"-1"-1"-1"0"0,1 1 1 0 0,0-1 0 0 0,-1 1-1 0 0,1 0 1 0 0,-1-1-1 0 0,0 1 1 0 0,1 0-1 0 0,-1-1 1 0 0,0 1-1 0 0,0 0 1 0 0,0 0 0 0 0,1 0-1 0 0,-1 0 1 0 0,-1 0-1 0 0,-1-2 1 0 0,3 3-176 0 0,-1 0-1 0 0,1 0 1 0 0,-1 0 0 0 0,0 0 0 0 0,1 0 0 0 0,-1 0-1 0 0,1 0 1 0 0,-1 0 0 0 0,0 0 0 0 0,1 0 0 0 0,-1 1-1 0 0,1-1 1 0 0,-1 0 0 0 0,1 0 0 0 0,-1 1 0 0 0,1-1-1 0 0,-1 0 1 0 0,1 0 0 0 0,-1 1 0 0 0,1-1 0 0 0,-1 1-1 0 0,1-1 1 0 0,-1 0 0 0 0,1 1 0 0 0,0-1 0 0 0,-1 2-1 0 0,-5 5-417 0 0,1 1 0 0 0,1 0 0 0 0,-8 17 0 0 0,8-14 820 0 0,-75 139-531 0 0,-193 275 0 0 0,121-199 115 0 0,131-197-317 0 0,1 0 1 0 0,-22 48-1 0 0,41-70-2041 0 0,7-8 2250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07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678 16 9458 0 0,'-2'-2'84'0'0,"1"1"0"0"0,-1-1 0 0 0,0 1 0 0 0,0-1 0 0 0,0 1 0 0 0,-1 0 0 0 0,1 0 0 0 0,0 0 0 0 0,0 1 0 0 0,-1-1 0 0 0,1 0 0 0 0,0 1 0 0 0,-1-1 0 0 0,1 1 0 0 0,0 0 0 0 0,-1 0 0 0 0,1 0 0 0 0,-1 0 0 0 0,1 0-1 0 0,-5 2 1 0 0,3-2-136 0 0,1 1-1 0 0,-1 1 0 0 0,0-1 1 0 0,1 0-1 0 0,-1 1 1 0 0,1 0-1 0 0,-1 0 0 0 0,1 0 1 0 0,0 0-1 0 0,0 1 0 0 0,0-1 1 0 0,-5 6-1 0 0,-132 173-573 0 0,98-122 655 0 0,-2-1 1 0 0,-3-3-1 0 0,-71 66 1 0 0,95-101 71 0 0,0-1 1 0 0,-1-1-1 0 0,-1-1 0 0 0,-29 14 1 0 0,40-25 26 0 0,13-6-191 0 0,0 0 0 0 0,0 1-1 0 0,0-1 1 0 0,-1 0 0 0 0,1 1 0 0 0,0-1-1 0 0,0 1 1 0 0,0-1 0 0 0,0 1 0 0 0,0-1-1 0 0,0 1 1 0 0,0 0 0 0 0,0 0 0 0 0,0-1-1 0 0,1 1 1 0 0,-1 0 0 0 0,0 0 0 0 0,0 0-1 0 0,1 0 1 0 0,-1 0 0 0 0,0 0 0 0 0,1 0-1 0 0,-1 0 1 0 0,1 0 0 0 0,-1 0-1 0 0,1 0 1 0 0,0 1 0 0 0,0-1 0 0 0,-1 0-1 0 0,1 0 1 0 0,0 0 0 0 0,0 0 0 0 0,0 1-1 0 0,0-1 1 0 0,0 0 0 0 0,0 0 0 0 0,1 2-1 0 0,-1 6-1098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2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9642 0 0,'7'-14'262'0'0,"2"0"-1"0"0,0 0 1 0 0,0 0-1 0 0,19-19 1 0 0,-23 28-236 0 0,0 1 0 0 0,1-1 0 0 0,-1 1 0 0 0,1 1 1 0 0,0-1-1 0 0,0 1 0 0 0,0 0 0 0 0,1 0 0 0 0,-1 0 0 0 0,1 1 0 0 0,0 0 0 0 0,-1 1 1 0 0,13-2-1 0 0,-9 2-48 0 0,1 0 1 0 0,-1 1-1 0 0,1 0 0 0 0,-1 0 1 0 0,1 1-1 0 0,-1 1 0 0 0,15 3 1 0 0,-21-4 3 0 0,-1 0-1 0 0,0 1 1 0 0,1-1 0 0 0,-1 1-1 0 0,0-1 1 0 0,0 1 0 0 0,1 0 0 0 0,-2 0-1 0 0,1 0 1 0 0,0 0 0 0 0,0 1 0 0 0,-1-1-1 0 0,1 1 1 0 0,-1 0 0 0 0,0 0-1 0 0,1 0 1 0 0,-2 0 0 0 0,1 0 0 0 0,0 0-1 0 0,0 0 1 0 0,-1 1 0 0 0,0-1-1 0 0,0 1 1 0 0,0-1 0 0 0,1 6 0 0 0,-1-4 10 0 0,1 1 1 0 0,-1 0 0 0 0,-1 0 0 0 0,1 0 0 0 0,-1 0 0 0 0,0 0-1 0 0,-1 0 1 0 0,1 0 0 0 0,-1 0 0 0 0,0-1 0 0 0,0 1 0 0 0,-1 0 0 0 0,0 0-1 0 0,0-1 1 0 0,0 1 0 0 0,-1-1 0 0 0,0 0 0 0 0,-6 10 0 0 0,3-6 33 0 0,-1 0 1 0 0,0 0-1 0 0,0 0 1 0 0,-1-1-1 0 0,0 0 1 0 0,-1-1-1 0 0,0 0 1 0 0,-10 7-1 0 0,2-3 83 0 0,0-2-1 0 0,0 0 1 0 0,-1-1-1 0 0,0-1 1 0 0,-35 10-1 0 0,294-45 2332 0 0,-189 25-1984 0 0,1 3-1 0 0,101 12 0 0 0,-131-8-228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31 9858 0 0,'-18'0'1559'0'0,"31"3"-1223"0"0,-1-1-1 0 0,1 0 1 0 0,0-1-1 0 0,25-1 1 0 0,8 1 160 0 0,21 3-134 0 0,0-3 0 0 0,-1-3 1 0 0,1-3-1 0 0,90-19 0 0 0,-95 11 277 0 0,-61 13-517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3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11018 0 0,'0'0'1091'0'0,"2"3"-1033"0"0,5 13-40 0 0,-1-1 1 0 0,0 1-1 0 0,-1 0 1 0 0,0 1 0 0 0,-1-1-1 0 0,-1 1 1 0 0,1 19 0 0 0,-2 127 733 0 0,-3-97-616 0 0,-12 411 3462 0 0,6-432-3057 0 0,0 12 1164 0 0,-29-64-3985 0 0,16 3 1827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4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2985 0 0,'5'-2'171'0'0,"0"0"1"0"0,0 0 0 0 0,0 1-1 0 0,0-1 1 0 0,0 1 0 0 0,0 0-1 0 0,0 1 1 0 0,1-1 0 0 0,-1 1-1 0 0,0 0 1 0 0,9 1 0 0 0,-5-1-171 0 0,388-21 1220 0 0,-157 4-616 0 0,-98 10-408 0 0,862-66 526 0 0,-929 64-752 0 0,233-24-624 0 0,-272 33-577 0 0,-23 0 383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5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9 185 9250 0 0,'0'0'-1'0'0,"-1"0"1"0"0,1 0-1 0 0,0-1 0 0 0,0 1 1 0 0,-1 0-1 0 0,1 0 1 0 0,0 0-1 0 0,0 0 0 0 0,-1 0 1 0 0,1 0-1 0 0,0 0 0 0 0,0 0 1 0 0,-1 0-1 0 0,1 0 1 0 0,0 0-1 0 0,0 1 0 0 0,-1-1 1 0 0,1 0-1 0 0,0 0 0 0 0,0 0 1 0 0,-1 0-1 0 0,1 0 0 0 0,0 0 1 0 0,0 0-1 0 0,0 1 1 0 0,-1-1-1 0 0,1 0 0 0 0,0 0 1 0 0,0 0-1 0 0,0 1 0 0 0,0-1 1 0 0,-1 0-1 0 0,1 0 1 0 0,0 0-1 0 0,0 1 0 0 0,0-1 1 0 0,0 0-1 0 0,0 0 0 0 0,0 1 1 0 0,0-1-1 0 0,0 0 0 0 0,0 0 1 0 0,0 1-1 0 0,0-1 1 0 0,0 0-1 0 0,0 0 0 0 0,0 1 1 0 0,0-1-1 0 0,0 0 0 0 0,0 0 1 0 0,0 1-1 0 0,0-1 1 0 0,0 0-1 0 0,0 0 0 0 0,0 1 1 0 0,0-1-1 0 0,0 0 0 0 0,0 0 1 0 0,1 1-1 0 0,-1-1 0 0 0,0 0 1 0 0,1 1-26 0 0,0 0 1 0 0,-1 0-1 0 0,1 0 1 0 0,0 0-1 0 0,0-1 1 0 0,-1 1 0 0 0,1 0-1 0 0,0-1 1 0 0,0 1-1 0 0,0-1 1 0 0,0 1-1 0 0,0-1 1 0 0,0 1-1 0 0,0-1 1 0 0,2 1-1 0 0,61 4 47 0 0,-1-3-1 0 0,1-3 0 0 0,97-13 1 0 0,-96 7 16 0 0,407-24 198 0 0,164-19 191 0 0,-566 42-324 0 0,0-4 0 0 0,87-26 0 0 0,-129 24-220 0 0,-27 14 44 0 0,-1-1 1 0 0,1 0-1 0 0,0 1 0 0 0,0-1 0 0 0,-1 0 0 0 0,1 0 0 0 0,0 0 1 0 0,-1 0-1 0 0,1 0 0 0 0,-1 0 0 0 0,1 0 0 0 0,-1 0 1 0 0,1 0-1 0 0,-1 0 0 0 0,0 0 0 0 0,1 0 0 0 0,-1 0 0 0 0,0 0 1 0 0,0 0-1 0 0,0-1 0 0 0,0 1 0 0 0,0 0 0 0 0,0 0 1 0 0,0-2-1 0 0,-4-8-738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5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 11034 0 0,'-1'0'-11'0'0,"1"-1"-1"0"0,-1 1 1 0 0,1 0-1 0 0,-1-1 1 0 0,1 1-1 0 0,0 0 1 0 0,-1-1-1 0 0,0 1 1 0 0,1 0-1 0 0,-1-1 1 0 0,1 1-1 0 0,-1 0 1 0 0,1 0-1 0 0,-1 0 1 0 0,1 0-1 0 0,-1 0 1 0 0,0 0-1 0 0,1-1 1 0 0,-1 1-1 0 0,1 0 0 0 0,-1 1 1 0 0,0-1-1 0 0,1 0 1 0 0,-1 0-1 0 0,1 0 1 0 0,-1 0-1 0 0,1 0 1 0 0,-1 1-1 0 0,0-1 1 0 0,1 0-1 0 0,-1 0 1 0 0,1 1-1 0 0,-1-1 1 0 0,1 0-1 0 0,-1 1 1 0 0,0 1-27 0 0,1-1 1 0 0,0 1 0 0 0,0 0-1 0 0,-1-1 1 0 0,1 1 0 0 0,0-1-1 0 0,0 1 1 0 0,0 0 0 0 0,1-1-1 0 0,-1 1 1 0 0,0-1 0 0 0,0 1-1 0 0,1-1 1 0 0,0 3-1 0 0,5 12 20 0 0,1 0-1 0 0,0 0 1 0 0,1-1-1 0 0,0-1 0 0 0,1 1 1 0 0,1-1-1 0 0,0-1 0 0 0,18 18 1 0 0,-5-8-3 0 0,1-1 1 0 0,1-1 0 0 0,40 26-1 0 0,76 31-47 0 0,-100-58 11 0 0,0 2-1 0 0,-2 1 1 0 0,51 40 0 0 0,-80-54 49 0 0,1 0 0 0 0,-2 1 0 0 0,1 0 0 0 0,-1 1 0 0 0,-1 0 0 0 0,0 1 1 0 0,0-1-1 0 0,-1 1 0 0 0,-1 1 0 0 0,0-1 0 0 0,0 1 0 0 0,-2 0 0 0 0,1 1 0 0 0,-2-1 0 0 0,4 21 0 0 0,-5-16 37 0 0,-1 0 1 0 0,0 0-1 0 0,-1 0 1 0 0,-1 0-1 0 0,-1 1 1 0 0,0-2-1 0 0,-1 1 1 0 0,-1 0-1 0 0,-1-1 1 0 0,-1 1-1 0 0,0-1 1 0 0,-1-1-1 0 0,-1 1 1 0 0,0-1-1 0 0,-1 0 0 0 0,-1-1 1 0 0,-1 0-1 0 0,0-1 1 0 0,-1 0-1 0 0,-14 13 1 0 0,3-6 76 0 0,-2 0 1 0 0,0-2-1 0 0,-2 0 1 0 0,-49 25-1 0 0,62-37-51 0 0,-1 0 0 0 0,1-1 0 0 0,-1-1 0 0 0,-1 0 0 0 0,1-1 0 0 0,-1-1 0 0 0,1 0 0 0 0,-1-1 0 0 0,0-1 0 0 0,0-1 0 0 0,-23-1 0 0 0,26-2-297 0 0,0-1 0 0 0,1 0-1 0 0,0-1 1 0 0,0 0 0 0 0,0-1-1 0 0,1 0 1 0 0,0-1 0 0 0,0 0 0 0 0,1-1-1 0 0,0 0 1 0 0,-16-17 0 0 0,1 2 138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7810 0 0,'2'-1'69'0'0,"-1"0"1"0"0,1 1-1 0 0,-1-1 0 0 0,1 1 1 0 0,-1 0-1 0 0,1-1 1 0 0,-1 1-1 0 0,1 0 1 0 0,0 0-1 0 0,-1 0 1 0 0,1 0-1 0 0,0 0 1 0 0,-1 0-1 0 0,1 1 0 0 0,-1-1 1 0 0,1 0-1 0 0,-1 1 1 0 0,1-1-1 0 0,-1 1 1 0 0,1 0-1 0 0,1 0 1 0 0,0 1-35 0 0,-1 0 1 0 0,1 1 0 0 0,-1-1 0 0 0,0 0 0 0 0,1 1 0 0 0,-1-1 0 0 0,0 1-1 0 0,-1 0 1 0 0,4 5 0 0 0,1 4-161 0 0,-1 1 0 0 0,-1 0 0 0 0,6 25 1 0 0,4 37-20 0 0,-4 0 0 0 0,2 134 0 0 0,-32 152 269 0 0,13-293-87 0 0,-12 160 86 0 0,18-193-74 0 0,2-1-1 0 0,1 0 1 0 0,1 1 0 0 0,14 51 0 0 0,-13-71 22 0 0,1 0 0 0 0,0 1 0 0 0,1-2 0 0 0,12 21 0 0 0,-15-31-73 0 0,-1 0 0 0 0,1 0 0 0 0,0 0-1 0 0,0-1 1 0 0,0 1 0 0 0,1-1 0 0 0,-1 0 0 0 0,8 5 0 0 0,-9-7-49 0 0,0 0 0 0 0,0 0 0 0 0,0 0 0 0 0,0 0 0 0 0,1-1-1 0 0,-1 1 1 0 0,0-1 0 0 0,0 1 0 0 0,1-1 0 0 0,-1 0 0 0 0,0 0 0 0 0,1 0 0 0 0,-1 0 0 0 0,0 0 0 0 0,1 0-1 0 0,-1-1 1 0 0,0 1 0 0 0,4-2 0 0 0,10-5 17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6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7338 0 0,'15'188'359'0'0,"13"189"-685"0"0,-19-125 474 0 0,8 49 320 0 0,4-101 9 0 0,-14-99-1455 0 0,-10-102 395 0 0,-9-6-167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6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1 216 15075 0 0,'15'-16'-56'0'0,"1"1"-1"0"0,1 0 0 0 0,0 1 0 0 0,1 0 1 0 0,1 2-1 0 0,0 0 0 0 0,1 1 1 0 0,0 2-1 0 0,0-1 0 0 0,23-5 0 0 0,13-3 8 0 0,0 4 0 0 0,97-14-1 0 0,-100 22-15 0 0,70 0 0 0 0,-100 6-971 0 0,0 1 0 0 0,0 1 0 0 0,-1 1 0 0 0,1 2 1 0 0,35 10-1 0 0,-38-6-961 0 0,-3 1-283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6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19 262 10626 0 0,'-2'-1'197'0'0,"1"0"-1"0"0,-1 0 1 0 0,1 0-1 0 0,-1 0 1 0 0,1-1 0 0 0,0 1-1 0 0,-1 0 1 0 0,1-1-1 0 0,0 1 1 0 0,0-1-1 0 0,0 1 1 0 0,0-1-1 0 0,0-2 1 0 0,1 3-197 0 0,0 0 0 0 0,1 1 0 0 0,-1-1 0 0 0,0 0 0 0 0,1 0 0 0 0,-1 1 1 0 0,1-1-1 0 0,-1 0 0 0 0,1 1 0 0 0,0-1 0 0 0,-1 0 0 0 0,1 1 0 0 0,0-1 0 0 0,-1 1 0 0 0,1-1 0 0 0,0 1 0 0 0,0-1 0 0 0,-1 1 0 0 0,1 0 1 0 0,0-1-1 0 0,0 1 0 0 0,0 0 0 0 0,-1 0 0 0 0,1-1 0 0 0,0 1 0 0 0,0 0 0 0 0,2 0 0 0 0,275-96-341 0 0,-142 46 391 0 0,-92 34-45 0 0,-21 7-20 0 0,0 0-1 0 0,0 2 1 0 0,0 0 0 0 0,1 2 0 0 0,44-5 0 0 0,-66 10-9 0 0,-1 0 1 0 0,1 0-1 0 0,-1 1 1 0 0,1-1-1 0 0,-1 1 1 0 0,0-1 0 0 0,1 0-1 0 0,-1 1 1 0 0,0 0-1 0 0,1-1 1 0 0,-1 1-1 0 0,0 0 1 0 0,0 0-1 0 0,1 0 1 0 0,-1 0-1 0 0,0 0 1 0 0,0 0 0 0 0,0 0-1 0 0,0 0 1 0 0,-1 0-1 0 0,1 0 1 0 0,0 1-1 0 0,0-1 1 0 0,-1 0-1 0 0,1 1 1 0 0,0-1-1 0 0,-1 0 1 0 0,1 3 0 0 0,1 6-66 0 0,1-1 1 0 0,-2 1 0 0 0,2 14 0 0 0,0 2 14 0 0,0-7 87 0 0,2 0 0 0 0,0 0 0 0 0,2-1 0 0 0,0 1 0 0 0,1-1 0 0 0,0-1 0 0 0,21 31 0 0 0,-25-42 17 0 0,0 0-1 0 0,1-1 0 0 0,0 0 1 0 0,0 0-1 0 0,0 0 0 0 0,1 0 0 0 0,-1-1 1 0 0,1 0-1 0 0,0 0 0 0 0,0 0 0 0 0,1-1 1 0 0,-1 0-1 0 0,1 0 0 0 0,-1-1 0 0 0,1 1 1 0 0,0-2-1 0 0,0 1 0 0 0,0-1 0 0 0,0 0 1 0 0,0 0-1 0 0,0-1 0 0 0,1 0 1 0 0,-1 0-1 0 0,12-3 0 0 0,-5 1 25 0 0,0-1 0 0 0,-1-1 0 0 0,0-1 0 0 0,0 0 1 0 0,0 0-1 0 0,0-1 0 0 0,-1-1 0 0 0,0 0 0 0 0,0-1 0 0 0,-1 0 0 0 0,15-14 0 0 0,-9 5 6 0 0,-1-1 0 0 0,0-1 0 0 0,-1-1 0 0 0,-1 0-1 0 0,18-35 1 0 0,-24 40-19 0 0,41-84 405 0 0,-37 75-134 0 0,-12 23-367 0 0,-2 4-230 0 0,-2 6 231 0 0,-1 0 0 0 0,1 1 1 0 0,0-1-1 0 0,1 1 0 0 0,0 0 0 0 0,1 0 0 0 0,0 0 1 0 0,1 1-1 0 0,0-1 0 0 0,0 14 0 0 0,1-4 46 0 0,1 1-1 0 0,1-1 0 0 0,0 0 1 0 0,9 31-1 0 0,-7-40 16 0 0,0 0 0 0 0,1 0 0 0 0,0-1 0 0 0,0 1 0 0 0,1-1-1 0 0,1 0 1 0 0,0-1 0 0 0,0 1 0 0 0,1-1 0 0 0,13 11 0 0 0,-12-12-763 0 0,1 0 0 0 0,0-1 0 0 0,11 6 0 0 0,-11-4-2941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07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95 3441 0 0,'-20'-4'1970'0'0,"-21"-8"2718"0"0,45 1-4586 0 0,-1 6-155 0 0,1 0 0 0 0,0 0 0 0 0,0 0-1 0 0,1 0 1 0 0,-1 1 0 0 0,1 0 0 0 0,0 0 0 0 0,0 0 0 0 0,1 1 0 0 0,-1-1 0 0 0,1 1 0 0 0,0 0-1 0 0,-1 1 1 0 0,1-1 0 0 0,0 1 0 0 0,8-1 0 0 0,-10 2-18 0 0,-1 0-1 0 0,1 1 1 0 0,0-1-1 0 0,-1 1 1 0 0,1 0-1 0 0,0 0 1 0 0,0 0 0 0 0,-1 0-1 0 0,1 1 1 0 0,6 1-1 0 0,-8-1 30 0 0,0 0 0 0 0,-1 0 0 0 0,1 1-1 0 0,-1-1 1 0 0,1 0 0 0 0,-1 1 0 0 0,0-1 0 0 0,0 1-1 0 0,1-1 1 0 0,-1 1 0 0 0,0 0 0 0 0,0-1-1 0 0,-1 1 1 0 0,1 0 0 0 0,0 0 0 0 0,0 0 0 0 0,-1-1-1 0 0,0 1 1 0 0,1 0 0 0 0,-1 0 0 0 0,0 0-1 0 0,0 0 1 0 0,0 2 0 0 0,1 11-2 0 0,-1 0 0 0 0,0-1 0 0 0,-1 1 0 0 0,-1 0 0 0 0,0 0 0 0 0,-7 19 0 0 0,1-8 335 0 0,-1 1-1 0 0,-18 36 1 0 0,28-63-198 0 0,0 1 0 0 0,0 0 0 0 0,0-1 0 0 0,1 1 0 0 0,-1-1 0 0 0,0 1 0 0 0,1-1 0 0 0,-1 1 0 0 0,0-1 0 0 0,1 0 0 0 0,-1 0 0 0 0,0 0-1 0 0,1 0 1 0 0,-1 0 0 0 0,1 0 0 0 0,-1 0 0 0 0,0 0 0 0 0,3-1 0 0 0,50-2-437 0 0,-37 2 477 0 0,-6 0-154 0 0,1 1-1 0 0,0 0 1 0 0,0 0 0 0 0,-1 1-1 0 0,1 0 1 0 0,0 1 0 0 0,-1 1-1 0 0,1 0 1 0 0,-1 0 0 0 0,0 1-1 0 0,16 8 1 0 0,-26-11-33 0 0,0 0 0 0 0,1 0-1 0 0,-1 1 1 0 0,0-1 0 0 0,0 1 0 0 0,0-1-1 0 0,0 1 1 0 0,-1-1 0 0 0,1 1 0 0 0,0 0-1 0 0,-1-1 1 0 0,1 1 0 0 0,-1 0 0 0 0,1-1-1 0 0,-1 1 1 0 0,0 0 0 0 0,0 0 0 0 0,0 0 0 0 0,0-1-1 0 0,0 1 1 0 0,0 0 0 0 0,0 0 0 0 0,-1-1-1 0 0,1 1 1 0 0,0 0 0 0 0,-2 2 0 0 0,-3 9-859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0 164 15035 0 0,'0'0'540'0'0,"2"17"-800"0"0,8 11 103 0 0,2 0 0 0 0,30 52-1 0 0,-37-70 190 0 0,2 0-1 0 0,0-1 1 0 0,0 0 0 0 0,0 0-1 0 0,1-1 1 0 0,1 1 0 0 0,-1-2-1 0 0,1 1 1 0 0,0-2 0 0 0,21 13-1 0 0,-29-19-10 0 0,0 1 0 0 0,0-1 0 0 0,0 0 1 0 0,-1 1-1 0 0,1-1 0 0 0,0 0 0 0 0,0 0 0 0 0,0 1 0 0 0,0-1 0 0 0,0 0 0 0 0,0 0 0 0 0,0 0 0 0 0,0 0 0 0 0,0 0 0 0 0,0-1 0 0 0,0 1 1 0 0,0 0-1 0 0,0 0 0 0 0,0-1 0 0 0,0 1 0 0 0,0 0 0 0 0,0-1 0 0 0,0 1 0 0 0,0-1 0 0 0,-1 1 0 0 0,1-1 0 0 0,0 1 0 0 0,0-1 0 0 0,-1 0 1 0 0,1 1-1 0 0,0-1 0 0 0,-1 0 0 0 0,1 0 0 0 0,0 0 0 0 0,-1 1 0 0 0,1-1 0 0 0,-1 0 0 0 0,0 0 0 0 0,1 0 0 0 0,-1 0 0 0 0,0 0 1 0 0,1 0-1 0 0,-1 0 0 0 0,0-1 0 0 0,2-8 64 0 0,0 0 0 0 0,0 0-1 0 0,-1-18 1 0 0,1 8-62 0 0,1-8-96 0 0,1 0 0 0 0,2 0 0 0 0,1 1 1 0 0,14-38-1 0 0,-17 56 34 0 0,0 0 0 0 0,1 1 0 0 0,0-1 0 0 0,1 1-1 0 0,-1 0 1 0 0,2 0 0 0 0,-1 1 0 0 0,1 0 0 0 0,0 0 0 0 0,0 0 0 0 0,1 1 0 0 0,0 0 0 0 0,0 0 0 0 0,1 1 0 0 0,-1 0 0 0 0,14-5 0 0 0,-10 6-37 0 0,-1-1 0 0 0,2 1 0 0 0,-1 1 0 0 0,0 1 1 0 0,1-1-1 0 0,24 0 0 0 0,-33 3 30 0 0,1 0 1 0 0,0 1-1 0 0,-1-1 1 0 0,1 1-1 0 0,-1 0 1 0 0,1 0-1 0 0,-1 0 1 0 0,1 1-1 0 0,-1-1 1 0 0,0 1-1 0 0,0 0 1 0 0,0 1-1 0 0,0-1 1 0 0,0 1-1 0 0,0-1 1 0 0,-1 1-1 0 0,1 0 1 0 0,-1 0-1 0 0,0 1 1 0 0,0-1-1 0 0,0 1 1 0 0,3 5-1 0 0,5 13 28 0 0,-1 0-1 0 0,-1 1 0 0 0,-2 0 1 0 0,0 1-1 0 0,-1 0 1 0 0,-2 0-1 0 0,3 32 0 0 0,-6-52 20 0 0,0 4-158 0 0,0-1 1 0 0,1 0-1 0 0,0 1 0 0 0,0-1 0 0 0,0 0 1 0 0,1 0-1 0 0,1-1 0 0 0,6 12 0 0 0,-8-15-105 0 0,1 1 0 0 0,-1-1 0 0 0,1 0 1 0 0,0 0-1 0 0,0-1 0 0 0,0 1 0 0 0,0 0 0 0 0,1-1 0 0 0,-1 0 0 0 0,1 0 0 0 0,-1 0 0 0 0,1 0 0 0 0,0-1 0 0 0,-1 1 0 0 0,1-1 0 0 0,8 1 0 0 0,5-1 76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7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22 13083 0 0,'-2'-2'-43'0'0,"-1"0"0"0"0,1 0 0 0 0,-1 0 0 0 0,1 0 0 0 0,-1 0 1 0 0,0 1-1 0 0,1 0 0 0 0,-1-1 0 0 0,0 1 0 0 0,0 0 0 0 0,0 0 0 0 0,0 0 0 0 0,0 1 1 0 0,0-1-1 0 0,0 1 0 0 0,-1 0 0 0 0,1-1 0 0 0,0 1 0 0 0,0 1 0 0 0,0-1 1 0 0,0 0-1 0 0,0 1 0 0 0,0 0 0 0 0,0-1 0 0 0,0 1 0 0 0,0 1 0 0 0,0-1 0 0 0,0 0 1 0 0,0 1-1 0 0,1-1 0 0 0,-5 4 0 0 0,-7 4-118 0 0,1 2-1 0 0,0 0 1 0 0,0 0-1 0 0,-16 21 1 0 0,16-18 132 0 0,1 0-1 0 0,1 1 1 0 0,0 0 0 0 0,1 0 0 0 0,1 1 0 0 0,-14 33 0 0 0,20-43 21 0 0,1 0 1 0 0,1 0-1 0 0,-1 0 1 0 0,1 0-1 0 0,0 1 1 0 0,1-1-1 0 0,-1 0 1 0 0,1 1-1 0 0,0-1 1 0 0,1 0-1 0 0,-1 1 1 0 0,1-1-1 0 0,1 0 1 0 0,-1 0-1 0 0,1 0 1 0 0,0 0-1 0 0,1 0 1 0 0,-1 0-1 0 0,1 0 1 0 0,0-1-1 0 0,1 1 1 0 0,-1-1-1 0 0,7 7 1 0 0,-2-4 26 0 0,0-1 0 0 0,0 1 0 0 0,1-2 0 0 0,0 1 0 0 0,0-2 0 0 0,1 1 0 0 0,-1-1 0 0 0,1 0 0 0 0,0-1 0 0 0,1 0 0 0 0,-1-1 1 0 0,1 0-1 0 0,0-1 0 0 0,-1 0 0 0 0,21 1 0 0 0,-10-2-171 0 0,-1-1-1 0 0,1-1 1 0 0,-1 0 0 0 0,0-2 0 0 0,1 0 0 0 0,-1-2 0 0 0,30-10-1 0 0,-31 8-491 0 0,-1-2-1 0 0,19-11 1 0 0,-2-1-669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8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14115 0 0,'0'0'-539'0'0,"-1"6"-472"0"0,-1 34 688 0 0,1 1 1 0 0,1 0-1 0 0,3 0 0 0 0,1-1 0 0 0,14 54 0 0 0,67 198 603 0 0,-12-50 44 0 0,-71-233-420 0 0,3 11 167 0 0,6 41 0 0 0,-11-56-496 0 0,0-1 0 0 0,1 1 1 0 0,-1 0-1 0 0,-1 0 1 0 0,1 0-1 0 0,-1-1 1 0 0,0 1-1 0 0,0 0 0 0 0,0-1 1 0 0,0 1-1 0 0,-1 0 1 0 0,0-1-1 0 0,0 0 1 0 0,-4 6-1 0 0,0-1-1931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8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10290 0 0,'2'-6'337'0'0,"-1"1"0"0"0,1 0 0 0 0,0 0 0 0 0,0 0-1 0 0,1 0 1 0 0,-1 0 0 0 0,4-4 0 0 0,-4 7-338 0 0,0 0-1 0 0,0 0 1 0 0,0 1 0 0 0,0-1 0 0 0,1 1 0 0 0,-1-1-1 0 0,0 1 1 0 0,1 0 0 0 0,-1 0 0 0 0,1 0-1 0 0,-1 0 1 0 0,1 0 0 0 0,-1 1 0 0 0,1-1-1 0 0,0 1 1 0 0,-1-1 0 0 0,5 1 0 0 0,23-2-107 0 0,1 1 1 0 0,-1 2 0 0 0,1 1 0 0 0,0 1-1 0 0,-1 1 1 0 0,0 2 0 0 0,43 14-1 0 0,-61-16 82 0 0,-1 1-1 0 0,0 0 0 0 0,0 0 0 0 0,0 1 1 0 0,0 0-1 0 0,-1 1 0 0 0,0 1 0 0 0,-1-1 1 0 0,0 1-1 0 0,0 1 0 0 0,0 0 0 0 0,-1 0 1 0 0,0 1-1 0 0,-1 0 0 0 0,0 0 0 0 0,-1 0 1 0 0,0 1-1 0 0,-1 0 0 0 0,0 0 0 0 0,0 1 1 0 0,3 16-1 0 0,4 23 36 0 0,-7-23 33 0 0,2 1-1 0 0,1-2 1 0 0,19 45 0 0 0,-27-70-141 0 0,0-1-1 0 0,1 0 1 0 0,-1 0 0 0 0,0 1 0 0 0,1-1 0 0 0,0 0 0 0 0,-1 0-1 0 0,1 0 1 0 0,0 0 0 0 0,-1 0 0 0 0,1 0 0 0 0,0 0 0 0 0,0 0-1 0 0,0 0 1 0 0,0 0 0 0 0,0 0 0 0 0,0 0 0 0 0,0-1 0 0 0,0 1-1 0 0,0 0 1 0 0,0-1 0 0 0,1 1 0 0 0,-1-1 0 0 0,0 0 0 0 0,0 1-1 0 0,1-1 1 0 0,-1 0 0 0 0,0 1 0 0 0,0-1 0 0 0,1 0 0 0 0,-1 0-1 0 0,0 0 1 0 0,1 0 0 0 0,-1 0 0 0 0,3-1 0 0 0,8-7-605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8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7 13883 0 0,'-2'-1'-4'0'0,"0"0"1"0"0,0 0-1 0 0,0 1 1 0 0,0-1-1 0 0,0 0 1 0 0,0 1-1 0 0,0-1 1 0 0,0 1-1 0 0,-1 0 1 0 0,1 0-1 0 0,0-1 1 0 0,0 2-1 0 0,0-1 1 0 0,0 0-1 0 0,-1 0 1 0 0,1 1-1 0 0,0-1 1 0 0,0 1-1 0 0,0-1 1 0 0,0 1-1 0 0,0 0 1 0 0,0 0-1 0 0,0 0 1 0 0,0 0-1 0 0,0 0 1 0 0,1 1-1 0 0,-1-1 1 0 0,0 0-1 0 0,1 1 1 0 0,-1 0-1 0 0,1-1 1 0 0,-1 1-1 0 0,1 0 1 0 0,0-1-1 0 0,0 1 1 0 0,0 0-1 0 0,0 0 1 0 0,0 0-1 0 0,-1 2 1 0 0,-6 10-40 0 0,1 0 1 0 0,0 0 0 0 0,1 1-1 0 0,0 0 1 0 0,1 0-1 0 0,1 0 1 0 0,-4 25-1 0 0,8-32 37 0 0,-1 0 1 0 0,1-1-1 0 0,1 1 0 0 0,-1 0 1 0 0,1-1-1 0 0,1 1 0 0 0,-1-1 0 0 0,1 1 1 0 0,0-1-1 0 0,1 0 0 0 0,0 0 1 0 0,0 0-1 0 0,1 0 0 0 0,0 0 0 0 0,0-1 1 0 0,0 1-1 0 0,10 9 0 0 0,-5-7 36 0 0,0-1-1 0 0,0 0 1 0 0,1-1-1 0 0,0 0 1 0 0,0 0-1 0 0,1-1 1 0 0,0-1-1 0 0,0 0 1 0 0,0 0 0 0 0,1-1-1 0 0,0 0 1 0 0,0-1-1 0 0,0-1 1 0 0,0 1-1 0 0,0-2 1 0 0,0 0-1 0 0,0-1 1 0 0,1 0-1 0 0,22-3 1 0 0,-28 2 12 0 0,0-1 0 0 0,0 0 0 0 0,0 0 1 0 0,0 0-1 0 0,-1-1 0 0 0,1 0 0 0 0,-1-1 0 0 0,8-4 0 0 0,-11 5-12 0 0,1 1 1 0 0,-1-1-1 0 0,1 0 0 0 0,-1 0 0 0 0,0-1 0 0 0,0 1 0 0 0,0-1 0 0 0,0 1 0 0 0,-1-1 0 0 0,1 0 0 0 0,-1 0 0 0 0,0 0 0 0 0,2-8 0 0 0,-4 12-29 0 0,4-12 60 0 0,-1 0 0 0 0,-1 0 0 0 0,2-19 0 0 0,-4 26-87 0 0,0-1 0 0 0,-1 1 0 0 0,0-1 0 0 0,0 0 0 0 0,0 1 0 0 0,0-1 0 0 0,-1 1 0 0 0,0 0 0 0 0,0 0 0 0 0,-5-7 0 0 0,1 2-216 0 0,0 1 0 0 0,-1 0 0 0 0,-1 0 0 0 0,1 1 0 0 0,-1 0 0 0 0,-1 0 0 0 0,0 1 0 0 0,0 0 0 0 0,0 1 0 0 0,-12-6 0 0 0,-7-4-1551 0 0,-2 2 0 0 0,-38-14 0 0 0,17 12-1266 0 0,28 12 1365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3:39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378 540 7450 0 0,'35'11'131'0'0,"1"2"-1"0"0,-2 1 1 0 0,0 1 0 0 0,48 30 0 0 0,-67-35-109 0 0,0 0 0 0 0,-1 1-1 0 0,0 0 1 0 0,0 2 0 0 0,-1-1-1 0 0,-1 1 1 0 0,0 1 0 0 0,-1 0-1 0 0,-1 1 1 0 0,0 0 0 0 0,11 23-1 0 0,-16-26 190 0 0,-2-6 130 0 0,0 0 0 0 0,0 1 0 0 0,-1-1 0 0 0,0 1 0 0 0,0 0 0 0 0,1 9 0 0 0,0-26-99 0 0,0 0 0 0 0,0 0-1 0 0,0 1 1 0 0,10-17 0 0 0,-11 21-217 0 0,9-16 9 0 0,1-1 0 0 0,0 2 0 0 0,2-1 0 0 0,0 2 0 0 0,24-26 0 0 0,-29 36 8 0 0,0 0 1 0 0,1 1 0 0 0,0 0-1 0 0,0 1 1 0 0,1 0-1 0 0,0 0 1 0 0,0 1-1 0 0,0 1 1 0 0,1 0 0 0 0,0 0-1 0 0,0 1 1 0 0,14-3-1 0 0,-14 5 4 0 0,1 0 0 0 0,0 1 0 0 0,-1 1-1 0 0,1 0 1 0 0,0 0 0 0 0,0 1 0 0 0,-1 1-1 0 0,1 0 1 0 0,0 1 0 0 0,-1 0-1 0 0,16 7 1 0 0,-19-7-58 0 0,-1 1 0 0 0,-1 1 0 0 0,1-1-1 0 0,-1 1 1 0 0,1 1 0 0 0,-2-1 0 0 0,1 1 0 0 0,0 1 0 0 0,-1-1-1 0 0,0 1 1 0 0,-1 0 0 0 0,0 0 0 0 0,0 1 0 0 0,0-1-1 0 0,-1 1 1 0 0,0 0 0 0 0,3 9 0 0 0,-4-6-205 0 0,1 1 0 0 0,-2-1 1 0 0,0 0-1 0 0,0 1 0 0 0,-1-1 1 0 0,0 1-1 0 0,-1-1 0 0 0,-1 1 0 0 0,1-1 1 0 0,-2 1-1 0 0,0-1 0 0 0,0 1 1 0 0,-7 19-1 0 0,3-20 114 0 0</inkml:trace>
  <inkml:trace contextRef="#ctx0" brushRef="#br0" timeOffset="1">50 29 22757 0 0,'-16'-18'816'0'0,"5"7"-784"0"0,3 11-1024 0 0,1 2-104 0 0,3 12-337 0 0,1 7-359 0 0,4 6 0 0 0,5 5-89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1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10962 0 0,'0'-1'31'0'0,"0"1"-1"0"0,0 0 1 0 0,0 0-1 0 0,0 0 1 0 0,0-1-1 0 0,0 1 1 0 0,0 0-1 0 0,0 0 1 0 0,0 0-1 0 0,0-1 1 0 0,0 1-1 0 0,0 0 1 0 0,0 0-1 0 0,0 0 1 0 0,0 0-1 0 0,1-1 1 0 0,-1 1-1 0 0,0 0 0 0 0,0 0 1 0 0,0 0-1 0 0,0 0 1 0 0,0 0-1 0 0,1-1 1 0 0,-1 1-1 0 0,0 0 1 0 0,0 0-1 0 0,0 0 1 0 0,0 0-1 0 0,1 0 1 0 0,-1 0-1 0 0,0 0 1 0 0,0 0-1 0 0,0 0 1 0 0,1 0-1 0 0,-1 0 1 0 0,0 0-1 0 0,0 0 1 0 0,0 0-1 0 0,1 0 1 0 0,15 0 356 0 0,30 10-739 0 0,-21-4 431 0 0,39 1-54 0 0,119-1 1 0 0,93-34 82 0 0,-243 20-1847 0 0,-26 8 665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1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10890 0 0,'0'0'3089'0'0,"25"-3"-3899"0"0,25 1 746 0 0,81-16-1 0 0,-55 6 56 0 0,38-5 24 0 0,-41 5 27 0 0,1 3-1 0 0,116 0 1 0 0,-178 9-157 0 0,-1 1-452 0 0,0 0 1 0 0,0-2-1 0 0,0 1 1 0 0,18-4 0 0 0,-19 1-1000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13443 0 0,'-1'1'-17'0'0,"0"-1"0"0"0,0 1 0 0 0,0 0 0 0 0,1-1 1 0 0,-1 1-1 0 0,0 0 0 0 0,0 0 0 0 0,1 0 0 0 0,-1 0 0 0 0,0-1 0 0 0,1 1 0 0 0,-1 0 1 0 0,1 0-1 0 0,-1 0 0 0 0,1 0 0 0 0,0 0 0 0 0,-1 0 0 0 0,1 0 0 0 0,0 0 0 0 0,0 0 1 0 0,0 1-1 0 0,0-1 0 0 0,0 0 0 0 0,0 0 0 0 0,0 0 0 0 0,0 0 0 0 0,0 0 0 0 0,0 0 1 0 0,0 0-1 0 0,1 0 0 0 0,-1 0 0 0 0,0 0 0 0 0,2 2 0 0 0,16 41-644 0 0,-15-38 714 0 0,10 22-60 0 0,2 0-1 0 0,1-1 1 0 0,1-1-1 0 0,1-1 1 0 0,40 43-1 0 0,-41-51 39 0 0,0-2-1 0 0,1 0 1 0 0,1-1-1 0 0,0 0 1 0 0,1-2-1 0 0,0-1 1 0 0,1 0-1 0 0,32 11 1 0 0,-3-7 35 0 0,-36-12-38 0 0,0 1-1 0 0,0 1 0 0 0,0 0 1 0 0,0 0-1 0 0,-1 2 0 0 0,0-1 1 0 0,18 14-1 0 0,-30-20-27 0 0,0 1 1 0 0,-1 0-1 0 0,1-1 0 0 0,0 1 0 0 0,0 0 1 0 0,-1 0-1 0 0,1 0 0 0 0,-1-1 0 0 0,1 1 1 0 0,0 0-1 0 0,-1 0 0 0 0,0 0 0 0 0,1 0 1 0 0,-1 0-1 0 0,0 0 0 0 0,1 0 0 0 0,-1 0 1 0 0,0 0-1 0 0,0 0 0 0 0,0 0 0 0 0,0 0 1 0 0,0 0-1 0 0,0 0 0 0 0,0 0 0 0 0,0 0 1 0 0,0 0-1 0 0,0 0 0 0 0,-1 0 0 0 0,1 0 1 0 0,0 0-1 0 0,-1 0 0 0 0,1 0 0 0 0,-1 0 1 0 0,1 0-1 0 0,-1 0 0 0 0,0 0 0 0 0,1-1 1 0 0,-1 1-1 0 0,0 0 0 0 0,-1 1 0 0 0,-4 3 47 0 0,0 1 0 0 0,-1-1 0 0 0,1-1 0 0 0,-11 7-1 0 0,-1-1 59 0 0,-6 6 7 0 0,-1-2-1 0 0,-1-1 0 0 0,0-1 0 0 0,-1-1 0 0 0,0-2 0 0 0,-1 0 0 0 0,1-2 1 0 0,-46 6-1 0 0,66-12-73 0 0,1 1 24 0 0,0-1 0 0 0,0 0 0 0 0,0-1 0 0 0,0 1 0 0 0,0-1 0 0 0,-1 0 1 0 0,1 0-1 0 0,0-1 0 0 0,0 0 0 0 0,-9-2 0 0 0,14 2-42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7 17836 0 0,'-1'-1'-33'0'0,"1"1"1"0"0,-1-1 0 0 0,1 1-1 0 0,-1-1 1 0 0,1 1-1 0 0,-1-1 1 0 0,1 1 0 0 0,-1 0-1 0 0,0-1 1 0 0,1 1-1 0 0,-1 0 1 0 0,0 0 0 0 0,1-1-1 0 0,-1 1 1 0 0,0 0-1 0 0,1 0 1 0 0,-1 0-1 0 0,0 0 1 0 0,1 0 0 0 0,-1 0-1 0 0,0 0 1 0 0,-1 0-1 0 0,4 16-1453 0 0,0-5 1356 0 0,6 42-381 0 0,-2 0 1 0 0,-2 72-1 0 0,-1-9 76 0 0,1-45 493 0 0,3 1 1 0 0,2-1-1 0 0,30 107 0 0 0,-31-155-427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5:57:3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32 2905 0 0,'-35'-13'3331'0'0,"23"-4"334"0"0,36 16-3408 0 0,-19 1-225 0 0,1-1 0 0 0,0 1-1 0 0,-1 0 1 0 0,1 1-1 0 0,0-1 1 0 0,9 3 0 0 0,37 11 318 0 0,-8-1-32 0 0,2-2-1 0 0,47 5 0 0 0,-15-8-7 0 0,306 23 815 0 0,-137-18-336 0 0,183 2-289 0 0,481-19 1225 0 0,-655 4-1430 0 0,102 24 212 0 0,-1-1 549 0 0,473-31 50 0 0,-759 8-1062 0 0,24 1 88 0 0,116-14 1 0 0,27 1 2361 0 0,-239 21-4801 0 0,0-5 1926 0 0,0 0 0 0 0,0 0 1 0 0,-1 0-1 0 0,1-1 0 0 0,-1 1 0 0 0,0 0 1 0 0,0 0-1 0 0,0-1 0 0 0,-5 5 0 0 0,-16 22-1895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08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5401 0 0,'0'0'7287'0'0,"12"-2"-7923"0"0,217-23 1764 0 0,-208 22-948 0 0,21-4 605 0 0,61-1 0 0 0,-103 8-722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2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10794 0 0,'0'-2'147'0'0,"1"-1"0"0"0,-1 0 0 0 0,1 0 0 0 0,-1 1 0 0 0,1-1-1 0 0,0 1 1 0 0,0-1 0 0 0,0 1 0 0 0,0-1 0 0 0,0 1 0 0 0,1-1 0 0 0,-1 1-1 0 0,1 0 1 0 0,2-3 0 0 0,-4 5-137 0 0,1-1 1 0 0,-1 1-1 0 0,1 0 0 0 0,-1-1 0 0 0,1 1 0 0 0,0 0 1 0 0,-1-1-1 0 0,1 1 0 0 0,0 0 0 0 0,-1 0 0 0 0,1-1 1 0 0,0 1-1 0 0,0 0 0 0 0,-1 0 0 0 0,1 0 0 0 0,0 0 0 0 0,0 0 1 0 0,-1 0-1 0 0,1 0 0 0 0,0 0 0 0 0,0 1 0 0 0,1-1-84 0 0,0 1 1 0 0,-1 0-1 0 0,1 0 0 0 0,-1 0 0 0 0,1 0 0 0 0,-1 0 0 0 0,1 0 0 0 0,-1 0 0 0 0,0 1 0 0 0,1-1 0 0 0,-1 0 0 0 0,1 2 0 0 0,5 7-65 0 0,0 1 1 0 0,-1-1 0 0 0,0 1-1 0 0,-1 1 1 0 0,7 17-1 0 0,14 65-42 0 0,-19-67 143 0 0,43 234-247 0 0,-8-25 235 0 0,-32-196 157 0 0,2 1 0 0 0,2-1 0 0 0,30 62-1 0 0,-4-43 356 0 0,-39-58-425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3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12931 0 0,'0'0'-454'0'0,"3"5"-569"0"0,8 14 923 0 0,-2 1 1 0 0,0 0-1 0 0,-2 0 0 0 0,8 30 0 0 0,-10-32 190 0 0,0 0 0 0 0,0-1 1 0 0,2 0-1 0 0,0 0 0 0 0,1 0 1 0 0,1-1-1 0 0,18 26 0 0 0,-26-42-45 0 0,-1 0-1 0 0,1 1 1 0 0,-1-1-1 0 0,0 0 0 0 0,1 0 1 0 0,-1 1-1 0 0,1-1 1 0 0,-1 0-1 0 0,1 0 1 0 0,-1 0-1 0 0,0 0 1 0 0,1 0-1 0 0,-1 0 0 0 0,1 0 1 0 0,-1 0-1 0 0,1 0 1 0 0,-1 0-1 0 0,1 0 1 0 0,-1 0-1 0 0,1 0 1 0 0,-1 0-1 0 0,0 0 0 0 0,1 0 1 0 0,-1-1-1 0 0,1 1 1 0 0,-1 0-1 0 0,1 0 1 0 0,-1-1-1 0 0,0 1 1 0 0,1 0-1 0 0,-1 0 0 0 0,1-1 1 0 0,11-10-180 0 0,-11 10 245 0 0,66-85 123 0 0,-49 65-271 0 0,2 1-1 0 0,26-22 0 0 0,-45 41 12 0 0,0 0-1 0 0,0 0 1 0 0,0 0-1 0 0,0 1 1 0 0,0-1-1 0 0,-1 0 1 0 0,1 1-1 0 0,0-1 1 0 0,0 1-1 0 0,1-1 1 0 0,-1 1-1 0 0,0 0 1 0 0,0-1-1 0 0,0 1 1 0 0,0 0-1 0 0,0 0 1 0 0,0-1-1 0 0,0 1 1 0 0,1 0 0 0 0,-1 0-1 0 0,0 1 1 0 0,0-1-1 0 0,0 0 1 0 0,0 0-1 0 0,2 1 1 0 0,-1 1-17 0 0,0-1 1 0 0,0 1 0 0 0,0 0 0 0 0,-1 0 0 0 0,1 0-1 0 0,-1 0 1 0 0,0 0 0 0 0,1 0 0 0 0,-1 0 0 0 0,0 0-1 0 0,0 1 1 0 0,1 2 0 0 0,10 31-14 0 0,-1 0-1 0 0,11 67 1 0 0,-17-75 122 0 0,-4-24-221 0 0,0 0-1 0 0,0 1 1 0 0,1-1 0 0 0,0 0-1 0 0,-1 0 1 0 0,2 1 0 0 0,3 5-1 0 0,-1-6-675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3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13035 0 0,'0'0'681'0'0,"5"25"-1757"0"0,48 438-267 0 0,-27-183 1516 0 0,-22-248-577 0 0,1 0-1 0 0,16 50 1 0 0,-11-55-947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12467 0 0,'1'-1'19'0'0,"0"-1"0"0"0,0 0 1 0 0,0 0-1 0 0,0 0 0 0 0,0 1 0 0 0,0-1 1 0 0,1 1-1 0 0,-1-1 0 0 0,1 1 1 0 0,-1-1-1 0 0,1 1 0 0 0,-1 0 0 0 0,1 0 1 0 0,0 0-1 0 0,0 0 0 0 0,0 0 1 0 0,-1 0-1 0 0,5-1 0 0 0,-2 1-70 0 0,0 0 0 0 0,0 1-1 0 0,0-1 1 0 0,0 1-1 0 0,0 0 1 0 0,0 0 0 0 0,0 0-1 0 0,0 1 1 0 0,5 1 0 0 0,-1-1-62 0 0,-1 2 0 0 0,1-1 0 0 0,-1 1 0 0 0,0 0 0 0 0,0 0 0 0 0,0 1 0 0 0,0 0 0 0 0,-1 0 0 0 0,11 10 0 0 0,-12-9 83 0 0,-1 0-1 0 0,0 0 1 0 0,-1 1-1 0 0,1-1 1 0 0,-1 1-1 0 0,0 0 1 0 0,0 0-1 0 0,-1 0 1 0 0,0 0-1 0 0,0 1 1 0 0,0-1-1 0 0,0 12 1 0 0,0-8 67 0 0,-2 1 0 0 0,1-1 0 0 0,-2 1 1 0 0,1-1-1 0 0,-1 1 0 0 0,-1-1 0 0 0,-3 14 1 0 0,4-21 0 0 0,0 0-1 0 0,-1 0 1 0 0,1 0 0 0 0,-1 0 0 0 0,0 0 0 0 0,1 0 0 0 0,-1-1-1 0 0,0 1 1 0 0,-4 3 0 0 0,5-5-95 0 0,0 0 0 0 0,1 0 0 0 0,-1-1 1 0 0,0 1-1 0 0,0 0 0 0 0,0-1 0 0 0,0 1 0 0 0,0 0 0 0 0,0-1 0 0 0,0 0 1 0 0,0 1-1 0 0,0-1 0 0 0,0 1 0 0 0,0-1 0 0 0,0 0 0 0 0,0 0 0 0 0,0 0 1 0 0,-1 0-1 0 0,1 0 0 0 0,0 0 0 0 0,0 0 0 0 0,0 0 0 0 0,0 0 0 0 0,0 0 1 0 0,0 0-1 0 0,0-1 0 0 0,0 1 0 0 0,0 0 0 0 0,0-1 0 0 0,-2 0 0 0 0,-4-4-1048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4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9450 0 0,'3'10'235'0'0,"-1"1"0"0"0,-1-1 0 0 0,1 17 0 0 0,3 16-415 0 0,0-16 153 0 0,2 0 1 0 0,18 48-1 0 0,-22-68 68 0 0,0 0-1 0 0,0 0 1 0 0,1-1 0 0 0,0 1 0 0 0,0-1-1 0 0,1 0 1 0 0,-1 0 0 0 0,1-1 0 0 0,1 1 0 0 0,-1-1-1 0 0,1 0 1 0 0,0 0 0 0 0,0-1 0 0 0,0 0 0 0 0,12 6-1 0 0,-15-9 30 0 0,-1 0 0 0 0,0 0 0 0 0,0 0 0 0 0,1-1 0 0 0,-1 1 1 0 0,0-1-1 0 0,1 0 0 0 0,-1 0 0 0 0,0 0 0 0 0,1 0 0 0 0,-1 0 0 0 0,1 0 0 0 0,-1 0 0 0 0,0-1 0 0 0,1 0 0 0 0,-1 1 0 0 0,0-1 0 0 0,0 0 0 0 0,4-2 0 0 0,-2 1 23 0 0,0-1 0 0 0,-1 0 0 0 0,1 0 0 0 0,-1 0 0 0 0,0 0-1 0 0,0-1 1 0 0,0 1 0 0 0,0-1 0 0 0,3-6 0 0 0,4-8 77 0 0,-2 0-1 0 0,0-1 0 0 0,8-32 1 0 0,-14 43-176 0 0,14-46 49 0 0,25-78-849 0 0,-38 122 214 0 0,-3 3-227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0 16075 0 0,'-2'8'-232'0'0,"1"0"-1"0"0,0 1 0 0 0,1-1 1 0 0,0 0-1 0 0,0 0 0 0 0,1 0 0 0 0,3 14 1 0 0,-1 4-98 0 0,3 47 94 0 0,23 219 723 0 0,4-99-2381 0 0,-32-184 423 0 0</inkml:trace>
  <inkml:trace contextRef="#ctx0" brushRef="#br0" timeOffset="1">1 364 10922 0 0,'11'-8'403'0'0,"1"0"1"0"0,1 0-1 0 0,-1 1 0 0 0,1 1 0 0 0,0 0 0 0 0,1 1 0 0 0,-1 0 0 0 0,1 1 0 0 0,0 1 1 0 0,15-2-1 0 0,24-2-861 0 0,74 1-1 0 0,-66 5 886 0 0,-20 0-661 0 0,-12 1 525 0 0,33-5 1 0 0,-53 4-630 0 0,0-1-1 0 0,-1 0 1 0 0,1-1 0 0 0,-1 1 0 0 0,0-1 0 0 0,0-1-1 0 0,0 0 1 0 0,9-5 0 0 0,-10 4-1400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4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6241 0 0,'14'-7'2121'0'0,"6"3"-809"0"0,8 2 0 0 0,-1-2 145 0 0,3 1-1385 0 0,5 0-416 0 0,3 3 48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5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9 6193 0 0,'-98'-9'1555'0'0,"88"11"-1202"0"0,28 3 422 0 0,37 3 356 0 0,98 9-2175 0 0,-103-16 851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6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17 7050 0 0,'1'0'49'0'0,"-1"-1"0"0"0,1 1 0 0 0,-1 0 0 0 0,0-1 0 0 0,1 1 0 0 0,-1-1 0 0 0,1 1 0 0 0,-1-1 0 0 0,0 1 0 0 0,0-1 0 0 0,1 1 0 0 0,-1-1 0 0 0,0 1 0 0 0,0-1 0 0 0,1 1 0 0 0,-1-1 0 0 0,0 0 0 0 0,0 1 0 0 0,0-1 0 0 0,0 1 0 0 0,0-1 0 0 0,0 1 0 0 0,0-1 0 0 0,0 0 0 0 0,0 1 0 0 0,0-1 0 0 0,0 1 0 0 0,-1-1 0 0 0,1 0 0 0 0,-18 4-109 0 0,3 4 3 0 0,1 0 0 0 0,0 1-1 0 0,0 0 1 0 0,1 1 0 0 0,0 1-1 0 0,1 0 1 0 0,0 1 0 0 0,1 0-1 0 0,-11 14 1 0 0,11-12 17 0 0,1 0 1 0 0,0 1-1 0 0,-15 28 1 0 0,22-36 24 0 0,0 1 0 0 0,0-1 0 0 0,1 1 0 0 0,0 0 0 0 0,0 0 0 0 0,0 0-1 0 0,1 0 1 0 0,0 0 0 0 0,0 0 0 0 0,1 0 0 0 0,0 13 0 0 0,2-15 51 0 0,0 0 0 0 0,1 0-1 0 0,-1 0 1 0 0,1 0 0 0 0,0 0-1 0 0,0-1 1 0 0,1 0 0 0 0,-1 1-1 0 0,1-1 1 0 0,0-1 0 0 0,0 1-1 0 0,0 0 1 0 0,1-1 0 0 0,5 4-1 0 0,25 23 360 0 0,-30-25-312 0 0,-1 0 1 0 0,0 1-1 0 0,0-1 1 0 0,0 1-1 0 0,-1 0 1 0 0,0 0-1 0 0,4 10 1 0 0,-6-14-35 0 0,-1 0 0 0 0,1 0 0 0 0,-1 0 1 0 0,0 0-1 0 0,0 1 0 0 0,0-1 0 0 0,0 0 1 0 0,0 0-1 0 0,0 0 0 0 0,-1 0 0 0 0,1 1 1 0 0,-1-1-1 0 0,0 0 0 0 0,1 0 1 0 0,-1 0-1 0 0,0 0 0 0 0,0 0 0 0 0,0 0 1 0 0,0-1-1 0 0,-1 1 0 0 0,1 0 0 0 0,0 0 1 0 0,-1-1-1 0 0,1 1 0 0 0,-1-1 0 0 0,0 1 1 0 0,-3 1-1 0 0,-4 3 73 0 0,-1 0 0 0 0,0-1 0 0 0,0 0 0 0 0,0-1 0 0 0,-1 0 0 0 0,1-1 0 0 0,-1 0 0 0 0,0-1-1 0 0,0 0 1 0 0,0-1 0 0 0,-21 1 0 0 0,21-2-259 0 0,-1 0 0 0 0,1-1-1 0 0,0 0 1 0 0,0 0 0 0 0,0-2 0 0 0,0 1-1 0 0,1-1 1 0 0,-1-1 0 0 0,1 0-1 0 0,-1 0 1 0 0,-18-12 0 0 0,17 7-674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7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0 276 10162 0 0,'1'4'227'0'0,"11"40"90"0"0,-6-18-367 0 0,18 44 0 0 0,-21-63 81 0 0,0-1 0 0 0,0 0 0 0 0,1 1 0 0 0,-1-1 0 0 0,2 0 0 0 0,-1-1-1 0 0,1 1 1 0 0,-1-1 0 0 0,1 0 0 0 0,1 0 0 0 0,9 7 0 0 0,-14-12 0 0 0,0 1 0 0 0,1 0 0 0 0,-1-1 1 0 0,1 1-1 0 0,0-1 0 0 0,-1 0 0 0 0,1 1 0 0 0,-1-1 0 0 0,1 0 1 0 0,0 0-1 0 0,-1 0 0 0 0,1 0 0 0 0,-1 0 0 0 0,1 0 0 0 0,0-1 1 0 0,-1 1-1 0 0,1 0 0 0 0,-1-1 0 0 0,1 1 0 0 0,-1-1 0 0 0,1 0 0 0 0,-1 0 1 0 0,1 1-1 0 0,-1-1 0 0 0,0 0 0 0 0,1 0 0 0 0,-1 0 0 0 0,0 0 1 0 0,0 0-1 0 0,0-1 0 0 0,0 1 0 0 0,0 0 0 0 0,1-2 0 0 0,5-6 99 0 0,0 0 0 0 0,-1-1 0 0 0,8-15-1 0 0,-11 18-115 0 0,9-15 32 0 0,-2-1 0 0 0,-1 0-1 0 0,0-1 1 0 0,-2 0 0 0 0,-1 0-1 0 0,-1-1 1 0 0,0 0-1 0 0,0-50 1 0 0,-5 73-50 0 0,0 1 0 0 0,0-1-1 0 0,0 0 1 0 0,0 0 0 0 0,0 0 0 0 0,0 0-1 0 0,-1 0 1 0 0,1 0 0 0 0,-1 0 0 0 0,0 1 0 0 0,1-1-1 0 0,-1 0 1 0 0,0 0 0 0 0,0 1 0 0 0,0-1-1 0 0,0 1 1 0 0,0-1 0 0 0,-1 1 0 0 0,1-1-1 0 0,0 1 1 0 0,-1-1 0 0 0,1 1 0 0 0,-1 0 0 0 0,1 0-1 0 0,-1 0 1 0 0,0 0 0 0 0,1 0 0 0 0,-1 0-1 0 0,0 1 1 0 0,0-1 0 0 0,0 0 0 0 0,0 1-1 0 0,1 0 1 0 0,-1-1 0 0 0,0 1 0 0 0,-3 0-1 0 0,1 0-50 0 0,0 0 0 0 0,0 0-1 0 0,0 0 1 0 0,0 1-1 0 0,0 0 1 0 0,0 0-1 0 0,0 0 1 0 0,1 0 0 0 0,-1 1-1 0 0,0-1 1 0 0,1 1-1 0 0,-1 0 1 0 0,1 0-1 0 0,-1 0 1 0 0,1 1 0 0 0,-5 4-1 0 0,1 2 31 0 0,0 0 0 0 0,1 0 0 0 0,0 1 0 0 0,0 0-1 0 0,1 0 1 0 0,1 0 0 0 0,0 0 0 0 0,0 1 0 0 0,1-1 0 0 0,0 1-1 0 0,1 0 1 0 0,0 0 0 0 0,1 0 0 0 0,0 1 0 0 0,1-1 0 0 0,0 0-1 0 0,1 0 1 0 0,0 0 0 0 0,1 0 0 0 0,4 16 0 0 0,-3-13 82 0 0,1-1 0 0 0,0 1 0 0 0,1-1 1 0 0,1 0-1 0 0,0-1 0 0 0,0 1 0 0 0,1-1 0 0 0,1 0 1 0 0,0-1-1 0 0,1 0 0 0 0,0 0 0 0 0,1-1 0 0 0,0 0 1 0 0,0 0-1 0 0,22 13 0 0 0,-20-15 10 0 0,37 18 245 0 0,-46-25-269 0 0,0 0 0 0 0,0 0 0 0 0,1-1 1 0 0,-1 1-1 0 0,0-1 0 0 0,0 1 0 0 0,0-1 0 0 0,1 0 0 0 0,-1 0 1 0 0,0-1-1 0 0,0 1 0 0 0,1 0 0 0 0,-1-1 0 0 0,0 0 0 0 0,3-1 1 0 0,5-2 1 0 0,-1-1 1 0 0,1 0 0 0 0,-2 0-1 0 0,1-1 1 0 0,0-1 0 0 0,-1 1 0 0 0,0-1-1 0 0,-1-1 1 0 0,13-13 0 0 0,-11 8-139 0 0,-1 0 0 0 0,0 0-1 0 0,0-1 1 0 0,-2 0 0 0 0,0-1 0 0 0,0 0 0 0 0,-1 0-1 0 0,5-22 1 0 0,22-137-333 0 0,-20 89 453 0 0,-8 61 100 0 0,16-42-1 0 0,-10 32 348 0 0,-11 34-452 0 0,-2 3-374 0 0,1-1 289 0 0,-1 1 0 0 0,0 0 0 0 0,1 1 0 0 0,0-1 0 0 0,0 0 0 0 0,0 0 0 0 0,0 0 0 0 0,0 1 0 0 0,1-1 0 0 0,-1 1 0 0 0,1 3 0 0 0,-1 1-14 0 0,-6 31 119 0 0,1 0 0 0 0,3 0 0 0 0,1 0 0 0 0,1 1 0 0 0,11 75 0 0 0,-7-99 5 0 0,0 0 0 0 0,2 0 0 0 0,0 0 0 0 0,1 0 0 0 0,1-1 0 0 0,0 0 0 0 0,11 17 0 0 0,-11-22 21 0 0,0-1 0 0 0,1 1-1 0 0,0-1 1 0 0,1 0 0 0 0,0-1 0 0 0,0 0 0 0 0,1 0-1 0 0,0-1 1 0 0,0 0 0 0 0,20 9 0 0 0,-25-14-100 0 0,-1-1 0 0 0,0 1-1 0 0,1-1 1 0 0,-1 0 0 0 0,1-1 0 0 0,-1 1 0 0 0,1-1 0 0 0,0 0-1 0 0,-1 0 1 0 0,1 0 0 0 0,-1 0 0 0 0,1-1 0 0 0,0 0 0 0 0,-1 0-1 0 0,0 0 1 0 0,1 0 0 0 0,-1-1 0 0 0,0 0 0 0 0,1 0 0 0 0,3-3-1 0 0,0 0-708 0 0,0 0 0 0 0,-1 0 0 0 0,1-1 0 0 0,-1 0 0 0 0,-1 0-1 0 0,1-1 1 0 0,-1 0 0 0 0,0 0 0 0 0,5-10 0 0 0,2-5-1858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13 4209 0 0,'-8'-12'6333'0'0,"7"36"-7314"0"0,2-7 1091 0 0,-1 14-110 0 0,2 0-1 0 0,2-1 0 0 0,12 51 0 0 0,-4-17 30 0 0,8 103 301 0 0,-12-87-44 0 0,4 60 683 0 0,-10-103 1073 0 0,-2-32-542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8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16620 0 0,'1'-1'-23'0'0,"-1"0"0"0"0,0 0 0 0 0,1 0 0 0 0,-1 0 0 0 0,1 0 0 0 0,0-1 0 0 0,-1 2 1 0 0,1-1-1 0 0,0 0 0 0 0,0 0 0 0 0,-1 0 0 0 0,1 0 0 0 0,0 0 0 0 0,0 1 0 0 0,0-1 1 0 0,0 0-1 0 0,0 1 0 0 0,0-1 0 0 0,0 1 0 0 0,1-1 0 0 0,-1 1 0 0 0,0-1 0 0 0,2 0 1 0 0,35-9-328 0 0,-29 8 295 0 0,46-9-23 0 0,63-4 1 0 0,-63 9 332 0 0,61-15 0 0 0,-45 10 344 0 0,-70 10-303 0 0,-14 14-3222 0 0,-8-5 2803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6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13643 0 0,'0'0'896'0'0,"24"-3"-844"0"0,87 17-586 0 0,-70-8 594 0 0,63 3-1 0 0,-32-12-1186 0 0,98-16 1 0 0,-120 8-4132 0 0,-45 9 3674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6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12491 0 0,'-2'0'-7'0'0,"1"1"-1"0"0,0 0 1 0 0,0-1 0 0 0,0 1 0 0 0,0 0 0 0 0,0 0 0 0 0,0 0 0 0 0,0 0 0 0 0,0-1 0 0 0,0 1 0 0 0,0 1 0 0 0,1-1-1 0 0,-1 0 1 0 0,0 0 0 0 0,0 0 0 0 0,1 0 0 0 0,-1 0 0 0 0,1 1 0 0 0,0-1 0 0 0,-1 0 0 0 0,1 1 0 0 0,0-1-1 0 0,-1 0 1 0 0,1 0 0 0 0,0 1 0 0 0,0-1 0 0 0,0 0 0 0 0,0 1 0 0 0,0-1 0 0 0,1 0 0 0 0,-1 1 0 0 0,0-1-1 0 0,1 0 1 0 0,-1 0 0 0 0,1 1 0 0 0,-1-1 0 0 0,1 0 0 0 0,-1 0 0 0 0,1 0 0 0 0,0 0 0 0 0,0 1 0 0 0,1 0 0 0 0,1 1 46 0 0,-1 0 0 0 0,1-1 0 0 0,0 1 0 0 0,0-1 0 0 0,0 0 0 0 0,1 0 0 0 0,-1 0 0 0 0,0 0 0 0 0,1-1 0 0 0,-1 1 0 0 0,1-1 0 0 0,0 0 0 0 0,-1 0 0 0 0,5 1 0 0 0,9-2 19 0 0,1 0 0 0 0,-1-2 0 0 0,0 0 0 0 0,0 0 0 0 0,0-2 0 0 0,0 0 0 0 0,-1-1 0 0 0,1 0 1 0 0,16-10-1 0 0,-11 7 9 0 0,-1 0 1 0 0,1 1 0 0 0,0 1 0 0 0,30-4 0 0 0,-46 10-348 0 0,1 0 0 0 0,0 0 0 0 0,0 1 0 0 0,-1 0 1 0 0,1 0-1 0 0,0 1 0 0 0,-1 0 0 0 0,1 0 0 0 0,-1 0 0 0 0,0 1 0 0 0,0 0 1 0 0,10 6-1 0 0,31 12-1357 0 0,-44-21 881 0 0,-1-1 586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7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12 15747 0 0,'-28'-12'489'0'0,"19"15"-1528"0"0,11 14 556 0 0,2-8 429 0 0,1 0-1 0 0,-1 0 1 0 0,1-1 0 0 0,1 1 0 0 0,0-1 0 0 0,0 0-1 0 0,0 0 1 0 0,1-1 0 0 0,0 0 0 0 0,1 0 0 0 0,-1-1 0 0 0,16 10-1 0 0,5 0 72 0 0,1-1 1 0 0,49 17-1 0 0,5 4 40 0 0,-57-24-10 0 0,-6-3 4 0 0,0 1-1 0 0,0 1 1 0 0,28 22-1 0 0,-43-30-56 0 0,0 1 0 0 0,0-1 0 0 0,-1 1 0 0 0,0 0 0 0 0,0 1 0 0 0,0-1 0 0 0,0 1 0 0 0,0 0 0 0 0,-1 0 0 0 0,0 0 0 0 0,0 0 0 0 0,-1 0 0 0 0,1 1 0 0 0,-1-1 0 0 0,0 1 0 0 0,-1 0 1 0 0,1-1-1 0 0,-1 1 0 0 0,0 0 0 0 0,0 0 0 0 0,-1 0 0 0 0,0 0 0 0 0,0 0 0 0 0,-2 10 0 0 0,1 1 19 0 0,-2-1 1 0 0,0 0-1 0 0,0 0 1 0 0,-2 0-1 0 0,0-1 1 0 0,-1 1-1 0 0,0-1 1 0 0,-11 18-1 0 0,8-20 119 0 0,-1-1 1 0 0,0 0-1 0 0,0 0 0 0 0,-1-1 1 0 0,-1-1-1 0 0,0 0 0 0 0,0-1 0 0 0,-1 0 1 0 0,0 0-1 0 0,-1-2 0 0 0,0 1 1 0 0,0-2-1 0 0,0 0 0 0 0,-26 7 0 0 0,15-9 36 0 0,19-3-179 0 0,-1 0-1 0 0,1 0 0 0 0,0 1 1 0 0,0-1-1 0 0,0 1 0 0 0,-7 4 0 0 0,12-5 2 0 0,-1 0 0 0 0,1-1 0 0 0,0 1 0 0 0,0 0 1 0 0,0 0-1 0 0,0 1 0 0 0,0-1 0 0 0,0 0 0 0 0,0 0 0 0 0,0 0 0 0 0,0 1 0 0 0,0-1 0 0 0,1 0 0 0 0,-1 1 0 0 0,1-1 0 0 0,-1 1 0 0 0,1-1 0 0 0,-1 0 0 0 0,1 1 0 0 0,0-1 0 0 0,0 1 0 0 0,0-1 0 0 0,0 1 0 0 0,0-1 1 0 0,0 1-1 0 0,0-1 0 0 0,0 1 0 0 0,0-1 0 0 0,1 1 0 0 0,1 3 444 0 0,-23 14-3720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7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19108 0 0,'27'86'-2170'0'0,"95"198"2081"0"0,29 87 432 0 0,-134-323-269 0 0,-11-35-13 0 0,-1 0 1 0 0,-1 0-1 0 0,0 0 0 0 0,0 0 1 0 0,-2 1-1 0 0,1 0 1 0 0,-2-1-1 0 0,1 18 0 0 0,-7-18 96 0 0,-19-12-3721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8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381 159 10066 0 0,'-13'-6'6'0'0,"-1"2"1"0"0,0 0-1 0 0,-1 1 1 0 0,1 0-1 0 0,-1 1 0 0 0,-28-1 1 0 0,35 4-37 0 0,1-1 0 0 0,0 1 0 0 0,-1 1 0 0 0,1-1 1 0 0,0 1-1 0 0,0 1 0 0 0,0-1 0 0 0,0 1 1 0 0,0 0-1 0 0,1 1 0 0 0,-1-1 0 0 0,1 1 0 0 0,0 1 1 0 0,0-1-1 0 0,-8 9 0 0 0,0 2-46 0 0,1 1-1 0 0,1 0 1 0 0,0 1-1 0 0,1 0 1 0 0,1 1-1 0 0,1 0 1 0 0,0 1-1 0 0,-11 38 1 0 0,13-34 45 0 0,1 0 0 0 0,2 0 1 0 0,0 0-1 0 0,2 0 0 0 0,0 1 1 0 0,2 0-1 0 0,3 35 1 0 0,-2-48 28 0 0,1-1 0 0 0,1 0 0 0 0,-1 1 0 0 0,2-1 0 0 0,-1 0 0 0 0,1-1 1 0 0,1 1-1 0 0,0-1 0 0 0,0 1 0 0 0,1-2 0 0 0,0 1 0 0 0,0 0 0 0 0,1-1 1 0 0,13 12-1 0 0,-9-11 69 0 0,1 0 0 0 0,0-1 0 0 0,1 0 0 0 0,0-1 0 0 0,0 0 0 0 0,0-1 0 0 0,1 0 0 0 0,0-1 0 0 0,25 5 0 0 0,-16-6 94 0 0,1 0 1 0 0,-1-2 0 0 0,1 0-1 0 0,-1-2 1 0 0,1-1-1 0 0,-1 0 1 0 0,1-2 0 0 0,-1-1-1 0 0,0-1 1 0 0,0 0-1 0 0,0-2 1 0 0,-1-1 0 0 0,23-11-1 0 0,-27 10 118 0 0,-1-1 1 0 0,0-1-1 0 0,0-1 0 0 0,-1 0 0 0 0,-1-1 1 0 0,22-24-1 0 0,-30 28-118 0 0,1-1 1 0 0,-1 0-1 0 0,0 0 1 0 0,-1 0-1 0 0,-1-1 1 0 0,1 0-1 0 0,-2 0 1 0 0,0-1-1 0 0,0 1 1 0 0,-1-1-1 0 0,0 0 1 0 0,1-14-1 0 0,-2 7-101 0 0,-1 0 0 0 0,-1-1-1 0 0,0 1 1 0 0,-2 0-1 0 0,0-1 1 0 0,-2 1 0 0 0,0 0-1 0 0,-10-30 1 0 0,9 36-58 0 0,-1 1 1 0 0,0 0 0 0 0,0 0 0 0 0,-2 0-1 0 0,1 1 1 0 0,-1 0 0 0 0,-1 0 0 0 0,0 1-1 0 0,0 0 1 0 0,-1 1 0 0 0,0 0 0 0 0,-1 1-1 0 0,-13-9 1 0 0,-27-10-64 0 0,-2 2 0 0 0,-1 2 0 0 0,-98-28-1 0 0,37 14-201 0 0,113 36 170 0 0,0 0 0 0 0,0 0 0 0 0,0 1 1 0 0,0-1-1 0 0,1 1 0 0 0,-1-1 0 0 0,-1 1 0 0 0,1 0 0 0 0,0 0 0 0 0,0 0 1 0 0,0 0-1 0 0,0 0 0 0 0,0 0 0 0 0,0 0 0 0 0,0 1 0 0 0,0-1 1 0 0,0 1-1 0 0,0-1 0 0 0,-3 3 0 0 0,3-2-121 0 0,1 1 1 0 0,-1 0-1 0 0,0 0 0 0 0,1 0 1 0 0,0 0-1 0 0,-1 0 0 0 0,1 1 1 0 0,0-1-1 0 0,0 0 0 0 0,0 0 1 0 0,0 1-1 0 0,1-1 0 0 0,-1 1 1 0 0,1-1-1 0 0,-1 5 0 0 0,-3 55-2425 0 0,4-38 1974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12819 0 0,'8'6'-122'0'0,"-1"1"0"0"0,0 0 0 0 0,0 0 0 0 0,0 0-1 0 0,-1 0 1 0 0,0 1 0 0 0,-1 0 0 0 0,0 1 0 0 0,7 15 0 0 0,1 8-43 0 0,13 48-1 0 0,-9-28 119 0 0,-3-6 63 0 0,-3-12 46 0 0,18 43 1 0 0,-25-68-28 0 0,1-1-1 0 0,0 1 1 0 0,0-1 0 0 0,0 0 0 0 0,1-1 0 0 0,0 1 0 0 0,0-1-1 0 0,1 0 1 0 0,14 10 0 0 0,-19-15 29 0 0,1 0 0 0 0,-1 0 0 0 0,1-1 0 0 0,-1 0-1 0 0,1 1 1 0 0,0-1 0 0 0,-1 0 0 0 0,1 0 0 0 0,0 0 0 0 0,0-1-1 0 0,0 1 1 0 0,0-1 0 0 0,0 1 0 0 0,0-1 0 0 0,0 0 0 0 0,0 0-1 0 0,0-1 1 0 0,0 1 0 0 0,0-1 0 0 0,5-1 0 0 0,-4 0 46 0 0,1 0 1 0 0,-1 0 0 0 0,0-1-1 0 0,0 1 1 0 0,0-1-1 0 0,0 0 1 0 0,0-1 0 0 0,-1 1-1 0 0,1-1 1 0 0,-1 1-1 0 0,5-8 1 0 0,1-2 89 0 0,-1-1 0 0 0,-1-1-1 0 0,0 0 1 0 0,0 0 0 0 0,-1 0 0 0 0,6-27-1 0 0,-3-13 166 0 0,3-106-1 0 0,-10 109-1066 0 0,2-1 1 0 0,13-63-1 0 0,-17 115 485 0 0,0-1 1 0 0,1 1-1 0 0,-1 0 0 0 0,0-1 0 0 0,1 1 1 0 0,-1 0-1 0 0,1-1 0 0 0,0 1 1 0 0,-1 0-1 0 0,1 0 0 0 0,0 0 0 0 0,0 0 1 0 0,-1 0-1 0 0,3-2 0 0 0,18-1-6702 0 0,-16 4 5451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9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41 200 0 0,'6'-5'893'0'0,"-1"0"-1"0"0,1 0 1 0 0,0 1 0 0 0,1 0-1 0 0,-1 0 1 0 0,1 0-1 0 0,0 1 1 0 0,9-3 1240 0 0,-2 53-1598 0 0,17 215 841 0 0,-16-104-1077 0 0,15-4-36 0 0,-7-45-103 0 0,-5 7-167 0 0,-15-85-427 0 0,1 3-979 0 0,-2-27 594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9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76 14331 0 0,'-1'-1'34'0'0,"1"0"0"0"0,-1 0 0 0 0,1 1 1 0 0,-1-1-1 0 0,1 0 0 0 0,0 0 0 0 0,-1 0 0 0 0,1 0 0 0 0,0 1 0 0 0,0-1 0 0 0,-1 0 0 0 0,1 0 1 0 0,0 0-1 0 0,0 0 0 0 0,0 0 0 0 0,0 0 0 0 0,0 0 0 0 0,0 0 0 0 0,0 0 0 0 0,1 0 1 0 0,-1 1-1 0 0,0-1 0 0 0,0 0 0 0 0,1 0 0 0 0,-1 0 0 0 0,1 0 0 0 0,-1 0 0 0 0,0 1 0 0 0,1-1 1 0 0,0 0-1 0 0,-1 0 0 0 0,1 1 0 0 0,-1-1 0 0 0,1 0 0 0 0,0 1 0 0 0,0-1 0 0 0,-1 1 1 0 0,1-1-1 0 0,0 1 0 0 0,0-1 0 0 0,-1 1 0 0 0,1 0 0 0 0,0-1 0 0 0,0 1 0 0 0,0 0 0 0 0,2-1 1 0 0,5-1-220 0 0,1 1 1 0 0,-1 0 0 0 0,1 1 0 0 0,12 0 0 0 0,-2 0 463 0 0,50-4-258 0 0,142-13 60 0 0,-169 11 275 0 0,-8 0-1236 0 0,-7 3-4200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17812 0 0,'1'-2'-732'0'0,"5"10"337"0"0,6 13-52 0 0,4 23 261 0 0,-2 1 0 0 0,-2 0 0 0 0,9 68 0 0 0,4 143 122 0 0,-16-91 122 0 0,14 150 18 0 0,-14-247-22 0 0,3 1-1 0 0,31 101 1 0 0,-33-140-855 0 0,-1 0-1 0 0,-1 0 1 0 0,6 61 0 0 0,-14-89 492 0 0,0 1 0 0 0,0-1 0 0 0,0 1 1 0 0,0-1-1 0 0,-1 1 0 0 0,1-1 0 0 0,-1 1 0 0 0,0-1 0 0 0,-1 3 0 0 0,-3 5-1536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487 167 4329 0 0,'1'-8'374'0'0,"-1"1"-1"0"0,0-1 1 0 0,-1 1 0 0 0,1-1 0 0 0,-2 1-1 0 0,1-1 1 0 0,-1 1 0 0 0,0 0 0 0 0,0 0-1 0 0,-1 0 1 0 0,0 0 0 0 0,0 0 0 0 0,-1 0-1 0 0,1 1 1 0 0,-1 0 0 0 0,-1 0 0 0 0,-5-6-1 0 0,7 9-392 0 0,0 0-1 0 0,0 0 0 0 0,0 0 1 0 0,0 0-1 0 0,-1 1 1 0 0,0-1-1 0 0,1 1 0 0 0,-1 0 1 0 0,0 0-1 0 0,0 1 0 0 0,0-1 1 0 0,0 1-1 0 0,0 0 0 0 0,0 0 1 0 0,-1 0-1 0 0,1 1 1 0 0,0-1-1 0 0,0 1 0 0 0,-1 0 1 0 0,1 0-1 0 0,0 0 0 0 0,-1 1 1 0 0,1 0-1 0 0,0 0 0 0 0,0 0 1 0 0,0 0-1 0 0,0 0 0 0 0,0 1 1 0 0,0 0-1 0 0,-7 4 1 0 0,-18 13-193 0 0,1 1 1 0 0,2 1 0 0 0,0 2-1 0 0,1 0 1 0 0,1 2 0 0 0,-22 29 0 0 0,32-36 139 0 0,0 2 0 0 0,1 0 1 0 0,1 0-1 0 0,1 1 0 0 0,1 1 1 0 0,-12 37-1 0 0,18-48 41 0 0,1-1-1 0 0,1 1 1 0 0,0 0 0 0 0,0 0-1 0 0,1 0 1 0 0,1 0 0 0 0,0 0-1 0 0,0 0 1 0 0,1 0-1 0 0,0-1 1 0 0,1 1 0 0 0,0 0-1 0 0,1 0 1 0 0,0-1-1 0 0,1 1 1 0 0,7 14 0 0 0,-10-22 90 0 0,1-1 0 0 0,-1 0 1 0 0,0 1-1 0 0,0-1 0 0 0,1 0 1 0 0,-1 0-1 0 0,1 0 0 0 0,0 0 0 0 0,0 0 1 0 0,0 0-1 0 0,0 0 0 0 0,0-1 1 0 0,0 1-1 0 0,0-1 0 0 0,0 1 1 0 0,1-1-1 0 0,-1 0 0 0 0,1 0 1 0 0,-1 0-1 0 0,0 0 0 0 0,1 0 0 0 0,0-1 1 0 0,-1 1-1 0 0,1-1 0 0 0,-1 0 1 0 0,1 0-1 0 0,0 0 0 0 0,-1 0 1 0 0,1 0-1 0 0,0 0 0 0 0,-1-1 1 0 0,1 1-1 0 0,-1-1 0 0 0,1 0 0 0 0,-1 1 1 0 0,1-1-1 0 0,-1 0 0 0 0,1-1 1 0 0,-1 1-1 0 0,0 0 0 0 0,0-1 1 0 0,3-1-1 0 0,3-4 176 0 0,0 1 0 0 0,0-1 0 0 0,-1-1 0 0 0,0 1 0 0 0,0-1 0 0 0,-1-1 0 0 0,0 1 1 0 0,-1-1-1 0 0,8-14 0 0 0,2-18 164 0 0,-2 0 1 0 0,-1-1 0 0 0,-3 0 0 0 0,6-54-1 0 0,-5 35 155 0 0,-10 61-591 0 0,0 0-1 0 0,0-1 1 0 0,0 1-1 0 0,0-1 1 0 0,0 1-1 0 0,0 0 1 0 0,0-1-1 0 0,0 1 1 0 0,0-1-1 0 0,0 1 1 0 0,0 0-1 0 0,1-1 1 0 0,-1 1-1 0 0,0 0 1 0 0,0-1-1 0 0,0 1 1 0 0,1 0-1 0 0,-1 0 1 0 0,0-1-1 0 0,0 1 1 0 0,1 0-1 0 0,-1-1 1 0 0,0 1-1 0 0,1 0 0 0 0,-1 0 1 0 0,0 0-1 0 0,1-1 1 0 0,-1 1-1 0 0,0 0 1 0 0,1 0-1 0 0,-1 0 1 0 0,0 0-1 0 0,1 0 1 0 0,-1 0-1 0 0,1 0 1 0 0,-1-1-1 0 0,0 1 1 0 0,1 0-1 0 0,-1 0 1 0 0,0 1-1 0 0,1-1 1 0 0,-1 0-1 0 0,1 0 1 0 0,-1 0-1 0 0,0 0 1 0 0,1 0-1 0 0,22 17-941 0 0,14 32 226 0 0,-16-8 712 0 0,-3 2-1 0 0,26 86 1 0 0,-34-97 85 0 0,68 234-428 0 0,-75-251-1050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0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13419 0 0,'0'-5'67'0'0,"0"0"-1"0"0,1 1 1 0 0,0-1 0 0 0,0 0 0 0 0,0 0-1 0 0,0 1 1 0 0,1-1 0 0 0,-1 1 0 0 0,1-1 0 0 0,0 1-1 0 0,1 0 1 0 0,-1-1 0 0 0,5-4 0 0 0,-2 2-65 0 0,1 1 1 0 0,0 1 0 0 0,0-1 0 0 0,1 1 0 0 0,-1 0-1 0 0,1 0 1 0 0,9-4 0 0 0,4-1-27 0 0,1 1-1 0 0,0 1 1 0 0,1 1-1 0 0,40-8 1 0 0,-51 13 43 0 0,0 0 0 0 0,0 1 0 0 0,0 0-1 0 0,0 0 1 0 0,18 3 0 0 0,-24-2-30 0 0,-1 1-1 0 0,1 0 1 0 0,-1 1-1 0 0,0-1 1 0 0,1 1-1 0 0,-1-1 1 0 0,0 1 0 0 0,0 1-1 0 0,0-1 1 0 0,-1 0-1 0 0,1 1 1 0 0,0 0-1 0 0,-1 0 1 0 0,0 0-1 0 0,0 0 1 0 0,4 5-1 0 0,-1-1-4 0 0,-1 1-1 0 0,0 0 0 0 0,0 0 1 0 0,-1 0-1 0 0,0 1 1 0 0,0 0-1 0 0,-1 0 0 0 0,0 0 1 0 0,-1 0-1 0 0,0 0 0 0 0,0 0 1 0 0,-1 1-1 0 0,0-1 1 0 0,-1 0-1 0 0,0 1 0 0 0,-1 11 1 0 0,1-16 29 0 0,0-1-1 0 0,-1 1 1 0 0,1-1 0 0 0,-1 1 0 0 0,0-1 0 0 0,0 1 0 0 0,-1-1 0 0 0,0 1 0 0 0,1-1 0 0 0,-1 0 0 0 0,0 0 0 0 0,-1 0-1 0 0,1 0 1 0 0,-1 0 0 0 0,0-1 0 0 0,0 1 0 0 0,0-1 0 0 0,-6 5 0 0 0,4-5-30 0 0,1 0 0 0 0,-2 0 1 0 0,1-1-1 0 0,0 0 0 0 0,0 0 1 0 0,-1 0-1 0 0,1 0 0 0 0,-1-1 1 0 0,0 0-1 0 0,1 0 0 0 0,-1-1 0 0 0,0 0 1 0 0,1 0-1 0 0,-12-1 0 0 0,-1-1-423 0 0,0-1 0 0 0,0 0 0 0 0,-30-10 0 0 0,41 10-141 0 0,-1 0 1 0 0,0 0-1 0 0,1-1 0 0 0,0 0 0 0 0,0 0 1 0 0,0 0-1 0 0,0-1 0 0 0,1 0 0 0 0,0-1 1 0 0,-10-10-1 0 0,6 2-1346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8 168 11370 0 0,'0'0'1545'0'0,"-1"7"-594"0"0,-1 0-1006 0 0,0 0 0 0 0,1 0 0 0 0,0 0 0 0 0,1 0 0 0 0,0 0 1 0 0,0 0-1 0 0,0 0 0 0 0,1 0 0 0 0,0 0 0 0 0,0 0 0 0 0,5 13 0 0 0,5 15 111 0 0,15 33-1 0 0,-18-50-89 0 0,0 1 54 0 0,0 0 0 0 0,1-1 0 0 0,1 0 0 0 0,1-1 0 0 0,20 26 0 0 0,-26-38 16 0 0,-1 0 0 0 0,1 0 0 0 0,0 0 0 0 0,1-1 0 0 0,-1 0 0 0 0,1 0 0 0 0,0 0 0 0 0,0-1 0 0 0,0 0 0 0 0,0 0 0 0 0,0 0 0 0 0,1-1 0 0 0,-1 0 0 0 0,1 0 0 0 0,0 0 0 0 0,-1-1 0 0 0,1 0 0 0 0,0-1 0 0 0,0 0 0 0 0,9 0 0 0 0,-11-1 26 0 0,1 0 1 0 0,-1-1-1 0 0,0 1 0 0 0,1-1 0 0 0,-1 0 0 0 0,0-1 0 0 0,-1 1 0 0 0,1-1 0 0 0,0 0 0 0 0,-1 0 0 0 0,1-1 1 0 0,-1 1-1 0 0,0-1 0 0 0,0 0 0 0 0,-1 0 0 0 0,1 0 0 0 0,-1-1 0 0 0,0 1 0 0 0,0-1 0 0 0,0 0 0 0 0,3-9 0 0 0,1 0 60 0 0,-1-1-1 0 0,-1 0 1 0 0,0-1-1 0 0,-1 1 1 0 0,-1-1-1 0 0,2-20 1 0 0,-5 12-90 0 0,0-1 1 0 0,-1 0-1 0 0,-2 1 0 0 0,0-1 1 0 0,-2 1-1 0 0,0 0 0 0 0,-2 0 1 0 0,-1 1-1 0 0,-11-24 0 0 0,7 19-2078 0 0,-30-45 0 0 0,34 61 704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1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20492 0 0,'0'0'-600'0'0,"1"14"-907"0"0,56 217 496 0 0,-27-50 1037 0 0,9 49 103 0 0,2-79-1178 0 0,-33-127-3688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16684 0 0,'0'-2'79'0'0,"0"1"0"0"0,1-1 0 0 0,-1 0 0 0 0,1 1 0 0 0,-1-1 0 0 0,1 0 1 0 0,0 1-1 0 0,-1-1 0 0 0,1 1 0 0 0,0-1 0 0 0,0 1 0 0 0,0-1 0 0 0,1 1 1 0 0,-1 0-1 0 0,0 0 0 0 0,0-1 0 0 0,1 1 0 0 0,-1 0 0 0 0,0 0 0 0 0,1 0 1 0 0,-1 0-1 0 0,1 1 0 0 0,0-1 0 0 0,-1 0 0 0 0,1 1 0 0 0,0-1 0 0 0,-1 1 1 0 0,1-1-1 0 0,0 1 0 0 0,-1 0 0 0 0,1 0 0 0 0,3 0 0 0 0,6-1-275 0 0,1 2 0 0 0,0 0 0 0 0,-1 0 1 0 0,13 4-1 0 0,-2-1 509 0 0,17-1-295 0 0,-1-2-1 0 0,1-1 1 0 0,-1-2-1 0 0,0-2 1 0 0,0-2-1 0 0,55-14 1 0 0,-33 6-495 0 0,-59 14 249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2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15 19124 0 0,'-4'-13'-267'0'0,"-3"11"-365"0"0,-9 21-706 0 0,11-12 1153 0 0,-25 31-523 0 0,-34 49-347 0 0,57-75 884 0 0,0 0 0 0 0,0 0 0 0 0,1 1 0 0 0,1 0 1 0 0,-6 19-1 0 0,9-24 142 0 0,0-1 0 0 0,1 1 0 0 0,0 0 0 0 0,1 0 0 0 0,0 0-1 0 0,0 0 1 0 0,0 0 0 0 0,1-1 0 0 0,0 1 0 0 0,1 0 0 0 0,0 0 0 0 0,0-1 0 0 0,1 1 0 0 0,0-1 0 0 0,6 12 0 0 0,0-4-33 0 0,1-1-1 0 0,0 0 1 0 0,2 0 0 0 0,-1-1-1 0 0,26 21 1 0 0,-36-32 63 0 0,32 30 141 0 0,-32-31-134 0 0,0 0 1 0 0,0 1-1 0 0,0-1 0 0 0,0 0 0 0 0,0 1 0 0 0,0-1 0 0 0,0 0 0 0 0,0 1 1 0 0,0-1-1 0 0,-1 1 0 0 0,1 0 0 0 0,-1-1 0 0 0,1 1 0 0 0,-1-1 0 0 0,1 1 1 0 0,-1 0-1 0 0,0-1 0 0 0,0 1 0 0 0,0 0 0 0 0,0 0 0 0 0,0-1 0 0 0,-1 3 1 0 0,0-3 21 0 0,0 1 1 0 0,0-1 0 0 0,-1 0 0 0 0,1 0 0 0 0,-1 0 0 0 0,1 0 0 0 0,-1 0 0 0 0,1 0 0 0 0,-1 0 0 0 0,1 0-1 0 0,-1 0 1 0 0,0-1 0 0 0,0 1 0 0 0,1-1 0 0 0,-4 1 0 0 0,-32 6 171 0 0,28-6-161 0 0,-40 4-1366 0 0,0-1 0 0 0,-95-7 0 0 0,109 0-185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2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15971 0 0,'0'0'1049'0'0,"2"5"-771"0"0,8 9-457 0 0,52 64-116 0 0,-57-73 314 0 0,0 1 1 0 0,0-1-1 0 0,1 0 1 0 0,0 0-1 0 0,0 0 1 0 0,0-1-1 0 0,1 0 1 0 0,-1-1-1 0 0,1 1 1 0 0,11 3-1 0 0,-15-6 0 0 0,-1-1 0 0 0,1 0 0 0 0,0 1-1 0 0,0-1 1 0 0,0-1 0 0 0,0 1-1 0 0,0 0 1 0 0,0-1 0 0 0,0 1 0 0 0,0-1-1 0 0,0 0 1 0 0,-1 0 0 0 0,1 0 0 0 0,0 0-1 0 0,-1 0 1 0 0,1-1 0 0 0,0 1 0 0 0,-1-1-1 0 0,0 0 1 0 0,1 0 0 0 0,-1 0 0 0 0,0 0-1 0 0,0 0 1 0 0,0 0 0 0 0,0 0 0 0 0,-1-1-1 0 0,1 1 1 0 0,0-1 0 0 0,-1 1 0 0 0,0-1-1 0 0,1-3 1 0 0,2-1-6 0 0,-1-1-1 0 0,0-1 1 0 0,0 1 0 0 0,-1 0 0 0 0,0-1-1 0 0,0 1 1 0 0,-1-1 0 0 0,0 1-1 0 0,-1-13 1 0 0,-4-8-18 0 0,-2 0-1 0 0,-1 1 0 0 0,-1-1 1 0 0,-15-35-1 0 0,2 7-21 0 0,21 56 12 0 0,0 0-1 0 0,0 1 0 0 0,0-1 0 0 0,0 1 1 0 0,-1-1-1 0 0,1 1 0 0 0,0-1 0 0 0,0 1 0 0 0,-1-1 1 0 0,1 1-1 0 0,0-1 0 0 0,-1 1 0 0 0,1-1 1 0 0,0 1-1 0 0,-1-1 0 0 0,1 1 0 0 0,-1 0 0 0 0,1-1 1 0 0,-1 1-1 0 0,1 0 0 0 0,-1-1 0 0 0,1 1 1 0 0,-1 0-1 0 0,1 0 0 0 0,-1 0 0 0 0,1-1 0 0 0,-1 1 1 0 0,0 0-1 0 0,1 0 0 0 0,-1 0 0 0 0,1 0 1 0 0,-1 0-1 0 0,1 0 0 0 0,-1 0 0 0 0,0 0 0 0 0,-1 1-29 0 0,0 0 0 0 0,0-1 0 0 0,0 1-1 0 0,0 0 1 0 0,0 0 0 0 0,0 1 0 0 0,0-1-1 0 0,0 0 1 0 0,-2 4 0 0 0,-31 37-462 0 0,24-26 451 0 0,2 1-1 0 0,0 0 0 0 0,0 0 0 0 0,2 0 1 0 0,0 1-1 0 0,-8 35 0 0 0,14-46 67 0 0,0 0-1 0 0,0-1 1 0 0,1 1-1 0 0,-1 0 1 0 0,1 0-1 0 0,1 0 1 0 0,-1-1-1 0 0,1 1 1 0 0,1 0-1 0 0,-1-1 1 0 0,1 1-1 0 0,0-1 1 0 0,1 1-1 0 0,-1-1 1 0 0,1 0-1 0 0,0 0 1 0 0,1 0-1 0 0,0 0 1 0 0,0-1-1 0 0,0 1 1 0 0,0-1-1 0 0,8 7 1 0 0,3 0 38 0 0,0-1 1 0 0,1-1-1 0 0,-1 0 1 0 0,2-2-1 0 0,0 1 1 0 0,23 7-1 0 0,-4-4-230 0 0,0-2-1 0 0,42 7 1 0 0,-76-16-240 0 0,1 0 1 0 0,0-1 0 0 0,0 1-1 0 0,0-1 1 0 0,0 0 0 0 0,-1 0-1 0 0,1 0 1 0 0,0 0-1 0 0,0 0 1 0 0,0 0 0 0 0,0-1-1 0 0,-1 0 1 0 0,1 1 0 0 0,0-1-1 0 0,0 0 1 0 0,-1 0 0 0 0,1-1-1 0 0,-1 1 1 0 0,4-2 0 0 0,2-6-2428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52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17916 0 0,'0'0'-110'0'0,"4"3"-462"0"0,2 3 484 0 0,-1 0 0 0 0,1 1-1 0 0,-1-1 1 0 0,-1 1 0 0 0,0 0 0 0 0,0 1-1 0 0,0-1 1 0 0,-1 1 0 0 0,0 0-1 0 0,0 0 1 0 0,3 16 0 0 0,1 15 164 0 0,3 49 1 0 0,-7-63-91 0 0,3 89 102 0 0,4 36-22 0 0,-7-129-46 0 0,0-2 0 0 0,2 1 0 0 0,0 0 1 0 0,1-1-1 0 0,11 23 0 0 0,-14-36-12 0 0,0 0 0 0 0,0 0 0 0 0,1-1 0 0 0,0 1 0 0 0,0-1 0 0 0,0 0 0 0 0,0 0 0 0 0,1-1 0 0 0,0 1 0 0 0,0-1 0 0 0,0 0 0 0 0,0 0 0 0 0,1 0 0 0 0,0-1 0 0 0,0 0 0 0 0,9 3 0 0 0,-6-3-13 0 0,0-1 1 0 0,0 0 0 0 0,0-1 0 0 0,1 0 0 0 0,-1 0 0 0 0,0-1 0 0 0,0 0-1 0 0,1-1 1 0 0,-1 0 0 0 0,16-4 0 0 0,-7 1-539 0 0,-1-2 0 0 0,1 0 1 0 0,-1-1-1 0 0,-1-1 0 0 0,1 0 1 0 0,-1-2-1 0 0,-1 1 0 0 0,0-2 0 0 0,0 0 1 0 0,-1-1-1 0 0,17-18 0 0 0,-8-4-842 0 0,-14 18 646 0 0</inkml:trace>
  <inkml:trace contextRef="#ctx0" brushRef="#br0" timeOffset="1">9 385 16436 0 0,'-6'-10'1272'0'0,"3"2"-1232"0"0,5 4 72 0 0,1-2 360 0 0,7 3-328 0 0,1-1-184 0 0,8 3 16 0 0,4-1 0 0 0,5-1 0 0 0,5 3 24 0 0,0 0-24 0 0,5-1-232 0 0,1-2-56 0 0,1 3-168 0 0,-1 0-1457 0 0,-4 0 1697 0 0,7 0-576 0 0,-3 0 824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3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39 672 0 0,'0'0'4562'0'0,"-27"-24"-1954"0"0,-5 13-2669 0 0,22 9 48 0 0,3 0-24 0 0,-12 6 270 0 0,-6 1 566 0 0,-44 3 0 0 0,62-7-767 0 0,-8 21-120 0 0,-3 9 89 0 0,12-17 129 0 0,7-2-36 0 0,-4 28 162 0 0,-3-7 641 0 0,5-29-735 0 0,-1 0 0 0 0,1 1 0 0 0,0-1 0 0 0,0 0 0 0 0,1 1 0 0 0,-1 4 1 0 0,9 10 585 0 0,-3-3-687 0 0,0 4 91 0 0,2 0-1 0 0,16 35 1 0 0,-20-49-144 0 0,0 1 0 0 0,-1 0 1 0 0,0 0-1 0 0,0 0 0 0 0,0 0 0 0 0,-1 1 0 0 0,0-1 1 0 0,0 8-1 0 0,0-6 3 0 0,-1-1-1 0 0,2 1 1 0 0,-1 0 0 0 0,7 15 0 0 0,-6-17 7 0 0,0-1 0 0 0,-1 0 1 0 0,0 1-1 0 0,0-1 0 0 0,0 1 1 0 0,0 0-1 0 0,-1-1 0 0 0,-1 1 0 0 0,1-1 1 0 0,-1 1-1 0 0,0 0 0 0 0,0-1 1 0 0,-3 8-1 0 0,2-11 17 0 0,-1 1 1 0 0,0-1 0 0 0,1 0-1 0 0,-1-1 1 0 0,0 1-1 0 0,0 0 1 0 0,-1-1-1 0 0,1 0 1 0 0,0 0-1 0 0,-1 0 1 0 0,0 0-1 0 0,1 0 1 0 0,-1-1-1 0 0,0 0 1 0 0,-4 2 0 0 0,-5 2 114 0 0,3-1-86 0 0,-1 0 0 0 0,1-1 0 0 0,-1 0 1 0 0,0 0-1 0 0,-19 1 0 0 0,29-4 15 0 0,-23 0 116 0 0,-87 2-146 0 0,111-2 3 0 0,-29-8 269 0 0,24 1-410 0 0,16 5-54 0 0,3 0 191 0 0,31-5-118 0 0,-42 7 41 0 0,-5 0 13 0 0,8 1 6 0 0,3 0 14 0 0,0 0 0 0 0,-1 0 1 0 0,1 1-1 0 0,10 3 0 0 0,-12-2 10 0 0,1-1 0 0 0,0 0-1 0 0,-1-1 1 0 0,1 0 0 0 0,14 0 0 0 0,-13-2-25 0 0,-1 1 1 0 0,1-1-1 0 0,0 1 1 0 0,-1 0 0 0 0,1 1-1 0 0,-1 0 1 0 0,1 1-1 0 0,-1 0 1 0 0,1 0-1 0 0,-1 0 1 0 0,0 1-1 0 0,0 0 1 0 0,9 6-1 0 0,-12-6 4 0 0,-1 0-1 0 0,0 0 0 0 0,0 0 1 0 0,0 1-1 0 0,0-1 0 0 0,0 1 1 0 0,-1 0-1 0 0,0 0 0 0 0,0 0 1 0 0,0 1-1 0 0,0-1 0 0 0,-1 1 1 0 0,1-1-1 0 0,-1 1 0 0 0,0 0 1 0 0,-1 0-1 0 0,2 6 0 0 0,1 9-10 0 0,-1 0-1 0 0,-1 0 0 0 0,0 25 1 0 0,-1-11 46 0 0,37 301 100 0 0,-27-206 60 0 0,0 3 8 0 0,-11-129-180 0 0,0 1 0 0 0,1-1 0 0 0,0 0 0 0 0,-1 0 0 0 0,1 1 1 0 0,1-1-1 0 0,-1 0 0 0 0,0 0 0 0 0,1 0 0 0 0,-1 0 0 0 0,1-1 0 0 0,0 1 0 0 0,0 0 0 0 0,0-1 0 0 0,3 4 0 0 0,-1-4 36 0 0,-1 0 0 0 0,1 0 1 0 0,-1-1-1 0 0,1 0 0 0 0,0 1 0 0 0,-1-1 1 0 0,1 0-1 0 0,0-1 0 0 0,0 1 0 0 0,0-1 1 0 0,0 0-1 0 0,0 0 0 0 0,3 0 1 0 0,22-2 57 0 0,0-1 1 0 0,0-2-1 0 0,31-8 1 0 0,24-5-52 0 0,-64 14-24 0 0,-1-2 1 0 0,0 0-1 0 0,0-1 0 0 0,-1-1 0 0 0,0-1 1 0 0,26-16-1 0 0,33-16-1572 0 0,-64 37-1521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4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30 4105 0 0,'-1'-5'-330'0'0,"-6"-20"4823"0"0,4 38-3798 0 0,-1 27 146 0 0,2 1 1 0 0,2-1-1 0 0,5 44 0 0 0,27 118 199 0 0,-25-154-667 0 0,-6-34 58 0 0,1 0-1 0 0,7 26 1 0 0,-2-26 1971 0 0,-12-30-4252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5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12947 0 0,'12'7'-80'0'0,"-7"3"48"0"0,1 2 0 0 0,1 1 104 0 0,-5 2-64 0 0,4 7 0 0 0,-4 1 128 0 0,1 6-32 0 0,-3 1-16 0 0,-3 5 0 0 0,-2 1-24 0 0,-1 3-200 0 0,2 4-224 0 0,-7 1 32 0 0,1-1-296 0 0,0-1-1193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2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16436 0 0,'0'0'-437'0'0,"3"-1"-280"0"0,2 0 630 0 0,-1 1 0 0 0,1 0 0 0 0,0-1 0 0 0,0 2 0 0 0,-1-1-1 0 0,1 1 1 0 0,0 0 0 0 0,-1 0 0 0 0,1 0 0 0 0,-1 0 0 0 0,1 1 0 0 0,-1 0 0 0 0,1 0 0 0 0,-1 0 0 0 0,6 4 0 0 0,9 6-102 0 0,34 26 0 0 0,-31-20 161 0 0,-1 2-1 0 0,-1 0 1 0 0,-1 1 0 0 0,22 33 0 0 0,55 99 42 0 0,-66-100 15 0 0,2-2 0 0 0,47 57 0 0 0,-77-105-24 0 0,72 77 123 0 0,-64-71-37 0 0,1 1 0 0 0,0-2 0 0 0,0 0 0 0 0,1 0 0 0 0,21 10 0 0 0,-27-16-997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5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19 143 7178 0 0,'-2'-1'76'0'0,"1"-1"0"0"0,-1 1 0 0 0,1-1 0 0 0,-1 0 0 0 0,1 1 0 0 0,0-1 1 0 0,0 0-1 0 0,0 0 0 0 0,0 0 0 0 0,0 1 0 0 0,0-1 0 0 0,0 0 1 0 0,0 0-1 0 0,1-1 0 0 0,-1 1 0 0 0,1 0 0 0 0,0 0 0 0 0,0 0 0 0 0,-1 0 1 0 0,1 0-1 0 0,1 0 0 0 0,-1-3 0 0 0,1 2-27 0 0,0 0 0 0 0,0 0-1 0 0,1 1 1 0 0,-1-1 0 0 0,1 0 0 0 0,0 1-1 0 0,-1-1 1 0 0,1 1 0 0 0,0 0-1 0 0,0 0 1 0 0,1-1 0 0 0,-1 1 0 0 0,5-3-1 0 0,4-2 4 0 0,1 0 0 0 0,0 1 0 0 0,0 0 0 0 0,0 1-1 0 0,27-7 1 0 0,-25 8-24 0 0,2 0-1 0 0,-1 1 1 0 0,0 1-1 0 0,1 0 1 0 0,-1 2-1 0 0,20 0 1 0 0,-30 1-27 0 0,0-1 0 0 0,0 1 1 0 0,0 0-1 0 0,0 1 1 0 0,0-1-1 0 0,0 1 1 0 0,0 0-1 0 0,-1 1 0 0 0,1-1 1 0 0,0 1-1 0 0,-1 0 1 0 0,0 0-1 0 0,0 0 1 0 0,0 0-1 0 0,0 1 0 0 0,0 0 1 0 0,-1 0-1 0 0,0 0 1 0 0,0 0-1 0 0,0 0 1 0 0,0 0-1 0 0,2 7 1 0 0,4 9 23 0 0,-2 1 0 0 0,0 1 1 0 0,-1-1-1 0 0,-2 1 0 0 0,0 0 1 0 0,-1 0-1 0 0,-1 0 0 0 0,-2 1 1 0 0,0-1-1 0 0,-1 0 0 0 0,-1 0 1 0 0,-1 0-1 0 0,-1 0 0 0 0,-1 0 1 0 0,-9 24-1 0 0,10-37-2 0 0,0 1-1 0 0,-1-2 1 0 0,-1 1-1 0 0,1 0 1 0 0,-1-1 0 0 0,-1 0-1 0 0,1-1 1 0 0,-1 1-1 0 0,-1-1 1 0 0,1-1 0 0 0,-1 1-1 0 0,-16 9 1 0 0,16-11 1 0 0,0-1 0 0 0,0 0 0 0 0,0 0 1 0 0,0-1-1 0 0,-1 0 0 0 0,1 0 0 0 0,-1-1 0 0 0,0 0 0 0 0,0 0 0 0 0,1-1 0 0 0,-1 0 1 0 0,0-1-1 0 0,0 0 0 0 0,-17-2 0 0 0,20 0-5 0 0,0 0 0 0 0,0-1-1 0 0,0 0 1 0 0,0 0 0 0 0,0 0-1 0 0,0-1 1 0 0,1 0 0 0 0,0 0 0 0 0,0-1-1 0 0,0 1 1 0 0,0-1 0 0 0,1 0 0 0 0,-1 0-1 0 0,1 0 1 0 0,-3-7 0 0 0,4 8-10 0 0,1 0 1 0 0,0-1 0 0 0,-1 1-1 0 0,2-1 1 0 0,-1 1-1 0 0,1-1 1 0 0,-1 0 0 0 0,1 0-1 0 0,0-7 1 0 0,0 9-5 0 0,2 0-1 0 0,-1 1 1 0 0,0-1 0 0 0,0 0-1 0 0,1 0 1 0 0,-1 1 0 0 0,1-1-1 0 0,0 1 1 0 0,0-1 0 0 0,0 0-1 0 0,0 1 1 0 0,0 0 0 0 0,1-1-1 0 0,-1 1 1 0 0,1 0 0 0 0,-1 0-1 0 0,4-4 1 0 0,-2 4-2 0 0,0 0 0 0 0,-1 0-1 0 0,1 0 1 0 0,0 0 0 0 0,0 1 0 0 0,0-1 0 0 0,0 1-1 0 0,0 0 1 0 0,0 0 0 0 0,1 0 0 0 0,-1 0-1 0 0,0 1 1 0 0,1-1 0 0 0,-1 1 0 0 0,5 0-1 0 0,56 6-8 0 0,-34-2 3 0 0,380 20 1064 0 0,-403-24-914 0 0,0 0 0 0 0,0 1 0 0 0,0 0 0 0 0,0 0 0 0 0,0 1-1 0 0,0 0 1 0 0,-1 0 0 0 0,8 4 1927 0 0,-20-20-3869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6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12947 0 0,'0'0'-48'0'0,"2"8"-120"0"0,-4 2 96 0 0,2 6-40 0 0,2 3 104 0 0,-1 3 0 0 0,2 2 16 0 0,3 6-8 0 0,-5 1 8 0 0,4 5-328 0 0,-1 0-144 0 0,-1 0-89 0 0,-2 0-367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7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161 199 5737 0 0,'-4'-9'403'0'0,"1"4"-73"0"0,1 0 0 0 0,0-1 0 0 0,0 1 0 0 0,0-1 0 0 0,-1-7 0 0 0,3 11-301 0 0,0 0 0 0 0,0 0-1 0 0,0 0 1 0 0,0 0 0 0 0,1 0 0 0 0,-1 0 0 0 0,1 1 0 0 0,-1-1 0 0 0,1 0-1 0 0,-1 0 1 0 0,1 0 0 0 0,0 1 0 0 0,0-1 0 0 0,0 0 0 0 0,0 1 0 0 0,0-1-1 0 0,0 1 1 0 0,0-1 0 0 0,0 1 0 0 0,4-3 0 0 0,11-11 170 0 0,0 1-37 0 0,0-1 1 0 0,1 2-1 0 0,1 0 0 0 0,19-10 0 0 0,-32 20-157 0 0,0 1-1 0 0,0-1 1 0 0,0 1 0 0 0,1 0-1 0 0,-1 1 1 0 0,0 0-1 0 0,1-1 1 0 0,-1 2 0 0 0,1-1-1 0 0,-1 1 1 0 0,1 0-1 0 0,0 0 1 0 0,-1 0 0 0 0,1 1-1 0 0,-1-1 1 0 0,1 2-1 0 0,-1-1 1 0 0,1 0 0 0 0,-1 1-1 0 0,10 5 1 0 0,-10-4-13 0 0,-1 0 1 0 0,0 0 0 0 0,0 1 0 0 0,0 0-1 0 0,0 0 1 0 0,0 0 0 0 0,-1 0-1 0 0,0 0 1 0 0,0 1 0 0 0,0 0 0 0 0,0-1-1 0 0,-1 1 1 0 0,0 0 0 0 0,0 0-1 0 0,0 0 1 0 0,-1 1 0 0 0,1-1 0 0 0,-1 0-1 0 0,0 1 1 0 0,0 7 0 0 0,1 14 17 0 0,-2 0 0 0 0,-4 49 1 0 0,2-57 0 0 0,1 8 34 0 0,-2 0-1 0 0,-1 0 0 0 0,-1 0 1 0 0,-1 0-1 0 0,-15 39 1 0 0,21-64-23 0 0,0-1-1 0 0,-1 0 1 0 0,1 0 0 0 0,-1 0 0 0 0,1 0-1 0 0,-1 0 1 0 0,0 0 0 0 0,1 0 0 0 0,-1 0-1 0 0,0 0 1 0 0,0 0 0 0 0,0 0 0 0 0,0 0-1 0 0,0-1 1 0 0,0 1 0 0 0,0 0 0 0 0,0 0-1 0 0,0-1 1 0 0,0 1 0 0 0,0-1 0 0 0,0 1-1 0 0,0-1 1 0 0,0 0 0 0 0,-1 1 0 0 0,1-1-1 0 0,0 0 1 0 0,0 0 0 0 0,-3 0 360 0 0,4-4-340 0 0,0-1 1 0 0,1 0-1 0 0,0 1 1 0 0,0-1-1 0 0,0 1 1 0 0,0-1-1 0 0,1 1 1 0 0,0 0-1 0 0,-1 0 1 0 0,2 0-1 0 0,-1 0 1 0 0,0 0-1 0 0,1 0 1 0 0,0 0-1 0 0,0 1 1 0 0,0-1 0 0 0,0 1-1 0 0,0 0 1 0 0,1 0-1 0 0,-1 0 1 0 0,1 0-1 0 0,0 1 1 0 0,0 0-1 0 0,0-1 1 0 0,0 1-1 0 0,1 1 1 0 0,-1-1-1 0 0,0 1 1 0 0,1-1-1 0 0,-1 1 1 0 0,1 1-1 0 0,-1-1 1 0 0,7 0-1 0 0,-7 1-49 0 0,0 0 0 0 0,1 0 0 0 0,-1 1-1 0 0,0 0 1 0 0,1-1 0 0 0,-1 1 0 0 0,0 1 0 0 0,0-1-1 0 0,0 1 1 0 0,0-1 0 0 0,0 1 0 0 0,0 1-1 0 0,0-1 1 0 0,0 0 0 0 0,-1 1 0 0 0,1 0 0 0 0,-1-1-1 0 0,0 1 1 0 0,0 1 0 0 0,0-1 0 0 0,0 0-1 0 0,-1 1 1 0 0,1 0 0 0 0,-1-1 0 0 0,0 1 0 0 0,0 0-1 0 0,0 0 1 0 0,1 5 0 0 0,2 3 30 0 0,-1-1 0 0 0,-1 1 1 0 0,0-1-1 0 0,0 1 0 0 0,-1 0 0 0 0,-1 0 1 0 0,0 1-1 0 0,0-1 0 0 0,-2 0 1 0 0,-2 24-1 0 0,1-28 20 0 0,0 0 0 0 0,0 0 0 0 0,0 0 0 0 0,-1-1 0 0 0,-1 1 0 0 0,1-1 0 0 0,-1 1 0 0 0,-1-1 0 0 0,1 0 0 0 0,-1 0 0 0 0,0-1 0 0 0,-1 0 0 0 0,1 0 0 0 0,-1 0 0 0 0,-1 0 0 0 0,-11 7 0 0 0,-12 5 106 0 0,0-3 0 0 0,-1 0-1 0 0,-1-2 1 0 0,0-1 0 0 0,-1-2 0 0 0,0-1 0 0 0,-1-2 0 0 0,1-1 0 0 0,-1-1 0 0 0,-62-1 0 0 0,77-4-421 0 0,0-1 1 0 0,-25-5 0 0 0,16 0-889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8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5737 0 0,'1'-3'49'0'0,"0"1"1"0"0,-1-1-1 0 0,1 1 0 0 0,0 0 0 0 0,0 0 0 0 0,0 0 0 0 0,1-1 0 0 0,-1 1 1 0 0,0 0-1 0 0,1 0 0 0 0,0 1 0 0 0,-1-1 0 0 0,1 0 0 0 0,0 1 0 0 0,0-1 1 0 0,0 1-1 0 0,0-1 0 0 0,0 1 0 0 0,0 0 0 0 0,0 0 0 0 0,3-1 1 0 0,4-3-38 0 0,0 1 1 0 0,0 0 0 0 0,0 1 0 0 0,11-2 0 0 0,61-16 532 0 0,-43 11-187 0 0,71-11-1 0 0,-102 21-344 0 0,1-1 0 0 0,-1 1 0 0 0,0 0-1 0 0,0 1 1 0 0,1-1 0 0 0,-1 2 0 0 0,0-1 0 0 0,9 3 0 0 0,-14-3-5 0 0,0 0 0 0 0,1 0 1 0 0,-1 0-1 0 0,0 0 0 0 0,0 1 0 0 0,0-1 1 0 0,0 1-1 0 0,-1-1 0 0 0,1 1 1 0 0,0-1-1 0 0,-1 1 0 0 0,1 0 0 0 0,-1 0 1 0 0,1 0-1 0 0,-1 0 0 0 0,0 0 0 0 0,0 0 1 0 0,0 0-1 0 0,0 0 0 0 0,0 1 1 0 0,0-1-1 0 0,-1 0 0 0 0,1 0 0 0 0,-1 1 1 0 0,0-1-1 0 0,1 0 0 0 0,-1 1 1 0 0,0-1-1 0 0,-1 4 0 0 0,-5 71 221 0 0,2-42-175 0 0,1 0 1 0 0,3 47-1 0 0,3-49-3 0 0,-1 4 73 0 0,11 53 0 0 0,-11-81-38 0 0,0 1 0 0 0,1-1 0 0 0,0 0 0 0 0,1 0-1 0 0,-1-1 1 0 0,2 1 0 0 0,-1-1 0 0 0,1 0 0 0 0,0 0-1 0 0,12 14 1 0 0,-11-18-23 0 0,0 1 0 0 0,-1-1 0 0 0,1 0 0 0 0,1 0 0 0 0,-1-1 1 0 0,0 0-1 0 0,1 0 0 0 0,0 0 0 0 0,-1-1 0 0 0,1 0 0 0 0,0-1 0 0 0,0 1 0 0 0,0-1 0 0 0,1 0 0 0 0,-1-1 0 0 0,0 0 0 0 0,0 0 0 0 0,0-1 0 0 0,11-1 0 0 0,8-3 37 0 0,1-1-1 0 0,-1-1 1 0 0,43-19-1 0 0,-58 22-45 0 0,-1-1 0 0 0,0-1-1 0 0,0 1 1 0 0,0-2 0 0 0,-1 1 0 0 0,17-16-1 0 0,-24 19-31 0 0,0 0 0 0 0,-1 1 0 0 0,1-1 0 0 0,-1 0 0 0 0,0 0 0 0 0,0 0 0 0 0,0 0 0 0 0,0 1 0 0 0,0-2-1 0 0,0 1 1 0 0,-1 0 0 0 0,0 0 0 0 0,0 0 0 0 0,0 0 0 0 0,0 0 0 0 0,0 0 0 0 0,0 0 0 0 0,-1 0 0 0 0,1 0 0 0 0,-1 0 0 0 0,0 0-1 0 0,-2-5 1 0 0,2 4-12 0 0,-1 0-1 0 0,0 1 1 0 0,0-1-1 0 0,0 1 0 0 0,0-1 1 0 0,-1 1-1 0 0,1 0 1 0 0,-1-1-1 0 0,0 1 1 0 0,0 0-1 0 0,0 1 0 0 0,0-1 1 0 0,0 1-1 0 0,-1-1 1 0 0,1 1-1 0 0,-7-3 0 0 0,6 4-16 0 0,0 0 0 0 0,1 0 0 0 0,-1 0-1 0 0,0 0 1 0 0,0 0 0 0 0,0 1 0 0 0,0 0-1 0 0,0 0 1 0 0,-1 0 0 0 0,1 0 0 0 0,0 1-1 0 0,0 0 1 0 0,0 0 0 0 0,1 0 0 0 0,-8 3-1 0 0,4-1-5 0 0,1 0 0 0 0,-1 1 0 0 0,1 0 0 0 0,0 0 0 0 0,1 1 0 0 0,-1 0 0 0 0,1 0 0 0 0,-6 7 0 0 0,-1 3-15 0 0,1-1 1 0 0,1 2 0 0 0,1 0 0 0 0,0 0 0 0 0,1 0-1 0 0,-7 23 1 0 0,6-10 11 0 0,2 0 0 0 0,1 0 1 0 0,-5 56-1 0 0,8 92 175 0 0,3-86-80 0 0,9 123 166 0 0,-3-152 160 0 0,-3 1 0 0 0,-3-1-1 0 0,-13 109 1 0 0,12-162-346 0 0,-1 0-1 0 0,0-1 0 0 0,-1 1 0 0 0,0-1 0 0 0,0 1 1 0 0,-1-1-1 0 0,0 0 0 0 0,-1-1 0 0 0,1 1 0 0 0,-2-1 0 0 0,1 1 1 0 0,-1-2-1 0 0,-11 12 0 0 0,10-12-15 0 0,-1 0 0 0 0,-1-1-1 0 0,1 0 1 0 0,-1 0 0 0 0,0-1 0 0 0,0 0 0 0 0,0 0-1 0 0,0-1 1 0 0,-1-1 0 0 0,1 1 0 0 0,-1-1 0 0 0,-12 0-1 0 0,-7 0 103 0 0,0-1 0 0 0,0-1-1 0 0,0-1 1 0 0,0-2-1 0 0,0-1 1 0 0,1-1 0 0 0,0-2-1 0 0,-30-10 1 0 0,25 10-96 0 0,26 7-33 0 0,1-1 1 0 0,-1-1 0 0 0,1 1-1 0 0,-12-5 1 0 0,18 5 94 0 0,27 10-103 0 0,8-5 45 0 0,-24-4-46 0 0,-4 0 17 0 0,4 0-983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6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92 2953 0 0,'0'0'1848'0'0,"-3"-17"-816"0"0,-4 9-686 0 0,-1 0-1 0 0,0 1 1 0 0,0 0 0 0 0,-1 1-1 0 0,0 0 1 0 0,-15-8-1 0 0,14 10-119 0 0,1 1-1 0 0,-1 0 1 0 0,1 0-1 0 0,-1 1 1 0 0,0 1-1 0 0,0 0 1 0 0,0 0-1 0 0,0 1 1 0 0,-14 1-1 0 0,19-1-179 0 0,0 1-1 0 0,1-1 0 0 0,-1 1 1 0 0,1 0-1 0 0,-1 0 0 0 0,1 1 1 0 0,0-1-1 0 0,0 1 0 0 0,-1 0 1 0 0,1 0-1 0 0,0 1 1 0 0,1-1-1 0 0,-1 1 0 0 0,0 0 1 0 0,1 0-1 0 0,-1 0 0 0 0,1 0 1 0 0,0 1-1 0 0,0-1 0 0 0,0 1 1 0 0,1 0-1 0 0,-5 7 0 0 0,4-3 57 0 0,0 1 0 0 0,0-1 0 0 0,1 1-1 0 0,0 0 1 0 0,0-1 0 0 0,1 1 0 0 0,0 0-1 0 0,1 0 1 0 0,1 15 0 0 0,1-9 133 0 0,1 0 0 0 0,0 0 1 0 0,1 0-1 0 0,12 28 0 0 0,-7-18-42 0 0,-1 1-1 0 0,-1 1 1 0 0,4 31-1 0 0,-7-37 72 0 0,-1-7-72 0 0,1-1 1 0 0,1 0-1 0 0,0 0 0 0 0,9 14 1 0 0,9 27 567 0 0,-21-47-708 0 0,0 0 1 0 0,-1 0 0 0 0,0 0 0 0 0,0 0-1 0 0,0 0 1 0 0,-1 0 0 0 0,0 0 0 0 0,-1 0-1 0 0,1 1 1 0 0,-1-1 0 0 0,-1 0 0 0 0,-3 13 0 0 0,-4 1 18 0 0,0 0 0 0 0,-20 33 0 0 0,11-21-2 0 0,15-26-51 0 0,-1 0 0 0 0,0 1 0 0 0,0-2 0 0 0,-1 1 0 0 0,0 0 0 0 0,0-1 0 0 0,-1 0 0 0 0,0 0 0 0 0,0-1 0 0 0,0 1 0 0 0,-1-1 1 0 0,1-1-1 0 0,-1 1 0 0 0,0-1 0 0 0,0 0 0 0 0,-1-1 0 0 0,1 0 0 0 0,-1 0 0 0 0,0 0 0 0 0,0-1 0 0 0,-13 2 0 0 0,-9 0 30 0 0,19-2-28 0 0,-1 0-1 0 0,1-1 0 0 0,0 0 1 0 0,-1-1-1 0 0,1 0 0 0 0,0-1 1 0 0,-12-2-1 0 0,22 3 29 0 0,22-23 0 0 0,-18 20-48 0 0,1 0 0 0 0,-1 0 0 0 0,1-1 0 0 0,0 1 0 0 0,0 1 0 0 0,1-1 0 0 0,-1 1 0 0 0,0 0 0 0 0,1 0 0 0 0,0 0 0 0 0,-1 0 0 0 0,1 1 0 0 0,9-2 0 0 0,197-1 16 0 0,-160 4-7 0 0,-27 0 8 0 0,0 0-1 0 0,33 6 0 0 0,-51-5-13 0 0,0 0-1 0 0,0 1 1 0 0,0 0 0 0 0,0 0-1 0 0,0 0 1 0 0,0 1 0 0 0,-1-1 0 0 0,1 1-1 0 0,-1 1 1 0 0,1-1 0 0 0,-1 1-1 0 0,-1 0 1 0 0,10 9 0 0 0,-7-4 8 0 0,1 0-1 0 0,-1 1 1 0 0,-1-1 0 0 0,0 1-1 0 0,5 11 1 0 0,-9-16-7 0 0,0 0-1 0 0,-1 0 1 0 0,0 0 0 0 0,1 0 0 0 0,-2 0-1 0 0,1 0 1 0 0,0 0 0 0 0,-1 0 0 0 0,0 1-1 0 0,-1-1 1 0 0,1 0 0 0 0,-1 0-1 0 0,0 0 1 0 0,-1 6 0 0 0,-7 18 7 0 0,3 0 0 0 0,0 0 0 0 0,2 0 0 0 0,-1 56 0 0 0,-9 93 38 0 0,7-92 12 0 0,2-50-14 0 0,2 40 0 0 0,3-64-38 0 0,1 0 0 0 0,0 0 1 0 0,1 0-1 0 0,0 0 0 0 0,1 0 1 0 0,1-1-1 0 0,6 16 0 0 0,5 10 3 0 0,-9-21-11 0 0,1 0 0 0 0,14 23 1 0 0,-18-34 1 0 0,1 0 0 0 0,0 1 0 0 0,1-2 0 0 0,-1 1 1 0 0,1 0-1 0 0,0-1 0 0 0,0 0 0 0 0,0 0 1 0 0,0 0-1 0 0,10 4 0 0 0,-9-6 10 0 0,1 1 1 0 0,-1-1-1 0 0,1 0 1 0 0,0 0-1 0 0,-1-1 1 0 0,1 0-1 0 0,0 0 1 0 0,0-1-1 0 0,0 0 1 0 0,0 0-1 0 0,0 0 1 0 0,0-1-1 0 0,0 0 1 0 0,0-1-1 0 0,-1 1 1 0 0,1-1-1 0 0,0-1 0 0 0,-1 1 1 0 0,10-6-1 0 0,-4 3-62 0 0,7-4-225 0 0,1 1 0 0 0,41-12 1 0 0,-61 20 233 0 0,0 0 0 0 0,0 1 1 0 0,1-1-1 0 0,-1 0 1 0 0,0 0-1 0 0,0 0 0 0 0,0 0 1 0 0,0 0-1 0 0,0 0 1 0 0,1 0-1 0 0,-1 1 0 0 0,0-1 1 0 0,0 0-1 0 0,0 0 1 0 0,0 0-1 0 0,0 0 0 0 0,0 1 1 0 0,0-1-1 0 0,0 0 1 0 0,0 0-1 0 0,1 0 1 0 0,-1 0-1 0 0,0 1 0 0 0,0-1 1 0 0,0 0-1 0 0,0 0 1 0 0,0 0-1 0 0,0 1 0 0 0,0-1 1 0 0,0 0-1 0 0,0 0 1 0 0,0 0-1 0 0,-1 0 0 0 0,1 1 1 0 0,0-1-1 0 0,0 0 1 0 0,0 0-1 0 0,0 0 0 0 0,0 0 1 0 0,0 1-1 0 0,0-1 1 0 0,0 0-1 0 0,0 0 0 0 0,-1 0 1 0 0,1 0-1 0 0,0 0 1 0 0,0 1-1 0 0,0-1 1 0 0,0 0-1 0 0,0 0 0 0 0,-1 0 1 0 0,1 0-1 0 0,0 0 1 0 0,0 0-1 0 0,0 0 0 0 0,0 0 1 0 0,-1 0-1 0 0,1 0 1 0 0,0 0-1 0 0,0 0 0 0 0,0 0 1 0 0,-1 0-1 0 0,1 0 1 0 0,-8 4-75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8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33 4953 0 0,'-1'0'229'0'0,"0"-1"0"0"0,1 0 0 0 0,-1 1-1 0 0,0-1 1 0 0,0 1 0 0 0,1-1 0 0 0,-1 1 0 0 0,0 0 0 0 0,0-1 0 0 0,0 1-1 0 0,0 0 1 0 0,0-1 0 0 0,0 1 0 0 0,0 0 0 0 0,1 0 0 0 0,-1 0-1 0 0,0 0 1 0 0,0 0 0 0 0,-2 0 0 0 0,3 0-183 0 0,-1 1 1 0 0,1-1-1 0 0,0 0 1 0 0,-1 0-1 0 0,1 1 1 0 0,-1-1-1 0 0,1 0 1 0 0,0 1-1 0 0,0-1 1 0 0,-1 1-1 0 0,1-1 1 0 0,0 0-1 0 0,-1 1 1 0 0,1-1-1 0 0,0 1 1 0 0,0-1-1 0 0,0 1 1 0 0,0-1-1 0 0,-1 0 1 0 0,1 1-1 0 0,0-1 0 0 0,0 1 1 0 0,0-1-1 0 0,0 1 1 0 0,0-1-1 0 0,0 2 1 0 0,0-1-36 0 0,0 1 0 0 0,1 0 1 0 0,-1-1-1 0 0,0 1 0 0 0,1 0 0 0 0,-1-1 1 0 0,1 1-1 0 0,0-1 0 0 0,-1 1 0 0 0,1-1 1 0 0,0 1-1 0 0,0-1 0 0 0,0 1 0 0 0,0-1 1 0 0,0 0-1 0 0,0 1 0 0 0,1-1 0 0 0,-1 0 1 0 0,0 0-1 0 0,1 0 0 0 0,-1 0 0 0 0,3 1 1 0 0,4 2 106 0 0,1-1 0 0 0,-1 0 1 0 0,1-1-1 0 0,0 0 0 0 0,0 0 1 0 0,0-1-1 0 0,1 0 1 0 0,-1-1-1 0 0,0 0 0 0 0,0 0 1 0 0,15-3-1 0 0,7-3 283 0 0,-1-2-1 0 0,34-12 1 0 0,-35 9-37 0 0,51-9 1 0 0,-48 13-251 0 0,-21 4-10 0 0,1 1-1 0 0,0 0 1 0 0,14 0-1 0 0,-25-4-1639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8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6929 0 0,'7'-20'786'0'0,"-6"17"-604"0"0,0-1 1 0 0,0 1-1 0 0,0 0 1 0 0,0-1-1 0 0,1 1 1 0 0,-1 0-1 0 0,1 0 1 0 0,0 0-1 0 0,0 0 1 0 0,0 0-1 0 0,1 0 1 0 0,-1 0-1 0 0,1 1 1 0 0,-1-1-1 0 0,1 1 0 0 0,3-3 1 0 0,-3 10 146 0 0,-1 0-1 0 0,0 0 1 0 0,0 0 0 0 0,0 1-1 0 0,-1-1 1 0 0,2 10-1 0 0,-1-7-224 0 0,30 75 819 0 0,-21-36-677 0 0,-1 1 0 0 0,4 88 0 0 0,-12 102 235 0 0,-3-140-9 0 0,-1-34 465 0 0,0-38-1093 0 0,1-22-961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9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9674 0 0,'3'5'1411'0'0,"0"1"-1395"0"0,-1-1 1 0 0,-1 1-1 0 0,1 0 1 0 0,-1 0-1 0 0,0 0 1 0 0,-1 0-1 0 0,1 0 1 0 0,-1 7-1 0 0,-5 56 15 0 0,3-54-26 0 0,-6 182-1013 0 0,6-165-91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30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58 182 7706 0 0,'0'-9'288'0'0,"1"0"1"0"0,1 0 0 0 0,0 0-1 0 0,0 0 1 0 0,0 0 0 0 0,1 0 0 0 0,1 0-1 0 0,-1 1 1 0 0,10-15 0 0 0,-9 16-159 0 0,0 1 1 0 0,0 0 0 0 0,0 0 0 0 0,1 1-1 0 0,0-1 1 0 0,0 1 0 0 0,0 0-1 0 0,1 1 1 0 0,0-1 0 0 0,0 1 0 0 0,0 0-1 0 0,0 0 1 0 0,9-3 0 0 0,-12 6-133 0 0,0 0 0 0 0,0 1 0 0 0,0-1 0 0 0,0 0 0 0 0,1 1 0 0 0,-1 0 0 0 0,0 0 0 0 0,0 0 0 0 0,0 0 0 0 0,1 1 0 0 0,-1-1 0 0 0,0 1 0 0 0,0 0 0 0 0,0 0 0 0 0,0 0 0 0 0,0 0 0 0 0,0 0 0 0 0,0 1 0 0 0,0-1 0 0 0,-1 1 0 0 0,1 0 0 0 0,0 0 0 0 0,-1 0 0 0 0,0 0 0 0 0,1 0 0 0 0,-1 1 0 0 0,0-1 0 0 0,2 4 0 0 0,6 7-50 0 0,-1 1 1 0 0,0 0-1 0 0,-1 1 0 0 0,7 18 0 0 0,-8-15 67 0 0,1 1-11 0 0,-1 1 1 0 0,-1 0-1 0 0,0 0 0 0 0,-2 0 0 0 0,-1 1 0 0 0,0 0 0 0 0,-1 0 1 0 0,-2 0-1 0 0,0 0 0 0 0,-1 0 0 0 0,-1-1 0 0 0,-1 1 0 0 0,-1 0 1 0 0,-1-1-1 0 0,-13 37 0 0 0,13-46 22 0 0,-1 0 1 0 0,-1 0 0 0 0,0-1-1 0 0,0 1 1 0 0,-1-2-1 0 0,0 1 1 0 0,0-1-1 0 0,-1-1 1 0 0,-1 1-1 0 0,-18 12 1 0 0,15-12 68 0 0,-1-1-1 0 0,1 0 1 0 0,-2-1 0 0 0,1-1 0 0 0,-1 0 0 0 0,0-1 0 0 0,0 0 0 0 0,-17 2 0 0 0,30-6-56 0 0,0-1 1 0 0,-1 1 0 0 0,1-1-1 0 0,0 0 1 0 0,-1 1 0 0 0,1-1 0 0 0,0 0-1 0 0,-1 0 1 0 0,1-1 0 0 0,0 1-1 0 0,0 0 1 0 0,-1-1 0 0 0,1 1 0 0 0,0-1-1 0 0,0 0 1 0 0,0 0 0 0 0,0 0-1 0 0,-1 0 1 0 0,1 0 0 0 0,1 0 0 0 0,-1 0-1 0 0,0-1 1 0 0,0 1 0 0 0,0-1-1 0 0,1 1 1 0 0,-1-1 0 0 0,1 0 0 0 0,-1 0-1 0 0,1 0 1 0 0,0 0 0 0 0,-1 0-1 0 0,1 0 1 0 0,0 0 0 0 0,1 0 0 0 0,-1 0-1 0 0,-1-4 1 0 0,1 1-12 0 0,1 1 1 0 0,0-1-1 0 0,0 0 1 0 0,0 0-1 0 0,1 1 1 0 0,-1-1-1 0 0,1 0 1 0 0,0 1-1 0 0,0-1 1 0 0,1 1-1 0 0,-1-1 1 0 0,1 1-1 0 0,0 0 0 0 0,0 0 1 0 0,1-1-1 0 0,-1 2 1 0 0,5-7-1 0 0,0 1-14 0 0,1 1 0 0 0,-1 1 0 0 0,1-1 0 0 0,1 1-1 0 0,-1 1 1 0 0,1-1 0 0 0,11-5 0 0 0,-13 9-26 0 0,-1 0 0 0 0,1 0 0 0 0,0 1 0 0 0,0 0-1 0 0,0 0 1 0 0,0 1 0 0 0,0 0 0 0 0,0 0 0 0 0,0 1 0 0 0,1 0 0 0 0,-1 0 0 0 0,0 0 0 0 0,0 1 0 0 0,0 0-1 0 0,0 1 1 0 0,0-1 0 0 0,0 1 0 0 0,0 1 0 0 0,0-1 0 0 0,8 6 0 0 0,14 7 24 0 0,-1 1 1 0 0,0 2-1 0 0,30 25 0 0 0,-38-27 92 0 0,-19-16-71 0 0,0 1 1 0 0,0 0-1 0 0,0-1 1 0 0,0 1-1 0 0,0-1 0 0 0,0 1 1 0 0,0-1-1 0 0,1 0 1 0 0,-1 1-1 0 0,0-1 1 0 0,0 0-1 0 0,0 0 1 0 0,0 0-1 0 0,1 0 1 0 0,-1 0-1 0 0,0 0 1 0 0,0 0-1 0 0,0 0 1 0 0,1 0-1 0 0,-1-1 1 0 0,0 1-1 0 0,0 0 1 0 0,0-1-1 0 0,0 1 0 0 0,0-1 1 0 0,1 0-1 0 0,28-23-160 0 0,-8 5-76 0 0,24-6-2223 0 0,-35 20 556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30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7658 0 0,'0'0'4674'0'0,"0"5"-3431"0"0,4 43-1591 0 0,-2 0 1 0 0,-8 73-1 0 0,-6-29-3053 0 0,8-76 1984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2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617 0 13299 0 0,'0'0'-58'0'0,"-7"1"-1790"0"0,0 4 1746 0 0,1 0 1 0 0,-1 0-1 0 0,1 1 0 0 0,0 0 0 0 0,0 0 0 0 0,-9 13 1 0 0,-33 52 131 0 0,29-41-17 0 0,-50 75 164 0 0,-198 287 339 0 0,123-170-312 0 0,134-205-1051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3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66 171 4497 0 0,'-6'-4'585'0'0,"0"0"0"0"0,0 1 0 0 0,0 0-1 0 0,-1 0 1 0 0,0 0 0 0 0,1 1 0 0 0,-1 0 0 0 0,-7-1 0 0 0,20-6 211 0 0,4-1-620 0 0,0 1 1 0 0,0 0 0 0 0,0 1-1 0 0,1 0 1 0 0,1 1-1 0 0,-1 0 1 0 0,22-9-1 0 0,97-33 1066 0 0,-118 45-1204 0 0,-7 3-55 0 0,-1-1 0 0 0,1 1-1 0 0,0 0 1 0 0,-1 0-1 0 0,1 0 1 0 0,0 1-1 0 0,0 0 1 0 0,0 0-1 0 0,-1 0 1 0 0,1 0-1 0 0,0 1 1 0 0,0-1-1 0 0,-1 2 1 0 0,1-1-1 0 0,0 0 1 0 0,-1 1 0 0 0,1 0-1 0 0,-1 0 1 0 0,0 0-1 0 0,5 3 1 0 0,-4-1-25 0 0,-1 0 0 0 0,1 0 1 0 0,-1 0-1 0 0,0 1 0 0 0,0 0 1 0 0,-1-1-1 0 0,0 1 0 0 0,1 1 1 0 0,-2-1-1 0 0,1 0 0 0 0,0 1 1 0 0,-1-1-1 0 0,0 1 0 0 0,-1 0 1 0 0,2 9-1 0 0,13 67 157 0 0,-5 0-1 0 0,2 115 1 0 0,-15-168-87 0 0,-1 0 0 0 0,-11 48 0 0 0,0-3 25 0 0,10-55 29 0 0,-11 35 1 0 0,-4 15 106 0 0,16-78-3782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31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13339 0 0,'2'-1'12'0'0,"-1"0"0"0"0,1 0 0 0 0,-1 0 0 0 0,1 1 0 0 0,0-1 0 0 0,0 0 0 0 0,-1 1 0 0 0,1-1-1 0 0,0 1 1 0 0,0 0 0 0 0,0-1 0 0 0,-1 1 0 0 0,1 0 0 0 0,0 0 0 0 0,2 1 0 0 0,32 3 70 0 0,-27-3-51 0 0,17 3 93 0 0,-1-2 0 0 0,1-1 0 0 0,-1-2 1 0 0,1 0-1 0 0,-1-1 0 0 0,1-2 0 0 0,-1 0 0 0 0,36-12 0 0 0,0-9 76 0 0,-48 19-198 0 0,-1 0 0 0 0,1 1 0 0 0,0 1-1 0 0,0 0 1 0 0,21-4 0 0 0,-33 8-18 0 0,-1 0 0 0 0,1 0-1 0 0,-1 0 1 0 0,1 0 0 0 0,-1 0 0 0 0,1 0 0 0 0,0 0-1 0 0,-1 0 1 0 0,1 0 0 0 0,-1 0 0 0 0,1 0-1 0 0,-1 0 1 0 0,1 0 0 0 0,0 0 0 0 0,-1 0-1 0 0,1 1 1 0 0,-1-1 0 0 0,1 0 0 0 0,-1 0-1 0 0,1 1 1 0 0,-1-1 0 0 0,1 0 0 0 0,-1 1-1 0 0,1-1 1 0 0,-1 1 0 0 0,0-1 0 0 0,1 0-1 0 0,-1 1 1 0 0,0-1 0 0 0,1 1 0 0 0,-1-1-1 0 0,0 1 1 0 0,1-1 0 0 0,-1 1 0 0 0,0 0 0 0 0,0 0-130 0 0,0 0 0 0 0,0 0 0 0 0,0 0 0 0 0,0 1 1 0 0,0-1-1 0 0,0 0 0 0 0,0 0 0 0 0,-1 0 1 0 0,1 0-1 0 0,-1 0 0 0 0,1 0 0 0 0,0 0 0 0 0,-1 0 1 0 0,0 0-1 0 0,1 0 0 0 0,-1-1 0 0 0,0 2 1 0 0,-2 3-1608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32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5241 0 0,'2'-6'107'0'0,"1"0"1"0"0,-1-1-1 0 0,1 1 1 0 0,0 0-1 0 0,1 1 0 0 0,0-1 1 0 0,0 1-1 0 0,0-1 0 0 0,0 1 1 0 0,1 0-1 0 0,0 1 0 0 0,0-1 1 0 0,0 1-1 0 0,1 0 0 0 0,-1 0 1 0 0,1 1-1 0 0,0-1 0 0 0,11-3 1 0 0,-1 0-12 0 0,0 0-1 0 0,0 2 1 0 0,0 0 0 0 0,1 1 0 0 0,-1 0-1 0 0,29-1 1 0 0,-39 4-26 0 0,0 1 0 0 0,0 0 0 0 0,0 0 0 0 0,0 1 1 0 0,0-1-1 0 0,0 1 0 0 0,-1 0 0 0 0,1 1 0 0 0,0 0 0 0 0,-1 0 0 0 0,1 0 0 0 0,6 4 0 0 0,-7-3-42 0 0,-1 1-1 0 0,1 0 1 0 0,-1 0-1 0 0,0 1 1 0 0,0-1-1 0 0,0 1 1 0 0,-1 0-1 0 0,0 0 0 0 0,0 0 1 0 0,0 0-1 0 0,0 0 1 0 0,2 9-1 0 0,7 22 4 0 0,-1 1-1 0 0,-2 0 0 0 0,6 45 0 0 0,0 5 128 0 0,-13-79-92 0 0,1 0-1 0 0,0-1 1 0 0,0 1-1 0 0,1-1 1 0 0,0 1 0 0 0,0-1-1 0 0,0-1 1 0 0,1 1 0 0 0,0-1-1 0 0,0 1 1 0 0,1-1-1 0 0,0-1 1 0 0,0 1 0 0 0,0-1-1 0 0,1 0 1 0 0,0-1-1 0 0,0 1 1 0 0,0-1 0 0 0,0-1-1 0 0,1 1 1 0 0,-1-1 0 0 0,1-1-1 0 0,0 1 1 0 0,0-1-1 0 0,0-1 1 0 0,0 1 0 0 0,0-1-1 0 0,0-1 1 0 0,0 1-1 0 0,0-2 1 0 0,1 1 0 0 0,-1-1-1 0 0,0 0 1 0 0,0-1 0 0 0,0 1-1 0 0,0-2 1 0 0,0 1-1 0 0,-1-1 1 0 0,8-4 0 0 0,17-16 253 0 0,-30 22-292 0 0,-1 0 0 0 0,1-1 0 0 0,-1 1 0 0 0,0-1 0 0 0,1 1 0 0 0,-1-1 0 0 0,0 0 0 0 0,0 0 0 0 0,0 1 0 0 0,0-1 0 0 0,-1 0 0 0 0,1 0 0 0 0,0 0 0 0 0,-1 0 0 0 0,1 0 0 0 0,-1-3 0 0 0,6-10 248 0 0,-6 14-260 0 0,1 0-1 0 0,-1 1 1 0 0,1-1 0 0 0,-1 0 0 0 0,1 0 0 0 0,-1 1-1 0 0,0-1 1 0 0,1 0 0 0 0,-1 0 0 0 0,0 0 0 0 0,0 0-1 0 0,1 0 1 0 0,-1 1 0 0 0,0-1 0 0 0,0 0 0 0 0,0 0-1 0 0,0 0 1 0 0,0 0 0 0 0,0 0 0 0 0,-1 0-1 0 0,1 0 1 0 0,0 1 0 0 0,-1-2 0 0 0,1 1-28 0 0,-1 1 1 0 0,1-1-1 0 0,-1 1 1 0 0,0 0-1 0 0,1-1 1 0 0,-1 1-1 0 0,0 0 1 0 0,1 0-1 0 0,-1-1 1 0 0,0 1-1 0 0,1 0 1 0 0,-1 0-1 0 0,0 0 1 0 0,1 0-1 0 0,-1 0 1 0 0,0 0-1 0 0,1 0 0 0 0,-1 0 1 0 0,0 0-1 0 0,1 0 1 0 0,-1 1-1 0 0,0-1 1 0 0,1 0-1 0 0,-1 0 1 0 0,0 1-1 0 0,1-1 1 0 0,-1 0-1 0 0,1 1 1 0 0,-2 0-1 0 0,-22 12-163 0 0,20-10 112 0 0,-10 7 7 0 0,0 0 0 0 0,1 1 0 0 0,0 0-1 0 0,1 1 1 0 0,0 0 0 0 0,1 1 0 0 0,0 0 0 0 0,1 1 0 0 0,1 0 0 0 0,0 0 0 0 0,1 1 0 0 0,1 1 0 0 0,0-1 0 0 0,-7 26 0 0 0,3-6 45 0 0,3 0 1 0 0,0 1 0 0 0,3 0-1 0 0,1 0 1 0 0,1 66 0 0 0,4-78 119 0 0,2-1 0 0 0,0 1 0 0 0,2 0 1 0 0,0-1-1 0 0,2 0 0 0 0,16 39 0 0 0,4-6 571 0 0,45 71 0 0 0,-63-112-524 0 0,0 0 1 0 0,-1 1 0 0 0,-1 0-1 0 0,-1 0 1 0 0,7 26 0 0 0,-11-35-97 0 0,-1 1 0 0 0,0-1 1 0 0,0 1-1 0 0,0-1 0 0 0,-1 1 0 0 0,-1-1 1 0 0,1 1-1 0 0,-1-1 0 0 0,0 1 0 0 0,-1-1 1 0 0,0 0-1 0 0,0 1 0 0 0,0-1 0 0 0,-7 13 1 0 0,0-4 21 0 0,5-8-39 0 0,0 0-1 0 0,-1 0 1 0 0,0 0-1 0 0,-1-1 1 0 0,1 0-1 0 0,-8 7 1 0 0,7-8 37 0 0,0 0 1 0 0,-1 0 0 0 0,0-1 0 0 0,0 0-1 0 0,0 0 1 0 0,-1 0 0 0 0,0-1-1 0 0,1-1 1 0 0,-2 1 0 0 0,1-1-1 0 0,0 0 1 0 0,0-1 0 0 0,-1 0-1 0 0,0-1 1 0 0,1 1 0 0 0,-1-1-1 0 0,0-1 1 0 0,0 0 0 0 0,1 0-1 0 0,-1-1 1 0 0,0 0 0 0 0,1 0-1 0 0,-1-1 1 0 0,1 0 0 0 0,-1-1-1 0 0,-8-4 1 0 0,-6 4-332 0 0,18 3-359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6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59 5217 0 0,'-3'-11'867'0'0,"2"6"-369"0"0,0 0-1 0 0,0 1 0 0 0,-1-1 0 0 0,0 0 1 0 0,0 1-1 0 0,0-1 0 0 0,0 1 0 0 0,-5-7 1 0 0,20 67-260 0 0,104 446-909 0 0,-22-83 873 0 0,-69-320 10 0 0,-23-94-707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6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61 7570 0 0,'-6'-5'907'0'0,"-3"-3"51"0"0,-1 0 0 0 0,0 1 1 0 0,0 0-1 0 0,0 0 0 0 0,-17-6 0 0 0,24 12-970 0 0,1 0 0 0 0,0 0 0 0 0,0 0 1 0 0,0 1-1 0 0,0-1 0 0 0,-1 1 0 0 0,1 0 1 0 0,0 0-1 0 0,0 0 0 0 0,-1 0 0 0 0,1 0 1 0 0,0 0-1 0 0,0 0 0 0 0,-1 1 0 0 0,1-1 1 0 0,0 1-1 0 0,0 0 0 0 0,0 0 0 0 0,0-1 1 0 0,0 1-1 0 0,0 1 0 0 0,0-1 0 0 0,0 0 1 0 0,0 0-1 0 0,0 1 0 0 0,0-1 0 0 0,1 1 1 0 0,-1-1-1 0 0,1 1 0 0 0,-1 0 0 0 0,1 0 1 0 0,0 0-1 0 0,0 0 0 0 0,-1 0 0 0 0,1 0 0 0 0,1 0 1 0 0,-2 3-1 0 0,1-3-16 0 0,0 0 0 0 0,0 0 0 0 0,0 1 0 0 0,1-1 0 0 0,-1 0 0 0 0,1 1-1 0 0,0-1 1 0 0,0 0 0 0 0,-1 1 0 0 0,2-1 0 0 0,-1 0 0 0 0,0 1 0 0 0,0-1 0 0 0,1 1 0 0 0,-1-1 0 0 0,1 0 0 0 0,1 3 0 0 0,0 0-7 0 0,0-1 0 0 0,1 0 0 0 0,-1 1 0 0 0,1-1 0 0 0,0 0 0 0 0,1-1 0 0 0,6 8 0 0 0,2-1-3 0 0,0-1 1 0 0,0 0 0 0 0,1-1 0 0 0,20 9 0 0 0,102 37-79 0 0,-85-37-24 0 0,57 29 0 0 0,-72-26 59 0 0,0 0 0 0 0,55 44 1 0 0,-75-51 98 0 0,0 0 1 0 0,0 1-1 0 0,-2 1 0 0 0,0 0 1 0 0,0 1-1 0 0,-2 0 1 0 0,16 28-1 0 0,-26-41-3 0 0,1 0 0 0 0,-1 0 0 0 0,1 1 0 0 0,-1-1 0 0 0,0 1 0 0 0,-1-1 0 0 0,1 1 1 0 0,0-1-1 0 0,-1 1 0 0 0,0-1 0 0 0,0 1 0 0 0,0-1 0 0 0,0 1 0 0 0,-1 0 0 0 0,1-1 0 0 0,-1 1 0 0 0,0-1 0 0 0,-1 4 0 0 0,-1-2 15 0 0,1 0 0 0 0,-1 0-1 0 0,0 0 1 0 0,-1 0 0 0 0,1-1 0 0 0,-1 1 0 0 0,0-1 0 0 0,0 0 0 0 0,0 0-1 0 0,-7 4 1 0 0,-7 4 64 0 0,-2 0 0 0 0,0-1 0 0 0,0-1 0 0 0,-32 11 1 0 0,-37 11 46 0 0,-181 78-126 0 0,248-99-2203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64 15067 0 0,'-1'0'-31'0'0,"0"1"0"0"0,0-1 0 0 0,0 0 0 0 0,0 0 1 0 0,0 1-1 0 0,0-1 0 0 0,0 1 0 0 0,0-1 0 0 0,0 1 0 0 0,1-1 0 0 0,-1 1 0 0 0,0-1 0 0 0,0 1 0 0 0,0 0 0 0 0,1-1 0 0 0,-1 1 0 0 0,0 0 0 0 0,1 0 0 0 0,-1-1 0 0 0,1 1 1 0 0,-1 0-1 0 0,1 0 0 0 0,-1 1 0 0 0,0 1-17 0 0,1-1 1 0 0,-1 1 0 0 0,1 0 0 0 0,-1 0-1 0 0,1-1 1 0 0,0 1 0 0 0,0 0-1 0 0,1 4 1 0 0,1 8-55 0 0,2-1-1 0 0,7 24 1 0 0,-6-23 52 0 0,1 6 19 0 0,2-1 0 0 0,0 0 0 0 0,1 0 0 0 0,12 19 0 0 0,-16-29 27 0 0,2-1 0 0 0,-1 0 1 0 0,1-1-1 0 0,0 1 0 0 0,1-1 0 0 0,0-1 1 0 0,1 0-1 0 0,-1 0 0 0 0,18 11 1 0 0,-24-17 19 0 0,0 0 0 0 0,0 1 1 0 0,1-1-1 0 0,-1 0 0 0 0,0 0 1 0 0,0 0-1 0 0,1-1 0 0 0,-1 1 1 0 0,1 0-1 0 0,-1-1 1 0 0,0 0-1 0 0,1 1 0 0 0,-1-1 1 0 0,1 0-1 0 0,-1 0 0 0 0,1-1 1 0 0,-1 1-1 0 0,1 0 1 0 0,-1-1-1 0 0,3-1 0 0 0,-2 1 6 0 0,-1 0 0 0 0,0-1 0 0 0,0 1 0 0 0,-1-1 0 0 0,1 0 0 0 0,0 0 0 0 0,0 1 0 0 0,-1-1 0 0 0,1-1-1 0 0,-1 1 1 0 0,0 0 0 0 0,0 0 0 0 0,1 0 0 0 0,-2-1 0 0 0,1 1 0 0 0,1-4 0 0 0,2-10 63 0 0,-1-1 1 0 0,-1 0-1 0 0,-1 0 1 0 0,0-28 0 0 0,-1 34-94 0 0,-1-23 102 0 0,-5-50 1 0 0,4 75-68 0 0,1 0 0 0 0,-1-1 0 0 0,-1 1 0 0 0,1 0 0 0 0,-1 0 0 0 0,-1 0 0 0 0,0 1 0 0 0,0-1 0 0 0,-1 1 0 0 0,-8-11 1 0 0,11 17-38 0 0,0 0 0 0 0,0 0 0 0 0,0 0 0 0 0,0 0 1 0 0,0 1-1 0 0,-1-1 0 0 0,1 1 0 0 0,-1-1 1 0 0,1 1-1 0 0,-1 0 0 0 0,1 0 0 0 0,-1 0 1 0 0,0 0-1 0 0,1 0 0 0 0,-1 1 0 0 0,0-1 1 0 0,0 1-1 0 0,0 0 0 0 0,1 0 0 0 0,-1 0 1 0 0,0 0-1 0 0,0 0 0 0 0,0 1 0 0 0,1-1 0 0 0,-1 1 1 0 0,0 0-1 0 0,0 0 0 0 0,1 0 0 0 0,-1 0 1 0 0,-4 3-1 0 0,2-1-244 0 0,-1 0 1 0 0,0 1-1 0 0,1 0 1 0 0,0 0-1 0 0,0 1 0 0 0,0-1 1 0 0,1 1-1 0 0,-1 0 1 0 0,1 0-1 0 0,0 1 0 0 0,0-1 1 0 0,-3 8-1 0 0,3 2-1149 0 0,3 1-573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7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11194 0 0,'6'3'38'0'0,"-3"0"-28"0"0,0 0 0 0 0,0 0 0 0 0,0 0 0 0 0,0 1-1 0 0,-1-1 1 0 0,1 1 0 0 0,-1 0 0 0 0,0-1 0 0 0,0 1 0 0 0,0 0 0 0 0,0 1 0 0 0,-1-1 0 0 0,0 0 0 0 0,0 0 0 0 0,0 1 0 0 0,0-1 0 0 0,0 9 0 0 0,-1 10 42 0 0,0 0 0 0 0,-5 33 0 0 0,-1 7 14 0 0,6-29-6 0 0,-1-19 3 0 0,1 0 1 0 0,0 0-1 0 0,5 26 1 0 0,-1-27 279 0 0,0-12 414 0 0,0-27-184 0 0,-2 1-531 0 0,1 0 0 0 0,1 0-1 0 0,1 0 1 0 0,1 0 0 0 0,1 1-1 0 0,1 0 1 0 0,16-33 0 0 0,-19 47-52 0 0,-1 0 1 0 0,2 0-1 0 0,-1 1 1 0 0,1 0-1 0 0,0 0 1 0 0,1 1-1 0 0,-1-1 1 0 0,10-6-1 0 0,-14 12-10 0 0,0 0 0 0 0,1 1 0 0 0,-1-1 0 0 0,1 1 0 0 0,-1 0 0 0 0,1 0 0 0 0,-1 0 0 0 0,1 0 0 0 0,0 0 0 0 0,-1 0 0 0 0,1 1 0 0 0,0-1 0 0 0,0 1 0 0 0,-1 0 0 0 0,1 0 0 0 0,0 0-1 0 0,0 0 1 0 0,0 0 0 0 0,-1 1 0 0 0,1-1 0 0 0,0 1 0 0 0,-1 0 0 0 0,1 0 0 0 0,0 0 0 0 0,-1 0 0 0 0,1 0 0 0 0,-1 0 0 0 0,1 1 0 0 0,-1-1 0 0 0,0 1 0 0 0,0 0 0 0 0,1 0 0 0 0,1 2 0 0 0,5 5-48 0 0,0 0 0 0 0,-1 1 0 0 0,0 0-1 0 0,-1 0 1 0 0,11 20 0 0 0,26 63-4 0 0,-10-20 135 0 0,-9-13 1103 0 0,-23-81-1030 0 0,1 1 0 0 0,1-1 0 0 0,0 1 0 0 0,2 0 0 0 0,8-21 0 0 0,-2 4-58 0 0,-10 30-86 0 0,22-57 197 0 0,-23 61-208 0 0,1-1 0 0 0,0 1 0 0 0,0-1-1 0 0,0 1 1 0 0,0 0 0 0 0,1 0 0 0 0,-1 0-1 0 0,1 0 1 0 0,0 0 0 0 0,0 1 0 0 0,0-1-1 0 0,0 1 1 0 0,0 0 0 0 0,6-3 0 0 0,-8 4-17 0 0,1 1-1 0 0,-1 0 1 0 0,0 1 0 0 0,1-1 0 0 0,-1 0 0 0 0,0 0 0 0 0,0 0 0 0 0,1 1-1 0 0,-1-1 1 0 0,0 1 0 0 0,0-1 0 0 0,0 1 0 0 0,0-1 0 0 0,1 1-1 0 0,-1 0 1 0 0,0-1 0 0 0,0 1 0 0 0,0 0 0 0 0,0 0 0 0 0,-1 0-1 0 0,1 0 1 0 0,0 0 0 0 0,0 0 0 0 0,0 0 0 0 0,-1 0 0 0 0,1 0 0 0 0,-1 0-1 0 0,2 2 1 0 0,19 41-300 0 0,-18-36 305 0 0,55 151 41 0 0,-52-144 20 0 0,1-1-1 0 0,0 1 0 0 0,1-1 1 0 0,0-1-1 0 0,18 23 1 0 0,-22-32-223 0 0,1 1 0 0 0,0-1 0 0 0,0 0 0 0 0,0 0 0 0 0,0 0 0 0 0,0 0 0 0 0,1-1 1 0 0,0 0-1 0 0,-1 0 0 0 0,1-1 0 0 0,0 0 0 0 0,1 0 0 0 0,-1 0 0 0 0,0-1 0 0 0,0 1 1 0 0,1-2-1 0 0,6 1 0 0 0,7 0-1250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17 15219 0 0,'-5'-2'-26'0'0,"1"-1"1"0"0,-1 1-1 0 0,0 0 0 0 0,0 0 0 0 0,0 1 1 0 0,-1 0-1 0 0,1 0 0 0 0,0 0 0 0 0,0 0 0 0 0,-1 1 1 0 0,1 0-1 0 0,0 0 0 0 0,-1 0 0 0 0,1 1 0 0 0,0 0 1 0 0,-1 0-1 0 0,1 0 0 0 0,0 1 0 0 0,0-1 1 0 0,0 1-1 0 0,-5 3 0 0 0,-2 2-32 0 0,0 0-1 0 0,0 1 1 0 0,1 0 0 0 0,0 1 0 0 0,0 0 0 0 0,-17 20-1 0 0,20-21 62 0 0,-1 0-1 0 0,1-1 0 0 0,-14 8 0 0 0,-17 16 124 0 0,38-30-5 0 0,17-15-99 0 0,74-68-5 0 0,-90 82-39 0 0,1-1 0 0 0,-1 0 0 0 0,0 1-1 0 0,1-1 1 0 0,-1 1 0 0 0,1-1 0 0 0,-1 1 0 0 0,1-1 0 0 0,0 1-1 0 0,-1-1 1 0 0,1 1 0 0 0,0-1 0 0 0,-1 1 0 0 0,1 0 0 0 0,0 0-1 0 0,-1-1 1 0 0,1 1 0 0 0,0 0 0 0 0,-1 0 0 0 0,1 0 0 0 0,0-1-1 0 0,0 1 1 0 0,-1 0 0 0 0,1 0 0 0 0,0 0 0 0 0,0 0 0 0 0,-1 1-1 0 0,1-1 1 0 0,0 0 0 0 0,-1 0 0 0 0,1 0 0 0 0,0 0 0 0 0,0 1-1 0 0,-1-1 1 0 0,1 0 0 0 0,-1 1 0 0 0,1-1 0 0 0,0 1 0 0 0,-1-1-1 0 0,1 1 1 0 0,-1-1 0 0 0,1 1 0 0 0,-1-1 0 0 0,1 1 0 0 0,2 2 0 0 0,-1 0 1 0 0,1-1 0 0 0,-1 1-1 0 0,0 0 1 0 0,0 0-1 0 0,0 1 1 0 0,-1-1 0 0 0,1 0-1 0 0,-1 0 1 0 0,0 1 0 0 0,2 6-1 0 0,6 46 62 0 0,-4-19 26 0 0,4 2 18 0 0,22 63 1 0 0,-27-91-99 0 0,1 0 1 0 0,0-1-1 0 0,0 1 1 0 0,1-1-1 0 0,0 0 1 0 0,1-1-1 0 0,0 1 0 0 0,1-1 1 0 0,0-1-1 0 0,13 12 1 0 0,-4-12-818 0 0,-6-7-579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8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15699 0 0,'0'0'-536'0'0,"-7"25"-1072"0"0,6-12 1232 0 0,1 2 336 0 0,-2 4 0 0 0,2 2 48 0 0,0 2 48 0 0,0 2-16 0 0,6 2-40 0 0,0 2-232 0 0,1 3-56 0 0,0 3-160 0 0,0 1-913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339 190 5113 0 0,'0'0'1875'0'0,"-5"-19"-1388"0"0,-13-56-332 0 0,16 69-44 0 0,1-1 0 0 0,-1 1 0 0 0,0 0 0 0 0,-1-1 1 0 0,1 1-1 0 0,-1 0 0 0 0,0 0 0 0 0,-1 1 0 0 0,-5-8 0 0 0,6 10-58 0 0,1 0-1 0 0,-1 1 1 0 0,0 0 0 0 0,0 0-1 0 0,0 0 1 0 0,-1 0-1 0 0,1 0 1 0 0,0 0-1 0 0,-1 1 1 0 0,1-1-1 0 0,-1 1 1 0 0,1 0-1 0 0,-1 0 1 0 0,0 1-1 0 0,0-1 1 0 0,1 1-1 0 0,-1 0 1 0 0,-4 0-1 0 0,-1 1-76 0 0,-1 0-1 0 0,1 0 0 0 0,0 1 0 0 0,0 1 0 0 0,0-1 0 0 0,0 1 0 0 0,-15 9 1 0 0,7-4 47 0 0,1 2 1 0 0,-29 21-1 0 0,40-27-9 0 0,1 1 0 0 0,-1 1-1 0 0,1-1 1 0 0,0 1-1 0 0,0-1 1 0 0,0 1-1 0 0,1 0 1 0 0,0 1-1 0 0,0-1 1 0 0,1 0 0 0 0,0 1-1 0 0,0 0 1 0 0,0-1-1 0 0,1 1 1 0 0,0 0-1 0 0,0 0 1 0 0,1 0-1 0 0,0 0 1 0 0,1 7 0 0 0,-1-6 34 0 0,0 1 0 0 0,1-1 1 0 0,1 0-1 0 0,-1 1 1 0 0,1-1-1 0 0,1 0 0 0 0,0 0 1 0 0,0 0-1 0 0,0 0 1 0 0,1-1-1 0 0,0 1 0 0 0,0-1 1 0 0,1 0-1 0 0,0 0 1 0 0,7 6-1 0 0,-8-9 19 0 0,0 0 0 0 0,0 0 0 0 0,1 0-1 0 0,-1-1 1 0 0,1 1 0 0 0,0-1 0 0 0,0-1 0 0 0,0 1 0 0 0,0-1 0 0 0,0 1-1 0 0,1-2 1 0 0,-1 1 0 0 0,1 0 0 0 0,0-1 0 0 0,-1 0 0 0 0,1-1 0 0 0,0 1-1 0 0,-1-1 1 0 0,1 0 0 0 0,0 0 0 0 0,8-2 0 0 0,10 0 79 0 0,-21 2-106 0 0,-1 0-1 0 0,1 1 0 0 0,0-1 0 0 0,0-1 0 0 0,0 1 0 0 0,0 0 0 0 0,0-1 0 0 0,-1 1 0 0 0,1-1 0 0 0,0 0 0 0 0,0 0 1 0 0,-1 0-1 0 0,1 0 0 0 0,-1-1 0 0 0,1 1 0 0 0,-1-1 0 0 0,1 1 0 0 0,-1-1 0 0 0,0 0 0 0 0,0 0 0 0 0,0 0 0 0 0,3-3 0 0 0,-1-5 168 0 0,0 1 0 0 0,-1-1 0 0 0,0 0 0 0 0,0 0 0 0 0,2-18 0 0 0,1-5 9 0 0,3-7-51 0 0,-7 28-131 0 0,0 0-1 0 0,0 1 0 0 0,1-1 1 0 0,1 1-1 0 0,0 0 0 0 0,0 0 1 0 0,1 0-1 0 0,0 1 0 0 0,1 0 1 0 0,0 0-1 0 0,9-10 1 0 0,10-15 102 0 0,-24 34-6 0 0,0 6-1739 0 0,11 21 1519 0 0,-1 1 1 0 0,-1 0-1 0 0,8 41 1 0 0,11 89-5 0 0,-5-15 192 0 0,-10-91 768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11306 0 0,'0'0'-212'0'0,"0"4"-117"0"0,2 23-106 0 0,10 54-1 0 0,-1-13 416 0 0,11 114 233 0 0,-3 319 1 0 0,-23-455-57 0 0,-18 89 1 0 0,21-129-727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09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41 20380 0 0,'-5'-16'-224'0'0,"4"7"-168"0"0,1 2 0 0 0,0 1-168 0 0,3 3-160 0 0,0 5-96 0 0,1 3-241 0 0,0 5-1023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1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11186 0 0,'0'0'1025'0'0,"17"328"-3031"0"0,-11-299 2483 0 0,-4-28 197 0 0,0-6 138 0 0,3-46 1535 0 0,-3 33-2872 0 0,2-18 567 0 0,12-50 0 0 0,-13 71-41 0 0,2 0 1 0 0,0 1 0 0 0,0 0 0 0 0,1 0-1 0 0,1 0 1 0 0,9-13 0 0 0,-15 25-29 0 0,0 1 1 0 0,0-1 0 0 0,0 1-1 0 0,1-1 1 0 0,-1 1 0 0 0,0 0 0 0 0,1-1-1 0 0,-1 1 1 0 0,1 0 0 0 0,-1 0-1 0 0,1 0 1 0 0,0 0 0 0 0,-1 0-1 0 0,1 0 1 0 0,0 1 0 0 0,0-1-1 0 0,-1 0 1 0 0,1 1 0 0 0,0 0 0 0 0,0-1-1 0 0,3 1 1 0 0,-2 0-33 0 0,0 1 0 0 0,0-1 0 0 0,0 1 0 0 0,1 0 0 0 0,-1 0 0 0 0,0 0 0 0 0,0 0 0 0 0,-1 1 0 0 0,1-1 0 0 0,0 1 0 0 0,4 3 0 0 0,6 5-133 0 0,-2 1 0 0 0,1 0-1 0 0,-1 1 1 0 0,9 14 0 0 0,-18-23 182 0 0,9 13-9 0 0,0 2-1 0 0,-2-1 1 0 0,0 2 0 0 0,-1-1-1 0 0,-1 1 1 0 0,-1 0 0 0 0,6 25-1 0 0,-5-16 141 0 0,2 0 0 0 0,17 38 0 0 0,-24-62-78 0 0,0 0 0 0 0,1 0 0 0 0,0 0 0 0 0,0 0-1 0 0,0 0 1 0 0,0-1 0 0 0,7 7 0 0 0,-8-9-87 0 0,-1 0-1 0 0,1 0 0 0 0,0 1 1 0 0,0-1-1 0 0,0 0 1 0 0,0 0-1 0 0,0 0 0 0 0,0-1 1 0 0,0 1-1 0 0,0 0 0 0 0,0-1 1 0 0,0 0-1 0 0,0 1 1 0 0,0-1-1 0 0,0 0 0 0 0,1 0 1 0 0,-1 0-1 0 0,0 0 1 0 0,0-1-1 0 0,4 0 0 0 0,5-3-1475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4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2625 0 0,'2'0'2814'0'0,"13"1"-1876"0"0,-10 0-852 0 0,0 0-1 0 0,1 0 0 0 0,-1 0 0 0 0,0 1 0 0 0,0-1 0 0 0,0 1 0 0 0,0 0 1 0 0,0 1-1 0 0,-1-1 0 0 0,1 1 0 0 0,-1 0 0 0 0,1 0 0 0 0,-1 1 0 0 0,0-1 1 0 0,0 1-1 0 0,-1 0 0 0 0,1 0 0 0 0,-1 0 0 0 0,5 8 0 0 0,1 5-52 0 0,-2 0 0 0 0,0 0-1 0 0,-1 0 1 0 0,6 32 0 0 0,-8-32 13 0 0,0 0 0 0 0,1 0 0 0 0,1-1 0 0 0,1 0 0 0 0,10 21 0 0 0,-16-37-117 0 0,-1 1 0 0 0,1 0 0 0 0,-1 0 0 0 0,0-1 0 0 0,1 1 0 0 0,0 0-1 0 0,-1-1 1 0 0,1 1 0 0 0,-1-1 0 0 0,1 1 0 0 0,0 0 0 0 0,-1-1-1 0 0,1 1 1 0 0,0-1 0 0 0,-1 0 0 0 0,1 1 0 0 0,0-1 0 0 0,0 0-1 0 0,0 1 1 0 0,-1-1 0 0 0,1 0 0 0 0,0 0 0 0 0,0 0 0 0 0,0 0-1 0 0,0 0 1 0 0,-1 0 0 0 0,1 0 0 0 0,1 0 0 0 0,21-13-2086 0 0,-12 6 2026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42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591 360 8 0 0,'-29'-169'1151'0'0,"28"160"-1000"0"0,-1 0 0 0 0,0-1 1 0 0,0 1-1 0 0,-1 1 0 0 0,0-1 0 0 0,-1 0 1 0 0,0 1-1 0 0,0 0 0 0 0,-1 0 0 0 0,0 0 1 0 0,0 0-1 0 0,-1 1 0 0 0,0 0 0 0 0,0 0 1 0 0,-1 0-1 0 0,1 1 0 0 0,-2 0 0 0 0,1 0 1 0 0,0 1-1 0 0,-1 0 0 0 0,0 0 0 0 0,-1 1 1 0 0,1 0-1 0 0,-1 0 0 0 0,1 1 0 0 0,-1 0 1 0 0,0 1-1 0 0,0 0 0 0 0,0 0 0 0 0,-1 1 1 0 0,1 0-1 0 0,0 1 0 0 0,-1 0 0 0 0,1 0 1 0 0,0 1-1 0 0,0 0 0 0 0,0 1 0 0 0,-1 0 1 0 0,1 0-1 0 0,-14 6 0 0 0,0 2-49 0 0,1 0 0 0 0,1 2 0 0 0,0 0 0 0 0,1 1-1 0 0,0 2 1 0 0,-30 26 0 0 0,41-31-63 0 0,1-1-1 0 0,0 1 1 0 0,0 0 0 0 0,0 1 0 0 0,2-1-1 0 0,-1 2 1 0 0,1-1 0 0 0,1 1 0 0 0,0-1-1 0 0,1 2 1 0 0,0-1 0 0 0,1 0-1 0 0,0 1 1 0 0,-1 18 0 0 0,3-7-10 0 0,1 0 1 0 0,1 0-1 0 0,1 1 1 0 0,1-1-1 0 0,1 0 1 0 0,1 0-1 0 0,2-1 1 0 0,13 36-1 0 0,9 6 301 0 0,60 101-1 0 0,-78-149-282 0 0,0 1 0 0 0,1-2 1 0 0,0 0-1 0 0,1 0 0 0 0,1-1 0 0 0,1-1 0 0 0,20 17 0 0 0,-25-24 6 0 0,1 0 0 0 0,-1-1 0 0 0,1 0 0 0 0,0-1 0 0 0,0 0 0 0 0,1-1-1 0 0,0 0 1 0 0,-1 0 0 0 0,1-2 0 0 0,0 1 0 0 0,1-2 0 0 0,-1 1 0 0 0,18-2 0 0 0,-6-1 47 0 0,0-2 1 0 0,0 0-1 0 0,-1-2 1 0 0,0-1-1 0 0,0-1 0 0 0,0 0 1 0 0,0-2-1 0 0,-2-1 1 0 0,1 0-1 0 0,-1-2 1 0 0,36-26-1 0 0,-40 25 76 0 0,0 0-1 0 0,-1-2 1 0 0,-1 1-1 0 0,0-2 1 0 0,-1 0-1 0 0,-1-1 1 0 0,-1 0-1 0 0,0-1 0 0 0,-1-1 1 0 0,-1 1-1 0 0,-1-2 1 0 0,-1 1-1 0 0,10-34 1 0 0,-16 41-85 0 0,0 0 0 0 0,-1-1 0 0 0,0 0 0 0 0,-1 1 0 0 0,0-1 1 0 0,-1 1-1 0 0,-1-1 0 0 0,0 1 0 0 0,0-1 0 0 0,-2 1 0 0 0,1 0 1 0 0,-1 0-1 0 0,-8-14 0 0 0,-9-16 160 0 0,-2 0 0 0 0,-35-45-1 0 0,29 43-164 0 0,26 40-84 0 0,-63-89 56 0 0,58 83-91 0 0,-1-1-1 0 0,-1 2 0 0 0,1-1 0 0 0,-2 1 0 0 0,1 1 0 0 0,-15-10 0 0 0,22 17-26 0 0,0 0 0 0 0,0-1-1 0 0,0 1 1 0 0,0 0 0 0 0,0 0-1 0 0,0 1 1 0 0,-1-1 0 0 0,1 1-1 0 0,0-1 1 0 0,0 1 0 0 0,0 0-1 0 0,-1 0 1 0 0,1 0 0 0 0,0 1-1 0 0,0-1 1 0 0,0 1 0 0 0,0 0-1 0 0,0 0 1 0 0,0 0 0 0 0,0 0-1 0 0,0 0 1 0 0,0 1 0 0 0,0-1-1 0 0,0 1 1 0 0,1 0 0 0 0,-1 0-1 0 0,-3 3 1 0 0,-6 6-490 0 0,1 1 1 0 0,0 0-1 0 0,0 1 1 0 0,-9 15 0 0 0,17-25 478 0 0,-26 42-1259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3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7930 0 0,'2'29'877'0'0,"9"52"0"0"0,-2-17-619 0 0,10 160-183 0 0,-15 339-1 0 0,-14-390-76 0 0,-3 113-93 0 0,13-194-1052 0 0,12 100-1 0 0,-4-136 225 0 0,-5-37 820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4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93 513 9698 0 0,'0'-3'8'0'0,"-2"-62"453"0"0,7-75 0 0 0,-3 122-399 0 0,0 1 0 0 0,1-1 0 0 0,1 0 0 0 0,0 1 0 0 0,2-1 0 0 0,0 1 0 0 0,1 1 0 0 0,1-1 0 0 0,11-19 0 0 0,-11 27-105 0 0,-1 0 1 0 0,1 0-1 0 0,0 1 1 0 0,1 0-1 0 0,0 0 0 0 0,0 1 1 0 0,1 0-1 0 0,0 0 1 0 0,0 1-1 0 0,1 1 1 0 0,-1 0-1 0 0,1 0 1 0 0,0 1-1 0 0,1 0 0 0 0,-1 1 1 0 0,13-2-1 0 0,-16 4 7 0 0,1-1 0 0 0,0 2 0 0 0,-1-1-1 0 0,1 1 1 0 0,0 0 0 0 0,0 1-1 0 0,-1 0 1 0 0,1 1 0 0 0,-1 0 0 0 0,1 0-1 0 0,-1 0 1 0 0,0 1 0 0 0,1 1 0 0 0,-2-1-1 0 0,1 1 1 0 0,0 1 0 0 0,-1-1-1 0 0,0 1 1 0 0,0 0 0 0 0,0 1 0 0 0,0 0-1 0 0,7 8 1 0 0,-3 2 10 0 0,0 0 0 0 0,-1 0 0 0 0,0 1 0 0 0,-2 0 0 0 0,0 0 1 0 0,0 1-1 0 0,5 21 0 0 0,25 136 39 0 0,-30-131 13 0 0,-1-4 1 0 0,-2 0 0 0 0,-2 0 0 0 0,-1 0 0 0 0,-2 1-1 0 0,-1-1 1 0 0,-9 44 0 0 0,7-66-10 0 0,0 0 0 0 0,-2 1 0 0 0,0-1 0 0 0,-1-1-1 0 0,-1 1 1 0 0,-1-1 0 0 0,0 0 0 0 0,-1-1 0 0 0,-1 0 0 0 0,-1-1-1 0 0,0 1 1 0 0,-1-2 0 0 0,0 0 0 0 0,-1 0 0 0 0,-19 14-1 0 0,-1-4 140 0 0,-1-1 0 0 0,0-2 0 0 0,-68 30 0 0 0,82-42-64 0 0,1-2-1 0 0,-1-1 0 0 0,0 0 1 0 0,0-2-1 0 0,-1 0 1 0 0,1-1-1 0 0,-1-1 0 0 0,0-1 1 0 0,-28-2-1 0 0,45 0-60 0 0,0 1-1 0 0,0-1 1 0 0,0 0-1 0 0,0 0 1 0 0,0 0-1 0 0,0-1 1 0 0,0 0-1 0 0,1 1 1 0 0,-1-1-1 0 0,0 0 1 0 0,1-1-1 0 0,-4-2 1 0 0,5 4-19 0 0,1-1 0 0 0,0 1 0 0 0,-1-1 0 0 0,1 1 0 0 0,0-1 0 0 0,0 0 0 0 0,0 0 0 0 0,0 1 1 0 0,0-1-1 0 0,0 0 0 0 0,1 0 0 0 0,-1 0 0 0 0,1 0 0 0 0,-1 0 0 0 0,1 0 0 0 0,0 0 0 0 0,0 0 0 0 0,0 0 0 0 0,0 1 0 0 0,0-1 0 0 0,0 0 1 0 0,0 0-1 0 0,0 0 0 0 0,1 0 0 0 0,-1 0 0 0 0,1 0 0 0 0,1-2 0 0 0,4-9-6 0 0,0 0 0 0 0,1 0-1 0 0,1 0 1 0 0,0 1 0 0 0,1 1 0 0 0,0-1-1 0 0,1 2 1 0 0,0-1 0 0 0,1 1 0 0 0,0 1-1 0 0,0-1 1 0 0,17-8 0 0 0,-20 13 0 0 0,0 0 0 0 0,1 1 0 0 0,0 0 0 0 0,0 0 1 0 0,0 1-1 0 0,0 1 0 0 0,1-1 0 0 0,16-1 0 0 0,-20 4-1 0 0,0 0-1 0 0,0 0 1 0 0,1 0 0 0 0,-1 1-1 0 0,0 0 1 0 0,0 0 0 0 0,0 1-1 0 0,0 0 1 0 0,0 0 0 0 0,0 0-1 0 0,0 0 1 0 0,-1 1 0 0 0,1 0-1 0 0,5 5 1 0 0,3 3-18 0 0,-1 0-1 0 0,-1 0 1 0 0,0 1-1 0 0,-1 1 1 0 0,0 0 0 0 0,11 19-1 0 0,50 95 52 0 0,-48-80 23 0 0,-1-6 17 0 0,1 0-1 0 0,3-2 1 0 0,48 58-1 0 0,-58-79-186 0 0,2 0 0 0 0,0 0 0 0 0,0-2 0 0 0,2 0 0 0 0,0-2 0 0 0,1 0 0 0 0,0-2 0 0 0,32 14 1 0 0,-46-23-281 0 0,0 0 1 0 0,0-1 0 0 0,1 0 0 0 0,-1 0 0 0 0,15 0 0 0 0,2-1-692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4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49 11218 0 0,'-5'-2'14'0'0,"-22"-8"71"0"0,0 0 0 0 0,-1 2 0 0 0,-46-8-1 0 0,66 15-174 0 0,1 0 0 0 0,-1 1-1 0 0,1 0 1 0 0,-1 0-1 0 0,1 0 1 0 0,-1 1 0 0 0,1 0-1 0 0,0 1 1 0 0,-1 0-1 0 0,1 0 1 0 0,0 0 0 0 0,0 1-1 0 0,0 0 1 0 0,1 0-1 0 0,-1 1 1 0 0,1 0 0 0 0,0 0-1 0 0,0 1 1 0 0,-8 6-1 0 0,6-2 9 0 0,1 0 0 0 0,1 1-1 0 0,-1 0 1 0 0,2 0-1 0 0,-1 0 1 0 0,1 0-1 0 0,1 1 1 0 0,0 0-1 0 0,0 0 1 0 0,1 0-1 0 0,1 0 1 0 0,0 1 0 0 0,0-1-1 0 0,1 1 1 0 0,1-1-1 0 0,1 20 1 0 0,-2-29 92 0 0,2 1 1 0 0,-1-1-1 0 0,0 0 1 0 0,0 1-1 0 0,1-1 1 0 0,-1 0-1 0 0,1 1 1 0 0,0-1-1 0 0,0 0 1 0 0,0 0-1 0 0,0 1 1 0 0,0-1-1 0 0,0 0 1 0 0,0 0-1 0 0,1 0 1 0 0,-1-1-1 0 0,1 1 1 0 0,-1 0-1 0 0,1 0 1 0 0,0-1-1 0 0,0 1 1 0 0,0-1-1 0 0,0 0 0 0 0,0 1 1 0 0,0-1-1 0 0,0 0 1 0 0,0 0-1 0 0,0 0 1 0 0,1 0-1 0 0,-1-1 1 0 0,0 1-1 0 0,1-1 1 0 0,-1 1-1 0 0,0-1 1 0 0,1 0-1 0 0,-1 0 1 0 0,1 0-1 0 0,-1 0 1 0 0,0 0-1 0 0,1-1 1 0 0,-1 1-1 0 0,3-2 1 0 0,5 0 57 0 0,-1 0 1 0 0,0-1-1 0 0,1 0 1 0 0,-1-1-1 0 0,-1 0 1 0 0,1-1-1 0 0,-1 1 1 0 0,1-2 0 0 0,7-6-1 0 0,4-7 138 0 0,0 0 0 0 0,-2-2 0 0 0,19-26 0 0 0,-8 9 1565 0 0,-19 56-2111 0 0,5 14 79 0 0,-12-24 282 0 0,1 0 1 0 0,-1-1-1 0 0,1 1 1 0 0,0-1 0 0 0,1 0-1 0 0,0 0 1 0 0,0-1 0 0 0,0 1-1 0 0,9 6 1 0 0,-8-7-280 0 0,0-1 1 0 0,0 0-1 0 0,1-1 1 0 0,0 1-1 0 0,0-1 1 0 0,0 0-1 0 0,0-1 1 0 0,1 0-1 0 0,-1 0 1 0 0,14 2-1 0 0,-11-4 161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26 16043 0 0,'-1'0'-17'0'0,"0"0"-1"0"0,0 0 0 0 0,0 0 0 0 0,0 0 0 0 0,0 0 0 0 0,0 0 0 0 0,0 1 0 0 0,-1-1 0 0 0,1 0 1 0 0,0 1-1 0 0,0-1 0 0 0,0 1 0 0 0,0-1 0 0 0,0 1 0 0 0,0-1 0 0 0,0 1 0 0 0,1-1 1 0 0,-1 1-1 0 0,0 0 0 0 0,0 0 0 0 0,0 0 0 0 0,1-1 0 0 0,-1 1 0 0 0,0 0 0 0 0,0 2 1 0 0,0-1-17 0 0,0 0 1 0 0,1 0 0 0 0,-1 1 0 0 0,1-1 0 0 0,-1 1 0 0 0,1-1 0 0 0,0 1 0 0 0,0-1 0 0 0,0 0 0 0 0,0 1-1 0 0,1 3 1 0 0,3 8-82 0 0,-1 0 0 0 0,2-1 0 0 0,7 17 1 0 0,-8-20 92 0 0,18 40-1269 0 0,35 60-1 0 0,-54-112 1628 0 0,-2-9-203 0 0,-2-15 8 0 0,0 24-136 0 0,-2-16 22 0 0,0 1 0 0 0,2-1 0 0 0,0-31 0 0 0,1 44-41 0 0,1 0-1 0 0,-1 0 1 0 0,1 0 0 0 0,1 0-1 0 0,-1 1 1 0 0,1-1-1 0 0,-1 0 1 0 0,1 1 0 0 0,1-1-1 0 0,-1 1 1 0 0,1-1 0 0 0,-1 1-1 0 0,1 0 1 0 0,1 0-1 0 0,-1 0 1 0 0,0 1 0 0 0,9-7-1 0 0,3-1-11 0 0,1 1 0 0 0,0 0-1 0 0,1 1 1 0 0,0 1 0 0 0,1 1 0 0 0,-1 0-1 0 0,1 2 1 0 0,1 0 0 0 0,-1 1-1 0 0,34-4 1 0 0,-49 8 36 0 0,-1 0 0 0 0,1 0 1 0 0,0 0-1 0 0,0 1 0 0 0,0-1 0 0 0,0 1 1 0 0,0 0-1 0 0,-1-1 0 0 0,1 1 0 0 0,0 0 1 0 0,-1 1-1 0 0,1-1 0 0 0,-1 0 0 0 0,1 1 1 0 0,-1-1-1 0 0,1 1 0 0 0,-1 0 0 0 0,0 0 1 0 0,0 0-1 0 0,0 0 0 0 0,0 0 0 0 0,0 1 1 0 0,-1-1-1 0 0,1 0 0 0 0,0 1 0 0 0,-1-1 1 0 0,0 1-1 0 0,0 0 0 0 0,0-1 0 0 0,0 1 1 0 0,0 0-1 0 0,0 0 0 0 0,0 4 0 0 0,1 11 22 0 0,0 0-1 0 0,-1 0 1 0 0,0 0-1 0 0,-4 25 1 0 0,2-13-27 0 0,-1 2 7 0 0,0-10-111 0 0,2 0-1 0 0,3 39 1 0 0,-3-57-3 0 0,1 0 1 0 0,-1 0-1 0 0,1 0 1 0 0,0 0-1 0 0,0 0 0 0 0,0-1 1 0 0,1 1-1 0 0,-1 0 1 0 0,1-1-1 0 0,0 1 1 0 0,0-1-1 0 0,0 1 0 0 0,1-1 1 0 0,-1 0-1 0 0,1 0 1 0 0,0 0-1 0 0,0 0 1 0 0,0-1-1 0 0,0 1 0 0 0,0-1 1 0 0,5 3-1 0 0,13 3-786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5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 42 13067 0 0,'-20'-15'471'0'0,"15"11"-407"0"0,0 1 0 0 0,0-1 0 0 0,0 1 1 0 0,-1 0-1 0 0,-9-5 0 0 0,12 8-87 0 0,0-1-1 0 0,1 1 1 0 0,-1-1 0 0 0,0 1-1 0 0,0 0 1 0 0,1 0 0 0 0,-1 0-1 0 0,0 0 1 0 0,0 1 0 0 0,1-1-1 0 0,-1 1 1 0 0,0 0 0 0 0,1-1-1 0 0,-1 1 1 0 0,1 0 0 0 0,-1 1-1 0 0,-2 0 1 0 0,-7 5-62 0 0,0 1-1 0 0,0 0 1 0 0,1 0 0 0 0,0 1-1 0 0,0 1 1 0 0,1 0 0 0 0,1 0-1 0 0,0 1 1 0 0,0 0 0 0 0,-9 16-1 0 0,12-18 45 0 0,1 0 1 0 0,1 0-1 0 0,0 1 0 0 0,0-1 0 0 0,1 1 0 0 0,0 0 0 0 0,0 0 1 0 0,1 0-1 0 0,1 0 0 0 0,-1 0 0 0 0,2 1 0 0 0,-1-1 1 0 0,2 0-1 0 0,1 18 0 0 0,-1-25 34 0 0,-1 0 0 0 0,1 0-1 0 0,-1 0 1 0 0,1 0 0 0 0,0-1 0 0 0,0 1 0 0 0,0 0 0 0 0,1 0 0 0 0,-1-1-1 0 0,1 1 1 0 0,-1-1 0 0 0,1 1 0 0 0,0-1 0 0 0,0 0 0 0 0,0 0 0 0 0,0 1-1 0 0,0-1 1 0 0,1-1 0 0 0,-1 1 0 0 0,0 0 0 0 0,1-1 0 0 0,0 1 0 0 0,-1-1-1 0 0,1 0 1 0 0,0 0 0 0 0,0 0 0 0 0,0 0 0 0 0,-1 0 0 0 0,1 0-1 0 0,0-1 1 0 0,0 0 0 0 0,0 1 0 0 0,0-1 0 0 0,0 0 0 0 0,0 0 0 0 0,0-1-1 0 0,4 0 1 0 0,1-1 52 0 0,1 0 0 0 0,0 0 0 0 0,-1-1 0 0 0,1 0 0 0 0,-1-1-1 0 0,0 0 1 0 0,0 0 0 0 0,0-1 0 0 0,-1 1 0 0 0,1-2 0 0 0,7-7 0 0 0,-2-1 87 0 0,0-1 1 0 0,-2 0-1 0 0,0-1 1 0 0,-1 0-1 0 0,14-30 1 0 0,13-19 6 0 0,-37 64-151 0 0,0 0-1 0 0,1 1 1 0 0,-1-1-1 0 0,0 0 1 0 0,1 1-1 0 0,-1-1 1 0 0,1 1-1 0 0,-1-1 1 0 0,1 1-1 0 0,-1-1 1 0 0,1 1-1 0 0,-1-1 1 0 0,1 1-1 0 0,0-1 0 0 0,-1 1 1 0 0,1 0-1 0 0,-1-1 1 0 0,1 1-1 0 0,0 0 1 0 0,0 0-1 0 0,-1-1 1 0 0,1 1-1 0 0,0 0 1 0 0,-1 0-1 0 0,1 0 1 0 0,0 0-1 0 0,0 0 0 0 0,0 0 1 0 0,0 1 4 0 0,0-1 0 0 0,1 1-1 0 0,-1-1 1 0 0,0 1 0 0 0,0 0 0 0 0,0 0 0 0 0,0 0-1 0 0,0-1 1 0 0,0 1 0 0 0,0 0 0 0 0,0 0 0 0 0,-1 0-1 0 0,1 1 1 0 0,1 0 0 0 0,18 44 37 0 0,-20-45-30 0 0,18 60 199 0 0,14 99-1 0 0,-27-130-163 0 0,33 126 52 0 0,-23-100-116 0 0,15 101-1 0 0,-29-142 39 0 0,0-1 0 0 0,-1 1-1 0 0,0-1 1 0 0,-1 1-1 0 0,-1-1 1 0 0,-1 1 0 0 0,0-1-1 0 0,-6 19 1 0 0,6-25 61 0 0,-1 1 1 0 0,0-2-1 0 0,0 1 0 0 0,0 0 1 0 0,-1-1-1 0 0,-1 0 0 0 0,1 0 0 0 0,-1-1 1 0 0,0 1-1 0 0,0-1 0 0 0,-1 0 1 0 0,0-1-1 0 0,0 0 0 0 0,-15 9 1 0 0,-8 0 45 0 0,0-1 0 0 0,0-1 0 0 0,-1-1 0 0 0,-1-2 0 0 0,-44 7 1 0 0,33-10-1434 0 0,-74 1 0 0 0,106-8 711 0 0,0 1 0 0 0,0-2 0 0 0,0 1 0 0 0,-16-6 0 0 0,8 1 435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4:46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0 176 14371 0 0,'0'0'-431'0'0,"2"3"39"0"0,22 42-591 0 0,-15-27 969 0 0,0 0 0 0 0,1 0 0 0 0,2-1 0 0 0,-1-1 0 0 0,2 0 0 0 0,14 15 0 0 0,-26-30 30 0 0,1 0 1 0 0,-1 1 0 0 0,1-1-1 0 0,-1 0 1 0 0,1 0-1 0 0,0 0 1 0 0,0 0 0 0 0,-1-1-1 0 0,1 1 1 0 0,0 0 0 0 0,0-1-1 0 0,0 1 1 0 0,0-1-1 0 0,0 1 1 0 0,0-1 0 0 0,0 0-1 0 0,0 0 1 0 0,-1 0-1 0 0,1 0 1 0 0,0 0 0 0 0,0-1-1 0 0,3 0 1 0 0,-1 0 19 0 0,-1-1 1 0 0,1 0-1 0 0,-1 1 0 0 0,0-2 1 0 0,0 1-1 0 0,0 0 0 0 0,0 0 1 0 0,0-1-1 0 0,0 0 0 0 0,-1 1 1 0 0,3-5-1 0 0,3-4 69 0 0,0 0 1 0 0,-1 0-1 0 0,0-1 0 0 0,-2 0 0 0 0,9-23 0 0 0,-5 8 135 0 0,9-53 0 0 0,-17 73-194 0 0,0 0-1 0 0,0-1 1 0 0,-1 1 0 0 0,0 0 0 0 0,0-1 0 0 0,-1 1 0 0 0,1-1 0 0 0,-2 1 0 0 0,1 0 0 0 0,-1 0 0 0 0,0-1 0 0 0,-6-10 0 0 0,7 15-72 0 0,-1 1 0 0 0,-1-1 0 0 0,1 1 0 0 0,0-1 0 0 0,-1 1 0 0 0,1 0 0 0 0,-1 0 0 0 0,1 0 0 0 0,-1 0 0 0 0,0 1 0 0 0,0-1 0 0 0,0 1 0 0 0,0-1 0 0 0,0 1 0 0 0,0 0 0 0 0,-1 0 0 0 0,1 1 0 0 0,0-1 0 0 0,0 1 0 0 0,-1-1 0 0 0,1 1 0 0 0,0 0 0 0 0,-1 0 0 0 0,1 1 0 0 0,0-1 0 0 0,0 0 0 0 0,-1 1 0 0 0,1 0 0 0 0,0 0 0 0 0,-5 2 0 0 0,1-1-32 0 0,2 1-1 0 0,-1-1 0 0 0,0 1 1 0 0,0 0-1 0 0,1 0 0 0 0,0 0 0 0 0,-1 1 1 0 0,1 0-1 0 0,0 0 0 0 0,1 0 1 0 0,-1 1-1 0 0,1-1 0 0 0,0 1 1 0 0,0 0-1 0 0,-4 8 0 0 0,3 0 78 0 0,1-1-1 0 0,1 1 0 0 0,0 0 1 0 0,1-1-1 0 0,0 1 1 0 0,1 0-1 0 0,1 0 0 0 0,0 0 1 0 0,0 0-1 0 0,4 17 1 0 0,2 7-22 0 0,2 0 1 0 0,15 46 0 0 0,-20-73 18 0 0,1 1 0 0 0,0-1 1 0 0,0 0-1 0 0,1-1 0 0 0,1 1 0 0 0,-1-1 0 0 0,8 9 0 0 0,-10-14 12 0 0,1-1-1 0 0,0 1 0 0 0,-1-1 1 0 0,1 0-1 0 0,0 0 0 0 0,1 0 1 0 0,-1 0-1 0 0,0-1 1 0 0,1 0-1 0 0,0 0 0 0 0,-1 0 1 0 0,1 0-1 0 0,0-1 0 0 0,0 0 1 0 0,0 0-1 0 0,0 0 0 0 0,8 0 1 0 0,28 0-893 0 0,65-8 1 0 0,-81 4 802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3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14243 0 0,'1'-3'-13'0'0,"0"1"0"0"0,1 0-1 0 0,-1 0 1 0 0,1 0 0 0 0,-1 0-1 0 0,1 0 1 0 0,0 1 0 0 0,0-1 0 0 0,-1 0-1 0 0,1 1 1 0 0,0-1 0 0 0,1 1 0 0 0,-1 0-1 0 0,0-1 1 0 0,0 1 0 0 0,1 0 0 0 0,-1 1-1 0 0,3-2 1 0 0,99-30-52 0 0,190-31 0 0 0,-231 52 79 0 0,-36 6-64 0 0,47-10-207 0 0,0 3 0 0 0,129-3 1 0 0,-151 20-2099 0 0,-30-1 441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44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90 157 4809 0 0,'-26'-34'2123'0'0,"28"23"-1687"0"0,2 5-430 0 0,-1 0 0 0 0,1 0 0 0 0,1 0 0 0 0,-1 1 1 0 0,1 0-1 0 0,0 0 0 0 0,0 0 0 0 0,0 0 0 0 0,1 1 0 0 0,0 0 0 0 0,8-5 0 0 0,0 1 41 0 0,0 0 0 0 0,1 1-1 0 0,-1 1 1 0 0,24-7 0 0 0,-35 12-36 0 0,0 1 0 0 0,0-1 0 0 0,0 0 0 0 0,1 1-1 0 0,-1-1 1 0 0,0 1 0 0 0,0 0 0 0 0,1 0 0 0 0,-1 1 0 0 0,0-1 0 0 0,0 1 0 0 0,0-1 0 0 0,1 1 0 0 0,-1 0 0 0 0,0 0-1 0 0,0 0 1 0 0,0 1 0 0 0,0-1 0 0 0,5 4 0 0 0,-5-2-7 0 0,1 1 0 0 0,-1-1 0 0 0,0 1 0 0 0,0-1-1 0 0,-1 1 1 0 0,1 0 0 0 0,-1 0 0 0 0,0 0 0 0 0,0 1 0 0 0,0-1 0 0 0,0 0-1 0 0,1 7 1 0 0,0 7 1 0 0,0 1 0 0 0,-1 0 0 0 0,0-1 0 0 0,-2 1 0 0 0,-2 31-1 0 0,1-42 22 0 0,0-1-1 0 0,0 0 1 0 0,-1 0-1 0 0,0 0 1 0 0,0 0-1 0 0,-1-1 1 0 0,1 1-1 0 0,-2-1 0 0 0,1 1 1 0 0,-1-1-1 0 0,-7 10 1 0 0,4-8 27 0 0,0 0 1 0 0,-1-1-1 0 0,0-1 1 0 0,0 1-1 0 0,0-1 1 0 0,-1-1-1 0 0,-16 9 1 0 0,11-7 66 0 0,0-1 0 0 0,0-1-1 0 0,0 0 1 0 0,-1-1 0 0 0,-20 4 0 0 0,30-7-56 0 0,0-1-1 0 0,0 1 1 0 0,0-1 0 0 0,0 0-1 0 0,1 0 1 0 0,-1 0 0 0 0,0-1-1 0 0,0 1 1 0 0,0-1 0 0 0,1 0-1 0 0,-1-1 1 0 0,0 1 0 0 0,1-1-1 0 0,-1 0 1 0 0,1 0 0 0 0,0-1 0 0 0,0 1-1 0 0,0-1 1 0 0,0 0 0 0 0,-7-6-1 0 0,10 8-33 0 0,0 0 0 0 0,0 0 0 0 0,0 0 1 0 0,0 0-1 0 0,1-1 0 0 0,-1 1 0 0 0,0 0 0 0 0,0 0 0 0 0,1-1 0 0 0,-1 1 0 0 0,1 0 0 0 0,-1-1 0 0 0,1 1 0 0 0,0 0 0 0 0,-1-1 0 0 0,1 1 0 0 0,0-1 0 0 0,0 1 0 0 0,0 0 0 0 0,0-1 0 0 0,0 1 1 0 0,0-1-1 0 0,1 1 0 0 0,-1-2 0 0 0,1 1-14 0 0,0 0 0 0 0,1 0 0 0 0,-1 0 1 0 0,0 1-1 0 0,1-1 0 0 0,-1 0 1 0 0,1 1-1 0 0,-1-1 0 0 0,1 1 0 0 0,0-1 1 0 0,0 1-1 0 0,0 0 0 0 0,3-2 0 0 0,3-1-16 0 0,0 1 0 0 0,0 0-1 0 0,1 0 1 0 0,-1 1-1 0 0,0 0 1 0 0,16-1 0 0 0,-5 4 28 0 0,-1 1 0 0 0,1 0 0 0 0,-1 2 1 0 0,1 0-1 0 0,-1 1 0 0 0,0 1 1 0 0,-1 0-1 0 0,23 12 0 0 0,-22-9-421 0 0,0-1 0 0 0,0-1 0 0 0,1-1 0 0 0,0-1 0 0 0,0 0 0 0 0,0-2 0 0 0,26 3 0 0 0,-32-6-734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45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950 79 9018 0 0,'-19'-12'13'0'0,"0"2"1"0"0,-1 0-1 0 0,0 1 1 0 0,0 1-1 0 0,-1 1 0 0 0,-1 1 1 0 0,1 1-1 0 0,-1 0 1 0 0,1 2-1 0 0,-1 0 1 0 0,0 2-1 0 0,-29 1 0 0 0,20 2-49 0 0,0 1 0 0 0,0 1 0 0 0,0 2 0 0 0,1 0 0 0 0,0 3 0 0 0,0 0 0 0 0,1 2-1 0 0,-33 17 1 0 0,38-14 20 0 0,1 0-1 0 0,0 2 1 0 0,2 1-1 0 0,-1 1 1 0 0,2 0-1 0 0,0 2 1 0 0,-29 38-1 0 0,27-29 59 0 0,2 1 0 0 0,1 1 0 0 0,2 0-1 0 0,1 2 1 0 0,-18 50 0 0 0,30-68-8 0 0,1 1-1 0 0,0 0 1 0 0,1 0-1 0 0,0-1 1 0 0,1 1 0 0 0,1 0-1 0 0,1 0 1 0 0,0 0 0 0 0,1 0-1 0 0,1 0 1 0 0,0-1-1 0 0,2 1 1 0 0,-1-1 0 0 0,2 0-1 0 0,0 0 1 0 0,0-1 0 0 0,13 20-1 0 0,-7-14 5 0 0,1-1-1 0 0,0 0 1 0 0,2 0 0 0 0,0-1-1 0 0,1-1 1 0 0,1-1-1 0 0,0-1 1 0 0,2 0-1 0 0,-1-1 1 0 0,2-1 0 0 0,26 15-1 0 0,-29-21-6 0 0,0 0 1 0 0,1 0-1 0 0,0-2 0 0 0,-1 0 0 0 0,2-1 0 0 0,-1-1 1 0 0,0-1-1 0 0,25 0 0 0 0,-16-2 16 0 0,-1-2 0 0 0,1-1 0 0 0,-1-1 0 0 0,1-2 0 0 0,27-8 0 0 0,6-9 89 0 0,-1-1 0 0 0,0-4 0 0 0,104-67 0 0 0,-99 56-27 0 0,69-47 158 0 0,-112 71-68 0 0,1-2 1 0 0,-2-1-1 0 0,32-35 1 0 0,-45 44-81 0 0,0 1 0 0 0,0-2 0 0 0,-1 1 0 0 0,0-1 0 0 0,0 0 0 0 0,-1 0 0 0 0,-1 0 0 0 0,1-1 0 0 0,-2 1 0 0 0,1-1 0 0 0,-2 0 0 0 0,3-15 0 0 0,-2-12 241 0 0,-2 28-276 0 0,0 0 1 0 0,0 0-1 0 0,-1-1 1 0 0,0 1-1 0 0,-1 0 0 0 0,0 0 1 0 0,-1 0-1 0 0,0 0 0 0 0,-7-19 1 0 0,1 10-53 0 0,0 0-1 0 0,-2 1 1 0 0,0 1-1 0 0,-1-1 1 0 0,-20-22 0 0 0,22 30-48 0 0,-1 0 1 0 0,0 1 0 0 0,0 0-1 0 0,-1 1 1 0 0,-1 0-1 0 0,1 0 1 0 0,-1 1 0 0 0,0 1-1 0 0,-15-6 1 0 0,10 6-276 0 0,0 1 0 0 0,0 1 0 0 0,0 0 0 0 0,-1 1 0 0 0,1 1 0 0 0,-1 1 0 0 0,1 0 1 0 0,-1 1-1 0 0,0 1 0 0 0,1 1 0 0 0,-1 0 0 0 0,1 1 0 0 0,-29 10 0 0 0,-4 3-1648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6:26:0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8:3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3201 0 0,'0'0'2758'0'0,"0"-1"-2721"0"0,0 0 0 0 0,-1 1 0 0 0,1-1 1 0 0,0 0-1 0 0,0 1 0 0 0,0-1 0 0 0,0 0 0 0 0,0 0 1 0 0,0 1-1 0 0,1-1 0 0 0,-1 0 0 0 0,0 1 1 0 0,0-1-1 0 0,0 0 0 0 0,1 1 0 0 0,-1-1 1 0 0,0 0-1 0 0,1 1 0 0 0,-1-1 0 0 0,1 0 0 0 0,-1 1 1 0 0,1-1-1 0 0,0 0 0 0 0,6-3 12 0 0,0 1 1 0 0,0-1-1 0 0,1 1 0 0 0,-1 0 0 0 0,1 1 1 0 0,0 0-1 0 0,0 0 0 0 0,0 1 0 0 0,10-1 1 0 0,85 1 734 0 0,-47 1-355 0 0,16-1-150 0 0,1 3-1 0 0,128 21 1 0 0,-130-13 75 0 0,0-3 1 0 0,0-2-1 0 0,1-4 0 0 0,-1-3 0 0 0,83-13 1 0 0,308-34 1066 0 0,-28 4-778 0 0,-324 31-554 0 0,0 5 0 0 0,119 5 0 0 0,-187 7 125 0 0,0-2 0 0 0,82-10 1 0 0,-77 4 271 0 0,95 3 0 0 0,-78 3-519 0 0,13 8 419 0 0,-75-5-2331 0 0,7 13 594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8:4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103 385 4065 0 0,'-32'-11'4743'0'0,"-14"-12"-3829"0"0,40 23-811 0 0,-9-1 1192 0 0,15 1-1288 0 0,-1 0 0 0 0,1 0 1 0 0,0 0-1 0 0,0 0 0 0 0,0 0 0 0 0,0 0 1 0 0,-1 0-1 0 0,1 0 0 0 0,0 0 0 0 0,0 0 1 0 0,0 0-1 0 0,0-1 0 0 0,0 1 1 0 0,-1 0-1 0 0,1 0 0 0 0,0 0 0 0 0,0 0 1 0 0,0 0-1 0 0,0 0 0 0 0,0-1 0 0 0,0 1 1 0 0,0 0-1 0 0,0 0 0 0 0,-1 0 1 0 0,1 0-1 0 0,0 0 0 0 0,0-1 0 0 0,0 1 1 0 0,0 0-1 0 0,0 0 0 0 0,0 0 0 0 0,0 0 1 0 0,0-1-1 0 0,0 1 0 0 0,0 0 1 0 0,0 0-1 0 0,0 0 0 0 0,0 0 0 0 0,0-1 1 0 0,0 1-1 0 0,0 0 0 0 0,0 0 1 0 0,0 0-1 0 0,1 0 0 0 0,-1-1 0 0 0,0 1 1 0 0,0 0-1 0 0,0 0 0 0 0,0 0 0 0 0,0 0 1 0 0,0 0-1 0 0,0-1 0 0 0,0 1 1 0 0,1 0-1 0 0,-1 0 0 0 0,0 0 0 0 0,0 0 1 0 0,0 0-1 0 0,0 0 0 0 0,0 0 0 0 0,1 0 1 0 0,-1 0-1 0 0,0 0 0 0 0,0-1 1 0 0,0 1-1 0 0,5-3-7 0 0,0-1 0 0 0,1 1 0 0 0,-1 0-1 0 0,1 0 1 0 0,-1 1 0 0 0,1-1 0 0 0,0 1 0 0 0,0 1 0 0 0,0-1 0 0 0,0 1 0 0 0,9-1 0 0 0,84-3 155 0 0,-35 3 30 0 0,113-18 345 0 0,83-6 253 0 0,228-15 929 0 0,-363 23-1067 0 0,228-64 0 0 0,-245 47-413 0 0,78-22 223 0 0,-154 47-319 0 0,39-7 1199 0 0,-71 17-1411 0 0,0 1 0 0 0,0-1 0 0 0,0 0 0 0 0,0 1-1 0 0,0-1 1 0 0,0 0 0 0 0,0 1 0 0 0,0-1 0 0 0,0 1 0 0 0,0-1 0 0 0,0 0 0 0 0,0 1 0 0 0,0-1 0 0 0,0 0-1 0 0,0 1 1 0 0,0-1 0 0 0,0 0 0 0 0,-1 1 0 0 0,1-1 0 0 0,0 0 0 0 0,0 1 0 0 0,0-1 0 0 0,-1 0 0 0 0,1 0 0 0 0,0 1-1 0 0,0-1 1 0 0,0 0 0 0 0,-1 0 0 0 0,1 1 0 0 0,0-1 0 0 0,-1 0 0 0 0,1 0 0 0 0,-12 12-22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8:5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200 109 8 0 0,'-19'5'213'0'0,"0"1"-1"0"0,-32 15 1 0 0,33-13 43 0 0,-1-1 1 0 0,-35 9-1 0 0,34-10 5101 0 0,37-10-4110 0 0,-6-1-1241 0 0,-8 4-18 0 0,0 0-1 0 0,0 0 1 0 0,0 0-1 0 0,0 0 1 0 0,1 1-1 0 0,-1-1 0 0 0,0 1 1 0 0,0 0-1 0 0,0 0 1 0 0,1 0-1 0 0,-1 0 1 0 0,0 0-1 0 0,4 2 1 0 0,69 13-242 0 0,-54-11 437 0 0,0-1-1 0 0,1 0 0 0 0,-1-2 1 0 0,0-1-1 0 0,1 0 0 0 0,41-8 1 0 0,-29 4 161 0 0,61 1 1 0 0,-68 5-196 0 0,1-2 0 0 0,-1-1 0 0 0,1-1 1 0 0,-1-1-1 0 0,30-8 0 0 0,151-34 522 0 0,-189 41-688 0 0,1 1 0 0 0,-1 1 1 0 0,34 1-1 0 0,-29 1 80 0 0,48-5-1 0 0,24-9 58 0 0,50-10 82 0 0,-113 15-123 0 0,1 3 1 0 0,36-4 0 0 0,-33 2-79 0 0,-31 6 5 0 0,-1 0 0 0 0,1 0 0 0 0,-1 1 0 0 0,14-1 1 0 0,42-2 89 0 0,-51 4-91 0 0,6 0 16 0 0,-1-1 0 0 0,1 0 0 0 0,24-6 0 0 0,-6 3-98 0 0,46 1 1 0 0,-35 7-36 0 0,-39-4 95 0 0,18 2 152 0 0,93 11-77 0 0,-110-12-49 0 0,12 3-28 0 0,-11-2-511 0 0,1 0 0 0 0,0-1 0 0 0,0 0 0 0 0,0-1 0 0 0,0 0 0 0 0,0-1-1 0 0,11-1 1 0 0,3-3-917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8:5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7794 0 0,'18'9'-542'0'0,"76"-2"1324"0"0,-80-6-807 0 0,1 2 0 0 0,-1 0 1 0 0,0 0-1 0 0,-1 1 0 0 0,1 1 1 0 0,-1 1-1 0 0,20 10 1 0 0,22 8-37 0 0,12 2-15 0 0,-28-10 187 0 0,59 16 1 0 0,237 60 694 0 0,-270-77-486 0 0,425 78 1489 0 0,266-33-47 0 0,-311-71 108 0 0,-385 6-1504 0 0,82-3 525 0 0,-140 8-991 0 0,2 0-179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1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12467 0 0,'0'0'-384'0'0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2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1 120 0 0,'-1'4'40'0'0,"1"3"8"0"0,0-1 32 0 0,1 0-8 0 0,0-2-8 0 0,2-1 0 0 0,0 4-8 0 0,0-4-32 0 0,1 1-80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2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8554 0 0,'0'0'-91'0'0,"11"17"-1413"0"0,61 63 1201 0 0,-49-58 133 0 0,-2 1 0 0 0,0 1 0 0 0,-1 2 0 0 0,30 50 1 0 0,-42-60 208 0 0,0 0 1 0 0,-2 0 0 0 0,0 0-1 0 0,0 1 1 0 0,-1 0 0 0 0,-2 0 0 0 0,1 0-1 0 0,1 34 358 0 0,-5-49-879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4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17100 0 0,'0'0'-539'0'0,"0"2"-505"0"0,22 355-1298 0 0,-8-187 2384 0 0,-9-108 10 0 0,6 175 177 0 0,-11-211-208 0 0,-1-11 21 0 0,1 0 1 0 0,0-1-1 0 0,1 1 1 0 0,1 0-1 0 0,5 23 1 0 0,-7-37-35 0 0,0-1 0 0 0,1 1 0 0 0,-1 0 1 0 0,0-1-1 0 0,1 1 0 0 0,-1-1 1 0 0,1 1-1 0 0,-1 0 0 0 0,0-1 0 0 0,1 1 1 0 0,-1-1-1 0 0,1 1 0 0 0,0-1 0 0 0,-1 0 1 0 0,1 1-1 0 0,-1-1 0 0 0,1 1 0 0 0,0-1 1 0 0,-1 0-1 0 0,1 0 0 0 0,0 1 1 0 0,-1-1-1 0 0,1 0 0 0 0,0 0 0 0 0,-1 0 1 0 0,1 0-1 0 0,0 0 0 0 0,-1 1 0 0 0,1-2 1 0 0,0 1-1 0 0,0 0 0 0 0,-1 0 1 0 0,1 0-1 0 0,0 0 0 0 0,-1 0 0 0 0,1 0 1 0 0,0-1-1 0 0,-1 1 0 0 0,1 0 0 0 0,0-1 1 0 0,-1 1-1 0 0,1 0 0 0 0,-1-1 1 0 0,1 1-1 0 0,0-1 0 0 0,-1 1 0 0 0,1-1 1 0 0,0 0-1 0 0,35-34 562 0 0,-24 22-470 0 0,102-83-351 0 0,-94 81 194 0 0,1 1 0 0 0,0 1 0 0 0,1 1 0 0 0,23-9-1 0 0,-43 20 50 0 0,0 0-1 0 0,0 1 0 0 0,-1-1 0 0 0,1 1 1 0 0,0-1-1 0 0,0 1 0 0 0,0-1 0 0 0,0 1 1 0 0,-1 0-1 0 0,1 0 0 0 0,0 0 0 0 0,0 0 1 0 0,0 0-1 0 0,0 1 0 0 0,0-1 0 0 0,0 0 1 0 0,-1 1-1 0 0,1-1 0 0 0,0 1 0 0 0,0 0 1 0 0,-1 0-1 0 0,1 0 0 0 0,0 0 0 0 0,1 1 1 0 0,-1 0 18 0 0,1 1 0 0 0,-1 0 0 0 0,0-1 0 0 0,-1 1 0 0 0,1 0 0 0 0,0 0 1 0 0,-1 0-1 0 0,1 0 0 0 0,-1 0 0 0 0,0 0 0 0 0,0 1 0 0 0,0 4 0 0 0,2 7 27 0 0,-2 1-1 0 0,0-1 0 0 0,-1 1 0 0 0,-3 28 0 0 0,1-31-23 0 0,-1 0 0 0 0,-1 0 0 0 0,0 0 0 0 0,0 0 0 0 0,-1 0 0 0 0,-1-1 0 0 0,0 0 0 0 0,-1 0 0 0 0,0-1 0 0 0,-1 0 0 0 0,0 0 1 0 0,-1-1-1 0 0,-11 11 0 0 0,11-12 68 0 0,1-2 1 0 0,-1 1-1 0 0,-1-1 1 0 0,1-1 0 0 0,-1 1-1 0 0,0-2 1 0 0,-1 1-1 0 0,1-1 1 0 0,-1-1 0 0 0,0 0-1 0 0,0-1 1 0 0,-1 0-1 0 0,1 0 1 0 0,-1-1-1 0 0,-17 0 1 0 0,21-2 24 0 0,0-1 0 0 0,0 0-1 0 0,0-1 1 0 0,1 0 0 0 0,-1 0 0 0 0,0 0 0 0 0,1-1-1 0 0,-1 0 1 0 0,1-1 0 0 0,0 0 0 0 0,0 0 0 0 0,-9-7-1 0 0,11 8-145 0 0,0-2 0 0 0,0 1-1 0 0,0 0 1 0 0,1-1-1 0 0,-1 0 1 0 0,1 0-1 0 0,0 0 1 0 0,1-1-1 0 0,-1 1 1 0 0,1-1-1 0 0,0 0 1 0 0,1 0 0 0 0,-1 0-1 0 0,1 0 1 0 0,-2-10-1 0 0,4 2-1196 0 0,3 0-545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3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0 5801 0 0,'0'0'-197'0'0,"-2"9"-326"0"0,-8 50 491 0 0,7-48 44 0 0,0 1-1 0 0,0-1 1 0 0,-2 1-1 0 0,1-1 0 0 0,-1 0 1 0 0,-1-1-1 0 0,0 1 1 0 0,-9 11-1 0 0,4-5 14 0 0,-15 32-1 0 0,-55 166 626 0 0,75-203-577 0 0,5-9-93 0 0,0-1-1 0 0,0 1 0 0 0,0-1 0 0 0,0 1 0 0 0,1-1 1 0 0,-1 1-1 0 0,0-1 0 0 0,1 6 0 0 0,0-7-499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9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35 7354 0 0,'-7'-21'5645'0'0,"7"20"-5687"0"0,0 1 0 0 0,-1 0 1 0 0,1-1-1 0 0,0 1 0 0 0,0-1 1 0 0,0 1-1 0 0,0-1 0 0 0,0 1 1 0 0,0 0-1 0 0,0-1 0 0 0,0 1 1 0 0,0-1-1 0 0,1 1 1 0 0,-1-1-1 0 0,0 1 0 0 0,0-1 1 0 0,0 1-1 0 0,0 0 0 0 0,1-1 1 0 0,-1 1-1 0 0,0 0 0 0 0,0-1 1 0 0,0 1-1 0 0,1-1 1 0 0,-1 1-1 0 0,0 0 0 0 0,1 0 1 0 0,-1-1-1 0 0,0 1 0 0 0,1 0 1 0 0,-1 0-1 0 0,1-1 0 0 0,-1 1 1 0 0,0 0-1 0 0,1 0 0 0 0,-1 0 1 0 0,1-1-1 0 0,-1 1 1 0 0,0 0-1 0 0,1 0 0 0 0,-1 0 1 0 0,1 0-1 0 0,-1 0 0 0 0,1 0 1 0 0,-1 0-1 0 0,1 0 0 0 0,-1 0 1 0 0,0 0-1 0 0,1 0 0 0 0,-1 1 1 0 0,1-1-1 0 0,-1 0 1 0 0,1 0-1 0 0,-1 0 0 0 0,0 0 1 0 0,1 1-1 0 0,14 6 33 0 0,-1 0 0 0 0,0 1 0 0 0,0 0 0 0 0,-1 1-1 0 0,12 11 1 0 0,29 19 57 0 0,-27-21-16 0 0,-1 1 0 0 0,-1 1 0 0 0,34 36-1 0 0,57 76-20 0 0,-55-58 61 0 0,-19-30 127 0 0,59 48 1 0 0,-73-68-135 0 0,-13-14 545 0 0,-15-10-599 0 0,1 0-1 0 0,-1 0 0 0 0,0 0 0 0 0,1 0 0 0 0,-1 0 1 0 0,0 0-1 0 0,0 0 0 0 0,1 0 0 0 0,-1 0 0 0 0,0 0 1 0 0,0 0-1 0 0,1 0 0 0 0,-1 0 0 0 0,0-1 0 0 0,0 1 1 0 0,1 0-1 0 0,-1 0 0 0 0,0 0 0 0 0,0 0 0 0 0,0 0 1 0 0,1 0-1 0 0,-1-1 0 0 0,0 1 0 0 0,0 0 0 0 0,0 0 1 0 0,1 0-1 0 0,-1-1 0 0 0,0 1 0 0 0,0 0 0 0 0,0 0 1 0 0,0-1-1 0 0,1 1 0 0 0,0-33-2655 0 0,-3 11 453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9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592 7 11634 0 0,'0'0'342'0'0,"0"0"-357"0"0,0 0-1 0 0,0-1 1 0 0,0 1-1 0 0,0 0 1 0 0,0-1 0 0 0,0 1-1 0 0,0 0 1 0 0,0-1 0 0 0,-1 1-1 0 0,1 0 1 0 0,0 0 0 0 0,0-1-1 0 0,0 1 1 0 0,-1 0 0 0 0,1 0-1 0 0,0-1 1 0 0,0 1 0 0 0,0 0-1 0 0,-1 0 1 0 0,1 0-1 0 0,0-1 1 0 0,-1 1 0 0 0,1 0-1 0 0,0 0 1 0 0,0 0 0 0 0,-1 0-1 0 0,1 0 1 0 0,0-1 0 0 0,-1 1-1 0 0,1 0 1 0 0,0 0 0 0 0,-1 0-1 0 0,1 0 1 0 0,0 0 0 0 0,-1 0-1 0 0,1 0 1 0 0,0 0 0 0 0,0 0-1 0 0,-1 0 1 0 0,1 1-1 0 0,0-1 1 0 0,-1 0 0 0 0,-5 2-7 0 0,0 1 0 0 0,0 0-1 0 0,0 1 1 0 0,1-1 0 0 0,-1 1 0 0 0,1 0 0 0 0,0 0 0 0 0,0 0 0 0 0,1 1 0 0 0,-1 0-1 0 0,-5 8 1 0 0,-110 115-177 0 0,66-74 305 0 0,3 2 0 0 0,-49 71 0 0 0,-75 147 1025 0 0,162-252 743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13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 4377 0 0,'-12'-3'6073'0'0,"6"43"-9473"0"0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1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11210 0 0,'2'-6'248'0'0,"-2"0"-136"0"0,3 3 0 0 0,1-2-15 0 0,2 0-105 0 0,1 1-73 0 0,6 1 1 0 0,1 2-88 0 0,4-1-488 0 0,0 4-440 0 0,3 2-344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1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41 543 3177 0 0,'-37'-8'777'0'0,"36"7"-749"0"0,0 1-344 0 0,1 0 304 0 0,0-1 0 0 0,0 1 0 0 0,0 0 0 0 0,0 0 1 0 0,-1 0-1 0 0,1-1 0 0 0,0 1 0 0 0,0 0 1 0 0,0 0-1 0 0,0 0 0 0 0,0-1 0 0 0,0 1 0 0 0,0 0 1 0 0,-1 0-1 0 0,1-1 0 0 0,0 1 0 0 0,0 0 0 0 0,0 0 1 0 0,0-1-1 0 0,0 1 0 0 0,0 0 0 0 0,0 0 0 0 0,0-1 1 0 0,0 1-1 0 0,1 0 0 0 0,-1 0 0 0 0,0-1 1 0 0,0 1-1 0 0,0 0 0 0 0,0 0 0 0 0,0-1 0 0 0,0 1 1 0 0,0 0-1 0 0,0 0 0 0 0,1 0 0 0 0,-1-1 0 0 0,0 1 1 0 0,0 0-1 0 0,0 0 0 0 0,1 0 0 0 0,-1 0 0 0 0,0-1 1 0 0,0 1-1 0 0,0 0 0 0 0,1 0 0 0 0,33-46 1011 0 0,-31 41-782 0 0,1 1-1 0 0,0 0 0 0 0,0 0 0 0 0,0 0 1 0 0,0 1-1 0 0,0 0 0 0 0,1-1 1 0 0,0 2-1 0 0,0-1 0 0 0,9-4 0 0 0,10-10 182 0 0,-21 15-365 0 0,-1 0 0 0 0,0 0 1 0 0,1 0-1 0 0,-1 0 0 0 0,1 1 0 0 0,-1-1 0 0 0,1 1 1 0 0,0-1-1 0 0,0 1 0 0 0,3-1 0 0 0,8-2 151 0 0,-6 2 28 0 0,-1 1 0 0 0,1-1 1 0 0,0 1-1 0 0,0 0 0 0 0,15 1 1 0 0,-11 0-93 0 0,0-1 0 0 0,0 0 0 0 0,0-1 0 0 0,0 0 0 0 0,0-1 0 0 0,22-8 0 0 0,17-4 65 0 0,39-7-8 0 0,108-17 324 0 0,-119 22-166 0 0,-15 3 11 0 0,-10 8 18 0 0,65 0-1 0 0,-31 2-185 0 0,68-16 652 0 0,-35 14-599 0 0,26-3-21 0 0,-33 1 52 0 0,39-6 278 0 0,-21 3-382 0 0,-13 2-12 0 0,24-6 559 0 0,176 5 0 0 0,-182 5-281 0 0,-69 1-82 0 0,76 6 0 0 0,-64 2-86 0 0,1-4 0 0 0,133-15 0 0 0,-157 11-114 0 0,89 5 0 0 0,39-3 141 0 0,-176 1-265 0 0,451-23 808 0 0,258 9 448 0 0,-706 15-1266 0 0,158-9 212 0 0,282-7 543 0 0,-58-8-39 0 0,-1 0-220 0 0,-114 24 136 0 0,-260-1-811 0 0,-13-2-838 0 0,-14 0-562 0 0,-43 6 423 0 0,14-1 377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33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9 807 3537 0 0,'0'0'141'0'0,"-1"0"0"0"0,1-1 0 0 0,-1 1 0 0 0,1 0 0 0 0,-1-1 1 0 0,1 1-1 0 0,-1-1 0 0 0,1 1 0 0 0,-1 0 0 0 0,1-1 0 0 0,0 1 0 0 0,-1-1 0 0 0,1 1 1 0 0,-1-1-1 0 0,1 1 0 0 0,0-1 0 0 0,0 0 0 0 0,-1 1 0 0 0,1-1 0 0 0,0 1 1 0 0,0-1-1 0 0,0 1 0 0 0,0-1 0 0 0,0 0 0 0 0,0 1 0 0 0,0-1 0 0 0,0 1 1 0 0,0-1-1 0 0,0-1 0 0 0,9-7 533 0 0,5 4-884 0 0,4 2 292 0 0,1-1 0 0 0,22 0-1 0 0,-2 0 245 0 0,0-1 0 0 0,50-15-1 0 0,4-1 227 0 0,86-15 503 0 0,152-22 261 0 0,-103 37-1082 0 0,780-99 1967 0 0,-631 50-1364 0 0,290-49 289 0 0,223 14 73 0 0,-120-6 9 0 0,-599 81-1078 0 0,11-13 327 0 0,-182 43-483 0 0,1-1 0 0 0,-1 1 1 0 0,1 0-1 0 0,-1-1 0 0 0,1 1 0 0 0,0 0 0 0 0,-1 0 0 0 0,1 0 0 0 0,-1 0 0 0 0,1 0 1 0 0,0-1-1 0 0,-1 1 0 0 0,1 0 0 0 0,-1 0 0 0 0,1 0 0 0 0,0 0 0 0 0,-1 1 0 0 0,1-1 1 0 0,0 0-1 0 0,-1 0 0 0 0,1 0 0 0 0,-1 0 0 0 0,1 1 0 0 0,-1-1 0 0 0,1 0 0 0 0,0 1 1 0 0,-1-1-1 0 0,1 0 0 0 0,-1 1 0 0 0,1-1 0 0 0,-1 1 0 0 0,0-1 0 0 0,1 0 0 0 0,-1 1 1 0 0,1 0-1 0 0,-1 1-112 0 0,-1-1 0 0 0,0 1 1 0 0,1-1-1 0 0,-1 0 0 0 0,0 1 0 0 0,0-1 1 0 0,0 0-1 0 0,0 0 0 0 0,0 0 1 0 0,0 1-1 0 0,0-1 0 0 0,0 0 0 0 0,0 0 1 0 0,-1-1-1 0 0,1 1 0 0 0,-3 1 1 0 0,-21 13-1720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2817 0 0,'26'147'1541'0'0,"1"-1"-1854"0"0,4 177 446 0 0,-4-30 230 0 0,-13-204-668 0 0,-13-92-101 0 0,3-7-167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0 344 6745 0 0,'1'-9'15'0'0,"3"-24"195"0"0,1 0 0 0 0,1 1 0 0 0,11-34 0 0 0,-13 56-187 0 0,-1 1-1 0 0,1 0 0 0 0,0 0 0 0 0,1 0 1 0 0,0 1-1 0 0,1-1 0 0 0,0 1 0 0 0,0 1 0 0 0,1-1 1 0 0,-1 1-1 0 0,2 0 0 0 0,-1 1 0 0 0,1-1 0 0 0,15-8 1 0 0,-11 8-96 0 0,1 1 0 0 0,0 0-1 0 0,0 1 1 0 0,1 1 0 0 0,-1 0 0 0 0,1 1 0 0 0,0 0 0 0 0,0 1 0 0 0,0 1 0 0 0,20 0 0 0 0,-28 1 50 0 0,-1 0 0 0 0,0 1 1 0 0,0-1-1 0 0,0 1 0 0 0,0 0 1 0 0,0 0-1 0 0,0 1 0 0 0,0 0 1 0 0,0 0-1 0 0,0 0 0 0 0,-1 0 1 0 0,1 1-1 0 0,-1 0 0 0 0,1 0 1 0 0,-1 0-1 0 0,0 0 0 0 0,0 1 1 0 0,-1-1-1 0 0,1 1 0 0 0,-1 0 1 0 0,1 0-1 0 0,-1 0 0 0 0,-1 1 0 0 0,1-1 1 0 0,-1 1-1 0 0,1 0 0 0 0,-1-1 1 0 0,-1 1-1 0 0,1 0 0 0 0,-1 0 1 0 0,2 6-1 0 0,0 11 93 0 0,-1 0 1 0 0,-1 0-1 0 0,-1 0 1 0 0,0 0-1 0 0,-7 37 0 0 0,0-23 87 0 0,-1-1 0 0 0,-21 58 1 0 0,25-81-110 0 0,-1 0 1 0 0,-1-1-1 0 0,1 1 1 0 0,-2-1-1 0 0,0-1 1 0 0,0 1 0 0 0,0-1-1 0 0,-2 0 1 0 0,1-1-1 0 0,-1 0 1 0 0,0 0-1 0 0,-1-1 1 0 0,0 0 0 0 0,-1-1-1 0 0,1 0 1 0 0,-1-1-1 0 0,-1 0 1 0 0,-16 7-1 0 0,27-13-22 0 0,0 1 0 0 0,0-1-1 0 0,0 1 1 0 0,0-1-1 0 0,1 0 1 0 0,-1 1-1 0 0,0-1 1 0 0,0 0-1 0 0,0 0 1 0 0,0 1 0 0 0,0-1-1 0 0,0 0 1 0 0,0 0-1 0 0,0 0 1 0 0,0 0-1 0 0,0 0 1 0 0,1 0-1 0 0,-1 0 1 0 0,0-1 0 0 0,0 1-1 0 0,0 0 1 0 0,0 0-1 0 0,0-1 1 0 0,0 1-1 0 0,0-1 1 0 0,1 1-1 0 0,-1 0 1 0 0,0-1 0 0 0,0 0-1 0 0,1 1 1 0 0,-1-1-1 0 0,0 1 1 0 0,0-1-1 0 0,1 0 1 0 0,-1 0-1 0 0,1 1 1 0 0,-1-1 0 0 0,1 0-1 0 0,-1-1 1 0 0,0 0 7 0 0,1 0 1 0 0,0-1-1 0 0,-1 1 1 0 0,1-1-1 0 0,0 1 1 0 0,1 0-1 0 0,-1-1 1 0 0,0 1 0 0 0,1-1-1 0 0,-1 1 1 0 0,1 0-1 0 0,0 0 1 0 0,0-1-1 0 0,0 1 1 0 0,1-3-1 0 0,15-33 71 0 0,-13 28-115 0 0,0 0 1 0 0,0 1-1 0 0,1 0 1 0 0,11-15-1 0 0,-14 20-24 0 0,0 1 0 0 0,1 0 0 0 0,0 0 0 0 0,0 0 0 0 0,0 0 0 0 0,0 0 0 0 0,0 1 0 0 0,1-1-1 0 0,-1 1 1 0 0,7-3 0 0 0,-8 4 14 0 0,0 1 0 0 0,0 0 0 0 0,0 0 0 0 0,0 0 0 0 0,0 0 1 0 0,0 0-1 0 0,0 0 0 0 0,0 0 0 0 0,0 1 0 0 0,0-1 0 0 0,0 1 0 0 0,0-1 0 0 0,-1 1 0 0 0,1 0 0 0 0,0 0 0 0 0,0 0 0 0 0,-1 0 0 0 0,1 0 0 0 0,0 0 0 0 0,-1 0 0 0 0,1 1 0 0 0,-1-1 0 0 0,0 0 0 0 0,1 1 0 0 0,1 2 0 0 0,15 18-26 0 0,-1 1 0 0 0,-1 1 0 0 0,-1 0 1 0 0,19 43-1 0 0,27 42 140 0 0,-46-85-5 0 0,2-1 0 0 0,0 0 0 0 0,2-2 0 0 0,24 24 0 0 0,-36-40-90 0 0,-1 1-1 0 0,1-1 0 0 0,1 0 1 0 0,-1-1-1 0 0,0 0 1 0 0,1 0-1 0 0,0-1 1 0 0,0 0-1 0 0,0 0 1 0 0,1 0-1 0 0,-1-1 1 0 0,0-1-1 0 0,1 1 1 0 0,-1-1-1 0 0,1-1 1 0 0,0 0-1 0 0,-1 0 0 0 0,12-2 1 0 0,-16 2-156 0 0,1-1 0 0 0,-1 0 0 0 0,1 0 0 0 0,-1 0 0 0 0,1-1 0 0 0,-1 0 0 0 0,0 0 1 0 0,0 0-1 0 0,0 0 0 0 0,0 0 0 0 0,6-6 0 0 0,4-4-256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72 7442 0 0,'0'0'446'0'0,"0"0"-435"0"0,1 0 0 0 0,-1 0 0 0 0,0 0 0 0 0,0 0 0 0 0,1 0 0 0 0,-1 0 0 0 0,0 0 0 0 0,0 0 0 0 0,1 0 0 0 0,-1 0-1 0 0,0 0 1 0 0,0 0 0 0 0,1 1 0 0 0,-1-1 0 0 0,0 0 0 0 0,0 0 0 0 0,1 0 0 0 0,-1 0 0 0 0,0 0 0 0 0,0 1 0 0 0,0-1 0 0 0,1 0-1 0 0,-1 0 1 0 0,0 0 0 0 0,0 0 0 0 0,0 1 0 0 0,0-1 0 0 0,0 0 0 0 0,1 0 0 0 0,-1 1 0 0 0,0-1 0 0 0,0 0 0 0 0,0 0 0 0 0,0 1-1 0 0,0-1 1 0 0,0 0 0 0 0,0 0 0 0 0,0 1 0 0 0,0-1 0 0 0,0 0 0 0 0,0 0 0 0 0,0 1 0 0 0,0 5 3 0 0,0 0 1 0 0,-1 0-1 0 0,0 0 1 0 0,0 0-1 0 0,0 0 1 0 0,-1 0-1 0 0,1 0 1 0 0,-2-1-1 0 0,1 1 1 0 0,0-1-1 0 0,-1 1 1 0 0,0-1-1 0 0,-5 6 1 0 0,2 0 22 0 0,1 0 0 0 0,-1 0 0 0 0,-3 12 0 0 0,1 4 3 0 0,4-19-21 0 0,1 0 0 0 0,1 0 0 0 0,-1 1 1 0 0,1-1-1 0 0,1 0 0 0 0,0 1 0 0 0,0-1 0 0 0,0 1 0 0 0,1 0 0 0 0,0-1 0 0 0,3 14 0 0 0,-3-20-7 0 0,1-1-1 0 0,0 0 1 0 0,0 1-1 0 0,0-1 1 0 0,0 0 0 0 0,0 0-1 0 0,0 0 1 0 0,0 1 0 0 0,1-1-1 0 0,-1 0 1 0 0,0 0 0 0 0,1-1-1 0 0,-1 1 1 0 0,0 0 0 0 0,1 0-1 0 0,-1-1 1 0 0,1 1-1 0 0,-1-1 1 0 0,1 1 0 0 0,-1-1-1 0 0,1 0 1 0 0,0 1 0 0 0,-1-1-1 0 0,1 0 1 0 0,-1 0 0 0 0,1 0-1 0 0,0 0 1 0 0,-1 0-1 0 0,3-1 1 0 0,8-1 68 0 0,-1 0 0 0 0,22-6 0 0 0,-27 6-61 0 0,0 0 10 0 0,1 0 0 0 0,-1-1 0 0 0,1 1-1 0 0,-1-1 1 0 0,0-1 0 0 0,0 1 0 0 0,-1-1 0 0 0,1 0-1 0 0,-1 0 1 0 0,0-1 0 0 0,0 0 0 0 0,0 1 0 0 0,0-2 0 0 0,-1 1-1 0 0,0 0 1 0 0,0-1 0 0 0,-1 0 0 0 0,1 0 0 0 0,-1 0 0 0 0,-1 0-1 0 0,1-1 1 0 0,-1 1 0 0 0,0-1 0 0 0,0 1 0 0 0,0-10 0 0 0,2-2 50 0 0,0-4-14 0 0,-1 1 0 0 0,0-1 1 0 0,-1-27-1 0 0,-2 44-32 0 0,0 1 1 0 0,-1-1-1 0 0,1 1 1 0 0,-1 0-1 0 0,0-1 0 0 0,0 1 1 0 0,0 0-1 0 0,0-1 1 0 0,-1 1-1 0 0,0 0 1 0 0,1 0-1 0 0,-2 0 1 0 0,1 0-1 0 0,0 1 1 0 0,-1-1-1 0 0,0 1 0 0 0,0-1 1 0 0,0 1-1 0 0,0 0 1 0 0,0 0-1 0 0,-1 0 1 0 0,-5-3-1 0 0,7 4-38 0 0,-1 1 0 0 0,0 0-1 0 0,0-1 1 0 0,0 1 0 0 0,0 0 0 0 0,-1 0-1 0 0,1 1 1 0 0,0-1 0 0 0,0 1 0 0 0,-1-1-1 0 0,1 1 1 0 0,0 0 0 0 0,0 0 0 0 0,-1 1 0 0 0,1-1-1 0 0,0 1 1 0 0,0 0 0 0 0,0-1 0 0 0,-4 3-1 0 0,3-1-17 0 0,-1 0 0 0 0,0 1 0 0 0,1 0 0 0 0,-1 0 0 0 0,1 1 0 0 0,0-1 0 0 0,0 1 0 0 0,1 0 0 0 0,-1 0 0 0 0,-4 7 0 0 0,-2 4-13 0 0,1 1 0 0 0,1-1 0 0 0,1 1 0 0 0,0 1-1 0 0,-8 31 1 0 0,9-24 30 0 0,1 1 0 0 0,2-1-1 0 0,-1 34 1 0 0,3-43 23 0 0,2-1 0 0 0,0 1 0 0 0,1-1-1 0 0,0 0 1 0 0,1 1 0 0 0,1-1 0 0 0,5 15 0 0 0,-7-25-1 0 0,0 1 0 0 0,0-1 1 0 0,1 1-1 0 0,-1-1 0 0 0,1 0 0 0 0,0 0 1 0 0,0 0-1 0 0,1 0 0 0 0,-1-1 1 0 0,1 1-1 0 0,0-1 0 0 0,0 0 0 0 0,0 0 1 0 0,0 0-1 0 0,0-1 0 0 0,6 3 1 0 0,-3-2 10 0 0,1-1 0 0 0,-1 1 1 0 0,1-2-1 0 0,-1 1 0 0 0,1-1 1 0 0,0 0-1 0 0,0-1 1 0 0,-1 0-1 0 0,14-1 0 0 0,-4-2 8 0 0,1 0-1 0 0,-1-1 1 0 0,0-1 0 0 0,0 0-1 0 0,-1-2 1 0 0,0 0-1 0 0,0 0 1 0 0,21-15-1 0 0,-24 14-257 0 0,-2-2 1 0 0,1 0-1 0 0,-1 0 0 0 0,-1-1 0 0 0,0 0 0 0 0,0-1 0 0 0,-1 0 1 0 0,11-20-1 0 0,-2-2-1464 0 0,-2 0 0 0 0,14-43 1 0 0,-16 38 247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4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14043 0 0,'0'0'-205'0'0,"5"-1"-127"0"0,13-4 415 0 0,0 0 1 0 0,0 2 0 0 0,0 0 0 0 0,0 1-1 0 0,31 1 1 0 0,2-1-33 0 0,249-35 1157 0 0,-280 34-1029 0 0,-19 3-264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6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9 265 1120 0 0,'-8'-263'7198'0'0,"8"261"-6819"0"0,14 17-1085 0 0,-9-3 671 0 0,-1 0 1 0 0,0 0-1 0 0,0 1 1 0 0,-1 0-1 0 0,-1-1 1 0 0,0 1-1 0 0,-1 0 1 0 0,0 0-1 0 0,-2 22 1 0 0,5 38 232 0 0,7 1-17 0 0,4 0 0 0 0,3-1-1 0 0,3-2 1 0 0,3 0 0 0 0,46 93-1 0 0,-4-44 111 0 0,-62-113-493 0 0,1-1-1 0 0,-1 0 1 0 0,1 0-1 0 0,0 0 1 0 0,1 0-1 0 0,-1-1 1 0 0,1 0-1 0 0,0 0 1 0 0,1-1-1 0 0,-1 1 1 0 0,1-1-1 0 0,9 4 1 0 0,5-1-808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283 129 9322 0 0,'-16'-20'1708'0'0,"0"1"-834"0"0,-34-31-1 0 0,45 46-928 0 0,0-1 1 0 0,-1 1-1 0 0,0 0 0 0 0,0 1 0 0 0,0-1 0 0 0,-1 1 0 0 0,1 0 0 0 0,-1 1 0 0 0,1 0 0 0 0,-1 0 0 0 0,-8-1 1 0 0,11 2-14 0 0,1 1 0 0 0,-1 1 0 0 0,1-1 0 0 0,-1 0 0 0 0,0 1 0 0 0,1 0 0 0 0,-1 0 0 0 0,1 0 0 0 0,0 0 1 0 0,-1 0-1 0 0,1 1 0 0 0,0-1 0 0 0,0 1 0 0 0,-1 0 0 0 0,2 0 0 0 0,-1 0 0 0 0,0 1 0 0 0,0-1 0 0 0,1 1 1 0 0,-1-1-1 0 0,1 1 0 0 0,0 0 0 0 0,-1 0 0 0 0,1 0 0 0 0,1 0 0 0 0,-3 3 0 0 0,-1 5-18 0 0,0-1 0 0 0,1 0 0 0 0,0 1 0 0 0,0 0-1 0 0,1 0 1 0 0,-3 22 0 0 0,3-12 85 0 0,1 1 1 0 0,1 0-1 0 0,2 24 0 0 0,-1-41 31 0 0,1 0 0 0 0,-1 0 0 0 0,1-1 0 0 0,0 1 1 0 0,0 0-1 0 0,1-1 0 0 0,-1 1 0 0 0,1-1 0 0 0,0 1 0 0 0,0-1 0 0 0,1 0 0 0 0,-1 0 0 0 0,1 0 0 0 0,0 0 0 0 0,0 0 0 0 0,0 0 0 0 0,1-1 0 0 0,-1 0 0 0 0,1 0 0 0 0,7 5 0 0 0,-9-7-2 0 0,0 0 1 0 0,1 0-1 0 0,-1 0 0 0 0,1-1 1 0 0,-1 1-1 0 0,0-1 0 0 0,1 0 0 0 0,-1 1 1 0 0,1-1-1 0 0,-1 0 0 0 0,1-1 0 0 0,-1 1 1 0 0,1 0-1 0 0,-1-1 0 0 0,1 1 1 0 0,-1-1-1 0 0,1 0 0 0 0,-1 0 0 0 0,0 0 1 0 0,0 0-1 0 0,1 0 0 0 0,-1 0 0 0 0,0-1 1 0 0,0 1-1 0 0,0-1 0 0 0,0 0 1 0 0,2-2-1 0 0,7-7 84 0 0,-1 0 0 0 0,-1 0 0 0 0,13-20-1 0 0,-13 18-19 0 0,-3 5 7 0 0,0-1 0 0 0,0 1 0 0 0,-1-1 0 0 0,0-1 0 0 0,-1 1-1 0 0,4-12 1 0 0,-8 20-72 0 0,4 7-805 0 0,-2-1 641 0 0,1 1-1 0 0,0 0 0 0 0,2 11 1 0 0,10 61 149 0 0,-13-62 72 0 0,0-1-1 0 0,1 0 1 0 0,1 0-1 0 0,0 0 1 0 0,1 0 0 0 0,11 23-1 0 0,-16-38-106 0 0,0 0-1 0 0,0 1 0 0 0,0-1 1 0 0,0 0-1 0 0,1 1 1 0 0,-1-1-1 0 0,0 0 0 0 0,0 1 1 0 0,0-1-1 0 0,0 0 0 0 0,0 1 1 0 0,1-1-1 0 0,-1 0 1 0 0,0 1-1 0 0,0-1 0 0 0,1 0 1 0 0,-1 0-1 0 0,0 1 1 0 0,0-1-1 0 0,1 0 0 0 0,-1 0 1 0 0,0 0-1 0 0,1 1 1 0 0,-1-1-1 0 0,0 0 0 0 0,1 0 1 0 0,-1 0-1 0 0,0 0 1 0 0,1 0-1 0 0,-1 0 0 0 0,0 0 1 0 0,1 1-1 0 0,-1-1 0 0 0,0 0 1 0 0,1 0-1 0 0,-1 0 1 0 0,1-1-1 0 0,-1 1 0 0 0,0 0 1 0 0,1 0-1 0 0,-1 0 1 0 0,0 0-1 0 0,1 0 0 0 0,-1 0 1 0 0,0 0-1 0 0,1-1 1 0 0,-1 1-1 0 0,0 0 0 0 0,1 0 1 0 0,-1 0-1 0 0,0-1 1 0 0,0 1-1 0 0,1 0 0 0 0,9-21-1618 0 0,-6 13 1579 0 0,6-8-48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7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14371 0 0,'0'14'-1224'0'0,"0"70"319"0"0,-2 59 788 0 0,30 245 0 0 0,2-257-40 0 0,-13-61-2369 0 0,-15-44 1331 0 0,-3-14 1059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13771 0 0,'9'-9'-51'0'0,"0"0"0"0"0,1 0 0 0 0,0 1 0 0 0,0 0-1 0 0,1 1 1 0 0,0 0 0 0 0,1 1 0 0 0,-1 0 0 0 0,1 1 0 0 0,0 0 0 0 0,15-3 0 0 0,-2 1-54 0 0,0 2 1 0 0,1 0 0 0 0,-1 2-1 0 0,42-1 1 0 0,-62 4 39 0 0,0 1-1 0 0,0-1 1 0 0,0 1 0 0 0,0 0-1 0 0,0 0 1 0 0,0 1-1 0 0,0-1 1 0 0,0 1 0 0 0,-1 0-1 0 0,1 1 1 0 0,-1-1-1 0 0,1 1 1 0 0,-1 0 0 0 0,0 0-1 0 0,0 0 1 0 0,0 0 0 0 0,-1 1-1 0 0,1-1 1 0 0,-1 1-1 0 0,0 0 1 0 0,0 0 0 0 0,5 9-1 0 0,2 7-38 0 0,-1 0-1 0 0,0 1 1 0 0,11 43 0 0 0,-7-24 282 0 0,0 6-731 0 0,13 78-1 0 0,-22-110-1281 0 0,-2-9 701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30 10730 0 0,'0'0'947'0'0,"-11"4"-148"0"0,1 5-850 0 0,0 0-1 0 0,0 1 1 0 0,1 0 0 0 0,0 1 0 0 0,1-1-1 0 0,0 2 1 0 0,1-1 0 0 0,0 1-1 0 0,0 0 1 0 0,2 1 0 0 0,-1-1-1 0 0,2 1 1 0 0,0 0 0 0 0,-4 21 0 0 0,7-31 48 0 0,1-1 0 0 0,-1 1 1 0 0,1 0-1 0 0,-1 0 1 0 0,1 0-1 0 0,0-1 1 0 0,0 1-1 0 0,1 0 1 0 0,-1 0-1 0 0,0 0 1 0 0,1-1-1 0 0,0 1 1 0 0,0 0-1 0 0,0-1 1 0 0,0 1-1 0 0,0 0 1 0 0,0-1-1 0 0,1 1 1 0 0,-1-1-1 0 0,1 0 1 0 0,2 3-1 0 0,-1-2 8 0 0,1 0-1 0 0,-1-1 0 0 0,1 1 0 0 0,-1-1 0 0 0,1 0 0 0 0,0 0 0 0 0,0 0 1 0 0,0-1-1 0 0,0 0 0 0 0,0 1 0 0 0,1-1 0 0 0,6 0 0 0 0,3 1 29 0 0,0-2 0 0 0,1 0-1 0 0,-1 0 1 0 0,0-2 0 0 0,0 1-1 0 0,0-2 1 0 0,21-6 0 0 0,-29 7 8 0 0,0 0 0 0 0,0 0 0 0 0,0-1 0 0 0,-1 0 0 0 0,1 0 0 0 0,-1 0 1 0 0,1-1-1 0 0,-1 0 0 0 0,-1 0 0 0 0,1 0 0 0 0,0 0 0 0 0,-1-1 1 0 0,0 0-1 0 0,6-9 0 0 0,-8 10-8 0 0,0 0 1 0 0,0-1 0 0 0,0 1-1 0 0,-1-1 1 0 0,0 1-1 0 0,0-1 1 0 0,0 1-1 0 0,0-1 1 0 0,-1 0-1 0 0,0 1 1 0 0,0-1-1 0 0,0 0 1 0 0,-1 0-1 0 0,1 1 1 0 0,-1-1-1 0 0,0 1 1 0 0,0-1 0 0 0,-1 1-1 0 0,0-1 1 0 0,-2-5-1 0 0,-3-3 0 0 0,0 0 0 0 0,0 1 0 0 0,-2 0 0 0 0,-16-20 0 0 0,21 27-376 0 0,0 0 1 0 0,-1 1 0 0 0,0-1-1 0 0,0 1 1 0 0,0 0-1 0 0,0 0 1 0 0,-1 1-1 0 0,1-1 1 0 0,-1 1-1 0 0,0 1 1 0 0,0-1-1 0 0,-12-3 1 0 0,10 6-373 0 0,-1 0 551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0 170 10682 0 0,'0'0'1034'0'0,"3"20"154"0"0,7 6-1196 0 0,0-1-1 0 0,2 0 0 0 0,1-1 1 0 0,0-1-1 0 0,2 0 1 0 0,27 33-1 0 0,-39-53 48 0 0,0 0-1 0 0,0-1 1 0 0,0 1 0 0 0,1-1-1 0 0,-1 0 1 0 0,1 0 0 0 0,4 2-1 0 0,-7-3 252 0 0,7-4 423 0 0,-4 0-663 0 0,0-1-1 0 0,-1 1 0 0 0,1-1 0 0 0,-1 1 0 0 0,0-1 0 0 0,0 0 0 0 0,-1-1 1 0 0,1 1-1 0 0,-1 0 0 0 0,3-7 0 0 0,20-60 129 0 0,-6 15-163 0 0,-17 51-43 0 0,0 0 1 0 0,1 0-1 0 0,-1 0 1 0 0,1 0-1 0 0,1 1 1 0 0,-1-1-1 0 0,0 1 1 0 0,1 0-1 0 0,0 0 0 0 0,0 0 1 0 0,0 0-1 0 0,7-4 1 0 0,-8 7-18 0 0,-1 0-1 0 0,1 0 1 0 0,0 0 0 0 0,-1 0 0 0 0,1 0-1 0 0,0 1 1 0 0,0-1 0 0 0,-1 1 0 0 0,1 0 0 0 0,0 0-1 0 0,0 0 1 0 0,0 0 0 0 0,0 0 0 0 0,-1 0 0 0 0,1 1-1 0 0,0 0 1 0 0,0-1 0 0 0,-1 1 0 0 0,1 0-1 0 0,0 0 1 0 0,-1 1 0 0 0,1-1 0 0 0,-1 0 0 0 0,0 1-1 0 0,1 0 1 0 0,3 2 0 0 0,5 6-41 0 0,0 0 1 0 0,-1 1-1 0 0,0 0 1 0 0,0 0-1 0 0,-1 1 1 0 0,-1 1-1 0 0,10 17 1 0 0,41 101 276 0 0,-39-84-112 0 0,-11-19-24 0 0,-8-23-183 0 0,1 0 0 0 0,-1 0 0 0 0,1 0 0 0 0,0 0 0 0 0,0 0 0 0 0,0 0 0 0 0,1-1 0 0 0,0 1 0 0 0,0-1 0 0 0,4 6 0 0 0</inkml:trace>
  <inkml:trace contextRef="#ctx0" brushRef="#br0" timeOffset="1">603 24 16131 0 0,'-1'-7'0'0'0,"2"1"-112"0"0,-1 3 0 0 0,2-4 0 0 0,2 7-64 0 0,1 0-96 0 0,0 0-24 0 0,7 4-656 0 0,1 2-200 0 0,0 3-193 0 0,6 2-743 0 0,-2 5 32 0 0,0-3-665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9746 0 0,'0'0'189'0'0,"0"-1"-1"0"0,0 1 1 0 0,0-1 0 0 0,5-6 3018 0 0,-4 7-3019 0 0,-1-1 1 0 0,1 1 0 0 0,0 0-1 0 0,17-5 1046 0 0,24 4-2463 0 0,-33 2 1586 0 0,108-7-321 0 0,155-26-1 0 0,-128 12-21 0 0,-57 15-2456 0 0,-39 4-1103 0 0,-35 0 3337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9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9 14043 0 0,'0'-1'-45'0'0,"0"1"0"0"0,0 0 0 0 0,0 0 0 0 0,0 0 0 0 0,-1-1 0 0 0,1 1 0 0 0,0 0 0 0 0,0 0 0 0 0,0-1 0 0 0,0 1 0 0 0,0 0 0 0 0,0 0 0 0 0,0-1 0 0 0,0 1 0 0 0,1 0 0 0 0,-1 0 0 0 0,0 0 0 0 0,0-1 0 0 0,0 1 0 0 0,0 0 0 0 0,0 0 0 0 0,0-1 0 0 0,0 1 0 0 0,0 0 0 0 0,1 0 0 0 0,-1 0 0 0 0,0 0 0 0 0,0-1 0 0 0,0 1 0 0 0,0 0 0 0 0,1 0 0 0 0,-1 0 0 0 0,0 0 0 0 0,0 0 0 0 0,0-1 0 0 0,1 1 0 0 0,-1 0 0 0 0,0 0 0 0 0,0 0 0 0 0,1 0 0 0 0,9 8-676 0 0,17 28 909 0 0,-13-16-267 0 0,2-3 185 0 0,1-1-1 0 0,0-1 1 0 0,36 25-1 0 0,-18-24 13 0 0,-31-15-116 0 0,0 1-1 0 0,0-1 0 0 0,0 1 0 0 0,0 0 1 0 0,0 0-1 0 0,0 0 0 0 0,0 0 0 0 0,-1 1 1 0 0,0-1-1 0 0,1 1 0 0 0,-1 0 0 0 0,0 0 1 0 0,4 5-1 0 0,1 5 29 0 0,-6-10-62 0 0,0 0 0 0 0,0-1-1 0 0,-1 1 1 0 0,1 0 0 0 0,-1 0 0 0 0,1 0-1 0 0,-1 0 1 0 0,0 0 0 0 0,0 4 0 0 0,-1-5 21 0 0,0 0 1 0 0,0 0-1 0 0,-1 0 1 0 0,1 0-1 0 0,-1 0 1 0 0,0 0-1 0 0,1 0 1 0 0,-1 0-1 0 0,0 0 1 0 0,0 0-1 0 0,0 0 1 0 0,0 0-1 0 0,-1-1 0 0 0,1 1 1 0 0,0 0-1 0 0,-1-1 1 0 0,1 1-1 0 0,-3 0 1 0 0,-91 99 321 0 0,24-46-205 0 0,51-40-56 0 0,0 0 0 0 0,-28 29 0 0 0,43-38-186 0 0,0 1 1 0 0,1 0 0 0 0,0 1 0 0 0,0-1 0 0 0,1 1-1 0 0,0 0 1 0 0,0 0 0 0 0,1 0 0 0 0,0 0 0 0 0,1 0 0 0 0,-1 0-1 0 0,2 1 1 0 0,-1-1 0 0 0,1 0 0 0 0,0 1 0 0 0,1-1-1 0 0,0 0 1 0 0,2 9 0 0 0,-3-17 61 0 0,0 0 0 0 0,0-1-1 0 0,0 1 1 0 0,1-1 0 0 0,-1 1 0 0 0,0 0-1 0 0,0-1 1 0 0,0 1 0 0 0,0 0 0 0 0,1 0-1 0 0,-1-1 1 0 0,0 1 0 0 0,0 0 0 0 0,1-1-1 0 0,-1 1 1 0 0,0 0 0 0 0,1 0 0 0 0,-1-1-1 0 0,0 1 1 0 0,0 0 0 0 0,1 0 0 0 0,-1 0-1 0 0,1 0 1 0 0,-1-1 0 0 0,0 1 0 0 0,1 0-1 0 0,-1 0 1 0 0,0 0 0 0 0,1 0 0 0 0,-1 0-1 0 0,0 0 1 0 0,1 0 0 0 0,-1 0 0 0 0,1 0 0 0 0,-1 0-1 0 0,0 0 1 0 0,1 0 0 0 0,-1 0 0 0 0,0 1-1 0 0,1-1 1 0 0,-1 0 0 0 0,0 0 0 0 0,1 0-1 0 0,-1 0 1 0 0,0 1 0 0 0,1-1 0 0 0,-1 0-1 0 0,0 0 1 0 0,1 1 0 0 0,-1-1 0 0 0,0 0-1 0 0,0 0 1 0 0,1 1 0 0 0,-1-1 0 0 0,0 0-1 0 0,0 1 1 0 0,0-1 0 0 0,1 0 0 0 0,-1 1-1 0 0,0-1 1 0 0,0 0 0 0 0,0 1 0 0 0,0-1-1 0 0,0 0 1 0 0,0 1 0 0 0,0-1 0 0 0,0 1-1 0 0,0-1 1 0 0,0 1 0 0 0,3-11-82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09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13835 0 0,'0'0'769'0'0,"-1"2"-931"0"0,-3 7-18 0 0,2 0-1 0 0,-1 0 1 0 0,1 0 0 0 0,0 0 0 0 0,1 0-1 0 0,0 0 1 0 0,0 0 0 0 0,2 18 0 0 0,-2 8 183 0 0,-2 66 105 0 0,4-1 1 0 0,25 173-1 0 0,-23-229-120 0 0,-2 48-1 0 0,-2-67-1409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10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10530 0 0,'3'-3'64'0'0,"0"0"-1"0"0,0 0 1 0 0,0 0-1 0 0,0 1 1 0 0,0-1-1 0 0,1 1 1 0 0,-1 0-1 0 0,1 0 1 0 0,-1 0-1 0 0,1 1 1 0 0,0-1-1 0 0,0 1 0 0 0,0 0 1 0 0,6-2-1 0 0,63-6-127 0 0,-60 8 112 0 0,-12 1-49 0 0,46-5 243 0 0,1 3 0 0 0,0 1 0 0 0,-1 2 0 0 0,49 8 0 0 0,-109 6-3731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5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9570 0 0,'-11'5'347'0'0,"-3"2"1418"0"0,14-7-1741 0 0,0 1 0 0 0,0-1 0 0 0,0 1 0 0 0,0-1 0 0 0,0 1-1 0 0,0-1 1 0 0,0 1 0 0 0,1-1 0 0 0,-1 0 0 0 0,0 1 0 0 0,0-1-1 0 0,0 1 1 0 0,0-1 0 0 0,1 1 0 0 0,-1-1 0 0 0,0 1 0 0 0,0-1 0 0 0,1 0-1 0 0,-1 1 1 0 0,0-1 0 0 0,1 0 0 0 0,-1 1 0 0 0,0-1 0 0 0,1 0 0 0 0,-1 1-1 0 0,0-1 1 0 0,1 0 0 0 0,-1 0 0 0 0,1 0 0 0 0,-1 1 0 0 0,1-1-1 0 0,0 0 1 0 0,5 3 59 0 0,0 0 1 0 0,0-1-1 0 0,0 0 0 0 0,1-1 0 0 0,-1 1 0 0 0,1-1 0 0 0,-1 0 0 0 0,13 0 0 0 0,2 1 78 0 0,30 2 513 0 0,88-3 0 0 0,-84-3-320 0 0,63 7 0 0 0,-38 1 179 0 0,-45-6-4157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1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69 1560 0 0,'11'-9'-839'0'0,"10"-11"880"0"0,-5-1 1527 0 0,-12 6 1044 0 0,-9 14-2137 0 0,3 0-465 0 0,0 1-1 0 0,-1-1 1 0 0,1 1 0 0 0,-1 0-1 0 0,1 0 1 0 0,-1 0-1 0 0,1 0 1 0 0,-1 0 0 0 0,1 0-1 0 0,-1 1 1 0 0,1-1-1 0 0,0 1 1 0 0,-1-1 0 0 0,1 1-1 0 0,-4 2 1 0 0,0 0-19 0 0,-1 1 1 0 0,1-1 0 0 0,0 2-1 0 0,0-1 1 0 0,-6 6-1 0 0,-4 7-70 0 0,0-1 0 0 0,-21 31-1 0 0,27-34 59 0 0,1 1 0 0 0,1-1 0 0 0,0 2 0 0 0,1-1 0 0 0,1 1 0 0 0,-6 18 0 0 0,11-28 43 0 0,-1 1 0 0 0,1-1 0 0 0,0 1 0 0 0,0-1 0 0 0,1 1 0 0 0,-1 0 0 0 0,1-1 0 0 0,1 1 0 0 0,-1-1 0 0 0,1 1 0 0 0,0-1 0 0 0,0 1 0 0 0,0-1 0 0 0,1 1 0 0 0,0-1 0 0 0,0 0 0 0 0,1 0 0 0 0,-1 0 0 0 0,1 0 0 0 0,0 0 0 0 0,5 6 0 0 0,23 19 210 0 0,-24-24-191 0 0,0 0 1 0 0,0 0-1 0 0,-1 1 1 0 0,0 0 0 0 0,0 0-1 0 0,-1 0 1 0 0,0 1-1 0 0,0 0 1 0 0,4 9 0 0 0,-9-16-6 0 0,0 0 0 0 0,1 0 0 0 0,-1 0 0 0 0,0-1 1 0 0,0 1-1 0 0,0 0 0 0 0,0 0 0 0 0,-1 0 0 0 0,1 0 0 0 0,0 0 1 0 0,0 0-1 0 0,0-1 0 0 0,-1 1 0 0 0,1 0 0 0 0,0 0 0 0 0,-1 0 1 0 0,1-1-1 0 0,-1 1 0 0 0,1 0 0 0 0,-1-1 0 0 0,1 1 0 0 0,-1 0 1 0 0,0 0-1 0 0,-24 15 731 0 0,-27 2 41 0 0,-103 12-36 0 0,155-30-801 0 0,0-1 0 0 0,0 1 0 0 0,0 0 0 0 0,0 0 0 0 0,0 0 0 0 0,1 0 0 0 0,-1-1 1 0 0,0 1-1 0 0,0 0 0 0 0,0 0 0 0 0,0 0 0 0 0,0-1 0 0 0,0 1 0 0 0,0 0 0 0 0,0 0 0 0 0,0-1 0 0 0,0 1 0 0 0,0 0 0 0 0,0 0 0 0 0,0 0 0 0 0,0-1 0 0 0,0 1 0 0 0,0 0 1 0 0,0 0-1 0 0,0 0 0 0 0,0-1 0 0 0,-1 1 0 0 0,1 0 0 0 0,0 0 0 0 0,0 0 0 0 0,0 0 0 0 0,0-1 0 0 0,0 1 0 0 0,0 0 0 0 0,-1 0 0 0 0,1 0 0 0 0,0 0 0 0 0,0-1 0 0 0,0 1 0 0 0,0 0 1 0 0,-1 0-1 0 0,1 0 0 0 0,0 0 0 0 0,0 0 0 0 0,0 0 0 0 0,-1 0 0 0 0,1 0 0 0 0,0 0 0 0 0,0 0 0 0 0,0 0 0 0 0,-1 0 0 0 0,1 0 0 0 0,0 0 0 0 0,0 0 0 0 0,0 0 0 0 0,-1 0 1 0 0,1 0-1 0 0,0 0 0 0 0,0 0 0 0 0,-1 0 0 0 0,1 0 0 0 0,0 0 0 0 0,0 0 0 0 0,13-13-1524 0 0,4 4-58 0 0,3-1-374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2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1 252 14715 0 0,'0'0'-313'0'0,"9"20"-1320"0"0,-8-16 1601 0 0,1 9 24 0 0,2 1 0 0 0,0-1 0 0 0,0 0 0 0 0,1 0 0 0 0,9 16 0 0 0,-13-27 26 0 0,1 1 0 0 0,-1-2 0 0 0,0 1 0 0 0,1 0 0 0 0,-1 0-1 0 0,1 0 1 0 0,-1-1 0 0 0,1 1 0 0 0,0-1 0 0 0,0 1 0 0 0,0-1 0 0 0,0 0 0 0 0,0 1 0 0 0,0-1 0 0 0,0 0-1 0 0,0-1 1 0 0,0 1 0 0 0,1 0 0 0 0,-1-1 0 0 0,0 1 0 0 0,1-1 0 0 0,-1 1 0 0 0,0-1 0 0 0,1 0 0 0 0,-1 0-1 0 0,0 0 1 0 0,1 0 0 0 0,-1-1 0 0 0,0 1 0 0 0,0-1 0 0 0,1 1 0 0 0,-1-1 0 0 0,0 0 0 0 0,0 0-1 0 0,0 0 1 0 0,0 0 0 0 0,0 0 0 0 0,0 0 0 0 0,0-1 0 0 0,2-1 0 0 0,13-9 61 0 0,-1 0 0 0 0,-1-1 0 0 0,0 0 0 0 0,25-29 0 0 0,-35 35-62 0 0,0 0 1 0 0,-1-1 0 0 0,0 0-1 0 0,0 0 1 0 0,0 0 0 0 0,-1 0 0 0 0,0 0-1 0 0,-1-1 1 0 0,0 1 0 0 0,1-12 0 0 0,0 7 11 0 0,-2 8-10 0 0,1-1 1 0 0,-1 0-1 0 0,-1 0 1 0 0,1 0-1 0 0,-1 0 1 0 0,0 0-1 0 0,-2-10 1 0 0,2 14-22 0 0,-1-1 1 0 0,0 1 0 0 0,0 0-1 0 0,0 0 1 0 0,0 0 0 0 0,0 0-1 0 0,0 0 1 0 0,-1 0 0 0 0,1 0-1 0 0,-1 0 1 0 0,1 0 0 0 0,-1 1-1 0 0,0-1 1 0 0,0 1 0 0 0,1-1-1 0 0,-1 1 1 0 0,0 0 0 0 0,0-1-1 0 0,-1 1 1 0 0,-3-1 0 0 0,4 1-42 0 0,-1 3-61 0 0,0 0 61 0 0,0 0-1 0 0,-1 0 0 0 0,2 0 0 0 0,-1 1 1 0 0,0 0-1 0 0,0-1 0 0 0,1 1 0 0 0,0 0 1 0 0,-1 0-1 0 0,1 0 0 0 0,0 1 0 0 0,1-1 1 0 0,-1 0-1 0 0,0 1 0 0 0,1-1 1 0 0,0 1-1 0 0,0 0 0 0 0,0-1 0 0 0,0 1 1 0 0,1 0-1 0 0,-1-1 0 0 0,1 6 0 0 0,0 4 10 0 0,1 0-1 0 0,0 0 1 0 0,0 1 0 0 0,2-1-1 0 0,5 17 1 0 0,-3 1 11 0 0,2 7 0 0 0,2 2 10 0 0,-8-34 12 0 0,-1 0 1 0 0,2-1 0 0 0,-1 1-1 0 0,1-1 1 0 0,0 1 0 0 0,2 6-1 0 0,3 12 48 0 0,-7-22-43 0 0,0-1 1 0 0,0 1 0 0 0,0-1 0 0 0,1 1 0 0 0,-1 0 0 0 0,0-1-1 0 0,1 1 1 0 0,-1-1 0 0 0,1 1 0 0 0,0-1 0 0 0,-1 0 0 0 0,1 1 0 0 0,0-1-1 0 0,0 0 1 0 0,0 1 0 0 0,0-1 0 0 0,2 2 0 0 0,11 10 73 0 0,-13-11-56 0 0,1 0 0 0 0,0-1 0 0 0,0 1 0 0 0,0 0 0 0 0,0-1 0 0 0,0 1 0 0 0,0-1 1 0 0,0 0-1 0 0,0 1 0 0 0,1-1 0 0 0,-1 0 0 0 0,1 0 0 0 0,-1-1 0 0 0,0 1 0 0 0,1 0 0 0 0,-1-1 1 0 0,1 0-1 0 0,0 1 0 0 0,4-1 0 0 0,22-2 60 0 0,0-2 0 0 0,0 0 0 0 0,-1-2-1 0 0,30-10 1 0 0,-49 13-42 0 0,0-1-1 0 0,-1 0 0 0 0,1-1 1 0 0,-1 0-1 0 0,0 0 1 0 0,0 0-1 0 0,-1-1 1 0 0,1 0-1 0 0,-1-1 0 0 0,-1 0 1 0 0,1 0-1 0 0,-1 0 1 0 0,-1-1-1 0 0,1 0 0 0 0,-1 0 1 0 0,6-13-1 0 0,6-15 25 0 0,-3-1-1 0 0,18-65 1 0 0,-16 50-47 0 0,-11 35-16 0 0,-2 4-7 0 0,1-1 0 0 0,1 1-1 0 0,0 0 1 0 0,1 1 0 0 0,0-1-1 0 0,14-19 1 0 0,-19 32-36 0 0,-1 0-1 0 0,0 0 1 0 0,1 0-1 0 0,-1 0 1 0 0,0 0-1 0 0,1 0 1 0 0,-1 0-1 0 0,0 0 1 0 0,1 0 0 0 0,-1 0-1 0 0,0 0 1 0 0,0 0-1 0 0,1 1 1 0 0,-1-1-1 0 0,0 0 1 0 0,1 0-1 0 0,-1 0 1 0 0,0 0-1 0 0,0 1 1 0 0,1-1 0 0 0,-1 0-1 0 0,0 0 1 0 0,0 1-1 0 0,1-1 1 0 0,-1 0-1 0 0,0 0 1 0 0,0 1-1 0 0,0-1 1 0 0,0 0-1 0 0,1 1 1 0 0,-1-1 0 0 0,0 0-1 0 0,0 1 1 0 0,0-1-1 0 0,0 0 1 0 0,0 1-1 0 0,0-1 1 0 0,0 0-1 0 0,0 1 1 0 0,0-1-1 0 0,0 0 1 0 0,0 1 0 0 0,0 0-1 0 0,4 23-61 0 0,-13 87-61 0 0,-1 7 193 0 0,10-105-24 0 0,1 0-1 0 0,0 0 1 0 0,0 0-1 0 0,1 0 1 0 0,1 0-1 0 0,8 22 1 0 0,-6-23 41 0 0,1 0 1 0 0,1-1 0 0 0,-1 0-1 0 0,2 0 1 0 0,0-1-1 0 0,0 1 1 0 0,0-2 0 0 0,2 1-1 0 0,-1-1 1 0 0,13 9 0 0 0,-15-12-33 0 0,0-1-1 0 0,0-1 1 0 0,1 1 0 0 0,0-1 0 0 0,-1-1 0 0 0,1 1 0 0 0,0-1 0 0 0,1-1 0 0 0,-1 1 0 0 0,0-1 0 0 0,1-1 0 0 0,-1 0 0 0 0,1 0-1 0 0,0-1 1 0 0,-1 1 0 0 0,13-3 0 0 0,-19 1-220 0 0,1 0 0 0 0,-1 0-1 0 0,-1 0 1 0 0,1 0 0 0 0,0 0-1 0 0,0-1 1 0 0,0 1 0 0 0,-1-1 0 0 0,1 1-1 0 0,0-1 1 0 0,-1 0 0 0 0,0 0-1 0 0,1 0 1 0 0,-1 1 0 0 0,0-1-1 0 0,0 0 1 0 0,0-1 0 0 0,0 1 0 0 0,0 0-1 0 0,-1 0 1 0 0,1 0 0 0 0,0 0-1 0 0,-1-1 1 0 0,1-3 0 0 0,0-6-525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3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12 104 7034 0 0,'-12'-15'929'0'0,"12"14"-902"0"0,0 1 1 0 0,0 0-1 0 0,0-1 1 0 0,0 1-1 0 0,0-1 0 0 0,0 1 1 0 0,0-1-1 0 0,0 1 1 0 0,0-1-1 0 0,0 1 1 0 0,1 0-1 0 0,-1-1 0 0 0,0 1 1 0 0,0-1-1 0 0,0 1 1 0 0,0 0-1 0 0,1-1 1 0 0,-1 1-1 0 0,0-1 0 0 0,0 1 1 0 0,1 0-1 0 0,-1-1 1 0 0,0 1-1 0 0,1-1 1 0 0,3-1 68 0 0,-1 0 0 0 0,1 0 0 0 0,0 1 0 0 0,0-1 1 0 0,-1 1-1 0 0,8-2 0 0 0,0 0-69 0 0,49-14 389 0 0,1 2 0 0 0,110-11 0 0 0,-167 26-400 0 0,64-4-349 0 0,-64 4 199 0 0,0 0 0 0 0,1 1 0 0 0,-1-1-1 0 0,0 1 1 0 0,0 0 0 0 0,1 0 0 0 0,-1 0 0 0 0,0 0 0 0 0,0 1 0 0 0,0 0 0 0 0,0 0 0 0 0,6 4-1 0 0,0 5-823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3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250 178 7938 0 0,'-1'-1'44'0'0,"1"0"0"0"0,-1 1 1 0 0,0-1-1 0 0,1 0 0 0 0,-1 0 0 0 0,0 1 1 0 0,0-1-1 0 0,0 0 0 0 0,1 1 1 0 0,-1-1-1 0 0,0 1 0 0 0,0-1 1 0 0,0 1-1 0 0,0 0 0 0 0,0-1 0 0 0,0 1 1 0 0,0 0-1 0 0,0-1 0 0 0,0 1 1 0 0,0 0-1 0 0,0 0 0 0 0,0 0 1 0 0,0 0-1 0 0,0 0 0 0 0,0 0 0 0 0,-1 1 1 0 0,1-1-1 0 0,0 0 0 0 0,0 0 1 0 0,0 1-1 0 0,0-1 0 0 0,1 0 1 0 0,-1 1-1 0 0,0-1 0 0 0,-1 2 0 0 0,-2 0-156 0 0,1 0 0 0 0,0 0-1 0 0,0 0 1 0 0,0 1 0 0 0,0-1-1 0 0,0 1 1 0 0,-4 6 0 0 0,0 2-26 0 0,0 0-1 0 0,0 0 1 0 0,1 1 0 0 0,1 0-1 0 0,-7 24 1 0 0,10-30 135 0 0,0 0 1 0 0,1-1-1 0 0,0 1 0 0 0,0 0 1 0 0,1 0-1 0 0,0 0 0 0 0,0 0 1 0 0,0 0-1 0 0,1 0 1 0 0,-1 0-1 0 0,1 0 0 0 0,1 0 1 0 0,-1 0-1 0 0,5 11 0 0 0,-3-14 47 0 0,-1-1-1 0 0,1 1 1 0 0,-1 0 0 0 0,1-1-1 0 0,0 1 1 0 0,0-1-1 0 0,0 0 1 0 0,0 0 0 0 0,0 0-1 0 0,0 0 1 0 0,1-1-1 0 0,-1 1 1 0 0,1-1-1 0 0,-1 0 1 0 0,1 0 0 0 0,-1 0-1 0 0,1 0 1 0 0,0-1-1 0 0,-1 1 1 0 0,1-1-1 0 0,0 0 1 0 0,6-1 0 0 0,3 0 133 0 0,0 0 1 0 0,0 0-1 0 0,0-2 1 0 0,0 1-1 0 0,14-7 0 0 0,-18 7-32 0 0,-1-2 0 0 0,0 1 0 0 0,0-1 0 0 0,0 0 0 0 0,11-9-1 0 0,-18 12-111 0 0,1 0-1 0 0,-1 0 0 0 0,0 0 1 0 0,0 0-1 0 0,0 0 0 0 0,-1 0 1 0 0,1 0-1 0 0,0 0 0 0 0,0-1 1 0 0,-1 1-1 0 0,1 0 0 0 0,0 0 1 0 0,-1-1-1 0 0,1 1 0 0 0,-1-1 1 0 0,0 1-1 0 0,1-3 0 0 0,-2 3-10 0 0,1-1 0 0 0,0 0 0 0 0,-1 0 0 0 0,1 1 0 0 0,-1-1 0 0 0,1 0 0 0 0,-1 1 0 0 0,0-1 0 0 0,0 1 0 0 0,0-1 0 0 0,0 1 0 0 0,0-1 0 0 0,0 1 0 0 0,0 0 0 0 0,0-1 0 0 0,-1 1 0 0 0,1 0 0 0 0,-2-1 0 0 0,-30-22-18 0 0,-1 2 0 0 0,-1 2 0 0 0,-1 1 0 0 0,-71-27 0 0 0,88 40-125 0 0,0 0 0 0 0,-33-4 1 0 0,12 2-921 0 0,63 12 719 0 0,1-1-1 0 0,-1-2 1 0 0,1 0 0 0 0,0-2 0 0 0,45-6 0 0 0,132-33 1486 0 0,-122 22-1094 0 0,-56 14 90 0 0,-1-2 0 0 0,0 0 0 0 0,0-1 0 0 0,0-1 0 0 0,25-13 0 0 0,-21-4 307 0 0,-24 23-414 0 0,0-1 0 0 0,1 0 0 0 0,-1 0 1 0 0,1 1-1 0 0,0 0 0 0 0,0-1 0 0 0,0 1 0 0 0,0 0 0 0 0,0 0 0 0 0,0 1 0 0 0,4-2 0 0 0,-7 2-64 0 0,0 1 0 0 0,0 0 0 0 0,1 0 0 0 0,-1 0-1 0 0,0 0 1 0 0,0 0 0 0 0,1 0 0 0 0,-1 0-1 0 0,0 0 1 0 0,0 0 0 0 0,1 0 0 0 0,-1 0-1 0 0,0 0 1 0 0,0 0 0 0 0,0 0 0 0 0,1 0-1 0 0,-1 1 1 0 0,0-1 0 0 0,0 0 0 0 0,1 0-1 0 0,-1 0 1 0 0,0 0 0 0 0,0 0 0 0 0,0 0-1 0 0,0 1 1 0 0,1-1 0 0 0,-1 0 0 0 0,0 0 0 0 0,0 0-1 0 0,0 0 1 0 0,0 1 0 0 0,0-1 0 0 0,1 0-1 0 0,-1 0 1 0 0,0 0 0 0 0,0 1 0 0 0,0-1-1 0 0,0 0 1 0 0,0 0 0 0 0,0 1 0 0 0,0 13-145 0 0,-9 15 55 0 0,9-29 89 0 0,-5 15 51 0 0,1 0 0 0 0,0 0 0 0 0,2 0 0 0 0,0 0 0 0 0,0 1 0 0 0,1-1-1 0 0,2 24 1 0 0,4 7 35 0 0,12 52 0 0 0,3 24-37 0 0,32 207 152 0 0,-30-207-215 0 0,-20-114-199 0 0,-1-3-184 0 0,0 0 0 0 0,0-1 0 0 0,0 1 0 0 0,-1 0 0 0 0,0 0 0 0 0,0 0 0 0 0,0-1 0 0 0,0 1 0 0 0,-2 7 1 0 0,-5-7-1105 0 0,0-5 1337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4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13747 0 0,'2'-4'-31'0'0,"0"1"1"0"0,1 0-1 0 0,-1 0 1 0 0,1 0-1 0 0,-1 0 1 0 0,1 1-1 0 0,0-1 1 0 0,0 0-1 0 0,0 1 1 0 0,0 0-1 0 0,0 0 1 0 0,1 0-1 0 0,-1 0 1 0 0,1 1-1 0 0,-1-1 1 0 0,1 1-1 0 0,5-1 1 0 0,11-4-144 0 0,42-4 0 0 0,-41 7 147 0 0,56-7-1388 0 0,156 0 1 0 0,-204 11 1318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4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21 146 3697 0 0,'-3'-4'37'0'0,"1"0"1"0"0,-1-1 0 0 0,1 1-1 0 0,0-1 1 0 0,0 1 0 0 0,1-1-1 0 0,-1 0 1 0 0,1 0-1 0 0,0 1 1 0 0,0-1 0 0 0,1 0-1 0 0,-1 0 1 0 0,1 0 0 0 0,0 0-1 0 0,1 0 1 0 0,-1 0-1 0 0,1 0 1 0 0,0 0 0 0 0,0 0-1 0 0,1 0 1 0 0,-1 1 0 0 0,1-1-1 0 0,0 0 1 0 0,0 1-1 0 0,1 0 1 0 0,-1-1 0 0 0,5-5-1 0 0,-6 9-47 0 0,0 1 0 0 0,-1-1 0 0 0,1 0-1 0 0,0 1 1 0 0,0-1 0 0 0,0 0 0 0 0,-1 1 0 0 0,1-1-1 0 0,0 1 1 0 0,0-1 0 0 0,0 1 0 0 0,0 0-1 0 0,0-1 1 0 0,0 1 0 0 0,0 0 0 0 0,0 0 0 0 0,0 0-1 0 0,0 0 1 0 0,0 0 0 0 0,0 0 0 0 0,0 0-1 0 0,0 0 1 0 0,0 0 0 0 0,0 0 0 0 0,0 0 0 0 0,0 0-1 0 0,0 1 1 0 0,0-1 0 0 0,0 1 0 0 0,0-1-1 0 0,0 0 1 0 0,0 1 0 0 0,0-1 0 0 0,0 1-1 0 0,-1 0 1 0 0,1-1 0 0 0,1 2 0 0 0,2 1 188 0 0,0 1 0 0 0,-1-1 1 0 0,1 1-1 0 0,-1 0 0 0 0,6 8 1 0 0,-1 3 23 0 0,0 1 1 0 0,0 0 0 0 0,-2 0-1 0 0,0 1 1 0 0,-1 0-1 0 0,0-1 1 0 0,-2 2 0 0 0,0-1-1 0 0,-1 0 1 0 0,0 1 0 0 0,-2-1-1 0 0,-1 21 1 0 0,-11-1-817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5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9482 0 0,'0'0'14'0'0,"-1"0"-1"0"0,0 0 1 0 0,1 0-1 0 0,-1 0 1 0 0,1 0-1 0 0,-1 0 1 0 0,1 0-1 0 0,-1 0 1 0 0,0 0-1 0 0,1 0 1 0 0,-1 0-1 0 0,1 0 1 0 0,-1 0-1 0 0,1 0 1 0 0,-1 0-1 0 0,1 1 1 0 0,-1-1-1 0 0,1 0 1 0 0,-1 0-1 0 0,1 1 1 0 0,-1-1-1 0 0,0 1 1 0 0,0 1-27 0 0,0 0 0 0 0,0 0 1 0 0,0 0-1 0 0,0 1 0 0 0,0-1 1 0 0,1 0-1 0 0,-1 0 0 0 0,1 1 1 0 0,0-1-1 0 0,-1 0 0 0 0,1 1 1 0 0,0-1-1 0 0,0 1 1 0 0,1-1-1 0 0,-1 0 0 0 0,0 1 1 0 0,2 1-1 0 0,15 48 114 0 0,-3-11 28 0 0,-8-23-47 0 0,1 11 1195 0 0,-6-33-981 0 0,1-6-232 0 0,0-5-32 0 0,2-1 0 0 0,-1 1 1 0 0,7-15-1 0 0,-7 25-43 0 0,-1-1 0 0 0,1 1 0 0 0,0 0 1 0 0,1 0-1 0 0,-1 0 0 0 0,1 0 0 0 0,0 1 0 0 0,0 0 1 0 0,0-1-1 0 0,1 1 0 0 0,8-6 0 0 0,-8 7-8 0 0,1-1 0 0 0,0 1 1 0 0,-1 0-1 0 0,1 0 0 0 0,0 1 0 0 0,1-1 0 0 0,-1 1 0 0 0,0 1 0 0 0,1-1 1 0 0,-1 1-1 0 0,1 0 0 0 0,-1 1 0 0 0,7 0 0 0 0,-9 0 1 0 0,-1 1 0 0 0,0-1-1 0 0,0 1 1 0 0,0 0 0 0 0,0 0 0 0 0,0 0 0 0 0,0 1-1 0 0,-1-1 1 0 0,1 1 0 0 0,0-1 0 0 0,-1 1 0 0 0,1 0-1 0 0,-1 0 1 0 0,1 0 0 0 0,-1 0 0 0 0,0 1-1 0 0,0-1 1 0 0,0 1 0 0 0,0-1 0 0 0,0 1 0 0 0,-1 0-1 0 0,1-1 1 0 0,-1 1 0 0 0,0 0 0 0 0,1 0 0 0 0,-2 0-1 0 0,1 0 1 0 0,1 5 0 0 0,7 45 31 0 0,-8-42-6 0 0,1 1 0 0 0,0-1 1 0 0,0 0-1 0 0,1 0 0 0 0,0 0 1 0 0,1 0-1 0 0,1 0 0 0 0,6 12 1 0 0,-10-22-160 0 0,0 0 0 0 0,0 0 1 0 0,0 0-1 0 0,0 0 1 0 0,0 0-1 0 0,1-1 1 0 0,-1 1-1 0 0,0 0 0 0 0,0-1 1 0 0,0 1-1 0 0,1-1 1 0 0,-1 1-1 0 0,0-1 0 0 0,1 0 1 0 0,-1 1-1 0 0,0-1 1 0 0,1 0-1 0 0,-1 0 0 0 0,1 0 1 0 0,-1 0-1 0 0,0 0 1 0 0,1 0-1 0 0,-1-1 1 0 0,0 1-1 0 0,1 0 0 0 0,-1-1 1 0 0,0 1-1 0 0,1-1 1 0 0,-1 1-1 0 0,0-1 0 0 0,0 0 1 0 0,0 1-1 0 0,1-1 1 0 0,-1 0-1 0 0,0 0 0 0 0,0 0 1 0 0,0 0-1 0 0,1-2 1 0 0,10-7-1840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5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 11130 0 0,'-3'-11'283'0'0,"6"26"-648"0"0,5 29-127 0 0,-3 88 320 0 0,23 148 0 0 0,-16-137-4521 0 0,-10-127 3415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8010 0 0,'0'-6'92'0'0,"0"-1"0"0"0,1 0 0 0 0,0 0 0 0 0,0 1 0 0 0,1-1 0 0 0,0 0 0 0 0,0 1 0 0 0,1 0 0 0 0,-1-1 0 0 0,1 1 0 0 0,0 0 0 0 0,1 1 0 0 0,0-1 0 0 0,0 0 0 0 0,0 1 0 0 0,0 0 0 0 0,1 0 0 0 0,0 0 0 0 0,0 1 0 0 0,0 0 0 0 0,1 0 0 0 0,0 0 0 0 0,-1 0 0 0 0,1 1 0 0 0,12-5 0 0 0,-11 5-129 0 0,0 0 0 0 0,0 0-1 0 0,0 1 1 0 0,0 0 0 0 0,1 0-1 0 0,-1 1 1 0 0,1 0-1 0 0,-1 0 1 0 0,1 0 0 0 0,11 2-1 0 0,-15-1 6 0 0,0 1-1 0 0,-1 0 0 0 0,1 0 0 0 0,0 0 0 0 0,-1 1 0 0 0,1-1 0 0 0,-1 1 0 0 0,1 0 0 0 0,-1-1 0 0 0,0 2 0 0 0,0-1 0 0 0,0 0 0 0 0,0 1 0 0 0,0-1 0 0 0,0 1 1 0 0,-1 0-1 0 0,1 0 0 0 0,-1 0 0 0 0,0 0 0 0 0,0 0 0 0 0,0 1 0 0 0,2 5 0 0 0,0 1 51 0 0,-1 1 0 0 0,0-1-1 0 0,0 1 1 0 0,-1 0 0 0 0,0 0 0 0 0,-1 1-1 0 0,-1-1 1 0 0,0 0 0 0 0,0 0 0 0 0,-1 0 0 0 0,0 0-1 0 0,-1 0 1 0 0,-4 15 0 0 0,4-18 30 0 0,0-1-1 0 0,-1 1 1 0 0,1-1 0 0 0,-2 0 0 0 0,1 0 0 0 0,-1 0-1 0 0,0-1 1 0 0,0 1 0 0 0,-1-1 0 0 0,1 0-1 0 0,-1 0 1 0 0,-1 0 0 0 0,1-1 0 0 0,-1 0-1 0 0,0 0 1 0 0,-1 0 0 0 0,1-1 0 0 0,-1 0-1 0 0,-12 6 1 0 0,17-9-208 0 0,0 0-1 0 0,0-1 0 0 0,0 1 1 0 0,0-1-1 0 0,0 1 0 0 0,0-1 1 0 0,0 0-1 0 0,-1 0 1 0 0,1 1-1 0 0,0-2 0 0 0,0 1 1 0 0,0 0-1 0 0,0 0 0 0 0,0-1 1 0 0,0 1-1 0 0,0-1 1 0 0,0 1-1 0 0,0-1 0 0 0,0 0 1 0 0,0 0-1 0 0,1 0 0 0 0,-1 0 1 0 0,0 0-1 0 0,0 0 1 0 0,1-1-1 0 0,-1 1 0 0 0,1 0 1 0 0,-1-1-1 0 0,1 0 0 0 0,0 1 1 0 0,-1-1-1 0 0,1 0 1 0 0,0 1-1 0 0,0-1 0 0 0,-1-3 1 0 0,-2-8-1999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6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 7434 0 0,'1'-1'300'0'0,"-1"1"-280"0"0,0-1-1 0 0,0 1 1 0 0,1 0 0 0 0,-1 0-1 0 0,0 0 1 0 0,0 0-1 0 0,1-1 1 0 0,-1 1 0 0 0,0 0-1 0 0,1 0 1 0 0,-1 0 0 0 0,0 0-1 0 0,0 0 1 0 0,1 0-1 0 0,-1 0 1 0 0,0 0 0 0 0,1 0-1 0 0,-1 0 1 0 0,0 0 0 0 0,1 0-1 0 0,-1 0 1 0 0,0 0-1 0 0,0 0 1 0 0,1 0 0 0 0,-1 0-1 0 0,0 0 1 0 0,1 0 0 0 0,-1 0-1 0 0,0 1 1 0 0,0-1 0 0 0,1 0-1 0 0,-1 0 1 0 0,0 0-1 0 0,0 0 1 0 0,1 1 0 0 0,-1-1-1 0 0,0 0 1 0 0,0 0 0 0 0,0 0-1 0 0,1 1 1 0 0,-1-1-1 0 0,0 0 1 0 0,0 1 0 0 0,0-1-1 0 0,0 0 1 0 0,0 1 0 0 0,10 8-32 0 0,-2 1 0 0 0,1 0 0 0 0,-1 1 0 0 0,-1-1 0 0 0,0 2 1 0 0,-1-1-1 0 0,0 1 0 0 0,9 24 0 0 0,-6-14 32 0 0,1-1-1 0 0,14 22 1 0 0,-16-31-21 0 0,-2-2 93 0 0,1 0 0 0 0,0-1 0 0 0,0 1-1 0 0,1-1 1 0 0,11 9 0 0 0,-16-15-27 0 0,0-1 1 0 0,0 0-1 0 0,1 0 0 0 0,-1 0 0 0 0,0-1 1 0 0,1 1-1 0 0,0-1 0 0 0,-1 0 0 0 0,1 0 0 0 0,0 0 1 0 0,0 0-1 0 0,0-1 0 0 0,-1 1 0 0 0,1-1 1 0 0,0 0-1 0 0,0 0 0 0 0,0-1 0 0 0,0 1 0 0 0,0-1 1 0 0,4-1-1 0 0,0 0 35 0 0,0-1-1 0 0,-1 0 1 0 0,1 0 0 0 0,-1 0 0 0 0,0-1 0 0 0,0 0-1 0 0,0-1 1 0 0,-1 1 0 0 0,0-1 0 0 0,0-1-1 0 0,0 1 1 0 0,10-12 0 0 0,-14 14-70 0 0,0 0-1 0 0,0 1 1 0 0,-1-1 0 0 0,1 0-1 0 0,-1 0 1 0 0,1 0 0 0 0,-1-1-1 0 0,0 1 1 0 0,0 0 0 0 0,0 0-1 0 0,0-1 1 0 0,-1 1 0 0 0,0 0-1 0 0,1-1 1 0 0,-1 1 0 0 0,0-1-1 0 0,-1 1 1 0 0,1 0 0 0 0,0-1-1 0 0,-1 1 1 0 0,0 0 0 0 0,0 0-1 0 0,0-1 1 0 0,0 1 0 0 0,-1 0-1 0 0,1 0 1 0 0,-1 0 0 0 0,1 0-1 0 0,-1 0 1 0 0,0 1 0 0 0,0-1-1 0 0,-1 1 1 0 0,-2-4 0 0 0,-7-7 10 0 0,-3-3-221 0 0,-31-27 0 0 0,44 43 30 0 0,1-1 0 0 0,0 0-1 0 0,0 0 1 0 0,0 1 0 0 0,0-1-1 0 0,0 0 1 0 0,0 0-1 0 0,0 0 1 0 0,0 0 0 0 0,0 0-1 0 0,1-1 1 0 0,-1 1 0 0 0,0 0-1 0 0,1 0 1 0 0,-1 0-1 0 0,1-1 1 0 0,-1 1 0 0 0,1 0-1 0 0,-1 0 1 0 0,1-1 0 0 0,0 1-1 0 0,0 0 1 0 0,0-1 0 0 0,0 1-1 0 0,0-1 1 0 0,0 1-1 0 0,0 0 1 0 0,0-1 0 0 0,0 1-1 0 0,1 0 1 0 0,0-3 0 0 0,3-3-21 0 0</inkml:trace>
  <inkml:trace contextRef="#ctx0" brushRef="#br0" timeOffset="1">590 12 5297 0 0,'1'-1'183'0'0,"0"0"0"0"0,1 0 0 0 0,0 0-1 0 0,-1 0 1 0 0,1 0 0 0 0,-1 0 0 0 0,1 0 0 0 0,0 0 0 0 0,0 1-1 0 0,-1-1 1 0 0,1 1 0 0 0,0-1 0 0 0,0 1 0 0 0,0 0 0 0 0,2-1-1 0 0,-3 2-151 0 0,0 0 0 0 0,1 0 0 0 0,-1 0-1 0 0,0 0 1 0 0,0 0 0 0 0,0 1 0 0 0,0-1-1 0 0,0 0 1 0 0,-1 0 0 0 0,1 1 0 0 0,0-1 0 0 0,0 0-1 0 0,-1 1 1 0 0,1-1 0 0 0,-1 1 0 0 0,1-1-1 0 0,-1 1 1 0 0,0-1 0 0 0,0 1 0 0 0,1-1-1 0 0,-1 2 1 0 0,22 111 119 0 0,34 145 12 0 0,-38-191-99 0 0,22 106 268 0 0,-40-170-423 0 0,0 0 1 0 0,0-1-1 0 0,0 1 0 0 0,0 0 1 0 0,0-1-1 0 0,-1 1 1 0 0,0 0-1 0 0,-1 3 1 0 0,-1 5-392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5:59:59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4673,'5'-5'183,"0"1"0,0 0 0,1 0 0,9-4 0,24-14 1284,-38 22-1244,26 0 1922,176 6-578,164 6-104,-290-16-1065,149 3 70,-47 8-264,65 6 79,-148-2 16,2-4 0,-1-4 0,135-14 0,-77-7 123,300-21-101,48 10 33,-442 26-281,0 3-1,111 15 1,65-3 185,-10-2-85,132 14 189,-292-19-282,66 13 0,56 4 51,284-2 305,27-15-21,-349-10-310,-3 0 122,154-25 1,-192 16 4,204-1 0,-69 12-146,289 10 39,-161-1-16,-231-7-69,-56 5-8,1 5-1,90 20 1,-6-1 28,33-4 197,229-4 1,-78 10-101,-24 1 58,238-3 272,-134-12-46,-245-12-205,-57-2 179,-132-2-353,40 0 672,-32-1-569,25 1-245,-33 0 83,0 0 0,0 0-1,-1 0 1,1 0-1,0 0 1,0 1 0,0-1-1,-1 0 1,1 0 0,0 1-1,0-1 1,-1 0-1,1 1 1,0-1 0,0 0-1,-1 1 1,1-1 0,-1 1-1,1-1 1,0 1-1,-1 0 1,1-1 0,-1 1-1,1 0 1,-1-1 0,0 1-1,1 0 1,-1-1-1,1 1 1,-1 0 0,0 0-1,0 1 549,0-2-543,0 1-3,0-1-11,1 14-4120,-1-12 4085,0 0 0,0 0 0,0 0 0,-1 0 0,1 0 0,0 0 0,-1 0 0,0 0 0,0 0 1,1 0-1,-1 0 0,0-1 0,0 1 0,-2 2 0,-1-1-39,1-1-1,-1 0 1,0 0-1,1-1 1,-1 1 0,0-1-1,0 1 1,0-1-1,-6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15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41 16612 0 0,'0'0'-10'0'0,"0"-1"0"0"0,0 1 0 0 0,0 0 0 0 0,0 0 0 0 0,0-1 0 0 0,0 1 0 0 0,0 0 0 0 0,0 0 1 0 0,0-1-1 0 0,0 1 0 0 0,0 0 0 0 0,0 0 0 0 0,0-1 0 0 0,0 1 0 0 0,0 0 0 0 0,-1 0 0 0 0,1 0 0 0 0,0-1 1 0 0,0 1-1 0 0,0 0 0 0 0,0 0 0 0 0,-1 0 0 0 0,1-1 0 0 0,0 1 0 0 0,0 0 0 0 0,0 0 0 0 0,-1 0 1 0 0,1 0-1 0 0,0 0 0 0 0,0 0 0 0 0,0-1 0 0 0,-1 1 0 0 0,1 0 0 0 0,0 0 0 0 0,0 0 0 0 0,-1 0 0 0 0,1 0 1 0 0,0 0-1 0 0,-1 0 0 0 0,-12 4-885 0 0,-6 7-638 0 0,16-7 1430 0 0,-1 0 0 0 0,1 1 0 0 0,0-1 0 0 0,1 1 0 0 0,-1-1 0 0 0,1 1 0 0 0,0 0 0 0 0,0 0 0 0 0,0 0 0 0 0,1 0 0 0 0,0 0 0 0 0,-1 6 0 0 0,-1 3 1 0 0,-3 4-14 0 0,2 0 0 0 0,0 0 0 0 0,1 0 1 0 0,-1 31-1 0 0,4-43 118 0 0,1 0 1 0 0,-1 0-1 0 0,1 0 1 0 0,0 0-1 0 0,1 0 1 0 0,-1 0 0 0 0,1-1-1 0 0,0 1 1 0 0,1 0-1 0 0,0-1 1 0 0,-1 1-1 0 0,2-1 1 0 0,-1 0-1 0 0,0 0 1 0 0,1 0-1 0 0,0-1 1 0 0,0 1-1 0 0,5 3 1 0 0,-1-2 152 0 0,-1 0 1 0 0,1 0 0 0 0,1-1-1 0 0,-1 0 1 0 0,1 0 0 0 0,-1-1-1 0 0,1-1 1 0 0,0 1 0 0 0,1-1-1 0 0,-1-1 1 0 0,0 0-1 0 0,1 0 1 0 0,-1-1 0 0 0,1 0-1 0 0,19-1 1 0 0,-22 0 45 0 0,1-1 0 0 0,-1-1 0 0 0,0 1 0 0 0,0-1-1 0 0,1-1 1 0 0,-2 1 0 0 0,1-1 0 0 0,0 0 0 0 0,0-1 0 0 0,-1 0 0 0 0,0 0 0 0 0,0 0-1 0 0,0-1 1 0 0,0 1 0 0 0,-1-1 0 0 0,0-1 0 0 0,0 1 0 0 0,0-1 0 0 0,0 0 0 0 0,-1 0-1 0 0,5-10 1 0 0,-5 7-70 0 0,0 1-1 0 0,0-1 1 0 0,-1 0-1 0 0,-1 0 0 0 0,0 0 1 0 0,0-1-1 0 0,0 1 1 0 0,-1-1-1 0 0,-1 1 1 0 0,0-1-1 0 0,0 1 0 0 0,0-1 1 0 0,-2 1-1 0 0,1 0 1 0 0,-1-1-1 0 0,0 1 1 0 0,-1 0-1 0 0,0 0 0 0 0,0 0 1 0 0,-9-14-1 0 0,8 15-235 0 0,-1 0-1 0 0,0 0 1 0 0,-1 1 0 0 0,1 0-1 0 0,-1 0 1 0 0,-1 0-1 0 0,1 1 1 0 0,-1 0 0 0 0,0 0-1 0 0,-1 1 1 0 0,1 0-1 0 0,-1 0 1 0 0,0 0 0 0 0,-1 1-1 0 0,1 1 1 0 0,-1-1-1 0 0,1 1 1 0 0,-1 1 0 0 0,0 0-1 0 0,0 0 1 0 0,-14-1-1 0 0,9 3-409 0 0,0 1-1 0 0,0 0 0 0 0,0 1 1 0 0,0 1-1 0 0,1 0 0 0 0,0 1 1 0 0,-1 0-1 0 0,-18 10 0 0 0,-13 4-1481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6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14411 0 0,'4'-4'-2'0'0,"0"0"-1"0"0,0 0 1 0 0,0 1-1 0 0,0-1 1 0 0,1 1-1 0 0,0 0 1 0 0,-1 0-1 0 0,1 1 1 0 0,0-1-1 0 0,9-2 1 0 0,60-15-381 0 0,-49 14 384 0 0,48-11-251 0 0,135-13 0 0 0,-86 25-4789 0 0,-116 5 4816 0 0,0-1 0 0 0,0 1 0 0 0,0-2 0 0 0,-1 1 0 0 0,1 0 0 0 0,0-1 0 0 0,-1 0 0 0 0,0-1 0 0 0,8-3 2448 0 0,-16 6-2140 0 0,0 1 0 0 0,0 0 1 0 0,0 0-1 0 0,0 1 1 0 0,0-1-1 0 0,0 0 1 0 0,0 1-1 0 0,1 0 1 0 0,-1 0-1 0 0,1 0 1 0 0,-1 0-1 0 0,1 0 1 0 0,0 0-1 0 0,-3 4 1 0 0,-1 0 69 0 0,-4 2-4 0 0,1 0-1 0 0,1 1 1 0 0,-1 0 0 0 0,2 0-1 0 0,-11 15 1 0 0,17-21-141 0 0,-1 0 0 0 0,1-1 1 0 0,-1 1-1 0 0,1 0 0 0 0,0 1 1 0 0,0-1-1 0 0,1 0 0 0 0,-1 0 0 0 0,1 0 1 0 0,-1 0-1 0 0,1 1 0 0 0,0-1 1 0 0,0 0-1 0 0,0 0 0 0 0,1 0 1 0 0,-1 1-1 0 0,1-1 0 0 0,0 0 0 0 0,0 0 1 0 0,0 0-1 0 0,0 0 0 0 0,0 0 1 0 0,1 0-1 0 0,-1 0 0 0 0,1-1 0 0 0,2 4 1 0 0,1 0 31 0 0,1 0 0 0 0,-1 0 1 0 0,1-1-1 0 0,10 8 0 0 0,-10-9-14 0 0,-1 0 0 0 0,0 1-1 0 0,0-1 1 0 0,0 1 0 0 0,0 1 0 0 0,-1-1-1 0 0,5 6 1 0 0,-9-10-22 0 0,0 0 1 0 0,0-1-1 0 0,1 1 0 0 0,-1 0 0 0 0,0-1 0 0 0,0 1 1 0 0,0-1-1 0 0,0 1 0 0 0,1 0 0 0 0,-1-1 0 0 0,0 1 1 0 0,0 0-1 0 0,0-1 0 0 0,0 1 0 0 0,-1 0 0 0 0,1-1 1 0 0,0 1-1 0 0,0 0 0 0 0,0-1 0 0 0,-1 1 0 0 0,1 0 0 0 0,0-1 1 0 0,0 1-1 0 0,-1-1 0 0 0,1 1 0 0 0,0-1 0 0 0,-1 2 1 0 0,-19 12 186 0 0,-25 2 92 0 0,7-8-576 0 0,0-3 0 0 0,0-1-1 0 0,-1-1 1 0 0,1-3 0 0 0,-53-5 0 0 0,53 3-701 0 0,-8-1-236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7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28 17284 0 0,'-9'-13'840'0'0,"6"5"-816"0"0,8 6-672 0 0,-1-3 72 0 0,5 5-145 0 0,4 5-335 0 0,5 2-832 0 0,10 1 1344 0 0,11 4-513 0 0,-2-2 1057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389 113 7226 0 0,'-7'-10'280'0'0,"0"0"0"0"0,0 0 0 0 0,-1 1 0 0 0,0 1 0 0 0,-1-1 0 0 0,0 1 0 0 0,0 1 0 0 0,-20-13 0 0 0,23 17-315 0 0,1 0 0 0 0,-1 0 0 0 0,0 1-1 0 0,0 0 1 0 0,0 0 0 0 0,0 0 0 0 0,0 0-1 0 0,0 1 1 0 0,-1 0 0 0 0,1 1 0 0 0,0-1-1 0 0,-1 1 1 0 0,1 0 0 0 0,0 1 0 0 0,-1 0-1 0 0,1 0 1 0 0,0 0 0 0 0,-8 3 0 0 0,1 1-28 0 0,1 1 0 0 0,0 0 0 0 0,0 1 0 0 0,0 0 1 0 0,1 1-1 0 0,0 0 0 0 0,1 1 0 0 0,-1 0 0 0 0,-15 19 1 0 0,22-23 44 0 0,0 0 0 0 0,-1 0 1 0 0,2 1-1 0 0,-1 0 0 0 0,1 0 1 0 0,0 0-1 0 0,0 0 0 0 0,1 0 1 0 0,-1 1-1 0 0,1-1 0 0 0,1 1 1 0 0,-1 0-1 0 0,1-1 1 0 0,0 1-1 0 0,1 0 0 0 0,0-1 1 0 0,0 1-1 0 0,0 0 0 0 0,1 0 1 0 0,0-1-1 0 0,3 11 0 0 0,-4-15 35 0 0,0-1-1 0 0,1 1 1 0 0,-1-1-1 0 0,1 1 0 0 0,-1-1 1 0 0,1 1-1 0 0,0-1 1 0 0,0 1-1 0 0,0-1 1 0 0,-1 0-1 0 0,1 0 0 0 0,0 1 1 0 0,1-1-1 0 0,-1 0 1 0 0,0 0-1 0 0,0 0 0 0 0,0 0 1 0 0,1 0-1 0 0,1 1 1 0 0,-2-2 21 0 0,0 0 1 0 0,0 0 0 0 0,0 0 0 0 0,0 0 0 0 0,0 0-1 0 0,0 0 1 0 0,0-1 0 0 0,0 1 0 0 0,0 0 0 0 0,0 0-1 0 0,0-1 1 0 0,0 1 0 0 0,0-1 0 0 0,0 1 0 0 0,-1-1-1 0 0,1 1 1 0 0,0-1 0 0 0,0 1 0 0 0,0-1 0 0 0,-1 0-1 0 0,2-1 1 0 0,5-6 257 0 0,-1 0 0 0 0,0 0 0 0 0,-1-1 0 0 0,6-12 0 0 0,-9 17-270 0 0,8-19 329 0 0,14-26 291 0 0,-24 47-645 0 0,1 1 1 0 0,0-1-1 0 0,0 1 1 0 0,0-1-1 0 0,0 1 1 0 0,0 0 0 0 0,1-1-1 0 0,-1 1 1 0 0,0 0-1 0 0,0 0 1 0 0,1 0-1 0 0,-1 0 1 0 0,1 0 0 0 0,-1 0-1 0 0,1 1 1 0 0,-1-1-1 0 0,1 0 1 0 0,0 1-1 0 0,-1-1 1 0 0,1 1 0 0 0,0 0-1 0 0,-1-1 1 0 0,1 1-1 0 0,3 0 1 0 0,-1 2-25 0 0,1 0 1 0 0,-1 0-1 0 0,0 0 0 0 0,0 1 1 0 0,0-1-1 0 0,0 1 0 0 0,0 0 1 0 0,0 1-1 0 0,-1-1 0 0 0,0 0 1 0 0,1 1-1 0 0,-1 0 0 0 0,4 6 1 0 0,0 0 19 0 0,19 22-54 0 0,27 30 354 0 0,-47-56-446 0 0,0 0 0 0 0,0-1 0 0 0,0 0 0 0 0,0-1 0 0 0,1 1 1 0 0,0-1-1 0 0,14 6 0 0 0,-12-9-413 0 0,1 0-183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12531 0 0,'0'0'625'0'0,"4"5"-929"0"0,46 65-274 0 0,-45-61 598 0 0,0 0-1 0 0,0 0 1 0 0,0 0 0 0 0,-2 0 0 0 0,1 1-1 0 0,4 17 1 0 0,-8-26-23 0 0,-1-1-1 0 0,1 0 1 0 0,0 0 0 0 0,0 1 0 0 0,0-1-1 0 0,0 0 1 0 0,0 0 0 0 0,0 1 0 0 0,0-1-1 0 0,0 0 1 0 0,0 0 0 0 0,0 1-1 0 0,1-1 1 0 0,-1 0 0 0 0,0 1 0 0 0,0-1-1 0 0,0 0 1 0 0,0 0 0 0 0,0 0 0 0 0,0 1-1 0 0,0-1 1 0 0,1 0 0 0 0,-1 0-1 0 0,0 1 1 0 0,0-1 0 0 0,0 0 0 0 0,1 0-1 0 0,-1 0 1 0 0,0 0 0 0 0,0 1 0 0 0,0-1-1 0 0,1 0 1 0 0,-1 0 0 0 0,0 0-1 0 0,0 0 1 0 0,1 0 0 0 0,-1 0 0 0 0,0 0-1 0 0,0 0 1 0 0,1 0 0 0 0,-1 0 0 0 0,0 0-1 0 0,1 0 1 0 0,-1 0 0 0 0,0 0-1 0 0,0 0 1 0 0,1 0 0 0 0,-1 0 0 0 0,0 0-1 0 0,0 0 1 0 0,1 0 0 0 0,-1 0 0 0 0,0 0-1 0 0,0 0 1 0 0,1 0 0 0 0,-1-1-1 0 0,0 1 1 0 0,0 0 0 0 0,0 0 0 0 0,1 0-1 0 0,-1 0 1 0 0,0-1 0 0 0,0 1-1 0 0,0 0 1 0 0,1 0 0 0 0,-1-1 0 0 0,0 1-1 0 0,0 0 1 0 0,0-1 0 0 0,9-11-176 0 0,4-7-181 0 0,-3 2 129 0 0,1 1 1 0 0,22-25-1 0 0,-28 36 265 0 0,0 0-1 0 0,0 1 1 0 0,1-1-1 0 0,-1 1 1 0 0,1 1-1 0 0,0-1 1 0 0,1 1-1 0 0,-1 0 1 0 0,0 0-1 0 0,1 1 1 0 0,7-2-1 0 0,-9 2-8 0 0,-1 1 1 0 0,1 0-1 0 0,0 1 0 0 0,-1-1 0 0 0,1 1 0 0 0,0 0 0 0 0,0 0 0 0 0,-1 1 0 0 0,1-1 0 0 0,0 1 0 0 0,-1 0 0 0 0,1 0 0 0 0,-1 1 0 0 0,1-1 0 0 0,-1 1 0 0 0,0 0 0 0 0,0 0 0 0 0,8 5 0 0 0,-8-3-33 0 0,1 0 0 0 0,0 1-1 0 0,-1-1 1 0 0,0 1 0 0 0,0 0 0 0 0,-1 0-1 0 0,1 1 1 0 0,-1-1 0 0 0,0 1 0 0 0,0 0-1 0 0,-1-1 1 0 0,0 1 0 0 0,3 10 0 0 0,2 27-26 0 0,-6-33-491 0 0,0-1 0 0 0,1 1-1 0 0,0-1 1 0 0,1 1 0 0 0,0-1 0 0 0,6 14-1 0 0,-1-14-861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75 12539 0 0,'-8'-3'28'0'0,"-1"0"-1"0"0,1 0 1 0 0,-1 1 0 0 0,0 0 0 0 0,0 1 0 0 0,0 0 0 0 0,0 0 0 0 0,0 1-1 0 0,0 0 1 0 0,0 1 0 0 0,-1 0 0 0 0,1 0 0 0 0,1 1 0 0 0,-1 0 0 0 0,0 0 0 0 0,-12 6-1 0 0,10-4-65 0 0,-1 1-1 0 0,1 0 0 0 0,1 1 1 0 0,-1 0-1 0 0,1 1 0 0 0,0 0 1 0 0,1 1-1 0 0,0-1 0 0 0,0 2 0 0 0,0-1 1 0 0,-13 20-1 0 0,20-25 19 0 0,0 0-1 0 0,0 0 1 0 0,0 0 0 0 0,0 0-1 0 0,1 0 1 0 0,0 0 0 0 0,-1 0-1 0 0,1 1 1 0 0,0-1 0 0 0,1 0-1 0 0,-1 1 1 0 0,1-1-1 0 0,-1 1 1 0 0,1-1 0 0 0,0 1-1 0 0,0-1 1 0 0,1 1 0 0 0,-1-1-1 0 0,1 0 1 0 0,-1 1 0 0 0,1-1-1 0 0,0 1 1 0 0,0-1 0 0 0,1 0-1 0 0,1 3 1 0 0,0-2-3 0 0,-1-1 0 0 0,1 1 0 0 0,1-1-1 0 0,-1 0 1 0 0,0 0 0 0 0,1 0 0 0 0,0 0 0 0 0,-1-1 0 0 0,1 0 0 0 0,0 0 0 0 0,0 0 0 0 0,0 0-1 0 0,1 0 1 0 0,-1-1 0 0 0,0 0 0 0 0,1 0 0 0 0,-1 0 0 0 0,8 1 0 0 0,-5-2 1 0 0,0 1 0 0 0,1-1-1 0 0,-1 0 1 0 0,0 0 0 0 0,0-1 0 0 0,0 0 0 0 0,0-1 0 0 0,0 1 0 0 0,12-6 0 0 0,-15 6 8 0 0,1-2 1 0 0,-1 1-1 0 0,0 0 1 0 0,-1-1 0 0 0,1 0-1 0 0,0 0 1 0 0,-1 0-1 0 0,1-1 1 0 0,-1 1-1 0 0,0-1 1 0 0,0 1-1 0 0,-1-1 1 0 0,1 0 0 0 0,-1 0-1 0 0,4-9 1 0 0,26-69-539 0 0,-23 56-1117 0 0,-2-1 0 0 0,8-50 0 0 0,-11 51 1485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8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88 2609 0 0,'1'-28'926'0'0,"-1"16"537"0"0,0 0 0 0 0,-2-24 0 0 0,-2 48-124 0 0,0 12-1409 0 0,5-2 113 0 0,15 232 491 0 0,-9-188-565 0 0,29 119 1 0 0,-11-108-578 0 0,-13-38 133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197 115 11138 0 0,'-8'-38'675'0'0,"3"39"-915"0"0,-1 2 187 0 0,1-1 0 0 0,-1 1 0 0 0,1 0 1 0 0,0 0-1 0 0,0 1 0 0 0,0 0 0 0 0,0-1 0 0 0,1 2 0 0 0,0-1 0 0 0,0 0 0 0 0,0 1 0 0 0,-7 10 1 0 0,-6 11-112 0 0,-15 31 0 0 0,26-46 163 0 0,1 0 0 0 0,0 1 0 0 0,1-1 0 0 0,-4 21-1 0 0,7-28 4 0 0,0 0-1 0 0,0 0 1 0 0,1 0-1 0 0,-1 0 1 0 0,1 0-1 0 0,0 1 0 0 0,0-1 1 0 0,1 0-1 0 0,-1 0 1 0 0,1 0-1 0 0,0 0 1 0 0,0 0-1 0 0,0 0 0 0 0,1 0 1 0 0,-1-1-1 0 0,1 1 1 0 0,4 6-1 0 0,-5-8 8 0 0,1-1 0 0 0,-1 1 0 0 0,1-1 0 0 0,0 1 0 0 0,-1-1 0 0 0,1 0 1 0 0,0 0-1 0 0,0 1 0 0 0,0-2 0 0 0,0 1 0 0 0,0 0 0 0 0,0 0 0 0 0,0 0 0 0 0,0-1 0 0 0,0 1 0 0 0,0-1 0 0 0,0 0 0 0 0,3 0 0 0 0,0 0 15 0 0,-1 0 0 0 0,1-1 0 0 0,-1 1 0 0 0,1-1 0 0 0,0 0-1 0 0,-1-1 1 0 0,0 1 0 0 0,6-3 0 0 0,1-2 61 0 0,0 0 0 0 0,0-1 0 0 0,0 0 0 0 0,-1-1 0 0 0,12-10-1 0 0,-18 14-22 0 0,0 0 0 0 0,0 0 0 0 0,-1-1 0 0 0,1 1 0 0 0,-1-1 0 0 0,0 1 0 0 0,0-1 0 0 0,-1 0 0 0 0,1 0 0 0 0,-1-1 0 0 0,0 1 0 0 0,0 0 0 0 0,-1-1 0 0 0,0 1 0 0 0,1-9 0 0 0,-2 7-1 0 0,0 0 1 0 0,0-1-1 0 0,-1 1 1 0 0,0 0-1 0 0,-1 0 1 0 0,1 0-1 0 0,-1 0 0 0 0,-1 0 1 0 0,1 0-1 0 0,-7-11 1 0 0,0 4-125 0 0,0 0 0 0 0,-1 0 0 0 0,-1 1 0 0 0,0 1 0 0 0,0 0 0 0 0,-1 0 0 0 0,-1 1 0 0 0,0 1 0 0 0,-25-16 0 0 0,33 23-231 0 0,0 1 1 0 0,-1 0-1 0 0,1 0 1 0 0,-1 0-1 0 0,1 0 0 0 0,-1 1 1 0 0,0 0-1 0 0,0 0 1 0 0,1 1-1 0 0,-1-1 0 0 0,0 1 1 0 0,-6 1-1 0 0,-3 2 145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9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9754 0 0,'2'-1'15'0'0,"0"0"0"0"0,0 0 0 0 0,1 1 1 0 0,-1-1-1 0 0,0 0 0 0 0,1 1 0 0 0,-1 0 0 0 0,1-1 0 0 0,-1 1 0 0 0,0 0 0 0 0,1 0 0 0 0,-1 1 0 0 0,1-1 1 0 0,-1 0-1 0 0,0 1 0 0 0,1 0 0 0 0,-1-1 0 0 0,0 1 0 0 0,0 0 0 0 0,5 2 0 0 0,3 2-31 0 0,0 1 0 0 0,-1-1 0 0 0,11 9 0 0 0,-14-9-2 0 0,0 0 0 0 0,-1 1-1 0 0,0-1 1 0 0,0 1-1 0 0,0 0 1 0 0,0 1-1 0 0,-1-1 1 0 0,0 1-1 0 0,-1-1 1 0 0,0 1-1 0 0,0 0 1 0 0,0 1-1 0 0,2 7 1 0 0,1 11 53 0 0,-2 0 0 0 0,3 37 0 0 0,-6-56-4 0 0,-1-4 10 0 0,0-1 0 0 0,1 1 0 0 0,-1 0 0 0 0,1 0 1 0 0,-1 0-1 0 0,1 0 0 0 0,0-1 0 0 0,0 1 0 0 0,0 0 0 0 0,0-1 1 0 0,1 1-1 0 0,-1-1 0 0 0,1 1 0 0 0,-1-1 0 0 0,1 0 1 0 0,0 0-1 0 0,0 0 0 0 0,0 0 0 0 0,0 0 0 0 0,1 0 0 0 0,-1 0 1 0 0,0-1-1 0 0,1 1 0 0 0,-1-1 0 0 0,6 3 0 0 0,-5-3 32 0 0,1-1 0 0 0,-1 1 1 0 0,1-1-1 0 0,-1 0 0 0 0,1 0 0 0 0,-1 0 0 0 0,1 0 0 0 0,-1-1 0 0 0,1 1 0 0 0,-1-1 1 0 0,0 0-1 0 0,1 0 0 0 0,-1 0 0 0 0,0 0 0 0 0,1-1 0 0 0,-1 1 0 0 0,0-1 0 0 0,0 0 0 0 0,0 0 1 0 0,4-4-1 0 0,5-5 42 0 0,-2 1 0 0 0,1-1 1 0 0,-1-1-1 0 0,-1 0 0 0 0,0 0 1 0 0,-1-1-1 0 0,0 0 0 0 0,-1 0 1 0 0,0-1-1 0 0,-1 0 0 0 0,-1 0 1 0 0,0-1-1 0 0,-1 1 0 0 0,3-18 1 0 0,-3 1-140 0 0,-1-1 0 0 0,-1 1 0 0 0,-1-1 0 0 0,-2 0 1 0 0,-9-57-1 0 0,9 80-208 0 0,0-7-679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49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10306 0 0,'0'0'704'0'0,"4"-1"-206"0"0,-3 1-501 0 0,0-1 1 0 0,0 1 0 0 0,0 0-1 0 0,1 0 1 0 0,-1 0-1 0 0,0 0 1 0 0,0 0 0 0 0,0 0-1 0 0,0 0 1 0 0,0 0-1 0 0,1 0 1 0 0,-1 0 0 0 0,0 1-1 0 0,0-1 1 0 0,0 1-1 0 0,0-1 1 0 0,0 0 0 0 0,0 1-1 0 0,0 0 1 0 0,0-1-1 0 0,0 1 1 0 0,1 1 0 0 0,1 0 2 0 0,-1 1 1 0 0,1 0-1 0 0,-1 0 1 0 0,0 0-1 0 0,1 0 1 0 0,-1 0-1 0 0,1 4 0 0 0,3 6 12 0 0,-1 1 0 0 0,0-1 0 0 0,2 15 0 0 0,2 22 27 0 0,-3-1 1 0 0,-2 1 0 0 0,-2 66 0 0 0,-1-12 124 0 0,13-7-3 0 0,-15-83-464 0 0,0-13 209 0 0,1-1 0 0 0,0 1 0 0 0,0 0 0 0 0,0 0 1 0 0,0 0-1 0 0,-1-1 0 0 0,1 1 0 0 0,0 0 0 0 0,0 0 0 0 0,1 0 0 0 0,-1-1 0 0 0,0 1 1 0 0,0 0-1 0 0,0 0 0 0 0,0 0 0 0 0,1-1 0 0 0,-1 1 0 0 0,0 0 0 0 0,1 0 0 0 0,-1-1 1 0 0,0 1-1 0 0,1 0 0 0 0,-1-1 0 0 0,2 2 0 0 0,-1 2-1036 0 0,2-2 996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0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5 335 13819 0 0,'-1'-1'14'0'0,"1"1"-1"0"0,-1-1 1 0 0,1 1 0 0 0,0-1-1 0 0,-1 1 1 0 0,1-1 0 0 0,0 0-1 0 0,0 1 1 0 0,-1-1 0 0 0,1 1-1 0 0,0-1 1 0 0,0 0 0 0 0,0 1-1 0 0,0-1 1 0 0,0 1 0 0 0,0-1-1 0 0,0 0 1 0 0,0 1 0 0 0,0-1-1 0 0,0 0 1 0 0,0 1 0 0 0,0-1-1 0 0,0 0 1 0 0,1 1 0 0 0,-1-1-1 0 0,0 1 1 0 0,0-1 0 0 0,1 1 0 0 0,-1-1-1 0 0,0 0 1 0 0,1 1 0 0 0,-1-1-1 0 0,0 1 1 0 0,1 0 0 0 0,-1-1-1 0 0,1 1 1 0 0,-1-1 0 0 0,1 1-1 0 0,-1-1 1 0 0,2 1 0 0 0,28-2-261 0 0,-25 2 242 0 0,65 2 44 0 0,0-3 0 0 0,-1-4 0 0 0,82-15 0 0 0,-2-17-2502 0 0,-142 34 1903 0 0,1 0 0 0 0,-1-1 0 0 0,0 0 1 0 0,0 0-1 0 0,0-1 0 0 0,-1 0 0 0 0,8-6 0 0 0,-10 7 436 0 0,9-6-44 0 0</inkml:trace>
  <inkml:trace contextRef="#ctx0" brushRef="#br0" timeOffset="1">781 1 5441 0 0,'-1'0'54'0'0,"0"0"-1"0"0,1 0 1 0 0,-1 0 0 0 0,0 0-1 0 0,0 0 1 0 0,0 0 0 0 0,0 0-1 0 0,0 0 1 0 0,0 0 0 0 0,1 1-1 0 0,-1-1 1 0 0,0 0 0 0 0,0 0-1 0 0,0 1 1 0 0,1-1 0 0 0,-1 1-1 0 0,0-1 1 0 0,0 1 0 0 0,1-1-1 0 0,-1 1 1 0 0,0-1 0 0 0,1 1-1 0 0,-1 0 1 0 0,1-1 0 0 0,-1 1-1 0 0,0 0 1 0 0,1-1 0 0 0,0 1-1 0 0,-1 0 1 0 0,1 0-1 0 0,-1-1 1 0 0,1 1 0 0 0,0 0-1 0 0,0 0 1 0 0,-1 0 0 0 0,1 0-1 0 0,0 0 1 0 0,0-1 0 0 0,0 1-1 0 0,0 0 1 0 0,0 0 0 0 0,0 0-1 0 0,0 1 1 0 0,4 53 294 0 0,-1-29-14 0 0,-3 93 183 0 0,4 220 144 0 0,1-254-404 0 0,33 165 1 0 0,-22-192-141 0 0,-10-41-363 0 0,-2 0 0 0 0,1 1 0 0 0,-2-1 0 0 0,3 33-1 0 0,-11-39-1744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2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 5033 0 0,'-3'-7'531'0'0,"2"5"-797"0"0,3 7-530 0 0,21 42 1188 0 0,-8-15 14 0 0,26 39 1 0 0,-37-65-393 0 0,263 366 294 0 0,-181-257 290 0 0,-72-101-246 0 0,-12-13-262 0 0,0 1 1 0 0,0-1 0 0 0,-1 1-1 0 0,1-1 1 0 0,0 1 0 0 0,-1 0-1 0 0,0 0 1 0 0,1-1 0 0 0,-1 1 0 0 0,0 0-1 0 0,0 0 1 0 0,0 0 0 0 0,1 4-1 0 0,-2-5-280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0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0 151 10978 0 0,'3'-7'49'0'0,"-1"-1"0"0"0,1 1 0 0 0,1 0 0 0 0,0 0 0 0 0,0 0 0 0 0,0 1 0 0 0,1-1 0 0 0,0 1-1 0 0,0 0 1 0 0,0 0 0 0 0,1 1 0 0 0,0-1 0 0 0,0 1 0 0 0,0 1 0 0 0,1-1 0 0 0,0 1 0 0 0,10-5 0 0 0,-2 2-107 0 0,1 0 1 0 0,0 1 0 0 0,0 1 0 0 0,0 1 0 0 0,21-4 0 0 0,-33 7 42 0 0,0 1 0 0 0,0-1 0 0 0,-1 1 0 0 0,1 0 0 0 0,0 0 0 0 0,0 1 0 0 0,-1-1 0 0 0,1 1 1 0 0,0 0-1 0 0,-1-1 0 0 0,1 2 0 0 0,0-1 0 0 0,-1 0 0 0 0,0 1 0 0 0,1 0 0 0 0,-1-1 0 0 0,0 1 0 0 0,0 1 0 0 0,0-1 0 0 0,0 0 0 0 0,0 1 0 0 0,0-1 0 0 0,-1 1 0 0 0,1 0 0 0 0,-1 0 0 0 0,0 0 1 0 0,0 0-1 0 0,0 0 0 0 0,2 6 0 0 0,-2-1 31 0 0,0 0 1 0 0,0 0 0 0 0,-1 0-1 0 0,0 1 1 0 0,-1-1-1 0 0,0 0 1 0 0,0 1 0 0 0,0-1-1 0 0,-1 0 1 0 0,-1 0 0 0 0,1 1-1 0 0,-5 9 1 0 0,5-15 6 0 0,-1 1 0 0 0,0-1 0 0 0,0 1 0 0 0,0-1 0 0 0,-1 0 0 0 0,1 0 0 0 0,-1 0 0 0 0,0 0 0 0 0,0-1 0 0 0,0 1 0 0 0,0-1 0 0 0,0 1 0 0 0,0-1 0 0 0,-1 0 0 0 0,1 0 0 0 0,-1-1 0 0 0,0 1 1 0 0,1-1-1 0 0,-1 0 0 0 0,0 0 0 0 0,0 0 0 0 0,0 0 0 0 0,-5 0 0 0 0,-2 1-20 0 0,-1-1 1 0 0,-1-1-1 0 0,1 1 1 0 0,0-2-1 0 0,0 0 1 0 0,-16-3-1 0 0,21 2-155 0 0,1 1 0 0 0,-1-1 0 0 0,1-1 0 0 0,-1 1 0 0 0,1-1 0 0 0,0-1 0 0 0,0 1 0 0 0,-10-9 0 0 0,13 10-93 0 0,1 0 0 0 0,0 0 1 0 0,-1-1-1 0 0,1 1 1 0 0,0-1-1 0 0,0 1 0 0 0,0-1 1 0 0,1 0-1 0 0,-1 0 1 0 0,1 0-1 0 0,0 0 0 0 0,-1 0 1 0 0,1 0-1 0 0,1 0 0 0 0,-1 0 1 0 0,0 0-1 0 0,1-1 1 0 0,-1 1-1 0 0,1 0 0 0 0,0-4 1 0 0,2-3-455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0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6553 0 0,'3'0'116'0'0,"1"1"-1"0"0,-1-1 0 0 0,0 1 0 0 0,0-1 0 0 0,0 1 0 0 0,0 0 0 0 0,0 0 1 0 0,0 1-1 0 0,0-1 0 0 0,0 1 0 0 0,-1-1 0 0 0,1 1 0 0 0,0 0 0 0 0,-1 0 1 0 0,1 0-1 0 0,-1 0 0 0 0,0 1 0 0 0,0-1 0 0 0,0 0 0 0 0,0 1 0 0 0,3 5 1 0 0,3 6 61 0 0,0 1 1 0 0,-2 0 0 0 0,7 20 0 0 0,6 14 233 0 0,-15-42-327 0 0,-1 0 1 0 0,1-1-1 0 0,0 0 1 0 0,1 1-1 0 0,-1-2 0 0 0,1 1 1 0 0,1 0-1 0 0,-1-1 1 0 0,1 0-1 0 0,0 0 1 0 0,0-1-1 0 0,0 0 1 0 0,0 0-1 0 0,1 0 0 0 0,0-1 1 0 0,0 0-1 0 0,0 0 1 0 0,0 0-1 0 0,0-1 1 0 0,0 0-1 0 0,1-1 0 0 0,-1 0 1 0 0,1 0-1 0 0,-1 0 1 0 0,1-1-1 0 0,-1 0 1 0 0,1-1-1 0 0,-1 0 1 0 0,1 0-1 0 0,-1 0 0 0 0,1-1 1 0 0,-1 0-1 0 0,0 0 1 0 0,12-6-1 0 0,-17 6-50 0 0,1 1 0 0 0,0-1-1 0 0,0 0 1 0 0,-1 0 0 0 0,1 0 0 0 0,-1 0-1 0 0,0 0 1 0 0,1 0 0 0 0,-1-1 0 0 0,0 1-1 0 0,0-1 1 0 0,-1 0 0 0 0,3-3-1 0 0,-3 5-25 0 0,-1-1-1 0 0,1 1 1 0 0,0-1-1 0 0,-1 1 1 0 0,1-1-1 0 0,-1 1 1 0 0,0-1-1 0 0,1 1 1 0 0,-1-1-1 0 0,0 1 1 0 0,0-1-1 0 0,0 1 1 0 0,0-1-1 0 0,0 0 1 0 0,-1 1-1 0 0,1-1 0 0 0,0 1 1 0 0,-1-1-1 0 0,1 1 1 0 0,-1-1-1 0 0,1 1 1 0 0,-1 0-1 0 0,0-1 1 0 0,0 1-1 0 0,0 0 1 0 0,1-1-1 0 0,-3-1 1 0 0,-14-11-250 0 0,0 1-1 0 0,0 1 1 0 0,-1 1 0 0 0,-1 0 0 0 0,0 1 0 0 0,0 1 0 0 0,-1 1 0 0 0,0 0 0 0 0,0 2-1 0 0,-24-5 1 0 0,43 11-40 0 0,-1 0-1 0 0,0-1 0 0 0,0 1 0 0 0,0-1 0 0 0,0 0 0 0 0,1 0 1 0 0,-1 0-1 0 0,0 0 0 0 0,1 0 0 0 0,-1 0 0 0 0,1 0 1 0 0,-1 0-1 0 0,1 0 0 0 0,-3-3 0 0 0,4-2 88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1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9074 0 0,'1'0'21'0'0,"0"0"1"0"0,-1 0-1 0 0,1 0 0 0 0,-1 1 1 0 0,1-1-1 0 0,-1 0 1 0 0,1 0-1 0 0,0 0 0 0 0,-1 1 1 0 0,1-1-1 0 0,-1 0 0 0 0,1 1 1 0 0,-1-1-1 0 0,0 0 1 0 0,1 1-1 0 0,-1-1 0 0 0,1 1 1 0 0,-1-1-1 0 0,0 1 0 0 0,1-1 1 0 0,-1 1-1 0 0,0-1 1 0 0,1 1-1 0 0,-1-1 0 0 0,0 1 1 0 0,0-1-1 0 0,0 1 0 0 0,1-1 1 0 0,-1 1-1 0 0,0 0 1 0 0,0 0-1 0 0,8 26-90 0 0,-7-22 159 0 0,6 26 132 0 0,-2 0 0 0 0,3 52-1 0 0,-1 0-17 0 0,47 177 205 0 0,-39-196-313 0 0,-12-53-154 0 0,0 1 0 0 0,-1-1-1 0 0,0 0 1 0 0,-1 1 0 0 0,0-1 0 0 0,-1 1-1 0 0,0 0 1 0 0,-4 20 0 0 0,4-31-137 0 0,-1 0 0 0 0,1 0 1 0 0,-1 0-1 0 0,1 0 0 0 0,-1-1 0 0 0,1 1 1 0 0,-1 0-1 0 0,1 0 0 0 0,-1 0 0 0 0,1-1 0 0 0,-1 1 1 0 0,0 0-1 0 0,0-1 0 0 0,1 1 0 0 0,-1-1 1 0 0,0 1-1 0 0,0-1 0 0 0,0 1 0 0 0,1-1 1 0 0,-1 0-1 0 0,-2 1 0 0 0,-3 1-1532 0 0</inkml:trace>
  <inkml:trace contextRef="#ctx0" brushRef="#br0" timeOffset="1">0 339 13283 0 0,'0'-1'26'0'0,"0"0"0"0"0,0 0 0 0 0,0 0 0 0 0,1 0-1 0 0,-1 0 1 0 0,0-1 0 0 0,1 1 0 0 0,-1 0 0 0 0,1 0 0 0 0,-1 0 0 0 0,1 0 0 0 0,-1 0 0 0 0,1 0 0 0 0,-1 1 0 0 0,1-1-1 0 0,0 0 1 0 0,0 0 0 0 0,0 0 0 0 0,-1 1 0 0 0,1-1 0 0 0,0 0 0 0 0,0 1 0 0 0,0-1 0 0 0,0 0 0 0 0,0 1 0 0 0,0-1 0 0 0,0 1-1 0 0,0 0 1 0 0,0-1 0 0 0,0 1 0 0 0,1 0 0 0 0,-1 0 0 0 0,0 0 0 0 0,0 0 0 0 0,2 0 0 0 0,46-4-425 0 0,-45 4 430 0 0,49 1-234 0 0,116-4 220 0 0,-57-10-3820 0 0,-93 10 3515 0 0,3 1-457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2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80 8218 0 0,'0'0'3609'0'0,"-28"24"-4186"0"0,22-12 791 0 0,2-5 258 0 0,-3-16-192 0 0,6 5-269 0 0,0 0 1 0 0,0 0-1 0 0,1 1 0 0 0,-1-1 1 0 0,1 0-1 0 0,0 0 0 0 0,0 0 1 0 0,0 1-1 0 0,1-1 0 0 0,-1 0 1 0 0,1 0-1 0 0,2-5 0 0 0,1-17 55 0 0,-7 12-460 0 0,-3 24 180 0 0,-5 28 9 0 0,7-16 251 0 0,1 1 1 0 0,0 0-1 0 0,2-1 1 0 0,1 1-1 0 0,1 0 1 0 0,1-1 0 0 0,0 1-1 0 0,9 29 1 0 0,-9-46 27 0 0,0 1 0 0 0,0-1 0 0 0,1 0 0 0 0,0 0 0 0 0,0 0 0 0 0,1-1 0 0 0,-1 1 0 0 0,1-1 0 0 0,0 0 0 0 0,1 0 0 0 0,-1 0 0 0 0,1 0 0 0 0,0-1 0 0 0,0 0 0 0 0,12 7 0 0 0,-12-9-15 0 0,-1 0-1 0 0,1 0 0 0 0,0 0 0 0 0,0-1 0 0 0,0 1 0 0 0,0-1 1 0 0,0 0-1 0 0,0-1 0 0 0,0 0 0 0 0,0 1 0 0 0,0-1 0 0 0,0-1 1 0 0,0 1-1 0 0,0-1 0 0 0,0 0 0 0 0,0 0 0 0 0,0-1 0 0 0,0 1 1 0 0,-1-1-1 0 0,1 0 0 0 0,5-3 0 0 0,-6 2 2 0 0,1-1-1 0 0,-2 1 1 0 0,1-1-1 0 0,0 0 1 0 0,-1 0-1 0 0,1 0 1 0 0,-1 0-1 0 0,0-1 1 0 0,3-7-1 0 0,6-6 74 0 0,-6 8-79 0 0,0 1 0 0 0,-1-1 0 0 0,0 0 0 0 0,-1 0 0 0 0,0 0 0 0 0,5-21 1 0 0,7-65 141 0 0,-3 46-108 0 0,1 4 16 0 0,-8 4-35 0 0,-5 41-94 0 0,7 3-536 0 0,1 33-4752 0 0,-4-23 3543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6:52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7 11170 0 0,'-4'-2'-36'0'0,"1"1"-1"0"0,0 0 1 0 0,-1 0 0 0 0,1 1-1 0 0,0-1 1 0 0,-1 1-1 0 0,1-1 1 0 0,-1 1-1 0 0,1 0 1 0 0,-1 1-1 0 0,1-1 1 0 0,0 1-1 0 0,-1-1 1 0 0,1 1-1 0 0,0 0 1 0 0,-1 0-1 0 0,1 0 1 0 0,0 1 0 0 0,0-1-1 0 0,0 1 1 0 0,0 0-1 0 0,0-1 1 0 0,0 1-1 0 0,0 1 1 0 0,-4 3-1 0 0,1 0-14 0 0,0-1 0 0 0,0 1 0 0 0,1 0 1 0 0,-1 0-1 0 0,1 1 0 0 0,1-1 0 0 0,-1 1 0 0 0,1 0 0 0 0,1 0 0 0 0,-5 10 0 0 0,6-11 36 0 0,1 0 0 0 0,-1 0 0 0 0,1 0 1 0 0,0 0-1 0 0,1 0 0 0 0,-1 1 0 0 0,1-1 0 0 0,0 0 0 0 0,1 0 0 0 0,0 0 1 0 0,0 0-1 0 0,3 11 0 0 0,-1-10 47 0 0,0 0 1 0 0,0-1-1 0 0,1 1 1 0 0,0-1-1 0 0,0 0 1 0 0,1 0-1 0 0,0 0 1 0 0,0 0-1 0 0,0-1 1 0 0,9 7-1 0 0,16 12 154 0 0,-18-16-114 0 0,0 1 0 0 0,-1 0 0 0 0,-1 1 0 0 0,0 0 1 0 0,16 20-1 0 0,-24-27-48 0 0,0-1 0 0 0,-1 1 1 0 0,1 0-1 0 0,-1 0 0 0 0,0 0 0 0 0,0 0 1 0 0,0 1-1 0 0,0-1 0 0 0,-1 0 0 0 0,1 0 1 0 0,-1 0-1 0 0,0 1 0 0 0,1-1 1 0 0,-2 0-1 0 0,1 0 0 0 0,0 1 0 0 0,-1-1 1 0 0,1 0-1 0 0,-1 0 0 0 0,0 0 0 0 0,0 1 1 0 0,0-1-1 0 0,-1 0 0 0 0,1-1 0 0 0,-1 1 1 0 0,1 0-1 0 0,-1 0 0 0 0,0-1 1 0 0,0 1-1 0 0,-5 4 0 0 0,-2 3 8 0 0,-1-1 1 0 0,0 1-1 0 0,0-2 1 0 0,-1 1-1 0 0,0-2 1 0 0,-1 1-1 0 0,0-2 0 0 0,0 1 1 0 0,0-2-1 0 0,-23 8 1 0 0,1-4-1162 0 0,-1-1 1 0 0,-65 6-1 0 0,65-11-278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9394 0 0,'0'0'695'0'0,"-2"2"-510"0"0,-1 4-156 0 0,1 1-1 0 0,-1-1 1 0 0,1 1 0 0 0,0-1-1 0 0,1 1 1 0 0,0 0-1 0 0,0 0 1 0 0,0 0 0 0 0,1 8-1 0 0,4 72-898 0 0,-2-57 987 0 0,5 28-171 0 0,15 66 0 0 0,-7-48 40 0 0,-2-15-31 0 0,3-2 1 0 0,2 1 0 0 0,33 69-1 0 0,94 166-304 0 0,-95-198 214 0 0,-3-12 71 0 0,110 151-1 0 0,88 56 378 0 0,-207-250-244 0 0,3-3-1 0 0,1-1 1 0 0,2-2 0 0 0,64 40-1 0 0,-70-53 134 0 0,2-2 0 0 0,1-1 0 0 0,0-2-1 0 0,2-2 1 0 0,83 20 0 0 0,-73-26 69 0 0,0-2 0 0 0,0-3 0 0 0,0-2 0 0 0,76-6 0 0 0,-51-4-25 0 0,0-4 0 0 0,102-28 1 0 0,-165 36-255 0 0,15-6-40 0 0,1 1 0 0 0,0 2 0 0 0,0 1 0 0 0,1 1 0 0 0,37 1 0 0 0,-49 4-2065 0 0,0-2 0 0 0,36-5 0 0 0,-40 2 198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1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 9978 0 0,'-5'-2'27'0'0,"-1"1"1"0"0,1-1-1 0 0,-1 1 0 0 0,1 1 0 0 0,-1-1 1 0 0,-9 1-1 0 0,14 0-71 0 0,0 1-1 0 0,0-1 1 0 0,0 0 0 0 0,0 0-1 0 0,0 0 1 0 0,1 1 0 0 0,-1-1 0 0 0,0 0-1 0 0,0 1 1 0 0,1-1 0 0 0,-1 1-1 0 0,0-1 1 0 0,0 1 0 0 0,1-1-1 0 0,-1 1 1 0 0,0 0 0 0 0,1-1 0 0 0,-1 1-1 0 0,0 1 1 0 0,0-1-1 0 0,1 1 1 0 0,0-1-1 0 0,-1 1 1 0 0,1-1-1 0 0,0 0 0 0 0,0 1 1 0 0,0-1-1 0 0,0 1 0 0 0,0-1 1 0 0,0 1-1 0 0,0-1 1 0 0,1 0-1 0 0,-1 1 0 0 0,0-1 1 0 0,1 1-1 0 0,0 0 0 0 0,6 16-18 0 0,0-2-1 0 0,1 1 1 0 0,1-1-1 0 0,1-1 0 0 0,0 1 1 0 0,1-2-1 0 0,14 15 1 0 0,10 8 94 0 0,52 42 1 0 0,-10-25 354 0 0,-27-21 343 0 0,-48-31-688 0 0,1-1-1 0 0,-1 1 1 0 0,0 0-1 0 0,0 1 1 0 0,0-1-1 0 0,0 0 1 0 0,-1 0-1 0 0,1 1 1 0 0,-1-1-1 0 0,1 1 1 0 0,-1 0 0 0 0,0-1-1 0 0,0 1 1 0 0,0 0-1 0 0,0 0 1 0 0,-1 0-1 0 0,1-1 1 0 0,-1 1-1 0 0,1 0 1 0 0,-1 0-1 0 0,0 4 1 0 0,-1 1 40 0 0,0-1 0 0 0,0 0 1 0 0,-1 0-1 0 0,1 0 0 0 0,-2 0 0 0 0,1 0 0 0 0,-6 11 1 0 0,5-15-56 0 0,0-1 0 0 0,0 1 1 0 0,0-1-1 0 0,0 1 1 0 0,0-1-1 0 0,0 0 1 0 0,0 0-1 0 0,-1-1 0 0 0,1 1 1 0 0,-1-1-1 0 0,-3 2 1 0 0,-10 4-3 0 0,-108 65-4670 0 0,110-64 3264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1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60 10866 0 0,'-10'-18'270'0'0,"9"14"-196"0"0,-1 0-1 0 0,0 1 1 0 0,0-1-1 0 0,0 0 0 0 0,-1 1 1 0 0,1 0-1 0 0,-1 0 1 0 0,0-1-1 0 0,0 1 0 0 0,-4-3 1 0 0,6 6-279 0 0,0 1 121 0 0,0 1 1 0 0,1 0-1 0 0,-1 0 1 0 0,0 1-1 0 0,1-1 1 0 0,-1 0-1 0 0,1 0 1 0 0,0 0-1 0 0,-1 0 1 0 0,1 0-1 0 0,1 4 1 0 0,-2 90-723 0 0,0 58 699 0 0,31 266 0 0 0,4-278-863 0 0,-21-98 929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325 199 11306 0 0,'-5'-13'28'0'0,"-2"-1"0"0"0,0 1 0 0 0,0 1 0 0 0,-1-1 0 0 0,-1 1 0 0 0,-11-13 0 0 0,18 22-52 0 0,-1 1 1 0 0,1-1 0 0 0,-1 1-1 0 0,1 0 1 0 0,-1 0 0 0 0,0 0-1 0 0,0 0 1 0 0,0 1 0 0 0,0-1-1 0 0,0 1 1 0 0,0-1 0 0 0,-1 1-1 0 0,1 0 1 0 0,0 0 0 0 0,-1 1-1 0 0,1-1 1 0 0,0 1 0 0 0,-1-1-1 0 0,1 1 1 0 0,-1 0 0 0 0,1 1-1 0 0,0-1 1 0 0,-1 0 0 0 0,1 1-1 0 0,0 0 1 0 0,-1 0 0 0 0,1 0-1 0 0,0 0 1 0 0,0 0 0 0 0,0 1-1 0 0,0 0 1 0 0,-4 2 0 0 0,-5 4-43 0 0,1 0 0 0 0,1 1 0 0 0,-1 1 0 0 0,2 0 0 0 0,-1 0 0 0 0,1 1 0 0 0,1 0 0 0 0,0 0 0 0 0,1 1 0 0 0,0 0 0 0 0,0 0 0 0 0,1 1 0 0 0,1-1 1 0 0,-7 27-1 0 0,5-8 87 0 0,1 1 0 0 0,1 0 0 0 0,2 0 0 0 0,1 0 0 0 0,3 42 0 0 0,-1-54-9 0 0,2 0 0 0 0,1 0 0 0 0,9 36 0 0 0,-9-46-1 0 0,0 0 0 0 0,1-1 0 0 0,1 1 0 0 0,0-1 0 0 0,0 0 0 0 0,0-1 0 0 0,1 1 0 0 0,1-1 0 0 0,10 11 0 0 0,-13-15 21 0 0,0 0-1 0 0,1 0 1 0 0,0 0-1 0 0,0 0 0 0 0,0 0 1 0 0,0-1-1 0 0,1 0 0 0 0,0 0 1 0 0,-1-1-1 0 0,1 0 0 0 0,0 0 1 0 0,0 0-1 0 0,0 0 1 0 0,0-1-1 0 0,0 0 0 0 0,1 0 1 0 0,-1-1-1 0 0,7 0 0 0 0,-5-1 63 0 0,0-1-1 0 0,0 1 0 0 0,0-1 1 0 0,0-1-1 0 0,-1 0 1 0 0,1 0-1 0 0,-1 0 0 0 0,0-1 1 0 0,0 0-1 0 0,0 0 0 0 0,-1-1 1 0 0,1 0-1 0 0,10-10 1 0 0,-6 2 104 0 0,0 0 1 0 0,-1 0 0 0 0,0-1-1 0 0,-1 0 1 0 0,-1-1 0 0 0,0 0-1 0 0,-1 0 1 0 0,-1-1 0 0 0,0 1-1 0 0,-1-2 1 0 0,0 1-1 0 0,-2 0 1 0 0,0-1 0 0 0,-1 0-1 0 0,0-32 1 0 0,-2 19-12 0 0,-1-1-1 0 0,-2 1 1 0 0,-1 0-1 0 0,-1 0 1 0 0,-2 1-1 0 0,-1-1 1 0 0,-1 1-1 0 0,-14-28 1 0 0,16 41-139 0 0,-1 1 0 0 0,-1 0 0 0 0,0 0 0 0 0,-12-13 0 0 0,18 24-75 0 0,-1 0 0 0 0,0-1 1 0 0,1 1-1 0 0,-2 1 0 0 0,1-1 1 0 0,0 0-1 0 0,-1 1 0 0 0,1 0 1 0 0,-1 0-1 0 0,0 1 0 0 0,0-1 1 0 0,0 1-1 0 0,0 0 0 0 0,-1 0 1 0 0,1 1-1 0 0,-7-2 0 0 0,9 4-22 0 0,1-1-1 0 0,-1 1 1 0 0,1-1-1 0 0,-1 1 1 0 0,1 0-1 0 0,-1 0 1 0 0,1 0-1 0 0,-1 0 1 0 0,1 1-1 0 0,0-1 1 0 0,-1 0-1 0 0,1 1 1 0 0,0 0-1 0 0,0-1 1 0 0,0 1-1 0 0,0 0 1 0 0,1 0-1 0 0,-4 5 1 0 0,-26 42-1003 0 0,21-27 88 0 0,0 0 0 0 0,1 1 0 0 0,2 1 0 0 0,0-1 0 0 0,1 1 0 0 0,-4 44 0 0 0,8-39-469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2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8538 0 0,'3'1'6'0'0,"1"-1"1"0"0,-1 1-1 0 0,0 0 0 0 0,1-1 1 0 0,-1 1-1 0 0,0 1 1 0 0,0-1-1 0 0,0 0 0 0 0,0 1 1 0 0,0 0-1 0 0,0-1 1 0 0,0 1-1 0 0,0 1 0 0 0,-1-1 1 0 0,1 0-1 0 0,-1 0 1 0 0,1 1-1 0 0,-1 0 0 0 0,3 4 1 0 0,-2-2 0 0 0,-1 0 0 0 0,0 0 1 0 0,0 0-1 0 0,0 1 0 0 0,0-1 0 0 0,-1 1 0 0 0,0-1 1 0 0,0 1-1 0 0,0-1 0 0 0,-1 1 0 0 0,0 8 1 0 0,3 127 561 0 0,-5-125 3604 0 0,-2-36-3231 0 0,-3-38-856 0 0,7 52-60 0 0,0 0 1 0 0,0 0-1 0 0,1 0 0 0 0,0 0 0 0 0,0 0 0 0 0,0 0 1 0 0,1 0-1 0 0,-1 0 0 0 0,1 0 0 0 0,5-7 0 0 0,2-5 48 0 0,23-31-1 0 0,-21 34-63 0 0,-1 0 0 0 0,12-25-1 0 0,-16 27-11 0 0,0 1 0 0 0,1-1 0 0 0,13-18 1 0 0,-17 28-205 0 0,-1 0 0 0 0,1 0 0 0 0,-1 0 1 0 0,1 0-1 0 0,0 0 0 0 0,1 0 1 0 0,-1 1-1 0 0,0 0 0 0 0,1-1 1 0 0,-1 1-1 0 0,1 0 0 0 0,0 1 1 0 0,-1-1-1 0 0,1 1 0 0 0,0 0 0 0 0,0 0 1 0 0,5-1-1 0 0,2 3-1156 0 0,0 1-279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2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3 11314 0 0,'0'-1'10'0'0,"-1"1"-1"0"0,1 0 1 0 0,-1-1-1 0 0,1 1 0 0 0,-1 0 1 0 0,1 0-1 0 0,-1 0 0 0 0,1 0 1 0 0,-1 0-1 0 0,0-1 1 0 0,1 1-1 0 0,-1 0 0 0 0,1 0 1 0 0,-1 0-1 0 0,1 0 1 0 0,-1 0-1 0 0,1 1 0 0 0,-1-1 1 0 0,0 0-1 0 0,1 0 0 0 0,-1 0 1 0 0,1 0-1 0 0,-1 1 1 0 0,1-1-1 0 0,-1 0 0 0 0,0 1 1 0 0,-20 13-124 0 0,-22 28-323 0 0,35-34 454 0 0,-129 112-81 0 0,84-76 108 0 0,-61 64-1 0 0,96-90-21 0 0,12-12-13 0 0,0 1 1 0 0,0-1-1 0 0,0 1 0 0 0,1 0 0 0 0,0 0 1 0 0,-4 8-1 0 0,1-3 18 0 0,7-12-23 0 0,0 1 1 0 0,0 1 0 0 0,1-1 0 0 0,-1 0 0 0 0,0 0 0 0 0,1 0-1 0 0,-1 0 1 0 0,0 1 0 0 0,1-1 0 0 0,-1 0 0 0 0,1 0 0 0 0,0 1 0 0 0,-1 1-1 0 0,1-1 5 0 0,-1 0 0 0 0,0 0-1 0 0,0 0 1 0 0,0 0 0 0 0,0 0-1 0 0,0-1 1 0 0,0 1 0 0 0,0 0-1 0 0,0 0 1 0 0,-1-1-1 0 0,1 1 1 0 0,-1-1 0 0 0,-2 3-1 0 0,-10 11-91 0 0,14-14 16 0 0,-8 16-4585 0 0,6-16 4064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175 591 6481 0 0,'2'-2'56'0'0,"0"1"0"0"0,0-1 0 0 0,0 0 0 0 0,0-1 0 0 0,-1 1 0 0 0,1 0 0 0 0,0 0 0 0 0,-1-1 0 0 0,0 1 0 0 0,0-1 0 0 0,1 1 0 0 0,-2-1 0 0 0,1 0 0 0 0,0 1 0 0 0,0-1 0 0 0,-1 0 0 0 0,1 0 0 0 0,-1 1 0 0 0,0-1 0 0 0,0 0 0 0 0,0-3 0 0 0,-1-4 193 0 0,0-1 1 0 0,0 1-1 0 0,-1 0 0 0 0,-4-14 0 0 0,3 17-100 0 0,0 0 0 0 0,0 1 0 0 0,-1-1 0 0 0,0 1 0 0 0,0 0 0 0 0,-1 0-1 0 0,0 0 1 0 0,0 1 0 0 0,0-1 0 0 0,-1 1 0 0 0,0 1 0 0 0,1-1 0 0 0,-10-4 0 0 0,13 8-169 0 0,-1 1 1 0 0,1-1-1 0 0,-1 1 0 0 0,1 0 1 0 0,-1 0-1 0 0,1 0 1 0 0,-1 0-1 0 0,0 0 1 0 0,1 1-1 0 0,-1-1 1 0 0,1 1-1 0 0,-1 0 0 0 0,1-1 1 0 0,0 1-1 0 0,-1 0 1 0 0,1 1-1 0 0,0-1 1 0 0,-1 0-1 0 0,1 1 1 0 0,0-1-1 0 0,0 1 0 0 0,0-1 1 0 0,0 1-1 0 0,1 0 1 0 0,-1 0-1 0 0,0 0 1 0 0,1 0-1 0 0,-1 0 1 0 0,-1 4-1 0 0,-3 3-78 0 0,1 0 0 0 0,0 1 0 0 0,1-1 0 0 0,0 1 0 0 0,-6 20 0 0 0,6-8 80 0 0,0 0 0 0 0,1 0 0 0 0,1 1 0 0 0,3 44 0 0 0,0-56 42 0 0,0 1-1 0 0,0-1 0 0 0,2 0 1 0 0,-1 0-1 0 0,1 0 0 0 0,1 0 1 0 0,0 0-1 0 0,0-1 0 0 0,1 1 1 0 0,1-1-1 0 0,10 15 0 0 0,-15-23 7 0 0,1 0 1 0 0,0 0-1 0 0,0 0 0 0 0,0 0 0 0 0,0-1 0 0 0,0 1 0 0 0,0 0 0 0 0,1-1 0 0 0,-1 0 0 0 0,1 1 0 0 0,-1-1 0 0 0,1 0 0 0 0,-1 0 0 0 0,1 0 0 0 0,-1-1 0 0 0,1 1 0 0 0,0-1 0 0 0,-1 1 0 0 0,6-1 0 0 0,-3 0 23 0 0,0-1-1 0 0,0 0 1 0 0,-1 0 0 0 0,1 0 0 0 0,0-1 0 0 0,-1 0 0 0 0,1 0 0 0 0,-1 0 0 0 0,1 0-1 0 0,4-4 1 0 0,6-5 79 0 0,-1-1-1 0 0,0 0 1 0 0,0-1-1 0 0,19-25 1 0 0,-11 10 73 0 0,-1-1 1 0 0,-1 0 0 0 0,-2-2 0 0 0,28-62 0 0 0,-24 43 299 0 0,-11 26 13 0 0,-1-1 0 0 0,11-42 0 0 0,-14 37-32 0 0,-2 0 0 0 0,-2-1 0 0 0,1-41-1 0 0,-4 56-302 0 0,-1 0-1 0 0,-1 0 1 0 0,-6-30-1 0 0,7 40-138 0 0,-1 0 0 0 0,0 0 0 0 0,0 0-1 0 0,-1 1 1 0 0,0-1 0 0 0,0 0 0 0 0,0 1-1 0 0,0 0 1 0 0,-1 0 0 0 0,0 0 0 0 0,0 0-1 0 0,-8-6 1 0 0,11 10-102 0 0,-15 14-1587 0 0,14-9 1587 0 0,1 0-1 0 0,-1 0 1 0 0,1 0-1 0 0,0 0 1 0 0,0 0 0 0 0,0 0-1 0 0,1 0 1 0 0,-1 0-1 0 0,1 1 1 0 0,1 5-1 0 0,4 43-53 0 0,-5-49 99 0 0,36 299 145 0 0,22-45 27 0 0,-56-252-153 0 0,0 0 0 0 0,0-1 0 0 0,1 1 0 0 0,0-1-1 0 0,0 0 1 0 0,0 1 0 0 0,1-1 0 0 0,-1-1 0 0 0,1 1 0 0 0,0-1 0 0 0,1 1 0 0 0,8 6 0 0 0,-11-10 4 0 0,0 1 0 0 0,0-1 0 0 0,0 0-1 0 0,0 0 1 0 0,0 0 0 0 0,0 0 0 0 0,0 0 0 0 0,1 0 0 0 0,-1-1-1 0 0,0 1 1 0 0,1-1 0 0 0,-1 0 0 0 0,0 1 0 0 0,1-1 0 0 0,-1 0-1 0 0,0 0 1 0 0,1-1 0 0 0,-1 1 0 0 0,0 0 0 0 0,1-1 0 0 0,-1 0-1 0 0,0 1 1 0 0,0-1 0 0 0,1 0 0 0 0,-1 0 0 0 0,0 0 0 0 0,0 0-1 0 0,0-1 1 0 0,0 1 0 0 0,0 0 0 0 0,-1-1 0 0 0,1 1 0 0 0,0-1-1 0 0,2-4 1 0 0,6-6 33 0 0,-1 0 0 0 0,-1-1 0 0 0,0-1-1 0 0,0 1 1 0 0,-2-1 0 0 0,0-1 0 0 0,0 1 0 0 0,-1-1-1 0 0,-1 0 1 0 0,-1 0 0 0 0,0 0 0 0 0,-1-1 0 0 0,1-25-1 0 0,-3 31-41 0 0,0 0 0 0 0,0 0 0 0 0,-1 0 0 0 0,0 0 0 0 0,-1 1-1 0 0,0-1 1 0 0,0 0 0 0 0,-1 1 0 0 0,-1 0 0 0 0,1 0 0 0 0,-2 0 0 0 0,1 0-1 0 0,-1 0 1 0 0,0 1 0 0 0,-1 0 0 0 0,0 0 0 0 0,0 0 0 0 0,-1 1 0 0 0,0 0-1 0 0,0 0 1 0 0,-1 1 0 0 0,-12-9 0 0 0,19 14-17 0 0,-1 1 0 0 0,1-1 1 0 0,0 0-1 0 0,-1 0 0 0 0,1 1 0 0 0,-1-1 1 0 0,1 1-1 0 0,-1-1 0 0 0,0 1 0 0 0,1 0 1 0 0,-1-1-1 0 0,1 1 0 0 0,-1 0 0 0 0,0 0 1 0 0,1 0-1 0 0,-1 0 0 0 0,1 1 0 0 0,-1-1 1 0 0,1 0-1 0 0,-1 1 0 0 0,0-1 0 0 0,1 1 1 0 0,-3 0-1 0 0,2 1-11 0 0,0-1 0 0 0,0 1 0 0 0,0 0 0 0 0,0 0 0 0 0,0 0 0 0 0,0 1 0 0 0,0-1 0 0 0,1 0 1 0 0,-1 1-1 0 0,1-1 0 0 0,0 1 0 0 0,-2 2 0 0 0,-2 10-84 0 0,1-1 0 0 0,0 0 0 0 0,-3 29 0 0 0,7-43 109 0 0,-2 16-2 0 0,1 0-1 0 0,0-1 0 0 0,1 1 0 0 0,1 0 0 0 0,1-1 1 0 0,0 1-1 0 0,1-1 0 0 0,1 1 0 0 0,0-1 0 0 0,1 0 0 0 0,0-1 1 0 0,2 1-1 0 0,-1-1 0 0 0,2 0 0 0 0,0-1 0 0 0,0 0 1 0 0,19 21-1 0 0,-23-30 14 0 0,0 0 0 0 0,1 0 0 0 0,0 0 0 0 0,-1-1 0 0 0,1 0 0 0 0,1 0 0 0 0,-1 0 0 0 0,0-1 0 0 0,1 1 0 0 0,-1-1 0 0 0,1-1 0 0 0,-1 1 0 0 0,1-1 0 0 0,0 0 0 0 0,0 0 0 0 0,0-1 0 0 0,-1 1 0 0 0,1-1 0 0 0,0-1 0 0 0,0 1 0 0 0,0-1 0 0 0,0 0 0 0 0,-1 0 0 0 0,8-3 0 0 0,-5 1 0 0 0,0-1 0 0 0,0 1 0 0 0,0-2 0 0 0,0 1 0 0 0,-1-1 0 0 0,0 0 0 0 0,0 0-1 0 0,0-1 1 0 0,0 0 0 0 0,-1 0 0 0 0,0-1 0 0 0,-1 0 0 0 0,1 0 0 0 0,-1 0 0 0 0,7-14 0 0 0,0-2 10 0 0,-5 10-7 0 0,0-1 0 0 0,-1 0 0 0 0,0 0 1 0 0,5-24-1 0 0,-10 34-21 0 0,-1 1 0 0 0,1-1 0 0 0,-1 1 0 0 0,1-1 0 0 0,0 1 0 0 0,0 0 0 0 0,1-1 0 0 0,-1 1 0 0 0,1 0 0 0 0,0 0 0 0 0,-1 0 0 0 0,1 0 0 0 0,0 1 0 0 0,1-1 0 0 0,4-5 0 0 0,-7 8-67 0 0,3 5-414 0 0,0 0 456 0 0,0 1-1 0 0,-1-1 1 0 0,1 1-1 0 0,-1 0 1 0 0,-1 0 0 0 0,1 0-1 0 0,-1 0 1 0 0,1 7-1 0 0,2 58 32 0 0,-2-34 26 0 0,-1 11 1384 0 0,0-54-1021 0 0,3-7-297 0 0,0-4-54 0 0,0 0 0 0 0,2 1 0 0 0,-1-1 0 0 0,2 1-1 0 0,0 0 1 0 0,2 1 0 0 0,-1-1 0 0 0,16-18 0 0 0,-17 26-235 0 0,1 0-1 0 0,-1 1 1 0 0,1 0-1 0 0,1 1 1 0 0,-1 0 0 0 0,1 0-1 0 0,1 1 1 0 0,-1 0 0 0 0,0 1-1 0 0,20-7 1 0 0,-20 9-731 0 0,0 0 0 0 0,1 0 1 0 0,-1 1-1 0 0,1 0 0 0 0,-1 1 0 0 0,1 0 1 0 0,14 1-1 0 0,-14 2-739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81 543 1768 0 0,'-26'26'1921'0'0,"19"-20"-1332"0"0,0 0 1 0 0,1 1-1 0 0,-1 0 1 0 0,1 0-1 0 0,1 0 0 0 0,-6 9 1 0 0,10-14-513 0 0,1 0 0 0 0,-1-1 0 0 0,0 1 1 0 0,0 0-1 0 0,1 1 0 0 0,0-1 0 0 0,-1 0 0 0 0,1 0 1 0 0,0 0-1 0 0,0 0 0 0 0,0 0 0 0 0,0 0 0 0 0,0 0 0 0 0,0 0 1 0 0,1 0-1 0 0,-1 1 0 0 0,1-1 0 0 0,0 0 0 0 0,-1 0 1 0 0,1-1-1 0 0,0 1 0 0 0,0 0 0 0 0,0 0 0 0 0,0 0 1 0 0,1-1-1 0 0,-1 1 0 0 0,0 0 0 0 0,1-1 0 0 0,-1 1 0 0 0,1-1 1 0 0,3 3-1 0 0,1 0 56 0 0,0 0-1 0 0,0 0 1 0 0,1 0 0 0 0,0-1 0 0 0,0 0 0 0 0,0 0-1 0 0,0-1 1 0 0,0 0 0 0 0,0 0 0 0 0,1-1 0 0 0,-1 0-1 0 0,0 0 1 0 0,1 0 0 0 0,-1-1 0 0 0,1 0 0 0 0,-1-1-1 0 0,1 0 1 0 0,-1 0 0 0 0,10-3 0 0 0,-8 2-80 0 0,-1 0 0 0 0,0 0 0 0 0,0-1 1 0 0,-1 0-1 0 0,1-1 0 0 0,0 0 0 0 0,-1 0 1 0 0,0-1-1 0 0,0 0 0 0 0,0 0 0 0 0,-1 0 1 0 0,0-1-1 0 0,0 0 0 0 0,0 0 0 0 0,-1 0 0 0 0,10-15 1 0 0,-13 15-18 0 0,0 0 1 0 0,0 0 0 0 0,0 0 0 0 0,-1-1 0 0 0,0 1-1 0 0,0 0 1 0 0,0-1 0 0 0,-1 1 0 0 0,0-1 0 0 0,0 1-1 0 0,-1-1 1 0 0,-1-8 0 0 0,0 4-8 0 0,-1 0-1 0 0,0 1 1 0 0,0-1 0 0 0,-1 0-1 0 0,0 1 1 0 0,-8-12-1 0 0,10 18-16 0 0,0 1-1 0 0,0-1 0 0 0,-1 1 0 0 0,1 0 0 0 0,-1 0 0 0 0,0 0 0 0 0,0 1 0 0 0,0-1 1 0 0,0 1-1 0 0,-1 0 0 0 0,1-1 0 0 0,0 1 0 0 0,-1 1 0 0 0,0-1 0 0 0,1 0 1 0 0,-1 1-1 0 0,0 0 0 0 0,0 0 0 0 0,0 0 0 0 0,0 0 0 0 0,0 1 0 0 0,0-1 0 0 0,0 1 1 0 0,0 0-1 0 0,-6 1 0 0 0,5 0-7 0 0,0 0 0 0 0,0 0 1 0 0,1 1-1 0 0,-1 0 0 0 0,0-1 1 0 0,1 1-1 0 0,-1 1 0 0 0,1-1 1 0 0,-1 1-1 0 0,1 0 0 0 0,0 0 1 0 0,0 0-1 0 0,1 0 0 0 0,-1 1 1 0 0,1 0-1 0 0,-1-1 0 0 0,1 1 1 0 0,0 0-1 0 0,1 1 0 0 0,-4 5 1 0 0,3-2 12 0 0,0 1 1 0 0,0 1 0 0 0,1-1-1 0 0,0 0 1 0 0,0 0 0 0 0,1 1-1 0 0,0-1 1 0 0,1 1 0 0 0,0-1-1 0 0,1 1 1 0 0,0-1 0 0 0,0 1 0 0 0,1-1-1 0 0,0 0 1 0 0,4 12 0 0 0,0-4 8 0 0,1 0 1 0 0,0-1-1 0 0,1 0 1 0 0,0 0 0 0 0,2-1-1 0 0,0 0 1 0 0,14 17 0 0 0,-19-27-55 0 0,0 1 0 0 0,1-1 1 0 0,-1 0-1 0 0,1 0 0 0 0,1-1 1 0 0,-1 0-1 0 0,1 0 0 0 0,-1 0 1 0 0,1-1-1 0 0,0 0 0 0 0,1 0 1 0 0,-1-1-1 0 0,9 3 0 0 0,-5-4-148 0 0,1 1-1 0 0,-1-1 0 0 0,1-1 1 0 0,-1 0-1 0 0,1-1 0 0 0,0 0 0 0 0,-1-1 1 0 0,12-3-1 0 0,0-1-250 0 0,0-2 0 0 0,0-1 0 0 0,-1 0 0 0 0,0-2-1 0 0,-1-1 1 0 0,0 0 0 0 0,33-27 0 0 0,-45 31 462 0 0,-1 0 1 0 0,0-1-1 0 0,0 0 0 0 0,-1 0 0 0 0,0 0 0 0 0,-1-1 1 0 0,0 0-1 0 0,0 0 0 0 0,-1-1 0 0 0,0 0 1 0 0,5-19-1 0 0,-9 26 50 0 0,0 0 1 0 0,0 0 0 0 0,0-1-1 0 0,0 1 1 0 0,-1 0 0 0 0,1-1-1 0 0,-1 1 1 0 0,0 0-1 0 0,-1-1 1 0 0,1 1 0 0 0,-1 0-1 0 0,0 0 1 0 0,0-1 0 0 0,0 1-1 0 0,-1 0 1 0 0,1 0-1 0 0,-1 0 1 0 0,0 0 0 0 0,0 0-1 0 0,0 1 1 0 0,-1-1-1 0 0,1 1 1 0 0,-1-1 0 0 0,0 1-1 0 0,0 0 1 0 0,0 0 0 0 0,0 0-1 0 0,-1 0 1 0 0,1 1-1 0 0,-1-1 1 0 0,0 1 0 0 0,0 0-1 0 0,1 0 1 0 0,-6-1 0 0 0,0-1-63 0 0,0 1 1 0 0,0 0 0 0 0,0 1 0 0 0,0 0 0 0 0,-1 1 0 0 0,1 0 0 0 0,-1 0-1 0 0,-18 1 1 0 0,23 1-43 0 0,-1 0 0 0 0,0 0 0 0 0,1 0 0 0 0,-1 0 0 0 0,1 1 0 0 0,0 0 0 0 0,-1 0 0 0 0,1 1 0 0 0,0-1 0 0 0,0 1 0 0 0,1 0 0 0 0,-1 1-1 0 0,0-1 1 0 0,1 1 0 0 0,0 0 0 0 0,-5 5 0 0 0,5-3-1 0 0,-1 1 1 0 0,1-1-1 0 0,0 1 0 0 0,1 0 0 0 0,-1 1 1 0 0,2-1-1 0 0,-1 0 0 0 0,1 1 1 0 0,0 0-1 0 0,0-1 0 0 0,1 1 0 0 0,0 0 1 0 0,0 8-1 0 0,1-3 19 0 0,1 0 1 0 0,0 1-1 0 0,0-1 0 0 0,1 0 1 0 0,1 0-1 0 0,1 0 0 0 0,4 12 1 0 0,-6-20 6 0 0,0-1 1 0 0,1 1 0 0 0,0-1-1 0 0,-1 0 1 0 0,1 0 0 0 0,1 0-1 0 0,-1 0 1 0 0,1 0 0 0 0,-1-1-1 0 0,1 1 1 0 0,0-1 0 0 0,0 0-1 0 0,0-1 1 0 0,1 1 0 0 0,-1-1-1 0 0,1 1 1 0 0,0-1 0 0 0,-1 0-1 0 0,1-1 1 0 0,0 0 0 0 0,0 1-1 0 0,0-1 1 0 0,0-1 0 0 0,0 1-1 0 0,0-1 1 0 0,0 0 0 0 0,0 0-1 0 0,0 0 1 0 0,0-1 0 0 0,0 0-1 0 0,0 0 1 0 0,0 0 0 0 0,0 0-1 0 0,0-1 1 0 0,8-4 0 0 0,8-7 20 0 0,-1 0 0 0 0,-1-1 0 0 0,0-1 0 0 0,-1-1 1 0 0,30-34-1 0 0,-20 15 66 0 0,-2-1-1 0 0,27-48 1 0 0,-46 72-52 0 0,-1-1-1 0 0,-1 0 1 0 0,0-1 0 0 0,-1 1-1 0 0,0-1 1 0 0,-1 0 0 0 0,-1 0-1 0 0,0 0 1 0 0,0-26-1 0 0,-4-10 116 0 0,-11-72 0 0 0,6 71-98 0 0,7 44-50 0 0,-1-7 27 0 0,-1 1 0 0 0,0-1 0 0 0,-1 1 0 0 0,-1 0 0 0 0,-7-20 0 0 0,11 33-44 0 0,0-1 0 0 0,0 1 1 0 0,0 0-1 0 0,0 0 0 0 0,0 0 0 0 0,0 0 1 0 0,-1 0-1 0 0,1 0 0 0 0,0-1 0 0 0,0 1 1 0 0,0 0-1 0 0,0 0 0 0 0,0 0 0 0 0,0 0 1 0 0,0 0-1 0 0,0 0 0 0 0,0-1 0 0 0,-1 1 1 0 0,1 0-1 0 0,0 0 0 0 0,0 0 0 0 0,0 0 1 0 0,0 0-1 0 0,0 0 0 0 0,0 0 0 0 0,-1 0 1 0 0,1 0-1 0 0,0 0 0 0 0,0 0 0 0 0,0 0 1 0 0,0 0-1 0 0,0 0 0 0 0,-1 0 0 0 0,1 0 1 0 0,0 0-1 0 0,0 0 0 0 0,0 0 1 0 0,0 0-1 0 0,0 0 0 0 0,-1 0 0 0 0,1 0 1 0 0,0 0-1 0 0,0 0 0 0 0,0 0 0 0 0,0 0 1 0 0,0 0-1 0 0,-1 0 0 0 0,1 0 0 0 0,0 1 1 0 0,0-1-1 0 0,0 0 0 0 0,0 0 0 0 0,-6 11-176 0 0,-2 15-5 0 0,-2 33 241 0 0,3 0 1 0 0,2 0-1 0 0,4 1 1 0 0,1 0 0 0 0,4-1-1 0 0,1 1 1 0 0,26 108-1 0 0,9-22 293 0 0,-32-122-385 0 0,1-1 1 0 0,0 0 0 0 0,2-1 0 0 0,15 23 0 0 0,-16-34-1459 0 0,-7-8-87 0 0,-2-3 1473 0 0,-1 0-1 0 0,0 0 1 0 0,1 0 0 0 0,-1 0 0 0 0,0 0-1 0 0,1 0 1 0 0,-1 0 0 0 0,0 0-1 0 0,1 0 1 0 0,-1 0 0 0 0,0 0-1 0 0,0-1 1 0 0,1 1 0 0 0,-1 0-1 0 0,0 0 1 0 0,1 0 0 0 0,-1 0 0 0 0,7-8-3004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16716 0 0,'3'0'-57'0'0,"0"-1"1"0"0,-1 1 0 0 0,1 1 0 0 0,0-1 0 0 0,-1 0 0 0 0,1 1 0 0 0,0-1-1 0 0,-1 1 1 0 0,1 0 0 0 0,-1 0 0 0 0,1 0 0 0 0,-1 0 0 0 0,1 0 0 0 0,-1 1-1 0 0,0-1 1 0 0,1 1 0 0 0,-1-1 0 0 0,0 1 0 0 0,0 0 0 0 0,0 0 0 0 0,-1 0 0 0 0,1 0-1 0 0,0 0 1 0 0,-1 0 0 0 0,2 4 0 0 0,5 5-8 0 0,0 2 0 0 0,-1-1-1 0 0,6 18 1 0 0,0 4 11 0 0,-2 1 0 0 0,-1 1 0 0 0,-2 0 0 0 0,-1 0 0 0 0,2 42 0 0 0,-3 190 42 0 0,-6-190 63 0 0,0 63 116 0 0,38 280 0 0 0,-15-246-1199 0 0,-20-101-6068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5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 12235 0 0,'2'-7'27'0'0,"0"0"1"0"0,1 0 0 0 0,0 1-1 0 0,1-1 1 0 0,-1 1 0 0 0,1 0 0 0 0,0 0-1 0 0,1 0 1 0 0,0 0 0 0 0,0 1-1 0 0,0 0 1 0 0,0 0 0 0 0,1 0 0 0 0,-1 1-1 0 0,8-5 1 0 0,-4 4-56 0 0,0 1 0 0 0,1 0 0 0 0,-1 0 0 0 0,1 1 0 0 0,0 0 0 0 0,0 1 0 0 0,0 0 0 0 0,0 0 0 0 0,1 1 0 0 0,10 0 0 0 0,-7 1 4 0 0,-1 1 0 0 0,1 0 0 0 0,0 1 0 0 0,0 0 0 0 0,-1 1 0 0 0,1 1 0 0 0,-1 0 0 0 0,0 1 0 0 0,0 0 0 0 0,0 1 0 0 0,-1 0 0 0 0,0 1 0 0 0,0 1 0 0 0,-1-1 0 0 0,0 2 1 0 0,13 12-1 0 0,-19-15 32 0 0,-1 1 1 0 0,1-1 0 0 0,-1 1-1 0 0,0 0 1 0 0,-1 0 0 0 0,0 1-1 0 0,0-1 1 0 0,0 1 0 0 0,-1 0-1 0 0,0-1 1 0 0,-1 1 0 0 0,1 0-1 0 0,-2 0 1 0 0,1 0 0 0 0,-1 0-1 0 0,0 0 1 0 0,-1 0 0 0 0,0 0-1 0 0,-3 12 1 0 0,2-7 26 0 0,-2-1 1 0 0,1 0 0 0 0,-2 0-1 0 0,1 0 1 0 0,-2 0-1 0 0,0-1 1 0 0,0 0-1 0 0,-1 0 1 0 0,0 0 0 0 0,-1-1-1 0 0,-15 16 1 0 0,16-20-35 0 0,0-2 1 0 0,1 1-1 0 0,-2-1 1 0 0,1 0-1 0 0,0 0 0 0 0,-1-1 1 0 0,0 0-1 0 0,0 0 1 0 0,0-1-1 0 0,0 0 1 0 0,0 0-1 0 0,-11 0 1 0 0,4 0-139 0 0,0-2-1 0 0,0 1 1 0 0,-1-2 0 0 0,1 0 0 0 0,-27-6 0 0 0,36 5 5 0 0,1 1 1 0 0,-1-1 0 0 0,1 0 0 0 0,0 0 0 0 0,0-1 0 0 0,0 1 0 0 0,0-1 0 0 0,1 0 0 0 0,-1-1 0 0 0,1 1 0 0 0,0-1 0 0 0,-8-8 0 0 0,10 10-47 0 0,1 0 1 0 0,-1 0-1 0 0,1 0 0 0 0,0-1 0 0 0,0 1 1 0 0,0-1-1 0 0,0 1 0 0 0,0 0 0 0 0,1-1 1 0 0,-1 0-1 0 0,1 1 0 0 0,-1-1 0 0 0,1 1 1 0 0,0-1-1 0 0,0 0 0 0 0,0 1 0 0 0,0-1 0 0 0,1 1 1 0 0,-1-1-1 0 0,1 1 0 0 0,-1-1 0 0 0,1 1 1 0 0,0-1-1 0 0,0 1 0 0 0,0-1 0 0 0,0 1 1 0 0,1 0-1 0 0,-1 0 0 0 0,3-4 0 0 0,6-6-1102 0 0,0 1-58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198 167 1584 0 0,'21'-4'808'0'0,"-1"-1"-1"0"0,26-10 0 0 0,-38 12-404 0 0,0-1 0 0 0,0 0 0 0 0,0 0 0 0 0,-1 0 0 0 0,0-1 0 0 0,1 0 1 0 0,-2-1-1 0 0,9-7 0 0 0,-14 12-327 0 0,1-1 0 0 0,-1 1 1 0 0,0-1-1 0 0,1 0 0 0 0,-1 1 1 0 0,0-1-1 0 0,0 0 0 0 0,0 1 1 0 0,-1-1-1 0 0,1 0 1 0 0,0 0-1 0 0,-1 0 0 0 0,1 0 1 0 0,-1 0-1 0 0,1 0 0 0 0,-1 0 1 0 0,0 0-1 0 0,0 0 0 0 0,0 0 1 0 0,0 0-1 0 0,0 0 0 0 0,0 0 1 0 0,-1 0-1 0 0,1 0 1 0 0,-1 0-1 0 0,1 0 0 0 0,-1 1 1 0 0,0-1-1 0 0,0 0 0 0 0,0 0 1 0 0,0 0-1 0 0,0 1 0 0 0,0-1 1 0 0,0 0-1 0 0,-1 1 0 0 0,1-1 1 0 0,0 1-1 0 0,-3-2 0 0 0,0 0-51 0 0,1 1 0 0 0,0-1 0 0 0,-1 1 0 0 0,1 0 0 0 0,-1 0 0 0 0,0 0 0 0 0,1 1 0 0 0,-1-1 0 0 0,0 1 0 0 0,0 0 0 0 0,0 0 0 0 0,0 1-1 0 0,0-1 1 0 0,0 1 0 0 0,-1 0 0 0 0,1 0 0 0 0,0 0 0 0 0,-5 1 0 0 0,-1 2-50 0 0,0 0-1 0 0,0 1 1 0 0,0 1 0 0 0,0 0 0 0 0,1 0-1 0 0,-1 0 1 0 0,1 1 0 0 0,-13 13 0 0 0,0 1-26 0 0,-37 43 0 0 0,47-48 75 0 0,0 1-1 0 0,1 0 1 0 0,1 1 0 0 0,0 1 0 0 0,2-1 0 0 0,0 2 0 0 0,1-1 0 0 0,0 1-1 0 0,-3 21 1 0 0,9-39-13 0 0,1 0 0 0 0,0 0-1 0 0,-1 1 1 0 0,1-1-1 0 0,0 0 1 0 0,0 0 0 0 0,0 0-1 0 0,0 0 1 0 0,0 0-1 0 0,0 1 1 0 0,0-1 0 0 0,0 0-1 0 0,1 0 1 0 0,-1 0 0 0 0,0 0-1 0 0,1 0 1 0 0,-1 0-1 0 0,1 0 1 0 0,-1 0 0 0 0,1 0-1 0 0,-1 0 1 0 0,1 0-1 0 0,0 0 1 0 0,-1 0 0 0 0,1 0-1 0 0,1 1 1 0 0,0-1 13 0 0,-1-1-1 0 0,1 1 1 0 0,0-1 0 0 0,0 1 0 0 0,-1-1-1 0 0,1 1 1 0 0,0-1 0 0 0,0 0 0 0 0,-1 0 0 0 0,1 0-1 0 0,0 0 1 0 0,0 0 0 0 0,-1 0 0 0 0,1-1-1 0 0,2 0 1 0 0,2 0 45 0 0,-1-1 1 0 0,1 1-1 0 0,-1-1 0 0 0,0-1 0 0 0,0 1 0 0 0,1-1 1 0 0,-2 0-1 0 0,1 0 0 0 0,8-7 0 0 0,157-210 1314 0 0,-168 217-1367 0 0,25-32 299 0 0,-25 33-317 0 0,0 0-1 0 0,-1 1 1 0 0,1-1-1 0 0,0 0 0 0 0,0 1 1 0 0,0 0-1 0 0,0-1 1 0 0,0 1-1 0 0,0 0 0 0 0,0 0 1 0 0,0 0-1 0 0,1 0 0 0 0,-1 1 1 0 0,0-1-1 0 0,5 0 1 0 0,-6 1-4 0 0,1 1 1 0 0,-1 0 0 0 0,1 0 0 0 0,-1-1 0 0 0,0 1-1 0 0,1 0 1 0 0,-1 0 0 0 0,0 0 0 0 0,0 0-1 0 0,0 1 1 0 0,1-1 0 0 0,-1 0 0 0 0,0 0-1 0 0,-1 1 1 0 0,1-1 0 0 0,0 1 0 0 0,0-1 0 0 0,0 3-1 0 0,16 36-18 0 0,-13-31 21 0 0,25 74-1 0 0,-19-52-169 0 0,20 45-1 0 0,-30-75 67 0 0,1 0 0 0 0,-1 0 1 0 0,1 0-1 0 0,-1 0 0 0 0,1 0 0 0 0,-1 0 0 0 0,1 0 0 0 0,-1 0 0 0 0,1 0 0 0 0,0 0 0 0 0,0 0 0 0 0,-1-1 1 0 0,1 1-1 0 0,0 0 0 0 0,0-1 0 0 0,0 1 0 0 0,0 0 0 0 0,0-1 0 0 0,0 1 0 0 0,0-1 0 0 0,0 1 1 0 0,0-1-1 0 0,0 0 0 0 0,0 1 0 0 0,0-1 0 0 0,0 0 0 0 0,0 0 0 0 0,0 0 0 0 0,0 0 0 0 0,1 0 0 0 0,-1 0 1 0 0,0 0-1 0 0,0 0 0 0 0,2-1 0 0 0,0 0-314 0 0,1-1-1 0 0,0-1 1 0 0,0 1-1 0 0,-1 0 1 0 0,0-1 0 0 0,1 1-1 0 0,4-6 1 0 0,7-4 250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6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11771 0 0,'6'4'173'0'0,"-2"2"-110"0"0,0 0 0 0 0,0 1-1 0 0,0-1 1 0 0,-1 1 0 0 0,0 0 0 0 0,0 0 0 0 0,3 11 0 0 0,11 61 285 0 0,-7-29-298 0 0,38 145 1924 0 0,-45-201-1536 0 0,2-4-406 0 0,-1 1 1 0 0,0-1-1 0 0,-1 1 1 0 0,0-1-1 0 0,-1 0 1 0 0,0 0-1 0 0,1-17 1 0 0,-2 25-35 0 0,0 0-345 0 0,-1 0 0 0 0,1-1-1 0 0,1 1 1 0 0,-1-1 0 0 0,0 1 0 0 0,1 0-1 0 0,-1 0 1 0 0,3-3 0 0 0,-2 3 191 0 0,-1 1 0 0 0,0-1 0 0 0,1 1 0 0 0,-1-1 0 0 0,0 0 0 0 0,0 0 0 0 0,0 1 0 0 0,0-1 0 0 0,-1 0 0 0 0,2-4 0 0 0,-2 6 128 0 0,0 0-1 0 0,0 0 0 0 0,0-1 1 0 0,0 1-1 0 0,0 0 1 0 0,0-1-1 0 0,0 1 0 0 0,0 0 1 0 0,0-1-1 0 0,0 1 0 0 0,0 0 1 0 0,0 0-1 0 0,0-1 1 0 0,0 1-1 0 0,0 0 0 0 0,0-1 1 0 0,0 1-1 0 0,0 0 0 0 0,0 0 1 0 0,0-1-1 0 0,-1 1 0 0 0,1 0 1 0 0,0 0-1 0 0,0-1 1 0 0,0 1-1 0 0,-1 0 0 0 0,1 0 1 0 0,0-1-1 0 0,0 1 0 0 0,0 0 1 0 0,-1 0-1 0 0,1 0 1 0 0,0 0-1 0 0,-1-1 0 0 0,1 1 1 0 0,0 0-1 0 0,0 0 0 0 0,-1 0 1 0 0,1 0-1 0 0,0 0 1 0 0,-1 0-1 0 0,1 0 0 0 0,0 0 1 0 0,0 0-1 0 0,-1 0 0 0 0,1 0 1 0 0,0 0-1 0 0,-1 0 1 0 0,1 0-1 0 0,0 0 0 0 0,-1 0 1 0 0,-13 9-1640 0 0,5-1 367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6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13035 0 0,'1'-2'-21'0'0,"1"0"0"0"0,-1-1 0 0 0,1 1 0 0 0,-1 0 0 0 0,1 0 0 0 0,0 0 1 0 0,0 1-1 0 0,-1-1 0 0 0,2 0 0 0 0,-1 1 0 0 0,0-1 0 0 0,0 1 0 0 0,0-1 0 0 0,1 1 1 0 0,-1 0-1 0 0,0 0 0 0 0,1 0 0 0 0,-1 0 0 0 0,1 1 0 0 0,-1-1 0 0 0,6 0 0 0 0,-6 1 27 0 0,0-1 0 0 0,0 1 0 0 0,0 0 0 0 0,0 0 0 0 0,0 0 0 0 0,0 0 0 0 0,0 0 0 0 0,0 0 0 0 0,0 1 0 0 0,0-1 0 0 0,0 1 0 0 0,0-1 0 0 0,0 1 0 0 0,0 0 0 0 0,0-1 0 0 0,0 1 0 0 0,0 0 0 0 0,-1 0 0 0 0,1 1-1 0 0,0-1 1 0 0,-1 0 0 0 0,1 1 0 0 0,-1-1 0 0 0,1 0 0 0 0,-1 1 0 0 0,1 0 0 0 0,-1-1 0 0 0,1 4 0 0 0,3 7 120 0 0,-1-6-62 0 0,-1 1 0 0 0,-1 0 0 0 0,1-1 0 0 0,-1 1 0 0 0,0 0 0 0 0,-1 1 0 0 0,0-1 0 0 0,0 0 0 0 0,0 9 0 0 0,0 53 223 0 0,1-51-177 0 0,-2 1 0 0 0,-2 22 0 0 0,2-41-90 0 0,0 1-1 0 0,0-1 1 0 0,0 0-1 0 0,0 0 1 0 0,0 0-1 0 0,0 0 1 0 0,0 0-1 0 0,0 0 1 0 0,0 0-1 0 0,0 1 1 0 0,0-1-1 0 0,0 0 1 0 0,0 0-1 0 0,0 0 1 0 0,0 0-1 0 0,1 0 1 0 0,-1 0-1 0 0,0 0 1 0 0,0 1-1 0 0,0-1 1 0 0,0 0-1 0 0,0 0 1 0 0,0 0-1 0 0,0 0 1 0 0,0 0-1 0 0,0 0 1 0 0,0 0-1 0 0,0 0 1 0 0,1 0-1 0 0,-1 0 1 0 0,0 0-1 0 0,0 0 1 0 0,0 1-1 0 0,0-1 1 0 0,0 0-1 0 0,0 0 1 0 0,0 0-1 0 0,1 0 1 0 0,-1 0-1 0 0,0 0 1 0 0,0 0-1 0 0,0 0 1 0 0,0 0-1 0 0,0 0 1 0 0,0 0-1 0 0,0 0 1 0 0,1 0-1 0 0,-1 0 1 0 0,0 0-1 0 0,0 0 1 0 0,0-1-1 0 0,0 1 1 0 0,0 0-1 0 0,0 0 1 0 0,1 0-1 0 0,10-6 272 0 0,8-13-116 0 0,2-40-26 0 0,-17 45-105 0 0,0 1-1 0 0,0 0 0 0 0,1 1 0 0 0,1-1 1 0 0,0 1-1 0 0,1 0 0 0 0,0 1 0 0 0,16-20 0 0 0,-14 21-469 0 0,1 0 0 0 0,1 1 0 0 0,-1 0 0 0 0,1 1 0 0 0,1 0 0 0 0,-1 1 0 0 0,1 0 0 0 0,1 1 1 0 0,-1 0-1 0 0,1 1 0 0 0,0 0 0 0 0,0 1 0 0 0,19-3 0 0 0,92-16-5433 0 0,-96 17 5647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776 77 1104 0 0,'6'-2'550'0'0,"22"-6"-358"0"0,-10 5 6653 0 0,-30-2-4652 0 0,0 9-2071 0 0,0 0 1 0 0,0 1-1 0 0,0 0 1 0 0,1 0-1 0 0,0 2 1 0 0,-16 11-1 0 0,13-9-99 0 0,10-7-28 0 0,1 0 1 0 0,0 1 0 0 0,0-1-1 0 0,0 1 1 0 0,1-1 0 0 0,-1 1-1 0 0,0 0 1 0 0,1 0-1 0 0,0 0 1 0 0,0 0 0 0 0,0 0-1 0 0,0 1 1 0 0,0-1 0 0 0,1 1-1 0 0,0-1 1 0 0,-1 1-1 0 0,1 0 1 0 0,0-1 0 0 0,1 1-1 0 0,-1 4 1 0 0,1 5 14 0 0,0 1 0 0 0,1-1 1 0 0,0 0-1 0 0,6 20 0 0 0,-4-20 30 0 0,-1 0 0 0 0,0 1 1 0 0,-1 19-1 0 0,-1-14-12 0 0,0-12 7 0 0,0 0 1 0 0,-1 0-1 0 0,0 0 1 0 0,-2 11-1 0 0,2-15-58 0 0,-1 0 0 0 0,1 0 0 0 0,0 0 0 0 0,-1-1-1 0 0,1 1 1 0 0,-1-1 0 0 0,0 1 0 0 0,0-1-1 0 0,0 0 1 0 0,0 1 0 0 0,0-1 0 0 0,-1 0 0 0 0,1-1-1 0 0,-5 4 1 0 0,-11 3-188 0 0,0-3-93 0 0</inkml:trace>
  <inkml:trace contextRef="#ctx0" brushRef="#br0" timeOffset="1">165 22 15851 0 0,'-18'-11'1121'0'0,"-1"4"-1265"0"0,3 4-216 0 0,0 3 840 0 0,-1 4-1345 0 0,-3 9-1943 0 0,1 3 2384 0 0,-1 4-857 0 0,1 0 1289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7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1 11835 0 0,'-12'3'-59'0'0,"1"1"0"0"0,-1 1 0 0 0,1 0 1 0 0,0 1-1 0 0,0 0 0 0 0,1 0 0 0 0,-1 1 0 0 0,2 1 1 0 0,-1-1-1 0 0,1 2 0 0 0,0-1 0 0 0,1 1 1 0 0,-9 11-1 0 0,-8 16 46 0 0,1 0 1 0 0,-27 54-1 0 0,22-36 101 0 0,16-31 40 0 0,2 0 0 0 0,0 1-1 0 0,2 0 1 0 0,0 1 0 0 0,2 0 0 0 0,1 0-1 0 0,1 0 1 0 0,-4 47 0 0 0,9-57-57 0 0,0-1-1 0 0,0 1 1 0 0,2 0 0 0 0,0 0 0 0 0,0-1-1 0 0,1 1 1 0 0,1-1 0 0 0,1 0 0 0 0,0 0-1 0 0,1 0 1 0 0,0-1 0 0 0,1 0 0 0 0,0 0 0 0 0,1 0-1 0 0,1-1 1 0 0,16 18 0 0 0,-19-24-173 0 0,8 9 264 0 0,0-1 0 0 0,1-1-1 0 0,19 14 1 0 0,-31-24-311 0 0,1-1-1 0 0,-1 1 1 0 0,1-1-1 0 0,-1 0 1 0 0,1-1-1 0 0,0 1 0 0 0,0-1 1 0 0,0 1-1 0 0,0-1 1 0 0,0 0-1 0 0,0-1 1 0 0,0 1-1 0 0,0-1 1 0 0,0 1-1 0 0,0-1 1 0 0,0 0-1 0 0,0-1 1 0 0,0 1-1 0 0,0-1 1 0 0,0 0-1 0 0,0 0 0 0 0,5-2 1 0 0,-7 2 10 0 0,0 0 0 0 0,0-1 0 0 0,0 1 1 0 0,0-1-1 0 0,0 1 0 0 0,0-1 0 0 0,-1 0 0 0 0,1 0 0 0 0,2-4 1 0 0,5-9-25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 13947 0 0,'0'-1'15'0'0,"0"1"0"0"0,0 0 0 0 0,-1-1 0 0 0,1 1 0 0 0,0 0-1 0 0,0-1 1 0 0,0 1 0 0 0,0-1 0 0 0,0 1 0 0 0,0 0 0 0 0,0-1 0 0 0,0 1 0 0 0,0 0 0 0 0,0-1 0 0 0,0 1-1 0 0,0-1 1 0 0,0 1 0 0 0,0 0 0 0 0,0-1 0 0 0,0 1 0 0 0,1 0 0 0 0,-1-1 0 0 0,0 1 0 0 0,0 0 0 0 0,0-1 0 0 0,0 1-1 0 0,1 0 1 0 0,-1-1 0 0 0,0 1 0 0 0,0 0 0 0 0,1 0 0 0 0,-1-1 0 0 0,0 1 0 0 0,1 0 0 0 0,-1 0 0 0 0,0 0-1 0 0,1-1 1 0 0,15 8-130 0 0,17 21-326 0 0,-31-27 475 0 0,67 65 19 0 0,89 88 172 0 0,-128-121-139 0 0,-2 1 0 0 0,48 75 0 0 0,-72-101-104 0 0,0 1-1 0 0,0-1 1 0 0,-1 0 0 0 0,4 17 0 0 0,-6-22-180 0 0,0 0 0 0 0,-1 0 0 0 0,1-1 0 0 0,-1 1 0 0 0,0 0 0 0 0,0 0 0 0 0,0-1 0 0 0,0 1 0 0 0,0 0 0 0 0,0 0 0 0 0,-1-1 0 0 0,0 1 0 0 0,1 0 0 0 0,-1-1 0 0 0,0 1 0 0 0,0 0 0 0 0,0-1 0 0 0,-1 1 0 0 0,1-1 0 0 0,-2 3 0 0 0,-3-2-126 0 0,0-3-508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3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8850 0 0,'0'0'136'0'0,"16"1"127"0"0,9 0-40 0 0,-1-1 0 0 0,41-5 0 0 0,-41 2-172 0 0,0 1-1 0 0,-1 1 0 0 0,1 1 1 0 0,24 3-1 0 0,-7 9-1656 0 0,-36-9 484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8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7 13299 0 0,'-2'-1'37'0'0,"-1"0"1"0"0,1 0-1 0 0,-1 0 1 0 0,0 0-1 0 0,1 1 1 0 0,-1-1-1 0 0,0 1 1 0 0,1 0-1 0 0,-1 0 1 0 0,0 0-1 0 0,1 0 1 0 0,-1 0-1 0 0,0 0 1 0 0,1 1-1 0 0,-1-1 1 0 0,0 1-1 0 0,1 0 0 0 0,-1 0 1 0 0,1 0-1 0 0,-1 0 1 0 0,1 0-1 0 0,-1 0 1 0 0,1 1-1 0 0,0-1 1 0 0,0 1-1 0 0,0 0 1 0 0,0 0-1 0 0,0 0 1 0 0,0 0-1 0 0,-2 2 1 0 0,-8 10-195 0 0,1 0 0 0 0,0 1 0 0 0,-13 23 0 0 0,13-19 247 0 0,-38 56-217 0 0,13-22-87 0 0,1 2 0 0 0,4 1 0 0 0,-41 98 0 0 0,69-146-92 0 0,0 1-1 0 0,1-1 0 0 0,0 1 1 0 0,1 0-1 0 0,0 0 1 0 0,0 0-1 0 0,0-1 0 0 0,3 18 1 0 0,5 1-1073 0 0</inkml:trace>
  <inkml:trace contextRef="#ctx0" brushRef="#br0" timeOffset="1">868 434 13755 0 0,'0'0'17'0'0,"6"22"-431"0"0,-5-9 374 0 0,-1 0 1 0 0,0 0-1 0 0,-1-1 1 0 0,0 1-1 0 0,-1 0 1 0 0,-5 20-1 0 0,-30 74-475 0 0,13-42-857 0 0,17-48 591 0 0,6-14 554 0 0,-1 0 1 0 0,1 0-1 0 0,0 0 1 0 0,-1 0-1 0 0,2 0 1 0 0,-1 1-1 0 0,0-1 1 0 0,1 0-1 0 0,-1 1 1 0 0,1-1-1 0 0,0 5 1 0 0,4 5 69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46 15923 0 0,'-1'3'56'0'0,"0"-1"0"0"0,0 1 0 0 0,0-1-1 0 0,0 1 1 0 0,0 0 0 0 0,0-1-1 0 0,1 1 1 0 0,-1 0 0 0 0,1-1 0 0 0,0 1-1 0 0,0 0 1 0 0,0 0 0 0 0,0-1 0 0 0,1 6-1 0 0,-1-1-56 0 0,0 13-38 0 0,1-1 0 0 0,1 1-1 0 0,0-1 1 0 0,1 1 0 0 0,2-1-1 0 0,0 0 1 0 0,0 0 0 0 0,2-1-1 0 0,11 22 1 0 0,-17-38 40 0 0,0 0 1 0 0,1 0-1 0 0,-1 0 0 0 0,1-1 1 0 0,0 1-1 0 0,-1-1 0 0 0,1 1 1 0 0,0-1-1 0 0,0 0 0 0 0,0 0 1 0 0,0 0-1 0 0,0 0 0 0 0,0 0 1 0 0,0 0-1 0 0,0 0 0 0 0,1 0 1 0 0,-1-1-1 0 0,0 0 0 0 0,0 1 1 0 0,1-1-1 0 0,-1 0 0 0 0,0 0 1 0 0,1 0-1 0 0,-1 0 0 0 0,0 0 1 0 0,0-1-1 0 0,1 1 0 0 0,-1-1 1 0 0,0 1-1 0 0,0-1 0 0 0,0 0 1 0 0,0 0-1 0 0,3-2 0 0 0,9-3-10 0 0,0-2 0 0 0,-1 0 0 0 0,23-17 0 0 0,-23 15-47 0 0,64-57-167 0 0,-62 52 220 0 0,0-1 0 0 0,-2-1 0 0 0,0 0 0 0 0,0-1 0 0 0,-2 0 0 0 0,16-34 0 0 0,-10 30 28 0 0,-15 20-23 0 0,0 0-1 0 0,0 0 0 0 0,0 0 1 0 0,0-1-1 0 0,0 1 0 0 0,-1 0 1 0 0,1-1-1 0 0,-1 0 0 0 0,2-3 1 0 0,-3 5-18 0 0,4 21-1075 0 0,-9 86 892 0 0,2-72 154 0 0,1 0 1 0 0,2 0 0 0 0,8 62 0 0 0,6-26 41 0 0,-5-27 90 0 0,-2 1 0 0 0,3 54 1 0 0,-9-78-45 0 0,-2 1 0 0 0,0 0-1 0 0,-1 0 1 0 0,-1 0 0 0 0,-6 21 0 0 0,6-33-2 0 0,0 0-1 0 0,-1 0 0 0 0,0 0 0 0 0,0-1 0 0 0,-1 1 0 0 0,0-1 1 0 0,0 0-1 0 0,-1 0 0 0 0,0-1 0 0 0,0 0 0 0 0,-1 0 0 0 0,0 0 1 0 0,-10 7-1 0 0,8-7 22 0 0,-1-1 0 0 0,0 0-1 0 0,0-1 1 0 0,-1 0 0 0 0,1 0 0 0 0,-1-1 0 0 0,0-1 0 0 0,0 0 0 0 0,0 0 0 0 0,-1-1 0 0 0,-17 1 0 0 0,22-3-224 0 0,1 0 1 0 0,0-1 0 0 0,-1 1-1 0 0,1-1 1 0 0,0-1-1 0 0,0 1 1 0 0,0-1 0 0 0,0 0-1 0 0,-10-5 1 0 0,11 4-289 0 0,0 0 0 0 0,1-1 0 0 0,-1 1 0 0 0,1-1 0 0 0,-1 0 1 0 0,1 0-1 0 0,1 0 0 0 0,-1-1 0 0 0,0 1 0 0 0,1-1 0 0 0,-5-10 0 0 0,-4-8-1931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09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15755 0 0,'101'124'-223'0'0,"99"129"221"0"0,-186-234 7 0 0,0 1 0 0 0,-2 0 0 0 0,-1 0 0 0 0,0 1 0 0 0,-1 1 1 0 0,10 34-1 0 0,-16-38 13 0 0,0 0 0 0 0,-1 1 0 0 0,-1-1 0 0 0,0 1-1 0 0,-2-1 1 0 0,0 1 0 0 0,-1-1 0 0 0,-7 34 0 0 0,-1-16 68 0 0,-2 0 1 0 0,-1-1-1 0 0,-2-1 0 0 0,-2 0 0 0 0,-25 41 0 0 0,19-34 9 0 0,7-16-63 0 0,-2-1 0 0 0,-1-1-1 0 0,-1 0 1 0 0,-1-1 0 0 0,0-1-1 0 0,-36 27 1 0 0,-37 18-1135 0 0,64-48 602 0 0,-4 4-229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 4921 0 0,'-7'-20'1671'0'0,"8"37"99"0"0,-1-16-1788 0 0,42 569 4070 0 0,-53-483-1527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7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6857 0 0,'1'-2'40'0'0,"1"-1"-1"0"0,-1 1 0 0 0,1 0 0 0 0,-1-1 0 0 0,1 1 0 0 0,0 0 0 0 0,0 0 1 0 0,0 0-1 0 0,0 0 0 0 0,0 1 0 0 0,0-1 0 0 0,1 1 0 0 0,-1-1 0 0 0,1 1 1 0 0,-1 0-1 0 0,1-1 0 0 0,-1 1 0 0 0,1 1 0 0 0,0-1 0 0 0,-1 0 0 0 0,1 1 1 0 0,0-1-1 0 0,3 1 0 0 0,10-3 268 0 0,1 1 0 0 0,25 0 0 0 0,5 0 130 0 0,-33 1-624 0 0,-1 0 0 0 0,0 1-1 0 0,1 0 1 0 0,-1 1 0 0 0,0 1 0 0 0,0 0 0 0 0,26 7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8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12931 0 0,'0'0'-162'0'0,"-1"2"-231"0"0,-3 13 263 0 0,1 0 1 0 0,1 0-1 0 0,0 1 0 0 0,1 28 1 0 0,-2 16-101 0 0,-1-14 236 0 0,2 0 0 0 0,4 46 0 0 0,1-68 36 0 0,8 33 1 0 0,-4-25-4867 0 0,-7-29 3952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8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11402 0 0,'-3'22'523'0'0,"9"109"-873"0"0,-2-92 235 0 0,-2 1 0 0 0,-1-1 0 0 0,-2 0 0 0 0,-8 49 0 0 0,3-65-2035 0 0,-14 39 0 0 0,20-60 1994 0 0,-8 18-1563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9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12 1104 0 0,'-4'-2'129'0'0,"0"1"0"0"0,0-1 0 0 0,0 0 0 0 0,0 1 0 0 0,0 0-1 0 0,0 0 1 0 0,0 0 0 0 0,-1 1 0 0 0,1 0 0 0 0,0-1 0 0 0,0 1 0 0 0,-1 1-1 0 0,1-1 1 0 0,0 1 0 0 0,0-1 0 0 0,0 1 0 0 0,-1 0 0 0 0,1 1 0 0 0,0-1 0 0 0,0 1-1 0 0,0 0 1 0 0,1 0 0 0 0,-6 3 0 0 0,1-1 78 0 0,0 1-1 0 0,1 1 1 0 0,0-1 0 0 0,-1 1 0 0 0,2 1-1 0 0,-1-1 1 0 0,1 1 0 0 0,0 0-1 0 0,-10 16 1 0 0,-3 12 68 0 0,-16 26 184 0 0,-52 130 1 0 0,80-170-410 0 0,0 0 0 0 0,1 1-1 0 0,2-1 1 0 0,0 1 0 0 0,1 0 0 0 0,2 1 0 0 0,0-1 0 0 0,1 0 0 0 0,1 1 0 0 0,6 32 0 0 0,11 28 7 0 0,4-1 0 0 0,35 87 1 0 0,-37-120-27 0 0,3-1 1 0 0,1-1-1 0 0,3 0 1 0 0,50 64-1 0 0,-63-92-274 0 0,2-2 0 0 0,0 0-1 0 0,0-1 1 0 0,2 0 0 0 0,19 13-1 0 0,-6-10 185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1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5 102 4345 0 0,'-1'-5'68'0'0,"0"0"0"0"0,0 0 1 0 0,0 0-1 0 0,1 0 0 0 0,0 0 0 0 0,0-1 1 0 0,0 1-1 0 0,0 0 0 0 0,3-9 0 0 0,1-21 562 0 0,-10 28 52 0 0,9 13 1513 0 0,103 125 691 0 0,-90-109-2776 0 0,-1 2 0 0 0,0 0-1 0 0,-2 1 1 0 0,11 32 0 0 0,-12-25-81 0 0,-2 0 0 0 0,-2 0 0 0 0,-1 1-1 0 0,-1 0 1 0 0,-2 1 0 0 0,-1-1 0 0 0,-2 1-1 0 0,-2-1 1 0 0,0 1 0 0 0,-2-1 0 0 0,-10 42 0 0 0,5-39 5 0 0,5-14-1 0 0,-2 0 0 0 0,-1 0 0 0 0,-1-1 0 0 0,0 0 0 0 0,-13 23 0 0 0,-7 27 88 0 0,26-66-395 0 0,-4 9 23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0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12531 0 0,'0'0'-226'0'0,"1"3"-4"0"0,3 8 178 0 0,0-1 1 0 0,-1 1-1 0 0,-1 0 1 0 0,0 1 0 0 0,0-1-1 0 0,-1 0 1 0 0,0 1-1 0 0,-1-1 1 0 0,0 0 0 0 0,-1 1-1 0 0,-4 18 1 0 0,-5 18-198 0 0,-20 60 1 0 0,-1-23-1803 0 0,20-56 991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3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11378 0 0,'0'0'554'0'0,"6"2"-2152"0"0,1 1 1649 0 0,1 0 0 0 0,0 0-1 0 0,-1-1 1 0 0,1 0 0 0 0,0-1-1 0 0,0 1 1 0 0,0-1 0 0 0,0-1-1 0 0,10 0 1 0 0,83-9 103 0 0,-8 0-89 0 0,-8 8-1160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0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35 5785 0 0,'0'-1'46'0'0,"0"-1"0"0"0,0 1 0 0 0,0-1-1 0 0,0 1 1 0 0,0-1 0 0 0,-1 1 0 0 0,1 0 0 0 0,-1-1-1 0 0,1 1 1 0 0,-1-1 0 0 0,1 1 0 0 0,-1 0 0 0 0,0 0-1 0 0,1-1 1 0 0,-1 1 0 0 0,0 0 0 0 0,0 0 0 0 0,0 0-1 0 0,0 0 1 0 0,0 0 0 0 0,0 0 0 0 0,0 0 0 0 0,-1 0-1 0 0,1 0 1 0 0,0 1 0 0 0,0-1 0 0 0,-1 0 0 0 0,1 1-1 0 0,0-1 1 0 0,-2 0 0 0 0,-1 2-70 0 0,0-1 1 0 0,0 1-1 0 0,0-1 0 0 0,0 1 0 0 0,0 1 1 0 0,0-1-1 0 0,1 0 0 0 0,-1 1 1 0 0,0 0-1 0 0,-3 2 0 0 0,-1 1 34 0 0,0 0-1 0 0,0 0 1 0 0,1 1 0 0 0,0 0-1 0 0,1 0 1 0 0,-1 1 0 0 0,1-1-1 0 0,-9 14 1 0 0,-2 7 173 0 0,-17 33 0 0 0,13-22-45 0 0,4-1 9 0 0,1 0-1 0 0,1 1 1 0 0,-17 76 0 0 0,26-84-39 0 0,1 0 0 0 0,1 0 0 0 0,1 0 0 0 0,3 33 0 0 0,13 123 438 0 0,-7-119-353 0 0,5 32 1558 0 0,30 126 0 0 0,-35-204-1623 0 0,2 0 1 0 0,0-1-1 0 0,1 0 0 0 0,12 18 1 0 0,10 22 112 0 0,-31-59-232 0 0,1 1 1 0 0,0 0 0 0 0,0 0 0 0 0,0-1 0 0 0,0 1-1 0 0,0-1 1 0 0,1 1 0 0 0,-1-1 0 0 0,0 1-1 0 0,1-1 1 0 0,-1 0 0 0 0,1 0 0 0 0,-1 1 0 0 0,1-1-1 0 0,0 0 1 0 0,-1 0 0 0 0,1-1 0 0 0,0 1-1 0 0,0 0 1 0 0,2 0 0 0 0,-6-17-5895 0 0,0 9 5071 0 0,1-6-1829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2 171 10538 0 0,'-1'-4'87'0'0,"1"1"0"0"0,-1 0-1 0 0,1-1 1 0 0,0 1 0 0 0,0-1-1 0 0,1 1 1 0 0,-1 0 0 0 0,1-1-1 0 0,-1 1 1 0 0,1 0 0 0 0,0-1-1 0 0,0 1 1 0 0,1 0-1 0 0,1-3 1 0 0,2-2-35 0 0,0 1-1 0 0,0 0 1 0 0,1 0-1 0 0,7-6 1 0 0,1-2 335 0 0,-8 9-305 0 0,0 0 1 0 0,0 1-1 0 0,0-1 1 0 0,1 2 0 0 0,0-1-1 0 0,0 0 1 0 0,0 1-1 0 0,0 1 1 0 0,1-1 0 0 0,-1 1-1 0 0,1 0 1 0 0,11-2-1 0 0,-15 4-97 0 0,-1 1 0 0 0,1 0 0 0 0,-1-1 0 0 0,1 1 0 0 0,0 0 0 0 0,-1 1 1 0 0,1-1-1 0 0,-1 1 0 0 0,1-1 0 0 0,-1 1 0 0 0,1 0 0 0 0,-1 1 0 0 0,0-1 0 0 0,0 0 0 0 0,1 1 0 0 0,-1 0 0 0 0,0 0 0 0 0,0 0 0 0 0,0 0 0 0 0,-1 0 0 0 0,1 0 0 0 0,0 1 0 0 0,-1 0 0 0 0,0-1 0 0 0,1 1 0 0 0,-1 0 0 0 0,0 0 0 0 0,-1 0 0 0 0,1 0 0 0 0,2 6 0 0 0,2 6 10 0 0,-1 0 1 0 0,-1 1-1 0 0,0-1 0 0 0,-1 1 0 0 0,2 22 0 0 0,-2 81 89 0 0,-4-108-64 0 0,0 0 0 0 0,-1 0 0 0 0,-1-1 0 0 0,1 1 0 0 0,-2 0 0 0 0,1-1 0 0 0,-2 0 0 0 0,1 1 0 0 0,-12 17 0 0 0,13-24-2 0 0,1 0 1 0 0,-1 0-1 0 0,0 0 0 0 0,0-1 1 0 0,0 1-1 0 0,0-1 0 0 0,0 0 1 0 0,-1 0-1 0 0,1 0 0 0 0,-1 0 1 0 0,0-1-1 0 0,0 1 0 0 0,0-1 0 0 0,0 0 1 0 0,-1 0-1 0 0,1 0 0 0 0,-1-1 1 0 0,1 0-1 0 0,-1 0 0 0 0,1 0 1 0 0,-1 0-1 0 0,1-1 0 0 0,-1 1 1 0 0,0-1-1 0 0,1-1 0 0 0,-6 0 1 0 0,8 1-6 0 0,1 0-1 0 0,-1-1 1 0 0,1 1 0 0 0,-1-1 0 0 0,1 1 0 0 0,-1-1 0 0 0,1 0 0 0 0,-1 0 0 0 0,1 0 0 0 0,0 0 0 0 0,0 0-1 0 0,-1 0 1 0 0,1 0 0 0 0,0 0 0 0 0,0 0 0 0 0,0 0 0 0 0,0-1 0 0 0,0 1 0 0 0,1 0 0 0 0,-1-1 0 0 0,0 1 0 0 0,0-2-1 0 0,0-1 7 0 0,0 0-1 0 0,0 0 1 0 0,0 0-1 0 0,0 0 1 0 0,1 0-1 0 0,0 0 1 0 0,0 0-1 0 0,1-7 1 0 0,0 3-6 0 0,0 1 0 0 0,1-1 0 0 0,-1 1 0 0 0,2 0 0 0 0,-1 0 0 0 0,1 0 0 0 0,0 0 0 0 0,0 0 0 0 0,7-9 0 0 0,-6 11-21 0 0,1 1 0 0 0,0 0 0 0 0,0-1-1 0 0,0 2 1 0 0,0-1 0 0 0,0 1 0 0 0,1-1 0 0 0,0 2-1 0 0,-1-1 1 0 0,1 0 0 0 0,0 1 0 0 0,1 0 0 0 0,-1 1 0 0 0,0-1-1 0 0,0 1 1 0 0,1 1 0 0 0,-1-1 0 0 0,0 1 0 0 0,10 0 0 0 0,-9 1 5 0 0,0 0 0 0 0,0 0 0 0 0,0 0 0 0 0,0 1 0 0 0,0 0 0 0 0,0 0 1 0 0,-1 1-1 0 0,1 0 0 0 0,-1 0 0 0 0,1 0 0 0 0,-1 1 0 0 0,0 0 1 0 0,0 0-1 0 0,-1 0 0 0 0,0 1 0 0 0,1 0 0 0 0,4 7 0 0 0,4 7 48 0 0,-12-16-30 0 0,0 1-1 0 0,0-1 1 0 0,1 0 0 0 0,-1 1 0 0 0,1-1-1 0 0,0-1 1 0 0,0 1 0 0 0,0 0 0 0 0,0-1-1 0 0,0 1 1 0 0,1-1 0 0 0,5 3-1 0 0,-5-3-239 0 0,9 1 566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2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9 8066 0 0,'2'-9'1077'0'0,"3"22"-856"0"0,-3-8-212 0 0,-1 0 0 0 0,0 0-1 0 0,0 1 1 0 0,-1-1 0 0 0,0 10 0 0 0,-59 296 563 0 0,54-287-592 0 0,-7 46-210 0 0,14-25-2829 0 0,1-39 2430 0 0,1-4 483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8386 0 0,'1'-4'123'0'0,"0"1"0"0"0,1-1 0 0 0,-1 1 0 0 0,1-1 0 0 0,0 1-1 0 0,0 0 1 0 0,0 0 0 0 0,1 0 0 0 0,-1 0 0 0 0,1 0 0 0 0,-1 1 0 0 0,1-1 0 0 0,0 1 0 0 0,0 0 0 0 0,0-1 0 0 0,1 1 0 0 0,-1 1 0 0 0,0-1 0 0 0,1 0 0 0 0,-1 1 0 0 0,8-2 0 0 0,9-4-306 0 0,1 2 0 0 0,32-6 0 0 0,-46 10 297 0 0,3-1-174 0 0,-1 1 1 0 0,1 0-1 0 0,-1 0 1 0 0,1 1-1 0 0,-1 0 1 0 0,1 1-1 0 0,12 2 1 0 0,-20-2 28 0 0,1 0-1 0 0,0 0 1 0 0,-1 0 0 0 0,1 0 0 0 0,-1 0 0 0 0,1 0 0 0 0,-1 1 0 0 0,0-1 0 0 0,0 1 0 0 0,1 0 0 0 0,-1 0 0 0 0,0-1-1 0 0,0 1 1 0 0,-1 1 0 0 0,1-1 0 0 0,0 0 0 0 0,-1 0 0 0 0,1 1 0 0 0,-1-1 0 0 0,0 1 0 0 0,0-1 0 0 0,0 1 0 0 0,0-1-1 0 0,0 1 1 0 0,0 0 0 0 0,-1 0 0 0 0,1-1 0 0 0,-1 6 0 0 0,1 8 16 0 0,-1 0 0 0 0,-1 0 1 0 0,-1 0-1 0 0,0 0 0 0 0,-1-1 1 0 0,-5 18-1 0 0,-36 91 133 0 0,36-103-105 0 0,2-5 26 0 0,-1 0 0 0 0,0 0 0 0 0,-1-1-1 0 0,-1 0 1 0 0,0 0 0 0 0,-1-1 0 0 0,-16 19 0 0 0,22-31-19 0 0,1 1 1 0 0,0-1-1 0 0,-1 0 1 0 0,0 0-1 0 0,1-1 1 0 0,-1 1-1 0 0,0-1 0 0 0,0 1 1 0 0,-5 0-1 0 0,7-2 12 0 0,0 1 0 0 0,-1-1 0 0 0,1 1 0 0 0,0-1 0 0 0,0 0-1 0 0,0 0 1 0 0,-1 0 0 0 0,1 0 0 0 0,0 0 0 0 0,0 0 0 0 0,0-1-1 0 0,-1 1 1 0 0,1-1 0 0 0,0 1 0 0 0,0-1 0 0 0,0 0 0 0 0,0 0-1 0 0,-4-2 1 0 0,5 1 20 0 0,-1-1 0 0 0,1 1-1 0 0,-1-1 1 0 0,1 1 0 0 0,0-1-1 0 0,0 1 1 0 0,0-1 0 0 0,0 0 0 0 0,1 0-1 0 0,-1 1 1 0 0,1-1 0 0 0,0 0-1 0 0,-1-3 1 0 0,2-41 11 0 0,-1 40-60 0 0,0 4-14 0 0,0-1 1 0 0,0 0 0 0 0,1 1 0 0 0,-1-1-1 0 0,1 1 1 0 0,0-1 0 0 0,0 1 0 0 0,0-1-1 0 0,0 1 1 0 0,1 0 0 0 0,0 0 0 0 0,-1-1-1 0 0,1 1 1 0 0,0 0 0 0 0,0 0 0 0 0,1 1-1 0 0,-1-1 1 0 0,5-4 0 0 0,-3 5-25 0 0,-1 0 0 0 0,1 0 0 0 0,0 0 1 0 0,0 1-1 0 0,0-1 0 0 0,0 1 0 0 0,1 0 0 0 0,-1 0 0 0 0,0 1 1 0 0,0-1-1 0 0,1 1 0 0 0,-1 0 0 0 0,0 0 0 0 0,0 0 0 0 0,6 2 1 0 0,-4-1 41 0 0,1 0 1 0 0,-1 0-1 0 0,0 1 1 0 0,1 0-1 0 0,-1 1 1 0 0,0-1-1 0 0,-1 1 1 0 0,1 0 0 0 0,0 1-1 0 0,7 5 1 0 0,4 5 180 0 0,27 30 1 0 0,-32-30-113 0 0,1-1-1 0 0,0-1 1 0 0,18 13-1 0 0,16 11 459 0 0,-47-36-505 0 0,18-31-8625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3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14643 0 0,'2'-1'-2'0'0,"0"0"0"0"0,0 0 0 0 0,0 0 0 0 0,0 0 0 0 0,1 1 0 0 0,-1-1 0 0 0,0 1 0 0 0,1-1 0 0 0,-1 1 0 0 0,0 0 0 0 0,1 0 0 0 0,-1 0-1 0 0,0 0 1 0 0,1 0 0 0 0,-1 1 0 0 0,0-1 0 0 0,0 1 0 0 0,1-1 0 0 0,-1 1 0 0 0,0 0 0 0 0,0 0 0 0 0,0 0 0 0 0,0 0 0 0 0,0 0 0 0 0,0 1 0 0 0,0-1 0 0 0,3 3 0 0 0,6 5-164 0 0,0 1 1 0 0,0 1-1 0 0,11 15 1 0 0,-9-12 203 0 0,3 6-119 0 0,-1 1 1 0 0,0 0 0 0 0,-2 1 0 0 0,-1 0-1 0 0,0 1 1 0 0,-2 0 0 0 0,13 41-1 0 0,-5 2 79 0 0,17 109 0 0 0,-14 38 115 0 0,-20-179-71 0 0,-1-1-1 0 0,-2 1 1 0 0,-2-1 0 0 0,-9 44-1 0 0,12-70-73 0 0,-1 0-1 0 0,0-1 1 0 0,0 1-1 0 0,0-1 0 0 0,-1 0 1 0 0,0 1-1 0 0,0-1 1 0 0,0 0-1 0 0,-1-1 0 0 0,0 1 1 0 0,0-1-1 0 0,-1 0 1 0 0,1 0-1 0 0,-1 0 1 0 0,0 0-1 0 0,0-1 0 0 0,-1 0 1 0 0,1 0-1 0 0,-1 0 1 0 0,-9 4-1 0 0,5-4-1037 0 0,-11 3-3871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15195 0 0,'6'18'51'0'0,"0"0"-1"0"0,-2 0 1 0 0,0 0-1 0 0,-1 1 1 0 0,-1-1-1 0 0,-1 1 1 0 0,0-1-1 0 0,-4 35 1 0 0,-1-19-648 0 0,-2 0 1 0 0,-2 0-1 0 0,-20 59 1 0 0,15-60-1042 0 0,-2-1 0 0 0,-33 55 0 0 0,23-49 1418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4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11 109 8274 0 0,'-1'-1'67'0'0,"0"-1"1"0"0,0 1-1 0 0,0 0 1 0 0,0-1-1 0 0,0 1 1 0 0,0-1-1 0 0,1 0 1 0 0,-1 1-1 0 0,0-1 1 0 0,1 1-1 0 0,0-1 1 0 0,-1 0-1 0 0,1 1 1 0 0,0-1-1 0 0,0 0 1 0 0,0 0 0 0 0,0 1-1 0 0,0-1 1 0 0,0 0-1 0 0,0 1 1 0 0,0-1-1 0 0,1 0 1 0 0,-1 1-1 0 0,1-1 1 0 0,0 0-1 0 0,-1 1 1 0 0,1-1-1 0 0,0 1 1 0 0,0-1-1 0 0,0 1 1 0 0,0 0-1 0 0,0-1 1 0 0,0 1-1 0 0,0 0 1 0 0,0 0-1 0 0,0-1 1 0 0,1 1-1 0 0,-1 0 1 0 0,1 0-1 0 0,-1 1 1 0 0,1-1-1 0 0,-1 0 1 0 0,1 0-1 0 0,-1 1 1 0 0,1-1-1 0 0,0 1 1 0 0,2-1-1 0 0,24-11 196 0 0,-14 6-114 0 0,1 0-1 0 0,0 1 1 0 0,0 0-1 0 0,28-4 1 0 0,-38 9-140 0 0,0-1 1 0 0,1 2-1 0 0,-1-1 0 0 0,0 0 0 0 0,0 1 1 0 0,0 0-1 0 0,0 0 0 0 0,0 0 0 0 0,-1 1 1 0 0,1 0-1 0 0,0 0 0 0 0,-1 0 1 0 0,1 0-1 0 0,-1 1 0 0 0,1 0 0 0 0,-1 0 1 0 0,0 0-1 0 0,0 0 0 0 0,4 5 0 0 0,-3-3-5 0 0,-1 1 0 0 0,1-1 0 0 0,-1 1 0 0 0,0 0 0 0 0,0 0 0 0 0,-1 0 0 0 0,1 0 0 0 0,-1 1-1 0 0,-1-1 1 0 0,1 1 0 0 0,-1 0 0 0 0,-1 0 0 0 0,1 0 0 0 0,-1 0 0 0 0,0 0 0 0 0,-1 0 0 0 0,0 13-1 0 0,-1-7 11 0 0,-1 0 0 0 0,0-1 0 0 0,-1 1 0 0 0,-1-1 0 0 0,0 0 0 0 0,-1 0-1 0 0,0 0 1 0 0,-12 21 0 0 0,7-19 16 0 0,0 1 0 0 0,-1-2-1 0 0,-1 1 1 0 0,-15 13 0 0 0,16-17-4 0 0,11-9 134 0 0,0-3-158 0 0,1 0 0 0 0,0 0 1 0 0,0-1-1 0 0,0 1 0 0 0,0 1 0 0 0,0-1 0 0 0,0 0 1 0 0,1 0-1 0 0,-1 0 0 0 0,0 1 0 0 0,1-1 1 0 0,0 0-1 0 0,-1 1 0 0 0,1 0 0 0 0,0-1 1 0 0,0 1-1 0 0,0 0 0 0 0,3-2 0 0 0,39-18 4 0 0,-29 16-8 0 0,0 1 1 0 0,0 1-1 0 0,0 0 0 0 0,0 1 1 0 0,1 0-1 0 0,-1 2 1 0 0,1-1-1 0 0,-1 2 0 0 0,0 0 1 0 0,1 1-1 0 0,-1 1 1 0 0,0 0-1 0 0,0 1 0 0 0,25 9 1 0 0,-36-10 3 0 0,1 0 1 0 0,-1 0 0 0 0,0 0-1 0 0,1 1 1 0 0,-1-1 0 0 0,-1 1-1 0 0,1 0 1 0 0,-1 0-1 0 0,1 1 1 0 0,-1-1 0 0 0,0 1-1 0 0,-1-1 1 0 0,1 1-1 0 0,-1 0 1 0 0,0 0 0 0 0,0 0-1 0 0,0 0 1 0 0,-1 0 0 0 0,1 7-1 0 0,-1-8 22 0 0,0-1 0 0 0,-1 0-1 0 0,0 0 1 0 0,1 1 0 0 0,-1-1-1 0 0,-1 0 1 0 0,1 1 0 0 0,0-1 0 0 0,-1 0-1 0 0,0 0 1 0 0,1 0 0 0 0,-1 1-1 0 0,-1-1 1 0 0,1 0 0 0 0,0 0-1 0 0,-1 0 1 0 0,1 0 0 0 0,-1-1 0 0 0,0 1-1 0 0,0 0 1 0 0,0-1 0 0 0,-1 1-1 0 0,1-1 1 0 0,0 0 0 0 0,-1 0-1 0 0,1 0 1 0 0,-1 0 0 0 0,0 0 0 0 0,0 0-1 0 0,0-1 1 0 0,-5 3 0 0 0,-49 15 203 0 0,0-3 0 0 0,0-2 1 0 0,-101 11-1 0 0,150-24-213 0 0,-1-1-1 0 0,0-1 1 0 0,1 0-1 0 0,-1 0 1 0 0,-10-3 0 0 0,16 3-216 0 0,0 0 1 0 0,-1 0-1 0 0,1 0 0 0 0,0-1 1 0 0,0 1-1 0 0,0-1 1 0 0,-4-3-1 0 0,6 4-83 0 0,0 1-1 0 0,0-1 0 0 0,0 0 0 0 0,0 0 1 0 0,0 0-1 0 0,0-1 0 0 0,1 1 0 0 0,-1 0 1 0 0,0 0-1 0 0,1 0 0 0 0,-1 0 0 0 0,1-1 1 0 0,-1 1-1 0 0,1 0 0 0 0,-1-1 1 0 0,1 1-1 0 0,0 0 0 0 0,0-1 0 0 0,0 0 1 0 0,1-7-1856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5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16740 0 0,'13'90'-162'0'0,"-6"-50"-380"0"0,-1 0 0 0 0,-2 0 0 0 0,-2 1 0 0 0,-2-1 1 0 0,-5 49-1 0 0,4-85 29 0 0,0 1 0 0 0,0-1 0 0 0,-1 0 0 0 0,1 1 0 0 0,-1-1-1 0 0,-4 7 1 0 0,2-2-252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5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12859 0 0,'2'-3'129'0'0,"1"0"1"0"0,-1 0-1 0 0,1 0 1 0 0,0 1-1 0 0,0-1 1 0 0,0 1-1 0 0,0 0 1 0 0,0 0-1 0 0,0 0 1 0 0,1 0-1 0 0,-1 1 1 0 0,0-1-1 0 0,1 1 1 0 0,0 0-1 0 0,-1 0 1 0 0,7-1-1 0 0,9-1-122 0 0,-1 1 0 0 0,24 1 0 0 0,-5 0 35 0 0,61-12-5 0 0,-61 7-24 0 0,0 2 1 0 0,48 0 0 0 0,-80 4-22 0 0,-1 1 1 0 0,0-1 0 0 0,1 1 0 0 0,-1 0 0 0 0,0 0-1 0 0,1 1 1 0 0,-1-1 0 0 0,0 1 0 0 0,0 0 0 0 0,0 0-1 0 0,0 0 1 0 0,-1 1 0 0 0,1-1 0 0 0,-1 1 0 0 0,1 0-1 0 0,-1 0 1 0 0,0 0 0 0 0,0 1 0 0 0,0-1 0 0 0,-1 1-1 0 0,1-1 1 0 0,2 6 0 0 0,3 8-5 0 0,0 0-1 0 0,-2 0 1 0 0,0 0-1 0 0,4 21 1 0 0,0-3 20 0 0,-3-3 8 0 0,0-1 0 0 0,2 57 0 0 0,1-1-4 0 0,-5-55-73 0 0,-1 0 0 0 0,-1 1 0 0 0,-2-1 0 0 0,-1 0 0 0 0,-2 1 0 0 0,-11 63 0 0 0,13-94-224 0 0,-1 0 0 0 0,0 0 0 0 0,1 0 0 0 0,-1 0 0 0 0,0 0 0 0 0,0 0 0 0 0,0-1 0 0 0,0 1 0 0 0,0 0 1 0 0,-1 0-1 0 0,1-1 0 0 0,-1 1 0 0 0,1-1 0 0 0,-1 0 0 0 0,1 1 0 0 0,-3 1 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5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5 106 10810 0 0,'-1'-1'109'0'0,"1"1"-1"0"0,0 0 1 0 0,-1-1-1 0 0,1 1 1 0 0,0 0-1 0 0,-1-1 1 0 0,1 1-1 0 0,0 0 0 0 0,0-1 1 0 0,-1 1-1 0 0,1-1 1 0 0,0 1-1 0 0,0-1 1 0 0,0 1-1 0 0,0 0 1 0 0,0-1-1 0 0,0 1 1 0 0,0-1-1 0 0,-1 1 1 0 0,1-1-1 0 0,1 1 1 0 0,-1-1-1 0 0,0 1 0 0 0,0-1 1 0 0,0 1-1 0 0,0-1 1 0 0,0 1-1 0 0,0-1 1 0 0,0 1-1 0 0,1 0 1 0 0,-1-1-1 0 0,0 0 1 0 0,18-7 1005 0 0,39 4-1936 0 0,-32 3 1190 0 0,268-45-111 0 0,-255 39-888 0 0,-17 4-393 0 0,0-1 0 0 0,26-8 0 0 0,-35 6-290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4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629 0 2296 0 0,'0'0'1358'0'0,"-27"2"337"0"0,19 1-1555 0 0,1 1 1 0 0,-1-1-1 0 0,1 1 0 0 0,0 0 0 0 0,0 1 0 0 0,-9 8 1 0 0,-27 21 1242 0 0,-2 4 53 0 0,-2-3 0 0 0,-83 50 1 0 0,47-52-1075 0 0,66-27-295 0 0,-1 0 0 0 0,1 2 1 0 0,1 0-1 0 0,-1 0 1 0 0,-19 15-1 0 0,-36 37 464 0 0,72-59-472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6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11354 0 0,'0'0'2546'0'0,"18"9"-599"0"0,0 6-1975 0 0,0 1-1 0 0,-2 0 0 0 0,0 1 0 0 0,-1 1 1 0 0,0 1-1 0 0,-2 0 0 0 0,0 1 0 0 0,-1 0 0 0 0,9 24 1 0 0,-7-8 41 0 0,-1 0 0 0 0,-2 1 0 0 0,-1 0 1 0 0,8 68-1 0 0,-8-32-60 0 0,14 151-131 0 0,-23-192 130 0 0,-1 1 0 0 0,-2 0 0 0 0,-1 0 0 0 0,-12 57 0 0 0,12-80-580 0 0,0 0 0 0 0,0-1 1 0 0,-1 1-1 0 0,-1 0 0 0 0,0-1 0 0 0,0 0 1 0 0,0 0-1 0 0,-1-1 0 0 0,0 0 1 0 0,-1 0-1 0 0,-13 13 0 0 0,-7 1-2175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26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0 16532 0 0,'-7'4'-23'0'0,"0"-1"1"0"0,-1 1 0 0 0,2 1 0 0 0,-1-1 0 0 0,0 1 0 0 0,1 0 0 0 0,0 1 0 0 0,0 0 0 0 0,0 0 0 0 0,1 0 0 0 0,0 0-1 0 0,0 1 1 0 0,1 0 0 0 0,-6 11 0 0 0,-6 13-45 0 0,-22 65 1 0 0,38-96 65 0 0,-19 55-7 0 0,3 1 0 0 0,2 1 0 0 0,3 0-1 0 0,3 1 1 0 0,2 0 0 0 0,2 104 0 0 0,5-143-14 0 0,1 0-1 0 0,1-1 1 0 0,1 1 0 0 0,0-1 0 0 0,2 1-1 0 0,0-1 1 0 0,1-1 0 0 0,0 1 0 0 0,2-1 0 0 0,0-1-1 0 0,1 1 1 0 0,0-2 0 0 0,26 30 0 0 0,-24-33-449 0 0,0-1 0 0 0,1 1 0 0 0,1-2 0 0 0,0 0 0 0 0,25 13 0 0 0,-9-8-741 0 0,3 0-310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5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1909 7034 0 0,'0'-2'88'0'0,"1"1"1"0"0,-1-1-1 0 0,1 1 1 0 0,-1 0-1 0 0,1-1 1 0 0,-1 1-1 0 0,1 0 1 0 0,0-1 0 0 0,0 1-1 0 0,-1 0 1 0 0,1 0-1 0 0,0 0 1 0 0,0 0-1 0 0,0-1 1 0 0,0 2 0 0 0,1-1-1 0 0,-1 0 1 0 0,3-2-1 0 0,30-16-146 0 0,-17 10-13 0 0,44-32 291 0 0,-1-2 0 0 0,103-98-1 0 0,89-125 723 0 0,-26 24 98 0 0,-169 186-821 0 0,481-440 663 0 0,-356 341-808 0 0,43-35 22 0 0,-102 105-71 0 0,-35 25 120 0 0,-82 51 389 0 0,-7-12-142 0 0,1 21-400 0 0,-4-30 19 0 0,4 26-64 0 0,0 3 22 0 0,0 1 1 0 0,0 0-1 0 0,0-1 1 0 0,0 1-1 0 0,0 0 0 0 0,0-1 1 0 0,0 1-1 0 0,0-1 1 0 0,0 1-1 0 0,0 0 0 0 0,0-1 1 0 0,0 1-1 0 0,0 0 1 0 0,0-1-1 0 0,-1 1 0 0 0,1 0 1 0 0,0-1-1 0 0,0 1 1 0 0,0 0-1 0 0,0-1 0 0 0,-1 1 1 0 0,1 0-1 0 0,0 0 1 0 0,0-1-1 0 0,-1 1 0 0 0,1 0 1 0 0,0 0-1 0 0,0-1 1 0 0,-1 1-1 0 0,1 0 0 0 0,0 0 1 0 0,-1 0-1 0 0,1 0 1 0 0,0-1-1 0 0,-1 1 0 0 0,1 0 1 0 0,0 0-1 0 0,-1 0 1 0 0,1 0-1 0 0,0 0 1 0 0,-1 0-1 0 0,1 0 0 0 0,-1 0 1 0 0,-2-1-422 0 0,-23-3-430 0 0,11 6-333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6281 0 0,'5'7'-111'0'0,"1"0"-1"0"0,1 0 1 0 0,-1-1-1 0 0,1 0 1 0 0,0 0-1 0 0,0-1 1 0 0,1 1 0 0 0,11 5-1 0 0,-3-3 263 0 0,0 0 0 0 0,0-2-1 0 0,24 8 1 0 0,-12-8 317 0 0,-1-2 0 0 0,1-1 0 0 0,0 0 0 0 0,31-3 0 0 0,6 1 434 0 0,-63-1-880 0 0,1 0 0 0 0,0 0 0 0 0,0 0 0 0 0,-1 1 0 0 0,1-1 0 0 0,0 1 0 0 0,-1-1 0 0 0,1 1 0 0 0,0 0 0 0 0,-1 0 0 0 0,1 0 0 0 0,-1 1 0 0 0,1-1 0 0 0,-1 1 0 0 0,0-1 0 0 0,0 1 0 0 0,1 0 0 0 0,-1-1 0 0 0,0 1 0 0 0,-1 0 0 0 0,4 4 0 0 0,-3-2 0 0 0,-1 0 0 0 0,1 0 0 0 0,-1 0 0 0 0,0 0 0 0 0,0 0 0 0 0,-1 0 0 0 0,1 0 0 0 0,-1 0 0 0 0,0 0 0 0 0,0 0 0 0 0,0 0 0 0 0,0 1 0 0 0,-3 6 0 0 0,0 12 91 0 0,-2-1 1 0 0,-12 41-1 0 0,13-55-66 0 0,0 0 1 0 0,0 1-1 0 0,-1-1 1 0 0,1-1-1 0 0,-2 1 1 0 0,1-1-1 0 0,-1 0 0 0 0,0 0 1 0 0,-1 0-1 0 0,-7 5 1 0 0,6-5-31 0 0,0-1 0 0 0,0 0 1 0 0,0-1-1 0 0,-1 0 0 0 0,0 0 0 0 0,0 0 1 0 0,0-1-1 0 0,-1-1 0 0 0,1 0 0 0 0,-1 0 0 0 0,-10 1 1 0 0,1-2-928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3177 0 0,'-1'2'159'0'0,"7"6"-265"0"0,12 30-254 0 0,-16-32 338 0 0,12 47-145 0 0,-2 0 0 0 0,5 58 0 0 0,-15-94 161 0 0,0 0-1 0 0,2-1 1 0 0,-1 1-1 0 0,2-1 1 0 0,0 0-1 0 0,1 0 1 0 0,1-1-1 0 0,16 28 0 0 0,-15-32-393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9042 0 0,'0'0'15'0'0,"0"0"0"0"0,0-1 0 0 0,0 1 0 0 0,-1 0 0 0 0,1 0 0 0 0,0 0 1 0 0,0 0-1 0 0,0 0 0 0 0,0 0 0 0 0,0 0 0 0 0,-1-1 0 0 0,1 1 0 0 0,0 0 0 0 0,0 0 0 0 0,0 0 0 0 0,0 0 1 0 0,0 0-1 0 0,-1 0 0 0 0,1 0 0 0 0,0 0 0 0 0,0 0 0 0 0,0 0 0 0 0,0 0 0 0 0,-1 0 0 0 0,1 0 0 0 0,0 0 0 0 0,0 0 1 0 0,0 0-1 0 0,0 0 0 0 0,-1 0 0 0 0,1 0 0 0 0,0 0 0 0 0,0 0 0 0 0,0 1 0 0 0,0-1 0 0 0,-1 0 0 0 0,1 0 0 0 0,0 0 1 0 0,0 0-1 0 0,0 0 0 0 0,0 0 0 0 0,0 0 0 0 0,0 1 0 0 0,0-1 0 0 0,-1 0 0 0 0,1 0 0 0 0,0 0 0 0 0,0 0 0 0 0,0 0 1 0 0,0 1-1 0 0,0-1 0 0 0,0 0 0 0 0,0 0 0 0 0,0 0 0 0 0,0 1 0 0 0,-4 16-108 0 0,3 27-587 0 0,1-39 791 0 0,0 23-168 0 0,1 0 0 0 0,2 0 0 0 0,9 46 0 0 0,-11-69 84 0 0,-1-4-23 0 0,-1-1 1 0 0,1 1-1 0 0,0-1 1 0 0,0 1-1 0 0,0-1 1 0 0,0 0-1 0 0,0 1 1 0 0,0-1-1 0 0,0 1 0 0 0,0-1 1 0 0,0 1-1 0 0,0-1 1 0 0,0 1-1 0 0,0-1 1 0 0,0 1-1 0 0,1-1 1 0 0,-1 0-1 0 0,0 1 1 0 0,0-1-1 0 0,0 1 0 0 0,1-1 1 0 0,-1 0-1 0 0,0 1 1 0 0,0-1-1 0 0,1 0 1 0 0,-1 1-1 0 0,0-1 1 0 0,1 0-1 0 0,-1 1 1 0 0,1-1-1 0 0,-1 0 1 0 0,0 0-1 0 0,1 1 0 0 0,-1-1 1 0 0,1 0-1 0 0,-1 0 1 0 0,0 0-1 0 0,1 0 1 0 0,-1 1-1 0 0,1-1 1 0 0,-1 0-1 0 0,1 0 1 0 0,-1 0-1 0 0,1 0 0 0 0,-1 0 1 0 0,0 0-1 0 0,1 0 1 0 0,-1 0-1 0 0,1 0 1 0 0,-1-1-1 0 0,1 1 1 0 0,-1 0-1 0 0,1 0 1 0 0,-1 0-1 0 0,0 0 0 0 0,1-1 1 0 0,-1 1-1 0 0,1 0 1 0 0,-1 0-1 0 0,0-1 1 0 0,1 1-1 0 0,-1-1 1 0 0,6-2 16 0 0,-1-1 0 0 0,1 0 0 0 0,-1 0 0 0 0,0-1 0 0 0,-1 0 0 0 0,1 1 0 0 0,4-8 0 0 0,13-21 37 0 0,-18 26-58 0 0,0 0-1 0 0,0 0 1 0 0,1 0 0 0 0,0 1-1 0 0,9-9 1 0 0,1-1-28 0 0,-13 14 16 0 0,-1 0 1 0 0,1 0 0 0 0,-1 0-1 0 0,1 0 1 0 0,0 1 0 0 0,0-1-1 0 0,-1 1 1 0 0,1-1 0 0 0,0 1-1 0 0,1 0 1 0 0,-1 0 0 0 0,0 0-1 0 0,3-2 1 0 0,-3 3-23 0 0,1-1 1 0 0,-1 1-1 0 0,0 0 0 0 0,0 0 0 0 0,0 0 1 0 0,0 0-1 0 0,0 0 0 0 0,1 0 1 0 0,-1 0-1 0 0,0 1 0 0 0,0-1 0 0 0,0 1 1 0 0,0-1-1 0 0,0 1 0 0 0,0 0 0 0 0,0 0 1 0 0,0 0-1 0 0,0 0 0 0 0,-1 0 1 0 0,1 0-1 0 0,0 1 0 0 0,0-1 0 0 0,-1 0 1 0 0,1 1-1 0 0,-1 0 0 0 0,0-1 1 0 0,1 1-1 0 0,-1 0 0 0 0,0 0 0 0 0,0-1 1 0 0,1 4-1 0 0,5 8-13 0 0,-1 0-1 0 0,0 1 1 0 0,6 25-1 0 0,-1-5 185 0 0,-1-8-287 0 0,21 36 1 0 0,-24-52-817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7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4297 0 0,'0'0'3877'0'0,"7"21"-6814"0"0,18 73 2648 0 0,84 335 437 0 0,-56-169 547 0 0,-26-86-226 0 0,-25-161-481 0 0,5 64-612 0 0,-10-78 29 0 0,-7-5-169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8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4 129 4249 0 0,'-1'-5'164'0'0,"0"0"0"0"0,0 0 0 0 0,1-1 0 0 0,0 1 1 0 0,0 0-1 0 0,1 0 0 0 0,-1 0 0 0 0,1 0 0 0 0,0 0 0 0 0,0 0 0 0 0,1 0 1 0 0,0 0-1 0 0,-1 0 0 0 0,2 0 0 0 0,-1 1 0 0 0,0-1 0 0 0,1 1 0 0 0,0 0 0 0 0,0 0 1 0 0,0 0-1 0 0,1 0 0 0 0,-1 0 0 0 0,1 1 0 0 0,0-1 0 0 0,0 1 0 0 0,8-5 1 0 0,-11 8-182 0 0,1-1-1 0 0,0 1 1 0 0,0 0 0 0 0,-1 0 0 0 0,1 0 0 0 0,0 0 0 0 0,0 0 0 0 0,-1 0 0 0 0,1 0 0 0 0,0 0 0 0 0,0 1 0 0 0,-1-1 0 0 0,1 1 0 0 0,-1-1 0 0 0,1 1 0 0 0,0 0 0 0 0,-1 0 0 0 0,1-1 0 0 0,-1 1 0 0 0,1 0 0 0 0,-1 0 0 0 0,0 1 0 0 0,1-1 0 0 0,-1 0 0 0 0,0 0 0 0 0,0 1 0 0 0,0-1 0 0 0,0 0 0 0 0,0 1 0 0 0,2 3 0 0 0,4 6-187 0 0,0 0 1 0 0,9 22-1 0 0,-14-29 202 0 0,44 105-64 0 0,-37-88 45 0 0,-7-16 127 0 0,0 0-1 0 0,0 0 1 0 0,0 0-1 0 0,0 0 1 0 0,-1 0-1 0 0,0 0 1 0 0,1 8-1 0 0,-2-11-59 0 0,-1 0 0 0 0,1 0 0 0 0,0-1 0 0 0,-1 1 1 0 0,1 0-1 0 0,-1 0 0 0 0,0 0 0 0 0,0-1 0 0 0,0 1 0 0 0,0 0 0 0 0,0-1 0 0 0,0 1 0 0 0,0-1 0 0 0,0 1 0 0 0,-1-1 0 0 0,1 1 0 0 0,0-1 0 0 0,-1 0 0 0 0,1 0 0 0 0,-1 0 0 0 0,0 0 1 0 0,1 0-1 0 0,-1 0 0 0 0,-3 1 0 0 0,-3 2-225 0 0,0-2 0 0 0,0 1 1 0 0,0-1-1 0 0,-1 0 0 0 0,1-1 0 0 0,0 0 1 0 0,-1 0-1 0 0,1-1 0 0 0,-17-1 1 0 0,11-2-1115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8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7802 0 0,'0'0'282'0'0,"9"6"-1791"0"0,-2 3 1366 0 0,0 1 0 0 0,0 0 1 0 0,-1 0-1 0 0,7 18 0 0 0,19 30 9 0 0,-32-57 135 0 0,10 14 73 0 0,1-1-1 0 0,0 0 1 0 0,22 21 0 0 0,-30-32 60 0 0,0 0 1 0 0,0-1-1 0 0,0 0 1 0 0,0 1-1 0 0,0-1 0 0 0,1 0 1 0 0,-1-1-1 0 0,0 1 1 0 0,1 0-1 0 0,0-1 0 0 0,-1 0 1 0 0,1 0-1 0 0,0 0 1 0 0,0 0-1 0 0,-1-1 0 0 0,1 1 1 0 0,0-1-1 0 0,0 0 1 0 0,0 0-1 0 0,0-1 0 0 0,0 1 1 0 0,-1-1-1 0 0,8-2 1 0 0,-8 1 6 0 0,1 0 1 0 0,-1 0 0 0 0,0-1-1 0 0,0 1 1 0 0,-1-1 0 0 0,1 0 0 0 0,0 0-1 0 0,-1 0 1 0 0,0 0 0 0 0,0-1-1 0 0,0 1 1 0 0,0 0 0 0 0,0-1 0 0 0,-1 1-1 0 0,3-7 1 0 0,15-59 321 0 0,-15 41-583 0 0,-1 0 0 0 0,-2-54 0 0 0,-1 51-1151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9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6161 0 0,'0'0'434'0'0,"2"2"-1201"0"0,7 9 656 0 0,0 0 1 0 0,-1 0-1 0 0,0 1 1 0 0,-1 0-1 0 0,0 0 1 0 0,6 16-1 0 0,31 89 60 0 0,-24-59 82 0 0,85 187 1070 0 0,-93-213-1031 0 0,-10-23-634 0 0</inkml:trace>
  <inkml:trace contextRef="#ctx0" brushRef="#br0" timeOffset="1">25 310 10338 0 0,'0'-3'-56'0'0,"1"1"0"0"0,-1 0 0 0 0,1-1-1 0 0,0 1 1 0 0,0 0 0 0 0,-1-1 0 0 0,1 1-1 0 0,1 0 1 0 0,-1 0 0 0 0,0 0 0 0 0,1 0-1 0 0,-1 0 1 0 0,1 0 0 0 0,-1 0 0 0 0,1 1 0 0 0,0-1-1 0 0,2-1 1 0 0,41-29 395 0 0,-23 18-230 0 0,-15 8-234 0 0,6-4 216 0 0,1 1-1 0 0,0 1 1 0 0,16-8 0 0 0,-25 13-436 0 0,1 1 0 0 0,-1 0 1 0 0,1 1-1 0 0,-1 0 1 0 0,1 0-1 0 0,0 0 0 0 0,8 0 1 0 0,-8 1-1094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4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20 128 6441 0 0,'-1'-1'55'0'0,"-1"1"-1"0"0,1-1 0 0 0,0-1 1 0 0,-1 1-1 0 0,1 0 0 0 0,0 0 1 0 0,0 0-1 0 0,0-1 0 0 0,0 1 1 0 0,0 0-1 0 0,0-1 0 0 0,0 1 1 0 0,0-1-1 0 0,1 1 0 0 0,-1-1 1 0 0,1 0-1 0 0,-1 1 0 0 0,1-1 1 0 0,-1 0-1 0 0,1 1 0 0 0,0-1 1 0 0,0 0-1 0 0,0 1 0 0 0,0-1 1 0 0,0 0-1 0 0,0 1 0 0 0,1-1 1 0 0,-1 0-1 0 0,2-5 2666 0 0,-1 8-2676 0 0,0 0 0 0 0,0 0 0 0 0,0 0 0 0 0,1 0 0 0 0,-1-1 0 0 0,0 1 0 0 0,0 0 0 0 0,1-1 0 0 0,-1 1 0 0 0,0-1 0 0 0,1 1 0 0 0,-1-1 0 0 0,0 0 0 0 0,1 0 0 0 0,-1 1 0 0 0,1-1 0 0 0,-1 0 0 0 0,1 0 0 0 0,2-1 0 0 0,23 2-11 0 0,-21-2 15 0 0,0 1 1 0 0,0-1-1 0 0,0 0 0 0 0,0-1 0 0 0,0 1 0 0 0,0-1 0 0 0,0 0 0 0 0,-1 0 0 0 0,1-1 0 0 0,-1 0 0 0 0,10-7 0 0 0,-13 9-33 0 0,0-1 1 0 0,0 1 0 0 0,0-1 0 0 0,0 1 0 0 0,0 0 0 0 0,0 0 0 0 0,0 0 0 0 0,0 0 0 0 0,4 0-1 0 0,-4 0 3 0 0,0 0 0 0 0,0 1-1 0 0,0-1 1 0 0,-1 0 0 0 0,1 0-1 0 0,0 0 1 0 0,0 0 0 0 0,0 0-1 0 0,-1 0 1 0 0,1-1 0 0 0,2-1-1 0 0,23-22 447 0 0,-26 25-432 0 0,-1-1 0 0 0,0 0 0 0 0,1 1-1 0 0,-1-1 1 0 0,1 1 0 0 0,-1-1-1 0 0,1 0 1 0 0,-1 1 0 0 0,1-1-1 0 0,-1 1 1 0 0,1 0 0 0 0,-1-1-1 0 0,1 1 1 0 0,0-1 0 0 0,-1 1-1 0 0,1 0 1 0 0,0 0 0 0 0,-1-1-1 0 0,1 1 1 0 0,0 0 0 0 0,-1 0 0 0 0,1 0-1 0 0,0-1 1 0 0,-1 1 0 0 0,1 0-1 0 0,0 0 1 0 0,0 0 0 0 0,-1 0-1 0 0,1 1 1 0 0,0-1 0 0 0,-1 0-1 0 0,2 0 1 0 0,14 21 430 0 0,-11-12-421 0 0,4 10 129 0 0,-1 1 1 0 0,0 0-1 0 0,-2 0 1 0 0,0 0-1 0 0,4 32 1 0 0,-6-33-89 0 0,4 23 74 0 0,35 149 232 0 0,-31-147-353 0 0,2 0 0 0 0,25 52 1 0 0,-2-31 164 0 0,-34-60-482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9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7170 0 0,'3'5'512'0'0,"-2"6"-488"0"0,4 2-16 0 0,-1 3 32 0 0,0 1-24 0 0,2 4 24 0 0,-2 2 0 0 0,1 1 8 0 0,1 2 16 0 0,-1 2 0 0 0,1-1 0 0 0,-2-2 8 0 0,-1-1-16 0 0,2-1-56 0 0,0-1-104 0 0,1 1-64 0 0,-1-7-112 0 0,-3-3-929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39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3 9754 0 0,'-4'0'-53'0'0,"-1"1"-1"0"0,1 0 1 0 0,0 0-1 0 0,0 0 1 0 0,0 1 0 0 0,-1-1-1 0 0,1 1 1 0 0,1 0-1 0 0,-1 0 1 0 0,0 1 0 0 0,0-1-1 0 0,1 1 1 0 0,0 0-1 0 0,-1 0 1 0 0,1 0 0 0 0,0 0-1 0 0,0 0 1 0 0,1 1-1 0 0,-1 0 1 0 0,-3 5-1 0 0,-2 6-113 0 0,0 0-1 0 0,0 0 0 0 0,1 0 0 0 0,-4 18 1 0 0,7-18 109 0 0,0 0 1 0 0,1 0-1 0 0,1 0 1 0 0,0 1-1 0 0,1 0 1 0 0,1-1-1 0 0,2 24 1 0 0,-1-32 51 0 0,0 0 1 0 0,0 0 0 0 0,0-1 0 0 0,1 1-1 0 0,0 0 1 0 0,0-1 0 0 0,1 1-1 0 0,-1-1 1 0 0,1 0 0 0 0,1 0 0 0 0,-1 0-1 0 0,1 0 1 0 0,0-1 0 0 0,1 1 0 0 0,-1-1-1 0 0,1 0 1 0 0,0 0 0 0 0,0-1-1 0 0,7 5 1 0 0,-8-7 63 0 0,0 0 0 0 0,0-1 0 0 0,1 1 0 0 0,-1-1 0 0 0,0 0 0 0 0,1-1 0 0 0,-1 1-1 0 0,1-1 1 0 0,-1 0 0 0 0,1 0 0 0 0,-1 0 0 0 0,1 0 0 0 0,-1-1 0 0 0,1 0 0 0 0,-1 0 0 0 0,0 0-1 0 0,1 0 1 0 0,-1-1 0 0 0,0 1 0 0 0,0-1 0 0 0,0 0 0 0 0,0-1 0 0 0,0 1 0 0 0,5-5 0 0 0,8-6 234 0 0,-1 0 0 0 0,0-1 0 0 0,24-29-1 0 0,-31 33-105 0 0,-1-1 0 0 0,0 1 0 0 0,-1-2-1 0 0,0 1 1 0 0,-1-1 0 0 0,6-15-1 0 0,-10 21-70 0 0,0 0-1 0 0,0 0 0 0 0,0-1 0 0 0,-1 1 0 0 0,0-1 0 0 0,0 1 0 0 0,0 0 0 0 0,-1-1 0 0 0,0 1 0 0 0,-1-1 0 0 0,1 1 0 0 0,-1-1 1 0 0,0 1-1 0 0,-4-12 0 0 0,1 11-73 0 0,0-1-1 0 0,-1 1 1 0 0,0-1 0 0 0,0 1 0 0 0,-1 0 0 0 0,1 1 0 0 0,-1 0 0 0 0,-1 0-1 0 0,1 0 1 0 0,-1 0 0 0 0,0 1 0 0 0,-12-6 0 0 0,12 7-140 0 0,-1 0 0 0 0,1 0 0 0 0,-1 0 1 0 0,0 1-1 0 0,0 1 0 0 0,0-1 0 0 0,0 1 0 0 0,0 1 1 0 0,0 0-1 0 0,0 0 0 0 0,-1 0 0 0 0,1 1 0 0 0,-10 1 1 0 0,13 0-182 0 0,1 0 1 0 0,-1 0 0 0 0,1 1-1 0 0,0-1 1 0 0,0 1 0 0 0,0 0-1 0 0,0 0 1 0 0,-4 3 0 0 0,-4 5-960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0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6041 0 0,'2'-1'33'0'0,"0"1"-1"0"0,0-1 1 0 0,0 1-1 0 0,0 0 0 0 0,0-1 1 0 0,0 1-1 0 0,1 0 1 0 0,-1 0-1 0 0,0 1 1 0 0,0-1-1 0 0,0 0 0 0 0,0 1 1 0 0,0-1-1 0 0,0 1 1 0 0,0 0-1 0 0,-1 0 1 0 0,1-1-1 0 0,0 1 0 0 0,0 0 1 0 0,0 1-1 0 0,-1-1 1 0 0,1 0-1 0 0,-1 0 0 0 0,1 1 1 0 0,-1-1-1 0 0,1 1 1 0 0,-1-1-1 0 0,0 1 1 0 0,0 0-1 0 0,0-1 0 0 0,0 1 1 0 0,0 0-1 0 0,0 0 1 0 0,1 3-1 0 0,4 10-205 0 0,-1 0-1 0 0,0 0 1 0 0,4 27 0 0 0,-2-12 231 0 0,-5-19 82 0 0,2 0 0 0 0,-1 0 0 0 0,2 0-1 0 0,-1-1 1 0 0,2 0 0 0 0,6 10 0 0 0,-11-17-44 0 0,1-1 0 0 0,0 0 0 0 0,0 0 0 0 0,-1 0 0 0 0,2 0 0 0 0,-1 0 1 0 0,0 0-1 0 0,0 0 0 0 0,1-1 0 0 0,-1 1 0 0 0,1-1 0 0 0,-1 0 0 0 0,1 1 0 0 0,-1-1 1 0 0,1 0-1 0 0,0-1 0 0 0,0 1 0 0 0,-1 0 0 0 0,1-1 0 0 0,0 0 0 0 0,0 0 1 0 0,0 0-1 0 0,0 0 0 0 0,0 0 0 0 0,-1 0 0 0 0,1-1 0 0 0,0 1 0 0 0,0-1 0 0 0,4-1 1 0 0,0-1 14 0 0,0 1 0 0 0,0-1 0 0 0,0-1 0 0 0,0 1 0 0 0,0-1 0 0 0,-1-1 0 0 0,0 1 0 0 0,0-1 0 0 0,0 0 0 0 0,0 0 0 0 0,-1-1 0 0 0,0 1 1 0 0,0-1-1 0 0,-1-1 0 0 0,1 1 0 0 0,-1 0 0 0 0,-1-1 0 0 0,1 0 0 0 0,-1 0 0 0 0,3-9 0 0 0,-4 7-77 0 0,0-1-1 0 0,0 1 1 0 0,-1-1-1 0 0,0 0 1 0 0,0 1 0 0 0,-1-1-1 0 0,-1 0 1 0 0,0 1-1 0 0,0-1 1 0 0,-1 0 0 0 0,0 1-1 0 0,0-1 1 0 0,-1 1-1 0 0,0 0 1 0 0,-7-13 0 0 0,10 21-35 0 0,-7-11-774 0 0,1 0 0 0 0,-15-20 0 0 0,11 18-355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0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9730 0 0,'-2'6'-27'0'0,"0"-1"0"0"0,0 0-1 0 0,1 1 1 0 0,0 0 0 0 0,0-1 0 0 0,0 1 0 0 0,1-1 0 0 0,0 9-1 0 0,5 49-608 0 0,-3-45 657 0 0,6 130-438 0 0,2 20 212 0 0,12-67 370 0 0,-13-69-11 0 0,5 42 0 0 0,-16-53-781 0 0,3-12 39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0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3 356 10794 0 0,'-1'-1'-22'0'0,"1"0"0"0"0,0 0 0 0 0,-1 0 0 0 0,1 0 0 0 0,0 0 0 0 0,0 0 0 0 0,-1 0 0 0 0,1 0-1 0 0,0 0 1 0 0,0-1 0 0 0,0 1 0 0 0,0 0 0 0 0,0 0 0 0 0,1 0 0 0 0,-1 0 0 0 0,0 0 0 0 0,0 0 0 0 0,1 0-1 0 0,-1 0 1 0 0,1 0 0 0 0,-1 0 0 0 0,1 0 0 0 0,-1 0 0 0 0,1 1 0 0 0,-1-1 0 0 0,1 0 0 0 0,0 0 0 0 0,0 0-1 0 0,-1 1 1 0 0,1-1 0 0 0,0 0 0 0 0,1 0 0 0 0,34-14-430 0 0,-18 8 336 0 0,128-51-94 0 0,-106 44 62 0 0,-1-1 0 0 0,-1-2-1 0 0,0-2 1 0 0,48-31 0 0 0,-56 28-1398 0 0,-18 11 315 0 0</inkml:trace>
  <inkml:trace contextRef="#ctx0" brushRef="#br0" timeOffset="1">576 1 2945 0 0,'0'0'486'0'0,"-3"6"-210"0"0,-2 4-377 0 0,1 1 0 0 0,-1 0-1 0 0,2-1 1 0 0,-1 1-1 0 0,1 1 1 0 0,1-1-1 0 0,-1 13 1 0 0,-4 91-21 0 0,6-59 187 0 0,-2-7 57 0 0,3 0 0 0 0,1 0-1 0 0,3 0 1 0 0,2 0 0 0 0,2-1-1 0 0,2 0 1 0 0,19 53 0 0 0,-26-92-108 0 0,28 86 275 0 0,-28-82-197 0 0,0-1-1 0 0,-1 1 1 0 0,0-1-1 0 0,-2 1 1 0 0,0 21-1 0 0,0-26-139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5449 0 0,'6'-7'489'0'0,"0"0"0"0"0,1 1 0 0 0,0 0 0 0 0,0 0-1 0 0,13-8 1 0 0,-11 9-501 0 0,0 1-1 0 0,0 0 1 0 0,0 0-1 0 0,0 1 1 0 0,0 0 0 0 0,1 0-1 0 0,-1 1 1 0 0,1 0-1 0 0,0 1 1 0 0,0 0-1 0 0,-1 1 1 0 0,1 0-1 0 0,0 1 1 0 0,0-1 0 0 0,10 4-1 0 0,-15-3-1 0 0,0 1 1 0 0,0 0-1 0 0,0 0 1 0 0,0 1-1 0 0,-1-1 1 0 0,1 1-1 0 0,-1 0 0 0 0,0 0 1 0 0,0 0-1 0 0,0 1 1 0 0,0 0-1 0 0,0 0 0 0 0,-1 0 1 0 0,0 0-1 0 0,1 0 1 0 0,-2 1-1 0 0,1-1 0 0 0,0 1 1 0 0,-1 0-1 0 0,0-1 1 0 0,2 8-1 0 0,-2-7 46 0 0,0 1 0 0 0,-1-1 0 0 0,0 1 0 0 0,0-1 0 0 0,0 1 0 0 0,0-1 1 0 0,-1 1-1 0 0,0-1 0 0 0,0 1 0 0 0,-1 0 0 0 0,1-1 0 0 0,-1 1 0 0 0,-1-1 0 0 0,1 1 0 0 0,-1-1 0 0 0,0 0 0 0 0,0 0 1 0 0,0 1-1 0 0,-1-1 0 0 0,-3 5 0 0 0,2-6 18 0 0,0 0-1 0 0,0-1 1 0 0,0 0 0 0 0,0 1-1 0 0,-1-2 1 0 0,0 1 0 0 0,1 0-1 0 0,-1-1 1 0 0,0 0 0 0 0,-8 2 0 0 0,5 0-969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1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9138 0 0,'0'0'565'0'0,"3"26"-1589"0"0,-3-21 903 0 0,2 16-105 0 0,0 0 0 0 0,1 0 0 0 0,1 0-1 0 0,9 31 1 0 0,-11-48 329 0 0,-1 0-1 0 0,0 0 0 0 0,1 0 0 0 0,0-1 1 0 0,0 1-1 0 0,0 0 0 0 0,0-1 1 0 0,1 1-1 0 0,-1-1 0 0 0,1 0 0 0 0,0 0 1 0 0,0 0-1 0 0,0 0 0 0 0,1-1 1 0 0,-1 1-1 0 0,0-1 0 0 0,1 0 1 0 0,0 1-1 0 0,-1-2 0 0 0,1 1 0 0 0,0 0 1 0 0,0-1-1 0 0,0 0 0 0 0,0 0 1 0 0,0 0-1 0 0,0 0 0 0 0,0-1 0 0 0,1 0 1 0 0,-1 1-1 0 0,5-2 0 0 0,-4 0 51 0 0,0 0 0 0 0,1-1 0 0 0,-1 1-1 0 0,0-1 1 0 0,0-1 0 0 0,0 1 0 0 0,0-1-1 0 0,0 0 1 0 0,-1 0 0 0 0,1 0 0 0 0,-1 0 0 0 0,0-1-1 0 0,0 0 1 0 0,0 0 0 0 0,4-6 0 0 0,6-6 65 0 0,-2-2 0 0 0,17-27 1 0 0,-15 14-570 0 0,0 1 0 0 0,-2-2 0 0 0,-1 1 0 0 0,8-47-1 0 0,-17 71-77 0 0,-1-1-784 0 0,-2 1-485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10962 0 0,'2'1'-166'0'0,"-1"0"-1"0"0,1-1 1 0 0,0 1-1 0 0,-1 0 1 0 0,0 0-1 0 0,1 0 1 0 0,-1 0-1 0 0,1 0 0 0 0,-1 0 1 0 0,0 1-1 0 0,0-1 1 0 0,0 0-1 0 0,0 1 1 0 0,0-1-1 0 0,0 0 1 0 0,0 1-1 0 0,0-1 0 0 0,0 1 1 0 0,-1 0-1 0 0,1-1 1 0 0,0 3-1 0 0,4 41-345 0 0,-2-9 666 0 0,27 90 524 0 0,78 211-1 0 0,-92-283-206 0 0,-16-50-544 0 0,1 0 0 0 0,0 0-1 0 0,-1 0 1 0 0,0 0 0 0 0,0-1 0 0 0,0 1 0 0 0,-1 0 0 0 0,1 0 0 0 0,-1 0 0 0 0,0 0-1 0 0,-2 6 1 0 0,-1 2-761 0 0,2-1-427 0 0</inkml:trace>
  <inkml:trace contextRef="#ctx0" brushRef="#br0" timeOffset="1">3 422 10298 0 0,'0'-1'8'0'0,"-1"0"-1"0"0,1 1 1 0 0,0-1-1 0 0,-1 0 1 0 0,1 0-1 0 0,0 0 1 0 0,0 1-1 0 0,0-1 1 0 0,-1 0-1 0 0,1 0 1 0 0,0 0-1 0 0,0 0 1 0 0,0 1-1 0 0,1-1 1 0 0,-1 0-1 0 0,0 0 1 0 0,0 0-1 0 0,0 0 1 0 0,0 1-1 0 0,1-1 1 0 0,-1 0-1 0 0,0 0 1 0 0,1 1-1 0 0,-1-1 1 0 0,1 0-1 0 0,-1 0 1 0 0,1 1-1 0 0,-1-1 1 0 0,1 1-1 0 0,-1-1 1 0 0,1 0-1 0 0,0 1 1 0 0,-1-1-1 0 0,1 1 1 0 0,0-1-1 0 0,0 1 1 0 0,-1 0-1 0 0,1-1 1 0 0,0 1-1 0 0,0 0 1 0 0,-1-1-1 0 0,1 1 1 0 0,1 0-1 0 0,5-4 129 0 0,29-15-109 0 0,1 1 0 0 0,57-18-1 0 0,-39 16-884 0 0,-38 12 178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2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10890 0 0,'0'0'-309'0'0,"22"13"-1944"0"0,-3 0 2097 0 0,0 1 0 0 0,-1 1 1 0 0,-1 0-1 0 0,-1 1 0 0 0,0 1 1 0 0,-1 1-1 0 0,13 19 1 0 0,95 165 640 0 0,-106-172-490 0 0,20 42 178 0 0,-2 1 0 0 0,-4 2 0 0 0,-3 1 0 0 0,-4 1 0 0 0,-3 1 0 0 0,-3 1 0 0 0,13 158 0 0 0,-28-202-67 0 0,5 146 871 0 0,-8-156-726 0 0,-2-1 1 0 0,0 1-1 0 0,-2-1 1 0 0,-1 0-1 0 0,-9 29 0 0 0,-4 7 158 0 0,13-41-315 0 0,-1 0 0 0 0,0-1 0 0 0,-1 0 0 0 0,-13 22 0 0 0,8-20 78 0 0,0 1 0 0 0,-17 41-1 0 0,29-61-181 0 0,-1-1 0 0 0,1 0 0 0 0,0 1 1 0 0,-1-1-1 0 0,1 0 0 0 0,0 1 0 0 0,-1-1 0 0 0,1 0 0 0 0,0 0 0 0 0,-1 1 1 0 0,1-1-1 0 0,0 0 0 0 0,-1 0 0 0 0,1 0 0 0 0,-1 1 0 0 0,1-1 0 0 0,0 0 0 0 0,-1 0 1 0 0,1 0-1 0 0,-1 0 0 0 0,1 0 0 0 0,-1 0 0 0 0,1 0 0 0 0,-1 0 0 0 0,1 0 1 0 0,0 0-1 0 0,-1 0 0 0 0,1 0 0 0 0,-1 0 0 0 0,1-1 0 0 0,0 1 0 0 0,-1 0 0 0 0,1 0 1 0 0,-1 0-1 0 0,1 0 0 0 0,0-1 0 0 0,-1 1 0 0 0,1 0 0 0 0,-1-1 0 0 0,-23-7-1341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3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 7754 0 0,'0'0'-13'0'0,"-1"-1"0"0"0,1 1 0 0 0,-1-1 0 0 0,1 1 0 0 0,-1 0 0 0 0,0-1 0 0 0,1 1 1 0 0,-1 0-1 0 0,0-1 0 0 0,1 1 0 0 0,-1 0 0 0 0,0 0 0 0 0,1 0 0 0 0,-1 0 0 0 0,0 0 0 0 0,1 0 0 0 0,-1 0 1 0 0,0 0-1 0 0,1 0 0 0 0,-1 0 0 0 0,0 0 0 0 0,1 0 0 0 0,-1 0 0 0 0,0 0 0 0 0,1 0 0 0 0,-1 1 1 0 0,0-1-1 0 0,1 0 0 0 0,-1 1 0 0 0,1-1 0 0 0,-1 0 0 0 0,1 1 0 0 0,-1-1 0 0 0,1 1 0 0 0,-1-1 0 0 0,1 1 1 0 0,-1-1-1 0 0,1 1 0 0 0,-1-1 0 0 0,1 1 0 0 0,0-1 0 0 0,-1 1 0 0 0,1 0 0 0 0,0-1 0 0 0,-1 1 1 0 0,1 0-1 0 0,0-1 0 0 0,0 2 0 0 0,-14 37-960 0 0,-19 154-21 0 0,27-152 925 0 0,-1 16 162 0 0,3 0 0 0 0,4 61-1 0 0,16 116 285 0 0,-14-209-359 0 0,13 126 407 0 0,6-1 1 0 0,76 272-1 0 0,-73-346 110 0 0,3-1-1 0 0,3-2 1 0 0,4 0-1 0 0,2-3 1 0 0,4-1 0 0 0,2-2-1 0 0,64 77 1 0 0,-70-107-6 0 0,0-2 0 0 0,3-2 0 0 0,0-1 0 0 0,83 50 1 0 0,-108-73-292 0 0,-11-6-73 0 0,0-1 1 0 0,1 1-1 0 0,0-1 0 0 0,0 0 0 0 0,0 0 1 0 0,0 0-1 0 0,0 0 0 0 0,0-1 1 0 0,0 1-1 0 0,0-1 0 0 0,9 1 975 0 0,-14-7-1267 0 0,1 1 0 0 0,-1-1-1 0 0,0 1 1 0 0,0-1 0 0 0,-1 1-1 0 0,1-1 1 0 0,-1 1-1 0 0,0 0 1 0 0,0 0 0 0 0,-1 0-1 0 0,1 0 1 0 0,-1 0 0 0 0,0 0-1 0 0,-4-4 1 0 0,3 3-218 0 0,-3-4-1319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6217 0 0,'0'0'470'0'0,"12"20"-234"0"0,36 51 513 0 0,63 125 0 0 0,-37-59 563 0 0,-53-100-961 0 0,-2 0 0 0 0,23 68 0 0 0,3-14 261 0 0,-43-87-552 0 0,0 2 79 0 0,0-1 0 0 0,-1 1 1 0 0,0-1-1 0 0,0 1 0 0 0,1 10 1031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7:43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9 10890 0 0,'-6'-3'1241'0'0,"-1"2"-1225"0"0,1-1 304 0 0,1 1 1304 0 0,3-1-1688 0 0,8 8-1744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3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14139 0 0,'0'-1'-728'0'0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10570 0 0,'0'0'-304'0'0,"3"0"-832"0"0,-2 0 1088 0 0,1 0-416 0 0,-1 0-88 0 0,1 0-64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4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8426 0 0,'12'9'-310'0'0,"0"1"0"0"0,0 1 0 0 0,16 19 0 0 0,-21-21 372 0 0,0-1 0 0 0,1 0-1 0 0,0 0 1 0 0,0-1 0 0 0,1 0-1 0 0,0 0 1 0 0,0-1 0 0 0,15 7 0 0 0,-22-12-4 0 0,0 0-1 0 0,0-1 1 0 0,0 1 0 0 0,0-1 0 0 0,0 1 0 0 0,0-1 0 0 0,1 0-1 0 0,-1 0 1 0 0,0 0 0 0 0,0 0 0 0 0,0-1 0 0 0,0 1 0 0 0,0 0 0 0 0,1-1-1 0 0,-1 0 1 0 0,0 1 0 0 0,0-1 0 0 0,0 0 0 0 0,0 0 0 0 0,-1 0 0 0 0,1 0-1 0 0,0-1 1 0 0,0 1 0 0 0,-1 0 0 0 0,4-3 0 0 0,2-5 131 0 0,1 1 1 0 0,-1-1 0 0 0,11-19-1 0 0,4-5-47 0 0,55-48 305 0 0,-70 70-295 0 0,-6 9-143 0 0,3 8-1249 0 0,1 6 1154 0 0,-1 1 1 0 0,0-1-1 0 0,-1 1 1 0 0,0 0-1 0 0,-1 0 1 0 0,0 0-1 0 0,-1 19 1 0 0,3 13-2 0 0,30 458-362 0 0,-30-458 398 0 0,-1 8 3325 0 0,-2-61-3910 0 0,-1 1 0 0 0,1-1 0 0 0,1 1 0 0 0,3-15-1 0 0,1 3-1034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6633 0 0,'38'65'-1653'0'0,"-18"-27"1486"0"0,-9-15 438 0 0,1-1 0 0 0,1 0 0 0 0,23 29 0 0 0,-30-43-17 0 0,1 0-1 0 0,0-1 0 0 0,0 0 0 0 0,0 0 1 0 0,1-1-1 0 0,0 0 0 0 0,10 6 0 0 0,-14-11-121 0 0,0 1-1 0 0,0-1 0 0 0,-1 1 0 0 0,1-1 1 0 0,0 0-1 0 0,0-1 0 0 0,0 1 0 0 0,1-1 1 0 0,-1 0-1 0 0,0 0 0 0 0,0 0 0 0 0,0 0 1 0 0,0-1-1 0 0,0 1 0 0 0,0-1 0 0 0,0 0 1 0 0,0-1-1 0 0,0 1 0 0 0,-1-1 0 0 0,7-2 1 0 0,3-3 229 0 0,0 0 1 0 0,-1 0 0 0 0,16-12 0 0 0,-25 16-298 0 0,1 0-1 0 0,-1 0 1 0 0,1-1 0 0 0,-1 1 0 0 0,0-1 0 0 0,-1 0 0 0 0,1 0-1 0 0,-1 0 1 0 0,0 0 0 0 0,1 0 0 0 0,-2-1 0 0 0,1 1-1 0 0,0-1 1 0 0,0-6 0 0 0,28-126 838 0 0,-30 135-918 0 0,1-1 1 0 0,0 1 0 0 0,-1 0-1 0 0,1-1 1 0 0,0 1-1 0 0,0 0 1 0 0,0 0 0 0 0,1 0-1 0 0,-1 0 1 0 0,1 0-1 0 0,-1 0 1 0 0,1 0 0 0 0,-1 0-1 0 0,4-2 1 0 0,-5 4 39 0 0,9 57-3043 0 0,-8-47 2945 0 0,-1 1 0 0 0,2-1-1 0 0,-1 0 1 0 0,1 0 0 0 0,4 10 0 0 0,5 37-55 0 0,3 43 63 0 0,-8-66 72 0 0,2 36 1 0 0,7 55 83 0 0,-4-48 9 0 0,10 80 581 0 0,-21-114-587 0 0,-2-15 2623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08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83 13547 0 0,'0'0'-147'0'0,"-19"26"-3291"0"0,-2 6 3430 0 0,14-23 5 0 0,2-1-10 0 0,2 27-1833 0 0,3-29 1810 0 0,0 0-1 0 0,0 0 0 0 0,1 0 1 0 0,0 0-1 0 0,0 0 0 0 0,0 0 1 0 0,1 0-1 0 0,0 0 0 0 0,0-1 1 0 0,1 1-1 0 0,4 8 0 0 0,14 21 82 0 0,-18-27 86 0 0,1-1 0 0 0,0 0 0 0 0,0 0 1 0 0,1 0-1 0 0,0-1 0 0 0,0 1 0 0 0,0-1 0 0 0,1 0 0 0 0,0-1 1 0 0,0 0-1 0 0,0 1 0 0 0,8 3 0 0 0,-10-8 41 0 0,-1 0-1 0 0,1 0 1 0 0,0-1-1 0 0,0 1 1 0 0,0-1-1 0 0,0 0 1 0 0,0 0 0 0 0,-1 0-1 0 0,1-1 1 0 0,0 1-1 0 0,0-1 1 0 0,0 0-1 0 0,-1 0 1 0 0,6-2 0 0 0,-1 0-5 0 0,0-1 0 0 0,0 1 0 0 0,0-2-1 0 0,0 1 1 0 0,8-7 0 0 0,-9 5-76 0 0,0 0-1 0 0,0 0 0 0 0,0-1 0 0 0,-1 0 1 0 0,0 0-1 0 0,0 0 0 0 0,-1-1 0 0 0,0 0 1 0 0,0 0-1 0 0,-1 0 0 0 0,0-1 0 0 0,0 1 1 0 0,-1-1-1 0 0,4-15 0 0 0,-6 18-68 0 0,0 1 0 0 0,0 0 0 0 0,1-1 0 0 0,0 1 0 0 0,0 0-1 0 0,1 0 1 0 0,-1 0 0 0 0,1 0 0 0 0,0 0 0 0 0,0 1 0 0 0,6-7 0 0 0,-2 4-20 0 0,-1 0 0 0 0,0 0 0 0 0,0 0 1 0 0,-1-1-1 0 0,0 0 0 0 0,0 0 0 0 0,-1-1 1 0 0,0 1-1 0 0,0-1 0 0 0,-1 0 0 0 0,0 0 0 0 0,-1 0 1 0 0,0 0-1 0 0,1-12 0 0 0,1 0 249 0 0,0 12-2785 0 0,7 54 2205 0 0,-2-1-1 0 0,4 47 1 0 0,8 44 186 0 0,-9-69 182 0 0,-3-1 1 0 0,-2 2-1 0 0,-4 98 0 0 0,-17 23 387 0 0,17-164-262 0 0,-2-22-141 0 0,0 0 0 0 0,-1 0 0 0 0,1 0 0 0 0,-1 1 0 0 0,1-1 0 0 0,-1 0 0 0 0,0 0 0 0 0,0 0 0 0 0,0 0 0 0 0,0 0 0 0 0,0 0 0 0 0,-1 0 0 0 0,1 0 0 0 0,-2 4 0 0 0,-1 7 112 0 0,3-12-115 0 0,0 0-1 0 0,0 0 1 0 0,-1 0-1 0 0,1 0 1 0 0,0 1-1 0 0,-1-1 1 0 0,1 0 0 0 0,0 0-1 0 0,-1 0 1 0 0,0 0-1 0 0,1 0 1 0 0,-1 0-1 0 0,1 0 1 0 0,-1 0-1 0 0,0 0 1 0 0,0-1 0 0 0,0 1-1 0 0,1 0 1 0 0,-1 0-1 0 0,-1 0 1 0 0,-11 14 3745 0 0,-2-16-2535 0 0,8-2-1173 0 0,-15-2 376 0 0,4-18 291 0 0,-33-49-597 0 0,46 66-158 0 0,0 1 1 0 0,-1-1-1 0 0,0 1 1 0 0,0 1 0 0 0,0-1-1 0 0,0 1 1 0 0,0 0-1 0 0,-1 0 1 0 0,0 1-1 0 0,0 0 1 0 0,0 0 0 0 0,0 1-1 0 0,0 0 1 0 0,-15-3-1 0 0,11 3-35 0 0,1 1 0 0 0,-1 0 0 0 0,1 0 0 0 0,-1 1 0 0 0,1 1 0 0 0,-1 0 0 0 0,1 0 0 0 0,-1 1 0 0 0,1 0 0 0 0,-14 5 0 0 0,6-1-75 0 0,15-5 56 0 0,-1 0-1 0 0,1 0 1 0 0,-1 0 0 0 0,1 1 0 0 0,0-1-1 0 0,-1 1 1 0 0,-2 3 0 0 0,3-3 149 0 0,0 0 0 0 0,1-1 0 0 0,-1 1 0 0 0,0 0 0 0 0,0-1 0 0 0,0 1-1 0 0,0-1 1 0 0,0 0 0 0 0,0 0 0 0 0,0-1 0 0 0,0 1 0 0 0,-1 0 0 0 0,-6-1 201 0 0,15 25-2977 0 0,-4-25 2744 0 0,0 1 1 0 0,1 0 0 0 0,-1 0 0 0 0,0 0-1 0 0,1-1 1 0 0,-1 1 0 0 0,1-1-1 0 0,-1 1 1 0 0,1-1 0 0 0,-1 1 0 0 0,1-1-1 0 0,-1 0 1 0 0,1 0 0 0 0,-1 0-1 0 0,1 0 1 0 0,-1 0 0 0 0,1 0 0 0 0,-1 0-1 0 0,3-1 1 0 0,31 3-41 0 0,-17 1 32 0 0,1 0 0 0 0,34 2-1 0 0,-10-2-10 0 0,-34-2-5 0 0,0 1 1 0 0,0-2-1 0 0,0 1 1 0 0,0-1-1 0 0,0-1 1 0 0,0 1-1 0 0,0-2 1 0 0,15-3-1 0 0,-19 3 16 0 0,1 1 0 0 0,-1-1 0 0 0,0 1 0 0 0,1 0 0 0 0,0 1 0 0 0,10-1 0 0 0,17-2 66 0 0,-32 2-12 0 0,0 1 1 0 0,-1-1-1 0 0,1 0 1 0 0,0 1-1 0 0,-1-1 0 0 0,1 0 1 0 0,-1 1-1 0 0,1-1 1 0 0,-1 0-1 0 0,1 0 0 0 0,-1 0 1 0 0,1 1-1 0 0,-1-1 1 0 0,0 0-1 0 0,1 0 1 0 0,-1 0-1 0 0,0 0 0 0 0,0 0 1 0 0,0 0-1 0 0,0 1 1 0 0,0-1-1 0 0,0 0 0 0 0,0 0 1 0 0,0 0-1 0 0,0-1 1 0 0,3-16 16 0 0,1 8-45 0 0,-1 0 1 0 0,0 0-1 0 0,0 0 1 0 0,-1 0-1 0 0,1-12 0 0 0,10-36 70 0 0,-9 47-82 0 0,-1-1-1 0 0,0-1 1 0 0,0 1-1 0 0,-1 0 1 0 0,-1-1-1 0 0,0 1 1 0 0,-1-1-1 0 0,0 1 1 0 0,-1-1-1 0 0,-3-15 1 0 0,-9-71-4 0 0,11 81-36 0 0,6-16 25 0 0,-3 30-28 0 0,0 0-1 0 0,0 1 0 0 0,-1-1 1 0 0,1 0-1 0 0,-1 0 1 0 0,0 0-1 0 0,-1-5 0 0 0,0 5-555 0 0,0-1 0 0 0,-1 1-1 0 0,0 0 1 0 0,0 0 0 0 0,0 0 0 0 0,0 0-1 0 0,0 0 1 0 0,-6-5 0 0 0,7 7 440 0 0,-9-8-1776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6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4353 0 0,'4'2'517'0'0,"-1"0"-1"0"0,1 0 1 0 0,-1 0 0 0 0,0 1 0 0 0,0-1-1 0 0,0 1 1 0 0,0 0 0 0 0,3 3 0 0 0,18 31 487 0 0,-15-16-1753 0 0,11 42 1 0 0,-14-44 1002 0 0,69 276-776 0 0,-61-266 1079 0 0,-12-25-538 0 0,0 0 1 0 0,0 0-1 0 0,0-1 1 0 0,-1 1-1 0 0,1 0 1 0 0,-1 0-1 0 0,0 1 1 0 0,1 4-1 0 0,-2-6-408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9306 0 0,'30'-15'-94'0'0,"0"2"0"0"0,1 0-1 0 0,0 2 1 0 0,37-8 0 0 0,28-9-51 0 0,-53 14-1162 0 0,-32 10 269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7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9394 0 0,'4'16'-248'0'0,"0"4"-56"0"0,-1 4 168 0 0,-1 4 88 0 0,-2 4-8 0 0,-2-2 0 0 0,-2 4 80 0 0,-1 2 8 0 0,0-2 16 0 0,0 5-8 0 0,1-3-16 0 0,-2-2-512 0 0,-4-1-136 0 0,4 0-9 0 0,1 0-535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15595 0 0,'6'3'-552'0'0,"-2"1"104"0"0,2 2 8 0 0,1 1 96 0 0,-1 2-216 0 0,-3 1 32 0 0,4 3 32 0 0,-4 1-681 0 0,3 6-319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6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16 11955 0 0,'1'-9'739'0'0,"-1"9"-742"0"0,0 0 0 0 0,0-1 0 0 0,0 1-1 0 0,0 0 1 0 0,0 0 0 0 0,0 0-1 0 0,0 0 1 0 0,0-1 0 0 0,0 1-1 0 0,0 0 1 0 0,0 0 0 0 0,0 0 0 0 0,0 0-1 0 0,0-1 1 0 0,0 1 0 0 0,0 0-1 0 0,0 0 1 0 0,0 0 0 0 0,0 0 0 0 0,0-1-1 0 0,0 1 1 0 0,0 0 0 0 0,0 0-1 0 0,0 0 1 0 0,0 0 0 0 0,0 0-1 0 0,0-1 1 0 0,0 1 0 0 0,-1 0 0 0 0,1 0-1 0 0,0 0 1 0 0,0 0 0 0 0,0 0-1 0 0,0 0 1 0 0,0 0 0 0 0,0-1 0 0 0,-1 1-1 0 0,1 0 1 0 0,0 0 0 0 0,0 0-1 0 0,0 0 1 0 0,0 0 0 0 0,-1 0 0 0 0,1 0-1 0 0,0 0 1 0 0,0 0 0 0 0,0 0-1 0 0,0 0 1 0 0,-1 0 0 0 0,1 0-1 0 0,0 0 1 0 0,0 0 0 0 0,0 0 0 0 0,0 0-1 0 0,-1 0 1 0 0,1 0 0 0 0,-5 5-18 0 0,-1 0-1 0 0,1 0 1 0 0,0 1 0 0 0,0-1 0 0 0,1 1 0 0 0,0 0 0 0 0,-6 12 0 0 0,-25 55 134 0 0,22-42-84 0 0,-32 54 451 0 0,-4-1 0 0 0,-106 137 0 0 0,105-151 538 0 0,-80 144-1 0 0,130-213-973 0 0,6-12-2435 0 0,-2-3 978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8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1 8090 0 0,'-6'0'-97'0'0,"1"1"-1"0"0,-1 0 1 0 0,1 0 0 0 0,0 0 0 0 0,0 1 0 0 0,0 0 0 0 0,0 0 0 0 0,0 0-1 0 0,0 0 1 0 0,0 1 0 0 0,0 0 0 0 0,1 0 0 0 0,0 0 0 0 0,-1 1 0 0 0,1-1-1 0 0,1 1 1 0 0,-5 4 0 0 0,-7 10-66 0 0,2 0 0 0 0,-21 34 0 0 0,29-43 94 0 0,-34 62-9 0 0,3 1 1 0 0,3 2 0 0 0,4 2 0 0 0,-21 81 0 0 0,45-139 59 0 0,1 0 1 0 0,0 1-1 0 0,1-1 0 0 0,1 1 1 0 0,1 0-1 0 0,1 31 0 0 0,1-40 29 0 0,1-1-1 0 0,0 1 0 0 0,0-1 1 0 0,1 0-1 0 0,0 0 0 0 0,1 0 0 0 0,0 0 1 0 0,0-1-1 0 0,1 1 0 0 0,0-1 1 0 0,1 0-1 0 0,-1-1 0 0 0,1 1 1 0 0,13 11-1 0 0,6 3 21 0 0,1-2 0 0 0,1-1 0 0 0,0-1 1 0 0,56 28-1 0 0,-44-29-110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48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10810 0 0,'0'0'-201'0'0,"5"-1"-430"0"0,-3 1 613 0 0,0 0 0 0 0,1 0 0 0 0,-1 1 0 0 0,0-1 0 0 0,1 0 0 0 0,-1 1 0 0 0,0-1 0 0 0,0 1 0 0 0,0 0 0 0 0,0 0 0 0 0,0-1 0 0 0,0 2 0 0 0,0-1 0 0 0,0 0 0 0 0,0 0 0 0 0,0 1 0 0 0,2 1 0 0 0,0 1-52 0 0,-1-1 0 0 0,0 1-1 0 0,0 1 1 0 0,0-1 0 0 0,0 0 0 0 0,-1 1 0 0 0,3 7 0 0 0,3 8-251 0 0,-2 2 0 0 0,7 40 1 0 0,-9-43 271 0 0,5 52 370 0 0,-2 0 1 0 0,-3 0-1 0 0,-9 103 0 0 0,0 44 706 0 0,5-133 201 0 0,0-76 1658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0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0 3705 0 0,'-6'2'192'0'0,"0"0"1"0"0,1 0-1 0 0,-1 1 1 0 0,1 0-1 0 0,-1 0 1 0 0,1 0-1 0 0,0 0 1 0 0,0 1-1 0 0,0 0 1 0 0,0 0-1 0 0,1 0 0 0 0,0 0 1 0 0,0 1-1 0 0,0 0 1 0 0,0 0-1 0 0,1 0 1 0 0,-6 10-1 0 0,-2 9-596 0 0,1-1-1 0 0,-14 50 0 0 0,17-50 690 0 0,-12 44-323 0 0,3 0 0 0 0,2 2 0 0 0,4 0-1 0 0,-2 77 1 0 0,11-113 65 0 0,2-1 0 0 0,1 0 0 0 0,2 0 0 0 0,1 0 0 0 0,15 50 0 0 0,-16-67-46 0 0,1-1 0 0 0,1 0 0 0 0,0-1 0 0 0,1 1 0 0 0,0-1 0 0 0,1 0 0 0 0,1-1 0 0 0,0 0 0 0 0,1 0 0 0 0,0-1 0 0 0,0 0 0 0 0,1-1-1 0 0,1 0 1 0 0,13 9 0 0 0,32 20-1518 0 0,-40-26 734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1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2 167 6441 0 0,'-1'-4'48'0'0,"1"-1"0"0"0,-1 1 0 0 0,1 0 0 0 0,0-1 0 0 0,1 1 0 0 0,-1 0-1 0 0,1-1 1 0 0,-1 1 0 0 0,1 0 0 0 0,1 0 0 0 0,-1 0 0 0 0,0 0 0 0 0,1 0 0 0 0,4-7-1 0 0,-2 4-10 0 0,0 1 0 0 0,1 0-1 0 0,0 0 1 0 0,0 0-1 0 0,1 1 1 0 0,-1 0-1 0 0,1 0 1 0 0,8-5 0 0 0,-6 4-22 0 0,0 2 0 0 0,0-1 0 0 0,0 1 0 0 0,0 0 0 0 0,1 0 1 0 0,0 1-1 0 0,0 1 0 0 0,0-1 0 0 0,0 1 0 0 0,0 1 1 0 0,0 0-1 0 0,1 0 0 0 0,-1 1 0 0 0,17 1 0 0 0,-24-1-16 0 0,1 1 0 0 0,-1 0-1 0 0,0 0 1 0 0,0-1 0 0 0,1 1 0 0 0,-1 1-1 0 0,0-1 1 0 0,0 0 0 0 0,0 0-1 0 0,0 1 1 0 0,0-1 0 0 0,-1 1 0 0 0,1 0-1 0 0,0-1 1 0 0,-1 1 0 0 0,1 0 0 0 0,-1 0-1 0 0,2 2 1 0 0,-1 1-3 0 0,1 0 1 0 0,-1 0 0 0 0,0 0-1 0 0,-1 0 1 0 0,1 0-1 0 0,-1 1 1 0 0,1 9-1 0 0,-1 0-2 0 0,-1 0 0 0 0,0 1 1 0 0,-1-1-1 0 0,-6 28 0 0 0,0-9 19 0 0,-2 0-1 0 0,-1-1 1 0 0,-19 39 0 0 0,24-60 81 0 0,-1 0 0 0 0,-1 0 0 0 0,-1-1 0 0 0,1 1 0 0 0,-2-2 0 0 0,1 1 1 0 0,-1-1-1 0 0,-1-1 0 0 0,0 0 0 0 0,0 0 0 0 0,-16 10 0 0 0,11-11 117 0 0,14-8-178 0 0,1 0 0 0 0,0 0 0 0 0,0 0 0 0 0,-1 1 0 0 0,1-1 0 0 0,0 0 0 0 0,0 0 0 0 0,-1 0 1 0 0,1 0-1 0 0,0 0 0 0 0,0 1 0 0 0,-1-1 0 0 0,1 0 0 0 0,0 0 0 0 0,-1 0 0 0 0,1 0 0 0 0,0 0 0 0 0,-1 0 0 0 0,1 0 0 0 0,0 0 0 0 0,0 0 0 0 0,-1 0 0 0 0,1 0 0 0 0,0 0 0 0 0,-1 0 0 0 0,1-1 0 0 0,0 1 0 0 0,-1 0 0 0 0,1 0 0 0 0,0 0 0 0 0,0 0 0 0 0,-1 0 0 0 0,1-1 0 0 0,0 1 0 0 0,0 0 0 0 0,-1 0 1 0 0,1 0-1 0 0,0-1 0 0 0,0 1 0 0 0,0 0 0 0 0,-1 0 0 0 0,1-1 0 0 0,0 1 0 0 0,0 0 0 0 0,0 0 0 0 0,0-1 0 0 0,0 1 0 0 0,0-1 0 0 0,0-4-22 0 0,1 0-1 0 0,0 0 1 0 0,0 0 0 0 0,1 0 0 0 0,0 0-1 0 0,0 0 1 0 0,0 0 0 0 0,0 0 0 0 0,1 1-1 0 0,-1-1 1 0 0,1 1 0 0 0,0 0 0 0 0,1 0-1 0 0,-1 0 1 0 0,7-6 0 0 0,-6 6-6 0 0,0 0 0 0 0,1 0 0 0 0,-1 1-1 0 0,1-1 1 0 0,0 1 0 0 0,0 0 0 0 0,0 0 0 0 0,0 0 0 0 0,0 1 0 0 0,0 0 0 0 0,1 0-1 0 0,-1 0 1 0 0,1 1 0 0 0,0 0 0 0 0,-1 0 0 0 0,1 0 0 0 0,0 1 0 0 0,0 0 0 0 0,-1 0-1 0 0,1 0 1 0 0,0 0 0 0 0,8 3 0 0 0,248 85-411 0 0,-192-61-1460 0 0,-64-25 1477 0 0,-1-1 299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1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9690 0 0,'0'0'-161'0'0,"1"2"-571"0"0,13 35 636 0 0,-1 1 1 0 0,-2 0-1 0 0,-1 1 1 0 0,-2 0 0 0 0,3 43-1 0 0,-3 49-722 0 0,-6-84 357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77 14707 0 0,'-1'-2'-15'0'0,"1"1"1"0"0,-1-1-1 0 0,1 1 0 0 0,-1-1 0 0 0,1 1 1 0 0,-1-1-1 0 0,1 1 0 0 0,0-1 0 0 0,0 0 1 0 0,0 1-1 0 0,0-1 0 0 0,0 0 0 0 0,0 1 0 0 0,0-1 1 0 0,1 1-1 0 0,-1-1 0 0 0,1 0 0 0 0,-1 1 1 0 0,1-1-1 0 0,-1 1 0 0 0,1-1 0 0 0,0 1 1 0 0,0 0-1 0 0,0-1 0 0 0,0 1 0 0 0,0 0 1 0 0,0-1-1 0 0,0 1 0 0 0,0 0 0 0 0,3-2 1 0 0,2-1-122 0 0,0 1 0 0 0,1 0 0 0 0,-1 0 1 0 0,1 0-1 0 0,12-3 0 0 0,-7 3 136 0 0,-10 2-92 0 0,1 0 1 0 0,-1 1-1 0 0,0-1 0 0 0,1 1 1 0 0,0-1-1 0 0,-1 1 1 0 0,1 0-1 0 0,-1 0 0 0 0,1 0 1 0 0,-1 0-1 0 0,1 1 1 0 0,-1-1-1 0 0,1 1 0 0 0,-1-1 1 0 0,1 1-1 0 0,-1 0 0 0 0,1 0 1 0 0,-1 0-1 0 0,3 2 1 0 0,-4-2 43 0 0,0 0 0 0 0,0 0 0 0 0,0 0 0 0 0,0 1 0 0 0,0-1 1 0 0,0 0-1 0 0,0 1 0 0 0,-1-1 0 0 0,1 1 0 0 0,-1-1 0 0 0,1 1 0 0 0,-1-1 1 0 0,1 1-1 0 0,-1-1 0 0 0,0 1 0 0 0,1-1 0 0 0,-1 1 0 0 0,0-1 1 0 0,0 1-1 0 0,0 0 0 0 0,-1-1 0 0 0,1 1 0 0 0,0-1 0 0 0,0 1 0 0 0,-1-1 1 0 0,1 1-1 0 0,-1-1 0 0 0,0 1 0 0 0,1-1 0 0 0,-1 1 0 0 0,-1 1 0 0 0,-61 124-310 0 0,-4-18 144 0 0,-13 4 784 0 0,90-114-465 0 0,0-1 0 0 0,0 0 0 0 0,0-1 0 0 0,0 0 0 0 0,-1-1 0 0 0,0 0 0 0 0,17-9 0 0 0,12-5 46 0 0,9 0 195 0 0,1 2-1 0 0,79-16 1 0 0,-61 26-18 0 0,-38 5-3316 0 0,-20 1 1355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12315 0 0,'4'-4'-1157'0'0,"0"3"1089"0"0,0 0-1 0 0,0 1 1 0 0,0 0-1 0 0,0-1 1 0 0,0 2-1 0 0,0-1 1 0 0,0 0-1 0 0,0 1 1 0 0,0-1-1 0 0,-1 1 1 0 0,1 0-1 0 0,0 1 1 0 0,0-1-1 0 0,-1 1 1 0 0,1-1-1 0 0,5 5 1 0 0,10 4 15 0 0,32 24 1 0 0,-25-12 145 0 0,-1 0 0 0 0,-1 2 0 0 0,-1 0 0 0 0,-2 2 0 0 0,0 0 0 0 0,-2 1 0 0 0,0 1 0 0 0,-2 1 0 0 0,-2 1 0 0 0,0 0 0 0 0,17 54 0 0 0,-29-73-43 0 0,1 0 1 0 0,-1 0-1 0 0,-1 0 0 0 0,0 1 1 0 0,0-1-1 0 0,-1 0 0 0 0,-1 1 1 0 0,0 0-1 0 0,-1-1 0 0 0,0 1 1 0 0,-3 14-1 0 0,-4 11 8 0 0,7-30-43 0 0,-1 1 0 0 0,1 0 0 0 0,-1-1-1 0 0,-1 1 1 0 0,-4 10 0 0 0,-5 16 87 0 0,12-29-86 0 0,-2 0 1 0 0,1 0-1 0 0,0-1 0 0 0,-1 1 0 0 0,0 0 1 0 0,-4 5-1 0 0,-8 28 47 0 0,10-26-53 0 0,4-11 13 0 0,4 20-1301 0 0,-5 8 450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196 106 4193 0 0,'-2'-11'1306'0'0,"0"-3"-118"0"0,-1 1-1 0 0,0-1 0 0 0,-10-25 1 0 0,13 38-1205 0 0,0 0 1 0 0,-1 0-1 0 0,1 1 1 0 0,0-1 0 0 0,-1 0-1 0 0,1 1 1 0 0,0-1-1 0 0,-1 0 1 0 0,1 0-1 0 0,-1 1 1 0 0,1-1-1 0 0,-1 1 1 0 0,0-1-1 0 0,1 1 1 0 0,-1-1 0 0 0,0 1-1 0 0,1-1 1 0 0,-1 1-1 0 0,0-1 1 0 0,1 1-1 0 0,-1 0 1 0 0,0-1-1 0 0,0 1 1 0 0,1 0-1 0 0,-1 0 1 0 0,0-1 0 0 0,0 1-1 0 0,0 0 1 0 0,1 0-1 0 0,-2 0 1 0 0,0 1-32 0 0,1 0 0 0 0,-1-1 0 0 0,1 1 0 0 0,0 0 0 0 0,-1 0 0 0 0,1 0 0 0 0,0 0 0 0 0,0 0 1 0 0,-1 1-1 0 0,1-1 0 0 0,0 0 0 0 0,0 0 0 0 0,0 1 0 0 0,0 1 0 0 0,-6 9-281 0 0,0 1 0 0 0,-7 22 0 0 0,12-30 334 0 0,-28 73-422 0 0,-22 88 0 0 0,45-136 451 0 0,1 1 0 0 0,2 0-1 0 0,1 1 1 0 0,1-1 0 0 0,2 0 0 0 0,4 38-1 0 0,12 76 7 0 0,-10-113-248 0 0,10 93 629 0 0,-14-105-1375 0 0,-2-1-1 0 0,-2 24 1 0 0,1-37-139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9:55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7938 0 0,'0'-1'-9'0'0,"0"-1"0"0"0,1 1 0 0 0,-1 0 0 0 0,1 0 0 0 0,-1-1 0 0 0,1 1 0 0 0,-1 0 0 0 0,1 0 0 0 0,0 0 0 0 0,0 0 0 0 0,-1 0 0 0 0,1 0 0 0 0,0 0 0 0 0,0 0 0 0 0,0 0 0 0 0,0 0 0 0 0,2-1 0 0 0,24-16-217 0 0,-10 8 150 0 0,-14 7 77 0 0,14-11 112 0 0,1 1-1 0 0,0 1 1 0 0,28-15 0 0 0,-46 27-115 0 0,0 0 0 0 0,1 0 0 0 0,-1-1 1 0 0,0 1-1 0 0,1 0 0 0 0,-1 0 0 0 0,1 0 1 0 0,-1 0-1 0 0,1 0 0 0 0,-1-1 0 0 0,0 1 0 0 0,1 0 1 0 0,-1 0-1 0 0,1 0 0 0 0,-1 0 0 0 0,1 0 1 0 0,-1 0-1 0 0,0 1 0 0 0,1-1 0 0 0,-1 0 0 0 0,1 0 1 0 0,-1 0-1 0 0,1 0 0 0 0,-1 0 0 0 0,0 1 1 0 0,1-1-1 0 0,-1 0 0 0 0,0 0 0 0 0,1 1 1 0 0,-1-1-1 0 0,0 0 0 0 0,1 0 0 0 0,-1 1 0 0 0,0-1 1 0 0,1 0-1 0 0,-1 1 0 0 0,0-1 0 0 0,1 1 1 0 0,1 22-114 0 0,-12 22 61 0 0,-1-10 81 0 0,4-16-4 0 0,1 0 0 0 0,1 0 0 0 0,1 0 0 0 0,-3 35 0 0 0,7-53-62 0 0,6-2 8 0 0,34-15 130 0 0,-32 13-67 0 0,-1-1 1 0 0,0 1-1 0 0,1 0 1 0 0,0 1-1 0 0,10-2 1 0 0,-16 3-31 0 0,0 1 0 0 0,0 0 0 0 0,1 0 0 0 0,-1 0 0 0 0,0 0 1 0 0,0 1-1 0 0,0-1 0 0 0,0 1 0 0 0,0-1 0 0 0,0 1 0 0 0,0 0 0 0 0,0-1 1 0 0,0 1-1 0 0,0 0 0 0 0,0 1 0 0 0,0-1 0 0 0,0 0 0 0 0,-1 0 0 0 0,1 1 0 0 0,0-1 1 0 0,-1 1-1 0 0,1-1 0 0 0,-1 1 0 0 0,2 3 0 0 0,1 0 14 0 0,-1 0 0 0 0,-1 1-1 0 0,1-1 1 0 0,-1 1 0 0 0,0 0-1 0 0,0-1 1 0 0,0 1 0 0 0,-1 0 0 0 0,0 0-1 0 0,0 0 1 0 0,-1 0 0 0 0,0 0-1 0 0,0 0 1 0 0,0 0 0 0 0,-1 0 0 0 0,0 0-1 0 0,0 0 1 0 0,0 0 0 0 0,-1 0-1 0 0,1 0 1 0 0,-2-1 0 0 0,1 1 0 0 0,-1-1-1 0 0,1 1 1 0 0,-1-1 0 0 0,-1 0-1 0 0,-4 7 1 0 0,-15 23 398 0 0,22-34-333 0 0,0-14-2298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0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4905 0 0,'0'0'4542'0'0,"0"4"-3236"0"0,0 42-1962 0 0,-1 1-1 0 0,-15 79 1 0 0,-1 29-3224 0 0,16-140 3201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6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88 496 0 0,'29'-37'4602'0'0,"-27"8"2278"0"0,0 7-4699 0 0,6 41-1977 0 0,-15 122 209 0 0,2 36-243 0 0,6-153 46 0 0,1 40-415 0 0,2-21 2948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03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9194 0 0,'1'-3'100'0'0,"1"0"0"0"0,-1-1 0 0 0,1 1 0 0 0,0 0 0 0 0,0 1 1 0 0,0-1-1 0 0,1 0 0 0 0,-1 0 0 0 0,1 1 0 0 0,-1 0 0 0 0,1-1 0 0 0,0 1 0 0 0,0 0 0 0 0,0 0 0 0 0,0 1 1 0 0,0-1-1 0 0,4-1 0 0 0,61-24-817 0 0,-63 25 850 0 0,4-1-187 0 0,1 0 0 0 0,-1 0 0 0 0,1 0 0 0 0,0 1 1 0 0,0 1-1 0 0,0 0 0 0 0,0 0 0 0 0,14 1 0 0 0,-21 2 20 0 0,1-1-1 0 0,-1 1 0 0 0,0 0 0 0 0,0 0 0 0 0,0 0 1 0 0,0 0-1 0 0,0 0 0 0 0,0 1 0 0 0,-1 0 0 0 0,1-1 1 0 0,-1 1-1 0 0,1 0 0 0 0,-1 0 0 0 0,0 0 0 0 0,1 4 1 0 0,27 54-131 0 0,-27-53 138 0 0,13 30-42 0 0,-3-1 0 0 0,14 61 1 0 0,-23-79 71 0 0,-1 0 1 0 0,-1 0 0 0 0,0 0 0 0 0,-2 1 0 0 0,0-1 0 0 0,-1 1-1 0 0,-5 25 1 0 0,5-41-56 0 0,1-1 0 0 0,-1 1 1 0 0,1-1-1 0 0,0 1 0 0 0,0 0 0 0 0,1-1 0 0 0,-1 1 0 0 0,1-1 0 0 0,0 1 0 0 0,2 5 0 0 0,0 3-1200 0 0,-1-6 177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03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5681 0 0,'58'-2'2939'0'0,"90"-19"-2182"0"0,-143 20-859 0 0,0 1 1 0 0,0-2-1 0 0,0 1 1 0 0,0 0-1 0 0,-1-1 1 0 0,1 0-1 0 0,0 0 1 0 0,-1-1 0 0 0,1 1-1 0 0,-1-1 1 0 0,0 0-1 0 0,4-4 1 0 0,-2-1-659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03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7562 0 0,'24'26'-252'0'0,"0"2"0"0"0,-3 0 1 0 0,36 59-1 0 0,39 102 1909 0 0,-87-171-1499 0 0,3 6-14 0 0,-2 0 1 0 0,0 0 0 0 0,-2 1-1 0 0,-1 1 1 0 0,0-1-1 0 0,-2 1 1 0 0,-1 0 0 0 0,-1 1-1 0 0,-2-1 1 0 0,0 0-1 0 0,-2 1 1 0 0,0-1 0 0 0,-9 41-1 0 0,-1-19-128 0 0,-2-1 1 0 0,-2-1-1 0 0,-2 0 0 0 0,-2-1 0 0 0,-41 71 1 0 0,51-100-795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5793 0 0,'0'-11'218'0'0,"4"-55"1545"0"0,-4 62-1673 0 0,1 0 1 0 0,0-1-1 0 0,0 1 0 0 0,1 0 0 0 0,-1 0 1 0 0,1-1-1 0 0,0 1 0 0 0,0 1 0 0 0,0-1 1 0 0,0 0-1 0 0,1 0 0 0 0,4-4 0 0 0,-6 8-89 0 0,0-1 0 0 0,0 0-1 0 0,0 0 1 0 0,1 0 0 0 0,-1 1 0 0 0,0-1-1 0 0,0 1 1 0 0,1-1 0 0 0,-1 1 0 0 0,1 0-1 0 0,-1-1 1 0 0,0 1 0 0 0,1 0-1 0 0,-1 0 1 0 0,1 0 0 0 0,-1 0 0 0 0,1 0-1 0 0,-1 0 1 0 0,0 0 0 0 0,1 1 0 0 0,-1-1-1 0 0,1 1 1 0 0,-1-1 0 0 0,0 1 0 0 0,1-1-1 0 0,-1 1 1 0 0,0-1 0 0 0,0 1-1 0 0,1 0 1 0 0,-1 0 0 0 0,0 0 0 0 0,0 0-1 0 0,0 0 1 0 0,1 2 0 0 0,6 4-4 0 0,-1 0 0 0 0,0 0 1 0 0,8 13-1 0 0,1 6 111 0 0,-1 1 1 0 0,-2 0-1 0 0,0 1 1 0 0,-2 1-1 0 0,-1 0 0 0 0,7 35 1 0 0,55 332 385 0 0,-53-259-378 0 0,48 172 1 0 0,-63-296-143 0 0,-1-3-35 0 0,0-1 0 0 0,-1 1 0 0 0,0-1 0 0 0,1 16 0 0 0,-7-40-2302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2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186 696 3273 0 0,'-127'-280'5162'0'0,"106"230"-4662"0"0,14 33-381 0 0,1 1-1 0 0,0-2 0 0 0,1 1 0 0 0,1 0 1 0 0,0-1-1 0 0,2 0 0 0 0,-1-25 0 0 0,3 36-98 0 0,0 0 0 0 0,1-1 0 0 0,0 1 0 0 0,0 0 0 0 0,1 0-1 0 0,0 0 1 0 0,0 0 0 0 0,0 0 0 0 0,1 0 0 0 0,0 0 0 0 0,1 1 0 0 0,-1 0-1 0 0,1-1 1 0 0,0 2 0 0 0,1-1 0 0 0,0 0 0 0 0,0 1 0 0 0,0 0 0 0 0,0 0-1 0 0,12-8 1 0 0,-6 5 67 0 0,1 1-1 0 0,0 0 0 0 0,1 1 0 0 0,0 0 1 0 0,0 1-1 0 0,0 0 0 0 0,1 1 1 0 0,-1 1-1 0 0,1 0 0 0 0,0 1 1 0 0,26-1-1 0 0,-31 3-45 0 0,1 1-1 0 0,-1 0 1 0 0,0 0 0 0 0,1 1-1 0 0,-1 0 1 0 0,0 1 0 0 0,0 0-1 0 0,0 0 1 0 0,-1 1 0 0 0,1 0-1 0 0,-1 0 1 0 0,0 1 0 0 0,0 0-1 0 0,0 1 1 0 0,-1 0 0 0 0,0 0-1 0 0,0 1 1 0 0,9 9 0 0 0,5 15 36 0 0,0 1 1 0 0,-2 1 0 0 0,-1 0 0 0 0,-2 2 0 0 0,16 46 0 0 0,-6-16-11 0 0,-23-57-50 0 0,-1 0-1 0 0,1 1 0 0 0,-2-1 0 0 0,1 1 0 0 0,0 10 1 0 0,-2-17-13 0 0,0-1 1 0 0,-1 1-1 0 0,1 0 1 0 0,-1 0-1 0 0,1-1 1 0 0,-1 1-1 0 0,1 0 1 0 0,-1-1-1 0 0,0 1 1 0 0,0-1-1 0 0,0 1 1 0 0,0-1-1 0 0,0 1 1 0 0,0-1-1 0 0,0 0 1 0 0,-1 1-1 0 0,1-1 1 0 0,0 0-1 0 0,-1 0 1 0 0,1 0-1 0 0,-1 0 1 0 0,1 0-1 0 0,-3 1 1 0 0,-44 19 109 0 0,35-16-71 0 0,-9 3 151 0 0,-43 11-1 0 0,57-18-79 0 0,0 1 1 0 0,0-1-1 0 0,0 0 0 0 0,0-1 0 0 0,0 0 1 0 0,-1 0-1 0 0,1-1 0 0 0,0 0 0 0 0,-9-2 1 0 0,15 2-68 0 0,1 1 1 0 0,-1-1-1 0 0,0 1 1 0 0,0-1-1 0 0,1 0 1 0 0,-1 0-1 0 0,0 0 1 0 0,1 0-1 0 0,-1 0 1 0 0,1 0-1 0 0,0 0 1 0 0,-3-2-1 0 0,4 2-36 0 0,0 1-1 0 0,-1-1 1 0 0,1 1-1 0 0,0-1 1 0 0,0 1-1 0 0,0-1 1 0 0,-1 1 0 0 0,1-1-1 0 0,0 0 1 0 0,0 1-1 0 0,0-1 1 0 0,0 1-1 0 0,0-1 1 0 0,0 1 0 0 0,0-1-1 0 0,0 0 1 0 0,0 1-1 0 0,0-1 1 0 0,0 1-1 0 0,0-1 1 0 0,0 1 0 0 0,1-1-1 0 0,-1 1 1 0 0,0-1-1 0 0,1 0 1 0 0,0-1-15 0 0,1 0-1 0 0,-1 1 1 0 0,1-1-1 0 0,0 1 1 0 0,-1-1-1 0 0,1 1 1 0 0,0 0 0 0 0,0 0-1 0 0,0 0 1 0 0,0 0-1 0 0,0 0 1 0 0,0 0-1 0 0,0 1 1 0 0,0-1 0 0 0,1 1-1 0 0,-1-1 1 0 0,0 1-1 0 0,3 0 1 0 0,11-1-28 0 0,0 1 0 0 0,0 1-1 0 0,0 1 1 0 0,0 0 0 0 0,0 1 0 0 0,0 1 0 0 0,27 10-1 0 0,-15-3-7 0 0,-1 2 0 0 0,0 1 1 0 0,32 22-1 0 0,36 20-169 0 0,2-4 0 0 0,126 48 1 0 0,-143-66-1859 0 0,-50-19-1152 0 0,-17-9 1215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2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477 49 12075 0 0,'-9'-6'52'0'0,"0"0"1"0"0,0 1 0 0 0,-1 0 0 0 0,0 0 0 0 0,1 1 0 0 0,-2 0 0 0 0,1 1 0 0 0,0 0-1 0 0,-1 1 1 0 0,1 0 0 0 0,-1 1 0 0 0,0 0 0 0 0,1 0 0 0 0,-1 1 0 0 0,0 0-1 0 0,0 1 1 0 0,1 1 0 0 0,-1 0 0 0 0,1 0 0 0 0,-1 1 0 0 0,1 0 0 0 0,0 0 0 0 0,0 1-1 0 0,0 1 1 0 0,1 0 0 0 0,-1 0 0 0 0,-8 7 0 0 0,-5 4-94 0 0,0 1 0 0 0,-33 33 0 0 0,45-39 21 0 0,1 0 0 0 0,1 1 0 0 0,0 0 0 0 0,0 0 0 0 0,2 1 0 0 0,-13 24 0 0 0,19-35 18 0 0,0 1-1 0 0,0-1 1 0 0,0 0-1 0 0,0 0 0 0 0,1 1 1 0 0,-1-1-1 0 0,0 0 1 0 0,1 1-1 0 0,0-1 1 0 0,-1 1-1 0 0,1-1 1 0 0,0 1-1 0 0,0-1 1 0 0,1 0-1 0 0,-1 1 0 0 0,0-1 1 0 0,1 1-1 0 0,-1-1 1 0 0,1 0-1 0 0,0 1 1 0 0,0-1-1 0 0,0 0 1 0 0,0 0-1 0 0,0 0 1 0 0,1 0-1 0 0,-1 0 0 0 0,0 0 1 0 0,4 3-1 0 0,-2-3 9 0 0,0 0 0 0 0,0 0 0 0 0,1-1 0 0 0,-1 1-1 0 0,1-1 1 0 0,-1 0 0 0 0,1 0 0 0 0,-1 0-1 0 0,1 0 1 0 0,0-1 0 0 0,-1 0 0 0 0,1 1 0 0 0,0-1-1 0 0,-1-1 1 0 0,1 1 0 0 0,0 0 0 0 0,-1-1-1 0 0,6-1 1 0 0,6-2 11 0 0,-1 0 0 0 0,1-1 0 0 0,-1-1 0 0 0,0-1 0 0 0,0 0 0 0 0,0 0 0 0 0,15-12 0 0 0,5-8 119 0 0,39-39 0 0 0,-56 50-44 0 0,6-9 141 0 0,-15 17-8 0 0,0-1 1 0 0,1 1-1 0 0,0 0 0 0 0,15-10 0 0 0,-23 17-214 0 0,0 1 0 0 0,0 0-1 0 0,0-1 1 0 0,0 1 0 0 0,0 0-1 0 0,0 0 1 0 0,0 0 0 0 0,0 0-1 0 0,0 0 1 0 0,0 0 0 0 0,-1 0-1 0 0,1 0 1 0 0,0 0 0 0 0,0 1-1 0 0,0-1 1 0 0,0 0 0 0 0,0 1-1 0 0,0-1 1 0 0,0 0 0 0 0,0 1-1 0 0,-1-1 1 0 0,1 1 0 0 0,0-1-1 0 0,0 1 1 0 0,-1 0 0 0 0,1-1-1 0 0,0 1 1 0 0,-1 0 0 0 0,1-1-1 0 0,-1 1 1 0 0,1 0 0 0 0,0 0-1 0 0,-1 0 1 0 0,0 0 0 0 0,1-1-1 0 0,-1 1 1 0 0,1 1 0 0 0,15 40-19 0 0,-14-34 36 0 0,1 2-147 0 0,28 71 476 0 0,-27-72-650 0 0,0-1 0 0 0,0 0 0 0 0,1 0-1 0 0,0-1 1 0 0,1 0 0 0 0,-1 0 0 0 0,10 9 0 0 0,4-6-3860 0 0,-15-8 2322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3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13211 0 0,'0'0'23'0'0,"0"0"0"0"0,0 0 1 0 0,1 0-1 0 0,-1 0 0 0 0,0 0 0 0 0,0-1 1 0 0,0 1-1 0 0,0 0 0 0 0,0 0 0 0 0,0 0 1 0 0,0 0-1 0 0,0 0 0 0 0,0 0 0 0 0,0 0 1 0 0,0 0-1 0 0,0 0 0 0 0,0 0 1 0 0,0-1-1 0 0,0 1 0 0 0,0 0 0 0 0,0 0 1 0 0,0 0-1 0 0,1 0 0 0 0,-1 0 0 0 0,0 0 1 0 0,0 0-1 0 0,0 0 0 0 0,0 0 0 0 0,0 0 1 0 0,0 0-1 0 0,0 0 0 0 0,0 0 0 0 0,0 0 1 0 0,1 0-1 0 0,-1 0 0 0 0,0 0 0 0 0,0 0 1 0 0,0 0-1 0 0,0 0 0 0 0,0 0 1 0 0,0 0-1 0 0,0 0 0 0 0,0 0 0 0 0,1 0 1 0 0,-1 0-1 0 0,0 0 0 0 0,0 0 0 0 0,0 0 1 0 0,0 0-1 0 0,0 0 0 0 0,0 0 0 0 0,0 0 1 0 0,0 0-1 0 0,0 1 0 0 0,0-1 0 0 0,0 0 1 0 0,1 0-1 0 0,-1 0 0 0 0,0 0 0 0 0,0 0 1 0 0,0 0-1 0 0,0 0 0 0 0,0 0 1 0 0,0 0-1 0 0,0 0 0 0 0,0 1 0 0 0,10 9 369 0 0,11 17-551 0 0,-19-25 278 0 0,126 175 251 0 0,-127-175-361 0 0,-1-1 1 0 0,1 0-1 0 0,0 0 0 0 0,-1 0 0 0 0,1 0 0 0 0,0-1 0 0 0,0 1 0 0 0,0 0 1 0 0,0 0-1 0 0,0 0 0 0 0,0-1 0 0 0,0 1 0 0 0,0 0 0 0 0,0-1 0 0 0,0 1 1 0 0,0-1-1 0 0,0 1 0 0 0,0-1 0 0 0,0 0 0 0 0,0 1 0 0 0,1-1 0 0 0,-1 0 1 0 0,0 0-1 0 0,0 0 0 0 0,0 0 0 0 0,3 0 0 0 0,-2-1 11 0 0,-1 0-1 0 0,1 0 0 0 0,-1 0 0 0 0,1 0 1 0 0,-1 0-1 0 0,0 0 0 0 0,0-1 1 0 0,1 1-1 0 0,-1 0 0 0 0,0-1 1 0 0,0 1-1 0 0,0-1 0 0 0,0 1 1 0 0,0-1-1 0 0,0-2 0 0 0,4-9 68 0 0,-1 1 0 0 0,0 0-1 0 0,3-21 1 0 0,-5 15-65 0 0,1 1 0 0 0,1 0 0 0 0,1 0 1 0 0,11-26-1 0 0,-14 39-30 0 0,0-1 1 0 0,1 0-1 0 0,0 0 1 0 0,0 1 0 0 0,1 0-1 0 0,-1 0 1 0 0,1 0-1 0 0,0 0 1 0 0,0 0 0 0 0,0 1-1 0 0,0-1 1 0 0,1 1 0 0 0,-1 0-1 0 0,1 1 1 0 0,0-1-1 0 0,0 1 1 0 0,0 0 0 0 0,0 0-1 0 0,6-1 1 0 0,-6 2-3 0 0,1 0 0 0 0,-1 1 0 0 0,1 0 1 0 0,-1 0-1 0 0,1 0 0 0 0,-1 1 0 0 0,1 0 0 0 0,-1 0 1 0 0,1 0-1 0 0,-1 1 0 0 0,0-1 0 0 0,0 1 0 0 0,0 1 1 0 0,0-1-1 0 0,0 1 0 0 0,0-1 0 0 0,-1 2 0 0 0,1-1 1 0 0,-1 0-1 0 0,0 1 0 0 0,0 0 0 0 0,6 6 0 0 0,8 11 5 0 0,-1 0-1 0 0,-1 1 0 0 0,17 30 1 0 0,-25-39 3 0 0,6 10-78 0 0,33 48-218 0 0,-41-64-503 0 0,0 1 1 0 0,1-2-1 0 0,13 12 1 0 0,-11-13 173 0 0,-1-2 482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3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94 8906 0 0,'-5'-16'525'0'0,"3"8"-151"0"0,0 0 1 0 0,-1 0-1 0 0,0 0 0 0 0,-7-14 1 0 0,9 21-337 0 0,-1-1 1 0 0,1 0-1 0 0,0 1 0 0 0,-1-1 1 0 0,1 0-1 0 0,0 1 1 0 0,-1 0-1 0 0,0-1 1 0 0,1 1-1 0 0,-1 0 1 0 0,0 0-1 0 0,0 0 1 0 0,0 0-1 0 0,1 0 0 0 0,-1 0 1 0 0,0 1-1 0 0,0-1 1 0 0,0 1-1 0 0,0-1 1 0 0,-1 1-1 0 0,1 0 1 0 0,0-1-1 0 0,0 1 1 0 0,-4 1-1 0 0,-12 2-35 0 0,0 2 1 0 0,0 0-1 0 0,1 1 0 0 0,0 0 1 0 0,0 2-1 0 0,0 0 1 0 0,-16 11-1 0 0,-3 0-13 0 0,13-7-6 0 0,1 2 0 0 0,0 0 0 0 0,-30 26-1 0 0,44-34 7 0 0,0 2 0 0 0,0-1 0 0 0,1 1 1 0 0,0 0-1 0 0,1 1 0 0 0,-1-1 0 0 0,2 2 0 0 0,-1-1 0 0 0,1 0 0 0 0,1 1 0 0 0,-5 12 0 0 0,8-19 8 0 0,0-1-1 0 0,1 0 1 0 0,-1 1 0 0 0,0-1-1 0 0,1 1 1 0 0,0-1-1 0 0,0 1 1 0 0,0-1-1 0 0,0 1 1 0 0,0-1 0 0 0,0 1-1 0 0,1-1 1 0 0,-1 1-1 0 0,1-1 1 0 0,0 1 0 0 0,-1-1-1 0 0,1 0 1 0 0,0 1-1 0 0,0-1 1 0 0,1 0-1 0 0,-1 0 1 0 0,0 0 0 0 0,1 0-1 0 0,2 3 1 0 0,-1-3 17 0 0,-1-1 0 0 0,0 1 0 0 0,1-1 0 0 0,0 0 0 0 0,-1 0 0 0 0,1-1 0 0 0,-1 1 1 0 0,1 0-1 0 0,0-1 0 0 0,0 0 0 0 0,-1 1 0 0 0,1-1 0 0 0,0 0 0 0 0,0 0 0 0 0,-1-1 0 0 0,1 1 0 0 0,0-1 0 0 0,-1 1 1 0 0,1-1-1 0 0,0 0 0 0 0,-1 0 0 0 0,4-1 0 0 0,9-6 55 0 0,-1 0 0 0 0,0 0 0 0 0,0-2 0 0 0,-1 0 0 0 0,0 0 0 0 0,-1-1 0 0 0,0 0 0 0 0,15-20 0 0 0,-16 18-34 0 0,0 1 1 0 0,1 0-1 0 0,0 0 0 0 0,1 2 0 0 0,1-1 1 0 0,-1 2-1 0 0,31-17 0 0 0,-42 25-19 0 0,1 0-1 0 0,0 0 1 0 0,-1 0-1 0 0,1 0 1 0 0,0 0 0 0 0,-1 0-1 0 0,1 1 1 0 0,0 0-1 0 0,0-1 1 0 0,0 1-1 0 0,-1 0 1 0 0,1 0-1 0 0,0 0 1 0 0,0 1 0 0 0,0-1-1 0 0,-1 1 1 0 0,1-1-1 0 0,0 1 1 0 0,0 0-1 0 0,-1 0 1 0 0,1 0-1 0 0,-1 1 1 0 0,1-1 0 0 0,-1 1-1 0 0,1-1 1 0 0,-1 1-1 0 0,0 0 1 0 0,0 0-1 0 0,0 0 1 0 0,0 0 0 0 0,0 0-1 0 0,0 0 1 0 0,-1 0-1 0 0,1 1 1 0 0,2 4-1 0 0,60 81 280 0 0,-43-61-288 0 0,-1 0 1 0 0,-2 0-1 0 0,29 59 1 0 0,-39-67 16 0 0,-1 0 0 0 0,-1 1 1 0 0,-1 0-1 0 0,0 0 0 0 0,-2 0 1 0 0,0 0-1 0 0,-1 23 0 0 0,-2-31 77 0 0,0-1 0 0 0,-1 0 0 0 0,-1 0 0 0 0,1 0-1 0 0,-2 0 1 0 0,0 0 0 0 0,0 0 0 0 0,-1 0 0 0 0,0-1-1 0 0,-1 0 1 0 0,0 0 0 0 0,0 0 0 0 0,-1 0 0 0 0,-11 12-1 0 0,3-6 56 0 0,-1-1 0 0 0,-1 0 0 0 0,-1-1 0 0 0,0-1 0 0 0,-1 0 0 0 0,0-2 0 0 0,-1 0 0 0 0,0-1 0 0 0,-21 8 0 0 0,28-14-227 0 0,1 0 1 0 0,-1-1-1 0 0,0 0 1 0 0,0-1-1 0 0,0-1 1 0 0,0 1 0 0 0,-21-2-1 0 0,24-1-277 0 0,1 0 0 0 0,0-1 0 0 0,-1 0 0 0 0,1 0 0 0 0,0 0 0 0 0,0-1 0 0 0,0-1 0 0 0,1 1 0 0 0,-1-1 0 0 0,1 0 0 0 0,-14-11 0 0 0,-4-11-1396 0 0,15 10 1543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4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10810 0 0,'2'-3'101'0'0,"0"1"-1"0"0,-1 0 0 0 0,1 0 0 0 0,0-1 1 0 0,0 1-1 0 0,0 0 0 0 0,0 1 0 0 0,1-1 0 0 0,-1 0 1 0 0,0 1-1 0 0,1-1 0 0 0,0 1 0 0 0,-1 0 1 0 0,1-1-1 0 0,-1 1 0 0 0,1 1 0 0 0,0-1 1 0 0,0 0-1 0 0,5 0 0 0 0,-3 1-59 0 0,0 0 1 0 0,0 1-1 0 0,0-1 0 0 0,0 1 0 0 0,0 0 1 0 0,0 1-1 0 0,0-1 0 0 0,0 1 1 0 0,0 0-1 0 0,7 4 0 0 0,-2 0-41 0 0,1 1 0 0 0,-1 0-1 0 0,-1 1 1 0 0,1 0 0 0 0,-1 1 0 0 0,-1-1-1 0 0,1 2 1 0 0,11 17 0 0 0,-19-26 1 0 0,7 13 16 0 0,1 0 0 0 0,1-1 0 0 0,0 0 0 0 0,0 0 0 0 0,14 11 0 0 0,-22-22-10 0 0,0 0 0 0 0,0 0 0 0 0,1 0 1 0 0,-1 0-1 0 0,1-1 0 0 0,-1 1 0 0 0,1-1 0 0 0,0 1 0 0 0,-1-1 1 0 0,1 0-1 0 0,0 0 0 0 0,0 0 0 0 0,0-1 0 0 0,0 1 1 0 0,0-1-1 0 0,0 1 0 0 0,0-1 0 0 0,0 0 0 0 0,0 0 0 0 0,0-1 1 0 0,0 1-1 0 0,0 0 0 0 0,0-1 0 0 0,0 0 0 0 0,0 0 0 0 0,-1 0 1 0 0,1 0-1 0 0,0 0 0 0 0,0 0 0 0 0,-1-1 0 0 0,1 0 1 0 0,-1 1-1 0 0,1-1 0 0 0,-1 0 0 0 0,4-4 0 0 0,1-1 13 0 0,0 0 1 0 0,-1-1-1 0 0,0 0 0 0 0,0-1 0 0 0,-1 1 0 0 0,0-1 0 0 0,0 0 0 0 0,-1-1 1 0 0,0 1-1 0 0,-1-1 0 0 0,0 1 0 0 0,0-1 0 0 0,-1 0 0 0 0,0 0 1 0 0,-1 0-1 0 0,0 0 0 0 0,-1-1 0 0 0,0 1 0 0 0,-3-20 0 0 0,2 21 52 0 0,-1 0-1 0 0,0 0 0 0 0,0 0 1 0 0,-1 0-1 0 0,0 0 1 0 0,-1 1-1 0 0,0-1 0 0 0,0 1 1 0 0,-1 0-1 0 0,0 0 0 0 0,0 1 1 0 0,-1-1-1 0 0,0 1 0 0 0,0 1 1 0 0,-1-1-1 0 0,1 1 1 0 0,-1 0-1 0 0,-1 0 0 0 0,1 1 1 0 0,-1 0-1 0 0,0 1 0 0 0,-11-5 1 0 0,15 7-42 0 0,0 1 0 0 0,0 0 0 0 0,0 0 0 0 0,0 0 0 0 0,0 1 0 0 0,-1-1 1 0 0,1 1-1 0 0,0 0 0 0 0,0 0 0 0 0,0 0 0 0 0,-1 1 0 0 0,1 0 0 0 0,0 0 1 0 0,0 0-1 0 0,0 0 0 0 0,0 0 0 0 0,0 1 0 0 0,0 0 0 0 0,0 0 0 0 0,1 0 0 0 0,-1 0 1 0 0,1 1-1 0 0,-1-1 0 0 0,1 1 0 0 0,-4 4 0 0 0,-7 7 8 0 0,1 2 0 0 0,0-1 0 0 0,1 1-1 0 0,-11 21 1 0 0,7-11 14 0 0,6-11-22 0 0,0 0 1 0 0,2 1-1 0 0,0 0 0 0 0,1 1 1 0 0,0 0-1 0 0,1 0 1 0 0,1 0-1 0 0,1 1 0 0 0,-4 33 1 0 0,8-43 12 0 0,-1 0 1 0 0,1 0 0 0 0,1 0 0 0 0,0 0 0 0 0,0 0-1 0 0,1 0 1 0 0,-1 0 0 0 0,2 0 0 0 0,-1 0 0 0 0,1-1-1 0 0,0 1 1 0 0,1-1 0 0 0,0 0 0 0 0,0 0 0 0 0,0 0-1 0 0,1 0 1 0 0,0-1 0 0 0,0 0 0 0 0,1 0 0 0 0,0 0-1 0 0,0-1 1 0 0,0 0 0 0 0,14 9 0 0 0,-9-8 18 0 0,0-1 1 0 0,1 1-1 0 0,0-2 0 0 0,-1 1 1 0 0,1-2-1 0 0,1 0 0 0 0,-1 0 1 0 0,0-1-1 0 0,1-1 0 0 0,-1 0 0 0 0,1 0 1 0 0,-1-1-1 0 0,1-1 0 0 0,-1 0 1 0 0,1-1-1 0 0,-1 0 0 0 0,0-1 1 0 0,15-5-1 0 0,-1-1-273 0 0,-1-1-1 0 0,43-24 1 0 0,40-35-3763 0 0,-70 41 2202 0 0,-21 15 1567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4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50 104 16820 0 0,'-19'-38'1136'0'0,"5"11"-224"0"0,5 11-888 0 0,3 0 3793 0 0,5 9-4425 0 0,7 14-232 0 0,4 5-233 0 0,0 2-503 0 0,1 2 40 0 0,-2 0-665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03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1140 107 2521 0 0,'-6'-39'1465'0'0,"-3"7"-1033"0"0,8 29-394 0 0,-1 1 1 0 0,1 0 0 0 0,-1 0-1 0 0,1 0 1 0 0,-1 0 0 0 0,0 0 0 0 0,0 0-1 0 0,0 0 1 0 0,0 0 0 0 0,0 1 0 0 0,0-1-1 0 0,0 1 1 0 0,-4-2 0 0 0,2 1-18 0 0,-1 1 1 0 0,1 0-1 0 0,0 0 1 0 0,0 0-1 0 0,-1 0 1 0 0,1 1-1 0 0,0 0 1 0 0,-1 0-1 0 0,1 0 1 0 0,0 0-1 0 0,-1 1 1 0 0,1 0-1 0 0,0 0 1 0 0,0 0-1 0 0,-6 2 1 0 0,-40 19 10 0 0,42-18 94 0 0,1 0 0 0 0,-1 0-1 0 0,0-1 1 0 0,-1 0 0 0 0,1 0-1 0 0,0-1 1 0 0,-1 0-1 0 0,1 0 1 0 0,-1-1 0 0 0,0-1-1 0 0,-15 1 1 0 0,-34-9 1021 0 0,24 2-720 0 0,-1 2 0 0 0,-58 1-1 0 0,82 4-451 0 0,-1 0-1 0 0,1 1 1 0 0,0 0 0 0 0,0 1-1 0 0,0 0 1 0 0,1 0-1 0 0,-1 1 1 0 0,1 1-1 0 0,0 0 1 0 0,0 0-1 0 0,0 1 1 0 0,-13 10 0 0 0,-5 5-12 0 0,20-16 45 0 0,1 0 0 0 0,0 0 0 0 0,0 1 0 0 0,0 0 0 0 0,-6 8 0 0 0,11-11-16 0 0,0 1-1 0 0,0-1 1 0 0,0 1 0 0 0,1-1 0 0 0,-1 1 0 0 0,1-1 0 0 0,0 1 0 0 0,0 0 0 0 0,0 0 0 0 0,0-1 0 0 0,1 1 0 0 0,-1 0 0 0 0,1 0 0 0 0,0 0 0 0 0,1 6 0 0 0,12 84-232 0 0,1 15 274 0 0,-15-59 486 0 0,-2-1 0 0 0,-2 0 0 0 0,-2 0 0 0 0,-19 65 0 0 0,20-88-565 0 0,0 3 233 0 0,-2 0 0 0 0,-19 46 1 0 0,24-67-51 0 0,-1 0 0 0 0,-1 0 0 0 0,1 0 0 0 0,-1 0 1 0 0,0-1-1 0 0,-1 0 0 0 0,0 0 0 0 0,0 0 0 0 0,-1-1 0 0 0,0 0 0 0 0,0 0 1 0 0,0-1-1 0 0,-8 5 0 0 0,6-5 50 0 0,-1 0-9 0 0,1 1 0 0 0,-1-1 0 0 0,-1-1 0 0 0,1 0 0 0 0,-1 0 0 0 0,1-1 0 0 0,-23 4 0 0 0,-20-4 133 0 0,52-3-273 0 0,-36 0-118 0 0,30 0-194 0 0,-6 2-269 0 0,8 14 248 0 0,1-2 120 0 0,1-4 137 0 0,1-7 5 0 0,1 0 0 0 0,0 1 0 0 0,0-1 0 0 0,0 0 0 0 0,0 1 0 0 0,1-1 0 0 0,-1 1 0 0 0,1 4 0 0 0,1-4 4 0 0,0 1 1 0 0,0-1-1 0 0,0 0 1 0 0,0-1-1 0 0,1 1 1 0 0,-1 0-1 0 0,1 0 1 0 0,0-1-1 0 0,0 1 1 0 0,1-1-1 0 0,-1 1 1 0 0,1-1-1 0 0,0 0 1 0 0,0 0-1 0 0,0 0 1 0 0,0 0-1 0 0,4 2 1 0 0,-3-2 35 0 0,-1 0 0 0 0,0 0 0 0 0,1 0 0 0 0,-1 0 0 0 0,-1 0 0 0 0,1 0 0 0 0,0 1 0 0 0,-1 0 0 0 0,0-1 0 0 0,1 1 0 0 0,-2 0 0 0 0,1 0 0 0 0,0 0 0 0 0,1 6 0 0 0,15 37 182 0 0,-13-21-62 0 0,-4-20-101 0 0,0-1 1 0 0,0 1 0 0 0,0-1 0 0 0,0 1 0 0 0,-1-1 0 0 0,0 1 0 0 0,0 0 0 0 0,-1-1-1 0 0,-1 11 1 0 0,1-10-9 0 0,0-1 0 0 0,0 1 0 0 0,0 0 0 0 0,1 0 0 0 0,0-1 0 0 0,1 11-1 0 0,0 13 33 0 0,0-14-38 0 0,-1-1-1 0 0,2 1 1 0 0,0 0 0 0 0,6 20-1 0 0,-4-19-1 0 0,-1 0-1 0 0,-1 1 1 0 0,1 18-1 0 0,-2-21 6 0 0,0-1-1 0 0,6 23 0 0 0,-4-22 3 0 0,0 0-1 0 0,1 26 1 0 0,-11 374 328 0 0,4-299-231 0 0,2 69 63 0 0,7-84-94 0 0,2 5 52 0 0,-9 124 0 0 0,0-105 38 0 0,-1 8 64 0 0,2-113-217 0 0,1 0-1 0 0,1 0 1 0 0,0-1 0 0 0,2 1 0 0 0,0-1-1 0 0,1 0 1 0 0,11 26 0 0 0,10 41 41 0 0,23 101-17 0 0,-39-153-35 0 0,2-1 0 0 0,2 0 0 0 0,28 47 0 0 0,-34-64-3 0 0,0-1 0 0 0,2 0 0 0 0,-1-1 0 0 0,2 0 0 0 0,0 0 0 0 0,0-1 0 0 0,1-1 0 0 0,15 12 0 0 0,11 2 22 0 0,30 23 58 0 0,2-3 0 0 0,90 42 0 0 0,-146-81-125 0 0,1-1 0 0 0,-1-1 0 0 0,1 0 0 0 0,0-1 0 0 0,0 0 0 0 0,1-1 0 0 0,-1-1 0 0 0,0-1 1 0 0,1 0-1 0 0,27-4 0 0 0,-7-2-611 0 0,-1-2 0 0 0,0-2 0 0 0,51-21 0 0 0,-15 2-579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7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97 6897 0 0,'0'0'971'0'0,"6"-23"318"0"0,8-15-1251 0 0,-10 27-38 0 0,0 9-6 0 0,-3 0-25 0 0,0 1 0 0 0,0-1 1 0 0,-1 1-1 0 0,1 0 0 0 0,0-1 1 0 0,1 1-1 0 0,-1 0 0 0 0,0 0 1 0 0,0 0-1 0 0,0 0 0 0 0,1 0 1 0 0,-1 0-1 0 0,0 0 0 0 0,1 0 1 0 0,-1 0-1 0 0,1 0 0 0 0,-1 1 1 0 0,1-1-1 0 0,-1 1 1 0 0,1-1-1 0 0,0 1 0 0 0,-1 0 1 0 0,1-1-1 0 0,0 1 0 0 0,-1 0 1 0 0,1 0-1 0 0,0 0 0 0 0,-1 0 1 0 0,1 1-1 0 0,0-1 0 0 0,1 1 1 0 0,-1 0 8 0 0,1 0 0 0 0,-1 1-1 0 0,0-1 1 0 0,0 1 0 0 0,0 0 0 0 0,-1-1 0 0 0,1 1 0 0 0,0 0 0 0 0,-1 0 0 0 0,1 0 0 0 0,-1 1 0 0 0,0-1 0 0 0,1 0 0 0 0,-1 0 0 0 0,0 1 0 0 0,0-1-1 0 0,-1 0 1 0 0,2 6 0 0 0,1 8 191 0 0,-1 0-1 0 0,0 1 1 0 0,-1-1-1 0 0,-1 1 1 0 0,0-1-1 0 0,-2 1 1 0 0,0-1-1 0 0,0 0 1 0 0,-2 0-1 0 0,0 0 1 0 0,-1 0-1 0 0,0 0 1 0 0,-1-1-1 0 0,-1 0 1 0 0,-1 0-1 0 0,0-1 1 0 0,0 0-1 0 0,-2 0 1 0 0,-14 16-1 0 0,8-11-30 0 0,4-5-9 0 0,0 0 1 0 0,-1-1-1 0 0,-1 0 0 0 0,-18 14 1 0 0,31-26-90 0 0,1-1 0 0 0,-1 1 1 0 0,0-1-1 0 0,0 1 0 0 0,1-1 1 0 0,-1 1-1 0 0,0-1 0 0 0,0 0 1 0 0,0 1-1 0 0,0-1 0 0 0,1 0 1 0 0,-1 0-1 0 0,0 1 0 0 0,0-1 1 0 0,0 0-1 0 0,0 0 0 0 0,0 0 1 0 0,-1 0-1 0 0,1-1 12 0 0,1 1 0 0 0,0 0 0 0 0,-1-1-1 0 0,1 1 1 0 0,0 0 0 0 0,-1-1 0 0 0,1 1-1 0 0,0 0 1 0 0,0-1 0 0 0,-1 1 0 0 0,1-1 0 0 0,0 1-1 0 0,0-1 1 0 0,0 1 0 0 0,-1-1 0 0 0,1 1 0 0 0,0 0-1 0 0,0-1 1 0 0,0 1 0 0 0,0-1 0 0 0,0 1 0 0 0,0-1-1 0 0,0 1 1 0 0,0-2 0 0 0,8-38 534 0 0,-7 38-690 0 0,4-15 14 0 0,1 0-1 0 0,0 1 1 0 0,1 0 0 0 0,1 0 0 0 0,14-21 0 0 0,-19 33 33 0 0,-1 0-1 0 0,1 0 1 0 0,0 0 0 0 0,0 0-1 0 0,0 1 1 0 0,1-1 0 0 0,-1 1 0 0 0,1 0-1 0 0,0 0 1 0 0,0 0 0 0 0,0 1 0 0 0,0-1-1 0 0,0 1 1 0 0,0 0 0 0 0,1 0 0 0 0,-1 1-1 0 0,1-1 1 0 0,0 1 0 0 0,-1 0 0 0 0,1 0-1 0 0,0 1 1 0 0,0-1 0 0 0,-1 1 0 0 0,1 0-1 0 0,5 1 1 0 0,-6 0 57 0 0,0 0 0 0 0,-1 0 1 0 0,1 0-1 0 0,0 1 0 0 0,-1-1 0 0 0,1 1 0 0 0,0 0 1 0 0,-1 0-1 0 0,0 1 0 0 0,0-1 0 0 0,0 1 0 0 0,0-1 0 0 0,0 1 1 0 0,5 6-1 0 0,0 3 84 0 0,0 0 1 0 0,11 25-1 0 0,-14-26-44 0 0,1 0 0 0 0,0-1 0 0 0,10 14 0 0 0,-8-15-29 0 0,1-1 0 0 0,-1 0-1 0 0,12 8 1 0 0,-17-14-26 0 0,1 1 0 0 0,-1 0 0 0 0,1-1 0 0 0,0 0 0 0 0,0 0-1 0 0,0 0 1 0 0,1-1 0 0 0,-1 1 0 0 0,0-1 0 0 0,0 0 0 0 0,6 1-1 0 0,-6-3-241 0 0,2-1-80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2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0 28406 0 0,'-26'2'-512'0'0,"10"5"-304"0"0,7 5 8 0 0,3 1-1497 0 0,9 8 1937 0 0,9 4-800 0 0,2-4 1168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32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68 110 5553 0 0,'-62'-20'3420'0'0,"62"20"-3421"0"0,-5-3-567 0 0,12 0 414 0 0,-2 3 156 0 0,0 0 0 0 0,0 0 0 0 0,0 1 0 0 0,0 0 0 0 0,0 0 1 0 0,0 0-1 0 0,0 1 0 0 0,8 3 0 0 0,6 2 3 0 0,71 14 279 0 0,135 14 0 0 0,94-11 668 0 0,-120-11-665 0 0,153 22 54 0 0,11 1-49 0 0,2-26 234 0 0,-86-23 501 0 0,472-84 1 0 0,-675 84-721 0 0,-1-4 0 0 0,-1-4 0 0 0,86-34 0 0 0,-154 52-240 0 0,0 1 1 0 0,0-1-1 0 0,1 0 0 0 0,-2-1 1 0 0,1 0-1 0 0,0 0 0 0 0,-1 0 0 0 0,1 0 1 0 0,-1-1-1 0 0,-1 0 0 0 0,1 0 1 0 0,5-7-1 0 0,-10 11 101 0 0,-3 3-1314 0 0,-63 42-3677 0 0,24-22 2356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0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8578 0 0,'-2'1'71'0'0,"0"1"1"0"0,1 0 0 0 0,0-1-1 0 0,-1 1 1 0 0,1 0 0 0 0,0-1-1 0 0,0 1 1 0 0,0 0 0 0 0,0 0-1 0 0,0 0 1 0 0,1 0-1 0 0,-1 0 1 0 0,0 0 0 0 0,1 0-1 0 0,0 0 1 0 0,-1 0 0 0 0,1 3-1 0 0,-2 42 298 0 0,2-34-755 0 0,18 376-51 0 0,-9-268 569 0 0,13 159-935 0 0,-22-279 619 0 0,0 1-1 0 0,0 0 1 0 0,0-1 0 0 0,0 1-1 0 0,0 0 1 0 0,1-1 0 0 0,-1 1-1 0 0,1-1 1 0 0,-1 1 0 0 0,1-1-1 0 0,0 1 1 0 0,-1-1 0 0 0,1 1-1 0 0,0-1 1 0 0,0 1 0 0 0,0-1-1 0 0,0 0 1 0 0,0 0 0 0 0,0 1-1 0 0,1-1 1 0 0,-1 0 0 0 0,2 1-1 0 0,3-1-1356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1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558 107 10906 0 0,'-15'-31'793'0'0,"-25"-44"317"0"0,40 75-1206 0 0,3 1-690 0 0,6 2 695 0 0,0 1 0 0 0,-1 0 1 0 0,1 1-1 0 0,-1 0 1 0 0,0 1-1 0 0,0 0 1 0 0,-1 0-1 0 0,0 0 0 0 0,0 1 1 0 0,9 11-1 0 0,10 14 130 0 0,25 41 0 0 0,-26-35-61 0 0,-4-9 42 0 0,1-1-1 0 0,2-1 1 0 0,0-1-1 0 0,2-1 1 0 0,0-1-1 0 0,2-2 0 0 0,1 0 1 0 0,0-2-1 0 0,2-2 1 0 0,0 0-1 0 0,44 17 1 0 0,-69-32-13 0 0,8 2-4 0 0,-1 0 1 0 0,-1 2 0 0 0,1 0 0 0 0,-1 0 0 0 0,16 13-1 0 0,-26-18-5 0 0,0 0 0 0 0,0 0 0 0 0,0 0 0 0 0,0 0 0 0 0,-1 0 0 0 0,1 0-1 0 0,-1 0 1 0 0,1 0 0 0 0,-1 1 0 0 0,0-1 0 0 0,0 1 0 0 0,0-1 0 0 0,0 1-1 0 0,0-1 1 0 0,-1 1 0 0 0,1 0 0 0 0,-1-1 0 0 0,0 1 0 0 0,0 0 0 0 0,0-1 0 0 0,0 1-1 0 0,0 0 1 0 0,0-1 0 0 0,-1 1 0 0 0,1-1 0 0 0,-1 1 0 0 0,0 0 0 0 0,1-1-1 0 0,-1 1 1 0 0,-1-1 0 0 0,1 0 0 0 0,0 1 0 0 0,-1-1 0 0 0,1 0 0 0 0,-1 0 0 0 0,-1 3-1 0 0,-8 8 7 0 0,0 0-1 0 0,-1-1 0 0 0,0 0 1 0 0,-1-1-1 0 0,-15 10 0 0 0,-77 47 103 0 0,78-52-60 0 0,-54 31 202 0 0,-126 51 0 0 0,-97 18 82 0 0,121-48-377 0 0,43-17-536 0 0,99-38 263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1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35 141 10282 0 0,'-1'-1'18'0'0,"0"1"-1"0"0,1 0 0 0 0,-1-1 1 0 0,0 1-1 0 0,1 0 1 0 0,-1-1-1 0 0,0 1 1 0 0,1 0-1 0 0,-1 0 1 0 0,0 0-1 0 0,1 0 0 0 0,-1 0 1 0 0,0 0-1 0 0,0 0 1 0 0,1 0-1 0 0,-1 0 1 0 0,0 0-1 0 0,1 0 0 0 0,-1 0 1 0 0,0 0-1 0 0,0 1 1 0 0,1-1-1 0 0,-1 0 1 0 0,0 1-1 0 0,0-1 0 0 0,0 2-45 0 0,0 0 0 0 0,0-1 0 0 0,0 1 0 0 0,1 0-1 0 0,-1 0 1 0 0,0-1 0 0 0,1 1 0 0 0,-1 0 0 0 0,1 0-1 0 0,0 0 1 0 0,0 2 0 0 0,-8 81-57 0 0,7-81 66 0 0,1 0 0 0 0,0 0 1 0 0,1 1-1 0 0,-1-1 0 0 0,1 0 1 0 0,0 0-1 0 0,0 0 0 0 0,0 0 1 0 0,0 0-1 0 0,1-1 1 0 0,-1 1-1 0 0,1 0 0 0 0,0-1 1 0 0,0 1-1 0 0,1-1 0 0 0,-1 1 1 0 0,1-1-1 0 0,3 4 0 0 0,-1-2 4 0 0,1 1 0 0 0,1 0 0 0 0,-1-1 0 0 0,1-1 0 0 0,-1 1 0 0 0,1-1 0 0 0,1 0 0 0 0,7 3 0 0 0,-4-4 75 0 0,0 0-1 0 0,-1-1 1 0 0,1 0-1 0 0,0-1 0 0 0,0 0 1 0 0,0-1-1 0 0,0 0 1 0 0,1-1-1 0 0,-2 0 1 0 0,1-1-1 0 0,0 0 1 0 0,0-1-1 0 0,0 0 1 0 0,-1 0-1 0 0,0-1 1 0 0,1-1-1 0 0,-2 0 1 0 0,1 0-1 0 0,0-1 0 0 0,-1 0 1 0 0,13-11-1 0 0,-19 14-2 0 0,-1 0-1 0 0,1 0 0 0 0,-1 0 0 0 0,0 0 0 0 0,1 0 1 0 0,-2 0-1 0 0,1 0 0 0 0,0-1 0 0 0,-1 1 0 0 0,1-1 0 0 0,-1 0 1 0 0,0 1-1 0 0,0-1 0 0 0,0 0 0 0 0,-1 1 0 0 0,1-7 1 0 0,-1 3-3 0 0,-1 0 1 0 0,1 0 0 0 0,-2 0 0 0 0,1 0 0 0 0,-1 0-1 0 0,0 0 1 0 0,0 0 0 0 0,-4-8 0 0 0,-4-4 27 0 0,-1 0 0 0 0,0 1-1 0 0,-1 0 1 0 0,-28-30 0 0 0,34 42-112 0 0,0-1 0 0 0,-1 1-1 0 0,1 0 1 0 0,-1 0 0 0 0,-1 1 0 0 0,1 0-1 0 0,-1 0 1 0 0,0 1 0 0 0,-9-4 0 0 0,14 7-50 0 0,0 0 0 0 0,-1 0 1 0 0,1 0-1 0 0,0 1 1 0 0,-1-1-1 0 0,1 1 1 0 0,-1 0-1 0 0,1 0 0 0 0,-1 0 1 0 0,1 0-1 0 0,0 1 1 0 0,-1-1-1 0 0,1 1 0 0 0,0 0 1 0 0,-1 0-1 0 0,1 0 1 0 0,0 1-1 0 0,0-1 1 0 0,0 1-1 0 0,0-1 0 0 0,0 1 1 0 0,0 0-1 0 0,0 0 1 0 0,1 0-1 0 0,-1 1 1 0 0,-2 3-1 0 0,-4 4-567 0 0,0 1 1 0 0,1 0-1 0 0,0 1 1 0 0,-10 21-1 0 0,7-10 505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2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 11418 0 0,'0'-1'3'0'0,"0"1"1"0"0,0 0-1 0 0,0-1 0 0 0,0 1 0 0 0,0-1 0 0 0,0 1 0 0 0,0 0 0 0 0,0-1 0 0 0,0 1 0 0 0,1 0 0 0 0,-1-1 0 0 0,0 1 0 0 0,0-1 0 0 0,0 1 0 0 0,0 0 0 0 0,0-1 0 0 0,1 1 0 0 0,-1 0 0 0 0,0-1 0 0 0,0 1 0 0 0,1 0 0 0 0,-1 0 0 0 0,0-1 0 0 0,0 1 0 0 0,1 0 0 0 0,-1 0 0 0 0,0-1 0 0 0,1 1 0 0 0,-1 0 0 0 0,0 0 0 0 0,1 0 0 0 0,-1-1 0 0 0,0 1 1 0 0,1 0-1 0 0,-1 0 0 0 0,0 0 0 0 0,1 0 0 0 0,-1 0 0 0 0,1 0 0 0 0,-1 0 0 0 0,0 0 0 0 0,1 0 0 0 0,-1 0 0 0 0,0 0 0 0 0,1 0 0 0 0,-1 0 0 0 0,1 0 0 0 0,-1 0 0 0 0,0 1 0 0 0,1-1 0 0 0,-1 0 0 0 0,0 0 0 0 0,1 0 0 0 0,-1 1 0 0 0,2-1-52 0 0,0 1 0 0 0,-1 0-1 0 0,1 0 1 0 0,-1 0 0 0 0,1 0 0 0 0,-1 0 0 0 0,1 1-1 0 0,-1-1 1 0 0,0 0 0 0 0,1 1 0 0 0,0 1-1 0 0,7 15-16 0 0,-1 1 0 0 0,0-1 0 0 0,-2 2-1 0 0,6 24 1 0 0,11 33 301 0 0,-23-77-196 0 0,0 0-1 0 0,0 0 1 0 0,1 1-1 0 0,-1-1 1 0 0,0 0-1 0 0,0 0 1 0 0,1 0-1 0 0,-1 0 1 0 0,0 1-1 0 0,0-1 1 0 0,0 0-1 0 0,1 0 1 0 0,-1 0 0 0 0,0 0-1 0 0,1 0 1 0 0,-1 0-1 0 0,0 0 1 0 0,0 0-1 0 0,1 0 1 0 0,-1 0-1 0 0,0 0 1 0 0,1 0-1 0 0,-1 0 1 0 0,0 0-1 0 0,0 0 1 0 0,1 0-1 0 0,-1 0 1 0 0,0 0-1 0 0,0 0 1 0 0,1 0-1 0 0,-1 0 1 0 0,0 0-1 0 0,0-1 1 0 0,1 1-1 0 0,-1 0 1 0 0,0 0-1 0 0,0 0 1 0 0,1 0-1 0 0,-1-1 1 0 0,0 1-1 0 0,0 0 1 0 0,0 0-1 0 0,0 0 1 0 0,1-1-1 0 0,-1 1 1 0 0,0 0-1 0 0,0 0 1 0 0,0-1-1 0 0,0 1 1 0 0,0 0-1 0 0,0-1 1 0 0,0 1-1 0 0,0 0 1 0 0,0 0 0 0 0,0-1-1 0 0,0 1 1 0 0,10-21-112 0 0,-7 5 108 0 0,24-96 90 0 0,-23 101-135 0 0,0-1 1 0 0,1 1-1 0 0,0 0 1 0 0,1 1 0 0 0,0-1-1 0 0,1 1 1 0 0,10-13-1 0 0,-15 20-14 0 0,1 1-1 0 0,-1-1 1 0 0,1 1-1 0 0,-1-1 0 0 0,1 1 1 0 0,0 0-1 0 0,0 0 0 0 0,0 1 1 0 0,0-1-1 0 0,0 0 0 0 0,0 1 1 0 0,0 0-1 0 0,1 0 1 0 0,-1 0-1 0 0,0 0 0 0 0,1 0 1 0 0,-1 1-1 0 0,1 0 0 0 0,-1-1 1 0 0,1 1-1 0 0,-1 0 0 0 0,0 1 1 0 0,1-1-1 0 0,6 2 1 0 0,-4 0-25 0 0,1 1 1 0 0,-1 0 0 0 0,0 0 0 0 0,0 0 0 0 0,-1 0 0 0 0,1 1 0 0 0,-1 0 0 0 0,0 1 0 0 0,0-1 0 0 0,0 1 0 0 0,8 9 0 0 0,46 56-89 0 0,47 61 133 0 0,-93-116 195 0 0,-13-15-170 0 0,0 0 0 0 0,0 0 0 0 0,1 1 0 0 0,-1-1 0 0 0,0 0 0 0 0,0 0-1 0 0,0 0 1 0 0,0 0 0 0 0,1 0 0 0 0,-1 0 0 0 0,0 0 0 0 0,0 0 0 0 0,0 1 0 0 0,0-1 0 0 0,1 0 0 0 0,-1 0-1 0 0,0 0 1 0 0,0 0 0 0 0,0 0 0 0 0,1 0 0 0 0,-1 0 0 0 0,0 0 0 0 0,0 0 0 0 0,0 0 0 0 0,1 0 0 0 0,-1-1 0 0 0,0 1-1 0 0,0 0 1 0 0,0 0 0 0 0,0 0 0 0 0,1 0 0 0 0,-1 0 0 0 0,0 0 0 0 0,0 0 0 0 0,0 0 0 0 0,0 0 0 0 0,0-1-1 0 0,1 1 1 0 0,-1 0 0 0 0,0 0 0 0 0,3-30 2039 0 0,0-3-2148 0 0,2 14 75 0 0,1 1-1 0 0,0 0 1 0 0,2 0-1 0 0,0 1 1 0 0,0 0-1 0 0,2 0 0 0 0,0 1 1 0 0,1 0-1 0 0,1 1 1 0 0,21-21-1 0 0,-30 33-15 0 0,1-1 0 0 0,-1 1-1 0 0,1 1 1 0 0,0-1 0 0 0,0 0 0 0 0,0 1-1 0 0,1 0 1 0 0,-1 0 0 0 0,0 1-1 0 0,1-1 1 0 0,0 1 0 0 0,-1 0 0 0 0,1 0-1 0 0,0 0 1 0 0,-1 0 0 0 0,6 1 0 0 0,-2 1-6 0 0,0-1 0 0 0,-1 2 0 0 0,1-1 1 0 0,-1 1-1 0 0,0 0 0 0 0,1 0 0 0 0,-1 1 1 0 0,0 0-1 0 0,8 5 0 0 0,5 5-20 0 0,1 2 0 0 0,-2 0-1 0 0,0 1 1 0 0,0 0 0 0 0,16 21 0 0 0,-16-16-37 0 0,1 2 129 0 0,0-2 1 0 0,45 36-1 0 0,-56-51-190 0 0,0 0-1 0 0,0-1 1 0 0,0 0 0 0 0,1 0-1 0 0,0-1 1 0 0,0-1-1 0 0,0 1 1 0 0,0-2 0 0 0,0 1-1 0 0,1-2 1 0 0,20 2-1 0 0,-16-3-313 0 0,1-1 0 0 0,-1 0-1 0 0,0-1 1 0 0,0-1-1 0 0,0 0 1 0 0,-1-1-1 0 0,1-1 1 0 0,-1 0-1 0 0,0-1 1 0 0,0-1-1 0 0,-1 0 1 0 0,0 0-1 0 0,0-2 1 0 0,16-12 0 0 0,-13 7 659 0 0,-1 0 1 0 0,0-1 0 0 0,-1-1 0 0 0,0 0 0 0 0,-2-1-1 0 0,0-1 1 0 0,-1 0 0 0 0,0 0 0 0 0,14-37 0 0 0,-17 36 385 0 0,9-26 1222 0 0,-16 42-1629 0 0,-1 1-1 0 0,1-1 1 0 0,-1 1-1 0 0,0-1 1 0 0,1 1-1 0 0,-1-1 1 0 0,-1 0-1 0 0,1 1 1 0 0,0-1-1 0 0,-1 1 1 0 0,1-1-1 0 0,-1 1 1 0 0,1-1-1 0 0,-1 1 1 0 0,-2-4-1 0 0,1 4-104 0 0,1 0 0 0 0,-1 1 0 0 0,0-1 0 0 0,0 1 0 0 0,0-1 0 0 0,0 1 0 0 0,0 0-1 0 0,0 0 1 0 0,0 0 0 0 0,0 0 0 0 0,0 0 0 0 0,0 0 0 0 0,-1 1 0 0 0,1-1 0 0 0,0 1 0 0 0,-1-1 0 0 0,1 1 0 0 0,0 0 0 0 0,-4 0-1 0 0,-2 0-78 0 0,-1 0 0 0 0,1 1-1 0 0,0 0 1 0 0,-10 2-1 0 0,5 0-31 0 0,0 1 0 0 0,1 1 0 0 0,-1 0 0 0 0,1 1 0 0 0,0 0 0 0 0,0 1 0 0 0,1 0 0 0 0,0 1 0 0 0,0 0 0 0 0,1 0 0 0 0,0 2 0 0 0,0-1 0 0 0,1 1 0 0 0,0 0 0 0 0,1 1 0 0 0,0 0 0 0 0,1 0 0 0 0,0 1 0 0 0,1 0 0 0 0,0 0 0 0 0,1 1 0 0 0,0-1 0 0 0,1 1 0 0 0,1 0 0 0 0,-4 25 1 0 0,7-36 40 0 0,0-1 0 0 0,-1 0 1 0 0,1 1-1 0 0,0-1 1 0 0,0 1-1 0 0,0-1 1 0 0,1 1-1 0 0,-1-1 1 0 0,0 1-1 0 0,1-1 1 0 0,-1 1-1 0 0,1-1 1 0 0,-1 0-1 0 0,1 1 1 0 0,-1-1-1 0 0,1 0 0 0 0,0 1 1 0 0,0-1-1 0 0,0 0 1 0 0,0 0-1 0 0,0 0 1 0 0,2 2-1 0 0,-1-1 31 0 0,0-1 0 0 0,0 0-1 0 0,1 0 1 0 0,-1 0 0 0 0,1 0-1 0 0,-1 0 1 0 0,1-1 0 0 0,-1 1-1 0 0,1-1 1 0 0,-1 1 0 0 0,1-1-1 0 0,3 0 1 0 0,1 0 76 0 0,0-1 1 0 0,0 0-1 0 0,1 0 0 0 0,-1 0 0 0 0,0-1 1 0 0,0 0-1 0 0,0-1 0 0 0,10-4 0 0 0,-9 2 10 0 0,1 0-1 0 0,-1-1 1 0 0,-1 1 0 0 0,1-1-1 0 0,-1-1 1 0 0,0 0-1 0 0,0 0 1 0 0,-1 0-1 0 0,0-1 1 0 0,-1 0-1 0 0,1 0 1 0 0,-1 0-1 0 0,-1-1 1 0 0,0 1-1 0 0,4-13 1 0 0,-7 21-108 0 0,2 0-298 0 0,0 1 210 0 0,1-1 1 0 0,-1 1-1 0 0,0 0 0 0 0,1 1 1 0 0,-1-1-1 0 0,0 0 0 0 0,0 1 1 0 0,0 0-1 0 0,0 0 1 0 0,0 0-1 0 0,3 3 0 0 0,37 35 27 0 0,-23-21 16 0 0,7 6-208 0 0,1-2 1 0 0,1 0 0 0 0,34 18 0 0 0,-53-35-299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15267 0 0,'0'0'628'0'0,"0"2"-1165"0"0,31 86-783 0 0,-19-58 951 0 0,-1 0 0 0 0,-2 1 0 0 0,8 45-1 0 0,-6-13-4945 0 0,-10-57 4542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13859 0 0,'50'98'348'0'0,"-29"-56"-329"0"0,-11-20 94 0 0,1 0-1 0 0,1-1 1 0 0,25 35-1 0 0,-36-55-202 0 0,-1-1 109 0 0,0 0 0 0 0,0 0 0 0 0,0 0-1 0 0,1 1 1 0 0,-1-1 0 0 0,0 0 0 0 0,0 0 0 0 0,0 0 0 0 0,1 1 0 0 0,-1-1-1 0 0,0 0 1 0 0,0 0 0 0 0,1 0 0 0 0,-1 0 0 0 0,0 0 0 0 0,0 0 0 0 0,1 0-1 0 0,-1 0 1 0 0,0 0 0 0 0,0 1 0 0 0,1-1 0 0 0,-1 0 0 0 0,0 0 0 0 0,0 0-1 0 0,1 0 1 0 0,-1-1 0 0 0,0 1 0 0 0,0 0 0 0 0,1 0 0 0 0,-1 0 0 0 0,0 0-1 0 0,0 0 1 0 0,1 0 0 0 0,-1 0 0 0 0,0 0 0 0 0,0 0 0 0 0,0-1 0 0 0,1 1-1 0 0,-1 0 1 0 0,0 0 0 0 0,0 0 0 0 0,0 0 0 0 0,1-1 0 0 0,-1 1 0 0 0,0 0-1 0 0,0 0 1 0 0,0 0 0 0 0,0-1 0 0 0,0 1 0 0 0,0 0 0 0 0,1 0 0 0 0,-1-1-1 0 0,0 1 1 0 0,0 0 0 0 0,0-1 0 0 0,13-16 80 0 0,0-1 0 0 0,18-35 0 0 0,-18 28-159 0 0,27-34 0 0 0,-32 47 43 0 0,1 2-1 0 0,1-1 1 0 0,0 1-1 0 0,1 1 1 0 0,-1 0-1 0 0,2 0 1 0 0,-1 1-1 0 0,1 1 0 0 0,1 0 1 0 0,15-7-1 0 0,-22 12 13 0 0,0 0-1 0 0,1 0 0 0 0,-1 0 0 0 0,1 1 0 0 0,-1 0 0 0 0,1 0 0 0 0,-1 1 1 0 0,1 0-1 0 0,0 0 0 0 0,-1 0 0 0 0,1 1 0 0 0,-1 0 0 0 0,1 1 0 0 0,-1-1 1 0 0,1 1-1 0 0,-1 0 0 0 0,0 1 0 0 0,0-1 0 0 0,0 1 0 0 0,0 1 1 0 0,0-1-1 0 0,-1 1 0 0 0,9 7 0 0 0,13 15 31 0 0,-3 2 0 0 0,0 0 0 0 0,-1 2 0 0 0,29 50 0 0 0,-16-11 451 0 0,-22-39-1806 0 0,2-1-4324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03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 18996 0 0,'-9'-8'-368'0'0,"3"6"-184"0"0,2 5 0 0 0,1 3-216 0 0,3 1-505 0 0,5 7-223 0 0,-3 2-368 0 0,4 6 23 0 0,-1 0-455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0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50 16123 0 0,'-15'-17'1889'0'0,"7"4"-1873"0"0,3 7 488 0 0,1-3 2289 0 0,4 5-3001 0 0,3 4-161 0 0,4 3 145 0 0,5-2-120 0 0,4 5-96 0 0,0 0 136 0 0,1-1-536 0 0,0 3-184 0 0,1 2-128 0 0,-1-2-649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11586 0 0,'47'-7'-786'0'0,"-28"4"1080"0"0,-1 0 0 0 0,35-11-1 0 0,-30 7-245 0 0,0 1 1 0 0,36-4-1 0 0,18-4 81 0 0,-13 2 173 0 0,-60 11-519 0 0,-1 1 1 0 0,1-1 0 0 0,-1 1-1 0 0,1 0 1 0 0,-1 1 0 0 0,1-1-1 0 0,-1 0 1 0 0,1 1 0 0 0,-1 0-1 0 0,0 0 1 0 0,1 0 0 0 0,-1 0-1 0 0,0 0 1 0 0,0 1 0 0 0,1-1-1 0 0,2 4 1 0 0,-3-2-1065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25:11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9 21549 0 0,'-4'-4'-16'0'0,"1"-1"-72"0"0,6 21-697 0 0,4-4-519 0 0,0 2-840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37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97 2120 0 0,'-36'5'1687'0'0,"59"-31"321"0"0,-14 20-1894 0 0,1 0 1 0 0,0 1-1 0 0,1-1 1 0 0,-1 2-1 0 0,1 0 1 0 0,0 0-1 0 0,20-4 1 0 0,91-12 443 0 0,-96 16-524 0 0,24-1 21 0 0,1 1 1 0 0,54 5-1 0 0,103 15 44 0 0,9 1 383 0 0,-126-15-209 0 0,107 4 136 0 0,217 35 1 0 0,-352-31-395 0 0,380 59 771 0 0,4-34 539 0 0,-170-36-1033 0 0,-272 6-907 0 0,6 14 172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17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0 110 464 0 0,'0'0'19'0'0,"8"-21"540"0"0,31-1-597 0 0,-28 17 34 0 0,-6 2 4 0 0,0 1 1 0 0,0 1-1 0 0,0-1 0 0 0,1 1 1 0 0,-1-1-1 0 0,9 1 0 0 0,13-5 152 0 0,-9 1 40 0 0,0 0 1 0 0,0 1-1 0 0,0 1 0 0 0,28-2 1 0 0,77 5-31 0 0,-66 0-106 0 0,152 12 122 0 0,-131-6-33 0 0,94 9 222 0 0,213 7 119 0 0,-23-30 730 0 0,1-1-686 0 0,329-1 834 0 0,-453 0-1166 0 0,35 0-48 0 0,215-2 368 0 0,-169-1-121 0 0,251 20 353 0 0,-147-11-10 0 0,-127-3-464 0 0,120 23-68 0 0,-375-14-160 0 0,28 3 42 0 0,-26 0 177 0 0,74 0 0 0 0,-71-8-80 0 0,-47 3-86 0 0,19-5 11 0 0,-18 4-124 0 0,0 0-4 0 0,1 1-1 0 0,0-1 0 0 0,0 0 1 0 0,-1 1-1 0 0,1-1 1 0 0,0 1-1 0 0,0-1 1 0 0,0 1-1 0 0,0 0 0 0 0,0-1 1 0 0,3 2-1 0 0,-5-1-33 0 0,6 30-3568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20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637 283 4921 0 0,'-7'-9'130'0'0,"0"-1"0"0"0,1 0-1 0 0,0 0 1 0 0,1-1 0 0 0,0 0 0 0 0,0 0 0 0 0,-4-19-1 0 0,7 21-96 0 0,-1-1 0 0 0,0 1 0 0 0,0 1 0 0 0,-1-1-1 0 0,0 0 1 0 0,0 1 0 0 0,-1 0 0 0 0,0 0 0 0 0,-1 0-1 0 0,0 1 1 0 0,0 0 0 0 0,0 0 0 0 0,-9-7 0 0 0,3 6-68 0 0,1 1 1 0 0,-1 0 0 0 0,0 1-1 0 0,0 0 1 0 0,0 1-1 0 0,-1 1 1 0 0,0 0 0 0 0,0 0-1 0 0,0 1 1 0 0,0 1-1 0 0,-1 1 1 0 0,1-1 0 0 0,-1 2-1 0 0,1 0 1 0 0,-16 2-1 0 0,20-1-22 0 0,1 1 0 0 0,0 0 0 0 0,0 0 1 0 0,-1 0-1 0 0,2 1 0 0 0,-1 1 0 0 0,0-1 0 0 0,1 1 0 0 0,-1 0 0 0 0,1 1 0 0 0,0 0 0 0 0,1 0 0 0 0,-1 0 0 0 0,1 1 0 0 0,0 0 0 0 0,0 0 0 0 0,1 1 0 0 0,0 0 0 0 0,0-1 0 0 0,0 2 0 0 0,1-1 0 0 0,0 0 0 0 0,1 1 1 0 0,0 0-1 0 0,-3 10 0 0 0,-8 34 117 0 0,2 1 0 0 0,-5 55 0 0 0,-1 111 752 0 0,-1 278 1072 0 0,12-253-825 0 0,2-129-503 0 0,-3 403 1498 0 0,-7 91-1288 0 0,10-535-710 0 0,-5 39 266 0 0,10-113-288 0 0,0 1-1 0 0,0-1 1 0 0,0 1-1 0 0,0-1 0 0 0,0 0 1 0 0,0 1-1 0 0,0-1 1 0 0,0 0-1 0 0,1 1 0 0 0,-1-1 1 0 0,0 0-1 0 0,0 1 1 0 0,0-1-1 0 0,1 0 0 0 0,-1 1 1 0 0,0-1-1 0 0,0 0 1 0 0,1 0-1 0 0,-1 1 1 0 0,0-1-1 0 0,0 0 0 0 0,1 0 1 0 0,-1 0-1 0 0,0 1 1 0 0,1-1-1 0 0,-1 0 0 0 0,0 0 1 0 0,1 0-1 0 0,-1 0 1 0 0,0 0-1 0 0,1 1 1 0 0,-1-1-1 0 0,0 0 0 0 0,2 0 1 0 0,3 3-237 0 0,40 21 180 0 0,7 4-130 0 0,0 2 1 0 0,62 49-1 0 0,-20 7 50 0 0,-55-49 140 0 0,48 36 0 0 0,-72-62 18 0 0,1-1 0 0 0,0 0 0 0 0,0-2 0 0 0,1 0 1 0 0,0 0-1 0 0,0-2 0 0 0,21 6 0 0 0,4-4 150 0 0,0-2 1 0 0,0-2-1 0 0,1-2 1 0 0,-1-1-1 0 0,1-3 1 0 0,-1-1-1 0 0,0-2 1 0 0,43-11 0 0 0,-9-6 131 0 0,-60 16-284 0 0,1 0 1 0 0,1 1-1 0 0,-1 2 0 0 0,1-1 1 0 0,25 0-1 0 0,-32 4-68 0 0,-9-1-118 0 0,0 1 0 0 0,-1 0 0 0 0,1-1 1 0 0,0 1-1 0 0,-1 0 0 0 0,1 0 0 0 0,-1 0 0 0 0,1 0 0 0 0,0 1 0 0 0,-1-1 0 0 0,1 0 1 0 0,0 1-1 0 0,-1-1 0 0 0,1 1 0 0 0,-1 0 0 0 0,1-1 0 0 0,-1 1 0 0 0,0 0 0 0 0,1 0 1 0 0,-1 0-1 0 0,0 0 0 0 0,1 0 0 0 0,-1 0 0 0 0,0 0 0 0 0,0 0 0 0 0,0 1 0 0 0,2 1 1 0 0,-1 3-1061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19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527 14 1504 0 0,'-11'0'-121'0'0,"-22"1"-545"0"0,27 0 565 0 0,0 0 0 0 0,0 0-1 0 0,0 0 1 0 0,1 1 0 0 0,-1 0-1 0 0,-8 3 1 0 0,-31 10 101 0 0,35-12 0 0 0,0 0 0 0 0,1 0 0 0 0,-1 1 0 0 0,-12 7 0 0 0,6-4 0 0 0,-1 0 0 0 0,0-1 0 0 0,-34 8 0 0 0,34-10 0 0 0,-38 12 391 0 0,33-9 32 0 0,-1 0-1 0 0,0-2 0 0 0,0 0 0 0 0,-41 2 3191 0 0,91-12-3595 0 0,174-9-133 0 0,-47 5 112 0 0,396-17 78 0 0,-5 0 506 0 0,683-35 825 0 0,-1079 56-865 0 0,-102 1-348 0 0,0 2 1 0 0,0 2-1 0 0,53 8 1 0 0,-79-5-166 0 0,38 9 89 0 0,-59-12-129 0 0,0 0 0 0 0,0 0-1 0 0,0 0 1 0 0,0 0 0 0 0,0 0-1 0 0,1 0 1 0 0,-1 1 0 0 0,0-1-1 0 0,0 0 1 0 0,0 0 0 0 0,0 0-1 0 0,0 0 1 0 0,0 0 0 0 0,0 0-1 0 0,1 1 1 0 0,-1-1 0 0 0,0 0-1 0 0,0 0 1 0 0,0 0 0 0 0,0 0-1 0 0,0 0 1 0 0,0 1 0 0 0,0-1-1 0 0,0 0 1 0 0,0 0 0 0 0,0 0-1 0 0,0 0 1 0 0,0 1 0 0 0,0-1-1 0 0,0 0 1 0 0,0 0 0 0 0,0 0 0 0 0,0 0-1 0 0,0 1 1 0 0,0-1 0 0 0,0 0-1 0 0,0 0 1 0 0,-1 0 0 0 0,1 0-1 0 0,0 0 1 0 0,0 1 0 0 0,0-1-1 0 0,0 0 1 0 0,-9 11-675 0 0,-13 9-1731 0 0,7-9 816 0 0,-1 0-280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22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546 114 6353 0 0,'2'-1'89'0'0,"-1"-1"-1"0"0,0 1 0 0 0,1 0 0 0 0,0-1 0 0 0,-1 1 1 0 0,1 0-1 0 0,0 0 0 0 0,0 0 0 0 0,-1 0 1 0 0,1 1-1 0 0,0-1 0 0 0,0 0 0 0 0,0 1 1 0 0,0-1-1 0 0,0 1 0 0 0,3 0 0 0 0,35-4 629 0 0,-39 4-720 0 0,308-8-163 0 0,235-18 1282 0 0,-446 15-871 0 0,190-24 227 0 0,-271 33-459 0 0,10-3-16 0 0,0 1 1 0 0,0 2-1 0 0,0 0 0 0 0,52 5 0 0 0,-77-2-29 0 0,-1-1 0 0 0,1 1 1 0 0,0 0-1 0 0,-1 0 0 0 0,1 0 1 0 0,-1 0-1 0 0,1 0 0 0 0,-1 0 1 0 0,1 0-1 0 0,-1 0 0 0 0,0 1 1 0 0,1-1-1 0 0,-1 1 0 0 0,0-1 1 0 0,0 1-1 0 0,0-1 0 0 0,0 1 0 0 0,0-1 1 0 0,0 1-1 0 0,-1 0 0 0 0,1-1 1 0 0,-1 1-1 0 0,1 0 0 0 0,-1 0 1 0 0,1 0-1 0 0,-1 3 0 0 0,1 7-152 0 0,0 1 0 0 0,-1 22 1 0 0,0-28 142 0 0,-2 22-70 0 0,-1-1 0 0 0,-2 1 1 0 0,-15 52-1 0 0,-38 81 42 0 0,44-127 40 0 0,3-4 25 0 0,-142 394 10 0 0,-85 567 1273 0 0,223-918-1023 0 0,4 0 0 0 0,4 1 0 0 0,2 0 0 0 0,4 0 0 0 0,16 139 0 0 0,-10-184-117 0 0,-2 0 0 0 0,0 0 0 0 0,-2 1 0 0 0,-2-1 0 0 0,0 0 0 0 0,-7 33 1 0 0,7-61-78 0 0,0 1 1 0 0,0 0 0 0 0,0-1 0 0 0,0 1-1 0 0,0-1 1 0 0,-1 0 0 0 0,1 1 0 0 0,-1-1 0 0 0,0 0-1 0 0,0 0 1 0 0,0 0 0 0 0,0 0 0 0 0,0 0-1 0 0,0-1 1 0 0,0 1 0 0 0,-1 0 0 0 0,1-1 0 0 0,0 0-1 0 0,-1 0 1 0 0,1 1 0 0 0,-1-1 0 0 0,-3 0-1 0 0,-9 4 390 0 0,0-2-1 0 0,-30 4 0 0 0,12-2-400 0 0,-50 11 99 0 0,-178 40-92 0 0,-155 27 50 0 0,-59 16 50 0 0,358-73 91 0 0,115-25-426 0 0,-1 0-1 0 0,1 0 1 0 0,-1 0-1 0 0,1 1 1 0 0,-1-1-1 0 0,1 1 1 0 0,0 0 0 0 0,0 0-1 0 0,0 0 1 0 0,-2 2-1 0 0,-19 14-921 0 0,10-14 987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2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8810 0 0,'20'7'1088'0'0,"-9"0"-1053"0"0,1 0 0 0 0,-1 1 0 0 0,0 0-1 0 0,15 16 1 0 0,-20-19-72 0 0,19 20-348 0 0,-2 2-1 0 0,0 0 0 0 0,35 57 1 0 0,-46-66-852 0 0,-9-15 816 0 0,0-2 323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23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1 14491 0 0,'0'0'-368'0'0,"-1"4"-456"0"0,-7 39-187 0 0,6-28 703 0 0,-1 0 0 0 0,0 0 0 0 0,-1 0 0 0 0,0-1 0 0 0,-1 0 0 0 0,-1 0 0 0 0,0 0-1 0 0,-10 16 1 0 0,8-19-43 0 0,0 0-1 0 0,-1-1 1 0 0,0 0-1 0 0,-1 0 1 0 0,0-1-1 0 0,0 0 1 0 0,-1 0-1 0 0,0-2 1 0 0,-1 1-1 0 0,1-1 1 0 0,-1-1-1 0 0,-1 0 1 0 0,-15 5-1 0 0,6-5-113 0 0</inkml:trace>
  <inkml:trace contextRef="#ctx0" brushRef="#br0" timeOffset="1">0 207 7578 0 0,'10'-1'536'0'0,"0"1"-536"0"0,2 1-72 0 0,2 2 696 0 0,4 0-856 0 0,5 1 88 0 0,0 3 32 0 0,6 1 32 0 0,1-1 88 0 0,3 0-144 0 0,2 0-264 0 0,-2 1-96 0 0,2-4-289 0 0,-3 0 17 0 0,-2-2-376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23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13547 0 0,'0'1'840'0'0,"0"20"-816"0"0,1 10-56 0 0,-1 5 320 0 0,-3 16-1304 0 0,-1 12 40 0 0,-9 14 8 0 0,-4 4-345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48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403 790 3961 0 0,'-1'-7'76'0'0,"1"1"-1"0"0,-1 0 1 0 0,-1 0 0 0 0,1 0-1 0 0,-1 0 1 0 0,0 0 0 0 0,-1 0-1 0 0,1 0 1 0 0,-1 0 0 0 0,0 1 0 0 0,0-1-1 0 0,-1 1 1 0 0,0 0 0 0 0,0 0-1 0 0,0 0 1 0 0,-8-6 456 0 0,-2 14 633 0 0,12-1-1149 0 0,0 1-1 0 0,0-1 0 0 0,0 1 1 0 0,0 0-1 0 0,1 0 0 0 0,-1 0 0 0 0,1 0 1 0 0,0 0-1 0 0,-1 0 0 0 0,2 0 0 0 0,-1 0 1 0 0,-1 6-1 0 0,-3 48 67 0 0,3-20-64 0 0,-5 29-72 0 0,-14 94-148 0 0,-126 683 648 0 0,111-609 305 0 0,-58 543 1953 0 0,89-668-2556 0 0,4 0-1 0 0,23 177 1 0 0,-18-264-137 0 0,1-1 0 0 0,1 0-1 0 0,0 0 1 0 0,2 0 0 0 0,1-1 0 0 0,0 0 0 0 0,1-1 0 0 0,1 0 0 0 0,1 0 0 0 0,1-1 0 0 0,22 24-1 0 0,-18-22 53 0 0,2-1 0 0 0,0 0-1 0 0,1-2 1 0 0,0 0 0 0 0,2-1-1 0 0,23 13 1 0 0,-34-23-6 0 0,0 0 0 0 0,0-2 0 0 0,0 1 0 0 0,0-1 0 0 0,1-1 0 0 0,0 0 0 0 0,-1-1 0 0 0,1 0 0 0 0,0 0 0 0 0,0-2 0 0 0,0 1 0 0 0,1-2 0 0 0,-1 1 0 0 0,0-2 0 0 0,20-4 0 0 0,18-10 319 0 0,0-3 0 0 0,80-42 0 0 0,-116 53-357 0 0,3-1 26 0 0,-1-1 0 0 0,0-1 0 0 0,0 0 0 0 0,-1-2 0 0 0,-1 1 0 0 0,23-28 0 0 0,68-99 298 0 0,-59 73-265 0 0,156-253 386 0 0,-134 206-129 0 0,-27 43-42 0 0,34-79 0 0 0,-60 112-226 0 0,-1 0 0 0 0,-2-1 0 0 0,-1-1 0 0 0,6-46-1 0 0,20-109 68 0 0,4-33 7 0 0,-35 172-94 0 0,6-29 284 0 0,-5 0-1 0 0,-5-138 1 0 0,-12 40-217 0 0,-8-89 88 0 0,1 85-233 0 0,-8-54 182 0 0,18 203-45 0 0,-3 1 0 0 0,-26-68 0 0 0,22 74-62 0 0,-2 1 0 0 0,-1 1 0 0 0,-1 0 0 0 0,-27-30 0 0 0,18 22-60 0 0,-30-50 1 0 0,55 83 15 0 0,-62-105 40 0 0,53 94-67 0 0,1 0 0 0 0,-2 0 0 0 0,0 1 0 0 0,-26-23 0 0 0,25 27-56 0 0,0 2-1 0 0,-1 0 0 0 0,1 0 0 0 0,-1 1 1 0 0,-27-7-1 0 0,22 7 103 0 0,0-1 1 0 0,-30-15-1 0 0,41 17-98 0 0,-1 0 1 0 0,1 1-1 0 0,-1 0 0 0 0,-1 1 0 0 0,1-1 1 0 0,0 2-1 0 0,-1-1 0 0 0,1 2 0 0 0,-1-1 1 0 0,1 1-1 0 0,-1 1 0 0 0,0-1 0 0 0,0 2 1 0 0,1-1-1 0 0,-1 1 0 0 0,0 1 0 0 0,1 0 1 0 0,-1 0-1 0 0,1 1 0 0 0,-16 7 1 0 0,-15 5-34 0 0,1 3 0 0 0,1 1 1 0 0,0 2-1 0 0,1 2 1 0 0,2 1-1 0 0,1 1 1 0 0,-62 60-1 0 0,77-65 17 0 0,1 0 0 0 0,1 2-1 0 0,1 0 1 0 0,0 1 0 0 0,2 0-1 0 0,1 2 1 0 0,-20 49-1 0 0,-14 48-2600 0 0,34-89 838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8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9306 0 0,'57'-1'942'0'0,"1"-2"0"0"0,63-12 0 0 0,-24 6-561 0 0,-47 6-235 0 0,9 3-1327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48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5505 0 0,'0'0'2505'0'0,"11"12"-841"0"0,-4 1-128 0 0,1 7 697 0 0,-1 4-2465 0 0,-1 12-120 0 0,2 11 248 0 0,0 12 40 0 0,-4 9-8 0 0,-4 11-24 0 0,0 13 64 0 0,-4 17-488 0 0,-7 8-313 0 0,0 14-351 0 0,-5 9-608 0 0,-7 12 47 0 0,0 1-823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49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98 64 0 0,'-10'-15'669'0'0,"7"9"-263"0"0,-1 0 0 0 0,-1 0-1 0 0,1 0 1 0 0,-1 0 0 0 0,0 0 0 0 0,0 1 0 0 0,-9-7 0 0 0,14 12-381 0 0,-19-14 1245 0 0,18 13-1070 0 0,0 1 1 0 0,0-1 0 0 0,1 1-1 0 0,-1-1 1 0 0,0 1-1 0 0,1-1 1 0 0,-1 0-1 0 0,0 1 1 0 0,1-1-1 0 0,-1 0 1 0 0,1 1-1 0 0,-1-1 1 0 0,1 0-1 0 0,-1 0 1 0 0,1 1-1 0 0,0-1 1 0 0,-1 0-1 0 0,1 0 1 0 0,0 0 0 0 0,-1-1-1 0 0,0 4-220 0 0,0 0 0 0 0,0 0-1 0 0,-1 1 1 0 0,1-1 0 0 0,1 0 0 0 0,-1 0 0 0 0,0 1 0 0 0,1-1-1 0 0,-1 1 1 0 0,1-1 0 0 0,0 1 0 0 0,-1-1 0 0 0,1 0-1 0 0,1 6 1 0 0,5 46 2 0 0,-2-18-12 0 0,7 112 33 0 0,-8-110-138 0 0,2-1 1 0 0,14 54-1 0 0,-13-66-964 0 0,14 32 0 0 0,-14-42 1004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0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25 6641 0 0,'0'0'1579'0'0,"-1"0"-2143"0"0,0 0 587 0 0,1 1 0 0 0,-1-1-1 0 0,1 0 1 0 0,0 0 0 0 0,-1 0-1 0 0,1 0 1 0 0,0 0 0 0 0,-1 0 0 0 0,1 0-1 0 0,-1-1 1 0 0,1 1 0 0 0,0 0-1 0 0,-1 0 1 0 0,1 0 0 0 0,0 0-1 0 0,-1 0 1 0 0,1-1 0 0 0,0 1-1 0 0,-1 0 1 0 0,1 0 0 0 0,0 0-1 0 0,-1-1 1 0 0,1 1 0 0 0,0 0 0 0 0,0-1-1 0 0,-1 1 1 0 0,1 0 0 0 0,0 0-1 0 0,0-1 1 0 0,0 1 0 0 0,0 0-1 0 0,-1-1 1 0 0,1 1 0 0 0,0-1-1 0 0,0 1 1 0 0,0 0 0 0 0,0-1-1 0 0,0 1 1 0 0,0 0 0 0 0,0-1 0 0 0,0 0-33 0 0,1 0 1 0 0,0 0-1 0 0,-1 0 1 0 0,1 0 0 0 0,0 0-1 0 0,0 0 1 0 0,0 1 0 0 0,0-1-1 0 0,-1 0 1 0 0,1 0-1 0 0,0 1 1 0 0,0-1 0 0 0,0 1-1 0 0,1-1 1 0 0,-1 1 0 0 0,0-1-1 0 0,0 1 1 0 0,0 0-1 0 0,2-1 1 0 0,-3 1 9 0 0,2 0-13 0 0,0-1 0 0 0,0 0-1 0 0,0 1 1 0 0,0 0 0 0 0,0-1-1 0 0,0 1 1 0 0,1 0 0 0 0,-1 0-1 0 0,0 0 1 0 0,0 0 0 0 0,4 1-1 0 0,-5 0 1 0 0,0 0 0 0 0,1 0 0 0 0,-1 0 0 0 0,0 0 0 0 0,0 1 0 0 0,0-1 0 0 0,1 0 0 0 0,-1 0 0 0 0,-1 1 0 0 0,1-1 0 0 0,0 1 1 0 0,0-1-1 0 0,0 0 0 0 0,-1 1 0 0 0,1 0 0 0 0,-1-1 0 0 0,1 1 0 0 0,-1-1 0 0 0,0 1 0 0 0,1 0 0 0 0,-1 2 0 0 0,4 16 5 0 0,-1 0 0 0 0,-1 1-1 0 0,-1-1 1 0 0,-1 1 0 0 0,0 0 0 0 0,-2-1 0 0 0,0 1 0 0 0,-1-1 0 0 0,-1 0 0 0 0,-1 0 0 0 0,-1 0 0 0 0,-1-1-1 0 0,-14 30 1 0 0,-1-26 67 0 0,-34 19 144 0 0,44-32 1522 0 0,11-11-1623 0 0,0 1-1 0 0,1-1 0 0 0,-1 1 0 0 0,0 0 0 0 0,1-1 1 0 0,-1 1-1 0 0,0-1 0 0 0,1 0 0 0 0,-1 1 0 0 0,1-1 0 0 0,-1 1 1 0 0,1-1-1 0 0,-1 0 0 0 0,1 0 0 0 0,0 1 0 0 0,-1-1 1 0 0,1 0-1 0 0,0 0 0 0 0,-1 1 0 0 0,1-1 0 0 0,0 0 0 0 0,0-1 1 0 0,-2-2-85 0 0,1 2-9 0 0,0 0 0 0 0,0 0 0 0 0,0 0 0 0 0,0 0 0 0 0,0-1 0 0 0,1 1 0 0 0,-1 0 1 0 0,1 0-1 0 0,-1-1 0 0 0,1 1 0 0 0,0 0 0 0 0,0-1 0 0 0,0 1 0 0 0,0 0 0 0 0,1-1 1 0 0,-1 1-1 0 0,0 0 0 0 0,1-1 0 0 0,0 1 0 0 0,-1 0 0 0 0,1 0 0 0 0,0-1 1 0 0,2-2-1 0 0,0 2-40 0 0,-1 1 1 0 0,0-1-1 0 0,1 1 1 0 0,-1-1-1 0 0,1 1 1 0 0,0 0-1 0 0,0 0 1 0 0,-1 1 0 0 0,1-1-1 0 0,1 0 1 0 0,-1 1-1 0 0,0 0 1 0 0,0 0-1 0 0,0 0 1 0 0,1 0-1 0 0,3 0 1 0 0,-4 0-20 0 0,0 1 1 0 0,0 0-1 0 0,0 0 1 0 0,0 0-1 0 0,0 1 1 0 0,0-1-1 0 0,0 1 0 0 0,-1-1 1 0 0,1 1-1 0 0,0 0 1 0 0,0 0-1 0 0,4 3 1 0 0,36 22-121 0 0,-5-2 201 0 0,-18-18 34 0 0,-16-6-357 0 0,0 1 0 0 0,-1 0 1 0 0,1 0-1 0 0,0 0 1 0 0,-1 1-1 0 0,1-1 1 0 0,-1 1-1 0 0,1 0 1 0 0,-1 0-1 0 0,0 0 1 0 0,4 3-1 0 0,-5 2-333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354 106 9498 0 0,'-3'-3'422'0'0,"2"3"-394"0"0,1-1 0 0 0,-1 1 0 0 0,1-1 0 0 0,-1 1-1 0 0,1 0 1 0 0,-1-1 0 0 0,1 1 0 0 0,-1-1 0 0 0,1 1 0 0 0,0-1 0 0 0,-1 0 0 0 0,1 1 0 0 0,0-1 0 0 0,0 1 0 0 0,-1-1 0 0 0,1 0 0 0 0,0 1 0 0 0,0-1 0 0 0,0 1 0 0 0,0-1 0 0 0,0 0 0 0 0,0 1 0 0 0,0-1 0 0 0,0 0 0 0 0,0 1 0 0 0,0-1 0 0 0,0 0 0 0 0,0 1 0 0 0,0-1 0 0 0,0 1-1 0 0,1-1 1 0 0,-1 0 0 0 0,0 1 0 0 0,1-2 0 0 0,2-4-66 0 0,1 0-1 0 0,0 0 0 0 0,0 1 0 0 0,0-1 0 0 0,1 1 1 0 0,0 0-1 0 0,0 0 0 0 0,0 0 0 0 0,1 1 1 0 0,-1 0-1 0 0,1 0 0 0 0,0 0 0 0 0,9-4 1 0 0,-13 7 25 0 0,-1 0 0 0 0,1 0 1 0 0,0 0-1 0 0,-1 0 0 0 0,1 1 1 0 0,0-1-1 0 0,-1 0 0 0 0,1 1 1 0 0,0-1-1 0 0,0 1 1 0 0,-1 0-1 0 0,1-1 0 0 0,0 1 1 0 0,0 0-1 0 0,0 0 0 0 0,0 0 1 0 0,-1 1-1 0 0,3-1 1 0 0,-3 1-9 0 0,0 0 1 0 0,0 0 0 0 0,0 0 0 0 0,0 1 0 0 0,-1-1 0 0 0,1 0-1 0 0,-1 0 1 0 0,1 0 0 0 0,-1 1 0 0 0,1-1 0 0 0,-1 0 0 0 0,1 0-1 0 0,-1 1 1 0 0,0-1 0 0 0,0 0 0 0 0,0 1 0 0 0,0-1 0 0 0,0 0 0 0 0,0 1-1 0 0,0-1 1 0 0,0 0 0 0 0,0 1 0 0 0,-1-1 0 0 0,1 0 0 0 0,-1 3-1 0 0,-7 26-55 0 0,-1 1 0 0 0,-2-1 0 0 0,-25 53 0 0 0,25-62 104 0 0,-1 1-1 0 0,0-2 1 0 0,-2 0-1 0 0,-29 34 1 0 0,35-47-8 0 0,5-4 10 0 0,0 0-1 0 0,-1 0 1 0 0,1 0-1 0 0,0 1 0 0 0,1-1 1 0 0,-1 1-1 0 0,1 0 1 0 0,-3 4 823 0 0,32-6-794 0 0,6 7-132 0 0,-32-8 59 0 0,1 0 0 0 0,0 0 1 0 0,0 0-1 0 0,-1 0 1 0 0,1 0-1 0 0,0 1 1 0 0,-1-1-1 0 0,0 1 0 0 0,1-1 1 0 0,-1 1-1 0 0,0-1 1 0 0,0 1-1 0 0,1 0 0 0 0,-1 0 1 0 0,-1-1-1 0 0,3 5 1 0 0,6 28-73 0 0,-8-31 85 0 0,1 8 5 0 0,1 0 1 0 0,-2-1-1 0 0,1 1 0 0 0,-2 0 0 0 0,0 17 0 0 0,-1-23 27 0 0,1-1-1 0 0,-2 1 0 0 0,1-1 0 0 0,-1 0 1 0 0,1 1-1 0 0,-1-1 0 0 0,0 0 0 0 0,-1 0 1 0 0,1 0-1 0 0,-1-1 0 0 0,0 1 1 0 0,1 0-1 0 0,-2-1 0 0 0,1 0 0 0 0,-7 6 1 0 0,-61 45 852 0 0,-121 70 0 0 0,147-96-829 0 0,36-21-122 0 0,-8 5-635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2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1117 131 5825 0 0,'-7'-1'-10'0'0,"-1"0"0"0"0,1 0-1 0 0,-1 1 1 0 0,1 0 0 0 0,0 1-1 0 0,-1-1 1 0 0,1 1-1 0 0,-1 1 1 0 0,1-1 0 0 0,0 1-1 0 0,0 1 1 0 0,0-1 0 0 0,0 1-1 0 0,0 1 1 0 0,0-1 0 0 0,1 1-1 0 0,0 0 1 0 0,-1 0 0 0 0,2 1-1 0 0,-9 8 1 0 0,-10 10 0 0 0,0 2-1 0 0,2 0 1 0 0,-22 34 0 0 0,35-48 102 0 0,-51 77 523 0 0,-56 105 0 0 0,-34 103 610 0 0,138-273-1149 0 0,-134 310 804 0 0,106-229-384 0 0,-30 126 1 0 0,-9 114 415 0 0,64-273-745 0 0,-40 202 277 0 0,13 2-1 0 0,-13 444 0 0 0,55-657-354 0 0,2 0 1 0 0,12 65-1 0 0,-10-102-73 0 0,1-1 1 0 0,1 0 0 0 0,1-1-1 0 0,1 1 1 0 0,1-2 0 0 0,1 1-1 0 0,1-1 1 0 0,17 24-1 0 0,-21-37 1 0 0,0 0 0 0 0,0 0 0 0 0,1-1 0 0 0,0 0 0 0 0,1 0 0 0 0,0-1 0 0 0,0 0-1 0 0,0-1 1 0 0,1 0 0 0 0,0-1 0 0 0,0 0 0 0 0,1 0 0 0 0,-1-1 0 0 0,1 0 0 0 0,0-1 0 0 0,0 0-1 0 0,0-1 1 0 0,0 0 0 0 0,12 0 0 0 0,1-2 45 0 0,0 0 1 0 0,0-2-1 0 0,0 0 0 0 0,-1-2 1 0 0,1-1-1 0 0,-1-1 1 0 0,0 0-1 0 0,22-11 0 0 0,25-13 91 0 0,106-63-1 0 0,56-56 123 0 0,0-18 147 0 0,374-348-1 0 0,-541 449-309 0 0,-3-3-1 0 0,-3-2 1 0 0,-2-3-1 0 0,-5-2 0 0 0,-2-2 1 0 0,69-151-1 0 0,-78 130 12 0 0,-4-1-1 0 0,-4-3 1 0 0,-5 0-1 0 0,-4-2 1 0 0,16-169-1 0 0,-34 205-27 0 0,-2-1 0 0 0,-4 0-1 0 0,-2 1 1 0 0,-4-1 0 0 0,-2 1-1 0 0,-35-130 1 0 0,26 145-72 0 0,-2 0 1 0 0,-3 2-1 0 0,-2 0 1 0 0,-2 2-1 0 0,-2 0 1 0 0,-3 2-1 0 0,-2 2 1 0 0,-1 0-1 0 0,-3 3 0 0 0,-1 1 1 0 0,-2 1-1 0 0,-2 3 1 0 0,-62-44-1 0 0,81 65-205 0 0,-1 0-1 0 0,-1 2 1 0 0,-50-22 0 0 0,61 32 1 0 0,0 0 0 0 0,0 1 0 0 0,-1 0 0 0 0,0 2 1 0 0,0 0-1 0 0,0 0 0 0 0,0 1 0 0 0,0 1 0 0 0,-19 2 0 0 0,-44 11-457 0 0,1 3-1 0 0,-112 38 0 0 0,77-19 360 0 0,92-29-222 0 0,0 1 1 0 0,1 1-1 0 0,0 0 0 0 0,1 2 1 0 0,0 0-1 0 0,0 1 0 0 0,1 1 1 0 0,-28 24-1 0 0,15-6 345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4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6905 0 0,'0'0'1972'0'0,"-17"32"-7170"0"0,13-22 4280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4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5241 0 0,'0'0'-200'0'0,"19"-21"-2416"0"0,-15 15 1871 0 0,0-1 177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4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182 134 2385 0 0,'0'-37'1500'0'0,"8"-60"1"0"0,-51 197-1103 0 0,-92 315-163 0 0,130-401-164 0 0,-1 4-246 0 0,12-29-188 0 0,2-4 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5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6257 0 0,'-8'121'-416'0'0,"-1"35"784"0"0,50 224 863 0 0,-31-318-1015 0 0,-10-59 14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11594 0 0,'0'0'369'0'0,"21"0"-3402"0"0,-4 0 3073 0 0,-1 1 0 0 0,23 4 0 0 0,-22-4 85 0 0,-15-2-113 0 0,0 1 1 0 0,-1 0-1 0 0,1 0 0 0 0,0 0 0 0 0,-1 0 0 0 0,1 0 0 0 0,0 1 0 0 0,-1-1 0 0 0,1 0 0 0 0,0 1 1 0 0,2 0-1 0 0,-2 0-6 0 0,0 0 1 0 0,1 0-1 0 0,-1-1 1 0 0,1 1 0 0 0,-1-1-1 0 0,0 1 1 0 0,1-1-1 0 0,-1 0 1 0 0,1 0 0 0 0,-1 0-1 0 0,1-1 1 0 0,-1 1-1 0 0,1 0 1 0 0,-1-1-1 0 0,1 0 1 0 0,-1 0 0 0 0,0 1-1 0 0,1-1 1 0 0,3-3-1 0 0,-3 3-210 0 0,0-1-1 0 0,0 1 0 0 0,1 0 0 0 0,-1 0 0 0 0,0 0 0 0 0,1 0 1 0 0,-1 1-1 0 0,0-1 0 0 0,6 1 0 0 0,0 2-686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7 5113 0 0,'0'0'1947'0'0,"-13"-7"995"0"0,10 7-2238 0 0,-24 2 262 0 0,26-2-971 0 0,1 0 0 0 0,0 0-1 0 0,-1 0 1 0 0,1 0 0 0 0,0 0 0 0 0,-1 0 0 0 0,1 0 0 0 0,0 0 0 0 0,-1 0 0 0 0,1 0 0 0 0,0 0 0 0 0,-1 0 0 0 0,1 1 0 0 0,0-1 0 0 0,-1 0 0 0 0,1 0 0 0 0,0 0-1 0 0,0 1 1 0 0,-1-1 0 0 0,1 0 0 0 0,0 0 0 0 0,0 1 0 0 0,-1-1 0 0 0,1 0 0 0 0,0 0 0 0 0,0 1 0 0 0,0-1 0 0 0,-1 0 0 0 0,1 1 0 0 0,0-1 0 0 0,0 0 0 0 0,0 1 0 0 0,0-1-1 0 0,0 0 1 0 0,0 1 0 0 0,0-1 0 0 0,0 0 0 0 0,0 1 0 0 0,0-1 0 0 0,0 0 0 0 0,0 1 0 0 0,0-1 0 0 0,0 1 0 0 0,0-1 0 0 0,0 0 0 0 0,0 1 0 0 0,0-1 0 0 0,1 0-1 0 0,-1 0 1 0 0,0 1 0 0 0,0-1 0 0 0,0 0 0 0 0,0 1 0 0 0,1-1 0 0 0,-1 0 0 0 0,0 0 0 0 0,0 1 0 0 0,1-1 0 0 0,-1 0 0 0 0,0 0 0 0 0,1 0 0 0 0,-1 1 0 0 0,0-1-1 0 0,1 0 1 0 0,3 2 8 0 0,1 0-1 0 0,-1 0 0 0 0,0-1 1 0 0,1 1-1 0 0,0-1 0 0 0,-1 0 1 0 0,9 0-1 0 0,-2 0 15 0 0,67 11 283 0 0,145 1 217 0 0,-220-13 347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6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7066 0 0,'0'0'1206'0'0,"2"5"-2078"0"0,0 1 778 0 0,-1 0 0 0 0,1 0 0 0 0,-1 0 0 0 0,0 0 0 0 0,0 1 0 0 0,-1-1 0 0 0,-1 12 0 0 0,-6 55 49 0 0,2-37 17 0 0,-64 472 264 0 0,67-485-208 0 0,1-17-14 0 0,1 0 0 0 0,-1 0-1 0 0,0 0 1 0 0,0-1 0 0 0,-1 1 0 0 0,-3 7 0 0 0,5-12-157 0 0,-7-11-1465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0:57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86 9450 0 0,'10'-9'217'0'0,"-1"1"0"0"0,1 1 0 0 0,1-1 0 0 0,0 1-1 0 0,0 1 1 0 0,0 0 0 0 0,20-7 0 0 0,-20 9-247 0 0,30-11 0 0 0,-39 15-2 0 0,1-1 0 0 0,-1 0 0 0 0,0 1 1 0 0,1 0-1 0 0,-1-1 0 0 0,1 1 0 0 0,-1 0 0 0 0,0 0 0 0 0,1 0 0 0 0,-1 1 0 0 0,1-1 0 0 0,-1 1 0 0 0,4 0 0 0 0,-5 0-105 0 0,0 3-196 0 0,1 4 322 0 0,0-1 0 0 0,-1 1 0 0 0,1-1 0 0 0,-2 1 0 0 0,1-1 0 0 0,-1 1 0 0 0,0-1 0 0 0,-1 1 0 0 0,0 0 1 0 0,-2 11-1 0 0,-5 12 118 0 0,-14 37 0 0 0,9-30-77 0 0,12-32-18 0 0,-1 1 0 0 0,-1-1 0 0 0,1 0 1 0 0,-1 0-1 0 0,0 0 0 0 0,0 0 1 0 0,-1-1-1 0 0,-6 9 0 0 0,9-10 418 0 0,9-5-66 0 0,19-13-343 0 0,-14 6-31 0 0,0 1 1 0 0,20-7-1 0 0,-30 13 6 0 0,6-2-19 0 0,0 0 0 0 0,1 1 0 0 0,17-2 0 0 0,-24 3 12 0 0,1 1 0 0 0,0 1 0 0 0,0-1 0 0 0,0 1-1 0 0,-1-1 1 0 0,1 1 0 0 0,0 0 0 0 0,-1 0 0 0 0,1 1-1 0 0,-1-1 1 0 0,1 1 0 0 0,-1 0 0 0 0,4 2 0 0 0,-3-1-16 0 0,1 0 0 0 0,-2 1 0 0 0,1-1 1 0 0,0 0-1 0 0,-1 1 0 0 0,1 0 0 0 0,-1 0 1 0 0,0 0-1 0 0,0 0 0 0 0,-1 1 0 0 0,1-1 1 0 0,-1 1-1 0 0,0-1 0 0 0,2 10 0 0 0,-2-6 22 0 0,-1-1 0 0 0,0 1 0 0 0,0 0 0 0 0,-1 0 0 0 0,0 0 0 0 0,0 0 0 0 0,-1 0-1 0 0,-2 14 1 0 0,-1-8 31 0 0,0 0 0 0 0,-1-1-1 0 0,0 0 1 0 0,-1 0 0 0 0,0 0-1 0 0,-1 0 1 0 0,0-1-1 0 0,-1 0 1 0 0,-1-1 0 0 0,-12 13-1 0 0,13-16 43 0 0,0-1-1 0 0,0 0 0 0 0,-1 0 0 0 0,0-1 1 0 0,-1 0-1 0 0,1-1 0 0 0,-1 0 0 0 0,-13 5 1 0 0,16-8 46 0 0,1 0 0 0 0,-1 0 0 0 0,0-1 0 0 0,0 0 0 0 0,0 0 1 0 0,0 0-1 0 0,0-1 0 0 0,0 0 0 0 0,0-1 0 0 0,0 1 0 0 0,0-1 1 0 0,0-1-1 0 0,0 1 0 0 0,-6-4 0 0 0,5 2-83 0 0,0 0 0 0 0,1 1 0 0 0,-1 0 0 0 0,0 0 0 0 0,0 1 0 0 0,0-1 0 0 0,-14 1 0 0 0,15 3-445 0 0,0-1 0 0 0,0 1 0 0 0,1 0 0 0 0,-1 1-1 0 0,1-1 1 0 0,-10 6 0 0 0,8-4 393 0 0,-5 1-929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1584 0 0,'26'7'4160'0'0,"42"14"-4261"0"0,-54-17 177 0 0,0-1-1 0 0,1 0 1 0 0,-1-1 0 0 0,1-1 0 0 0,21 0 0 0 0,76-9 409 0 0,-62 3-361 0 0,313-32 248 0 0,-89 7 345 0 0,-183 24-688 0 0,0 5-1 0 0,0 3 0 0 0,105 16 1 0 0,-76-5 209 0 0,164 28 431 0 0,-37 3-263 0 0,-204-38-273 0 0,0-3-1 0 0,0-1 1 0 0,1-2-1 0 0,66-9 1 0 0,14 0 119 0 0,144-1-13 0 0,-194 2-427 0 0,-2 0 4698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 4673 0 0,'0'0'416'0'0,"0"-1"-704"0"0,0-1 0 0 0,-1 1 168 0 0,-1-1-136 0 0,0 0-680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2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3174 1 2393 0 0,'0'0'542'0'0,"-19"7"-782"0"0,-70 75 503 0 0,-149 103 0 0 0,133-109 235 0 0,-102 98 0 0 0,177-144-416 0 0,-86 83 456 0 0,-207 156-1 0 0,75-111 269 0 0,3-1 174 0 0,-44 29-458 0 0,81-54-349 0 0,-110 97 143 0 0,71-48 17 0 0,7-24 37 0 0,201-129-51 0 0,-17 8 19 0 0,35-16-259 0 0,17-18-26 0 0,3-1-33 0 0,0-1 1 0 0,0 0 0 0 0,0 1-1 0 0,0-1 1 0 0,0 1 0 0 0,0-1-1 0 0,0 1 1 0 0,0-1 0 0 0,0 1-1 0 0,1 0 1 0 0,-1-1 0 0 0,0 1-1 0 0,0 0 1 0 0,0 0 0 0 0,1 0-1 0 0,-1-1 1 0 0,0 1 0 0 0,1 0-1 0 0,-1 0 1 0 0,1 0 0 0 0,-1 0-1 0 0,0 2 1 0 0,1-3 19 0 0,-1 3 87 0 0,0 1 0 0 0,0-1 0 0 0,-1 0 0 0 0,1 0 0 0 0,-1 0 0 0 0,0-1 0 0 0,-3 6 0 0 0,-36 21 674 0 0,40-28-782 0 0,0 0 0 0 0,-1 0 0 0 0,1-1 1 0 0,0 1-1 0 0,0 0 0 0 0,-1-1 0 0 0,1 1 1 0 0,-1-1-1 0 0,1 1 0 0 0,-1-1 0 0 0,1 0 1 0 0,0 1-1 0 0,-4-1 0 0 0,-29-14-7578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6113 0 0,'0'0'371'0'0,"20"1"-648"0"0,16 6 716 0 0,58 21 0 0 0,18 5 194 0 0,363 94 1546 0 0,-282-66-1139 0 0,-138-41-792 0 0,-35-12-122 0 0,1-1 0 0 0,0 0-1 0 0,28 4 1 0 0,204 43 738 0 0,-232-49-759 0 0,13 4-31 0 0,8 1 78 0 0,68 10 0 0 0,46 8 84 0 0,-55-8-25 0 0,-8-6 114 0 0,-41-8-211 0 0,0 3 1 0 0,89 27-1 0 0,69 29 130 0 0,-207-63-232 0 0,0 0 1 0 0,0 0 0 0 0,1-1-1 0 0,-1 1 1 0 0,0-1-1 0 0,0 0 1 0 0,1 0 0 0 0,3 1-1 0 0,3 1 29 0 0,94 42 183 0 0,-69-28-82 0 0,1-1-110 0 0,-12-5 249 0 0,123 32 637 0 0,-125-42-40 0 0,-15-21-8963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5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4137 0 0,'0'0'2134'0'0,"3"-5"-2290"0"0,13 14 673 0 0,-4-4-479 0 0,52 25 259 0 0,-57-26-290 0 0,0 0-1 0 0,0 1 0 0 0,0 0 1 0 0,0 0-1 0 0,-1 0 1 0 0,9 10-1 0 0,46 60-189 0 0,26 35 173 0 0,-49-71 5244 0 0,-41-38-5577 0 0,1 0 314 0 0,0 1 0 0 0,0-1 0 0 0,0 0 0 0 0,0 1 1 0 0,0-1-1 0 0,0 1 0 0 0,1-1 0 0 0,-1 1 0 0 0,0 0 1 0 0,1 0-1 0 0,-2 3 0 0 0,-8 7-82 0 0,-49 38-184 0 0,14-11 203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6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2625 0 0,'0'0'1024'0'0,"-3"-1"-110"0"0,6 2-851 0 0,126 47 1783 0 0,-126-48-1822 0 0,-1 1-1 0 0,0 0 0 0 0,0 0 1 0 0,0-1-1 0 0,0 1 1 0 0,0 1-1 0 0,0-1 1 0 0,0 0-1 0 0,0 0 1 0 0,0 1-1 0 0,0-1 0 0 0,-1 1 1 0 0,1 0-1 0 0,0-1 1 0 0,-1 1-1 0 0,0 0 1 0 0,1 0-1 0 0,-1 0 1 0 0,0 0-1 0 0,0 0 1 0 0,0 0-1 0 0,0 0 0 0 0,0 0 1 0 0,-1 1-1 0 0,1-1 1 0 0,-1 0-1 0 0,1 0 1 0 0,-1 3-1 0 0,1 34 49 0 0,-3-33-59 0 0,0-1 0 0 0,-1 0 1 0 0,0 0-1 0 0,0-1 0 0 0,0 1 0 0 0,-1-1 0 0 0,-4 6 0 0 0,2-3-67 0 0,-38 46-480 0 0,23-30 514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7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5 4017 0 0,'9'-2'168'0'0,"3"0"85"0"0,-11 2-252 0 0,0 1-1 0 0,0-1 1 0 0,0 1-1 0 0,0 0 1 0 0,0-1-1 0 0,-1 1 1 0 0,1 0-1 0 0,0 0 1 0 0,0 0-1 0 0,-1 0 1 0 0,1 0-1 0 0,-1 0 1 0 0,1-1-1 0 0,-1 1 1 0 0,1 0-1 0 0,-1 0 1 0 0,0 1-1 0 0,1 0 1 0 0,9 24 270 0 0,2 1 0 0 0,1-1 0 0 0,20 30 0 0 0,-27-47-108 0 0,0 0 1 0 0,0 1-1 0 0,5 12 1 0 0,-9-20-133 0 0,-1 1 0 0 0,0-1 0 0 0,0 1 0 0 0,-1 0 0 0 0,1 0 0 0 0,0-1 0 0 0,-1 1 1 0 0,0 0-1 0 0,0 0 0 0 0,1 0 0 0 0,-2 0 0 0 0,1-1 0 0 0,0 1 0 0 0,0 0 0 0 0,-1 0 0 0 0,0 0 0 0 0,-1 4 0 0 0,0-4 42 0 0,-1-1-1 0 0,1 1 0 0 0,0-1 0 0 0,-1 0 0 0 0,1 0 1 0 0,-1 0-1 0 0,0 0 0 0 0,0 0 0 0 0,0 0 0 0 0,0-1 0 0 0,0 1 1 0 0,-4 0-1 0 0,-14 9 118 0 0,-36 24-355 0 0,-2-2 0 0 0,-125 50 0 0 0,150-69-115 0 0,-14 7-194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09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7762 0 0,'1'-1'1350'0'0,"-5"7"-949"0"0,0 6-480 0 0,-1-1 0 0 0,2 1 0 0 0,0 1 0 0 0,0-1 0 0 0,1 0 0 0 0,0 1 0 0 0,1 24 0 0 0,-4 18 32 0 0,-14 61-108 0 0,8-55 208 0 0,-7 121 1 0 0,21-144-554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7:29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10042 0 0,'-1'0'19'0'0,"1"0"0"0"0,-1 0-1 0 0,1 0 1 0 0,-1 0 0 0 0,1 0-1 0 0,-1 0 1 0 0,1 0 0 0 0,-1 0-1 0 0,1 1 1 0 0,-1-1 0 0 0,1 0-1 0 0,-1 0 1 0 0,1 0 0 0 0,-1 1 0 0 0,1-1-1 0 0,-1 0 1 0 0,1 0 0 0 0,-1 1-1 0 0,1-1 1 0 0,0 1 0 0 0,-1-1-1 0 0,1 0 1 0 0,-1 2 0 0 0,1-2-5 0 0,0 1 0 0 0,0 0-1 0 0,0 0 1 0 0,0-1 0 0 0,1 1 0 0 0,-1 0 0 0 0,0 0 0 0 0,0-1 0 0 0,1 1 0 0 0,-1 0-1 0 0,0 0 1 0 0,1-1 0 0 0,-1 1 0 0 0,1 0 0 0 0,-1-1 0 0 0,1 1 0 0 0,-1-1 0 0 0,1 1-1 0 0,-1 0 1 0 0,1-1 0 0 0,0 1 0 0 0,-1-1 0 0 0,1 0 0 0 0,0 1 0 0 0,1 0 0 0 0,12 7 80 0 0,0 0 0 0 0,1-1 0 0 0,0 0 0 0 0,1-2 0 0 0,27 8 0 0 0,20 3 88 0 0,0-3 1 0 0,2-2 0 0 0,75 2 0 0 0,-116-10 1970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 6 12731 0 0,'-10'-2'-63'0'0,"0"0"0"0"0,0 1 0 0 0,0 1 0 0 0,0-1 0 0 0,0 2 1 0 0,0-1-1 0 0,0 2 0 0 0,0-1 0 0 0,1 1 0 0 0,-1 1 0 0 0,0-1 1 0 0,-16 9-1 0 0,9-2 4 0 0,0 1 1 0 0,0 0-1 0 0,1 2 1 0 0,0 0-1 0 0,-20 21 0 0 0,-45 40-18 0 0,35-34-36 0 0,-55 61-1 0 0,88-83 63 0 0,1 0 1 0 0,1 0-1 0 0,0 1 0 0 0,1 1 0 0 0,2 0 0 0 0,-1 0 0 0 0,2 1 0 0 0,1-1 0 0 0,-8 40 0 0 0,7-8-80 0 0,1 1 1 0 0,3 93-1 0 0,4-108 89 0 0,3-1-1 0 0,1 1 1 0 0,1-1 0 0 0,2 0-1 0 0,2-1 1 0 0,1 0 0 0 0,20 43 0 0 0,-17-48 60 0 0,1-2 0 0 0,1 0 0 0 0,2 0 0 0 0,1-2 0 0 0,1 0 1 0 0,1-1-1 0 0,1-1 0 0 0,37 30 0 0 0,-48-45 48 0 0,0-1-1 0 0,1 0 0 0 0,1-1 1 0 0,-1 0-1 0 0,1-1 1 0 0,0-1-1 0 0,1 0 1 0 0,23 5-1 0 0,-16-6 38 0 0,0-1 0 0 0,0-1 0 0 0,1-1 0 0 0,-1-1 0 0 0,27-3-1 0 0,-5-3 42 0 0,-1-2 0 0 0,1-2 0 0 0,-2-2-1 0 0,0-1 1 0 0,47-24 0 0 0,-29 9 109 0 0,-2-3 1 0 0,-1-2-1 0 0,-2-2 1 0 0,-1-3 0 0 0,-2-2-1 0 0,60-61 1 0 0,-94 84-184 0 0,24-24 270 0 0,52-65 0 0 0,-81 90-216 0 0,-1 0-1 0 0,-1-1 1 0 0,-1 0-1 0 0,0-1 1 0 0,-1 0-1 0 0,-1 0 1 0 0,-1-1-1 0 0,5-22 0 0 0,-5 11 96 0 0,-2 1-1 0 0,0-1 1 0 0,-3-1-1 0 0,0 1 0 0 0,-2 0 1 0 0,-1 0-1 0 0,-8-39 0 0 0,6 54-55 0 0,-1 0 0 0 0,0 1 0 0 0,-1 0 0 0 0,-1 0 0 0 0,-15-23 0 0 0,-50-61 240 0 0,63 88-382 0 0,-4-7-67 0 0,0 1 1 0 0,-2 0-1 0 0,0 1 1 0 0,0 1-1 0 0,-1 1 0 0 0,-1 0 1 0 0,-1 1-1 0 0,0 1 0 0 0,0 0 1 0 0,-1 1-1 0 0,0 2 1 0 0,0 0-1 0 0,-1 1 0 0 0,0 0 1 0 0,-1 2-1 0 0,1 0 0 0 0,-1 2 1 0 0,-40-2-1 0 0,-137 6 162 0 0,19-18 66 0 0,176 17-196 0 0,-1 0 1 0 0,0 0-1 0 0,1 1 1 0 0,-1 0 0 0 0,1-1-1 0 0,-1 1 1 0 0,-3 2 0 0 0,-20 4 64 0 0,26-7 7 0 0,-38 0 396 0 0,39 0-438 0 0,-1 0-7 0 0,-29 0 127 0 0,12-1 14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909 0 4825 0 0,'-7'2'1186'0'0,"-1"0"-1"0"0,1 1 1 0 0,-1 0-1 0 0,-10 6 1 0 0,-25 21 34 0 0,19-8-1496 0 0,-26 32 0 0 0,-4 17 241 0 0,-76 114-18 0 0,91-131 33 0 0,-13 15-46 0 0,3 1-1 0 0,4 3 1 0 0,3 2 0 0 0,3 1 0 0 0,-45 124-1 0 0,40-69 70 0 0,6 3-1 0 0,-35 231 0 0 0,45-136 238 0 0,2 251 0 0 0,54 231 166 0 0,74 8 210 0 0,-56-510 526 0 0,101 282 0 0 0,-105-382-581 0 0,5-2-1 0 0,5-2 1 0 0,94 144-1 0 0,-143-244-566 0 0,-1-1-1 0 0,1 0 0 0 0,0 0 0 0 0,0 0 1 0 0,0 0-1 0 0,1-1 0 0 0,-1 1 0 0 0,1-1 1 0 0,0 0-1 0 0,0 0 0 0 0,0 0 0 0 0,0 0 1 0 0,0-1-1 0 0,1 0 0 0 0,8 4 0 0 0,-12-6-33 0 0,0 0-1 0 0,0 0 1 0 0,-1 0-1 0 0,1 0 1 0 0,0-1-1 0 0,0 1 1 0 0,-1 0-1 0 0,1 0 0 0 0,0 0 1 0 0,0-1-1 0 0,-1 1 1 0 0,1 0-1 0 0,0-1 1 0 0,-1 1-1 0 0,1-1 1 0 0,0 1-1 0 0,-1-1 1 0 0,1 1-1 0 0,0-1 1 0 0,-1 1-1 0 0,1-1 1 0 0,-1 1-1 0 0,1-1 0 0 0,-1 0 1 0 0,0 1-1 0 0,1-1 1 0 0,-1 0-1 0 0,1-1 1 0 0,5-23-1309 0 0,-5 3 282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4 8762 0 0,'-47'5'-4297'0'0,"40"-4"4192"0"0,0 1 0 0 0,1-2 0 0 0,-1 1 0 0 0,0-1 1 0 0,0 0-1 0 0,1 0 0 0 0,-1 0 0 0 0,-11-3 0 0 0,9 0 629 0 0,1 1 0 0 0,0 0 0 0 0,-1 1-1 0 0,0 0 1 0 0,1 1 0 0 0,-10-1 0 0 0,14 3-460 0 0,-1 0 0 0 0,0-1 1 0 0,1 2-1 0 0,0-1 0 0 0,-1 0 0 0 0,1 1 0 0 0,0 0 0 0 0,0 0 0 0 0,1 0 0 0 0,-1 0 1 0 0,-5 7 1303 0 0,17 0-1067 0 0,-2-4-265 0 0,127 144 227 0 0,-115-126-135 0 0,-1 1 1 0 0,0 1-1 0 0,-2 0 0 0 0,21 51 1 0 0,56 207 137 0 0,-38-107-374 0 0,2 17 258 0 0,-20-63-54 0 0,31 132 336 0 0,44 350 1 0 0,-84-439-34 0 0,24 200 195 0 0,-45-300-539 0 0,-3 0 1 0 0,-4 0 0 0 0,-11 79-1 0 0,-28 293 259 0 0,28-281 78 0 0,2-57 223 0 0,-26 116 0 0 0,23-167-444 0 0,-3-1 1 0 0,-2 0-1 0 0,-43 91 1 0 0,14-47-11 0 0,-44 81 517 0 0,23-61 47 0 0,40-67-500 0 0,-3-1-1 0 0,-52 68 1 0 0,69-103-127 0 0,0 0-1 0 0,-1 0 1 0 0,-1-2 0 0 0,0 0 0 0 0,-2 0-1 0 0,1-2 1 0 0,-2 0 0 0 0,0-1 0 0 0,-38 17-1 0 0,36-18-3 0 0,16-8-265 0 0,0 0 1 0 0,-1 0-1 0 0,1-1 1 0 0,-1 0 0 0 0,1 0-1 0 0,-1 0 1 0 0,0 0-1 0 0,0-1 1 0 0,-8 1-1 0 0,13-2 93 0 0,-1-1-1 0 0,1 0 0 0 0,0 1 0 0 0,0-1 1 0 0,-1 0-1 0 0,1 1 0 0 0,0-1 0 0 0,0 0 1 0 0,0 0-1 0 0,0 0 0 0 0,0 0 0 0 0,0 0 1 0 0,0 0-1 0 0,1 0 0 0 0,-1-1 0 0 0,0 1 1 0 0,0 0-1 0 0,1 0 0 0 0,-1-1 0 0 0,1 1 1 0 0,-1 0-1 0 0,1-1 0 0 0,0 1 0 0 0,0 0 1 0 0,-1-1-1 0 0,1 1 0 0 0,0-3 0 0 0,-1-42-1654 0 0,1 42 1413 0 0,1 0 106 0 0,-1 0-1 0 0,0 1 1 0 0,1-1-1 0 0,0 0 1 0 0,0 1-1 0 0,0-1 1 0 0,1 1-1 0 0,-1-1 1 0 0,1 1-1 0 0,-1 0 1 0 0,1-1-1 0 0,4-3 1 0 0,4-7 64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8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 4585 0 0,'0'0'6289'0'0,"-2"-2"-7303"0"0,2 1 1021 0 0,-1 1 0 0 0,1 0 0 0 0,0 0 0 0 0,-1 0 0 0 0,1-1 0 0 0,0 1 1 0 0,-1 0-1 0 0,1 0 0 0 0,0 0 0 0 0,-1 0 0 0 0,1 0 0 0 0,-1 0 0 0 0,1 0 1 0 0,0 0-1 0 0,-1 0 0 0 0,1 0 0 0 0,0 0 0 0 0,-1 0 0 0 0,1 0 0 0 0,0 0 0 0 0,-1 0 1 0 0,1 0-1 0 0,-1 0 0 0 0,1 0 0 0 0,0 1 0 0 0,-1-1 0 0 0,1 0 0 0 0,0 0 1 0 0,0 0-1 0 0,-1 1 0 0 0,-4 16 108 0 0,1 0 0 0 0,1 0 0 0 0,0 1 0 0 0,2-1 0 0 0,0 30 0 0 0,-2 7-52 0 0,-3 48 377 0 0,-5 63 1434 0 0,6-107-531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9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59 146 9826 0 0,'-4'-7'113'0'0,"0"1"-36"0"0,1 0 0 0 0,-1-1 0 0 0,1 1-1 0 0,-4-12 1 0 0,7 15-62 0 0,-1 0 1 0 0,1 0-1 0 0,-1 1 0 0 0,1-1 1 0 0,0 0-1 0 0,0 0 1 0 0,1 0-1 0 0,-1 0 0 0 0,1 0 1 0 0,-1 0-1 0 0,1 1 0 0 0,0-1 1 0 0,0 0-1 0 0,0 1 1 0 0,2-4-1 0 0,-3 5-2 0 0,2-4-30 0 0,1-1 1 0 0,0 1-1 0 0,0 0 0 0 0,0 0 1 0 0,1 1-1 0 0,6-8 0 0 0,-10 11-2 0 0,1 1 0 0 0,0-1 0 0 0,-1 1 0 0 0,1 0 0 0 0,0-1 0 0 0,-1 1 0 0 0,1 0 0 0 0,0-1 0 0 0,-1 1 0 0 0,1 0 0 0 0,0 0-1 0 0,0-1 1 0 0,-1 1 0 0 0,1 0 0 0 0,0 0 0 0 0,0 0 0 0 0,0 0 0 0 0,-1 0 0 0 0,1 0 0 0 0,0 0 0 0 0,0 0 0 0 0,-1 1 0 0 0,2-1 0 0 0,0 1-13 0 0,-1 0 0 0 0,1 0 0 0 0,-1 0 1 0 0,1 1-1 0 0,-1-1 0 0 0,1 0 1 0 0,-1 1-1 0 0,0-1 0 0 0,1 1 0 0 0,-1-1 1 0 0,0 1-1 0 0,0 0 0 0 0,1 2 0 0 0,12 23 77 0 0,-1 0-1 0 0,-2 0 0 0 0,0 1 0 0 0,-2 0 0 0 0,-2 1 1 0 0,7 43-1 0 0,-13-65-21 0 0,-1 0 1 0 0,0 0-1 0 0,-1 0 0 0 0,0-1 1 0 0,0 1-1 0 0,-1 0 0 0 0,1-1 1 0 0,-1 1-1 0 0,-1-1 0 0 0,1 1 1 0 0,-1-1-1 0 0,0 0 1 0 0,-1 0-1 0 0,0 0 0 0 0,1 0 1 0 0,-6 5-1 0 0,-9 8 82 0 0,0 0 0 0 0,-38 30 1 0 0,45-40-58 0 0,7-5 118 0 0,1-1 16 0 0,0-1 1 0 0,0 1-1 0 0,0 0 0 0 0,-1-1 1 0 0,1 0-1 0 0,-1 0 1 0 0,0 0-1 0 0,1 0 1 0 0,-8 2-1 0 0,12-9-11 0 0,16-47-181 0 0,-16 48-3 0 0,1 0 1 0 0,0 0-1 0 0,0 0 0 0 0,0 0 0 0 0,0 0 1 0 0,1 1-1 0 0,-1-1 0 0 0,1 1 0 0 0,0 0 1 0 0,0-1-1 0 0,6-3 0 0 0,-8 6-17 0 0,0 1 0 0 0,1-1 0 0 0,-1 1 0 0 0,1-1 0 0 0,0 1 0 0 0,-1-1 0 0 0,1 1 0 0 0,-1 0 0 0 0,1 0 0 0 0,0 0 0 0 0,-1 0 0 0 0,1 0 0 0 0,0 0 0 0 0,-1 0 0 0 0,1 0 0 0 0,-1 1 0 0 0,1-1 0 0 0,-1 1 0 0 0,1-1 0 0 0,2 2 0 0 0,31 21-354 0 0,-4-2 408 0 0,112 53 1145 0 0,-140-73-1111 0 0,0 1 0 0 0,0-2 0 0 0,-1 1 0 0 0,1 0 0 0 0,0-1 0 0 0,0 1 0 0 0,0-1 0 0 0,0 0 0 0 0,0 0 0 0 0,0 0 0 0 0,0 0 0 0 0,0 0 0 0 0,0-1 0 0 0,0 1 0 0 0,0-1 0 0 0,5-2 0 0 0,18-10-1085 0 0,-4-5-5658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87 6177 0 0,'4'-24'1453'0'0,"8"-7"-1452"0"0,-12 30 5 0 0,0 0 1 0 0,1 1-1 0 0,-1-1 0 0 0,0 0 1 0 0,0 1-1 0 0,0-1 0 0 0,0 0 1 0 0,1 1-1 0 0,-1-1 0 0 0,0 1 1 0 0,1-1-1 0 0,-1 1 0 0 0,0-1 1 0 0,1 0-1 0 0,-1 1 0 0 0,1-1 1 0 0,-1 1-1 0 0,1 0 0 0 0,-1-1 1 0 0,1 1-1 0 0,-1-1 0 0 0,1 1 1 0 0,-1 0-1 0 0,1-1 0 0 0,-1 1 1 0 0,1 0-1 0 0,0 0 0 0 0,-1-1 1 0 0,2 1-1 0 0,7-3 39 0 0,0-1-14 0 0,-6 2-3 0 0,0 1 1 0 0,0 0 0 0 0,0 0-1 0 0,0 0 1 0 0,0 0 0 0 0,0 0-1 0 0,0 1 1 0 0,0-1-1 0 0,0 1 1 0 0,0 0 0 0 0,4 0-1 0 0,8 7 214 0 0,-13-6-237 0 0,1 1 12 0 0,-1-1 1 0 0,1 0-1 0 0,-1 1 1 0 0,1 0-1 0 0,-1-1 0 0 0,0 1 1 0 0,0 0-1 0 0,0 0 1 0 0,0 1-1 0 0,0-1 0 0 0,-1 0 1 0 0,1 1-1 0 0,0-1 1 0 0,-1 1-1 0 0,0-1 0 0 0,0 1 1 0 0,0-1-1 0 0,0 1 1 0 0,0 0-1 0 0,0 0 0 0 0,0 2 1 0 0,2 24 123 0 0,-2 0 1 0 0,0-1 0 0 0,-2 1-1 0 0,-7 46 1 0 0,5-62-59 0 0,0 1 0 0 0,0-1 1 0 0,-1 0-1 0 0,-1 0 1 0 0,0-1-1 0 0,-1 1 0 0 0,0-1 1 0 0,-1 0-1 0 0,0-1 0 0 0,-1 1 1 0 0,-17 17-1 0 0,25-28-23 0 0,-1 0-1 0 0,1 0 1 0 0,-1 0-1 0 0,0 0 0 0 0,1-1 1 0 0,-1 1-1 0 0,0 0 1 0 0,0-1-1 0 0,0 1 1 0 0,0 0-1 0 0,1-1 0 0 0,-1 1 1 0 0,0-1-1 0 0,0 1 1 0 0,0-1-1 0 0,0 0 1 0 0,0 1-1 0 0,-2-1 1 0 0,7-15 1672 0 0,-1 9-1606 0 0,1-1-1 0 0,-1 1 1 0 0,1 0 0 0 0,8-10-1 0 0,-8 13-164 0 0,0 1-1 0 0,-1 0 0 0 0,1 0 0 0 0,0 0 0 0 0,0 0 1 0 0,0 1-1 0 0,0 0 0 0 0,0-1 0 0 0,1 1 0 0 0,-1 1 1 0 0,0-1-1 0 0,1 1 0 0 0,-1-1 0 0 0,9 2 1 0 0,-6-1 8 0 0,0 1 1 0 0,0 1-1 0 0,0-1 1 0 0,-1 1-1 0 0,1 0 1 0 0,0 0-1 0 0,-1 1 1 0 0,12 6-1 0 0,-15-7 15 0 0,-1 1-1 0 0,1-1 0 0 0,-1 1 0 0 0,0 0 0 0 0,0 0 0 0 0,0 0 0 0 0,0 0 0 0 0,0 0 0 0 0,-1 0 0 0 0,1 1 0 0 0,-1-1 0 0 0,0 0 0 0 0,0 1 0 0 0,0-1 0 0 0,0 1 0 0 0,-1 0 0 0 0,1-1 0 0 0,-1 6 0 0 0,1 1 43 0 0,-1 1 1 0 0,0-1-1 0 0,-1 1 1 0 0,0-1-1 0 0,-3 12 0 0 0,2-12 43 0 0,0 0-1 0 0,-1 0 0 0 0,-1 0 0 0 0,0 0 0 0 0,0-1 1 0 0,-1 1-1 0 0,0-1 0 0 0,0 0 0 0 0,-1-1 0 0 0,0 1 1 0 0,-1-1-1 0 0,0 0 0 0 0,0-1 0 0 0,-12 10 0 0 0,7-9 67 0 0,1-1 0 0 0,-2 0 0 0 0,1 0 0 0 0,-1-2 0 0 0,0 1 0 0 0,0-2 0 0 0,0 1 0 0 0,-1-2 0 0 0,1 0 0 0 0,-1-1 0 0 0,0 0 0 0 0,-16 0 0 0 0,-1-10 130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1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 3705 0 0,'-2'-1'313'0'0,"0"0"0"0"0,0 1 1 0 0,0-1-1 0 0,1 1 0 0 0,-1-1 1 0 0,0 1-1 0 0,0 0 0 0 0,0-1 1 0 0,0 1-1 0 0,0 0 0 0 0,0 0 0 0 0,-3 1 1 0 0,5 0-301 0 0,-1-1 0 0 0,0 1-1 0 0,0 0 1 0 0,1 0 0 0 0,-1 0 0 0 0,0-1 0 0 0,1 1 0 0 0,-1 0 0 0 0,1 0 0 0 0,-1 0 0 0 0,1 0 0 0 0,-1 0 0 0 0,1 0-1 0 0,0 0 1 0 0,-1 0 0 0 0,1 1 0 0 0,0-1 0 0 0,0 0 0 0 0,0 0 0 0 0,0 0 0 0 0,0 0 0 0 0,0 0 0 0 0,0 0-1 0 0,1 2 1 0 0,5 157 1602 0 0,-1-141-1080 0 0,5 10-40 0 0,-10-29-478 0 0,0 1 0 0 0,0-1 0 0 0,1 1-1 0 0,-1 0 1 0 0,0 0 0 0 0,0-1 0 0 0,0 1 0 0 0,0 0-1 0 0,0-1 1 0 0,0 1 0 0 0,0 0 0 0 0,0-1-1 0 0,0 1 1 0 0,0 0 0 0 0,0 0 0 0 0,-1-1 0 0 0,1 1-1 0 0,0 0 1 0 0,0-1 0 0 0,-1 1 0 0 0,1 0 0 0 0,0-1-1 0 0,-1 1 1 0 0,-1 1 990 0 0,23-9-929 0 0,-11 4-78 0 0,0 2 0 0 0,0 0 0 0 0,0 0 0 0 0,0 1-1 0 0,-1 0 1 0 0,17 2 0 0 0,9 3 76 0 0,48 1 0 0 0,-71-6-62 0 0,1 0 1 0 0,-1-1-1 0 0,0-1 0 0 0,0 0 0 0 0,1-1 0 0 0,-1 0 0 0 0,17-7 0 0 0,18-5-2307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11042 0 0,'0'0'1226'0'0,"-1"1"-1763"0"0,1-1 572 0 0,0 0 0 0 0,0 0 0 0 0,0 1 0 0 0,0-1-1 0 0,0 0 1 0 0,0 0 0 0 0,0 0 0 0 0,0 0-1 0 0,0 1 1 0 0,0-1 0 0 0,0 0 0 0 0,1 0 0 0 0,-1 0-1 0 0,0 0 1 0 0,0 0 0 0 0,0 0 0 0 0,0 1-1 0 0,0-1 1 0 0,0 0 0 0 0,0 0 0 0 0,0 0 0 0 0,1 0-1 0 0,-1 0 1 0 0,0 0 0 0 0,0 0 0 0 0,0 0-1 0 0,0 0 1 0 0,0 1 0 0 0,0-1 0 0 0,1 0-1 0 0,-1 0 1 0 0,0 0 0 0 0,0 0 0 0 0,0 0 0 0 0,0 0-1 0 0,1 0 1 0 0,-1 0 0 0 0,0 0 0 0 0,0 0-1 0 0,0 0 1 0 0,0 0 0 0 0,0 0 0 0 0,1 0 0 0 0,-1 0-1 0 0,0 0 1 0 0,0-1 0 0 0,0 1 0 0 0,0 0-1 0 0,0 0 1 0 0,1 0 0 0 0,-1 0 0 0 0,0 0 0 0 0,0 0-1 0 0,0 0 1 0 0,0 0 0 0 0,5-40 166 0 0,12 92 1290 0 0,28 183-903 0 0,6 45 247 0 0,-43-185-604 0 0,-8-95-395 0 0,0-14-6087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4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723 1 9218 0 0,'0'0'1490'0'0,"-15"13"-2599"0"0,-72 133 438 0 0,33-61 568 0 0,47-72 95 0 0,-64 104 487 0 0,-106 242 0 0 0,135-242-289 0 0,6 1 0 0 0,-40 231 0 0 0,37-130 295 0 0,-21 162 445 0 0,6 306 1472 0 0,49-509-1734 0 0,34 331-1 0 0,-5-360-265 0 0,7-2 1 0 0,6-1 0 0 0,83 211 0 0 0,235 392 990 0 0,-329-702-1305 0 0,33 44-1 0 0,-44-71-104 0 0,1-1-1 0 0,0-1 1 0 0,1 0 0 0 0,28 22-1 0 0,-44-39-67 0 0,0 0 0 0 0,1 0-1 0 0,-1 0 1 0 0,0 0 0 0 0,0 0 0 0 0,0 0-1 0 0,1-1 1 0 0,-1 1 0 0 0,0 0 0 0 0,1-1-1 0 0,-1 1 1 0 0,1-1 0 0 0,-1 1-1 0 0,1-1 1 0 0,-1 0 0 0 0,1 0 0 0 0,-1 1-1 0 0,1-1 1 0 0,-1 0 0 0 0,3-1-1 0 0,-3 1-2 0 0,-1-1 0 0 0,1 0 0 0 0,0 0-1 0 0,0 0 1 0 0,-1 0 0 0 0,1-1 0 0 0,-1 1 0 0 0,1 0-1 0 0,-1 0 1 0 0,1 0 0 0 0,-1 0 0 0 0,1-1-1 0 0,-1 1 1 0 0,0 0 0 0 0,0 0 0 0 0,0-1-1 0 0,0 1 1 0 0,0 0 0 0 0,0 0 0 0 0,0-1-1 0 0,0 1 1 0 0,0 0 0 0 0,-1 0 0 0 0,0-2-1 0 0,-3-28-636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9378 0 0,'9'-16'168'0'0,"-9"16"-138"0"0,0-1-1 0 0,1 1 1 0 0,-1-1-1 0 0,0 1 1 0 0,0 0-1 0 0,1-1 1 0 0,-1 1-1 0 0,0 0 1 0 0,1-1-1 0 0,-1 1 1 0 0,1 0-1 0 0,-1 0 1 0 0,0-1-1 0 0,1 1 0 0 0,-1 0 1 0 0,1 0-1 0 0,-1 0 1 0 0,1-1-1 0 0,-1 1 1 0 0,0 0-1 0 0,1 0 1 0 0,-1 0-1 0 0,1 0 1 0 0,-1 0-1 0 0,1 0 1 0 0,-1 0-1 0 0,1 0 1 0 0,-1 0-1 0 0,1 0 1 0 0,-1 0-1 0 0,1 0 0 0 0,-1 1 1 0 0,0-1-1 0 0,1 0 1 0 0,-1 0-1 0 0,1 0 1 0 0,0 1-1 0 0,0 8-169 0 0,8 34 216 0 0,-6-27 19 0 0,1 0 1 0 0,0 0 0 0 0,1 0-1 0 0,13 30 1 0 0,-1-13 66 0 0,-2 1 0 0 0,-1 1 0 0 0,13 48 0 0 0,15 111 474 0 0,-3-18-109 0 0,-6-44 35 0 0,54 188 796 0 0,-78-289-1295 0 0,17 50 112 0 0,24 128 1 0 0,-36-134 135 0 0,5 33 418 0 0,-6-31-239 0 0,-3-30-297 0 0,2 13-109 0 0,-5-36-26 0 0,4 49 0 0 0,3 33 34 0 0,-3-27-32 0 0,3 32 50 0 0,8 96 246 0 0,-21-183-329 0 0,7 460 899 0 0,-8-294-715 0 0,2-133-141 0 0,-1 0 1 0 0,-4 1-1 0 0,-11 68 0 0 0,4-59 93 0 0,-2 105 1 0 0,9-104 78 0 0,-16 104 1 0 0,4-87-63 0 0,-11 46 135 0 0,3-17-78 0 0,14-62-125 0 0,-18 57 0 0 0,-8-4 107 0 0,-38 125 221 0 0,-12 19 156 0 0,65-192-452 0 0,-23 113 1 0 0,42-163-143 0 0,-8 19 34 0 0,7-21-77 0 0,0 0 0 0 0,0-1-1 0 0,1 1 1 0 0,0 0 0 0 0,0 0 0 0 0,-1 5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0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1254 36 4961 0 0,'-30'-5'893'0'0,"-2"-1"882"0"0,-41-2 1 0 0,63 7-1508 0 0,1 1 0 0 0,0 1 0 0 0,-1 0 0 0 0,1 0 0 0 0,-1 0 0 0 0,1 2 0 0 0,0-1 0 0 0,-18 8 0 0 0,8 0-161 0 0,-1 2-1 0 0,1 0 1 0 0,1 1-1 0 0,1 1 1 0 0,0 0-1 0 0,-21 24 1 0 0,-81 109-19 0 0,55-60 18 0 0,4 3-1 0 0,4 3 1 0 0,4 1 0 0 0,-52 133 0 0 0,-48 235 896 0 0,82-208-454 0 0,12 2 0 0 0,-36 370 0 0 0,89-576-503 0 0,-27 396 378 0 0,30-334-284 0 0,23 220 0 0 0,-13-290-130 0 0,1 0 0 0 0,2-1 1 0 0,2 0-1 0 0,2-1 0 0 0,1-1 1 0 0,2 0-1 0 0,2-1 0 0 0,1-1 1 0 0,2-1-1 0 0,42 50 0 0 0,-55-74 14 0 0,1 0 1 0 0,0-1-1 0 0,1 0 0 0 0,0-1 0 0 0,0-1 0 0 0,1 0 1 0 0,0-1-1 0 0,1 0 0 0 0,0-1 0 0 0,0 0 0 0 0,1-1 0 0 0,-1-1 1 0 0,1 0-1 0 0,1-1 0 0 0,-1-1 0 0 0,0 0 0 0 0,1-1 1 0 0,0-1-1 0 0,-1 0 0 0 0,1-1 0 0 0,0-1 0 0 0,-1 0 0 0 0,1-1 1 0 0,-1-1-1 0 0,27-8 0 0 0,32-15 70 0 0,-1-4 0 0 0,-2-2-1 0 0,-1-4 1 0 0,83-57 0 0 0,-88 50-11 0 0,116-102-1 0 0,-146 110-37 0 0,-1 0 1 0 0,-1-2-1 0 0,-2-2 0 0 0,33-54 0 0 0,210-453 707 0 0,-229 440-479 0 0,41-145 0 0 0,-65 175-56 0 0,-5-1 0 0 0,14-146 0 0 0,-25 128-60 0 0,-9-154-1 0 0,-7 122-95 0 0,-31-233 127 0 0,23 263-102 0 0,-4 1 1 0 0,-55-143 0 0 0,50 169 103 0 0,-4 2 1 0 0,-3 2 0 0 0,-85-123 0 0 0,-54-27 297 0 0,152 193-468 0 0,-1 1-1 0 0,-1 0 1 0 0,-1 2-1 0 0,-1 1 1 0 0,-1 2 0 0 0,-47-25-1 0 0,42 27-56 0 0,-60-18 1 0 0,81 30-273 0 0,-1 0 0 0 0,1 1 0 0 0,-1 0 0 0 0,0 0 0 0 0,0 2 0 0 0,0-1 0 0 0,1 2 0 0 0,-1-1 0 0 0,-14 4 0 0 0,21-3-85 0 0,0 1 0 0 0,0 0 1 0 0,0 1-1 0 0,1-1 0 0 0,-1 1 0 0 0,1 0 0 0 0,-1 0 0 0 0,-6 6 1 0 0,-4 3 174 0 0,-11 6-936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16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5553 0 0,'-6'6'2665'0'0,"2"4"-1161"0"0,-1 1-176 0 0,2 5 697 0 0,-1 0-3049 0 0,1 6-49 0 0,-1 2-151 0 0,-2 4 0 0 0,2 2-96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3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246 193 1744 0 0,'1'-1'41'0'0,"0"1"-1"0"0,0-1 0 0 0,0 0 0 0 0,0 0 1 0 0,0 0-1 0 0,-1 0 0 0 0,1 0 1 0 0,0 0-1 0 0,0 0 0 0 0,-1-1 0 0 0,1 1 1 0 0,-1 0-1 0 0,1 0 0 0 0,-1 0 0 0 0,1-1 1 0 0,-1 1-1 0 0,0 0 0 0 0,0-1 1 0 0,1 1-1 0 0,-1 0 0 0 0,0 0 0 0 0,0-1 1 0 0,0 1-1 0 0,-1-2 0 0 0,-4-41 687 0 0,3 33-192 0 0,1 5-307 0 0,0 1 1 0 0,-1 0-1 0 0,0 0 1 0 0,0 0-1 0 0,0 0 1 0 0,0 0-1 0 0,-1 0 1 0 0,0 0 0 0 0,0 1-1 0 0,0 0 1 0 0,-1-1-1 0 0,1 1 1 0 0,-1 0-1 0 0,0 1 1 0 0,0-1-1 0 0,-7-4 1 0 0,7 5-224 0 0,-1 0 1 0 0,0 0-1 0 0,0 1 1 0 0,0-1 0 0 0,0 1-1 0 0,0 0 1 0 0,0 0-1 0 0,0 1 1 0 0,-1-1-1 0 0,1 1 1 0 0,-1 1 0 0 0,1-1-1 0 0,-1 1 1 0 0,1 0-1 0 0,-1 0 1 0 0,-6 1-1 0 0,7 1-35 0 0,0-1 0 0 0,0 1 0 0 0,0 1 0 0 0,0-1 0 0 0,1 1 0 0 0,-1 0 0 0 0,1 0 0 0 0,0 0 0 0 0,0 0 0 0 0,0 1 0 0 0,0 0 0 0 0,1 0 0 0 0,-1 0 0 0 0,1 0 0 0 0,0 0 0 0 0,0 1 0 0 0,1-1 0 0 0,-1 1 0 0 0,1 0 0 0 0,0 0 0 0 0,0 0 0 0 0,-2 8 0 0 0,0 3 9 0 0,0 1 0 0 0,1-1 0 0 0,0 1 0 0 0,2 0 0 0 0,0 31 0 0 0,7 15 73 0 0,-5-58-22 0 0,0 1-1 0 0,1-1 1 0 0,-1 0-1 0 0,1 1 1 0 0,0-1 0 0 0,0 0-1 0 0,1 0 1 0 0,0-1 0 0 0,4 7-1 0 0,-7-10 33 0 0,1-1 0 0 0,-1 0 0 0 0,1 1 0 0 0,0-1 0 0 0,-1 0-1 0 0,1 1 1 0 0,0-1 0 0 0,-1 0 0 0 0,1 0 0 0 0,0 1 0 0 0,0-1 0 0 0,-1 0-1 0 0,1 0 1 0 0,0 0 0 0 0,0 0 0 0 0,-1 0 0 0 0,1 0 0 0 0,0 0 0 0 0,0 0-1 0 0,-1 0 1 0 0,1-1 0 0 0,0 1 0 0 0,-1 0 0 0 0,1 0 0 0 0,0-1 0 0 0,-1 1-1 0 0,1 0 1 0 0,0-1 0 0 0,-1 1 0 0 0,1-1 0 0 0,-1 1 0 0 0,1-1 0 0 0,0 1-1 0 0,-1-1 1 0 0,0 1 0 0 0,2-2 0 0 0,17-20-120 0 0,-18 21 144 0 0,5-7-56 0 0,0 0 1 0 0,0 0 0 0 0,-1-1 0 0 0,0 0-1 0 0,4-10 1 0 0,10-18 7 0 0,-7 17 56 0 0,-1-1-1 0 0,-1 0 0 0 0,-1-1 0 0 0,11-37 0 0 0,-20 59-102 0 0,0 0 0 0 0,0 0 0 0 0,0 1 1 0 0,0-1-1 0 0,0 0 0 0 0,1 0 0 0 0,-1 1 0 0 0,0-1 0 0 0,0 0 0 0 0,0 0 1 0 0,0 0-1 0 0,1 1 0 0 0,-1-1 0 0 0,0 0 0 0 0,0 0 0 0 0,1 0 0 0 0,-1 0 1 0 0,0 1-1 0 0,0-1 0 0 0,1 0 0 0 0,-1 0 0 0 0,0 0 0 0 0,0 0 1 0 0,1 0-1 0 0,-1 0 0 0 0,0 0 0 0 0,0 0 0 0 0,1 0 0 0 0,-1 0 0 0 0,0 0 1 0 0,1 0-1 0 0,-1 0 0 0 0,0 0 0 0 0,0 0 0 0 0,1 0 0 0 0,-1 0 0 0 0,0 0 1 0 0,0 0-1 0 0,1 0 0 0 0,-1 0 0 0 0,0 0 0 0 0,0-1 0 0 0,1 1 1 0 0,-1 0-1 0 0,0 0 0 0 0,0 0 0 0 0,1 0 0 0 0,-1-1 0 0 0,0 1 0 0 0,0 0 1 0 0,0 0-1 0 0,0-1 0 0 0,1 1 0 0 0,-1 0 0 0 0,0 0 0 0 0,0-1 1 0 0,0 1-1 0 0,0 0 0 0 0,0-1 0 0 0,9 28-66 0 0,0 72 111 0 0,-8-77 30 0 0,0 0 0 0 0,1 0 1 0 0,2 0-1 0 0,0 0 0 0 0,1 0 0 0 0,1-1 1 0 0,12 28-1 0 0,-12-38 69 0 0,1 0 1 0 0,0 0 0 0 0,0-1-1 0 0,1 0 1 0 0,18 16-1 0 0,-24-23-307 0 0,0-1 0 0 0,0 1-1 0 0,0 0 1 0 0,0 0-1 0 0,-1 0 1 0 0,1 0 0 0 0,1 5-1 0 0,-2-6 196 0 0,1 5-63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5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8874 0 0,'0'0'961'0'0,"1"2"-1714"0"0,6 25 567 0 0,-2 0-1 0 0,0 0 1 0 0,-2 1 0 0 0,0 50 0 0 0,0-6 150 0 0,26 174 3885 0 0,-15-262-3846 0 0,-8 9-29 0 0,0 1 1 0 0,1 0 0 0 0,-1 0 0 0 0,1 1 0 0 0,0-1 0 0 0,0 2-1 0 0,1-1 1 0 0,-1 1 0 0 0,1 0 0 0 0,0 1 0 0 0,0 0 0 0 0,1 0-1 0 0,-1 0 1 0 0,1 1 0 0 0,-1 1 0 0 0,1-1 0 0 0,9 1 0 0 0,2 0-15 0 0,-1 2 1 0 0,1 0 0 0 0,0 1 0 0 0,-1 1 0 0 0,0 0 0 0 0,27 10 0 0 0,-44-13 24 0 0,-1 0 0 0 0,1 1 0 0 0,0-1 0 0 0,-1 1 0 0 0,1-1 0 0 0,-1 1 0 0 0,0-1 0 0 0,1 1 0 0 0,-1 0 0 0 0,1 0 0 0 0,-1 0 0 0 0,0 0 0 0 0,0 0 0 0 0,0 0 0 0 0,1 0 0 0 0,-1 0 0 0 0,0 1 0 0 0,0-1 0 0 0,-1 0 0 0 0,1 0 0 0 0,0 1 0 0 0,0-1 0 0 0,-1 1 0 0 0,2 2 0 0 0,-2-2 27 0 0,0 0-1 0 0,-1 0 1 0 0,1 0 0 0 0,0 0-1 0 0,-1 0 1 0 0,1 0-1 0 0,-1 1 1 0 0,0-1-1 0 0,1 0 1 0 0,-1 0 0 0 0,0-1-1 0 0,0 1 1 0 0,-1 0-1 0 0,1 0 1 0 0,-2 2-1 0 0,-8 8 151 0 0,0-1-1 0 0,0 0 0 0 0,-23 16 0 0 0,33-26-157 0 0,-12 8 98 0 0,-1 0 1 0 0,-28 15-1 0 0,38-22-60 0 0,-1 0 0 0 0,1 0 0 0 0,-1-1 0 0 0,1 1 0 0 0,-1-1 0 0 0,0 0 0 0 0,1 0 0 0 0,-1-1-1 0 0,0 1 1 0 0,0-1 0 0 0,1 0 0 0 0,-1-1 0 0 0,0 1 0 0 0,-8-2 0 0 0,5-2 22 0 0,1-1 1 0 0,-1 1 0 0 0,1-1 0 0 0,0 0-1 0 0,1-1 1 0 0,-1 0 0 0 0,-8-10 0 0 0,8 9-603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6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79 3425 0 0,'-7'-12'2367'0'0,"2"6"-2305"0"0,0 0-1 0 0,0 1 1 0 0,0 0 0 0 0,0 0-1 0 0,-1 0 1 0 0,0 1 0 0 0,0 0-1 0 0,0 0 1 0 0,0 0 0 0 0,-1 1-1 0 0,0 0 1 0 0,1 0-1 0 0,-1 1 1 0 0,0 0 0 0 0,0 0-1 0 0,-9-1 1 0 0,11 3-66 0 0,0 0-1 0 0,0 0 1 0 0,0 0 0 0 0,0 0-1 0 0,0 1 1 0 0,0 0-1 0 0,0 0 1 0 0,0 1 0 0 0,0-1-1 0 0,1 1 1 0 0,-1 0-1 0 0,0 0 1 0 0,1 1 0 0 0,-1-1-1 0 0,-5 6 1 0 0,4-3 44 0 0,0 0-1 0 0,1 1 1 0 0,0 0 0 0 0,0 0 0 0 0,0 0 0 0 0,1 1-1 0 0,0 0 1 0 0,0-1 0 0 0,-3 10 0 0 0,-1 7 159 0 0,2-1 0 0 0,0 0 1 0 0,1 1-1 0 0,1 0 0 0 0,-2 43 0 0 0,7-56-145 0 0,-1 1-1 0 0,1-1 1 0 0,0 0-1 0 0,1 1 1 0 0,1-1-1 0 0,-1 0 1 0 0,2 0-1 0 0,-1 0 1 0 0,1-1-1 0 0,1 1 1 0 0,6 9-1 0 0,-9-15 50 0 0,0 0 0 0 0,0-1 0 0 0,0 0-1 0 0,1 0 1 0 0,0 0 0 0 0,-1 0-1 0 0,1 0 1 0 0,0 0 0 0 0,0 0-1 0 0,1-1 1 0 0,-1 0 0 0 0,0 0 0 0 0,1 0-1 0 0,-1 0 1 0 0,1 0 0 0 0,0-1-1 0 0,0 1 1 0 0,0-1 0 0 0,0 0-1 0 0,0 0 1 0 0,0-1 0 0 0,0 1 0 0 0,0-1-1 0 0,0 0 1 0 0,0 0 0 0 0,0 0-1 0 0,0 0 1 0 0,0-1 0 0 0,0 0 0 0 0,0 1-1 0 0,5-3 1 0 0,-4 1 24 0 0,1 0 1 0 0,-1 0-1 0 0,0-1 0 0 0,1 0 1 0 0,-1 0-1 0 0,0 0 0 0 0,-1 0 0 0 0,1-1 1 0 0,0 0-1 0 0,-1 0 0 0 0,0 0 1 0 0,0 0-1 0 0,0-1 0 0 0,3-5 1 0 0,1-11-101 0 0,-7 19-25 0 0,-1 0 0 0 0,1-1 1 0 0,0 1-1 0 0,0 0 0 0 0,-1 0 1 0 0,1 0-1 0 0,0 0 0 0 0,1 0 1 0 0,-1 0-1 0 0,0 0 0 0 0,1 0 1 0 0,2-2-1 0 0,6-5-5 0 0,-10 9-9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7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129 257 3529 0 0,'8'-68'1563'0'0,"-6"54"-1554"0"0,0-1 0 0 0,0 1 0 0 0,-1 0 0 0 0,-1-1 0 0 0,-3-25 0 0 0,1 33-38 0 0,0 0 0 0 0,0 1 0 0 0,-1-1 0 0 0,-7-11 0 0 0,9 16 65 0 0,-1 0-1 0 0,1-1 1 0 0,0 1 0 0 0,-1 0 0 0 0,0 0 0 0 0,1 0 0 0 0,-1 0 0 0 0,0 0 0 0 0,0 0-1 0 0,0 1 1 0 0,0-1 0 0 0,-1 1 0 0 0,1-1 0 0 0,0 1 0 0 0,-1 0 0 0 0,-2-1 0 0 0,3 2-35 0 0,0-1 1 0 0,0 1-1 0 0,0 1 1 0 0,0-1 0 0 0,0 0-1 0 0,0 0 1 0 0,0 1 0 0 0,0-1-1 0 0,0 1 1 0 0,0-1-1 0 0,0 1 1 0 0,0 0 0 0 0,1 0-1 0 0,-1 0 1 0 0,0 0 0 0 0,0 0-1 0 0,-2 3 1 0 0,0-1-12 0 0,1 1-1 0 0,0-1 1 0 0,0 1 0 0 0,0 0-1 0 0,0 0 1 0 0,1 0 0 0 0,-3 7-1 0 0,0-1 10 0 0,2 0-1 0 0,-1 0 0 0 0,1 1 0 0 0,1-1 1 0 0,0 1-1 0 0,-1 11 0 0 0,2-11 101 0 0,1-1-1 0 0,0 0 1 0 0,1 0-1 0 0,0 0 0 0 0,0 1 1 0 0,1-1-1 0 0,5 15 1 0 0,-6-23-69 0 0,0 0 0 0 0,0 1 1 0 0,0-1-1 0 0,1 0 1 0 0,-1 0-1 0 0,0 0 0 0 0,1 0 1 0 0,0 0-1 0 0,-1 0 0 0 0,1-1 1 0 0,0 1-1 0 0,0 0 1 0 0,0-1-1 0 0,0 0 0 0 0,0 1 1 0 0,0-1-1 0 0,0 0 0 0 0,0 0 1 0 0,1 0-1 0 0,-1 0 0 0 0,0 0 1 0 0,1-1-1 0 0,-1 1 1 0 0,1-1-1 0 0,-1 1 0 0 0,0-1 1 0 0,1 0-1 0 0,-1 0 0 0 0,1 0 1 0 0,-1-1-1 0 0,1 1 0 0 0,-1 0 1 0 0,1-1-1 0 0,-1 1 1 0 0,0-1-1 0 0,4-2 0 0 0,0 0-233 0 0,0 0-1 0 0,-1 0 1 0 0,0 0-1 0 0,0-1 1 0 0,0 0-1 0 0,0 0 0 0 0,0 0 1 0 0,-1-1-1 0 0,0 0 1 0 0,0 0-1 0 0,0 0 1 0 0,0 0-1 0 0,-1 0 1 0 0,0-1-1 0 0,5-11 1 0 0,0-1-684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7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1512 0 0,'6'115'4689'0'0,"1"-14"-3360"0"0,0 138 689 0 0,2 165 3001 0 0,-9-403-5009 0 0,0-1 1 0 0,0 1-1 0 0,0-1 0 0 0,0 0 0 0 0,0 1 1 0 0,-1-1-1 0 0,1 1 0 0 0,0-1 0 0 0,0 1 1 0 0,0-1-1 0 0,0 1 0 0 0,-1-1 0 0 0,1 1 1 0 0,0-1-1 0 0,0 0 0 0 0,-1 1 1 0 0,1-1-1 0 0,0 0 0 0 0,-1 1 0 0 0,1-1 1 0 0,0 0-1 0 0,-1 1 0 0 0,1-1 0 0 0,-1 0 1 0 0,1 1-1 0 0,0-1 0 0 0,-1 0 0 0 0,1 0 1 0 0,-1 0-1 0 0,1 0 0 0 0,-1 1 0 0 0,-19-2-3049 0 0,-13-9-379 0 0,25 8 1460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7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19 632 0 0,'-7'-2'48'0'0,"1"-1"64"0"0,0 1-64 0 0,-1-2 152 0 0,0 0-88 0 0,3 4-72 0 0,-4 0-136 0 0,1-3 16 0 0,4 3-136 0 0,-5 0 8 0 0,0 1-120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2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41 12019 0 0,'-9'-2'296'0'0,"2"-6"-120"0"0,-2 4-8 0 0,-2-2-184 0 0,-1 0-480 0 0,-1 1-177 0 0,-3 0-335 0 0,-1 2 24 0 0,-2 2-456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3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29 2905 0 0,'-6'-3'4614'0'0,"-29"-13"-3898"0"0,5 8-641 0 0,23 6 377 0 0,9 2-411 0 0,1 0-1 0 0,0 0 1 0 0,-1 0 0 0 0,1 1 0 0 0,0-1 0 0 0,-1 1-1 0 0,1-1 1 0 0,-1 1 0 0 0,1 0 0 0 0,-1 0 0 0 0,4 1-1 0 0,-4-1-34 0 0,0 0-1 0 0,0 0 1 0 0,0 0-1 0 0,0 0 1 0 0,0-1-1 0 0,0 1 0 0 0,0-1 1 0 0,0 0-1 0 0,1 0 1 0 0,-1 1-1 0 0,3-2 1 0 0,2 3 30 0 0,0-1 1 0 0,0 1 0 0 0,0 0-1 0 0,0 1 1 0 0,8 4-1 0 0,2 0 95 0 0,114 35 647 0 0,187 36 0 0 0,-180-48-57 0 0,-63-9-607 0 0,-2 4 1 0 0,98 46-1 0 0,-97-37-53 0 0,2-4 0 0 0,81 21-1 0 0,68 15 206 0 0,20 4-70 0 0,-186-56-235 0 0,666 184 1866 0 0,-592-147-1597 0 0,-68-24 5 0 0,1-3 1 0 0,1-2-1 0 0,83 14 0 0 0,412 59 1365 0 0,-361-73-1021 0 0,-163-17-406 0 0,56 0-1 0 0,-15-2 41 0 0,-62-2-120 0 0,-9-1-53 0 0,1 1 1 0 0,0 0-1 0 0,0 0 1 0 0,0 0-1 0 0,14 6 1 0 0,62 29 143 0 0,-84-35-67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31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6697 0 0,'0'0'1027'0'0,"17"14"-1920"0"0,0 4 1054 0 0,22 31-1 0 0,-27-31 155 0 0,1-2 0 0 0,1 1 0 0 0,1-2 0 0 0,27 24 0 0 0,1-12 5102 0 0,-60-13-5801 0 0,-79 58-1651 0 0,53-42 1000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1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42 129 1720 0 0,'-8'-23'1407'0'0,"0"-8"-1261"0"0,5 23 40 0 0,2-19 4858 0 0,-5-12-1424 0 0,5 39-3602 0 0,1 0 0 0 0,-1 0 0 0 0,1 0 0 0 0,-1 0-1 0 0,1 0 1 0 0,-1 0 0 0 0,1 0 0 0 0,-1 0-1 0 0,1 0 1 0 0,-1 0 0 0 0,1 0 0 0 0,-1 1-1 0 0,1-1 1 0 0,0 0 0 0 0,-1 0 0 0 0,1 1 0 0 0,-1-1-1 0 0,1 0 1 0 0,0 0 0 0 0,-1 1 0 0 0,1-1-1 0 0,0 0 1 0 0,-1 1 0 0 0,1-1 0 0 0,0 1-1 0 0,0-1 1 0 0,-1 0 0 0 0,1 1 0 0 0,0-1 0 0 0,0 1-1 0 0,0-1 1 0 0,-1 1 0 0 0,1-1 0 0 0,0 1-1 0 0,0-1 1 0 0,0 0 0 0 0,0 1 0 0 0,0-1 0 0 0,0 1-1 0 0,0 0 1 0 0,-1 11 19 0 0,1 1 1 0 0,0-1-1 0 0,0 1 0 0 0,2-1 1 0 0,-1 1-1 0 0,7 22 0 0 0,-1 1 113 0 0,-3 0 0 0 0,0 0-1 0 0,-3 1 1 0 0,-3 51-1 0 0,0-11 220 0 0,0-44 60 0 0,-1-1 0 0 0,-8 36 0 0 0,5-35 204 0 0,3-26-1941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34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24 158 4145 0 0,'0'0'12'0'0,"-23"5"3741"0"0,173 3-2242 0 0,-91-4-945 0 0,-1-3 0 0 0,1-3 0 0 0,88-14 0 0 0,88 2 247 0 0,-67 7-435 0 0,-1-7 206 0 0,191 9-1 0 0,-75 5 188 0 0,2 0-70 0 0,-118 9-497 0 0,-13 2 382 0 0,271-17 1 0 0,-208-5 176 0 0,-142 10-567 0 0,0-3 0 0 0,134-26 0 0 0,158-34 477 0 0,-363 63-665 0 0,40-6 122 0 0,-12 2 461 0 0,64-3 264 0 0,-94 8-585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35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10474 0 0,'0'0'402'0'0,"-3"38"220"0"0,4-35-693 0 0,-1 1 0 0 0,1 0 0 0 0,0 0 0 0 0,0-1 0 0 0,1 1 0 0 0,-1-1 0 0 0,1 1 1 0 0,0-1-1 0 0,0 1 0 0 0,0-1 0 0 0,0 0 0 0 0,0 0 0 0 0,6 5 0 0 0,44 40 681 0 0,-38-36-484 0 0,3 1 216 0 0,0-1 1 0 0,1 0-1 0 0,0-1 0 0 0,1-2 0 0 0,22 10 1 0 0,12 5-76 0 0,-48-21-262 0 0,-1 0 0 0 0,1 1 0 0 0,-1-1 0 0 0,1 1 0 0 0,4 6 0 0 0,-4-5 1328 0 0,-9 4-1296 0 0,-35 37-741 0 0,-79 74 1 0 0,93-99-303 0 0,2 2-973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36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4849 0 0,'7'3'4164'0'0,"22"15"-3783"0"0,4 3-392 0 0,-27-17 28 0 0,5 6 346 0 0,-4 3-212 0 0,12 19-94 0 0,-19-30-58 0 0,1 0-1 0 0,-1 0 0 0 0,1 0 1 0 0,-1 0-1 0 0,0 0 0 0 0,0 0 1 0 0,0 0-1 0 0,0 0 0 0 0,-1 0 1 0 0,1 0-1 0 0,0 0 0 0 0,-1 0 1 0 0,0 0-1 0 0,1 0 0 0 0,-1 0 1 0 0,0 0-1 0 0,0 0 0 0 0,0 0 1 0 0,0 0-1 0 0,0-1 0 0 0,-1 1 1 0 0,1 0-1 0 0,0-1 0 0 0,-1 1 1 0 0,-2 1-1 0 0,-1 3-65 0 0,-11 13-120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41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2656 1520 0 0,'130'-92'4573'0'0,"-44"30"-3765"0"0,22-20 871 0 0,116-117-1 0 0,-8 7-579 0 0,104-95 98 0 0,29-23-684 0 0,-103 120-192 0 0,75-61-137 0 0,-259 199-160 0 0,75-65 155 0 0,210-137 1 0 0,-155 120-8 0 0,-5 4 203 0 0,50-8 8 0 0,-211 121-318 0 0,30-22 1 0 0,20-14 59 0 0,-75 52-87 0 0,2 0 17 0 0,0 0 0 0 0,-1-1 0 0 0,1 1 0 0 0,-1-1 0 0 0,1 0 0 0 0,-1 0 0 0 0,0 0 0 0 0,1 0 0 0 0,-1 0 0 0 0,0 0 0 0 0,0-1 0 0 0,2-4 0 0 0,-3 7-47 0 0,-1 0-1 0 0,0 1 1 0 0,0-1-1 0 0,1 0 1 0 0,-1 0-1 0 0,0 0 1 0 0,0 0-1 0 0,1 0 1 0 0,-1 0-1 0 0,0 1 1 0 0,1-1-1 0 0,-1 0 1 0 0,0 0 0 0 0,1 0-1 0 0,-1 0 1 0 0,0 0-1 0 0,1 0 1 0 0,-1 0-1 0 0,0 0 1 0 0,0 0-1 0 0,1 0 1 0 0,-1 0-1 0 0,0-1 1 0 0,1 1-1 0 0,-1 0 1 0 0,0 0-1 0 0,1 0 1 0 0,-1 0-1 0 0,0 0 1 0 0,0-1 0 0 0,1 1-1 0 0,-1 0 1 0 0,0 0-1 0 0,0 0 1 0 0,1-1-1 0 0,-1 1 1 0 0,0 0-1 0 0,0 0 1 0 0,1-1-1 0 0,10-7 16 0 0,-6 3-205 0 0,-5 4 9 0 0,1 0 1 0 0,0 1-1 0 0,-1-1 1 0 0,1 0-1 0 0,0 0 1 0 0,0 1-1 0 0,0-1 0 0 0,0 0 1 0 0,0 1-1 0 0,-1-1 1 0 0,1 1-1 0 0,0-1 1 0 0,0 1-1 0 0,0-1 1 0 0,1 1-1 0 0,-1 0 1 0 0,0-1-1 0 0,1 1 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43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0 316 9482 0 0,'0'0'1967'0'0,"3"-3"-2656"0"0,0 0 939 0 0,1 1 1 0 0,-1-1 0 0 0,1 0 0 0 0,-1 1-1 0 0,7-3 1 0 0,15-2-157 0 0,0 0-1 0 0,0 2 1 0 0,1 1-1 0 0,42-1 1 0 0,110-7 918 0 0,-34 0-480 0 0,111-9-81 0 0,-34 1-164 0 0,160-21 106 0 0,-45 3-58 0 0,-109 24 157 0 0,196-17 196 0 0,-184 16-574 0 0,30-3 220 0 0,14 9 21 0 0,-45 4 45 0 0,-79-17 607 0 0,-120 19-828 0 0,-38 3-97 0 0,4 0 148 0 0,-5 0-351 0 0,1 0 1 0 0,-1 0 0 0 0,1 1-1 0 0,-1-1 1 0 0,1 0 0 0 0,-1 0-1 0 0,1 0 1 0 0,-1 0 0 0 0,1 0 0 0 0,-1 0-1 0 0,1 0 1 0 0,-1 0 0 0 0,1 0-1 0 0,-1 0 1 0 0,1 0 0 0 0,-1 0-1 0 0,1 0 1 0 0,-1 0 0 0 0,1 0-1 0 0,-1-1 1 0 0,1 1 0 0 0,-1 0 0 0 0,1 0-1 0 0,-1-1 1 0 0,0 1 0 0 0,1 0-1 0 0,-1-1 1 0 0,1 1 0 0 0,-1 0-1 0 0,0-1 1 0 0,1 1 0 0 0,-1-1-1 0 0,0 1 1 0 0,1 0 0 0 0,-1-1 0 0 0,0 0-1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44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9650 0 0,'0'0'1559'0'0,"15"16"-2782"0"0,-2-5 1263 0 0,0 0 1 0 0,0-1-1 0 0,24 12 1 0 0,53 20 958 0 0,30 15 591 0 0,-118-56-1555 0 0,-1-1 0 0 0,0 1 0 0 0,0-1-1 0 0,0 1 1 0 0,0-1 0 0 0,0 1 0 0 0,0-1 0 0 0,0 1-1 0 0,-1 0 1 0 0,1-1 0 0 0,0 1 0 0 0,0 0-1 0 0,0 0 1 0 0,-1 0 0 0 0,1 0 0 0 0,0 0-1 0 0,-1 0 1 0 0,1 0 0 0 0,-1 0 0 0 0,1 0-1 0 0,-1 0 1 0 0,0 0 0 0 0,1 0 0 0 0,-1 0 0 0 0,0 0-1 0 0,0 0 1 0 0,1 1 0 0 0,-1-1 0 0 0,0 0-1 0 0,0 0 1 0 0,-1 2 0 0 0,0 1 26 0 0,-1 0 1 0 0,0-1-1 0 0,0 1 0 0 0,-1-1 0 0 0,1 1 1 0 0,-1-1-1 0 0,1 0 0 0 0,-5 3 1 0 0,-23 26-580 0 0,-60 48 0 0 0,65-61-405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45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2 116 9834 0 0,'-1'-3'135'0'0,"1"0"1"0"0,0 0-1 0 0,0 1 1 0 0,0-1-1 0 0,0 0 0 0 0,0 0 1 0 0,0 0-1 0 0,1 0 1 0 0,0 0-1 0 0,-1 0 0 0 0,1 1 1 0 0,0-1-1 0 0,0 0 1 0 0,1 0-1 0 0,-1 1 0 0 0,1-1 1 0 0,-1 1-1 0 0,4-5 1 0 0,-1 3-134 0 0,1 0 0 0 0,-1 0 1 0 0,1 1-1 0 0,0-1 0 0 0,-1 1 1 0 0,2 0-1 0 0,-1 0 0 0 0,11-4 1 0 0,-1 2-138 0 0,0 0 0 0 0,1 1 0 0 0,0 1 0 0 0,0 0 1 0 0,0 1-1 0 0,17 1 0 0 0,-25 1 70 0 0,1 0 0 0 0,-1 0 0 0 0,0 1 1 0 0,1 1-1 0 0,-1 0 0 0 0,0 0 0 0 0,0 0 0 0 0,0 1 0 0 0,8 4 1 0 0,-11-5 21 0 0,-1 1 0 0 0,1 0 1 0 0,-1 0-1 0 0,0 1 0 0 0,0-1 1 0 0,0 1-1 0 0,0 0 0 0 0,-1 0 1 0 0,1 0-1 0 0,-1 1 0 0 0,0-1 1 0 0,0 1-1 0 0,-1 0 0 0 0,1 0 1 0 0,1 5-1 0 0,1 5 74 0 0,0 0 0 0 0,0 1 0 0 0,-2 0 0 0 0,0 0 1 0 0,0 0-1 0 0,-2 0 0 0 0,0 33 0 0 0,-2-38 55 0 0,-1 1 0 0 0,0-1 0 0 0,0 0 0 0 0,-1 1 0 0 0,-1-1 0 0 0,1 0-1 0 0,-2-1 1 0 0,0 1 0 0 0,0-1 0 0 0,-1 0 0 0 0,-14 19 0 0 0,6-12 48 0 0,0 0 1 0 0,-2 0-1 0 0,0-2 1 0 0,-1 0-1 0 0,0-1 0 0 0,-1-1 1 0 0,-30 17-1 0 0,47-30-65 0 0,0 1-1 0 0,0-1 1 0 0,1 0 0 0 0,-1 0-1 0 0,0 1 1 0 0,0-1 0 0 0,0 0 0 0 0,0 0-1 0 0,0 0 1 0 0,0 0 0 0 0,0-1-1 0 0,0 1 1 0 0,0 0 0 0 0,0 0-1 0 0,0 0 1 0 0,0-1 0 0 0,0 1-1 0 0,0 0 1 0 0,0-1 0 0 0,0 1 0 0 0,1-1-1 0 0,-1 1 1 0 0,0-1 0 0 0,0 0-1 0 0,1 1 1 0 0,-1-1 0 0 0,0 0-1 0 0,1 1 1 0 0,-1-1 0 0 0,0 0 0 0 0,1 0-1 0 0,-1 0 1 0 0,1 0 0 0 0,-1 1-1 0 0,1-1 1 0 0,0 0 0 0 0,-1 0-1 0 0,1-2 1 0 0,-10-30 38 0 0,10 32-96 0 0,-2-6-7 0 0,5 0-743 0 0,13 4 125 0 0,-10 3 581 0 0,0-1 0 0 0,0 1-1 0 0,1 0 1 0 0,-1 1 0 0 0,0 0-1 0 0,0 0 1 0 0,1 0 0 0 0,-1 1-1 0 0,0-1 1 0 0,6 4 0 0 0,15 5-136 0 0,1-2 0 0 0,0 0 0 0 0,0-2 1 0 0,1-2-1 0 0,-1 0 0 0 0,46-1 1 0 0,-54-1-647 0 0,-8-2-249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1:4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681 3 12931 0 0,'-22'-2'9'0'0,"-1"1"1"0"0,0 2-1 0 0,0 0 1 0 0,0 1 0 0 0,-41 11-1 0 0,47-8-64 0 0,1 0 0 0 0,-1 2-1 0 0,1 0 1 0 0,0 1 0 0 0,1 1 0 0 0,0 0-1 0 0,0 1 1 0 0,-15 14 0 0 0,-8 9-49 0 0,1 1 0 0 0,2 3 0 0 0,1 0 1 0 0,2 3-1 0 0,-46 73 0 0 0,65-90 76 0 0,0 1 0 0 0,1 0 0 0 0,2 1 0 0 0,1 0 0 0 0,0 1 0 0 0,2 0 0 0 0,1 0 0 0 0,1 0 0 0 0,2 1 0 0 0,0 0 0 0 0,2 0 0 0 0,3 40 0 0 0,0-50 22 0 0,1 0 0 0 0,0 0 1 0 0,1 0-1 0 0,1-1 0 0 0,1 1 0 0 0,1-1 1 0 0,0 0-1 0 0,1-1 0 0 0,13 20 1 0 0,-8-16 39 0 0,1-1 1 0 0,1-1-1 0 0,0-1 1 0 0,2 0-1 0 0,-1-1 1 0 0,31 20-1 0 0,-15-14 59 0 0,1-3-1 0 0,1 0 1 0 0,1-2-1 0 0,0-2 0 0 0,1-1 1 0 0,0-2-1 0 0,1-1 1 0 0,50 6-1 0 0,-32-9 156 0 0,1-2 0 0 0,0-3-1 0 0,0-2 1 0 0,0-2 0 0 0,0-3 0 0 0,-1-3 0 0 0,0-2-1 0 0,0-2 1 0 0,-1-3 0 0 0,91-37 0 0 0,-119 39-59 0 0,0-1 0 0 0,-1-2 0 0 0,-1 0 0 0 0,0-2 0 0 0,-1-1 0 0 0,-1 0 1 0 0,-1-2-1 0 0,-1 0 0 0 0,0-1 0 0 0,-2-1 0 0 0,-1-1 0 0 0,0-1 0 0 0,15-33 0 0 0,-25 44-108 0 0,-1 0-1 0 0,0-1 0 0 0,-1 1 1 0 0,-1-1-1 0 0,-1 0 1 0 0,0-1-1 0 0,0 1 1 0 0,-2 0-1 0 0,0-1 1 0 0,-1 0-1 0 0,0 1 1 0 0,-1 0-1 0 0,-1-1 0 0 0,-1 1 1 0 0,0 0-1 0 0,-1 0 1 0 0,0 0-1 0 0,-1 0 1 0 0,-1 1-1 0 0,-1-1 1 0 0,0 2-1 0 0,0-1 0 0 0,-1 1 1 0 0,-1 0-1 0 0,0 1 1 0 0,-1 0-1 0 0,-19-19 1 0 0,8 14-87 0 0,-1 0 1 0 0,0 1 0 0 0,-1 1 0 0 0,0 2 0 0 0,-1 0 0 0 0,-1 1-1 0 0,-46-15 1 0 0,29 15-506 0 0,0 1 1 0 0,0 3-1 0 0,-1 1 0 0 0,-52-1 0 0 0,46 7-1236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56 3569 0 0,'-1'-2'3525'0'0,"4"-4"-2444"0"0,3-2-1461 0 0,0 4 386 0 0,0 2 0 0 0,1-1 0 0 0,-1 1 0 0 0,1 0 0 0 0,-1 0 0 0 0,10-1 0 0 0,8-3 37 0 0,-14 2-35 0 0,0 1-1 0 0,1 0 1 0 0,-1 1 0 0 0,1 0-1 0 0,-1 1 1 0 0,1 0-1 0 0,14 1 1 0 0,-22 0-7 0 0,0 1-1 0 0,0 0 1 0 0,0-1 0 0 0,0 1 0 0 0,-1 0 0 0 0,1 0 0 0 0,0 1-1 0 0,0-1 1 0 0,-1 1 0 0 0,1-1 0 0 0,-1 1 0 0 0,1 0 0 0 0,-1 0-1 0 0,0 0 1 0 0,1 0 0 0 0,-1 0 0 0 0,0 0 0 0 0,-1 1 0 0 0,1-1-1 0 0,0 1 1 0 0,-1-1 0 0 0,1 1 0 0 0,-1 0 0 0 0,0 0 0 0 0,0-1-1 0 0,0 1 1 0 0,0 0 0 0 0,0 0 0 0 0,0 5 0 0 0,0 3 17 0 0,1-1 0 0 0,-2 1 0 0 0,0-1 1 0 0,0 1-1 0 0,-1-1 0 0 0,0 1 0 0 0,0-1 0 0 0,-2 1 1 0 0,1-1-1 0 0,-1 0 0 0 0,-1 0 0 0 0,1 0 0 0 0,-7 10 1 0 0,-8 12 48 0 0,-1-1 0 0 0,-33 41 0 0 0,42-58-37 0 0,10-13 42 0 0,0-1 0 0 0,0 0-1 0 0,0 1 1 0 0,1-1-1 0 0,-1 0 1 0 0,0 1-1 0 0,0-1 1 0 0,1 0 0 0 0,-1 1-1 0 0,0-1 1 0 0,1 0-1 0 0,-1 0 1 0 0,0 1-1 0 0,1-1 1 0 0,-1 0-1 0 0,0 0 1 0 0,1 0 0 0 0,-1 1-1 0 0,1-1 1 0 0,-1 0-1 0 0,0 0 1 0 0,1 0-1 0 0,-1 0 1 0 0,1 0 0 0 0,-1 0-1 0 0,0 0 1 0 0,1 0-1 0 0,-1 0 1 0 0,1 0-1 0 0,-1 0 1 0 0,1 0-1 0 0,17 2-329 0 0,-18-2 340 0 0,5 0-85 0 0,-1 0-1 0 0,1 0 1 0 0,0 1-1 0 0,0 0 1 0 0,-1 0 0 0 0,1 0-1 0 0,-1 0 1 0 0,1 1-1 0 0,-1 0 1 0 0,6 3-1 0 0,-7-3 3 0 0,-1 0-1 0 0,1 1 1 0 0,-1 0-1 0 0,0-1 0 0 0,0 1 1 0 0,0 0-1 0 0,0 0 1 0 0,0 0-1 0 0,-1 0 1 0 0,1 0-1 0 0,-1 1 0 0 0,0-1 1 0 0,1 7-1 0 0,0-4 23 0 0,0 0 1 0 0,0 0-1 0 0,-1 0 0 0 0,0 1 0 0 0,0-1 0 0 0,-1 1 1 0 0,0-1-1 0 0,0 0 0 0 0,0 1 0 0 0,-3 11 0 0 0,1-14 41 0 0,1 0 0 0 0,-1-1 0 0 0,0 1 0 0 0,0-1 0 0 0,0 1 0 0 0,-1-1-1 0 0,1 0 1 0 0,-1 0 0 0 0,0 0 0 0 0,0 0 0 0 0,0 0 0 0 0,0 0-1 0 0,0-1 1 0 0,-1 0 0 0 0,1 1 0 0 0,-1-1 0 0 0,0-1 0 0 0,-3 3 0 0 0,-20 6 373 0 0,1-1 0 0 0,-55 11 1 0 0,56-14-350 0 0,13-3-145 0 0,0 0 1 0 0,-1-1 0 0 0,1 0-1 0 0,-1-1 1 0 0,1-1 0 0 0,-1 0-1 0 0,-21-3 1 0 0,33 3-58 0 0,0-1 0 0 0,0 1 1 0 0,0-1-1 0 0,0 0 0 0 0,1 0 0 0 0,-1 1 0 0 0,0-1 1 0 0,0 0-1 0 0,1 0 0 0 0,-1 0 0 0 0,1 0 0 0 0,-1 0 1 0 0,1 0-1 0 0,-1 0 0 0 0,1 0 0 0 0,-1 0 0 0 0,1 0 0 0 0,0 0 1 0 0,0 0-1 0 0,-1 0 0 0 0,1 0 0 0 0,0-2 0 0 0,0-29-2613 0 0,0 26 2321 0 0,0-13 40 0 0,3-1-478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0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625 305 8074 0 0,'-3'-10'247'0'0,"-1"0"1"0"0,0 0-1 0 0,-1 0 1 0 0,0 0-1 0 0,-1 1 0 0 0,-11-15 1 0 0,14 20-228 0 0,-1 1 0 0 0,0-1 0 0 0,-1 1 0 0 0,1-1 0 0 0,-1 1 0 0 0,1 1 0 0 0,-1-1 0 0 0,0 1 0 0 0,0-1 0 0 0,0 1 0 0 0,0 1 0 0 0,0-1 0 0 0,-1 1 0 0 0,1 0 0 0 0,-7-1 0 0 0,2 1-8 0 0,-1 1-1 0 0,0 0 1 0 0,1 0 0 0 0,-1 1-1 0 0,1 1 1 0 0,-1-1 0 0 0,1 2-1 0 0,0-1 1 0 0,-11 6 0 0 0,4-2 39 0 0,1 2 0 0 0,0 0 0 0 0,1 1 0 0 0,-28 22 0 0 0,18-11 25 0 0,2 2 0 0 0,0 1 0 0 0,2 0 0 0 0,1 2 0 0 0,-30 46 0 0 0,33-41-40 0 0,1 0 0 0 0,2 1 0 0 0,2 0-1 0 0,0 1 1 0 0,2 1 0 0 0,2-1-1 0 0,-6 47 1 0 0,8-29-31 0 0,2 1 0 0 0,3 0-1 0 0,1-1 1 0 0,10 64 0 0 0,-6-82 43 0 0,2-1 0 0 0,1 1 1 0 0,1-1-1 0 0,2 0 0 0 0,1-1 0 0 0,29 55 1 0 0,-30-67 42 0 0,1-2 1 0 0,1 1 0 0 0,0-1 0 0 0,1-1 0 0 0,0 0-1 0 0,2-1 1 0 0,0-1 0 0 0,0 0 0 0 0,1-1-1 0 0,0 0 1 0 0,1-2 0 0 0,24 12 0 0 0,-23-14 111 0 0,1 0 0 0 0,0-2 0 0 0,0 0 0 0 0,0-1-1 0 0,1-1 1 0 0,0-1 0 0 0,0-1 0 0 0,0 0 0 0 0,0-2 0 0 0,0 0 0 0 0,0-1 0 0 0,22-5 0 0 0,-15 1 62 0 0,-1-2 0 0 0,0-1 0 0 0,0-1 0 0 0,-1-1 0 0 0,-1-2 0 0 0,1 0 0 0 0,-2-1 0 0 0,32-24 0 0 0,-32 20-129 0 0,-1-1-1 0 0,0-1 0 0 0,-2-1 0 0 0,0 0 0 0 0,-1-2 0 0 0,-1 0 0 0 0,-2-2 0 0 0,0 1 0 0 0,-1-2 1 0 0,-2 0-1 0 0,0-1 0 0 0,10-29 0 0 0,47-163 427 0 0,-61 180-424 0 0,-1-1 1 0 0,-2-1-1 0 0,2-68 0 0 0,-9 69-82 0 0,-1 0 0 0 0,-2 0 0 0 0,-11-48 0 0 0,9 63-64 0 0,-1 0 0 0 0,-1 1-1 0 0,-1 0 1 0 0,-1 0 0 0 0,-1 1 0 0 0,-17-26-1 0 0,10 22-366 0 0,-2 1-1 0 0,0 0 0 0 0,-42-38 1 0 0,33 38-1641 0 0,-1 2 0 0 0,-60-36 0 0 0,46 34 1542 0 0,0 0-684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2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40 210 4281 0 0,'-7'-9'5588'0'0,"-8"-9"-4447"0"0,14 16-1133 0 0,0 0-1 0 0,0-1 0 0 0,0 1 0 0 0,0-1 1 0 0,0 1-1 0 0,1-1 0 0 0,-1 1 0 0 0,1-1 1 0 0,-1 0-1 0 0,1 1 0 0 0,0-1 0 0 0,1-4 0 0 0,-1 2 6 0 0,0 3-7 0 0,1-1 1 0 0,0 1-1 0 0,0 0 0 0 0,-1-1 1 0 0,1 1-1 0 0,1 0 0 0 0,-1 0 1 0 0,0 0-1 0 0,1 0 0 0 0,-1 0 1 0 0,1 0-1 0 0,-1 1 0 0 0,1-1 1 0 0,0 0-1 0 0,0 1 0 0 0,-1-1 1 0 0,1 1-1 0 0,0 0 0 0 0,1-1 1 0 0,-1 1-1 0 0,3-1 0 0 0,3-3 31 0 0,12-9 244 0 0,2 0-1 0 0,-1 2 1 0 0,2 0 0 0 0,-1 2 0 0 0,38-13-1 0 0,-51 21-258 0 0,-1 0-1 0 0,1 0 1 0 0,-1 1 0 0 0,1 0-1 0 0,-1 0 1 0 0,1 1-1 0 0,0 0 1 0 0,-1 1-1 0 0,1 0 1 0 0,-1 0-1 0 0,1 1 1 0 0,-1 0-1 0 0,1 0 1 0 0,-1 1-1 0 0,0 0 1 0 0,0 0 0 0 0,0 1-1 0 0,-1 0 1 0 0,12 8-1 0 0,-9-3-18 0 0,0-1-1 0 0,0 1 1 0 0,0 1-1 0 0,-1 0 1 0 0,9 13 0 0 0,-14-18-2 0 0,-1 0 0 0 0,0 0 0 0 0,0 0 1 0 0,0 0-1 0 0,-1 0 0 0 0,0 1 1 0 0,0-1-1 0 0,0 1 0 0 0,-1 0 0 0 0,0-1 1 0 0,0 1-1 0 0,0 0 0 0 0,0 0 1 0 0,-1 9-1 0 0,-2-11 4 0 0,1 1-1 0 0,0-1 1 0 0,-1 0 0 0 0,0 0-1 0 0,0 0 1 0 0,0 0 0 0 0,0 0-1 0 0,-1 0 1 0 0,0 0-1 0 0,1-1 1 0 0,-1 1 0 0 0,-1-1-1 0 0,1 0 1 0 0,0 0 0 0 0,-1 0-1 0 0,0 0 1 0 0,-4 2 0 0 0,-11 7 36 0 0,-1 0-1 0 0,-25 9 1 0 0,23-11-26 0 0,-11 4 38 0 0,-68 18 0 0 0,67-22-28 0 0,-57 23 0 0 0,78-25-14 0 0,11-7-9 0 0,1 0-1 0 0,0 0 1 0 0,-1-1 0 0 0,1 1 0 0 0,0 0 0 0 0,-1 0 0 0 0,1-1 0 0 0,-1 1 0 0 0,1-1 0 0 0,-1 1-1 0 0,0-1 1 0 0,1 0 0 0 0,-1 1 0 0 0,-1-1 21 0 0,1 22 107 0 0,2-21-127 0 0,0 0 0 0 0,-1-1 0 0 0,1 1 0 0 0,-1 0 0 0 0,1-1 0 0 0,0 1 0 0 0,-1 0 0 0 0,0-1 0 0 0,1 1 0 0 0,-1-1 1 0 0,1 1-1 0 0,-1-1 0 0 0,0 1 0 0 0,1-1 0 0 0,-1 0 0 0 0,0 1 0 0 0,1-1 0 0 0,-1 0 0 0 0,0 1 0 0 0,1-1 0 0 0,-1 0 1 0 0,0 0-1 0 0,0 0 0 0 0,0 0 0 0 0,1 0 0 0 0,-1 0 0 0 0,0 0 0 0 0,0 0 0 0 0,1 0 0 0 0,-1 0 0 0 0,0 0 0 0 0,0 0 0 0 0,0 0 1 0 0,1-1-1 0 0,-2 1 0 0 0,-14-2 608 0 0,17-1-581 0 0,-1 3-30 0 0,0 0 0 0 0,0-1 1 0 0,0 1-1 0 0,0 0 0 0 0,0 0 1 0 0,0-1-1 0 0,0 1 0 0 0,0 0 1 0 0,0 0-1 0 0,0 0 0 0 0,1-1 1 0 0,-1 1-1 0 0,0 0 0 0 0,0 0 1 0 0,0-1-1 0 0,0 1 0 0 0,0 0 1 0 0,0 0-1 0 0,1 0 0 0 0,-1 0 1 0 0,0-1-1 0 0,0 1 0 0 0,0 0 1 0 0,0 0-1 0 0,1 0 0 0 0,-1 0 0 0 0,0 0 1 0 0,0-1-1 0 0,0 1 0 0 0,1 0 1 0 0,-1 0-1 0 0,0 0 0 0 0,0 0 1 0 0,1 0-1 0 0,-1 0 0 0 0,0 0 1 0 0,0 0-1 0 0,1 0 0 0 0,-1 0 1 0 0,0 0-1 0 0,0 0 0 0 0,0 0 1 0 0,1 0-1 0 0,-1 0 0 0 0,0 0 1 0 0,0 0-1 0 0,1 0 0 0 0,-1 0 1 0 0,0 1-1 0 0,31 4 45 0 0,1-1 0 0 0,-1-1 0 0 0,0-2 1 0 0,1-1-1 0 0,-1-1 0 0 0,1-2 0 0 0,33-7 0 0 0,-59 9-25 0 0,16-3 146 0 0,0 1 0 0 0,1 1 1 0 0,-1 1-1 0 0,23 1 0 0 0,-41 1-64 0 0,-1-1 0 0 0,1 1 0 0 0,0 0 0 0 0,-1 0 1 0 0,1 0-1 0 0,-1 0 0 0 0,1 1 0 0 0,4 2 0 0 0,-7-3 170 0 0,-1 1-498 0 0,0 0 1 0 0,-1 0-1 0 0,1 0 0 0 0,1 0 0 0 0,-1 0 0 0 0,0 1 1 0 0,0-1-1 0 0,1 0 0 0 0,-1 0 0 0 0,1 0 1 0 0,0 0-1 0 0,0 0 0 0 0,-1 0 0 0 0,3 2 1 0 0,-1-3 161 0 0,-1 0 0 0 0,0 0 1 0 0,1 0-1 0 0,-1-1 0 0 0,0 1 0 0 0,1-1 1 0 0,-1 1-1 0 0,1-1 0 0 0,0 0 1 0 0,-1 1-1 0 0,1-1 0 0 0,-1 0 0 0 0,1 0 1 0 0,1 0-1 0 0,19 2-1330 0 0,-13 2 601 0 0,-5 0-217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03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16 6257 0 0,'-1'-1'30'0'0,"0"-1"0"0"0,0 1-1 0 0,0 0 1 0 0,0 0 0 0 0,0 0 0 0 0,0 0-1 0 0,0 1 1 0 0,0-1 0 0 0,0 0-1 0 0,0 0 1 0 0,0 0 0 0 0,-1 1-1 0 0,1-1 1 0 0,0 1 0 0 0,-1-1 0 0 0,1 1-1 0 0,0 0 1 0 0,-1-1 0 0 0,1 1-1 0 0,-1 0 1 0 0,1 0 0 0 0,0 0-1 0 0,-1 0 1 0 0,1 0 0 0 0,-1 0-1 0 0,-1 1 1 0 0,-32 4-81 0 0,34-4 73 0 0,-2 0-31 0 0,0 0 1 0 0,0 1 0 0 0,0-1 0 0 0,0 1 0 0 0,1 0 0 0 0,-1 0 0 0 0,1 0 0 0 0,-1 0 0 0 0,1 0 0 0 0,0 0 0 0 0,0 1 0 0 0,0-1 0 0 0,-2 5 0 0 0,-2 1-18 0 0,-37 46 8 0 0,-60 101 0 0 0,86-125 57 0 0,-18 48 0 0 0,7-13 8 0 0,19-46-53 0 0,-130 296 842 0 0,101-202-335 0 0,4 2 1 0 0,5 0 0 0 0,-19 168 0 0 0,-9 171 1416 0 0,49-381-1679 0 0,3-1 0 0 0,4 1 1 0 0,12 114-1 0 0,5 46 71 0 0,-4-34-77 0 0,-4-96-81 0 0,-4-31 199 0 0,18 88-1 0 0,-12-95-241 0 0,3 93-1 0 0,-10-95 56 0 0,20 108 1 0 0,-7-102-83 0 0,21 112 252 0 0,-32-157-287 0 0,2-1 0 0 0,1 0 0 0 0,0 0 1 0 0,2-1-1 0 0,0 0 0 0 0,2 0 0 0 0,16 22 0 0 0,-22-34-7 0 0,37 71 492 0 0,0-3 91 0 0,-13-10-351 0 0,-24-53-233 0 0,0 0 0 0 0,0-1 1 0 0,1 0-1 0 0,1 0 0 0 0,1 0 0 0 0,0-1 0 0 0,0 0 0 0 0,20 19 0 0 0,23 18 227 0 0,-27-26-28 0 0,42 33 0 0 0,-20-20-56 0 0,-31-24-46 0 0,0-1 1 0 0,0-1 0 0 0,1 0-1 0 0,0-1 1 0 0,20 9-1 0 0,38 6 368 0 0,81 17-1 0 0,41 13-263 0 0,-173-46-205 0 0,-15-5-13 0 0,0 0 1 0 0,0-1-1 0 0,1 0 0 0 0,-1 0 0 0 0,1-1 1 0 0,19 1-1 0 0,-29-3-197 0 0,-2-6-2228 0 0,1 3 1879 0 0,0 1 0 0 0,-1-1 0 0 0,0 0 0 0 0,1 1 1 0 0,-1-1-1 0 0,-3-3 0 0 0,-5-7 88 0 0,-1-7-627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05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9714 0 0,'0'-3'-40'0'0,"0"0"-1"0"0,0 1 1 0 0,0-1-1 0 0,0 0 1 0 0,0 1-1 0 0,1-1 1 0 0,0 0-1 0 0,1-4 1 0 0,3-18 140 0 0,9-7-53 0 0,-13 29-49 0 0,1 0 0 0 0,-1 1 1 0 0,1-1-1 0 0,0 0 0 0 0,-1 1 0 0 0,1-1 1 0 0,0 1-1 0 0,0-1 0 0 0,1 1 1 0 0,2-3-1 0 0,15-19 1 0 0,-15 15 104 0 0,0-1 1 0 0,1 1 0 0 0,0 0-1 0 0,1 0 1 0 0,-1 0-1 0 0,2 1 1 0 0,-1 0 0 0 0,1 1-1 0 0,11-9 1 0 0,-13 12 133 0 0,-4 2-208 0 0,0 1 0 0 0,0-1 0 0 0,0 0 0 0 0,0 1 0 0 0,1-1 0 0 0,-1 1 0 0 0,0 0 0 0 0,1 0 0 0 0,0-1 0 0 0,-1 2 0 0 0,1-1 0 0 0,-1 0 0 0 0,1 1 0 0 0,0-1 0 0 0,0 1 0 0 0,-1 0 0 0 0,1-1 0 0 0,0 1 0 0 0,-1 1 0 0 0,1-1 0 0 0,0 0 0 0 0,0 1 0 0 0,-1-1 0 0 0,1 1 0 0 0,3 1 0 0 0,3 3 106 0 0,0 0 0 0 0,0 1 0 0 0,0 0 0 0 0,-1 0 0 0 0,0 1 0 0 0,0 0 0 0 0,-1 0 0 0 0,10 12 0 0 0,62 78-45 0 0,-3 3-1 0 0,108 193 1 0 0,-144-221 11 0 0,-4 1 0 0 0,36 104 0 0 0,138 489 414 0 0,-81-179 878 0 0,-102-379-1145 0 0,0-3-195 0 0,46 191 949 0 0,-54-200-657 0 0,7 112 1 0 0,-20-89-190 0 0,-4 1 1 0 0,-26 215-1 0 0,3-219-45 0 0,-5 55 56 0 0,9-52-29 0 0,4-36 65 0 0,8-52-42 0 0,-3 0 0 0 0,0-1-1 0 0,-25 58 1 0 0,7-23 71 0 0,3-12-100 0 0,16-37-83 0 0,0-1 1 0 0,1 1-1 0 0,-7 26 0 0 0,-7 17 60 0 0,2-11-19 0 0,-14 53 82 0 0,20-64-292 0 0,-3 15 262 0 0,11-14-4581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0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643 0 10306 0 0,'-5'5'275'0'0,"0"-1"-1"0"0,0 1 1 0 0,0 0-1 0 0,1 0 0 0 0,0 1 1 0 0,0-1-1 0 0,0 1 1 0 0,-4 11-1 0 0,-3 0-330 0 0,-16 28 42 0 0,-44 59 149 0 0,-41 33 164 0 0,110-135-261 0 0,0 1-1 0 0,0-1 1 0 0,0 0-1 0 0,-1 1 1 0 0,1-1-1 0 0,0 0 1 0 0,-1 0-1 0 0,-4 2 1 0 0,6-3 15 0 0,-1-1 0 0 0,1 1 0 0 0,0-1 0 0 0,0 1 0 0 0,-1-1 0 0 0,1 0 0 0 0,0 0 0 0 0,-1 1 0 0 0,1-1 0 0 0,-1 0 0 0 0,1 0 0 0 0,0-1 0 0 0,-1 1 0 0 0,1 0 0 0 0,0 0 0 0 0,0-1 0 0 0,-1 1 0 0 0,1-1 0 0 0,0 1 0 0 0,-1-1 0 0 0,-1 0 0 0 0,1-1 79 0 0,0 0 1 0 0,0 0-1 0 0,0 0 0 0 0,0 0 0 0 0,0 0 0 0 0,0 0 0 0 0,0-1 0 0 0,-1-2 0 0 0,-12-14 362 0 0,14 19-356 0 0,-2 0-167 0 0,1 0-1 0 0,0 1 1 0 0,0-1 0 0 0,-1 1 0 0 0,1 0-1 0 0,0 0 1 0 0,0 0 0 0 0,0 0 0 0 0,0 0 0 0 0,0 0-1 0 0,0 0 1 0 0,0 0 0 0 0,1 1 0 0 0,-1-1-1 0 0,0 1 1 0 0,1 0 0 0 0,-1-1 0 0 0,1 1 0 0 0,-2 3-1 0 0,-26 45-34 0 0,14-22 46 0 0,-84 150-417 0 0,11 6-3327 0 0,73-147 3627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4097 0 0,'0'0'5213'0'0,"7"-3"-5529"0"0,0 0 495 0 0,0-1 0 0 0,-1-1 0 0 0,0 1 0 0 0,1-1 0 0 0,-2-1 0 0 0,1 1 0 0 0,6-8 0 0 0,-12 12-164 0 0,1 1-1 0 0,-1 0 1 0 0,0 0-1 0 0,0 0 1 0 0,0 0-1 0 0,1-1 1 0 0,-1 1-1 0 0,0 0 1 0 0,0 0-1 0 0,0 0 1 0 0,1 0-1 0 0,-1 0 1 0 0,0 0-1 0 0,0 0 1 0 0,1 0-1 0 0,-1 0 1 0 0,0 0-1 0 0,0 0 0 0 0,1 0 1 0 0,-1 0-1 0 0,0 0 1 0 0,0 0-1 0 0,0 0 1 0 0,1 0-1 0 0,-1 0 1 0 0,0 0-1 0 0,0 0 1 0 0,1 0-1 0 0,-1 0 1 0 0,0 0-1 0 0,0 1 1 0 0,0-1-1 0 0,1 0 1 0 0,-1 0-1 0 0,0 0 1 0 0,0 0-1 0 0,0 0 1 0 0,0 1-1 0 0,1-1 1 0 0,-1 0-1 0 0,0 0 1 0 0,0 0-1 0 0,0 1 1 0 0,0-1-1 0 0,0 0 1 0 0,0 0-1 0 0,0 0 1 0 0,0 1-1 0 0,1-1 1 0 0,-1 0-1 0 0,0 0 1 0 0,0 1-1 0 0,6 12-102 0 0,-6-12 131 0 0,3 9-7 0 0,-1 1 1 0 0,0 0-1 0 0,0 0 0 0 0,-1 0 1 0 0,-1 0-1 0 0,-1 18 0 0 0,1 2-13 0 0,1 34-85 0 0,-1 4 64 0 0,3 0 0 0 0,4 0 0 0 0,18 86 0 0 0,-19-123 102 0 0,-5-23-43 0 0,0-1-1 0 0,1 1 1 0 0,0-1-1 0 0,1 1 1 0 0,0-1-1 0 0,7 15 1 0 0,-9-22 170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5305 0 0,'0'0'1331'0'0,"2"-4"-1108"0"0,8-12 61 0 0,0 0-1 0 0,1 1 1 0 0,1 1 0 0 0,1 0 0 0 0,20-18 0 0 0,-32 31-288 0 0,1-1 1 0 0,0 1 0 0 0,-1-1-1 0 0,1 1 1 0 0,0 0-1 0 0,0 0 1 0 0,0 0-1 0 0,0 0 1 0 0,0 0-1 0 0,0 0 1 0 0,0 0 0 0 0,0 1-1 0 0,1-1 1 0 0,-1 1-1 0 0,0-1 1 0 0,0 1-1 0 0,0 0 1 0 0,1 0-1 0 0,-1 0 1 0 0,0 0 0 0 0,0 1-1 0 0,1-1 1 0 0,-1 0-1 0 0,0 1 1 0 0,0 0-1 0 0,0-1 1 0 0,0 1-1 0 0,0 0 1 0 0,0 0 0 0 0,0 0-1 0 0,0 0 1 0 0,0 1-1 0 0,0-1 1 0 0,-1 0-1 0 0,1 1 1 0 0,0-1-1 0 0,-1 1 1 0 0,1 0 0 0 0,-1-1-1 0 0,0 1 1 0 0,1 0-1 0 0,1 4 1 0 0,1 1-21 0 0,0 1 0 0 0,0-1 0 0 0,-1 1 0 0 0,0 0 0 0 0,0 0 0 0 0,0 0 0 0 0,-1 1 0 0 0,-1-1 0 0 0,0 0 0 0 0,1 10 0 0 0,-2-3 73 0 0,-1 0 1 0 0,-1 0 0 0 0,0 0 0 0 0,-1 0-1 0 0,-1 0 1 0 0,0-1 0 0 0,-1 1-1 0 0,0-1 1 0 0,-1 0 0 0 0,-1-1 0 0 0,0 1-1 0 0,-1-1 1 0 0,0-1 0 0 0,-1 1-1 0 0,0-2 1 0 0,-1 1 0 0 0,-21 14 3707 0 0,37-43-4076 0 0,7-13 271 0 0,-12 29 40 0 0,-1 0-1 0 0,0 0 1 0 0,0 1-1 0 0,1-1 1 0 0,-1 0-1 0 0,0 0 1 0 0,1 0 0 0 0,-1 1-1 0 0,1-1 1 0 0,-1 0-1 0 0,1 0 1 0 0,-1 1-1 0 0,1-1 1 0 0,-1 0-1 0 0,1 1 1 0 0,0-1-1 0 0,0 1 1 0 0,-1-1-1 0 0,1 1 1 0 0,0-1-1 0 0,0 1 1 0 0,-1 0-1 0 0,1-1 1 0 0,1 1-1 0 0,10-5 7 0 0,19-10-8 0 0,-25 13-35 0 0,-6 2 39 0 0,0-1 1 0 0,0 1-1 0 0,0 0 0 0 0,0 0 0 0 0,1 0 1 0 0,-1-1-1 0 0,0 1 0 0 0,0 0 1 0 0,0 0-1 0 0,1 0 0 0 0,-1 0 0 0 0,0 0 1 0 0,0 0-1 0 0,1 0 0 0 0,-1-1 1 0 0,0 1-1 0 0,0 0 0 0 0,1 0 0 0 0,-1 0 1 0 0,0 0-1 0 0,0 0 0 0 0,1 0 1 0 0,-1 0-1 0 0,0 0 0 0 0,0 0 0 0 0,1 0 1 0 0,-1 0-1 0 0,0 1 0 0 0,0-1 1 0 0,1 0-1 0 0,-1 0 0 0 0,0 0 0 0 0,0 0 1 0 0,1 0-1 0 0,-1 0 0 0 0,0 1 1 0 0,0-1-1 0 0,6 4-72 0 0,37 29 20 0 0,-37-27 80 0 0,0 0 0 0 0,1 0 0 0 0,0-1 0 0 0,0 0 0 0 0,0 0 0 0 0,1-1 0 0 0,0 0 0 0 0,0 0 0 0 0,0-1 0 0 0,0 0 0 0 0,10 3 0 0 0,4-5-54 0 0,-18-1-255 0 0,0 0-1 0 0,0 0 1 0 0,0 0 0 0 0,0 1-1 0 0,0-1 1 0 0,0 1 0 0 0,-1 0-1 0 0,1 0 1 0 0,0 0 0 0 0,-1 1-1 0 0,7 3 1 0 0,-3-1-1090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3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22 13603 0 0,'-1'0'-57'0'0,"1"0"1"0"0,0 0 0 0 0,0-1-1 0 0,0 1 1 0 0,0 0-1 0 0,0 0 1 0 0,0 0-1 0 0,0-1 1 0 0,0 1-1 0 0,0 0 1 0 0,0 0-1 0 0,1-1 1 0 0,-1 1-1 0 0,0 0 1 0 0,0 0 0 0 0,0-1-1 0 0,0 1 1 0 0,0 0-1 0 0,0 0 1 0 0,0 0-1 0 0,1-1 1 0 0,-1 1-1 0 0,0 0 1 0 0,0 0-1 0 0,0 0 1 0 0,0 0-1 0 0,1-1 1 0 0,-1 1 0 0 0,0 0-1 0 0,0 0 1 0 0,0 0-1 0 0,1 0 1 0 0,-1 0-1 0 0,0 0 1 0 0,0 0-1 0 0,0 0 1 0 0,1 0-1 0 0,-1-1 1 0 0,0 1-1 0 0,0 0 1 0 0,1 0-1 0 0,-1 0 1 0 0,0 0 0 0 0,0 0-1 0 0,1 0 1 0 0,-1 1-1 0 0,0-1 1 0 0,18-1 367 0 0,-13 1-505 0 0,41-7 34 0 0,-40 5 118 0 0,0 0 0 0 0,0 1 0 0 0,1 0 0 0 0,-1 0 0 0 0,0 1 0 0 0,1 0 0 0 0,-1 0 0 0 0,0 0 0 0 0,11 3 0 0 0,-15-2 31 0 0,0 0 0 0 0,0 0-1 0 0,0 0 1 0 0,-1 0 0 0 0,1 1 0 0 0,0-1-1 0 0,-1 0 1 0 0,1 1 0 0 0,-1-1 0 0 0,0 1-1 0 0,1 0 1 0 0,-1-1 0 0 0,0 1 0 0 0,0 0-1 0 0,0 0 1 0 0,0 0 0 0 0,0 0 0 0 0,-1-1-1 0 0,1 1 1 0 0,0 0 0 0 0,-1 1 0 0 0,0-1-1 0 0,1 0 1 0 0,-1 0 0 0 0,0 0 0 0 0,0 0-1 0 0,0 0 1 0 0,0 0 0 0 0,-1 3 0 0 0,-1 9 67 0 0,1 0 1 0 0,-2-1-1 0 0,-3 14 1 0 0,5-24-47 0 0,-4 19 98 0 0,3-14-65 0 0,0 1 0 0 0,0-1 1 0 0,0 1-1 0 0,-1-1 1 0 0,0 0-1 0 0,-1 0 1 0 0,0 0-1 0 0,0 0 0 0 0,-1-1 1 0 0,-6 9-1 0 0,8-10 259 0 0,3-6-282 0 0,0 0 0 0 0,0 1 0 0 0,1-1 0 0 0,-1 0-1 0 0,0 0 1 0 0,0 0 0 0 0,1 0 0 0 0,-1 0-1 0 0,0 0 1 0 0,0 0 0 0 0,1 1 0 0 0,-1-1-1 0 0,0 0 1 0 0,0 0 0 0 0,1 0 0 0 0,-1 0 0 0 0,0 0-1 0 0,0 0 1 0 0,1 0 0 0 0,-1 0 0 0 0,0 0-1 0 0,0 0 1 0 0,1 0 0 0 0,-1 0 0 0 0,0 0-1 0 0,0-1 1 0 0,0 1 0 0 0,1 0 0 0 0,-1 0 0 0 0,0 0-1 0 0,0 0 1 0 0,1 0 0 0 0,-1 0 0 0 0,0-1-1 0 0,0 1 1 0 0,0 0 0 0 0,1 0 0 0 0,-1 0-1 0 0,0-1 1 0 0,0 1 0 0 0,0 0 0 0 0,0-1 0 0 0,9-4-27 0 0,0 0 1 0 0,1 1 0 0 0,-1 0 0 0 0,1 0 0 0 0,0 1-1 0 0,10-3 1 0 0,-17 6-12 0 0,-1-1-1 0 0,1 1 0 0 0,-1 0 1 0 0,1 0-1 0 0,-1 0 0 0 0,1 0 1 0 0,-1 0-1 0 0,1 0 1 0 0,-1 1-1 0 0,1 0 0 0 0,-1-1 1 0 0,0 1-1 0 0,1 0 1 0 0,-1 0-1 0 0,0 0 0 0 0,0 0 1 0 0,1 0-1 0 0,-1 1 1 0 0,0-1-1 0 0,0 1 0 0 0,0-1 1 0 0,-1 1-1 0 0,1 0 1 0 0,0 0-1 0 0,-1 0 0 0 0,1 0 1 0 0,-1 0-1 0 0,1 0 1 0 0,-1 0-1 0 0,0 0 0 0 0,0 0 1 0 0,1 5-1 0 0,2 3 58 0 0,-1 0 1 0 0,-1 0-1 0 0,0 0 0 0 0,0 1 1 0 0,-1-1-1 0 0,0 0 0 0 0,-1 1 1 0 0,0-1-1 0 0,-1 1 1 0 0,0-1-1 0 0,0 0 0 0 0,-1 1 1 0 0,-1-1-1 0 0,0 0 0 0 0,0 0 1 0 0,-1 0-1 0 0,0-1 0 0 0,-1 1 1 0 0,-10 15-1 0 0,-9 2 201 0 0,-2-1 0 0 0,-1-1 0 0 0,-1-1-1 0 0,-2-2 1 0 0,0 0 0 0 0,-59 31 0 0 0,83-51-113 0 0,0 1-1 0 0,0-1 1 0 0,-1 0-1 0 0,1-1 1 0 0,0 1-1 0 0,-1-1 1 0 0,1 0-1 0 0,0-1 1 0 0,-12 0 0 0 0,17 0 163 0 0,-9-13-5851 0 0,9 13 5282 0 0,1-1 0 0 0,0 0 0 0 0,0 0 0 0 0,-1-1 0 0 0,-8-36 62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06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44 10578 0 0,'-1'-4'-36'0'0,"-6"-21"-80"0"0,7 24 112 0 0,0 0 1 0 0,-1 0-1 0 0,1 1 0 0 0,0-1 0 0 0,-1 0 1 0 0,1 0-1 0 0,-1 1 0 0 0,1-1 1 0 0,-1 0-1 0 0,1 1 0 0 0,-1-1 0 0 0,1 0 1 0 0,-1 1-1 0 0,0-1 0 0 0,1 1 0 0 0,-1-1 1 0 0,0 1-1 0 0,0 0 0 0 0,1-1 0 0 0,-1 1 1 0 0,0-1-1 0 0,0 1 0 0 0,1 0 0 0 0,-1 0 1 0 0,-1-1-1 0 0,1 1-52 0 0,-12 4-686 0 0,5 1 746 0 0,1-1-1 0 0,-1 1 0 0 0,0 1 1 0 0,1 0-1 0 0,0 0 0 0 0,1 0 0 0 0,-1 0 1 0 0,1 1-1 0 0,1 0 0 0 0,-1 1 0 0 0,1-1 1 0 0,-4 10-1 0 0,-88 202 1295 0 0,-40 110-809 0 0,80-136-87 0 0,8 2-1 0 0,9 2 0 0 0,-18 233 1 0 0,50-282 162 0 0,5 0 1 0 0,7 0-1 0 0,6 0 1 0 0,7-1-1 0 0,7-1 1 0 0,66 231-1 0 0,-81-351-467 0 0,1 1-1 0 0,17 30 1 0 0,100 198 552 0 0,-97-190-105 0 0,-27-53-417 0 0,0-1 0 0 0,1 1-1 0 0,1-1 1 0 0,0 1 0 0 0,0-1 0 0 0,1 0-1 0 0,7 9 1 0 0,59 76 547 0 0,-55-76-475 0 0,21 23 34 0 0,3-2 0 0 0,78 63 0 0 0,-20-21 97 0 0,-74-59-229 0 0,87 77 355 0 0,168 120 1 0 0,-186-156-392 0 0,-43-28-8 0 0,2-2 0 0 0,78 38 0 0 0,-101-58-147 0 0,68 27 281 0 0,-85-37-426 0 0,-1-1 0 0 0,1-1-1 0 0,0 0 1 0 0,0-1 0 0 0,24 1 0 0 0,-36-3 130 0 0,-1 0 0 0 0,1 0 0 0 0,0-1 1 0 0,-1 1-1 0 0,1 0 0 0 0,0-1 1 0 0,-1 1-1 0 0,1 0 0 0 0,-1-1 0 0 0,1 1 1 0 0,0-1-1 0 0,-1 1 0 0 0,1-1 1 0 0,-1 0-1 0 0,0 1 0 0 0,1-1 1 0 0,-1 1-1 0 0,1-1 0 0 0,-1 0 0 0 0,0 1 1 0 0,0-1-1 0 0,1 0 0 0 0,-1 1 1 0 0,0-1-1 0 0,0 0 0 0 0,0 0 0 0 0,0 1 1 0 0,1-1-1 0 0,-1 0 0 0 0,-1-1 1 0 0,3-31-1344 0 0,-2 21 1095 0 0,1-20 162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07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78 10298 0 0,'0'-3'-181'0'0,"1"0"118"0"0,-1 0 0 0 0,1-1 0 0 0,-1 1 0 0 0,0 0 0 0 0,0-1 0 0 0,-1 1 0 0 0,1 0 0 0 0,-1 0 0 0 0,1-1 0 0 0,-1 1 0 0 0,0 0 0 0 0,0 0 0 0 0,-1 0 0 0 0,1 0 0 0 0,-1 0 0 0 0,1 0 0 0 0,-1 0 0 0 0,0 1 0 0 0,0-1 0 0 0,0 1 0 0 0,0-1 0 0 0,-5-2 1 0 0,1 2 1015 0 0,8 13-480 0 0,-1-8-582 0 0,4 11 183 0 0,1-1-1 0 0,1 1 0 0 0,9 13 1 0 0,13 24 96 0 0,-3 9 42 0 0,2-2 0 0 0,3 0 0 0 0,73 99 0 0 0,162 202 1151 0 0,81 202 6 0 0,-270-415-992 0 0,-7 3 1 0 0,52 158-1 0 0,198 692 941 0 0,-288-864-978 0 0,-5 2 0 0 0,10 166 0 0 0,-20-2-116 0 0,-23-106-107 0 0,-1-17-11 0 0,5-102-12 0 0,-15 97 0 0 0,2-42 528 0 0,7-64 141 0 0,-21 79-1 0 0,27-139-717 0 0,0 1 0 0 0,0-1 0 0 0,0 0 0 0 0,-1 0 0 0 0,-6 11 998 0 0,5-19-977 0 0,-1 0 0 0 0,1 0 0 0 0,0-1 0 0 0,0 0 0 0 0,0 0 0 0 0,1 0 0 0 0,-1 0 0 0 0,1 0 0 0 0,-1 0 0 0 0,1-1 0 0 0,-5-7 0 0 0,-5-4-22 0 0,-20-16-380 0 0,-2 2 1 0 0,-1 1-1 0 0,-2 2 1 0 0,0 2-1 0 0,-52-25 0 0 0,-215-78-5011 0 0,222 99 3407 0 0,-7 0-335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4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44 2465 0 0,'-1'-4'202'0'0,"0"0"1"0"0,0 1-1 0 0,-1-1 1 0 0,1 1-1 0 0,-1-1 1 0 0,0 1 0 0 0,0-1-1 0 0,0 1 1 0 0,0 0-1 0 0,-6-5 1 0 0,44 51 191 0 0,-2 1 0 0 0,-2 2 1 0 0,-2 2-1 0 0,26 55 0 0 0,16 28 653 0 0,-68-119-966 0 0,0-1-1 0 0,0 1 1 0 0,-1 0-1 0 0,1 13 1 0 0,-4-25-107 0 0,0 0 1 0 0,0 0-1 0 0,-1-1 0 0 0,1 1 1 0 0,0 0-1 0 0,0 0 1 0 0,0 0-1 0 0,-1 0 0 0 0,1 0 1 0 0,0 0-1 0 0,0-1 1 0 0,0 1-1 0 0,-1 0 0 0 0,1 0 1 0 0,0 0-1 0 0,0 0 1 0 0,-1 0-1 0 0,1 0 0 0 0,0 0 1 0 0,0 0-1 0 0,-1 0 1 0 0,1 0-1 0 0,0 0 0 0 0,0 0 1 0 0,0 0-1 0 0,-1 0 1 0 0,1 0-1 0 0,0 0 1 0 0,0 1-1 0 0,-1-1 0 0 0,1 0 1 0 0,0 0-1 0 0,0 0 1 0 0,0 0-1 0 0,-1 0 0 0 0,1 0 1 0 0,0 1-1 0 0,0-1 1 0 0,0 0-1 0 0,0 0 0 0 0,-1 0 1 0 0,1 0-1 0 0,0 1 1 0 0,0-1-1 0 0,0 0 0 0 0,0 0 1 0 0,0 1-1 0 0,0-1 1 0 0,0 0-1 0 0,0 0 0 0 0,0 0 1 0 0,0 1-1 0 0,0-1 1 0 0,-1 0-1 0 0,1 0 0 0 0,0 1 1 0 0,1-1-1 0 0,-1 0 1 0 0,0 0-1 0 0,0 1 1 0 0,0-1-1 0 0,0 0 0 0 0,0 0 1 0 0,0 1-1 0 0,-15-19-2496 0 0,9 3 955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5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 6545 0 0,'0'0'-46'0'0,"0"10"-593"0"0,1 5 705 0 0,-2 0 0 0 0,0 0-1 0 0,0 1 1 0 0,-1-1 0 0 0,-6 20 0 0 0,-29 81 589 0 0,15-51-467 0 0,-28 69 146 0 0,-6 21 20 0 0,52-142-436 0 0,1-2-87 0 0,-1 1 0 0 0,2 0 0 0 0,0 0 0 0 0,-1 15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3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455 125 5161 0 0,'-4'-26'3549'0'0,"4"25"-3486"0"0,0 0 1 0 0,0 0-1 0 0,0 0 0 0 0,0 1 1 0 0,0-1-1 0 0,0 0 0 0 0,0 0 1 0 0,0 0-1 0 0,0 0 0 0 0,1 0 1 0 0,-1 0-1 0 0,0 0 0 0 0,1 0 1 0 0,-1 0-1 0 0,0 1 0 0 0,1-1 1 0 0,0-1-1 0 0,6-6-26 0 0,-1 0 1 0 0,1 1-1 0 0,0 0 0 0 0,1 0 1 0 0,0 1-1 0 0,0 0 0 0 0,0 0 1 0 0,0 1-1 0 0,16-7 0 0 0,-21 10-16 0 0,1 1 0 0 0,0-1-1 0 0,1 1 1 0 0,-1 0 0 0 0,0 0-1 0 0,0 0 1 0 0,0 1-1 0 0,1 0 1 0 0,-1 0 0 0 0,0 0-1 0 0,8 1 1 0 0,-9-1-18 0 0,0 1 0 0 0,-1 0 0 0 0,1 0 0 0 0,0 1 0 0 0,-1-1 0 0 0,1 0 0 0 0,-1 1 0 0 0,1 0 0 0 0,-1-1 0 0 0,0 1 0 0 0,0 0 0 0 0,0 0 0 0 0,0 0 0 0 0,0 0-1 0 0,0 1 1 0 0,0-1 0 0 0,-1 1 0 0 0,1-1 0 0 0,1 5 0 0 0,-2-5 3 0 0,-1 0-1 0 0,1 0 1 0 0,-1 1-1 0 0,0-1 1 0 0,1 0-1 0 0,-1 1 1 0 0,0-1-1 0 0,0 0 1 0 0,-1 1-1 0 0,1-1 1 0 0,0 0-1 0 0,-1 1 1 0 0,1-1-1 0 0,-1 0 1 0 0,0 0-1 0 0,0 0 1 0 0,0 1-1 0 0,0-1 1 0 0,0 0-1 0 0,-2 2 1 0 0,-32 43 60 0 0,25-34-50 0 0,-32 37 158 0 0,-78 73 0 0 0,112-117 109 0 0,0 0 0 0 0,-1 0 0 0 0,-15 8 1 0 0,18-12 1309 0 0,35-16-1144 0 0,-5 2-439 0 0,0 2 1 0 0,0 0-1 0 0,1 2 0 0 0,0 1 0 0 0,0 1 1 0 0,28-4-1 0 0,-41 9-11 0 0,11-2-17 0 0,42 1 1 0 0,-60 2 14 0 0,0 1 1 0 0,0-1 0 0 0,0 1 0 0 0,0 0 0 0 0,0 0-1 0 0,0 0 1 0 0,0 1 0 0 0,0-1 0 0 0,0 1 0 0 0,-1 1-1 0 0,1-1 1 0 0,-1 1 0 0 0,1-1 0 0 0,5 6 0 0 0,-9-7 2 0 0,0 1-1 0 0,0 0 1 0 0,0-1 0 0 0,0 1 0 0 0,0 0 0 0 0,-1-1 0 0 0,1 1 0 0 0,0 0-1 0 0,-1 0 1 0 0,1 0 0 0 0,-1 0 0 0 0,0 0 0 0 0,0 0 0 0 0,1 0 0 0 0,-1 0-1 0 0,-1 0 1 0 0,1-1 0 0 0,0 1 0 0 0,0 0 0 0 0,-1 0 0 0 0,1 0 0 0 0,-1 0-1 0 0,1 0 1 0 0,-1 0 0 0 0,0-1 0 0 0,0 1 0 0 0,0 0 0 0 0,0-1 0 0 0,0 1-1 0 0,0 0 1 0 0,-2 1 0 0 0,-4 7 17 0 0,-1 0 0 0 0,-1 0 0 0 0,-12 11 0 0 0,17-17-7 0 0,-19 16 117 0 0,0-2 1 0 0,-1 0-1 0 0,-1-1 1 0 0,-34 17-1 0 0,-113 45 723 0 0,148-72-727 0 0,-1 0 1 0 0,1-1-1 0 0,-1-2 1 0 0,0 0-1 0 0,-1-2 0 0 0,1-1 1 0 0,-37-2-1 0 0,-25 1-87 0 0,81 1-375 0 0,0 0 1 0 0,0 0-1 0 0,0 1 0 0 0,0-1 1 0 0,1 1-1 0 0,-1 1 1 0 0,0-1-1 0 0,1 1 0 0 0,-7 4 1 0 0,8-4 361 0 0,-12 6-134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4081 0 0,'0'0'1324'0'0,"12"2"-1128"0"0,-8 0-186 0 0,1 1-1 0 0,0-1 0 0 0,-1 1 1 0 0,0 0-1 0 0,0 0 1 0 0,1 0-1 0 0,-2 0 0 0 0,1 1 1 0 0,0 0-1 0 0,-1-1 1 0 0,0 2-1 0 0,0-1 1 0 0,0 0-1 0 0,0 0 0 0 0,-1 1 1 0 0,1 0-1 0 0,1 5 1 0 0,-2-5 46 0 0,0 0 0 0 0,0 0 0 0 0,0 0 0 0 0,1 0 0 0 0,-1-1 1 0 0,1 1-1 0 0,1-1 0 0 0,-1 0 0 0 0,1 0 0 0 0,-1 0 0 0 0,1 0 0 0 0,0-1 1 0 0,0 1-1 0 0,1-1 0 0 0,-1 0 0 0 0,1-1 0 0 0,-1 1 0 0 0,1-1 1 0 0,0 1-1 0 0,10 2 0 0 0,-9-4 91 0 0,0 0 0 0 0,0-1 0 0 0,0 0 0 0 0,0 0-1 0 0,1 0 1 0 0,-1 0 0 0 0,0-1 0 0 0,0 0 0 0 0,0 0 0 0 0,0-1 0 0 0,0 0 0 0 0,0 0 0 0 0,0 0-1 0 0,-1-1 1 0 0,1 0 0 0 0,-1 0 0 0 0,9-6 0 0 0,-5 2 8 0 0,0-1 1 0 0,-1 0-1 0 0,0-1 1 0 0,0 0-1 0 0,-1 0 0 0 0,0-1 1 0 0,0 1-1 0 0,-1-1 0 0 0,0-1 1 0 0,-1 1-1 0 0,5-17 0 0 0,-8 19-66 0 0,0 0 0 0 0,-1 0 0 0 0,0 0 0 0 0,-1 0 0 0 0,0-10 0 0 0,0 14-57 0 0,0 2 9 0 0,-1 5-183 0 0,0-1 1 0 0,0 0-1 0 0,-1 0 0 0 0,1 0 0 0 0,1 0 0 0 0,-1 1 1 0 0,0-1-1 0 0,1 1 0 0 0,-1-1 0 0 0,1 0 0 0 0,-1 1 1 0 0,1 3-1 0 0,-4 37 114 0 0,2 32 92 0 0,14 143-1 0 0,-6-170 253 0 0,-1 1 1 0 0,-3 0-1 0 0,-4 55 0 0 0,1-94-158 0 0,-1 1 0 0 0,0-1 0 0 0,0 1 0 0 0,-1-1 0 0 0,-1 0 0 0 0,0 0 0 0 0,-8 14 0 0 0,-2-1 422 0 0,-29 37 0 0 0,35-50-445 0 0,0-1-1 0 0,0 0 1 0 0,-1 0 0 0 0,0-1 0 0 0,0 0 0 0 0,-1-1 0 0 0,-20 12 0 0 0,27-17-150 0 0,0-1 1 0 0,0 1 0 0 0,0-1 0 0 0,0 0 0 0 0,-1 0 0 0 0,1 0-1 0 0,-1 0 1 0 0,1-1 0 0 0,0 1 0 0 0,-1-1 0 0 0,1 0 0 0 0,-1 0-1 0 0,1 0 1 0 0,-1-1 0 0 0,1 1 0 0 0,-1-1 0 0 0,1 0 0 0 0,-1 0-1 0 0,1 0 1 0 0,0 0 0 0 0,0 0 0 0 0,0-1 0 0 0,0 1-1 0 0,0-1 1 0 0,0 0 0 0 0,0 0 0 0 0,0 0 0 0 0,0-1 0 0 0,1 1-1 0 0,-1-1 1 0 0,-3-4 0 0 0,-1-3-748 0 0,0 1 0 0 0,0-2-1 0 0,1 1 1 0 0,1-1 0 0 0,-1 0 0 0 0,-6-22-1 0 0,8 19 586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1 312 0 0,'0'0'91'0'0,"-1"6"118"0"0,-6 23-203 0 0,6-12 5800 0 0,11-17-3746 0 0,9-1-1521 0 0,0-1-1 0 0,0 0 0 0 0,0-2 1 0 0,34-10-1 0 0,-28 7-229 0 0,-1 1 1 0 0,44-5-1 0 0,-62 11-304 0 0,6-1 19 0 0,0 0-1 0 0,1 2 1 0 0,-1-1 0 0 0,0 1-1 0 0,14 3 1 0 0,-25-3-30 0 0,0 0 0 0 0,0-1 0 0 0,1 1 0 0 0,-1 0 0 0 0,0 0 0 0 0,0 0 0 0 0,0 0 0 0 0,0 0 0 0 0,0 0 0 0 0,0 0 0 0 0,0 0 1 0 0,-1 0-1 0 0,1 0 0 0 0,0 0 0 0 0,0 0 0 0 0,-1 1 0 0 0,1-1 0 0 0,-1 0 0 0 0,1 1 0 0 0,-1-1 0 0 0,1 2 0 0 0,4 28-170 0 0,-4-28 163 0 0,0 2 9 0 0,0 0 0 0 0,0-1 1 0 0,-1 1-1 0 0,1 0 1 0 0,-1 0-1 0 0,0 0 1 0 0,-1-1-1 0 0,1 1 1 0 0,-1 0-1 0 0,0 0 0 0 0,0-1 1 0 0,0 1-1 0 0,-1-1 1 0 0,1 1-1 0 0,-1-1 1 0 0,0 1-1 0 0,-4 4 1 0 0,-4 11 18 0 0,-11 21 45 0 0,-2-1 0 0 0,-1-1-1 0 0,-34 42 1 0 0,46-68 121 0 0,0 0 0 0 0,1 1-1 0 0,1 0 1 0 0,0 1-1 0 0,1 0 1 0 0,0 1 0 0 0,2-1-1 0 0,-7 19 1 0 0,25-33 152 0 0,63 8-186 0 0,-49-7-154 0 0,-1 1-1 0 0,43 10 0 0 0,-59-10 71 0 0,-1-1 0 0 0,0 1 0 0 0,0 0 1 0 0,0 0-1 0 0,0 1 0 0 0,-1 0 0 0 0,1 1 0 0 0,-1-1 0 0 0,0 1 0 0 0,6 7 0 0 0,-4-5-227 0 0,-7-7 168 0 0,0 1 0 0 0,0 0 0 0 0,0-1 0 0 0,0 1-1 0 0,0 0 1 0 0,0-1 0 0 0,-1 1 0 0 0,1 0 0 0 0,0 0 0 0 0,0 0 0 0 0,-1 0-1 0 0,1 0 1 0 0,-1 0 0 0 0,1 0 0 0 0,-1 0 0 0 0,1 0 0 0 0,-1 0 0 0 0,1 0-1 0 0,-1 0 1 0 0,0 0 0 0 0,0 0 0 0 0,0 0 0 0 0,1 1 0 0 0,-1-1-1 0 0,0 0 1 0 0,-1 0 0 0 0,1 0 0 0 0,0 0 0 0 0,0 0 0 0 0,0 0 0 0 0,-1 1-1 0 0,1-1 1 0 0,0 0 0 0 0,-1 0 0 0 0,1 0 0 0 0,-1 0 0 0 0,0 1 0 0 0,-21 2-4859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18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 0 0,'0'0'0'0'0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2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34 129 1424 0 0,'0'0'535'0'0,"-34"27"772"0"0,38-27-1179 0 0,0 0-1 0 0,0 1 0 0 0,0-1 1 0 0,-1 1-1 0 0,1 0 1 0 0,0-1-1 0 0,4 3 1 0 0,-3-1-102 0 0,-1-1 0 0 0,1 0 0 0 0,-1 0 1 0 0,1 0-1 0 0,0 0 0 0 0,0-1 0 0 0,5 0 1 0 0,163-3 1437 0 0,179-26 0 0 0,-57-5-199 0 0,-199 24-852 0 0,120 5 1 0 0,-44 2-309 0 0,-31-1 65 0 0,134-9 507 0 0,175 2-369 0 0,-221 12-98 0 0,-124-1 28 0 0,90-4 443 0 0,140-1 51 0 0,30-2-408 0 0,-188-2-132 0 0,31-4 346 0 0,-168 11-426 0 0,49 3 1 0 0,27-1-11 0 0,150-18 476 0 0,-224 20-419 0 0,-41-2 232 0 0,-39 11-5400 0 0,17-2 4834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22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1124 4721 0 0,'1'0'75'0'0,"0"0"1"0"0,0 0-1 0 0,0 1 0 0 0,0-1 0 0 0,1 0 0 0 0,-1-1 1 0 0,0 1-1 0 0,0 0 0 0 0,0 0 0 0 0,0 0 1 0 0,0-1-1 0 0,0 1 0 0 0,0-1 0 0 0,0 1 1 0 0,0 0-1 0 0,0-1 0 0 0,0 0 0 0 0,0 1 1 0 0,2-2-1 0 0,22-21 609 0 0,-7 6-745 0 0,14-10 55 0 0,-29 24 6 0 0,0 1-1 0 0,0 0 1 0 0,1 1 0 0 0,-1-1 0 0 0,0 0 0 0 0,1 1 0 0 0,-1 0-1 0 0,7-2 1 0 0,8-3 0 0 0,20-11 164 0 0,0 1 0 0 0,65-17 0 0 0,-2 0 99 0 0,175-49 1193 0 0,-206 63-1282 0 0,76-19 215 0 0,147-44 406 0 0,376-123 676 0 0,-40-5-580 0 0,-189 72-108 0 0,-138 69-521 0 0,-224 53-209 0 0,-42 3 21 0 0,-32 11-41 0 0,1 0 1 0 0,-1 0-1 0 0,1 1 0 0 0,0-1 0 0 0,-1 1 0 0 0,1 0 0 0 0,0 0 0 0 0,0 0 0 0 0,0 1 0 0 0,7 0 0 0 0,32-6 87 0 0,-38 7-16 0 0,1-1 0 0 0,-1-1-1 0 0,1 1 1 0 0,-1-1-1 0 0,1 0 1 0 0,-1-1-1 0 0,0 1 1 0 0,7-4 0 0 0,37-6 1 0 0,-43 10-92 0 0,1 0 1 0 0,-1 0-1 0 0,0-1 0 0 0,1 0 1 0 0,10-5-1 0 0,-14 7 50 0 0,0-1 0 0 0,-1 0 0 0 0,1 1 0 0 0,0 0 0 0 0,0 0 0 0 0,6 1 0 0 0,2-1-161 0 0,-38-1-5050 0 0,4 4 3273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26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3330 7 1664 0 0,'-5'-6'4140'0'0,"-103"40"-3988"0"0,-65 20 31 0 0,-333 113 116 0 0,429-139-281 0 0,-152 58 104 0 0,-277 90 399 0 0,76-43 106 0 0,307-88-526 0 0,-166 86 0 0 0,-25 5 67 0 0,240-107-112 0 0,38-17-15 0 0,0-2-1 0 0,-43 7 0 0 0,10-3 33 0 0,49-10-19 0 0,14-3 3 0 0,0 0 1 0 0,0 0 0 0 0,1 1-1 0 0,-1-1 1 0 0,0 1 0 0 0,1 0-1 0 0,-1 1 1 0 0,1-1 0 0 0,-6 5 0 0 0,-26 19 80 0 0,35-25 42 0 0,-1 1 0 0 0,0-1-1 0 0,0 0 1 0 0,0-1 0 0 0,1 1-1 0 0,-1 0 1 0 0,0-1 0 0 0,0 0-1 0 0,0 1 1 0 0,-5-1 324 0 0,-32 0 163 0 0,12-1-571 0 0,-11 0-136 0 0,27 2 335 0 0,10 2 443 0 0,6 0-694 0 0,0 0 0 0 0,0-1 0 0 0,0 0 0 0 0,0 1 0 0 0,0-2 0 0 0,1 1 0 0 0,-1 0 1 0 0,1-1-1 0 0,7 2 0 0 0,-6-2-19 0 0,59 12 891 0 0,39 11-643 0 0,53 0 7 0 0,8 2-149 0 0,-68-10 145 0 0,122 3 0 0 0,-20-2-45 0 0,-46-2-102 0 0,-74-10-36 0 0,0 4 0 0 0,105 27 0 0 0,181 46 48 0 0,46 13 70 0 0,-269-58-113 0 0,159 18-1 0 0,-170-33-7 0 0,16 3 16 0 0,232 43 223 0 0,-223-29-223 0 0,23 5 43 0 0,106 27 147 0 0,-189-47-82 0 0,19 6 87 0 0,-106-27-245 0 0,24 5 444 0 0,-55-27-3604 0 0,4 8 2984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28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224 145 4225 0 0,'0'0'728'0'0,"-20"-13"-2048"0"0,3 3 1425 0 0,9 6-87 0 0,-15-8 110 0 0,1-1 0 0 0,0-1 1 0 0,-33-28-1 0 0,51 38 45 0 0,1 1 1 0 0,-1-1-1 0 0,-1 0 0 0 0,1 1 1 0 0,0 0-1 0 0,-1 0 1 0 0,0 0-1 0 0,1 1 0 0 0,-1-1 1 0 0,-8-2-1 0 0,13 5-226 0 0,1 3-817 0 0,0 0 852 0 0,0 0 0 0 0,0 0 1 0 0,0 0-1 0 0,1 0 0 0 0,-1 0 1 0 0,1-1-1 0 0,0 1 0 0 0,0-1 0 0 0,0 1 1 0 0,0-1-1 0 0,0 0 0 0 0,5 4 1 0 0,34 25 75 0 0,-19-18 50 0 0,0 0 0 0 0,-1 1 0 0 0,-1 1 0 0 0,0 2 0 0 0,34 35 0 0 0,-47-45-68 0 0,0 0 0 0 0,0 0 0 0 0,1-1 0 0 0,8 7-1 0 0,-5-5 184 0 0,-10-8-45 0 0,1 1-66 0 0,-1 0-1 0 0,0-1 0 0 0,1 1 1 0 0,-1 0-1 0 0,0 0 0 0 0,1 0 1 0 0,-1 0-1 0 0,0 0 0 0 0,0 0 1 0 0,0 0-1 0 0,0 0 0 0 0,0 1 0 0 0,0-1 1 0 0,0 0-1 0 0,-1 1 0 0 0,2 2 1 0 0,-3 10-138 0 0,0 1 0 0 0,-1-1 1 0 0,-1 0-1 0 0,-1 0 0 0 0,0 0 0 0 0,0 0 1 0 0,-2 0-1 0 0,-10 20 0 0 0,7-17-354 0 0,-1-1-1 0 0,-1 0 1 0 0,0 0 0 0 0,-1-1-1 0 0,0-1 1 0 0,-16 15 0 0 0,-4-5-1027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29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3369 0 0,'10'16'-766'0'0,"5"6"783"0"0,1-1 0 0 0,2 0 1 0 0,32 30-1 0 0,-42-44 256 0 0,0 0 0 0 0,1 0 1 0 0,-1-1-1 0 0,1 0 0 0 0,1-1 0 0 0,-1 0 0 0 0,1 0 1 0 0,0-1-1 0 0,0 0 0 0 0,0-1 0 0 0,0 0 1 0 0,20 2-1 0 0,-28-5-238 0 0,1 0 1 0 0,-1 0-1 0 0,1 1 0 0 0,-1-1 1 0 0,1 1-1 0 0,-1-1 0 0 0,0 1 1 0 0,1 0-1 0 0,-1 0 0 0 0,0 0 0 0 0,0 0 1 0 0,1 0-1 0 0,-1 0 0 0 0,0 1 1 0 0,0-1-1 0 0,0 1 0 0 0,-1-1 1 0 0,1 1-1 0 0,0 0 0 0 0,-1 0 1 0 0,1 0-1 0 0,-1 0 0 0 0,1 0 1 0 0,-1 0-1 0 0,0 0 0 0 0,2 4 1 0 0,-3-5-31 0 0,-1 7 163 0 0,-1-1-121 0 0,-1 0 0 0 0,1 0 1 0 0,-2 0-1 0 0,1 0 0 0 0,-1 0 0 0 0,0-1 1 0 0,0 1-1 0 0,0-1 0 0 0,-1 0 1 0 0,0-1-1 0 0,-8 8 0 0 0,-11 8 61 0 0,-38 26 0 0 0,33-27-75 0 0,-13 12-762 0 0,-70 67 0 0 0,84-72 685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0 5913 0 0,'0'0'351'0'0,"5"15"-923"0"0,14-5 1071 0 0,-12-7-512 0 0,0 0 0 0 0,0 0 1 0 0,0 1-1 0 0,0 0 1 0 0,0 1-1 0 0,-1 0 0 0 0,0 0 1 0 0,0 0-1 0 0,0 1 0 0 0,0-1 1 0 0,-1 1-1 0 0,9 13 1 0 0,-11-14 13 0 0,-1-1 1 0 0,1 1-1 0 0,-1 0 0 0 0,1 0 1 0 0,-2 0-1 0 0,3 8 1 0 0,-3-10 20 0 0,-1 0 0 0 0,-1-1 1 0 0,1 1-1 0 0,0 0 0 0 0,-1-1 1 0 0,1 1-1 0 0,-1-1 0 0 0,1 1 0 0 0,-1 0 1 0 0,0-1-1 0 0,0 1 0 0 0,-1-1 1 0 0,1 0-1 0 0,0 1 0 0 0,-3 2 0 0 0,-39 52 226 0 0,-93 97 1 0 0,74-88-544 0 0,21-22 73 0 0,-5 1-110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6129 0 0,'0'0'-125'0'0,"12"8"-831"0"0,17 10 985 0 0,28 20 361 0 0,-56-37-367 0 0,0 0 1 0 0,0 0 0 0 0,-1-1-1 0 0,1 1 1 0 0,0 0 0 0 0,-1 0-1 0 0,1 0 1 0 0,-1 0 0 0 0,1 0 0 0 0,-1 1-1 0 0,0-1 1 0 0,1 0 0 0 0,-1 0-1 0 0,0 0 1 0 0,0 0 0 0 0,0 0-1 0 0,0 0 1 0 0,0 1 0 0 0,0-1 0 0 0,0 0-1 0 0,0 0 1 0 0,0 0 0 0 0,0 0-1 0 0,-1 0 1 0 0,1 1 0 0 0,0-1-1 0 0,-1 0 1 0 0,1 0 0 0 0,-1 0 0 0 0,1 0-1 0 0,-1 0 1 0 0,0 0 0 0 0,0 1-1 0 0,-31 35 477 0 0,22-27-393 0 0,-184 182-474 0 0,132-137 352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4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81 7146 0 0,'1'-2'200'0'0,"0"-1"0"0"0,0 0 0 0 0,0 0 0 0 0,-1 0 0 0 0,1 0 1 0 0,-1 0-1 0 0,1 0 0 0 0,-1 0 0 0 0,0 0 0 0 0,0 0 1 0 0,-1 0-1 0 0,1 0 0 0 0,-1 0 0 0 0,1 0 0 0 0,-1 0 1 0 0,0 0-1 0 0,0 0 0 0 0,0 0 0 0 0,-1 0 0 0 0,1 1 1 0 0,-1-1-1 0 0,1 0 0 0 0,-1 1 0 0 0,0 0 0 0 0,0-1 0 0 0,-4-3 1 0 0,5 6-153 0 0,1 2-221 0 0,-1 1 151 0 0,1-1-1 0 0,-1 1 1 0 0,0-1 0 0 0,0 1 0 0 0,0-1 0 0 0,0 0 0 0 0,0 1-1 0 0,-3 2 1 0 0,-7 18-8 0 0,6-8 47 0 0,0 0 0 0 0,-1 0 0 0 0,0-1-1 0 0,-1 0 1 0 0,-1 0 0 0 0,-13 18 0 0 0,-66 74 626 0 0,33-42 123 0 0,24-28 476 0 0,89-36-444 0 0,2-2-675 0 0,-3 0-60 0 0,1-1-1 0 0,93-19 1 0 0,-67-3-29 0 0,-64 18-38 0 0,2 0 0 0 0,-1 1-1 0 0,1 1 1 0 0,-1 1 0 0 0,1 1-1 0 0,40 0 1 0 0,-62 2-42 0 0,-1 1-1 0 0,1 0 1 0 0,-1 0 0 0 0,1 0-1 0 0,0 0 1 0 0,-1 0 0 0 0,1 0-1 0 0,0 0 1 0 0,-1 1 0 0 0,1-1-1 0 0,-1 0 1 0 0,1 0 0 0 0,-1 0-1 0 0,1 0 1 0 0,0 1-1 0 0,-1-1 1 0 0,1 0 0 0 0,-1 1-1 0 0,1-1 1 0 0,-1 0 0 0 0,1 1-1 0 0,-1-1 1 0 0,1 1 0 0 0,-1-1-1 0 0,0 1 1 0 0,1-1 0 0 0,-1 1-1 0 0,0-1 1 0 0,1 1 0 0 0,-1-1-1 0 0,0 1 1 0 0,0-1-1 0 0,1 1 1 0 0,-1 0 0 0 0,0-1-1 0 0,0 1 1 0 0,0-1 0 0 0,0 1-1 0 0,0 0 1 0 0,0 0 0 0 0,0 1-115 0 0,-1 0 0 0 0,1-1 0 0 0,-1 1 0 0 0,0-1 0 0 0,1 1 0 0 0,-1-1 0 0 0,0 1 1 0 0,0-1-1 0 0,0 1 0 0 0,0-1 0 0 0,-1 0 0 0 0,1 0 0 0 0,-3 2 0 0 0,-8 5-610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5 943 2793 0 0,'0'0'311'0'0,"-4"0"-167"0"0,4 0-137 0 0,6-1 259 0 0,0 1-1 0 0,0-2 0 0 0,0 1 1 0 0,0-1-1 0 0,0 1 1 0 0,0-2-1 0 0,0 1 0 0 0,6-4 1 0 0,-6 3-218 0 0,1-1 99 0 0,-4 3-18 0 0,7-4-36 0 0,1 0-1 0 0,0 1 1 0 0,0 0-1 0 0,1 1 1 0 0,20-3 0 0 0,22-7 234 0 0,261-65 1614 0 0,-113 32-903 0 0,530-112 1672 0 0,-536 121-2254 0 0,310-103 0 0 0,-47-9 941 0 0,0 37-1016 0 0,-432 106-376 0 0,121-28 75 0 0,151-29 242 0 0,-261 55-222 0 0,49-17-1 0 0,-49 13 20 0 0,-32 12-62 0 0,-5 0-33 0 0,-1 0 0 0 0,1 0 0 0 0,-1 0 0 0 0,1 0 1 0 0,0 0-1 0 0,-1 0 0 0 0,1 0 0 0 0,0 0 0 0 0,-1 0 1 0 0,1 0-1 0 0,0-1 0 0 0,-1 1 0 0 0,1 0 0 0 0,-1 0 0 0 0,1-1 1 0 0,0 1-1 0 0,-1 0 0 0 0,1-1 0 0 0,-1 1 0 0 0,1 0 0 0 0,-1-1 1 0 0,1 1-1 0 0,-1-1 0 0 0,0 1 0 0 0,1-1 0 0 0,-1 1 1 0 0,1-1-1 0 0,0-1 120 0 0,-39 30-12000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52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11 448 0 0,'0'0'3974'0'0,"-26"0"4175"0"0,68-5-8088 0 0,-34 3-54 0 0,-1 0 1 0 0,0 1-1 0 0,1 1 1 0 0,14-1-1 0 0,115 8 622 0 0,94 8-92 0 0,117-4 556 0 0,-108-8-520 0 0,217 38 107 0 0,-227-17-417 0 0,124-12 31 0 0,-92-6 44 0 0,474 66 1086 0 0,-636-60-1143 0 0,-44-6-38 0 0,0-2-1 0 0,84-6 0 0 0,-45-4 669 0 0,-94 6-520 0 0,39 0 125 0 0,-38 0-509 0 0,-1 0 0 0 0,0 0 0 0 0,1 1 0 0 0,-1-1 0 0 0,0 1 0 0 0,1-1 0 0 0,-1 1 0 0 0,0-1 0 0 0,0 1 0 0 0,1 0 0 0 0,-1-1 0 0 0,0 1 0 0 0,1 1 0 0 0,-1-1 1 0 0,1 0 0 0 0,-1 0 1 0 0,0 0-1 0 0,1 0 1 0 0,-1-1-1 0 0,1 1 1 0 0,-1 0-1 0 0,1-1 1 0 0,-1 1-1 0 0,1-1 1 0 0,0 0-1 0 0,-1 1 0 0 0,3-1 1 0 0,1 0 30 0 0,0 1 0 0 0,-1 0 0 0 0,1-1 0 0 0,-1 1 0 0 0,1 1 0 0 0,-1-1 0 0 0,8 4 0 0 0,5 1 18 0 0,12-2 241 0 0,-26-4-272 0 0,1 0-1 0 0,-1 0 0 0 0,1 0 0 0 0,-1 1 0 0 0,1 0 0 0 0,-1-1 0 0 0,1 1 0 0 0,4 2 0 0 0,-3-1-5 0 0,0-1 0 0 0,1 1-1 0 0,-1-2 1 0 0,1 1-1 0 0,-1 0 1 0 0,1-1-1 0 0,5-1 1 0 0,-10 1-22 0 0,-1 0 9 0 0,0 0-1 0 0,1 1 0 0 0,0-1-1 0 0,0 0 0 0 0,0 1 0 0 0,0-1 1 0 0,0 0-1 0 0,0 1 0 0 0,-1-1 0 0 0,1 1 0 0 0,0-1 1 0 0,0 1-1 0 0,-1 0 0 0 0,1-1 0 0 0,0 1 0 0 0,-1 0 1 0 0,1-1-1 0 0,-1 1 0 0 0,1 0 0 0 0,-1 0 0 0 0,1-1 1 0 0,-1 1-1 0 0,1 0 0 0 0,-1 0 0 0 0,0 0 0 0 0,0 0 1 0 0,1 0-1 0 0,-1 0 0 0 0,0 0 0 0 0,0 0 0 0 0,0-1 1 0 0,0 1-1 0 0,0 0 0 0 0,0 0 0 0 0,0 1 0 0 0,1 2 273 0 0,-1-4-282 0 0,0 2 188 0 0,11 6-304 0 0,-10 14-631 0 0,-1-14 1 0 0,1 0 1 0 0,-1 0-1 0 0,-1 0 0 0 0,-1 9 1 0 0,-4 0-1186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3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14 9154 0 0,'-2'-1'89'0'0,"1"-1"-1"0"0,-1 1 1 0 0,0 0-1 0 0,0 0 1 0 0,0 0-1 0 0,0 0 1 0 0,0 0 0 0 0,0 0-1 0 0,0 0 1 0 0,0 0-1 0 0,0 1 1 0 0,0-1 0 0 0,-1 1-1 0 0,1 0 1 0 0,0 0-1 0 0,0 0 1 0 0,0 0 0 0 0,-1 0-1 0 0,1 0 1 0 0,0 0-1 0 0,0 1 1 0 0,0-1 0 0 0,0 1-1 0 0,0 0 1 0 0,0-1-1 0 0,0 1 1 0 0,0 0-1 0 0,0 0 1 0 0,0 0 0 0 0,0 1-1 0 0,0-1 1 0 0,-2 2-1 0 0,-8 6-326 0 0,1 1-1 0 0,-1 0 0 0 0,-15 19 1 0 0,15-16 528 0 0,-25 30-172 0 0,2 1 1 0 0,2 2-1 0 0,2 1 1 0 0,2 1-1 0 0,3 2 0 0 0,1 1 1 0 0,-23 70-1 0 0,-20 55 442 0 0,-28 83 247 0 0,47-103 33 0 0,6 2-1 0 0,7 2 1 0 0,8 2 0 0 0,-11 209-1 0 0,38-272-339 0 0,5 1-1 0 0,20 128 1 0 0,56 195 367 0 0,-64-345-750 0 0,1-7 110 0 0,2-2 0 0 0,4 0 0 0 0,3-2-1 0 0,2 0 1 0 0,3-2 0 0 0,48 73-1 0 0,-63-117-150 0 0,0 0-1 0 0,2-1 1 0 0,0-1-1 0 0,1-1 1 0 0,23 17-1 0 0,-14-11 42 0 0,0 3 32 0 0,30 37 1 0 0,-42-44-107 0 0,1-1-1 0 0,1-1 0 0 0,0 0 1 0 0,1-1-1 0 0,31 20 0 0 0,-44-34-30 0 0,-1 0-1 0 0,1 0 0 0 0,0 0 0 0 0,-1-1 1 0 0,1 0-1 0 0,1-1 0 0 0,7 2 0 0 0,-12-3-9 0 0,0 1-1 0 0,1-1 1 0 0,-1 0-1 0 0,1 0 1 0 0,-1 0-1 0 0,0-1 0 0 0,1 1 1 0 0,-1 0-1 0 0,0-1 1 0 0,1 0-1 0 0,-1 1 0 0 0,0-1 1 0 0,0 0-1 0 0,1 0 1 0 0,-1-1-1 0 0,0 1 1 0 0,0 0-1 0 0,0-1 0 0 0,-1 1 1 0 0,1-1-1 0 0,3-2 1 0 0,2-6-89 0 0,0 0 0 0 0,-1 0 0 0 0,0-1 0 0 0,-1 1 1 0 0,0-1-1 0 0,0 0 0 0 0,5-23 0 0 0,-8 26-306 0 0,-1 0-1 0 0,0 0 1 0 0,0-1-1 0 0,-1 1 0 0 0,0-12 1 0 0,-1 15-204 0 0,1 1 1 0 0,-1-1 0 0 0,0 0-1 0 0,-1 0 1 0 0,1 1 0 0 0,-1-1-1 0 0,0 1 1 0 0,0-1 0 0 0,-5-7-1 0 0,-8-8-660 0 0,-3-5 977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5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22 152 7794 0 0,'-3'-4'113'0'0,"0"0"0"0"0,1 0 1 0 0,0 0-1 0 0,0 0 0 0 0,0 0 1 0 0,0-1-1 0 0,1 1 1 0 0,0 0-1 0 0,0-1 0 0 0,0 1 1 0 0,0-1-1 0 0,0 0 0 0 0,1 1 1 0 0,0-1-1 0 0,0 0 0 0 0,0 1 1 0 0,2-7-1 0 0,-1-14 309 0 0,-1 24-366 0 0,0 1 1 0 0,1-1-1 0 0,-1 1 1 0 0,0-1 0 0 0,1 0-1 0 0,-1 1 1 0 0,1-1-1 0 0,-1 1 1 0 0,0-1 0 0 0,1 1-1 0 0,-1-1 1 0 0,1 1-1 0 0,-1 0 1 0 0,1-1 0 0 0,-1 1-1 0 0,1-1 1 0 0,0 1-1 0 0,-1 0 1 0 0,1 0 0 0 0,-1-1-1 0 0,2 1 1 0 0,11-8 157 0 0,18-11-128 0 0,-24 14-10 0 0,-5 5-71 0 0,-1 1-1 0 0,1-1 0 0 0,-1 1 0 0 0,1 0 1 0 0,-1-1-1 0 0,1 1 0 0 0,-1 0 1 0 0,0 0-1 0 0,1 0 0 0 0,-1 0 0 0 0,0 0 1 0 0,0 0-1 0 0,0 0 0 0 0,0 1 1 0 0,0-1-1 0 0,0 0 0 0 0,1 2 1 0 0,14 20 19 0 0,24 43 0 0 0,-23-33 122 0 0,-1 1 1 0 0,18 56 0 0 0,44 177 908 0 0,-19-96-814 0 0,9 98 296 0 0,-66-262-521 0 0,30 196 552 0 0,-14-79-254 0 0,-7-41 405 0 0,0 149 0 0 0,-27 84-103 0 0,-25 59-288 0 0,11-110 44 0 0,-25 185 1096 0 0,8-184-1052 0 0,20-159-200 0 0,12-25 37 0 0,5-16-28 0 0,-12 55 156 0 0,-5 26 437 0 0,22-113-556 0 0,-4 10 70 0 0,-6 14 19 0 0,0 13-92 0 0,9-59-242 0 0,5-10-14 0 0,0 0 0 0 0,0 0-1 0 0,1 0 1 0 0,-1 0 0 0 0,0 0 0 0 0,1 0 0 0 0,-1 1-1 0 0,1-1 1 0 0,0 0 0 0 0,-1 3 0 0 0,1-4-6 0 0,-9-18-7005 0 0,6 11 5416 0 0,0-1 0 0 0,-2-12 0 0 0,-1 1-2064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10290 0 0,'0'-4'32'0'0,"-1"0"0"0"0,1 0 0 0 0,0-1 0 0 0,1 1 0 0 0,-1 0 0 0 0,1 0 0 0 0,0 0 0 0 0,0 0 0 0 0,0 0 0 0 0,0 0 0 0 0,1 0 0 0 0,0 0 0 0 0,0 1 0 0 0,0-1 0 0 0,0 0 0 0 0,0 1 0 0 0,1 0 0 0 0,-1-1 0 0 0,1 1 0 0 0,5-4 0 0 0,-5 3 215 0 0,1 1 0 0 0,0-1 0 0 0,-1-1 0 0 0,0 1 0 0 0,0 0 0 0 0,0-1 0 0 0,-1 0 0 0 0,1 1 0 0 0,-1-1 0 0 0,0 0 0 0 0,2-8 0 0 0,-3 10-333 0 0,1-5 290 0 0,10 10-98 0 0,-9 0-105 0 0,0 1 1 0 0,0-1-1 0 0,-1 1 1 0 0,1-1 0 0 0,-1 1-1 0 0,0 0 1 0 0,0 0-1 0 0,0 0 1 0 0,0 0-1 0 0,-1 1 1 0 0,1-1-1 0 0,-1 0 1 0 0,1 1 0 0 0,-1-1-1 0 0,0 1 1 0 0,-1-1-1 0 0,1 6 1 0 0,9 77 116 0 0,-9-69-92 0 0,5 67-795 0 0,-4-1 0 0 0,-13 130 0 0 0,4-162 316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7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6 181 1416 0 0,'0'0'2745'0'0,"1"-1"-2606"0"0,0 0-1 0 0,0 0 1 0 0,1 0 0 0 0,-1 0 0 0 0,0-1 0 0 0,-1 1-1 0 0,1-1 1 0 0,0 1 0 0 0,0 0 0 0 0,-1-1 0 0 0,1 1-1 0 0,0-4 1 0 0,4-7 50 0 0,-1 1 0 0 0,1-1 0 0 0,1 1 0 0 0,0 0 0 0 0,1 1 1 0 0,0-1-1 0 0,12-12 0 0 0,-11 15-58 0 0,0 0 0 0 0,1 0 0 0 0,0 1 0 0 0,0 0 0 0 0,12-6 0 0 0,-19 12-131 0 0,-1 0 0 0 0,1 0-1 0 0,0 0 1 0 0,0 0 0 0 0,0 1 0 0 0,0-1-1 0 0,0 0 1 0 0,0 1 0 0 0,1 0 0 0 0,-1-1-1 0 0,0 1 1 0 0,0 0 0 0 0,0 0 0 0 0,0 0-1 0 0,0 0 1 0 0,1 0 0 0 0,-1 1 0 0 0,0-1-1 0 0,0 1 1 0 0,0-1 0 0 0,0 1-1 0 0,0 0 1 0 0,0 0 0 0 0,0 0 0 0 0,0 0-1 0 0,-1 0 1 0 0,1 0 0 0 0,0 1 0 0 0,0-1-1 0 0,-1 0 1 0 0,1 1 0 0 0,-1 0 0 0 0,0-1-1 0 0,2 3 1 0 0,3 5 24 0 0,-1 1 0 0 0,0-1-1 0 0,-1 1 1 0 0,0 0 0 0 0,0 1 0 0 0,-1-1 0 0 0,-1 0-1 0 0,0 1 1 0 0,0 0 0 0 0,-1-1 0 0 0,0 1-1 0 0,-1 0 1 0 0,0 0 0 0 0,-1-1 0 0 0,0 1 0 0 0,-1 0-1 0 0,0-1 1 0 0,0 1 0 0 0,-1-1 0 0 0,-1 0-1 0 0,0 1 1 0 0,0-2 0 0 0,-1 1 0 0 0,0 0-1 0 0,-1-1 1 0 0,0 0 0 0 0,0-1 0 0 0,-15 16 0 0 0,18-20 79 0 0,-17 16 336 0 0,-38 29 1 0 0,52-44-234 0 0,0-1 1 0 0,0 0 0 0 0,-1 0-1 0 0,1-1 1 0 0,-1 0 0 0 0,1 0-1 0 0,-1-1 1 0 0,0 0 0 0 0,0 0-1 0 0,0 0 1 0 0,0-1 0 0 0,-9 1-1 0 0,17-11 374 0 0,1 2-567 0 0,1 1 0 0 0,0 0-1 0 0,0 0 1 0 0,0 1 0 0 0,1-1 0 0 0,0 1-1 0 0,0-1 1 0 0,0 1 0 0 0,0 0-1 0 0,1 1 1 0 0,0-1 0 0 0,0 1-1 0 0,9-6 1 0 0,-11 8-9 0 0,0-1 0 0 0,1 1-1 0 0,-1 0 1 0 0,0 0 0 0 0,1 1 0 0 0,-1-1 0 0 0,1 1 0 0 0,0-1 0 0 0,0 1 0 0 0,-1 1-1 0 0,1-1 1 0 0,7 0 0 0 0,-8 1-8 0 0,0 1 0 0 0,1-1-1 0 0,-1 1 1 0 0,0 0 0 0 0,0 1-1 0 0,0-1 1 0 0,-1 0 0 0 0,1 1 0 0 0,0-1-1 0 0,0 1 1 0 0,-1 0 0 0 0,1 0-1 0 0,-1 0 1 0 0,0 0 0 0 0,1 1-1 0 0,1 2 1 0 0,12 13 0 0 0,-6-6 215 0 0,1 0-1 0 0,1 0 1 0 0,0-1 0 0 0,1 0 0 0 0,0-1-1 0 0,28 17 1 0 0,-24-16 210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39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84 6849 0 0,'1'-4'117'0'0,"1"0"0"0"0,-1 0 0 0 0,1 0 0 0 0,0 0 0 0 0,0 0-1 0 0,0 0 1 0 0,0 1 0 0 0,1-1 0 0 0,-1 1 0 0 0,1-1-1 0 0,0 1 1 0 0,0 0 0 0 0,0 0 0 0 0,1 0 0 0 0,-1 1-1 0 0,1-1 1 0 0,6-3 0 0 0,-4 3-131 0 0,-1 1 0 0 0,1-1 0 0 0,0 1 1 0 0,0 0-1 0 0,0 0 0 0 0,1 1 0 0 0,-1-1 0 0 0,0 1 0 0 0,1 1 1 0 0,-1-1-1 0 0,10 2 0 0 0,-13-1 21 0 0,0 0 1 0 0,0 1-1 0 0,0-1 0 0 0,-1 1 1 0 0,1 0-1 0 0,0 0 0 0 0,0 0 1 0 0,-1 0-1 0 0,1 0 0 0 0,-1 0 1 0 0,1 1-1 0 0,-1-1 0 0 0,0 1 1 0 0,1 0-1 0 0,-1 0 1 0 0,0 0-1 0 0,0 0 0 0 0,0 0 1 0 0,0 0-1 0 0,-1 0 0 0 0,1 1 1 0 0,-1-1-1 0 0,1 1 0 0 0,-1-1 1 0 0,0 1-1 0 0,0-1 0 0 0,0 1 1 0 0,0 0-1 0 0,0 0 1 0 0,-1 0-1 0 0,1-1 0 0 0,-1 1 1 0 0,0 0-1 0 0,0 0 0 0 0,0 0 1 0 0,0 0-1 0 0,-1 4 0 0 0,-1 7 93 0 0,0-1-1 0 0,0 1 1 0 0,-2 0-1 0 0,0-1 1 0 0,0 0 0 0 0,-9 17-1 0 0,1-6 41 0 0,-2 0-1 0 0,-1-1 1 0 0,0-1-1 0 0,-2 0 1 0 0,0-1 0 0 0,-1-1-1 0 0,-2 0 1 0 0,0-2-1 0 0,-1 0 1 0 0,0-2 0 0 0,-34 20-1 0 0,55-35-104 0 0,-1 0 0 0 0,0-1 0 0 0,1 1 1 0 0,-1-1-1 0 0,0 1 0 0 0,1-1 0 0 0,-1 1 0 0 0,0-1 0 0 0,0 0 0 0 0,1 1 0 0 0,-1-1 1 0 0,0 0-1 0 0,0 0 0 0 0,0 1 0 0 0,1-1 0 0 0,-1 0 0 0 0,0 0 0 0 0,0 0 0 0 0,0 0 1 0 0,0 0-1 0 0,-1 0 0 0 0,6-14 925 0 0,-1 10-896 0 0,0-1 0 0 0,0 1 0 0 0,0-1 0 0 0,1 1 0 0 0,0 0 0 0 0,4-4 0 0 0,1 3-74 0 0,-1 0 0 0 0,1 1 0 0 0,0 0 0 0 0,1 0 0 0 0,-1 1 0 0 0,1 0 0 0 0,-1 0 0 0 0,1 1 0 0 0,0 1 0 0 0,0-1 1 0 0,19 1-1 0 0,-21 2-2 0 0,0 0 0 0 0,0 0 0 0 0,0 1 0 0 0,0 0 0 0 0,-1 0 0 0 0,1 1 0 0 0,0 0 0 0 0,-1 0 0 0 0,0 0 0 0 0,0 1 0 0 0,0 1 0 0 0,0-1 0 0 0,-1 1 0 0 0,1 0 0 0 0,6 7 0 0 0,-9-7 18 0 0,1-1 1 0 0,-1 1-1 0 0,1 0 0 0 0,-1 1 1 0 0,-1-1-1 0 0,1 1 0 0 0,-1 0 1 0 0,0 0-1 0 0,0 0 1 0 0,2 9-1 0 0,-4-11 24 0 0,0-1-1 0 0,-1 0 1 0 0,0 1-1 0 0,0-1 1 0 0,0 1 0 0 0,0-1-1 0 0,0 1 1 0 0,-1-1-1 0 0,0 0 1 0 0,0 1 0 0 0,0-1-1 0 0,0 0 1 0 0,0 1-1 0 0,0-1 1 0 0,-1 0 0 0 0,0 0-1 0 0,1 0 1 0 0,-1 0 0 0 0,0 0-1 0 0,-1-1 1 0 0,-3 5-1 0 0,-9 7 99 0 0,-1-1-1 0 0,0 0 0 0 0,-1-2 1 0 0,0 0-1 0 0,-1 0 0 0 0,0-2 1 0 0,-1 0-1 0 0,0-1 1 0 0,0-1-1 0 0,0-1 0 0 0,-1-1 1 0 0,0-1-1 0 0,0 0 0 0 0,-1-1 1 0 0,-22-1-1 0 0,41-1-253 0 0,0-1-1 0 0,0 0 0 0 0,0-1 1 0 0,-1 1-1 0 0,1 0 1 0 0,0 0-1 0 0,0-1 0 0 0,0 1 1 0 0,0-1-1 0 0,1 0 1 0 0,-1 0-1 0 0,0 1 0 0 0,0-1 1 0 0,0 0-1 0 0,1-1 1 0 0,-1 1-1 0 0,0 0 0 0 0,1 0 1 0 0,-1-1-1 0 0,1 1 1 0 0,-1-1-1 0 0,1 1 0 0 0,0-1 1 0 0,0 0-1 0 0,0 1 1 0 0,0-1-1 0 0,-2-3 0 0 0,1-5 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0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6 6601 0 0,'-1'0'-2'0'0,"0"-1"0"0"0,0 0-1 0 0,0 1 1 0 0,0-1-1 0 0,0 1 1 0 0,0-1-1 0 0,0 1 1 0 0,0 0 0 0 0,0-1-1 0 0,-1 1 1 0 0,1 0-1 0 0,0 0 1 0 0,0 0-1 0 0,0 0 1 0 0,0 0-1 0 0,-1 0 1 0 0,1 0 0 0 0,0 0-1 0 0,0 0 1 0 0,0 0-1 0 0,0 1 1 0 0,0-1-1 0 0,-2 1 1 0 0,0 1 4 0 0,0 0 0 0 0,0 0 0 0 0,0 0 0 0 0,0 0 0 0 0,0 0 0 0 0,1 1 0 0 0,-1-1 0 0 0,-2 4 0 0 0,-3 4 58 0 0,0 1 0 0 0,1 1 0 0 0,-8 15 0 0 0,-26 56 549 0 0,3 3-1 0 0,4 1 1 0 0,-28 111-1 0 0,-55 383 2408 0 0,109-502-2678 0 0,4-1 1 0 0,7 104 0 0 0,31 156 634 0 0,-21-227-649 0 0,10 30 157 0 0,60 201-1 0 0,-16-77 170 0 0,-55-210-530 0 0,62 236 210 0 0,-51-230-279 0 0,30 46 42 0 0,-50-100-77 0 0,1 1 1 0 0,1-1-1 0 0,0 0 0 0 0,0 0 1 0 0,0 0-1 0 0,1-1 1 0 0,0 0-1 0 0,0 0 0 0 0,12 8 1 0 0,0 1 36 0 0,2 1-136 0 0,1 0 0 0 0,1-2-1 0 0,0 0 1 0 0,1-2 0 0 0,1 0 0 0 0,-1-1-1 0 0,2-2 1 0 0,31 9 0 0 0,-49-18-2707 0 0,-19-10 2650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1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9 200 8650 0 0,'-2'-3'105'0'0,"1"0"0"0"0,0-1 0 0 0,0 1 0 0 0,0 0 0 0 0,0-1 0 0 0,0 1-1 0 0,1-1 1 0 0,-1 0 0 0 0,1 1 0 0 0,0-1 0 0 0,0 1 0 0 0,0-1 0 0 0,1 1 0 0 0,1-6 0 0 0,-1 5-127 0 0,1 0-1 0 0,0 0 1 0 0,1 1-1 0 0,-1-1 1 0 0,1 1 0 0 0,-1 0-1 0 0,1 0 1 0 0,0-1-1 0 0,0 2 1 0 0,1-1 0 0 0,-1 0-1 0 0,5-2 1 0 0,57-42 519 0 0,-52 39 474 0 0,0-1-1 0 0,-1-1 1 0 0,14-13-1 0 0,-26 23-983 0 0,0 0-1 0 0,1 0 0 0 0,-1 0 0 0 0,0 0 1 0 0,1 0-1 0 0,-1 0 0 0 0,1 0 0 0 0,-1 0 1 0 0,0 0-1 0 0,1 0 0 0 0,-1 0 0 0 0,0 0 1 0 0,1 0-1 0 0,-1 0 0 0 0,0 1 0 0 0,1-1 1 0 0,-1 0-1 0 0,0 0 0 0 0,1 0 1 0 0,-1 1-1 0 0,0-1 0 0 0,1 0 0 0 0,-1 0 1 0 0,0 1-1 0 0,0-1 0 0 0,1 0 0 0 0,-1 0 1 0 0,0 1-1 0 0,0-1 0 0 0,0 0 0 0 0,1 1 1 0 0,-1-1-1 0 0,0 0 0 0 0,0 1 0 0 0,0 0 1 0 0,32 39-32 0 0,-2 1 1 0 0,46 84-1 0 0,8 27 429 0 0,108 176-80 0 0,-131-237-272 0 0,-5 2 0 0 0,-4 2 0 0 0,-5 3 0 0 0,38 107 0 0 0,-67-144 63 0 0,21 117 0 0 0,-9 67 276 0 0,-17-127-137 0 0,15 166 306 0 0,-13 2 1 0 0,-22 295-1 0 0,-1-507-141 0 0,-3 0 0 0 0,-32 116 0 0 0,33-156-249 0 0,-1-1 0 0 0,-2 0 0 0 0,-1 0 0 0 0,-26 41 0 0 0,28-54-80 0 0,0-1-1 0 0,-2-1 1 0 0,0 0 0 0 0,-1-1-1 0 0,0-1 1 0 0,-2 0 0 0 0,-36 26-1 0 0,33-30 19 0 0,-1-1 1 0 0,-32 13-1 0 0,30-15-62 0 0,2 0 1 0 0,-31 20-1 0 0,5 17 30 0 0,25-6-86 0 0,22-40 83 0 0,-7 29-36 0 0,-7 12-17 0 0,14-41 0 0 0,0 0 0 0 0,0 0 0 0 0,0 0 0 0 0,0 1 0 0 0,0-1 0 0 0,0 0 0 0 0,0 0 0 0 0,0 0 0 0 0,1 0 0 0 0,-1 0 0 0 0,0 0 0 0 0,0 0 0 0 0,0 0 1 0 0,0 0-1 0 0,0 0 0 0 0,0 0 0 0 0,0 0 0 0 0,0 0 0 0 0,0-1 0 0 0,0 1 0 0 0,0 0 0 0 0,0 0 0 0 0,0 0 0 0 0,0 0 0 0 0,0 0 0 0 0,1 0 0 0 0,-1 0 0 0 0,0 0 0 0 0,0 0 0 0 0,0 0 0 0 0,0 0 0 0 0,0 0 0 0 0,0 0 0 0 0,0 0 0 0 0,0 0 0 0 0,0 0 0 0 0,0 0 0 0 0,0 0 1 0 0,0-1-1 0 0,-13 36 186 0 0,13-35-183 0 0,0 0-1 0 0,0 0 1 0 0,0-1 0 0 0,0 1-1 0 0,0 0 1 0 0,0 0-1 0 0,0 0 1 0 0,0 0-1 0 0,0 0 1 0 0,-1-1 0 0 0,1 1-1 0 0,0 0 1 0 0,0 0-1 0 0,0 0 1 0 0,0 0-1 0 0,0 0 1 0 0,0 0 0 0 0,0 0-1 0 0,-1-1 1 0 0,1 1-1 0 0,0 0 1 0 0,0 0-1 0 0,0 0 1 0 0,0 0 0 0 0,0 0-1 0 0,-1 0 1 0 0,1 0-1 0 0,0 0 1 0 0,0 0-1 0 0,0 0 1 0 0,0 0 0 0 0,-1 0-1 0 0,1 0 1 0 0,0 0-1 0 0,0 0 1 0 0,0 0-1 0 0,0 0 1 0 0,-1 0 0 0 0,1 0-1 0 0,0 0 1 0 0,0 0-1 0 0,0 0 1 0 0,0 0-1 0 0,0 0 1 0 0,-1 0 0 0 0,1 0-1 0 0,0 1 1 0 0,0-1-1 0 0,0 0 1 0 0,0 0-1 0 0,0 0 1 0 0,-1 0 0 0 0,1 0-1 0 0,0 0 1 0 0,0 0-1 0 0,0 1 1 0 0,0-1-1 0 0,0 0 1 0 0,0 0 0 0 0,0 0-1 0 0,0 0 1 0 0,0 1-1 0 0,0-1 1 0 0,0 0-1 0 0,0 0 1 0 0,0 0 0 0 0,0 0-1 0 0,0 1 1 0 0,0-1-1 0 0,-9-9-82 0 0,8 4 24 0 0,-1-1 0 0 0,1 1 0 0 0,-1 0 0 0 0,2-1 0 0 0,-1 1 0 0 0,0 0 0 0 0,1-1 0 0 0,1-7 0 0 0,-2-11-415 0 0,-2-14-690 0 0,-2 0-1 0 0,-2 1 0 0 0,-17-59 0 0 0,-2 22 191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3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80 6289 0 0,'-1'-5'131'0'0,"0"-1"-1"0"0,0 1 0 0 0,0 0 0 0 0,0-1 0 0 0,1 1 0 0 0,0-1 1 0 0,0 1-1 0 0,1-9 0 0 0,1-8-19 0 0,-2 22-43 0 0,8 10-265 0 0,-5-4 169 0 0,-1 0 1 0 0,0-1-1 0 0,-1 1 1 0 0,1 0-1 0 0,-1 0 1 0 0,0 0-1 0 0,-1 0 0 0 0,1 12 1 0 0,-8 54-4 0 0,4-39 15 0 0,-36 206 100 0 0,28-179-28 0 0,-6 11 440 0 0,-28 76 0 0 0,43-143-461 0 0,18-117 1403 0 0,12-55-1569 0 0,13-65 1265 0 0,-40 222-932 0 0,1 1 1 0 0,-2-1-1 0 0,0-15 1 0 0,0 11-432 0 0,9 34-284 0 0,0-5 414 0 0,55 125 730 0 0,-41-94-372 0 0,-2 1 0 0 0,20 66 0 0 0,-3-10 239 0 0,-5-12-81 0 0,1 27 98 0 0,-33-116-427 0 0,-26-21-3929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05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40 112 2553 0 0,'-10'-9'931'0'0,"0"4"-595"0"0,-1 1 877 0 0,10 4-1184 0 0,1 0 0 0 0,0 0 0 0 0,-1 0 0 0 0,1 0 0 0 0,0 0 0 0 0,-1 0 0 0 0,1 0 0 0 0,0 0 0 0 0,-1 0-1 0 0,1-1 1 0 0,0 1 0 0 0,0 0 0 0 0,-1 0 0 0 0,1 0 0 0 0,0 0 0 0 0,0 0 0 0 0,-1-1 0 0 0,1 1 0 0 0,0 0 0 0 0,0 0 0 0 0,-1 0 0 0 0,1-1 0 0 0,0 1 0 0 0,0 0 0 0 0,0 0-1 0 0,-1-1 1 0 0,1 1 0 0 0,0 0 0 0 0,0 0 0 0 0,0-1 0 0 0,0 1 0 0 0,0 0 0 0 0,0-1 0 0 0,0 1 0 0 0,0 0 0 0 0,-1-1 0 0 0,1 1 0 0 0,0 0 0 0 0,0-1 0 0 0,0 1 0 0 0,1 0-1 0 0,-1 0 1 0 0,0-1 0 0 0,0 1 0 0 0,0 0 0 0 0,0-1 0 0 0,0 1 0 0 0,0 0 0 0 0,0-1 0 0 0,0 1 0 0 0,1 0 0 0 0,-1 0 0 0 0,0-1 0 0 0,0 1 0 0 0,0 0 0 0 0,1 0 0 0 0,-1 0-1 0 0,0-1 1 0 0,10-12 255 0 0,1 6-57 0 0,0 2 0 0 0,0-1 0 0 0,1 2 0 0 0,-1-1 0 0 0,24-4-1 0 0,-35 9-225 0 0,30-6 404 0 0,-22 5-251 0 0,-1 0 0 0 0,0-1 0 0 0,1 0 0 0 0,-1 0 0 0 0,0-1 0 0 0,0 0 0 0 0,8-4 0 0 0,-13 6-149 0 0,1 0-1 0 0,-1 0 0 0 0,1 1 1 0 0,0-1-1 0 0,-1 1 0 0 0,1-1 1 0 0,0 1-1 0 0,-1 0 0 0 0,1 0 0 0 0,0 0 1 0 0,0 1-1 0 0,-1-1 0 0 0,1 1 1 0 0,-1-1-1 0 0,1 1 0 0 0,0 0 0 0 0,-1 0 1 0 0,1 0-1 0 0,-1 0 0 0 0,0 0 1 0 0,1 1-1 0 0,-1-1 0 0 0,0 1 1 0 0,3 2-1 0 0,3 1 0 0 0,-1 1 0 0 0,1 0 0 0 0,-1 1-1 0 0,0 0 1 0 0,9 12 0 0 0,-2 4 67 0 0,0 1 1 0 0,-2 1-1 0 0,0 0 0 0 0,10 35 0 0 0,-4-9 0 0 0,-12-35-18 0 0,-2 1 1 0 0,0 0-1 0 0,-1 0 1 0 0,-1 0-1 0 0,0 0 1 0 0,-1 22-1 0 0,-10 107 272 0 0,6-121-253 0 0,-4 30 62 0 0,4-36-71 0 0,1 0 1 0 0,0 0-1 0 0,1 1 0 0 0,4 33 1 0 0,31 126 163 0 0,-27-152-192 0 0,1-1 0 0 0,1 0 0 0 0,2-1 0 0 0,21 39 0 0 0,-27-56 12 0 0,1-1 0 0 0,-1 0 0 0 0,1 0-1 0 0,0 0 1 0 0,1-1 0 0 0,0 0 0 0 0,0 0-1 0 0,0-1 1 0 0,1 0 0 0 0,0 0 0 0 0,-1-1 0 0 0,2 1-1 0 0,-1-2 1 0 0,0 1 0 0 0,1-2 0 0 0,10 3-1 0 0,9 1 193 0 0,0-2-1 0 0,0 0 0 0 0,52-2 1 0 0,-27-19 398 0 0,-61 22-722 0 0,-73 80 51 0 0,62-65 12 0 0,0 1 0 0 0,-18 24-1 0 0,31-36 20 0 0,-15 17-8 0 0,2 0 1 0 0,1 2-1 0 0,1 0 1 0 0,1 1 0 0 0,-15 42-1 0 0,13-23 7 0 0,-48 148 65 0 0,61-174-11 0 0,0 0 1 0 0,1 0-1 0 0,2 0 0 0 0,0 0 1 0 0,1 1-1 0 0,2-1 1 0 0,3 24-1 0 0,9 21 106 0 0,26 76 0 0 0,-5-22-33 0 0,2 0 190 0 0,94 214 1 0 0,-71-219 190 0 0,-39-79-415 0 0,-1 0 1 0 0,-2 1 0 0 0,13 43 0 0 0,-23-56-64 0 0,-1 0 0 0 0,-1 0 0 0 0,-1 1 0 0 0,-2-1 0 0 0,0 1 0 0 0,-2 0 0 0 0,-2 29 0 0 0,-1-33-1 0 0,3-10-5 0 0,-1 0 0 0 0,-1 0 0 0 0,0 0 0 0 0,-1-1 0 0 0,0 1 0 0 0,0-1 0 0 0,-1 1 0 0 0,-1-1 0 0 0,-7 14 0 0 0,-34 44 581 0 0,41-62-446 0 0,4-5-121 0 0,0 0-1 0 0,0-1 0 0 0,0 1 1 0 0,0 0-1 0 0,0-1 1 0 0,0 1-1 0 0,-1-1 1 0 0,1 1-1 0 0,-1-1 0 0 0,1 0 1 0 0,-1 0-1 0 0,0 0 1 0 0,1 0-1 0 0,-1 0 1 0 0,-2 1-1 0 0,-133 52 903 0 0,105-40-841 0 0,-1-1 0 0 0,0-2-1 0 0,-1-1 1 0 0,-1-1 0 0 0,0-2-1 0 0,-40 3 1 0 0,37-9 196 0 0,22 0-220 0 0,0 0 0 0 0,0 0 0 0 0,0 1 0 0 0,-21 6-1 0 0,36-7-91 0 0,0-1 0 0 0,0 0 0 0 0,1 0-1 0 0,-1 1 1 0 0,0-1 0 0 0,0 1 0 0 0,0-1-1 0 0,0 1 1 0 0,1-1 0 0 0,-1 1 0 0 0,0 0-1 0 0,0-1 1 0 0,1 1 0 0 0,-1 0 0 0 0,0-1-1 0 0,1 1 1 0 0,-1 0 0 0 0,1 0 0 0 0,-1 0-1 0 0,1-1 1 0 0,-1 1 0 0 0,1 0 0 0 0,0 0-1 0 0,-1 0 1 0 0,1 0 0 0 0,0 0 0 0 0,0 0-1 0 0,0 0 1 0 0,0 0 0 0 0,0 1 0 0 0,-7 21-1097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5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35 14179 0 0,'-2'-3'151'0'0,"-1"0"51"0"0,1 0 1 0 0,-1 0 0 0 0,0 0-1 0 0,0 0 1 0 0,0 1-1 0 0,0-1 1 0 0,0 1-1 0 0,-1-1 1 0 0,1 1 0 0 0,-7-2-1 0 0,9 36-207 0 0,-6 91 105 0 0,-3 132 24 0 0,-18 75 1098 0 0,27-322-1099 0 0,1-1-1 0 0,-1 1 1 0 0,0 0 0 0 0,-1 0 0 0 0,0 0 0 0 0,0-1 0 0 0,-1 1 0 0 0,-4 9 0 0 0,6-15-160 0 0,-9 0-1046 0 0,-15 1 855 0 0,5-4 179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3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10698 0 0,'0'0'164'0'0,"2"0"-82"0"0,5 1 14 0 0,-1-1 0 0 0,0-1 1 0 0,0 1-1 0 0,0-1 1 0 0,1 0-1 0 0,-1 0 0 0 0,0-1 1 0 0,10-3-1 0 0,54-25 488 0 0,-54 23-491 0 0,163-63 51 0 0,-173 68-1815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4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1216 0 0,'0'0'1542'0'0,"11"19"-645"0"0,-6-13-777 0 0,-1 1 0 0 0,0 0 0 0 0,0 0-1 0 0,0 0 1 0 0,-1 0 0 0 0,0 1-1 0 0,-1-1 1 0 0,4 16 0 0 0,-3-4 87 0 0,-1-1-1 0 0,0 32 1 0 0,1 9 575 0 0,16 91 1 0 0,-13-113-547 0 0,6 11 1248 0 0,-12-51-1523 0 0,-1-12-515 0 0,-1 1 0 0 0,0-1-1 0 0,-7-19 1 0 0,-4-30-1648 0 0,7 34 1494 0 0,0 1 0 0 0,-12-32 0 0 0,9 31 1011 0 0,0 0 0 0 0,-3-33 0 0 0,11 49-195 0 0,2 0 1 0 0,0 0 0 0 0,0 1 0 0 0,1-1 0 0 0,1 0 0 0 0,0 1-1 0 0,1 0 1 0 0,1 0 0 0 0,7-15 0 0 0,-9 21 56 0 0,0 0 0 0 0,1 0 1 0 0,0 0-1 0 0,1 1 0 0 0,0 0 0 0 0,0 0 1 0 0,0 0-1 0 0,0 1 0 0 0,10-8 1 0 0,-13 12-108 0 0,-1-1 0 0 0,1 0 0 0 0,0 1 0 0 0,0 0 0 0 0,0-1 1 0 0,0 1-1 0 0,0 0 0 0 0,0 0 0 0 0,0 0 0 0 0,0 0 0 0 0,1 1 1 0 0,-1-1-1 0 0,0 0 0 0 0,0 1 0 0 0,1 0 0 0 0,-1-1 1 0 0,0 1-1 0 0,1 0 0 0 0,-1 0 0 0 0,0 1 0 0 0,1-1 0 0 0,-1 0 1 0 0,0 1-1 0 0,1-1 0 0 0,-1 1 0 0 0,0 0 0 0 0,0 0 0 0 0,0 0 1 0 0,0 0-1 0 0,0 0 0 0 0,0 0 0 0 0,0 0 0 0 0,0 1 0 0 0,3 2 1 0 0,-3-1-12 0 0,0 1 1 0 0,0-1-1 0 0,0 1 0 0 0,0-1 1 0 0,0 1-1 0 0,-1 0 1 0 0,0 0-1 0 0,0-1 1 0 0,0 1-1 0 0,0 0 1 0 0,0 0-1 0 0,-1 6 1 0 0,0 52 290 0 0,0-47-297 0 0,0-1 2 0 0,-1-1 0 0 0,0 1 0 0 0,0-1 1 0 0,-1 1-1 0 0,-1-1 0 0 0,-1 0 0 0 0,0 0 0 0 0,0 0 0 0 0,-1 0 0 0 0,-7 12 1 0 0,12-25-54 0 0,-1 3 1436 0 0,10-2-1091 0 0,-2-1-350 0 0,-1 0 0 0 0,1 1 0 0 0,-1 0 0 0 0,0 0 0 0 0,1 0 0 0 0,-1 1 1 0 0,0 0-1 0 0,0 0 0 0 0,0 0 0 0 0,0 1 0 0 0,0 0 0 0 0,-1 0 0 0 0,1 1 1 0 0,9 7-1 0 0,-9-5 12 0 0,0 0 0 0 0,0 1 0 0 0,0 0 0 0 0,-1 0 0 0 0,0 1 0 0 0,-1-1 0 0 0,1 1 0 0 0,-2 0 0 0 0,7 16 0 0 0,-5-7 68 0 0,-1 0 0 0 0,0 0 0 0 0,-2 1 0 0 0,0-1 0 0 0,-1 0 0 0 0,0 1 0 0 0,-2-1-1 0 0,0 1 1 0 0,-1-1 0 0 0,-7 31 0 0 0,7-40 33 0 0,-1 0 0 0 0,-1 0-1 0 0,1-1 1 0 0,-1 0 0 0 0,-1 0 0 0 0,1 0 0 0 0,-1 0-1 0 0,-1 0 1 0 0,1-1 0 0 0,-1 0 0 0 0,0 0-1 0 0,0-1 1 0 0,0 0 0 0 0,-1 0 0 0 0,0 0-1 0 0,-12 5 1 0 0,13-6-12 0 0,-1-1 0 0 0,1 0 0 0 0,-1-1 0 0 0,1 0-1 0 0,-1 0 1 0 0,0 0 0 0 0,0-1 0 0 0,0 0 0 0 0,0 0 0 0 0,0-1-1 0 0,0 0 1 0 0,0 0 0 0 0,0 0 0 0 0,0-1 0 0 0,0 0 0 0 0,0-1-1 0 0,1 0 1 0 0,-1 0 0 0 0,0 0 0 0 0,-7-4 0 0 0,9 3-20 0 0,-1 0 0 0 0,1 0 0 0 0,0-1 0 0 0,0 0 0 0 0,0 0 0 0 0,1 0 0 0 0,-1-1 1 0 0,-4-6-1 0 0,11 11-81 0 0,1 0 0 0 0,0 0 0 0 0,-1 1 0 0 0,1-1 1 0 0,-1 1-1 0 0,1 0 0 0 0,0-1 0 0 0,-1 1 1 0 0,0 0-1 0 0,4 3 0 0 0,-4-3 121 0 0,-2-1-144 0 0,1 0 1 0 0,-1 0-1 0 0,0 0 0 0 0,0 0 1 0 0,1 0-1 0 0,-1 1 0 0 0,0-1 0 0 0,0 0 1 0 0,1 0-1 0 0,-1 0 0 0 0,0 1 0 0 0,0-1 1 0 0,0 0-1 0 0,1 0 0 0 0,-1 1 1 0 0,0-1-1 0 0,0 0 0 0 0,0 0 0 0 0,0 1 1 0 0,0-1-1 0 0,1 0 0 0 0,-1 0 0 0 0,0 1 1 0 0,0-1-1 0 0,0 0 0 0 0,0 1 1 0 0,0-1-1 0 0,0 0 0 0 0,0 1 0 0 0,0-1 1 0 0,0 0-1 0 0,0 1 0 0 0,0-1 0 0 0,0 0 1 0 0,0 0-1 0 0,0 1 0 0 0,-1-1 0 0 0,1 0 1 0 0,0 1-1 0 0,0-1 0 0 0,0 0 1 0 0,0 0-1 0 0,0 1 0 0 0,-1-1 0 0 0,1 0 1 0 0,0 0-1 0 0,-15 16-14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5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2296 0 0,'0'0'3268'0'0,"0"-17"685"0"0,0 10-6101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2:59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3305 0 0,'0'0'512'0'0,"0"-1"-720"0"0,0-1-288 0 0,0 1-16 0 0,0-1 79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0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1 192 0 0,'0'0'5732'0'0,"41"0"-1460"0"0,61-1-2986 0 0,-56 13-1278 0 0,-2 0 1 0 0,-48-13-6 0 0,6 0 1 0 0,17 6 132 0 0,142 28 130 0 0,-100-19-72 0 0,-36-8 46 0 0,0-1 1 0 0,29 3 0 0 0,-25-5-204 0 0,0 2 1 0 0,-1 1-1 0 0,32 11 0 0 0,48 11 203 0 0,-14-9 83 0 0,37 6-64 0 0,-54-12-52 0 0,-51-7-18 0 0,46 3-1 0 0,41 2 132 0 0,22 1 154 0 0,168-2 20 0 0,314 0 403 0 0,-510-7-721 0 0,74-3 193 0 0,52-2 176 0 0,2 1-207 0 0,-84-2 1 0 0,-71-4-161 0 0,-60 3-90 0 0,0 2 0 0 0,37 1 0 0 0,-47 1-38 0 0,0-1-1 0 0,0 0 0 0 0,0 0 0 0 0,0-1 1 0 0,9-3-1 0 0,-8 3-7 0 0,1-1 1 0 0,-1 1-1 0 0,17 0 1 0 0,66-7 317 0 0,-58 5-299 0 0,-17 0-35 0 0,6 1 12 0 0,24 3-21 0 0,-36 0-9 0 0,1 0-1 0 0,-1 1 1 0 0,22 3 0 0 0,-34-4-97 0 0,0 1-1 0 0,0-1 0 0 0,0 0 0 0 0,0 0 1 0 0,0 0-1 0 0,0 0 0 0 0,0 0 1 0 0,0 0-1 0 0,0 0 0 0 0,0 0 1 0 0,0 0-1 0 0,-1 0 0 0 0,1 0 1 0 0,0 0-1 0 0,0-1 0 0 0,0 1 1 0 0,0 0-1 0 0,0-1 0 0 0,0 1 1 0 0,-1-1-1 0 0,1 1 0 0 0,0-1 0 0 0,0 1 1 0 0,-1-1-1 0 0,1 0 0 0 0,0 1 1 0 0,0-2-1 0 0,9-24-1108 0 0,-6 15-415 0 0,-3 7 1102 0 0,0 1 0 0 0,0-1 0 0 0,0 0-1 0 0,0 1 1 0 0,-1-1 0 0 0,1 1 0 0 0,-1-1 0 0 0,0 0 0 0 0,0 0 0 0 0,0 1 0 0 0,-1-1 0 0 0,1 0 0 0 0,-1 1 0 0 0,0-1 0 0 0,0 1 0 0 0,0-1 0 0 0,-2-3-1 0 0,-5-5-1057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9026 0 0,'0'0'596'0'0,"22"25"-565"0"0,19 8 79 0 0,-39-32-90 0 0,0 1 0 0 0,0-1 0 0 0,0 0-1 0 0,1 1 1 0 0,-1-1 0 0 0,0 0 0 0 0,1 0-1 0 0,-1-1 1 0 0,0 1 0 0 0,1 0 0 0 0,-1-1-1 0 0,1 1 1 0 0,-1-1 0 0 0,5 0-1 0 0,2 1 94 0 0,19 2 138 0 0,-22-2-194 0 0,1-1-1 0 0,-1 1 1 0 0,1 0 0 0 0,-1 1-1 0 0,0-1 1 0 0,0 1-1 0 0,0 0 1 0 0,0 1 0 0 0,0 0-1 0 0,0 0 1 0 0,6 4-1 0 0,-5-1-7 0 0,0 0-1 0 0,-1 1 0 0 0,0-1 0 0 0,-1 1 0 0 0,9 13 1 0 0,16 19 144 0 0,-30-39-106 0 0,0 29 60 0 0,0-23-147 0 0,0 1 0 0 0,-1-1 0 0 0,0 0 0 0 0,0 0 1 0 0,0 0-1 0 0,-1 1 0 0 0,0-1 0 0 0,0-1 1 0 0,-1 1-1 0 0,1 0 0 0 0,-1 0 0 0 0,-1-1 1 0 0,1 0-1 0 0,-1 0 0 0 0,0 0 0 0 0,-8 9 1 0 0,-26 15-1487 0 0,-1-1 0 0 0,-1-1 1 0 0,-62 29-1 0 0,57-32-210 0 0,9-3 289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5601 0 0,'0'0'1986'0'0,"11"5"-1139"0"0,89 18 269 0 0,-89-19-985 0 0,-1 1 0 0 0,0 0-1 0 0,0 0 1 0 0,0 1 0 0 0,0 1 0 0 0,-1-1 0 0 0,0 2 0 0 0,-1-1-1 0 0,1 1 1 0 0,13 18 0 0 0,-20-22-113 0 0,0 0-1 0 0,0 0 1 0 0,-1 1-1 0 0,0-1 1 0 0,1 1 0 0 0,-1-1-1 0 0,-1 1 1 0 0,1-1 0 0 0,-1 1-1 0 0,0-1 1 0 0,0 1-1 0 0,0-1 1 0 0,-1 1 0 0 0,1-1-1 0 0,-1 1 1 0 0,0-1-1 0 0,0 1 1 0 0,-1-1 0 0 0,1 1-1 0 0,-1-1 1 0 0,0 0 0 0 0,-4 6-1 0 0,-7 10-69 0 0,0 0-1 0 0,-1-1 1 0 0,-21 22 0 0 0,7-9-413 0 0,-51 81-2112 0 0,56-82 2460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5769 0 0,'0'0'1418'0'0,"0"1"-1604"0"0,0 0 227 0 0,1 0 1 0 0,-1 0 0 0 0,0 0 0 0 0,0 0 0 0 0,1 0-1 0 0,-1 0 1 0 0,0 0 0 0 0,1-1 0 0 0,-1 1-1 0 0,1 0 1 0 0,-1 0 0 0 0,1 0 0 0 0,-1-1 0 0 0,1 1-1 0 0,-1 0 1 0 0,2 0 0 0 0,3 3 47 0 0,20 16 433 0 0,-1 1 0 0 0,41 47 0 0 0,-59-61-428 0 0,0 1 0 0 0,-1 0 0 0 0,0 0 1 0 0,0 0-1 0 0,-1 1 0 0 0,0-1 1 0 0,-1 1-1 0 0,0 0 0 0 0,0 0 0 0 0,0 1 1 0 0,-2-1-1 0 0,1 0 0 0 0,-1 1 0 0 0,0 18 1 0 0,-2-23-51 0 0,0 1 0 0 0,-1-1 0 0 0,1 0 0 0 0,-1 1 0 0 0,0-1 0 0 0,-1 0 0 0 0,1 0 1 0 0,-1 0-1 0 0,0 0 0 0 0,0-1 0 0 0,-1 1 0 0 0,1-1 0 0 0,-1 0 0 0 0,-6 6 0 0 0,-9 7-95 0 0,-38 26-1 0 0,50-38-44 0 0,-82 48-1283 0 0,57-34 1326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6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 2769 0 0,'0'0'1497'0'0,"-1"-13"438"0"0,3 13-1950 0 0,-2-1 2 0 0,0 1 1 0 0,1 0-1 0 0,-1 0 1 0 0,0 0 0 0 0,0 0-1 0 0,0 0 1 0 0,1 0-1 0 0,-1-1 1 0 0,0 1-1 0 0,0 0 1 0 0,1 0 0 0 0,-1 0-1 0 0,0 0 1 0 0,0 0-1 0 0,0 0 1 0 0,1 0-1 0 0,-1 0 1 0 0,0 0 0 0 0,0 0-1 0 0,1 0 1 0 0,-1 0-1 0 0,0 0 1 0 0,0 0-1 0 0,1 0 1 0 0,-1 0 0 0 0,0 1-1 0 0,0-1 1 0 0,0 0-1 0 0,1 0 1 0 0,-1 0-1 0 0,0 0 1 0 0,0 0 0 0 0,0 0-1 0 0,0 1 1 0 0,1-1-1 0 0,-1 0 1 0 0,0 0-1 0 0,0 0 1 0 0,0 0 0 0 0,0 1-1 0 0,0-1 1 0 0,1 0-1 0 0,-1 0 1 0 0,0 0-1 0 0,0 1 1 0 0,0-1 0 0 0,0 1-1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7058 0 0,'0'0'1959'0'0,"2"5"-1737"0"0,1 9-257 0 0,-1 1-1 0 0,0 0 0 0 0,-1 0 0 0 0,-1 17 0 0 0,3 29 83 0 0,-2-40-19 0 0,-1-1-1 0 0,-1 1 1 0 0,-4 23-1 0 0,0 8 119 0 0,5 14 2173 0 0,7-67-2089 0 0,79-19-115 0 0,24-5-125 0 0,-38 12 102 0 0,47-5-3348 0 0,-106 13 111 0 0,-10 0 1254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30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72 3457 0 0,'-1'-8'6368'0'0,"14"-4"-4313"0"0,12-1-2549 0 0,7-2 755 0 0,14-3 177 0 0,-40 16-412 0 0,0 1 0 0 0,0 0 0 0 0,0 0 0 0 0,1 1 0 0 0,-1 0 0 0 0,0 0 0 0 0,0 0 0 0 0,0 1 0 0 0,0 0 0 0 0,0 0 0 0 0,0 0 0 0 0,0 1 0 0 0,6 2 0 0 0,-8-2-24 0 0,-1 0 1 0 0,0 0-1 0 0,1 0 0 0 0,-1 0 0 0 0,0 0 0 0 0,0 1 1 0 0,-1-1-1 0 0,1 1 0 0 0,0 0 0 0 0,-1 0 0 0 0,0 0 1 0 0,1 0-1 0 0,-1 0 0 0 0,0 1 0 0 0,-1-1 1 0 0,1 0-1 0 0,-1 1 0 0 0,1 0 0 0 0,-1-1 0 0 0,0 1 1 0 0,0 0-1 0 0,0 5 0 0 0,1 8 72 0 0,2 5 30 0 0,-2-1-1 0 0,-1 34 0 0 0,-1-48-62 0 0,-1 0 0 0 0,0 0 0 0 0,0 0-1 0 0,-1-1 1 0 0,0 1 0 0 0,0 0 0 0 0,0-1 0 0 0,-1 1 0 0 0,0-1-1 0 0,0 0 1 0 0,-1 1 0 0 0,-4 4 0 0 0,-4 4 96 0 0,-1-1-1 0 0,0-1 1 0 0,-1-1 0 0 0,-1 0-1 0 0,0 0 1 0 0,0-1-1 0 0,-1-1 1 0 0,0-1 0 0 0,-1 0-1 0 0,0-2 1 0 0,-1 1 0 0 0,1-2-1 0 0,-1-1 1 0 0,-1 0 0 0 0,1-1-1 0 0,-1-1 1 0 0,1 0 0 0 0,-22-1 1080 0 0,40-3-1204 0 0,0 0 0 0 0,0 0 0 0 0,1 0 0 0 0,-1 0 0 0 0,0 0 0 0 0,1 1 0 0 0,-1-1 0 0 0,1 0 0 0 0,0 0 0 0 0,-1 0 0 0 0,1 0 0 0 0,-1 1 0 0 0,1-1 0 0 0,0 0 0 0 0,0 1 0 0 0,-1-1 0 0 0,1 1 0 0 0,0-1 0 0 0,0 0 0 0 0,0 1 0 0 0,0 0 0 0 0,0-1 0 0 0,0 1 0 0 0,0 0 0 0 0,-1-1 0 0 0,1 1 0 0 0,0 0 0 0 0,0 0 0 0 0,0 0 0 0 0,0 0 0 0 0,2 0 0 0 0,24-4 323 0 0,-17 3-328 0 0,-1 0 1 0 0,1 1-1 0 0,0 0 0 0 0,0 1 1 0 0,12 2-1 0 0,21 1 22 0 0,421-4 2153 0 0,-457-1-996 0 0,-23 2-5455 0 0,-15 5 3437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8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13003 0 0,'0'0'352'0'0,"2"5"-113"0"0,6 21-252 0 0,0 0 1 0 0,-2 1 0 0 0,-1 0-1 0 0,-1 1 1 0 0,0 34 0 0 0,-9 147-7 0 0,-1-58-78 0 0,-2 80 224 0 0,7-217-217 0 0,-6-44-6482 0 0,5 21 5731 0 0,-3-12-1626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09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467 76 8522 0 0,'-10'-1'97'0'0,"0"1"-1"0"0,1 0 1 0 0,-1 0 0 0 0,0 2 0 0 0,0-1 0 0 0,1 1-1 0 0,-1 0 1 0 0,1 1 0 0 0,-1 0 0 0 0,1 1 0 0 0,0-1-1 0 0,0 2 1 0 0,1 0 0 0 0,-1 0 0 0 0,1 0 0 0 0,0 1-1 0 0,-7 7 1 0 0,-9 8-101 0 0,1 2 0 0 0,1 1 0 0 0,-36 49 0 0 0,35-38 131 0 0,1 0 0 0 0,2 2 0 0 0,2 0 0 0 0,1 1 0 0 0,2 0 1 0 0,1 2-1 0 0,-15 77 0 0 0,24-84-40 0 0,2 0 0 0 0,2 1 0 0 0,1-1 0 0 0,1 1 0 0 0,2-1 0 0 0,2 0 0 0 0,1 0 0 0 0,1 0 0 0 0,2-1 0 0 0,1 0 1 0 0,1 0-1 0 0,2-1 0 0 0,1-1 0 0 0,25 39 0 0 0,-29-55 18 0 0,1 0 0 0 0,0 0 0 0 0,1-1 0 0 0,1 0 0 0 0,0-1 0 0 0,21 15 0 0 0,-11-12 138 0 0,0 0 1 0 0,0-2 0 0 0,39 17-1 0 0,-48-26-122 0 0,-1 0-1 0 0,1-1 1 0 0,1 0-1 0 0,-1-1 1 0 0,0-1-1 0 0,0 0 1 0 0,1-1-1 0 0,-1 0 1 0 0,1-1-1 0 0,-1-1 1 0 0,0 0-1 0 0,0-1 1 0 0,0-1-1 0 0,0 0 0 0 0,21-10 1 0 0,-5 1 100 0 0,0-2 1 0 0,-1-1 0 0 0,0-2-1 0 0,-2 0 1 0 0,43-37-1 0 0,-41 26 8 0 0,-1-1-1 0 0,-1-1 1 0 0,-2-1 0 0 0,-1-2-1 0 0,-1 0 1 0 0,-2-1 0 0 0,-2-2-1 0 0,24-60 1 0 0,-35 71-131 0 0,-1 0 0 0 0,0 0 0 0 0,-2-1 0 0 0,-1 0 1 0 0,-2 1-1 0 0,0-1 0 0 0,-2 0 0 0 0,-1 0 0 0 0,-1 0 0 0 0,-7-38 1 0 0,1 28-8 0 0,-2 0 0 0 0,-1 1 0 0 0,-1 0 0 0 0,-2 0 0 0 0,-2 2 0 0 0,-36-60 1 0 0,39 75-103 0 0,0 0 1 0 0,-1 1 0 0 0,-1 1-1 0 0,0 0 1 0 0,-1 2 0 0 0,-29-23-1 0 0,33 29-187 0 0,-1 1-1 0 0,0 1 0 0 0,-1 0 1 0 0,0 0-1 0 0,0 1 0 0 0,0 1 0 0 0,0 1 1 0 0,-1 0-1 0 0,0 0 0 0 0,-27-1 1 0 0,15 4-583 0 0,0 2 0 0 0,-1 2 1 0 0,1 0-1 0 0,0 2 0 0 0,0 1 1 0 0,1 0-1 0 0,-29 13 0 0 0,-11 3-249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3:49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13051 0 0,'1'-1'114'0'0,"-1"0"1"0"0,1 0 0 0 0,-1 0-1 0 0,0 0 1 0 0,1 0 0 0 0,-1 0-1 0 0,0 0 1 0 0,0 0-1 0 0,1 0 1 0 0,-1 0 0 0 0,0-1-1 0 0,0 1 1 0 0,0 0 0 0 0,0 0-1 0 0,0 0 1 0 0,-1 0-1 0 0,1-2 1 0 0,-3 1 570 0 0,3 13-793 0 0,2 0 84 0 0,1-1-1 0 0,0 0 0 0 0,1 0 1 0 0,0-1-1 0 0,0 1 0 0 0,1-1 1 0 0,10 15-1 0 0,3 7 32 0 0,-15-26 5 0 0,1 3 2 0 0,0 0 0 0 0,0 0 0 0 0,1-1 0 0 0,10 12 0 0 0,-14-17-1 0 0,0-1-1 0 0,0 0 0 0 0,0 0 0 0 0,0-1 0 0 0,0 1 0 0 0,0 0 0 0 0,0 0 0 0 0,1 0 1 0 0,-1-1-1 0 0,0 1 0 0 0,0 0 0 0 0,1-1 0 0 0,-1 0 0 0 0,0 1 0 0 0,1-1 1 0 0,-1 0-1 0 0,0 1 0 0 0,1-1 0 0 0,-1 0 0 0 0,0 0 0 0 0,1 0 0 0 0,-1 0 1 0 0,1 0-1 0 0,-1 0 0 0 0,0-1 0 0 0,1 1 0 0 0,-1 0 0 0 0,0-1 0 0 0,1 1 1 0 0,-1-1-1 0 0,0 0 0 0 0,0 1 0 0 0,1-1 0 0 0,-1 0 0 0 0,0 1 0 0 0,0-1 0 0 0,0 0 1 0 0,1-1-1 0 0,172-157 1508 0 0,-174 159-1513 0 0,1-1 0 0 0,0 0 0 0 0,-1 0 0 0 0,1 0 0 0 0,0 1 0 0 0,0-1 0 0 0,0 0 0 0 0,-1 1 0 0 0,1-1 0 0 0,0 1 0 0 0,0-1 0 0 0,0 1-1 0 0,0-1 1 0 0,0 1 0 0 0,0 0 0 0 0,0-1 0 0 0,0 1 0 0 0,0 0 0 0 0,0 0 0 0 0,0 0 0 0 0,0-1 0 0 0,0 1 0 0 0,0 1 0 0 0,0-1 0 0 0,1 0 0 0 0,-1 0 0 0 0,0 0 0 0 0,0 0 0 0 0,0 1 0 0 0,0-1 0 0 0,0 0 0 0 0,0 1-1 0 0,0-1 1 0 0,-1 1 0 0 0,1-1 0 0 0,0 1 0 0 0,0 0 0 0 0,0-1 0 0 0,0 1 0 0 0,-1 0 0 0 0,1-1 0 0 0,1 3 0 0 0,1 3-14 0 0,1 0 1 0 0,-1 0-1 0 0,0 1 1 0 0,-1-1-1 0 0,3 12 1 0 0,4 10 85 0 0,-6-21-39 0 0,0 0 0 0 0,0 0-1 0 0,1-1 1 0 0,0 1 0 0 0,0-1 0 0 0,0 0 0 0 0,1 0 0 0 0,0 0 0 0 0,0-1-1 0 0,1 1 1 0 0,-1-1 0 0 0,1 0 0 0 0,0-1 0 0 0,0 0 0 0 0,1 0 0 0 0,-1 0-1 0 0,14 5 1 0 0,-13-7-251 0 0,-1 1-1 0 0,1-1 0 0 0,0 1 0 0 0,-1 1 0 0 0,0-1 1 0 0,0 1-1 0 0,0 0 0 0 0,0 1 0 0 0,6 5 1 0 0,-1 6-1238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5:01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6121 0 0,'0'-17'919'0'0,"6"13"-169"0"0,6 13-774 0 0,45 53-345 0 0,-13-13 1093 0 0,82 71 0 0 0,74 48 489 0 0,-113-80-956 0 0,-31-26-27 0 0,-28-25 946 0 0,-33-30-3873 0 0,-8 4 2407 0 0,-5-7 166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5:02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20 11170 0 0,'0'0'264'0'0,"-8"-18"907"0"0,8 18-1201 0 0,-1-1 1 0 0,0 1-1 0 0,0 0 0 0 0,0 0 0 0 0,1 0 0 0 0,-1 0 0 0 0,0 0 0 0 0,0 0 0 0 0,0 0 0 0 0,1 0 0 0 0,-1 0 1 0 0,0 0-1 0 0,0 0 0 0 0,0 0 0 0 0,1 1 0 0 0,-1-1 0 0 0,0 0 0 0 0,0 1 0 0 0,1-1 0 0 0,-1 0 0 0 0,0 1 1 0 0,1-1-1 0 0,-1 1 0 0 0,0-1 0 0 0,1 1 0 0 0,-1-1 0 0 0,1 1 0 0 0,-1 0 0 0 0,1-1 0 0 0,-1 1 0 0 0,0 1 1 0 0,-11 22-552 0 0,-28 164-499 0 0,-48 213 1502 0 0,54-295-134 0 0,18-59 2561 0 0,16-38-3918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5:0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10554 0 0,'0'0'-397'0'0,"12"6"-1234"0"0,19 18 1625 0 0,0 1 1 0 0,-2 2 0 0 0,30 35-1 0 0,-30-33 508 0 0,55 45 0 0 0,-41-38 99 0 0,-37-31-487 0 0,-3-2-49 0 0,1 0-1 0 0,-1 0 1 0 0,1 0-1 0 0,-1-1 1 0 0,1 0 0 0 0,0 0-1 0 0,5 3 1233 0 0,-9-13-3948 0 0,1 0 2062 0 0,0 0-1 0 0,1 0 1 0 0,0 1 0 0 0,0-1 0 0 0,1 0-1 0 0,0 1 1 0 0,0 0 0 0 0,1 0 0 0 0,6-10-1 0 0,8-10-172 0 0,27-30 0 0 0,-26 34 528 0 0,124-131 926 0 0,-154 175 3483 0 0,-5 31-3173 0 0,10-34-1057 0 0,1 0 0 0 0,-10 19 0 0 0,11-28 228 0 0,-1 0 0 0 0,0-1 1 0 0,-1 0-1 0 0,0 1 0 0 0,0-2 1 0 0,-1 1-1 0 0,0-1 1 0 0,0 0-1 0 0,-1 0 0 0 0,0-1 1 0 0,0 0-1 0 0,-13 7 0 0 0,-4 0-23 0 0,1 2 0 0 0,-34 26 0 0 0,29-12 193 0 0,19-20 26 0 0,10-8-164 0 0,-1 0-1 0 0,0 0 0 0 0,0 0 0 0 0,0 0 0 0 0,0-1 0 0 0,0 1 1 0 0,0 0-1 0 0,0 0 0 0 0,0-1 0 0 0,0 1 0 0 0,0 0 0 0 0,0-1 1 0 0,0 1-1 0 0,0-1 0 0 0,-1 0 0 0 0,1 1 0 0 0,0-1 0 0 0,-2 0 0 0 0,2 0-216 0 0,0 11-2425 0 0,-2 6 2376 0 0,2-1 1 0 0,0 0-1 0 0,1 0 0 0 0,0 0 1 0 0,2 0-1 0 0,4 26 1 0 0,2 24 108 0 0,6 99 392 0 0,-12-131-271 0 0,-2-28-94 0 0,0 1 1 0 0,0-1-1 0 0,1 1 0 0 0,0-1 1 0 0,0 0-1 0 0,0 1 0 0 0,1-1 1 0 0,0 0-1 0 0,5 12 0 0 0,-5-8 220 0 0,1 6-206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5:37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1119 3889 0 0,'0'0'3751'0'0,"11"2"-5676"0"0,-1 2 1907 0 0,-1 1 1 0 0,1 0-1 0 0,-1 0 1 0 0,0 1-1 0 0,0 0 1 0 0,-1 1-1 0 0,13 12 1 0 0,56 64 989 0 0,-50-52-824 0 0,123 123 134 0 0,-126-132-238 0 0,1-2 0 0 0,1-1 1 0 0,1-1-1 0 0,47 23 1 0 0,-38-21 207 0 0,-29-15-105 0 0,1 0 0 0 0,0-1 0 0 0,1 0 0 0 0,-1 0 0 0 0,1-1 0 0 0,-1 0 0 0 0,1 0 0 0 0,0-1 0 0 0,13 2 0 0 0,-19-4 44 0 0,-1-1 0 0 0,1 1 0 0 0,0-1 0 0 0,-1 0 0 0 0,1 0 0 0 0,-1 0 0 0 0,1 0 0 0 0,-1 0 0 0 0,1 0 0 0 0,-1-1 0 0 0,0 1 0 0 0,0-1 0 0 0,4-3 0 0 0,27-30 1204 0 0,-20 21-1027 0 0,388-420 1455 0 0,-205 228-1641 0 0,87-87 85 0 0,-208 219-138 0 0,4 4 0 0 0,114-79 0 0 0,133-62 103 0 0,-300 195-216 0 0,5-4 49 0 0,53-25 1 0 0,-75 41-38 0 0,-1-1 1 0 0,0 1 0 0 0,0-1 0 0 0,-1-1 0 0 0,8-6 0 0 0,-14 12 86 0 0,-1 0-134 0 0,0 0 1 0 0,0 0 0 0 0,1-1 0 0 0,-1 1 0 0 0,0 0 0 0 0,0 0 0 0 0,1 0 0 0 0,-1 0 0 0 0,0 0 0 0 0,0 0-1 0 0,1 0 1 0 0,-1 0 0 0 0,0 0 0 0 0,0 0 0 0 0,1 0 0 0 0,-1 0 0 0 0,0 0 0 0 0,0 0 0 0 0,1 0 0 0 0,-1 0-1 0 0,0 0 1 0 0,0 0 0 0 0,1 1 0 0 0,-1-1 0 0 0,0 0 0 0 0,0 0 0 0 0,0 0 0 0 0,1 0 0 0 0,-1 0 0 0 0,0 1-1 0 0,0-1 1 0 0,0 0 0 0 0,0 0 0 0 0,1 0 0 0 0,-1 1 0 0 0,0-1 0 0 0,0 0 0 0 0,0 0 0 0 0,0 0 0 0 0,0 1 0 0 0,0-1-1 0 0,1 0 1 0 0,-1 0 0 0 0,0 1 0 0 0,0-1 0 0 0,0 0 0 0 0,0 0 0 0 0,0 1 0 0 0,1 2-90 0 0,0 0 1 0 0,0 1 0 0 0,0-1-1 0 0,0 0 1 0 0,0 0 0 0 0,-1 1-1 0 0,0-1 1 0 0,0 1 0 0 0,0-1-1 0 0,0 0 1 0 0,0 1-1 0 0,0-1 1 0 0,-1 0 0 0 0,0 1-1 0 0,-1 3 1 0 0,-8 15-345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6:51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2705 0 0,'3'-6'2834'0'0,"4"6"-2168"0"0,-1 1-613 0 0,0-1-1 0 0,-1 1 1 0 0,1 0-1 0 0,0 0 0 0 0,0 1 1 0 0,-1-1-1 0 0,1 1 1 0 0,-1 1-1 0 0,1-1 0 0 0,-1 1 1 0 0,0 0-1 0 0,0 0 1 0 0,0 0-1 0 0,0 1 1 0 0,-1 0-1 0 0,8 8 0 0 0,9 10 69 0 0,-2 1 0 0 0,20 30 0 0 0,-12-16 34 0 0,167 177 484 0 0,-66-81 337 0 0,-60-43 182 0 0,-11-12 243 0 0,-37-45-993 0 0,-17-18-2915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6:51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770 6 11795 0 0,'-1'-1'-7'0'0,"-1"1"1"0"0,1-1 0 0 0,0 0-1 0 0,0 1 1 0 0,-1-1 0 0 0,1 1 0 0 0,-1-1-1 0 0,1 1 1 0 0,0 0 0 0 0,-1 0 0 0 0,1 0-1 0 0,-1 0 1 0 0,1 0 0 0 0,0 0 0 0 0,-1 0-1 0 0,1 0 1 0 0,-3 1 0 0 0,3 0-9 0 0,-1 0 1 0 0,1-1 0 0 0,0 1-1 0 0,0 1 1 0 0,0-1-1 0 0,0 0 1 0 0,0 0 0 0 0,0 0-1 0 0,0 1 1 0 0,0-1-1 0 0,0 0 1 0 0,0 1-1 0 0,1-1 1 0 0,-1 1 0 0 0,1-1-1 0 0,-1 0 1 0 0,0 4-1 0 0,-10 23 48 0 0,-1-1 0 0 0,-2-1 0 0 0,0 0 0 0 0,-2-1-1 0 0,-1 0 1 0 0,-36 40 0 0 0,21-32 125 0 0,-1-2 0 0 0,-1-1 0 0 0,-40 26 0 0 0,41-32-16 0 0,1 1-1 0 0,1 1 0 0 0,1 1 1 0 0,-40 50-1 0 0,23-13-47 0 0,-59 74 41 0 0,45-62 16 0 0,55-64-1567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7:34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4761 0 0,'0'-1'265'0'0,"0"0"-1"0"0,0 0 1 0 0,0 0 0 0 0,1 0-1 0 0,-1 0 1 0 0,1 0 0 0 0,-1 0-1 0 0,0 0 1 0 0,1 1-1 0 0,0-1 1 0 0,-1 0 0 0 0,1 0-1 0 0,0 0 1 0 0,-1 0 0 0 0,1 1-1 0 0,0-1 1 0 0,0 0 0 0 0,-1 1-1 0 0,1-1 1 0 0,0 0 0 0 0,0 1-1 0 0,0-1 1 0 0,0 1-1 0 0,0-1 1 0 0,0 1 0 0 0,1-1-1 0 0,1 1-123 0 0,0 0 0 0 0,0 0-1 0 0,0 0 1 0 0,0 0-1 0 0,-1 0 1 0 0,1 0 0 0 0,0 1-1 0 0,0 0 1 0 0,5 1-1 0 0,1 2-115 0 0,1-1-1 0 0,-1 2 1 0 0,0 0-1 0 0,15 10 1 0 0,20 25 517 0 0,-1 1 0 0 0,-3 2 0 0 0,60 81 0 0 0,-51-61-344 0 0,241 274 567 0 0,106 139 1113 0 0,-328-373-859 0 0,-5 3 0 0 0,62 144 0 0 0,-117-233-983 0 0,4 5-14 0 0,-2 2 1 0 0,0-1-1 0 0,-2 1 0 0 0,0 0 1 0 0,5 31-1 0 0,-14-47-217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17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802 1043 3433 0 0,'-4'1'308'0'0,"1"-1"1"0"0,-1 1 0 0 0,1 0-1 0 0,-1 0 1 0 0,1 0 0 0 0,0 1-1 0 0,-1-1 1 0 0,1 1 0 0 0,0 0 0 0 0,0 0-1 0 0,0 0 1 0 0,0 0 0 0 0,0 0-1 0 0,1 1 1 0 0,-6 4 0 0 0,3 0-325 0 0,-1-1 0 0 0,1 1 1 0 0,0 0-1 0 0,1 0 0 0 0,-7 15 1 0 0,7-16 27 0 0,1 0 1 0 0,-1 0-1 0 0,0 0 0 0 0,-8 9 1 0 0,-11 18 46 0 0,4-3 254 0 0,-40 52-1 0 0,34-50 5 0 0,-22 36 0 0 0,-6 22 175 0 0,4 1 0 0 0,-45 119 0 0 0,36-43 633 0 0,-46 225 0 0 0,77-267-752 0 0,-58 370 849 0 0,73-360-1138 0 0,-16 397-5 0 0,86-19 102 0 0,-40-400-152 0 0,37 126 0 0 0,-47-210-40 0 0,60 180 0 0 0,-53-168-6 0 0,3-1 0 0 0,1-1-1 0 0,25 38 1 0 0,-28-52-5 0 0,1 0-1 0 0,1-1 1 0 0,1-1 0 0 0,1-1-1 0 0,1 0 1 0 0,36 27 0 0 0,107 64-85 0 0,-126-90 55 0 0,2 0 0 0 0,58 22 0 0 0,-86-41 85 0 0,0-1 0 0 0,0 1 0 0 0,1-2 0 0 0,-1 0 0 0 0,1 0 0 0 0,0-2 0 0 0,0 1 0 0 0,-1-1 0 0 0,1-1 0 0 0,0 0 0 0 0,-1-1 0 0 0,1-1 0 0 0,-1 0 0 0 0,1 0 0 0 0,-1-1 0 0 0,-1-1 0 0 0,1 0 0 0 0,0 0 0 0 0,-1-1 0 0 0,15-11 0 0 0,-4 1 172 0 0,0-2-1 0 0,-1 0 1 0 0,-1-1-1 0 0,0-1 0 0 0,-2 0 1 0 0,0-2-1 0 0,-2 0 0 0 0,21-36 1 0 0,132-207 637 0 0,37-66-625 0 0,76-228 48 0 0,-50-21 56 0 0,-182 408 25 0 0,49-311 0 0 0,-33-187 47 0 0,-77-162 81 0 0,3 733-241 0 0,-5 0-1 0 0,-39-148 1 0 0,-89-183-76 0 0,124 389-102 0 0,-37-71-1 0 0,44 96-53 0 0,0 0 0 0 0,-1 1 0 0 0,0 0 0 0 0,-1 1-1 0 0,-1 0 1 0 0,-28-24 0 0 0,32 32-73 0 0,-1 0 0 0 0,0 1 0 0 0,0 0 0 0 0,-1 0 0 0 0,1 1 0 0 0,-1 1 0 0 0,0 0 0 0 0,0 0 0 0 0,0 1 1 0 0,0 0-1 0 0,0 1 0 0 0,-1 0 0 0 0,1 1 0 0 0,0 0 0 0 0,0 1 0 0 0,-1 0 0 0 0,-18 5 0 0 0,12-1 8 0 0,1-1-1 0 0,0 2 1 0 0,0 1-1 0 0,1 0 1 0 0,0 1-1 0 0,0 0 1 0 0,0 2-1 0 0,2 0 1 0 0,-1 0-1 0 0,-19 19 1 0 0,-155 186-202 0 0,3-4 219 0 0,-175 168-30 0 0,252-255-513 0 0,-96 114-1083 0 0,149-165 930 0 0,-67 112 0 0 0,-4 53-1628 0 0,121-227 2204 0 0,-26 53-935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7:35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1485 178 8898 0 0,'5'-18'380'0'0,"2"0"1"0"0,0 1-1 0 0,1 0 0 0 0,0 1 1 0 0,2-1-1 0 0,0 2 0 0 0,0-1 1 0 0,2 2-1 0 0,13-16 0 0 0,-31 51 182 0 0,-371 695 1729 0 0,268-532-1768 0 0,-8-4 0 0 0,-170 199-1 0 0,-87 55 1768 0 0,182-215-1564 0 0,151-175-579 0 0,24-27-8 0 0,1 2 1 0 0,-18 24-1 0 0,26-35 133 0 0,0 0-2994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7:49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1303 289 3393 0 0,'-3'-3'604'0'0,"-3"-3"-51"0"0,1 3 42 0 0,-1 1 386 0 0,2 1 16 0 0,2 1-984 0 0,0 0 0 0 0,0-1 0 0 0,0 1 1 0 0,0-1-1 0 0,0 1 0 0 0,1-1 0 0 0,-1 0 0 0 0,0 1 0 0 0,0-1 1 0 0,1 0-1 0 0,-1 0 0 0 0,1-1 0 0 0,-1 1 0 0 0,1 0 0 0 0,-1 0 1 0 0,1-1-1 0 0,0 1 0 0 0,0-1 0 0 0,-2-1 0 0 0,-19-17 63 0 0,11 14 179 0 0,0 1 0 0 0,-1 1 0 0 0,0 0 0 0 0,0 0 0 0 0,0 1 0 0 0,-16-2 0 0 0,0-1 280 0 0,22 4-306 0 0,0 0 0 0 0,0-1 0 0 0,0 0-1 0 0,0 0 1 0 0,1-1 0 0 0,-10-7 0 0 0,-12-7 29 0 0,19 14-257 0 0,-1 0-1 0 0,0 1 1 0 0,1 0-1 0 0,-1 0 1 0 0,0 1-1 0 0,-1 0 1 0 0,1 0-1 0 0,0 1 0 0 0,0 1 1 0 0,-15 0-1 0 0,-1 2 4 0 0,1 1-1 0 0,-44 11 0 0 0,60-11-23 0 0,1-1 1 0 0,-1 2-1 0 0,1-1 0 0 0,-10 7 1 0 0,-14 7-99 0 0,0-1 23 0 0,-45 30 0 0 0,56-33 118 0 0,7-3 22 0 0,0 1 0 0 0,2 0 0 0 0,-1 0 0 0 0,1 2 0 0 0,1-1 0 0 0,0 1 0 0 0,-12 23 0 0 0,-8 7 85 0 0,25-35-98 0 0,1 0 0 0 0,0-1 1 0 0,0 2-1 0 0,0-1 0 0 0,1 0 0 0 0,0 1 1 0 0,1 0-1 0 0,0-1 0 0 0,-2 14 0 0 0,2 9 432 0 0,1 44-1 0 0,1-41-323 0 0,-1 19-24 0 0,0-36-74 0 0,0 0 0 0 0,1 0 0 0 0,1 0 0 0 0,0 0 0 0 0,2 0-1 0 0,0 0 1 0 0,6 20 0 0 0,6 8 185 0 0,-13-35-59 0 0,0-1 1 0 0,1 0-1 0 0,0 1 0 0 0,1-1 0 0 0,0-1 0 0 0,0 1 0 0 0,1 0 0 0 0,0-1 0 0 0,0 0 0 0 0,1 0 1 0 0,0-1-1 0 0,13 12 0 0 0,-10-11-69 0 0,1 0 1 0 0,-1-1 0 0 0,2-1-1 0 0,-1 0 1 0 0,1 0-1 0 0,0-1 1 0 0,0 0 0 0 0,0-1-1 0 0,17 4 1 0 0,21 1 54 0 0,1-3 1 0 0,1-1-1 0 0,-1-3 0 0 0,1-2 0 0 0,-1-2 1 0 0,0-3-1 0 0,0-1 0 0 0,0-3 1 0 0,62-19-1 0 0,-59 11-18 0 0,91-43 0 0 0,-107 42-59 0 0,-1-2-1 0 0,-1-1 1 0 0,60-48 0 0 0,-89 63-4 0 0,0-1-1 0 0,0 0 1 0 0,-1 0 0 0 0,0-1 0 0 0,0 1 0 0 0,-1-1 0 0 0,0 0 0 0 0,0 0-1 0 0,-1 0 1 0 0,0-1 0 0 0,-1 1 0 0 0,1-1 0 0 0,-2 0 0 0 0,1 1 0 0 0,0-17-1 0 0,-1 11 20 0 0,-1 0-1 0 0,0 0 0 0 0,-1-1 0 0 0,-1 1 0 0 0,0 0 0 0 0,-1 0 0 0 0,0 0 0 0 0,-1 1 0 0 0,-7-16 0 0 0,-126-215 191 0 0,113 209-269 0 0,-50-54 0 0 0,59 72-9 0 0,-6-8-4 0 0,11 13 3 0 0,-1-1-1 0 0,0 2 0 0 0,-25-21 1 0 0,23 23-8 0 0,-1 1 1 0 0,0 0-1 0 0,-1 1 1 0 0,0 1-1 0 0,-23-8 1 0 0,-81-14-1 0 0,113 27 9 0 0,-5-1-14 0 0,0 0 0 0 0,0 1 0 0 0,0 0 0 0 0,0 1 0 0 0,0 0 0 0 0,0 0 1 0 0,0 1-1 0 0,0 1 0 0 0,0 0 0 0 0,1 1 0 0 0,-1 0 0 0 0,0 0 0 0 0,1 1 0 0 0,-11 6 1 0 0,-134 45-25 0 0,24-9 12 0 0,78-22 13 0 0,2 1 1 0 0,1 3 0 0 0,-77 56-1 0 0,101-66-1 0 0,1 1-1 0 0,0 2 0 0 0,1 0 1 0 0,-21 26-1 0 0,-5 8-12 0 0,38-44 17 0 0,1 0 0 0 0,0 1 0 0 0,1 0 0 0 0,0 1 1 0 0,1 0-1 0 0,1 1 0 0 0,0 0 0 0 0,0 0 0 0 0,-6 22 1 0 0,8-18-12 0 0,1 0 1 0 0,1 1-1 0 0,-3 24 1 0 0,7-36 11 0 0,0 0 0 0 0,0 0 0 0 0,0 0 0 0 0,1 0 1 0 0,0 0-1 0 0,1-1 0 0 0,-1 1 0 0 0,1 0 1 0 0,0-1-1 0 0,1 1 0 0 0,0-1 0 0 0,5 10 0 0 0,-1-6 6 0 0,0 0-1 0 0,1 0 0 0 0,0-1 1 0 0,0 0-1 0 0,1-1 0 0 0,1 1 0 0 0,-1-2 1 0 0,19 12-1 0 0,-11-9 1 0 0,1-1 0 0 0,0-1 0 0 0,0-1 0 0 0,36 10 0 0 0,1-7 2 0 0,0-1 1 0 0,104 2-1 0 0,-103-11 16 0 0,0-2 0 0 0,-1-3 0 0 0,0-2 0 0 0,0-2 0 0 0,-1-3 0 0 0,0-2 0 0 0,97-40 0 0 0,-110 37 8 0 0,53-32 1 0 0,34-20 18 0 0,-100 55-40 0 0,-21 11-2 0 0,0 0 1 0 0,0-1-1 0 0,0 0 0 0 0,10-8 0 0 0,9-7 11 0 0,13-13 10 0 0,0-4 20 0 0,-32 31-29 0 0,-1 0-1 0 0,1-1 1 0 0,-1 0-1 0 0,0 0 1 0 0,-1 0-1 0 0,0-1 1 0 0,0 1 0 0 0,0-1-1 0 0,0-1 1 0 0,-1 1-1 0 0,4-11 1 0 0,-7 12 11 0 0,0 1 1 0 0,-1-1-1 0 0,1 0 1 0 0,-1 1-1 0 0,0-1 0 0 0,-1 0 1 0 0,1 1-1 0 0,-1-1 1 0 0,0 1-1 0 0,-1-1 1 0 0,1 1-1 0 0,-1-1 0 0 0,0 1 1 0 0,0 0-1 0 0,-6-9 1 0 0,-4-6 6 0 0,0 1 0 0 0,-23-25 0 0 0,27 34-42 0 0,-1 0-1 0 0,0 0 1 0 0,0 0-1 0 0,-1 1 1 0 0,-1 1-1 0 0,-11-8 1 0 0,17 13-169 0 0,-1 0 1 0 0,0 1-1 0 0,1-1 1 0 0,-1 1-1 0 0,0 1 1 0 0,0-1 0 0 0,0 1-1 0 0,0 0 1 0 0,0 1-1 0 0,0-1 1 0 0,0 1-1 0 0,0 0 1 0 0,0 1-1 0 0,-1-1 1 0 0,-8 3-1 0 0,-67 21-811 0 0,44-11 844 0 0,-50 14-600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9:09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1928 2801 0 0,'2'-19'1235'0'0,"-2"14"-1007"0"0,0-1 1 0 0,0 0 0 0 0,1 0-1 0 0,0 1 1 0 0,0-1 0 0 0,1 1-1 0 0,0-1 1 0 0,0 1 0 0 0,0-1-1 0 0,0 1 1 0 0,1 0 0 0 0,0 0-1 0 0,0 0 1 0 0,4-5 0 0 0,-5 9-181 0 0,-1 0 0 0 0,0 0 0 0 0,0 1 0 0 0,0-1 0 0 0,1 1 0 0 0,-1-1 0 0 0,0 1 0 0 0,1-1 0 0 0,-1 1 0 0 0,0 0 0 0 0,1 0 0 0 0,-1 0 0 0 0,0 0 0 0 0,1-1 0 0 0,-1 2 0 0 0,0-1 0 0 0,1 0 0 0 0,-1 0 0 0 0,0 0 0 0 0,1 1 0 0 0,-1-1 1 0 0,0 1-1 0 0,1-1 0 0 0,-1 1 0 0 0,0-1 0 0 0,0 1 0 0 0,0 0 0 0 0,0-1 0 0 0,1 1 0 0 0,-1 0 0 0 0,1 2 0 0 0,39 35 569 0 0,-32-28-452 0 0,10 11 58 0 0,0 2-1 0 0,-1 0 1 0 0,-2 1 0 0 0,0 0 0 0 0,-2 1-1 0 0,22 52 1 0 0,46 172 1406 0 0,-66-192-1280 0 0,-7-19 91 0 0,6 43 0 0 0,-7-27 169 0 0,-7-53-577 0 0,-1-1 0 0 0,1 1 0 0 0,-1-1 0 0 0,1 1 0 0 0,-1-1 0 0 0,1 1 0 0 0,-1-1 0 0 0,1 0 0 0 0,-1 1 0 0 0,1-1 0 0 0,0 0 0 0 0,-1 1 0 0 0,1-1 0 0 0,0 0 0 0 0,-1 0 0 0 0,1 1 0 0 0,0-1 0 0 0,-1 0 0 0 0,1 0 0 0 0,0 0 1 0 0,-1 0-1 0 0,1 0 0 0 0,0 0 0 0 0,-1 0 0 0 0,1 0 0 0 0,0 0 0 0 0,-1 0 0 0 0,1-1 0 0 0,0 1 0 0 0,-1 0 0 0 0,1 0 0 0 0,0-1 0 0 0,0 1 0 0 0,21-8 16 0 0,-22 8-33 0 0,6-4 22 0 0,0 0-1 0 0,0 0 1 0 0,-1 0-1 0 0,0 0 1 0 0,0-1 0 0 0,0 0-1 0 0,0 0 1 0 0,-1-1-1 0 0,7-9 1 0 0,8-9 30 0 0,303-349 407 0 0,690-649 340 0 0,-760 795-738 0 0,456-316 0 0 0,-369 354-55 0 0,-220 128 38 0 0,-91 45 306 0 0,-22 11-2201 0 0,10-17 1690 0 0,-15 19 101 0 0,0 0 0 0 0,0 0 0 0 0,0 0 0 0 0,-1 0 0 0 0,0 0 0 0 0,1 0 0 0 0,-2-5 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6:5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6089 0 0,'59'106'2261'0'0,"-42"-79"-2110"0"0,1-2-1 0 0,1-1 1 0 0,0 0 0 0 0,37 33 0 0 0,100 70 522 0 0,-51-44-121 0 0,-95-73-500 0 0,-8-8-36 0 0,0 0 0 0 0,0 0 0 0 0,0 0 0 0 0,0-1 0 0 0,1 1-1 0 0,-1 0 1 0 0,0-1 0 0 0,1 1 0 0 0,4 1 0 0 0,-6-3-88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6:53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1 3993 0 0,'0'0'1578'0'0,"-3"5"-762"0"0,-18 33-61 0 0,2 2 0 0 0,-15 42 0 0 0,15-34-542 0 0,-32 59 0 0 0,48-102-151 0 0,0-1 0 0 0,0 0 0 0 0,0 0 0 0 0,0 0 0 0 0,-1 0 0 0 0,1 0 0 0 0,-1-1 0 0 0,0 0 0 0 0,0 0 0 0 0,-1 0 0 0 0,1 0 1 0 0,0 0-1 0 0,-1-1 0 0 0,0 0 0 0 0,0 0 0 0 0,1 0 0 0 0,-1 0 0 0 0,-10 0 2155 0 0,36-17-1665 0 0,12-4-573 0 0,-32 18 16 0 0,1 0 0 0 0,-1 0 0 0 0,1 0 1 0 0,-1 1-1 0 0,1-1 0 0 0,0 0 0 0 0,-1 1 1 0 0,1-1-1 0 0,0 1 0 0 0,-1 0 0 0 0,1-1 1 0 0,0 1-1 0 0,0 0 0 0 0,-1 0 0 0 0,1 0 1 0 0,0 0-1 0 0,0 1 0 0 0,-1-1 0 0 0,1 0 1 0 0,0 1-1 0 0,-1-1 0 0 0,1 1 0 0 0,0-1 0 0 0,-1 1 1 0 0,1 0-1 0 0,-1 0 0 0 0,1 0 0 0 0,-1 0 1 0 0,1 0-1 0 0,-1 0 0 0 0,0 0 0 0 0,0 0 1 0 0,1 1-1 0 0,-1-1 0 0 0,0 0 0 0 0,0 1 1 0 0,0-1-1 0 0,1 3 0 0 0,0 1 14 0 0,1 1 0 0 0,-1 0 0 0 0,0 1 0 0 0,0-1-1 0 0,0 0 1 0 0,-1 1 0 0 0,1 9 0 0 0,-3 102 214 0 0,0-82-140 0 0,5 69 0 0 0,0-65-42 0 0,-2-17 25 0 0,1 0 1 0 0,8 30 0 0 0,12 52 763 0 0,-22-99-752 0 0,-1-4-41 0 0,1 1 0 0 0,-1-1 0 0 0,1 0 0 0 0,0 0 0 0 0,-1 0 0 0 0,1 0 0 0 0,0 0 0 0 0,0 0 0 0 0,0 0 0 0 0,0 0 0 0 0,1 0 0 0 0,-1 0 0 0 0,1 0 0 0 0,-1-1 0 0 0,3 3 0 0 0,-3 0-553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36:53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0 10506 0 0,'0'0'-81'0'0,"-8"9"-674"0"0,-19 35 781 0 0,-2-2 0 0 0,-50 56-1 0 0,28-37-150 0 0,34-39-767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19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6993 0 0,'4'2'262'0'0,"0"0"0"0"0,0 0 0 0 0,0 0 0 0 0,-1 0-1 0 0,1 1 1 0 0,-1 0 0 0 0,1-1 0 0 0,5 7-1 0 0,7 5 101 0 0,71 46 286 0 0,-42-31-58 0 0,-2 2 0 0 0,-1 1 1 0 0,72 73-1 0 0,42 79 1137 0 0,136 148-364 0 0,-179-216-1297 0 0,157 166 418 0 0,-25 22 258 0 0,-243-301-736 0 0,411 547 810 0 0,-369-503-689 0 0,1-2-1 0 0,3-2 1 0 0,67 48 0 0 0,-50-60 1693 0 0,-66-43-2376 0 0,-1 0 1 0 0,1 0-1 0 0,-2 0 0 0 0,0 0 1 0 0,-6-15-1 0 0,5 15-567 0 0,-2-11-1548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19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2625 23 9530 0 0,'0'-1'-19'0'0,"0"0"0"0"0,0 1 0 0 0,1-1 0 0 0,-1 0 0 0 0,0 0 0 0 0,0 0 0 0 0,-1 0 0 0 0,1 0 0 0 0,0 0 0 0 0,0 1 0 0 0,0-1 0 0 0,0 0 0 0 0,-1 0-1 0 0,1 0 1 0 0,0 0 0 0 0,-1 1 0 0 0,1-1 0 0 0,-1 0 0 0 0,1 0 0 0 0,-1 1 0 0 0,1-1 0 0 0,-1 0 0 0 0,0 1 0 0 0,1-1 0 0 0,-1 1 0 0 0,0-1 0 0 0,1 1 0 0 0,-1-1 0 0 0,-1 0 0 0 0,1 1-33 0 0,-1 0-1 0 0,0 0 1 0 0,1 0 0 0 0,-1 1 0 0 0,0-1-1 0 0,1 0 1 0 0,-1 1 0 0 0,0-1 0 0 0,1 1 0 0 0,-1-1-1 0 0,1 1 1 0 0,-1 0 0 0 0,1 0 0 0 0,-1-1-1 0 0,-1 3 1 0 0,-104 74 159 0 0,-133 122-1 0 0,45-33 768 0 0,-98 66 697 0 0,-782 652 3541 0 0,935-761-4630 0 0,-157 145 804 0 0,110-77-303 0 0,135-147-1536 0 0,67-69-3567 0 0,0 4 1695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33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47 448 0 0,'0'0'-52'0'0,"-17"-21"-336"0"0,7 16 388 0 0,-28-16 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3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57 8 0 0,'0'0'4265'0'0,"4"-19"-1933"0"0,-1 13-2224 0 0,-1 2-1028 0 0,4 11 485 0 0,0 4 386 0 0,0 0 0 0 0,-1 0 0 0 0,3 13 0 0 0,18 36 9 0 0,-10-24 3628 0 0,-10-42-2565 0 0,-1 2-889 0 0,-1 0 0 0 0,0-1 0 0 0,0 0 1 0 0,0 0-1 0 0,0 0 0 0 0,-1 0 0 0 0,0 0 1 0 0,0-1-1 0 0,0 0 0 0 0,-1 1 0 0 0,0-1 0 0 0,0 0 1 0 0,0 0-1 0 0,-1 0 0 0 0,0 0 0 0 0,1-11 1 0 0,-1-2 315 0 0,0 15-398 0 0,0 1 0 0 0,0-1 0 0 0,-1 1 0 0 0,0-1 0 0 0,0 0-1 0 0,0 1 1 0 0,0-1 0 0 0,0 1 0 0 0,-1-1 0 0 0,0 1 0 0 0,0-1-1 0 0,0 1 1 0 0,0 0 0 0 0,0-1 0 0 0,-2-3 0 0 0,2 7-20 0 0,0 1-373 0 0,-1 0 211 0 0,0 0 1 0 0,1 0 0 0 0,-1 1 0 0 0,1-1-1 0 0,0 0 1 0 0,-1 1 0 0 0,1-1-1 0 0,0 1 1 0 0,0-1 0 0 0,0 1 0 0 0,-1 2-1 0 0,-16 27 76 0 0,17-30 52 0 0,1 0 1 0 0,-1 0 0 0 0,0 0-1 0 0,1 0 1 0 0,-1 0 0 0 0,1 0-1 0 0,0 0 1 0 0,-1 0 0 0 0,1 0-1 0 0,0 0 1 0 0,-1 0 0 0 0,1 0-1 0 0,0 0 1 0 0,0 0 0 0 0,0 1-1 0 0,0-1 1 0 0,0 0 0 0 0,0 2-1 0 0,1 13 82 0 0,-2-5 2 0 0,-1 5-101 0 0,1 3 2854 0 0,1-23-2722 0 0,-1-1-1 0 0,0 0 0 0 0,0 0 0 0 0,-1 0 0 0 0,1 1 1 0 0,-1-1-1 0 0,0 1 0 0 0,0-1 0 0 0,-1 1 1 0 0,1 0-1 0 0,-1 0 0 0 0,-4-4 0 0 0,-2-4-17 0 0,-1 0-1 0 0,-21-17 0 0 0,29 27-118 0 0,0 1-1 0 0,0 0 1 0 0,0-1 0 0 0,0 1-1 0 0,0 0 1 0 0,0 0 0 0 0,0 0-1 0 0,-1 0 1 0 0,1 0 0 0 0,0 1-1 0 0,-1-1 1 0 0,1 1 0 0 0,0 0-1 0 0,-1-1 1 0 0,1 1 0 0 0,-1 0 0 0 0,1 0-1 0 0,0 1 1 0 0,-1-1 0 0 0,1 0-1 0 0,-1 1 1 0 0,1 0 0 0 0,0-1-1 0 0,0 1 1 0 0,-1 0 0 0 0,1 0-1 0 0,0 0 1 0 0,0 0 0 0 0,0 1-1 0 0,0-1 1 0 0,0 1 0 0 0,0-1-1 0 0,0 1 1 0 0,1 0 0 0 0,-1-1-1 0 0,-2 4 1 0 0,-5 7-82 0 0,8-11 98 0 0,0 0 1 0 0,-1 0-1 0 0,1 1 0 0 0,0-1 1 0 0,0 0-1 0 0,1 1 0 0 0,-1-1 1 0 0,0 1-1 0 0,0-1 0 0 0,1 1 1 0 0,-1 0-1 0 0,1-1 0 0 0,-1 1 1 0 0,1-1-1 0 0,0 1 0 0 0,0 0 1 0 0,-1 0-1 0 0,1-1 0 0 0,0 1 1 0 0,1 0-1 0 0,-1 2 0 0 0,1 2-9 0 0,-1-3 9 0 0,0 0 0 0 0,0 0 1 0 0,0 0-1 0 0,1-1 0 0 0,0 1 0 0 0,-1 0 1 0 0,1 0-1 0 0,0-1 0 0 0,2 5 0 0 0,-2-6-8 0 0,-1-1 11 0 0,0 0 9 0 0,0 1 1 0 0,0-1 0 0 0,0 1-1 0 0,0-1 1 0 0,0 0 0 0 0,0 1 0 0 0,0-1-1 0 0,0 1 1 0 0,0-1 0 0 0,0 0 0 0 0,1 1-1 0 0,-1-1 1 0 0,0 0 0 0 0,0 1-1 0 0,1-1 1 0 0,-1 0 0 0 0,0 0 0 0 0,0 1-1 0 0,1-1 1 0 0,-1 0 0 0 0,0 1 0 0 0,0-1-1 0 0,1 0 1 0 0,-1 0 0 0 0,0 0-1 0 0,1 1 1 0 0,-1-1 0 0 0,1 0 0 0 0,-1 0-1 0 0,0 0 1 0 0,1 0 0 0 0,-1 0 0 0 0,0 0-1 0 0,1 0 1 0 0,-1 0 0 0 0,1 0 0 0 0,15 5 1391 0 0,-15-5-1345 0 0,0-1 1 0 0,0 0-1 0 0,0 1 0 0 0,0-1 0 0 0,0 0 0 0 0,0 0 0 0 0,0 1 1 0 0,-1-1-1 0 0,1 0 0 0 0,0 0 0 0 0,-1 0 0 0 0,1 0 0 0 0,0 0 1 0 0,-1 0-1 0 0,1 0 0 0 0,-1 0 0 0 0,0 0 0 0 0,1 0 1 0 0,-1 0-1 0 0,0 0 0 0 0,0-1 0 0 0,1 1 0 0 0,-1-1 0 0 0,4-26-169 0 0,-4 28 167 0 0,0-2-70 0 0,0 0 1 0 0,0-1-1 0 0,0 1 1 0 0,0 0-1 0 0,0 0 1 0 0,-1 0-1 0 0,1 0 0 0 0,0 0 1 0 0,-1 0-1 0 0,0 0 1 0 0,1 0-1 0 0,-1 0 0 0 0,-1-2 1 0 0,-2 3-616 0 0,6 14 428 0 0,33 66-2690 0 0,-25-56-151 0 0,-5-12 1161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2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61 148 2489 0 0,'-15'-6'1197'0'0,"11"3"-505"0"0,-1 1 0 0 0,0 0 0 0 0,1 0-1 0 0,-1 1 1 0 0,0-1 0 0 0,0 1 0 0 0,-8-3 3863 0 0,19-1-3865 0 0,4-3-881 0 0,4 3 387 0 0,0 0 0 0 0,1 0 1 0 0,0 1-1 0 0,-1 1 0 0 0,1 1 0 0 0,0 0 1 0 0,21 0-1 0 0,20-3 184 0 0,-13-1-101 0 0,49-7 342 0 0,-81 10-521 0 0,0 1 1 0 0,0-2 0 0 0,0 0 0 0 0,-1 0-1 0 0,20-11 1 0 0,-12 0 411 0 0,-18 15-559 0 0,0 0-1 0 0,-1 0 0 0 0,1 0 1 0 0,0 0-1 0 0,-1 0 1 0 0,1 0-1 0 0,0 0 0 0 0,0 0 1 0 0,-1 0-1 0 0,1 0 1 0 0,0 0-1 0 0,0 0 0 0 0,-1 0 1 0 0,1-1-1 0 0,0 1 1 0 0,0 0-1 0 0,-1 0 0 0 0,1 0 1 0 0,0 0-1 0 0,0 0 1 0 0,-1-1-1 0 0,1 1 1 0 0,0 0-1 0 0,0 0 0 0 0,0 0 1 0 0,0-1-1 0 0,-1 1 1 0 0,1 0-1 0 0,0 0 0 0 0,0-1 1 0 0,0 1-1 0 0,0 0 1 0 0,0 0-1 0 0,0-1 0 0 0,0 1 1 0 0,0 0-1 0 0,0-1 1 0 0,0 1-1 0 0,0 0 0 0 0,0 0 1 0 0,0-1-1 0 0,0 1 1 0 0,0 0-1 0 0,0 0 0 0 0,0-1 1 0 0,0 1-1 0 0,0 0 1 0 0,0-1-1 0 0,0 1 1 0 0,0 0-1 0 0,0 0 0 0 0,0-1 1 0 0,1 1-1 0 0,-1 0 1 0 0,0 0-1 0 0,0 0 0 0 0,0-1 1 0 0,0 1-1 0 0,1 0 1 0 0,-1 0-1 0 0,0 0 0 0 0,0-1 1 0 0,1 1-1 0 0,-1 0 1 0 0,0 0-1 0 0,1 0 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37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65 132 2569 0 0,'-36'-44'3916'0'0,"10"-24"-598"0"0,24 60-3054 0 0,2 3 771 0 0,-1-2-543 0 0,4 9 51 0 0,2 4-508 0 0,0 1 1 0 0,0-1-1 0 0,1 0 0 0 0,0 0 0 0 0,0-1 0 0 0,1 1 0 0 0,-1-1 1 0 0,1-1-1 0 0,13 7 0 0 0,77 34 467 0 0,-67-33-409 0 0,-4-2 21 0 0,42 10 0 0 0,-6-3 169 0 0,-55-14 167 0 0,0-1 1 0 0,0-1-1 0 0,1 1 0 0 0,-1-1 0 0 0,13 0 1 0 0,-25 1-456 0 0,1 0-1 0 0,-1 0 1 0 0,1 1 0 0 0,0-1-1 0 0,0 1 1 0 0,0 0 0 0 0,0 0-1 0 0,1 0 1 0 0,-6 6 0 0 0,-8 6 12 0 0,-18 16 19 0 0,26-22-16 0 0,-1 0-1 0 0,1-1 0 0 0,-1 0 0 0 0,-12 6 0 0 0,12-7 2 0 0,0 0-1 0 0,0 1 1 0 0,1 1-1 0 0,0-1 1 0 0,1 1-1 0 0,-12 16 0 0 0,1-1 23 0 0,-4 1 78 0 0,-40 38 1 0 0,54-56-2089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0:39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218 133 5521 0 0,'-24'-52'2067'0'0,"17"38"-1969"0"0,4 6 126 0 0,-20-33 4466 0 0,14 28-4218 0 0,5 9-658 0 0,3 7-504 0 0,4 5 705 0 0,-1-1-1 0 0,2 1 1 0 0,-1 0 0 0 0,1-1 0 0 0,0 0 0 0 0,0 0-1 0 0,1 0 1 0 0,10 11 0 0 0,55 51 203 0 0,-27-29 31 0 0,-29-28-154 0 0,29 21 1 0 0,0-1 60 0 0,-28-23-513 0 0,-15-9 434 0 0,0 0-1 0 0,0 0 0 0 0,1 0 0 0 0,-1 0 0 0 0,0 0 0 0 0,1 0 0 0 0,-1 0 1 0 0,0 0-1 0 0,1 1 0 0 0,-1-1 0 0 0,0 0 0 0 0,0 0 0 0 0,1 0 0 0 0,-1 0 1 0 0,0 1-1 0 0,0-1 0 0 0,1 0 0 0 0,-1 0 0 0 0,0 1 0 0 0,0-1 0 0 0,0 0 1 0 0,1 0-1 0 0,-1 1 0 0 0,0-1 0 0 0,0 0 0 0 0,0 1 0 0 0,0-1 0 0 0,0 0 1 0 0,0 0-1 0 0,1 1 0 0 0,-1 0 0 0 0,-20 14 1233 0 0,-12 6-1275 0 0,1 1 0 0 0,1 1 0 0 0,-29 30 0 0 0,24-9-30 0 0,-14 16 56 0 0,27-40-25 0 0,16-16-33 0 0,1 0-1 0 0,0 1 1 0 0,0 0-1 0 0,1 0 1 0 0,0 1 0 0 0,-1-1-1 0 0,-5 13 1 0 0,-43 65 32 0 0,3-24 160 0 0,49-55-178 0 0,1-4 181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52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13 167 2585 0 0,'-5'-7'506'0'0,"4"7"-412"0"0,0-1 0 0 0,1 0 1 0 0,-1 0-1 0 0,0 0 0 0 0,1 1 1 0 0,-1-1-1 0 0,1 0 0 0 0,-1 0 1 0 0,1 0-1 0 0,0 0 0 0 0,-1 0 0 0 0,1 0 1 0 0,0 0-1 0 0,-1 0 0 0 0,1-2 422 0 0,6-9-5 0 0,45-32-83 0 0,-45 40-381 0 0,0 0 1 0 0,-1 1-1 0 0,2-1 1 0 0,-1 1-1 0 0,0 1 1 0 0,1-1-1 0 0,-1 1 1 0 0,1 0-1 0 0,0 0 1 0 0,10-1-1 0 0,21-6 703 0 0,-8-1-549 0 0,0 1 1 0 0,1 1-1 0 0,0 1 0 0 0,1 2 1 0 0,-1 1-1 0 0,1 2 0 0 0,0 0 0 0 0,0 3 1 0 0,-1 0-1 0 0,1 3 0 0 0,55 11 0 0 0,28 4 704 0 0,122 3 0 0 0,-32-5-562 0 0,106 30-261 0 0,139 13 913 0 0,-356-55-568 0 0,10 2 257 0 0,200-12 0 0 0,-22-5 773 0 0,-165 13-1178 0 0,72-1 341 0 0,-133-5-276 0 0,0 3 0 0 0,0 3 0 0 0,86 15 0 0 0,-62-6-281 0 0,-50-5-38 0 0,-30-7-16 0 0,1 0 3 0 0,1-1-278 0 0,21 23-3770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53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0 196 2809 0 0,'2'-9'560'0'0,"-1"0"-232"0"0,1-1-32 0 0,-2 0 192 0 0,3 2-568 0 0,1-4-24 0 0,0 1 56 0 0,4-1-24 0 0,0 2 0 0 0,2-2-24 0 0,-2-1-40 0 0,5 2-264 0 0,-3-2-88 0 0,1 0 72 0 0,2 0-313 0 0,2 0 17 0 0,-2-3-120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53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82 2609 0 0,'-38'7'392'0'0,"-3"-1"3260"0"0,40-6-3585 0 0,0 0-1 0 0,1 0 1 0 0,-1 0-1 0 0,1 0 1 0 0,-1 0-1 0 0,1 0 1 0 0,-1 0-1 0 0,0 0 1 0 0,1 0-1 0 0,-1 0 1 0 0,1-1-1 0 0,-1 1 1 0 0,1 0-1 0 0,-1 0 1 0 0,1-1-1 0 0,-1 1 1 0 0,1 0-1 0 0,-1-1 1 0 0,1 1-1 0 0,0-1 1 0 0,-1 1-1 0 0,1 0 1 0 0,-1-1-1 0 0,1 1 1 0 0,0-1-1 0 0,-1 1 1 0 0,1-1-1 0 0,0 1 1 0 0,0-1-1 0 0,-1 0 1 0 0,2-20 798 0 0,11-9-676 0 0,-12 29-169 0 0,0 1 0 0 0,0-1 0 0 0,0 0 0 0 0,1 1 0 0 0,-1-1 0 0 0,0 0 1 0 0,0 1-1 0 0,1-1 0 0 0,-1 1 0 0 0,0-1 0 0 0,0 0 0 0 0,1 1 0 0 0,-1-1 0 0 0,1 1 1 0 0,-1-1-1 0 0,1 1 0 0 0,-1-1 0 0 0,0 1 0 0 0,1 0 0 0 0,0-1 0 0 0,-1 1 0 0 0,1-1 1 0 0,-1 1-1 0 0,1 0 0 0 0,-1 0 0 0 0,1-1 0 0 0,0 1 0 0 0,9-4 45 0 0,-1 1-38 0 0,0 0 0 0 0,0 0 0 0 0,0 1 0 0 0,0 0 0 0 0,0 0 0 0 0,1 1 0 0 0,-1 1 0 0 0,0-1 0 0 0,1 2 0 0 0,-1-1 0 0 0,0 1 0 0 0,13 3 0 0 0,47 14 634 0 0,-2 3 0 0 0,116 54 0 0 0,-169-68-539 0 0,-5-2 41 0 0,0-1 0 0 0,0 0 0 0 0,0 0 0 0 0,0-1 1 0 0,1 0-1 0 0,15 3 1367 0 0,-15-4-5490 0 0,7 9 3652 0 0,-8-5-496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2:56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102 249 4633 0 0,'-63'-40'1584'0'0,"62"40"-1489"0"0,1-2 20 0 0,-1 1-1 0 0,0 0 1 0 0,1-1-1 0 0,-1 1 1 0 0,0 0-1 0 0,0 0 1 0 0,0-1-1 0 0,0 1 1 0 0,0 0-1 0 0,0 0 1 0 0,0 0-1 0 0,0 0 1 0 0,-1 1-1 0 0,1-1 1 0 0,-2-1-1 0 0,1 1-14 0 0,1 0 1 0 0,0 0-1 0 0,-1 0 0 0 0,1 0 1 0 0,-1 0-1 0 0,1 0 0 0 0,0 0 0 0 0,0 0 1 0 0,0 0-1 0 0,0-1 0 0 0,0 1 0 0 0,0-1 1 0 0,0 1-1 0 0,0-1 0 0 0,0 1 0 0 0,0-3 1 0 0,1 2-46 0 0,1 1 28 0 0,10-1-108 0 0,4 0 64 0 0,1 1 1 0 0,-1 0-1 0 0,1 1 0 0 0,24 3 0 0 0,-15-1 101 0 0,211 8 545 0 0,112 9-310 0 0,-216-8-11 0 0,0-5 0 0 0,1-6 0 0 0,240-32-1 0 0,241-30 1196 0 0,-606 62-1552 0 0,-8 0-5 0 0,22-1 97 0 0,-1-1 0 0 0,0 0 0 0 0,0-1 0 0 0,-1-2 0 0 0,1 0 0 0 0,34-14 0 0 0,-53 18-58 0 0,-1-1 1 0 0,1 0 0 0 0,0 1-1 0 0,-1-1 1 0 0,1 0-1 0 0,-1 0 1 0 0,0 0-1 0 0,0 0 1 0 0,1 0 0 0 0,-1 0-1 0 0,-1 0 1 0 0,1 0-1 0 0,0 0 1 0 0,0-1 0 0 0,-1 1-1 0 0,1-4 1 0 0,0 4-26 0 0,-1 0 0 0 0,0 1 1 0 0,1-1-1 0 0,-1 0 0 0 0,0 1 0 0 0,0-1 1 0 0,0 0-1 0 0,0 0 0 0 0,0 0 1 0 0,-1 1-1 0 0,1-1 0 0 0,0 0 1 0 0,-1 1-1 0 0,1-1 0 0 0,-1 0 0 0 0,0 1 1 0 0,0-1-1 0 0,1 1 0 0 0,-1-1 1 0 0,0 1-1 0 0,0-1 0 0 0,-2-1 0 0 0,3 3-154 0 0,-19 7-5965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02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2737 0 0,'0'1'2766'0'0,"9"-3"-2594"0"0,19-3-71 0 0,0 2 0 0 0,1 0 0 0 0,36 2 0 0 0,94 12-148 0 0,-48-3 42 0 0,257 5 187 0 0,154 9 1027 0 0,-148 1-681 0 0,-224-15-242 0 0,36-5 88 0 0,-152-5-203 0 0,-1-1-1 0 0,0-2 1 0 0,50-13 0 0 0,-50 3 292 0 0,-29 12-761 0 0,0 0 0 0 0,1 1 0 0 0,-1 0 0 0 0,1 0 0 0 0,-1 1 0 0 0,1-1 0 0 0,0 1 0 0 0,9-2 0 0 0,-12 3-235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11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28 198 5897 0 0,'-2'-1'301'0'0,"-17"-11"472"0"0,13 5 674 0 0,18 13-703 0 0,0-3-553 0 0,1-1 0 0 0,0 0-1 0 0,0-1 1 0 0,0 0 0 0 0,0-1 0 0 0,16-2 0 0 0,87-16 554 0 0,-77 10-529 0 0,60-3 1 0 0,207 6 78 0 0,-145 0-117 0 0,250-2 372 0 0,-238 9-438 0 0,78 2-3 0 0,-79 1 200 0 0,293-29 1 0 0,-87 8 358 0 0,-114 11-527 0 0,97-37 126 0 0,-51 5 124 0 0,-238 32-261 0 0,0 3 0 0 0,96 10 1 0 0,9 11 167 0 0,230-5 0 0 0,-72-41 404 0 0,-159 9-367 0 0,-136 15-213 0 0,109-6 813 0 0,-144 8-1132 0 0,-1 2 0 0 0,1-1 0 0 0,0 0 0 0 0,0 1 0 0 0,0 0 1 0 0,5 2-1 0 0,-9-3 112 0 0,0 1 1 0 0,0-1 0 0 0,0 1-1 0 0,0-1 1 0 0,0 1 0 0 0,0-1-1 0 0,0 1 1 0 0,0-1 0 0 0,-1 1 0 0 0,1 0-1 0 0,0 0 1 0 0,0-1 0 0 0,-1 1-1 0 0,1 0 1 0 0,-1 0 0 0 0,1 0-1 0 0,-1 0 1 0 0,1 0 0 0 0,-1 0-1 0 0,1-1 1 0 0,-1 1 0 0 0,0 0-1 0 0,1 0 1 0 0,-1 0 0 0 0,0 1-1 0 0,0-1 1 0 0,0 0 0 0 0,0 0 0 0 0,0 0-1 0 0,0 0 1 0 0,0 0 0 0 0,0 0-1 0 0,0 0 1 0 0,-1 2 0 0 0,-6 16-311 0 0,-4 1-629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14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 3393 0 0,'-3'0'4498'0'0,"152"10"-3938"0"0,-127-9-533 0 0,0 1 0 0 0,29 7-1 0 0,14 2 46 0 0,97-6 151 0 0,18 3-175 0 0,-124-3-26 0 0,0-1 0 0 0,1-4 0 0 0,62-6 0 0 0,-59 3-56 0 0,0 3 0 0 0,93 10 0 0 0,-115-6 31 0 0,59 1 100 0 0,104-9 1 0 0,78 2 535 0 0,-126 9-388 0 0,-49-3-124 0 0,-19 0 105 0 0,102-9-1 0 0,-84 0-176 0 0,155 12 0 0 0,-161-1-23 0 0,29 1 60 0 0,156 2 190 0 0,503-9 1277 0 0,-410 11-748 0 0,-71-4-412 0 0,387-3 1694 0 0,-424-12-1641 0 0,148-8 711 0 0,274-51-340 0 0,-602 57-714 0 0,-29 3-102 0 0,-13 1-821 0 0,73-1 0 0 0,-86 8-455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30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563 0 5177 0 0,'-15'6'1041'0'0,"1"0"0"0"0,0 0 0 0 0,0 1 0 0 0,0 1 0 0 0,-15 12 0 0 0,13-7-810 0 0,0 0 0 0 0,1 1 0 0 0,1 1 0 0 0,0 1 1 0 0,1 0-1 0 0,-11 18 0 0 0,1 3-1067 0 0,-33 76 0 0 0,13-10 1231 0 0,43-103-380 0 0,-42 115-59 0 0,5 1 0 0 0,-34 183 0 0 0,4 247 584 0 0,56-116-228 0 0,15-335-271 0 0,5-1 0 0 0,30 142 1 0 0,-26-188-40 0 0,2 0 1 0 0,2-1-1 0 0,2-1 1 0 0,3-1-1 0 0,1 0 1 0 0,2-2-1 0 0,2-1 0 0 0,1-1 1 0 0,3-1-1 0 0,64 64 1 0 0,-53-64 17 0 0,1-2 0 0 0,2-3 0 0 0,2-1 0 0 0,86 47 0 0 0,-83-56 34 0 0,2-1 0 0 0,82 24 0 0 0,-70-30-251 0 0,2-1-803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25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14627 0 0,'0'0'830'0'0,"6"0"-1483"0"0,6 1 656 0 0,-4 1 224 0 0,0-2 1 0 0,0 1 0 0 0,0-1-1 0 0,0 0 1 0 0,0-1-1 0 0,0 0 1 0 0,15-4 677 0 0,-20 6-1658 0 0,-2-1 802 0 0,0 1-1 0 0,0-1 1 0 0,1 1-1 0 0,-1 0 0 0 0,0-1 1 0 0,0 1-1 0 0,0 0 1 0 0,0 0-1 0 0,0-1 1 0 0,0 1-1 0 0,0 0 0 0 0,0 0 1 0 0,0 0-1 0 0,-1 0 1 0 0,1 0-1 0 0,0 0 0 0 0,0 1 1 0 0,-1-1-1 0 0,1 0 1 0 0,-1 0-1 0 0,1 3 1 0 0,9 32 163 0 0,-9-18-33 0 0,2 16 229 0 0,-1 1 0 0 0,-2 0 0 0 0,-1-1-1 0 0,-7 46 1 0 0,-31 163 637 0 0,38-213-1474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3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483 0 5465 0 0,'-17'237'7937'0'0,"2"118"-6077"0"0,-8 140-2378 0 0,-9-172 658 0 0,-97 424-1 0 0,73-533 4 0 0,24-100 1 0 0,15-59 38 0 0,-30 63 1 0 0,27-70-64 0 0,13-34-56 0 0,0-1 1 0 0,-17 25-1 0 0,17-30-15 0 0,1 2 0 0 0,0-1 0 0 0,0 1 1 0 0,1 0-1 0 0,1 0 0 0 0,-6 16 0 0 0,6-16-232 0 0,-4 0-846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3:48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31 1024 0 0,'-1'-2'39'0'0,"-2"-1"-51"0"0,1 1 1 0 0,0-1 0 0 0,-1 1-1 0 0,0 0 1 0 0,1 0 0 0 0,-1 0 0 0 0,0 0-1 0 0,0 0 1 0 0,0 0 0 0 0,0 1 0 0 0,-1 0-1 0 0,1-1 1 0 0,0 1 0 0 0,-6-1 0 0 0,9 2 3 0 0,-3 10-24 0 0,2-10 57 0 0,1 1 1 0 0,0-1 0 0 0,-1 0 0 0 0,1 1 0 0 0,0-1-1 0 0,-1 1 1 0 0,1 0 0 0 0,0-1 0 0 0,-1 1 0 0 0,1-1 0 0 0,0 1-1 0 0,0-1 1 0 0,0 1 0 0 0,-1 0 0 0 0,1-1 0 0 0,0 1 0 0 0,0-1-1 0 0,0 1 1 0 0,0 0 0 0 0,0-1 0 0 0,0 1 0 0 0,0 0-1 0 0,0-1 1 0 0,1 1 0 0 0,-1-1 0 0 0,0 1 0 0 0,0 0 0 0 0,0-1-1 0 0,1 1 1 0 0,-1-1 0 0 0,0 1 0 0 0,1 0 0 0 0,6 5 83 0 0,1 0 1 0 0,0-1 0 0 0,0 0-1 0 0,0 0 1 0 0,0 0 0 0 0,1-1-1 0 0,0-1 1 0 0,0 0-1 0 0,0 0 1 0 0,0 0 0 0 0,0-1-1 0 0,0-1 1 0 0,11 2 0 0 0,135 23 361 0 0,82 12-199 0 0,498 13 450 0 0,-350-31-70 0 0,500-1 830 0 0,-239-11-688 0 0,-52-2-24 0 0,-296-6-113 0 0,146 9 165 0 0,237-2 63 0 0,-640-8-925 0 0,13-1-175 0 0,-1 3 0 0 0,67 9 0 0 0,-105-8-1082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24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532 101 2296 0 0,'-3'-5'123'0'0,"0"0"0"0"0,1-1 0 0 0,-1 1 0 0 0,1-1 0 0 0,-2-8 0 0 0,3 10-76 0 0,1 1 0 0 0,-1-1 0 0 0,0 1 0 0 0,-1-1 0 0 0,1 1-1 0 0,-1-1 1 0 0,1 1 0 0 0,-1 0 0 0 0,0 0 0 0 0,0 0 0 0 0,0 0 0 0 0,0 0 0 0 0,-1 1 0 0 0,1-1 0 0 0,-1 1 0 0 0,-3-3-1 0 0,4 4-44 0 0,-1 0-1 0 0,1 0 1 0 0,-1 1-1 0 0,1 0 1 0 0,-1-1-1 0 0,1 1 0 0 0,-1 0 1 0 0,1 0-1 0 0,-1 0 1 0 0,1 0-1 0 0,-1 0 0 0 0,1 1 1 0 0,-1-1-1 0 0,1 1 1 0 0,0 0-1 0 0,-1 0 0 0 0,1 0 1 0 0,0 0-1 0 0,-1 0 1 0 0,1 0-1 0 0,-3 3 1 0 0,-5 2-62 0 0,1 1 1 0 0,0 0-1 0 0,-10 9 1 0 0,-4 8 58 0 0,1 0 1 0 0,1 2-1 0 0,2 0 1 0 0,0 1 0 0 0,-21 43-1 0 0,-60 155 772 0 0,83-178-539 0 0,2 1-1 0 0,-18 97 1 0 0,3 105 159 0 0,19-144-261 0 0,-17 478 200 0 0,41 2-66 0 0,-8-434-176 0 0,25 308 170 0 0,-13-323 193 0 0,46 179 0 0 0,-42-232-181 0 0,50 175 796 0 0,-52-202-850 0 0,2-1-1 0 0,41 77 1 0 0,-53-117-172 0 0,0-1 1 0 0,1 0-1 0 0,14 16 1 0 0,-22-28-104 0 0,1 0 1 0 0,-1 0 0 0 0,1 0 0 0 0,0 0-1 0 0,-1-1 1 0 0,1 0 0 0 0,1 1 0 0 0,-1-1 0 0 0,0 0-1 0 0,0-1 1 0 0,1 1 0 0 0,-1 0 0 0 0,1-1-1 0 0,-1 0 1 0 0,1 0 0 0 0,-1 0 0 0 0,1 0 0 0 0,0-1-1 0 0,0 1 1 0 0,-1-1 0 0 0,1 0 0 0 0,4 0-1 0 0,-6-1-98 0 0,0 0-1 0 0,0 0 1 0 0,0 1 0 0 0,0-1-1 0 0,0-1 1 0 0,-1 1-1 0 0,1 0 1 0 0,0 0-1 0 0,-1-1 1 0 0,1 1-1 0 0,0-1 1 0 0,-1 1-1 0 0,0-1 1 0 0,1 0-1 0 0,-1 1 1 0 0,0-1-1 0 0,0 0 1 0 0,0 0-1 0 0,0 0 1 0 0,0 0-1 0 0,-1 0 1 0 0,1 0-1 0 0,0-4 1 0 0,10-23-1703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26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286 181 2833 0 0,'-35'-30'527'0'0,"29"24"-370"0"0,0 0 1 0 0,0 1 0 0 0,0 0 0 0 0,-1 0-1 0 0,0 0 1 0 0,0 1 0 0 0,0 0 0 0 0,0 0-1 0 0,-14-4 1 0 0,13 6-159 0 0,0-1 1 0 0,0 0-1 0 0,1 0 0 0 0,-1-1 0 0 0,1 0 0 0 0,-12-9 1 0 0,17 11 20 0 0,1 0 1 0 0,-1 0 0 0 0,1 0-1 0 0,0-1 1 0 0,0 1 0 0 0,0-1-1 0 0,0 1 1 0 0,0 0-1 0 0,0-1 1 0 0,0-3 0 0 0,-9-23 359 0 0,6 22-739 0 0,6 6 153 0 0,12 11 98 0 0,19 27 42 0 0,-6 6-203 0 0,56 68 0 0 0,-69-91 445 0 0,0 2 0 0 0,-1-1 0 0 0,-2 1 0 0 0,16 41 0 0 0,11 21 106 0 0,-21-49-53 0 0,-2 1 1 0 0,-2 1-1 0 0,-1 0 0 0 0,13 71 1 0 0,7 158 529 0 0,-32-261-767 0 0,36 325 195 0 0,8 107 910 0 0,-16 10-400 0 0,-23-345-572 0 0,19 228 728 0 0,-15-174-532 0 0,-6-86-170 0 0,7 58 198 0 0,-4-65-101 0 0,-2 96-1 0 0,-10-114-52 0 0,-1 0-1 0 0,-2 0 0 0 0,-17 48 1 0 0,1-2 153 0 0,-15 35 20 0 0,6-25-105 0 0,22-65-70 0 0,-2-1 1 0 0,-1-1 0 0 0,-1-1 0 0 0,-2 0 0 0 0,-2-1 0 0 0,-1-1 0 0 0,-1 0 0 0 0,-50 51 0 0 0,-30 20 254 0 0,87-88-390 0 0,0-1 1 0 0,0-1-1 0 0,-1-1 0 0 0,-23 13 0 0 0,37-23-74 0 0,1-1 0 0 0,-1 0-1 0 0,0 1 1 0 0,0-1 0 0 0,0 0 0 0 0,0 0-1 0 0,1 0 1 0 0,-1 0 0 0 0,0 0 0 0 0,0 0-1 0 0,0 0 1 0 0,0-1 0 0 0,1 1 0 0 0,-1-1-1 0 0,0 0 1 0 0,1 1 0 0 0,-1-1 0 0 0,0 0-1 0 0,1 0 1 0 0,-1 0 0 0 0,1 0 0 0 0,-1 0 0 0 0,1 0-1 0 0,-1 0 1 0 0,1-1 0 0 0,0 1 0 0 0,0 0-1 0 0,-1-1 1 0 0,1 1 0 0 0,0-1 0 0 0,0 1-1 0 0,0-3 1 0 0,-3-1-461 0 0,1 0-1 0 0,1 0 1 0 0,-1 0-1 0 0,1 0 1 0 0,-1 0-1 0 0,2-1 1 0 0,-1 0-1 0 0,1 1 1 0 0,-2-8 0 0 0,3-3-1038 0 0,-3-3-272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27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 1704 0 0,'-1'0'29'0'0,"-1"-1"-1"0"0,1 1 0 0 0,-1-1 0 0 0,1 1 0 0 0,-1 0 0 0 0,1-1 0 0 0,-1 1 1 0 0,0 0-1 0 0,1 0 0 0 0,-1 0 0 0 0,0 0 0 0 0,1 0 0 0 0,-1 1 0 0 0,1-1 1 0 0,-1 0-1 0 0,0 1 0 0 0,1-1 0 0 0,-1 1 0 0 0,1 0 0 0 0,-1-1 0 0 0,1 1 1 0 0,-2 1-1 0 0,1 0-16 0 0,1 0 0 0 0,-1 0 0 0 0,0 0 1 0 0,1 0-1 0 0,-1 0 0 0 0,1 0 0 0 0,0 1 0 0 0,0-1 1 0 0,0 0-1 0 0,0 1 0 0 0,0-1 0 0 0,0 5 0 0 0,-2 8 51 0 0,2 0-1 0 0,0 1 1 0 0,2 28-1 0 0,0-32 161 0 0,4 71 182 0 0,-2-29-179 0 0,-4 82 1 0 0,2 5-481 0 0,-2-126 236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28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75 2817 0 0,'0'0'346'0'0,"-22"-13"1229"0"0,21 12-1585 0 0,0-1 0 0 0,0 1-1 0 0,0 0 1 0 0,0-1 0 0 0,0 1-1 0 0,0 0 1 0 0,1-1-1 0 0,-1 1 1 0 0,0-1 0 0 0,1 1-1 0 0,-1-1 1 0 0,1 0 0 0 0,0 1-1 0 0,-1-1 1 0 0,1 1 0 0 0,0-1-1 0 0,0 0 1 0 0,0 1-1 0 0,0-1 1 0 0,0 0 0 0 0,1 1-1 0 0,-1-1 1 0 0,0 1 0 0 0,1-1-1 0 0,-1 0 1 0 0,1 1 0 0 0,0-1-1 0 0,-1 1 1 0 0,1-1-1 0 0,0 1 1 0 0,0 0 0 0 0,0-1-1 0 0,0 1 1 0 0,1-2 0 0 0,-1 2-5 0 0,0 1 1 0 0,0-1-1 0 0,0 0 1 0 0,0 0 0 0 0,1 1-1 0 0,-1-1 1 0 0,0 1-1 0 0,0-1 1 0 0,0 1-1 0 0,0-1 1 0 0,1 1 0 0 0,-1 0-1 0 0,0-1 1 0 0,0 1-1 0 0,1 0 1 0 0,-1 0 0 0 0,0 0-1 0 0,1 0 1 0 0,-1 0-1 0 0,0 1 1 0 0,0-1 0 0 0,1 0-1 0 0,0 1 1 0 0,27 8-200 0 0,-29-9 208 0 0,10 5 0 0 0,-1 0 0 0 0,0 1-1 0 0,0 0 1 0 0,0 0 0 0 0,-1 1 0 0 0,0 0-1 0 0,0 1 1 0 0,-1 0 0 0 0,0 0 0 0 0,0 0-1 0 0,-1 1 1 0 0,0 0 0 0 0,-1 0 0 0 0,0 1-1 0 0,0-1 1 0 0,-1 1 0 0 0,0 0 0 0 0,4 18-1 0 0,-3-11 79 0 0,-3-13-48 0 0,-1 0-1 0 0,0 0 1 0 0,0 0-1 0 0,0 1 1 0 0,0-1-1 0 0,-1 0 1 0 0,0 9 0 0 0,-1 11 77 0 0,1-20-81 0 0,0 0-1 0 0,0 0 1 0 0,0 0 0 0 0,-1 1 0 0 0,1-1-1 0 0,-1 0 1 0 0,0 0 0 0 0,0 0 0 0 0,-1 0-1 0 0,-2 5 1 0 0,-1 0 32 0 0,0 0-1 0 0,-1 0 0 0 0,0-1 1 0 0,-1 0-1 0 0,1 0 0 0 0,-2 0 1 0 0,1-1-1 0 0,-17 12 0 0 0,22-17 2 0 0,-1 0 0 0 0,0 0 0 0 0,0 0 0 0 0,0-1 0 0 0,0 1 0 0 0,-1-1 0 0 0,1 0 0 0 0,0 0 0 0 0,0 0 0 0 0,-1 0 0 0 0,1-1 0 0 0,-1 1-1 0 0,1-1 1 0 0,-1 0 0 0 0,1 0 0 0 0,0 0 0 0 0,-1-1 0 0 0,1 1 0 0 0,-1-1 0 0 0,1 1 0 0 0,0-1 0 0 0,-1 0 0 0 0,1-1 0 0 0,0 1 0 0 0,0 0 0 0 0,0-1 0 0 0,0 0 0 0 0,0 0-1 0 0,0 0 1 0 0,-3-3 0 0 0,1 1 76 0 0,0-1-1 0 0,1 1 1 0 0,0-1-1 0 0,0 1 0 0 0,-5-9 1 0 0,8 11-118 0 0,0 0 0 0 0,0 0 0 0 0,0 1-1 0 0,1-1 1 0 0,-1 0 0 0 0,0 0 0 0 0,1 0 0 0 0,0 0 0 0 0,-1 0 0 0 0,1 0-1 0 0,0 0 1 0 0,0 0 0 0 0,0 0 0 0 0,0 0 0 0 0,0 0 0 0 0,0 0 0 0 0,1 0-1 0 0,-1 1 1 0 0,1-1 0 0 0,-1 0 0 0 0,2-3 0 0 0,-2 5-50 0 0,9 0-1340 0 0,-1 0 1361 0 0,0 1 0 0 0,0 0 0 0 0,1 1 0 0 0,-1 0 0 0 0,0 0 0 0 0,0 0 0 0 0,-1 1 0 0 0,9 4 0 0 0,65 35-123 0 0,-70-35 136 0 0,-3-3 0 0 0,-3 0-20 0 0,0-1 1 0 0,0 0-1 0 0,1-1 0 0 0,-1 1 1 0 0,1-1-1 0 0,-1 0 1 0 0,1 0-1 0 0,0-1 0 0 0,0 0 1 0 0,10 1-1 0 0,-14-2-3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29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20 115 5817 0 0,'0'0'328'0'0,"-1"0"-320"0"0,0 0 0 0 0,0 0 0 0 0,0 0-1 0 0,0 0 1 0 0,0 0 0 0 0,1 0 0 0 0,-1 0-1 0 0,0 0 1 0 0,0 0 0 0 0,0-1 0 0 0,0 1 0 0 0,1 0-1 0 0,-1 0 1 0 0,0-1 0 0 0,0 1 0 0 0,0-1-1 0 0,1 1 1 0 0,-1-1 0 0 0,0 1 0 0 0,1-1-1 0 0,-1 1 1 0 0,0-2 0 0 0,1 0-20 0 0,0-1-1 0 0,0 1 1 0 0,0-1-1 0 0,1 1 1 0 0,0-1-1 0 0,-1 1 1 0 0,1-1-1 0 0,0 1 1 0 0,0-1 0 0 0,0 1-1 0 0,0 0 1 0 0,1 0-1 0 0,-1-1 1 0 0,1 1-1 0 0,1-2 1 0 0,2-1-20 0 0,0-1 1 0 0,0 2-1 0 0,1-1 1 0 0,-1 1-1 0 0,11-7 0 0 0,-8 6 10 0 0,1 1 0 0 0,-1 0-1 0 0,1 0 1 0 0,0 1 0 0 0,0 0-1 0 0,1 0 1 0 0,-1 1 0 0 0,0 0-1 0 0,11 0 1 0 0,-16 2 14 0 0,3-1-15 0 0,0 1 0 0 0,-1 1 0 0 0,1-1 0 0 0,0 1-1 0 0,12 3 1 0 0,-18-3 22 0 0,1-1 0 0 0,-1 1 0 0 0,1 0 1 0 0,0 0-1 0 0,-1 0 0 0 0,0 0 0 0 0,1 0 0 0 0,-1 0 0 0 0,0 0 0 0 0,1 1 0 0 0,-1-1 0 0 0,0 0 0 0 0,0 1 0 0 0,0-1 0 0 0,0 1 0 0 0,0-1 0 0 0,0 1 0 0 0,-1-1 0 0 0,1 1 0 0 0,0 0 1 0 0,-1-1-1 0 0,1 1 0 0 0,-1 0 0 0 0,0 0 0 0 0,1-1 0 0 0,-1 5 0 0 0,2 19 24 0 0,-1-20-15 0 0,0 1 1 0 0,0-1-1 0 0,0 1 0 0 0,-1 0 1 0 0,0-1-1 0 0,0 1 1 0 0,-1-1-1 0 0,1 1 0 0 0,-1 0 1 0 0,-1-1-1 0 0,1 0 1 0 0,-1 1-1 0 0,0-1 0 0 0,0 0 1 0 0,-5 9-1 0 0,4-8 7 0 0,0 0 0 0 0,0 0 0 0 0,1 0 0 0 0,-1 0 0 0 0,-2 13 0 0 0,-10 23 127 0 0,13-39-125 0 0,-1 0 1 0 0,1-1-1 0 0,-1 0 0 0 0,0 1 0 0 0,0-1 0 0 0,0 0 1 0 0,-5 2-1 0 0,-7 6 79 0 0,10-8-86 0 0,1 0 245 0 0,14-5-319 0 0,-6 3 59 0 0,0-1 0 0 0,0 1 0 0 0,1-1 1 0 0,-1 1-1 0 0,0 0 0 0 0,0 1 0 0 0,0-1 0 0 0,1 1 0 0 0,-1 0 0 0 0,0 0 0 0 0,0 0 1 0 0,0 0-1 0 0,0 1 0 0 0,0-1 0 0 0,-1 1 0 0 0,1 0 0 0 0,0 1 0 0 0,-1-1 1 0 0,5 4-1 0 0,4 3 2 0 0,-1 1 0 0 0,0 0 0 0 0,-1 0 1 0 0,0 1-1 0 0,10 14 0 0 0,11 13 114 0 0,-28-35-78 0 0,0 1 0 0 0,0 0 0 0 0,-1-1 0 0 0,1 1 0 0 0,-1 0 0 0 0,0 1 0 0 0,0-1 0 0 0,0 0 0 0 0,-1 0 0 0 0,0 1 0 0 0,1-1 0 0 0,-2 1 0 0 0,1-1 0 0 0,0 1 0 0 0,-1-1 0 0 0,0 1 0 0 0,0 0 0 0 0,0-1 0 0 0,-2 7-1 0 0,1-5 70 0 0,-1 0 0 0 0,0 0 0 0 0,0 0 0 0 0,0 0 0 0 0,-1 0 0 0 0,0 0 0 0 0,0-1 0 0 0,-1 1 0 0 0,1-1 0 0 0,-1 0-1 0 0,0 0 1 0 0,-1 0 0 0 0,-6 6 0 0 0,3-4 37 0 0,0-1 0 0 0,-1 0 0 0 0,0-1 0 0 0,1 0 1 0 0,-2 0-1 0 0,1 0 0 0 0,0-1 0 0 0,-1-1 0 0 0,0 0 0 0 0,0 0 0 0 0,0-1 0 0 0,0 0 0 0 0,-17 1 0 0 0,20-5-61 0 0,0 1 0 0 0,0-1-1 0 0,0 0 1 0 0,0 0 0 0 0,0-1-1 0 0,1 1 1 0 0,-1-2 0 0 0,1 1-1 0 0,-8-6 1 0 0,-19-19-773 0 0,30 25 185 0 0,0 0-1 0 0,1 0 0 0 0,0-1 1 0 0,0 1-1 0 0,0-1 0 0 0,0 1 0 0 0,-2-6 1 0 0,2 2-896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2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 4473 0 0,'-11'3'6'0'0,"-1"1"0"0"0,1 0 1 0 0,0 0-1 0 0,0 1 0 0 0,1 1 0 0 0,-1 0 0 0 0,1 0 1 0 0,0 1-1 0 0,1 0 0 0 0,0 1 0 0 0,0 0 0 0 0,0 1 1 0 0,1-1-1 0 0,0 2 0 0 0,1-1 0 0 0,-11 20 1 0 0,4-4-204 0 0,1 0 0 0 0,2 1 0 0 0,1 0 0 0 0,0 0 0 0 0,2 1 1 0 0,-4 30-1 0 0,4-19-3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4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5681 0 0,'-1'0'31'0'0,"0"0"0"0"0,1 0 0 0 0,-1 0 0 0 0,0 0 0 0 0,1 0-1 0 0,-1 0 1 0 0,0 0 0 0 0,1 1 0 0 0,-1-1 0 0 0,1 0 0 0 0,-1 0 0 0 0,0 1-1 0 0,1-1 1 0 0,-1 0 0 0 0,1 1 0 0 0,-1-1 0 0 0,1 1 0 0 0,-1-1 0 0 0,1 0-1 0 0,-1 1 1 0 0,1-1 0 0 0,-1 1 0 0 0,1-1 0 0 0,0 1 0 0 0,-1 0 0 0 0,1-1 0 0 0,0 1-1 0 0,0-1 1 0 0,-1 1 0 0 0,1 0 0 0 0,0-1 0 0 0,0 1 0 0 0,0 0 0 0 0,0 2-21 0 0,0-1-1 0 0,1 0 1 0 0,-1 0 0 0 0,1 0 0 0 0,-1-1 0 0 0,1 1 0 0 0,0 0 0 0 0,0 0 0 0 0,0 0 0 0 0,0 0 0 0 0,1 1 0 0 0,4 5-61 0 0,1 0 0 0 0,-1 0 1 0 0,14 11-1 0 0,70 51 575 0 0,-57-46-421 0 0,-1 1 1 0 0,-2 1-1 0 0,0 1 1 0 0,26 33-1 0 0,-18-6 151 0 0,-2 2-1 0 0,56 117 1 0 0,-69-127 98 0 0,-13-27-143 0 0,1 0 1 0 0,0-1-1 0 0,2 0 1 0 0,0-1 0 0 0,22 22-1 0 0,-33-37 802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4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531 1 12043 0 0,'-10'1'-835'0'0,"6"0"779"0"0,0 0 1 0 0,0 1 0 0 0,0-1 0 0 0,0 1-1 0 0,1 0 1 0 0,-1 0 0 0 0,0 0-1 0 0,1 0 1 0 0,-1 1 0 0 0,1 0 0 0 0,0-1-1 0 0,0 1 1 0 0,0 0 0 0 0,0 1 0 0 0,1-1-1 0 0,-1 0 1 0 0,1 1 0 0 0,0 0-1 0 0,-3 5 1 0 0,-16 36-182 0 0,1 0-1 0 0,-15 57 0 0 0,-2 5 156 0 0,-164 335 680 0 0,157-345-167 0 0,-6 11-46 0 0,33-86-287 0 0,14-19-55 0 0,0 0 1 0 0,1 1-1 0 0,-1-1 1 0 0,1 0-1 0 0,0 1 1 0 0,-1 0-1 0 0,-1 6 0 0 0,4-10-8 0 0,0 1-1 0 0,0-1 1 0 0,0 0-1 0 0,0 0 0 0 0,0 1 1 0 0,-1-1-1 0 0,1 0 1 0 0,0 0-1 0 0,0 1 0 0 0,0-1 1 0 0,0 0-1 0 0,0 0 0 0 0,0 1 1 0 0,-1-1-1 0 0,1 0 1 0 0,0 0-1 0 0,0 0 0 0 0,0 1 1 0 0,-1-1-1 0 0,1 0 1 0 0,0 0-1 0 0,0 0 0 0 0,0 0 1 0 0,-1 0-1 0 0,1 1 1 0 0,0-1-1 0 0,0 0 0 0 0,-1 0 1 0 0,1 0-1 0 0,0 0 1 0 0,0 0-1 0 0,-1 0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36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8 3489 0 0,'0'0'7176'0'0,"11"4"-5612"0"0,42 9-716 0 0,-48-12-756 0 0,0 0 0 0 0,0 0 1 0 0,0-1-1 0 0,1 0 0 0 0,-1 0 1 0 0,0 0-1 0 0,0-1 0 0 0,0 1 1 0 0,0-1-1 0 0,7-3 519 0 0,0-17-320 0 0,-14 35-299 0 0,0-1 1 0 0,-1 1 0 0 0,0-1-1 0 0,-1 0 1 0 0,-7 16 0 0 0,-5 18-5 0 0,-63 283 195 0 0,67-269-124 0 0,9-45-31 0 0,0 0 0 0 0,-1 0 0 0 0,-9 26 1 0 0,8-36 255 0 0,0 0-1191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1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0 3857 0 0,'0'0'155'0'0,"-3"15"-920"0"0,-54 128 623 0 0,-33 123 797 0 0,35-94-198 0 0,20-63 76 0 0,6 1 1 0 0,-20 134 0 0 0,5 232 810 0 0,56 6 742 0 0,2-163-1137 0 0,-6-125-364 0 0,41 258-1 0 0,-35-385-361 0 0,2-1-1 0 0,4-1 0 0 0,2-1 0 0 0,54 107 0 0 0,-52-121-151 0 0,3-2 1 0 0,62 84-1 0 0,-82-124-49 0 0,0 0 0 0 0,0 0 0 0 0,1-1 0 0 0,0 0 0 0 0,0-1 0 0 0,1 0 0 0 0,0 0 0 0 0,0-1 0 0 0,0 0 0 0 0,1-1 0 0 0,14 6 0 0 0,-11-7 34 0 0,1 1-1 0 0,0-2 1 0 0,0 0 0 0 0,0 0 0 0 0,0-1-1 0 0,1-1 1 0 0,23-3 0 0 0,-9-1 9 0 0,0-2 0 0 0,-1-2 1 0 0,0 0-1 0 0,-1-2 0 0 0,0 0 0 0 0,0-2 1 0 0,44-28-1 0 0,3-11 65 0 0,109-99 0 0 0,-169 138-118 0 0,4-5 33 0 0,-1-2 0 0 0,-1 1 0 0 0,0-2-1 0 0,-1 0 1 0 0,-1-1 0 0 0,-1 0 0 0 0,13-32 0 0 0,2-12 301 0 0,26-90 0 0 0,-41 108-198 0 0,-3-1 0 0 0,-2 1 0 0 0,-1-1 1 0 0,-3-1-1 0 0,-3-65 0 0 0,-33-244 267 0 0,19 246-281 0 0,-46-237 492 0 0,12 89-299 0 0,42 225-309 0 0,-89-518-18 0 0,67 437-81 0 0,-4 1 0 0 0,-78-186 0 0 0,22 129 164 0 0,72 147-39 0 0,-1 2 0 0 0,-2 0 0 0 0,0 0 0 0 0,-36-32-1 0 0,53 54-39 0 0,-13-13-3 0 0,0 2 0 0 0,-1 0 1 0 0,0 1-1 0 0,0 0 0 0 0,-22-10 0 0 0,33 19-72 0 0,0 0 0 0 0,0 0 0 0 0,0 1 0 0 0,-1 0 0 0 0,1 0 1 0 0,0 0-1 0 0,-1 0 0 0 0,1 1 0 0 0,-1 0 0 0 0,1 0 0 0 0,-1 0 0 0 0,1 0 0 0 0,0 1 0 0 0,-1-1 0 0 0,1 1 0 0 0,0 0 1 0 0,-1 1-1 0 0,1-1 0 0 0,0 1 0 0 0,0 0 0 0 0,0 0 0 0 0,0 0 0 0 0,0 0 0 0 0,1 1 0 0 0,-1-1 0 0 0,1 1 0 0 0,-1 0 1 0 0,-2 4-1 0 0,2-3-701 0 0,0 0 0 0 0,1 0 0 0 0,-1 1 0 0 0,1-1 0 0 0,1 1 0 0 0,-5 8 0 0 0,2 1-1379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1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195 127 14787 0 0,'-47'-46'-41'0'0,"38"35"-194"0"0,0 1 0 0 0,-1 1 0 0 0,0 0-1 0 0,0 0 1 0 0,-1 1 0 0 0,0 1-1 0 0,-15-8 1 0 0,24 14-153 0 0,0 0 1 0 0,-1 1-1 0 0,1 0 1 0 0,-1-1-1 0 0,1 1 0 0 0,-1 0 1 0 0,1 0-1 0 0,0 0 0 0 0,-1 0 1 0 0,1 1-1 0 0,-1-1 0 0 0,1 1 1 0 0,0-1-1 0 0,-4 3 1 0 0,-6 3-1246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5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7362 0 0,'0'0'-255'0'0,"3"2"-361"0"0,51 58-331 0 0,66 95 1 0 0,-55-68 653 0 0,23 16 579 0 0,18 25 662 0 0,-96-112-822 0 0,-9-13-75 0 0,1 0 0 0 0,0 0 0 0 0,0 1 0 0 0,0-1 0 0 0,0 0 0 0 0,0-1 1 0 0,1 1-1 0 0,-1 0 0 0 0,6 3 0 0 0,-8-6-87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36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15 9962 0 0,'0'0'17'0'0,"0"-1"0"0"0,0 0 1 0 0,0 1-1 0 0,0-1 0 0 0,0 1 0 0 0,0-1 0 0 0,0 0 0 0 0,0 1 0 0 0,0-1 0 0 0,0 1 0 0 0,0-1 1 0 0,-1 0-1 0 0,1 1 0 0 0,0-1 0 0 0,0 1 0 0 0,-1-1 0 0 0,1 1 0 0 0,0-1 0 0 0,0 1 1 0 0,-1-1-1 0 0,1 1 0 0 0,-1-1 0 0 0,1 1 0 0 0,0-1 0 0 0,-1 0 0 0 0,-12 7 42 0 0,-15 30-365 0 0,23-29 275 0 0,-21 32-124 0 0,2 0 0 0 0,-29 63 1 0 0,7-11 148 0 0,38-77 26 0 0,1-1-1 0 0,0 1 0 0 0,1 0 0 0 0,1 1 0 0 0,0-1 0 0 0,1 1 1 0 0,-4 23-1 0 0,7-28 194 0 0,1-10-164 0 0,0 0 1 0 0,0 0 0 0 0,1 0 0 0 0,-1 1-1 0 0,0-1 1 0 0,0 0 0 0 0,0 0 0 0 0,0 0-1 0 0,0 0 1 0 0,0 0 0 0 0,0 0 0 0 0,0 1-1 0 0,0-1 1 0 0,0 0 0 0 0,0 0-1 0 0,0 0 1 0 0,-2 2 945 0 0,2-1-945 0 0,0-1-1 0 0,0 0 1 0 0,0 0 0 0 0,0 0 0 0 0,0 0-1 0 0,0 0 1 0 0,-1 0 0 0 0,1 0 0 0 0,0 0-1 0 0,0 0 1 0 0,0 0 0 0 0,0 0-1 0 0,0 0 1 0 0,0 0 0 0 0,-1 0 0 0 0,1 0-1 0 0,-15 3-493 0 0,13-3 432 0 0,0 2 1 0 0,0-1 0 0 0,0 0-1 0 0,0 0 1 0 0,0 0 0 0 0,1 1-1 0 0,-1-1 1 0 0,0 1 0 0 0,1 0-1 0 0,-1-1 1 0 0,1 1 0 0 0,-1 0-1 0 0,1 0 1 0 0,0 0 0 0 0,-2 3 0 0 0,-11 33 180 0 0,11-30-123 0 0,-1 9 178 0 0,2 1 0 0 0,0 0 0 0 0,0 0 0 0 0,2 0 0 0 0,0 1-1 0 0,3 19 1 0 0,0 25 24 0 0,-2-46-199 0 0,1 0 0 0 0,1-1 1 0 0,0 1-1 0 0,9 24 0 0 0,-6-22 55 0 0,-1 1 1 0 0,4 31-1 0 0,-9-34 34 0 0,0-13-87 0 0,0-1-1 0 0,0 1 1 0 0,0 0 0 0 0,0 0 0 0 0,0 0-1 0 0,1-1 1 0 0,0 1 0 0 0,0 0 0 0 0,0-1-1 0 0,0 1 1 0 0,1-1 0 0 0,-1 1 0 0 0,3 3-1 0 0,-2 8 770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5881 0 0,'0'0'1010'0'0,"1"5"-1312"0"0,45 120-169 0 0,-37-95 515 0 0,-1 0-1 0 0,-2 1 1 0 0,-1 0-1 0 0,2 47 1 0 0,-13 48 57 0 0,3-78-151 0 0,2 54-1 0 0,2-93-532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2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11723 0 0,'14'16'-552'0'0,"-1"1"1"0"0,19 31 0 0 0,-14-21 548 0 0,40 58 171 0 0,124 139-1 0 0,-169-210-642 0 0,1 0 0 0 0,1-1 0 0 0,0-1 0 0 0,32 20 0 0 0,-35-24-734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2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12411 0 0,'-3'4'-132'0'0,"1"-1"0"0"0,0 1 0 0 0,0 0 1 0 0,1 0-1 0 0,-1 0 0 0 0,1 0 0 0 0,0 0 0 0 0,0 1 1 0 0,0-1-1 0 0,0 6 0 0 0,0 12-52 0 0,2 0-1 0 0,0-1 1 0 0,4 27-1 0 0,1-3 43 0 0,26 235 31 0 0,-28-217 149 0 0,0 12 38 0 0,3 0 0 0 0,4-1 0 0 0,21 80 0 0 0,-29-143-162 0 0,0-1 0 0 0,1 0 0 0 0,0 0 0 0 0,1 0 1 0 0,0-1-1 0 0,1 1 0 0 0,0-1 0 0 0,9 10 0 0 0,-4-8-883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3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4 11931 0 0,'0'0'17'0'0,"0"-1"1"0"0,0 1 0 0 0,0 0 0 0 0,-1 0 0 0 0,1 0-1 0 0,0-1 1 0 0,0 1 0 0 0,0 0 0 0 0,-1 0 0 0 0,1 0 0 0 0,0 0-1 0 0,0-1 1 0 0,-1 1 0 0 0,1 0 0 0 0,0 0 0 0 0,0 0 0 0 0,-1 0-1 0 0,1 0 1 0 0,0 0 0 0 0,0 0 0 0 0,-1 0 0 0 0,1 0-1 0 0,0 0 1 0 0,0 0 0 0 0,-1 0 0 0 0,1 0 0 0 0,0 0 0 0 0,0 0-1 0 0,-1 0 1 0 0,1 0 0 0 0,0 0 0 0 0,-1 0 0 0 0,1 0 0 0 0,0 0-1 0 0,0 0 1 0 0,-1 0 0 0 0,1 1 0 0 0,0-1 0 0 0,0 0-1 0 0,0 0 1 0 0,-1 0 0 0 0,1 0 0 0 0,0 1 0 0 0,0-1 0 0 0,0 0-1 0 0,0 0 1 0 0,-1 0 0 0 0,1 1 0 0 0,-6 20 61 0 0,3 35-472 0 0,3-48 499 0 0,1 42-75 0 0,2-1 0 0 0,16 85 0 0 0,-18-129-54 0 0,0-1-1 0 0,0 1 0 0 0,1-1 0 0 0,-1 1 1 0 0,1-1-1 0 0,0 0 0 0 0,1 1 0 0 0,-1-1 0 0 0,1 0 1 0 0,-1-1-1 0 0,1 1 0 0 0,0 0 0 0 0,1-1 1 0 0,-1 0-1 0 0,0 1 0 0 0,1-2 0 0 0,6 6 0 0 0,-7-7 11 0 0,-1 0-1 0 0,1 0 0 0 0,0 0 0 0 0,-1 0 0 0 0,1 0 0 0 0,0 0 0 0 0,-1-1 0 0 0,1 1 0 0 0,0-1 0 0 0,0 0 0 0 0,-1 1 0 0 0,1-1 0 0 0,0-1 0 0 0,0 1 0 0 0,0 0 0 0 0,-1-1 0 0 0,1 1 0 0 0,0-1 0 0 0,-1 0 0 0 0,1 0 0 0 0,0 0 0 0 0,-1 0 0 0 0,1-1 0 0 0,-1 1 0 0 0,0-1 0 0 0,1 1 0 0 0,-1-1 0 0 0,0 0 0 0 0,0 0 0 0 0,3-3 0 0 0,8-10 24 0 0,0 0 0 0 0,-1-1 0 0 0,14-26 1 0 0,-20 33 43 0 0,-2 0 0 0 0,1-1 0 0 0,-1 1 1 0 0,-1-1-1 0 0,0 0 0 0 0,0 0 1 0 0,-1 0-1 0 0,2-15 0 0 0,-5 18 18 0 0,1 1-1 0 0,-1-1 0 0 0,0 1 0 0 0,-1-1 1 0 0,0 1-1 0 0,0 0 0 0 0,0 0 1 0 0,0 0-1 0 0,-1 0 0 0 0,0 0 0 0 0,-1 0 1 0 0,-6-8-1 0 0,1 2 81 0 0,-1 0 0 0 0,0 1-1 0 0,-1 0 1 0 0,-16-13 0 0 0,22 21-196 0 0,1 0 0 0 0,-1 1 0 0 0,0-1 0 0 0,1 1 0 0 0,-1 0 1 0 0,0 1-1 0 0,0-1 0 0 0,-1 1 0 0 0,1 0 0 0 0,0 0 0 0 0,0 1 0 0 0,-1-1 0 0 0,1 1 0 0 0,0 0 0 0 0,-1 1 0 0 0,1-1 1 0 0,0 1-1 0 0,-6 2 0 0 0,0-1-373 0 0,1 1 1 0 0,-1 1-1 0 0,1 0 1 0 0,0 0-1 0 0,0 1 1 0 0,1 0-1 0 0,-17 12 1 0 0,9-4-779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1296 0 0,'8'-1'228'0'0,"0"1"0"0"0,1-1 0 0 0,-1 1 0 0 0,0 1 0 0 0,1-1-1 0 0,-1 1 1 0 0,0 1 0 0 0,1 0 0 0 0,-1 0 0 0 0,0 0 0 0 0,0 1 0 0 0,-1 0 0 0 0,1 1-1 0 0,-1 0 1 0 0,1 0 0 0 0,8 7 0 0 0,5 4-188 0 0,-1 2 1 0 0,-1 0-1 0 0,35 40 1 0 0,-48-49-32 0 0,0 1 0 0 0,0-1 1 0 0,-1 1-1 0 0,0 0 0 0 0,-1 1 1 0 0,0-1-1 0 0,0 1 0 0 0,-1 0 0 0 0,3 15 1 0 0,0 12 33 0 0,3 49 1 0 0,-3-14-3 0 0,-3-53-119 0 0,1 6-157 0 0,-1-1 0 0 0,-2 1-1 0 0,-1 42 1 0 0,0-61-378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3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5977 0 0,'6'-6'40'0'0,"-1"-1"-1"0"0,2 1 0 0 0,-1 0 1 0 0,1 0-1 0 0,0 1 1 0 0,0 0-1 0 0,0 0 0 0 0,1 1 1 0 0,-1 0-1 0 0,1 0 1 0 0,14-4-1 0 0,-19 7 1 0 0,1 0 1 0 0,0 0-1 0 0,0 1 0 0 0,0-1 1 0 0,0 1-1 0 0,0 0 0 0 0,0 0 1 0 0,-1 0-1 0 0,1 1 0 0 0,0-1 1 0 0,0 1-1 0 0,0 0 0 0 0,0 0 0 0 0,-1 0 1 0 0,1 1-1 0 0,-1-1 0 0 0,1 1 1 0 0,-1 0-1 0 0,1 0 0 0 0,-1 0 1 0 0,0 0-1 0 0,0 1 0 0 0,0-1 1 0 0,0 1-1 0 0,0 0 0 0 0,-1 0 1 0 0,5 6-1 0 0,-3-4-32 0 0,13 19 26 0 0,21 38 1 0 0,-34-53-27 0 0,1 0 0 0 0,-1 1 0 0 0,-1-1 1 0 0,0 1-1 0 0,0 0 0 0 0,-1 0 0 0 0,-1 0 0 0 0,2 11 1 0 0,-2-7-3 0 0,-1 0 1 0 0,0 0-1 0 0,-1 0 1 0 0,-4 20-1 0 0,4-30 0 0 0,0 0-1 0 0,-1 0 1 0 0,1 0-1 0 0,-1 0 1 0 0,0 0-1 0 0,0 0 1 0 0,0-1-1 0 0,-1 1 1 0 0,1-1-1 0 0,-1 1 1 0 0,0-1-1 0 0,0 0 1 0 0,0 0-1 0 0,0 0 1 0 0,-1 0-1 0 0,1-1 1 0 0,-1 0 0 0 0,-5 3-1 0 0,-39 16 178 0 0,46-20-163 0 0,0 0 0 0 0,0 0 0 0 0,-1 0 1 0 0,1-1-1 0 0,0 0 0 0 0,0 1 0 0 0,-1-1 0 0 0,1 0 0 0 0,0 0 0 0 0,-1 0 0 0 0,1 0 1 0 0,0 0-1 0 0,-1-1 0 0 0,1 1 0 0 0,0-1 0 0 0,0 0 0 0 0,-1 1 0 0 0,1-1 0 0 0,-3-2 0 0 0,5 2-13 0 0,-1 1-1 0 0,1-1 1 0 0,-1 0-1 0 0,1 1 1 0 0,-1-1-1 0 0,1 0 0 0 0,0 0 1 0 0,-1 0-1 0 0,1 1 1 0 0,0-1-1 0 0,0 0 1 0 0,0 0-1 0 0,-1 0 0 0 0,1 0 1 0 0,0 1-1 0 0,0-1 1 0 0,0 0-1 0 0,0 0 1 0 0,1 0-1 0 0,-1 0 0 0 0,0 1 1 0 0,0-1-1 0 0,0 0 1 0 0,1 0-1 0 0,-1 0 1 0 0,0 1-1 0 0,1-1 0 0 0,-1 0 1 0 0,1 0-1 0 0,-1 1 1 0 0,1-1-1 0 0,-1 0 1 0 0,1 1-1 0 0,1-2 0 0 0,24-26-25 0 0,-21 23 15 0 0,4-4-8 0 0,1 0 0 0 0,0 0 0 0 0,0 1 0 0 0,1 0 0 0 0,0 0 1 0 0,18-8-1 0 0,-26 15 13 0 0,1-1 0 0 0,-1 1 1 0 0,1 0-1 0 0,0 0 1 0 0,-1 0-1 0 0,1 0 0 0 0,0 1 1 0 0,0-1-1 0 0,-1 1 1 0 0,1 0-1 0 0,0 0 0 0 0,0 1 1 0 0,0-1-1 0 0,-1 1 1 0 0,1 0-1 0 0,0 0 0 0 0,-1 0 1 0 0,1 0-1 0 0,-1 1 1 0 0,1-1-1 0 0,-1 1 1 0 0,1 0-1 0 0,-1 0 0 0 0,0 0 1 0 0,0 0-1 0 0,5 5 1 0 0,0 2-6 0 0,0-1 1 0 0,-1 2-1 0 0,1-1 1 0 0,-2 1 0 0 0,1-1-1 0 0,-2 2 1 0 0,1-1 0 0 0,3 12-1 0 0,3 12 54 0 0,10 46 0 0 0,-17-54-166 0 0,2 0 0 0 0,1-1 0 0 0,21 45 0 0 0,-24-61-382 0 0,0-2-225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36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8450 0 0,'0'0'2772'0'0,"13"1"-3505"0"0,10 3 894 0 0,1-2-1 0 0,26-1 1 0 0,27 2 1027 0 0,-46 0-921 0 0,1-1 1 0 0,-1-2-1 0 0,0-1 1 0 0,45-8-1 0 0,-54 8 1079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4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12259 0 0,'-1'0'-34'0'0,"0"0"1"0"0,1 0-1 0 0,-1 0 0 0 0,1 0 1 0 0,-1 0-1 0 0,0 1 1 0 0,1-1-1 0 0,-1 0 1 0 0,1 0-1 0 0,-1 1 1 0 0,1-1-1 0 0,-1 0 0 0 0,1 1 1 0 0,-1-1-1 0 0,1 1 1 0 0,-1-1-1 0 0,1 0 1 0 0,0 1-1 0 0,-1-1 1 0 0,1 1-1 0 0,0-1 0 0 0,-1 1 1 0 0,1-1-1 0 0,0 1 1 0 0,0 0-1 0 0,-1-1 1 0 0,1 2-1 0 0,-4 23-477 0 0,8 23 108 0 0,76 399 108 0 0,-42-247 369 0 0,-25-133-22 0 0,-2-17-24 0 0,6 82 0 0 0,-3 76-178 0 0,-17-166-1162 0 0,3-29 620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4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48 8210 0 0,'-11'-47'1617'0'0,"11"46"-1755"0"0,-4 6-1048 0 0,2-3 1138 0 0,1 1 0 0 0,-1-1 0 0 0,1 1-1 0 0,0 0 1 0 0,0 0 0 0 0,0-1 0 0 0,0 1 0 0 0,0 0 0 0 0,0 6 0 0 0,-1-4 6 0 0,-4 17 17 0 0,1 0 0 0 0,0 0-1 0 0,2 1 1 0 0,0 0-1 0 0,1 30 1 0 0,3-40 36 0 0,0 1 0 0 0,1-1 1 0 0,1 0-1 0 0,-1 0 0 0 0,2 0 1 0 0,0 0-1 0 0,1 0 0 0 0,0-1 1 0 0,1 0-1 0 0,10 17 0 0 0,-5-13-23 0 0,2-1-1 0 0,0-1 0 0 0,0 1 1 0 0,19 13-1 0 0,-12-10 31 0 0,24 27 1 0 0,-43-44 16 0 0,1 1 1 0 0,-1-1 0 0 0,0 1-1 0 0,1-1 1 0 0,-1 1 0 0 0,0 0-1 0 0,0 0 1 0 0,0-1 0 0 0,0 1 0 0 0,0 0-1 0 0,-1 0 1 0 0,1 0 0 0 0,-1 0-1 0 0,1 0 1 0 0,-1 0 0 0 0,1 0-1 0 0,-1 0 1 0 0,0 0 0 0 0,0 0-1 0 0,0 0 1 0 0,0 0 0 0 0,0 0-1 0 0,-1 3 1 0 0,-1-3 11 0 0,1 0 0 0 0,0 0 0 0 0,-1-1 0 0 0,1 1 0 0 0,-1 0 0 0 0,0 0 0 0 0,1-1 0 0 0,-1 1 0 0 0,0-1 0 0 0,0 0 0 0 0,0 0 0 0 0,0 1 0 0 0,0-1 0 0 0,0 0 0 0 0,-1-1 0 0 0,-3 2 0 0 0,-9 2 64 0 0,0-1-1 0 0,-1 0 1 0 0,1-1 0 0 0,-27-1-1 0 0,-19-6-1261 0 0,42 2 354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0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78 163 6561 0 0,'0'-11'664'0'0,"-1"6"-607"0"0,1-1 0 0 0,0 0 0 0 0,0 0-1 0 0,0 1 1 0 0,1-1 0 0 0,0 0 0 0 0,0 0 0 0 0,0 1 0 0 0,1-1 0 0 0,0 1 0 0 0,0-1 0 0 0,0 1 0 0 0,0 0 0 0 0,6-8 0 0 0,-3 7-24 0 0,1 0 0 0 0,-1 1-1 0 0,1 0 1 0 0,0 0 0 0 0,1 0-1 0 0,-1 1 1 0 0,1 0 0 0 0,0 0 0 0 0,0 1-1 0 0,0 0 1 0 0,15-5 0 0 0,-19 7-40 0 0,0 1 1 0 0,0-1-1 0 0,1 1 0 0 0,-1-1 1 0 0,0 1-1 0 0,0 0 0 0 0,1 0 1 0 0,-1 1-1 0 0,0-1 0 0 0,0 0 1 0 0,0 1-1 0 0,1 0 0 0 0,-1 0 1 0 0,0 0-1 0 0,0 0 0 0 0,0 1 1 0 0,0-1-1 0 0,-1 1 1 0 0,1-1-1 0 0,0 1 0 0 0,0 0 1 0 0,-1 0-1 0 0,0 0 0 0 0,1 1 1 0 0,-1-1-1 0 0,0 1 0 0 0,0-1 1 0 0,0 1-1 0 0,0-1 0 0 0,-1 1 1 0 0,3 4-1 0 0,1 5 22 0 0,-1-1-1 0 0,0 1 1 0 0,0 0-1 0 0,-1 0 1 0 0,-1 0-1 0 0,0 0 1 0 0,-1 1-1 0 0,0-1 1 0 0,-1 1-1 0 0,0-1 1 0 0,-3 13-1 0 0,1-6 22 0 0,-2 1 0 0 0,0-1-1 0 0,-2 0 1 0 0,0-1 0 0 0,0 1-1 0 0,-13 21 1 0 0,4-8 14 0 0,8-17-5 0 0,1-1 1 0 0,-2-1-1 0 0,1 1 0 0 0,-2-1 0 0 0,0-1 1 0 0,-16 18-1 0 0,20-26-27 0 0,0-1-1 0 0,0 0 1 0 0,0 0-1 0 0,-1-1 1 0 0,1 0 0 0 0,-1 0-1 0 0,1 0 1 0 0,-1 0-1 0 0,0-1 1 0 0,0 0 0 0 0,1 0-1 0 0,-1-1 1 0 0,0 0 0 0 0,0 0-1 0 0,0 0 1 0 0,-10-2-1 0 0,12 2-12 0 0,0-1-1 0 0,0 0 1 0 0,1 0-1 0 0,-1 0 0 0 0,0-1 1 0 0,1 1-1 0 0,-1-1 1 0 0,1 0-1 0 0,0 0 0 0 0,-1 0 1 0 0,-4-5-1 0 0,6 5-6 0 0,0 0 0 0 0,1 0 0 0 0,-1 0 0 0 0,1 0 1 0 0,0 0-1 0 0,-1 0 0 0 0,1 0 0 0 0,0-1 0 0 0,0 1 0 0 0,1 0 0 0 0,-1-1 0 0 0,0 1 0 0 0,1-1 0 0 0,0 1 0 0 0,-1-1 0 0 0,1 1 0 0 0,0-1 0 0 0,0 1 0 0 0,1-5 0 0 0,1 1-3 0 0,1 1 0 0 0,0-1 0 0 0,0 1 0 0 0,0-1 0 0 0,1 1 0 0 0,0 0 0 0 0,0 0 0 0 0,0 0 0 0 0,1 1 0 0 0,-1 0 0 0 0,1-1 0 0 0,0 2 0 0 0,6-5 0 0 0,-1 2 24 0 0,0 0 1 0 0,0 1-1 0 0,1 0 1 0 0,-1 1 0 0 0,1 0-1 0 0,0 0 1 0 0,1 1 0 0 0,-1 1-1 0 0,0 0 1 0 0,1 0-1 0 0,19 1 1 0 0,-15 2 18 0 0,0 0 1 0 0,-1 2-1 0 0,1 0 0 0 0,0 1 0 0 0,-1 0 1 0 0,0 1-1 0 0,29 14 0 0 0,-10-1 233 0 0,-1 2-1 0 0,56 45 1 0 0,-54-39-132 0 0,-28-20-236 0 0,31 20 491 0 0,-36-25-453 0 0,-1 0 0 0 0,0-1 0 0 0,0 1 1 0 0,0-1-1 0 0,1 1 0 0 0,-1-1 0 0 0,0 1 0 0 0,1-1 0 0 0,-1 1 0 0 0,0-1 0 0 0,1 0 0 0 0,-1 0 0 0 0,0 0 0 0 0,1 0 1 0 0,-1 0-1 0 0,1 0 0 0 0,-1 0 0 0 0,0 0 0 0 0,1-1 0 0 0,-1 1 0 0 0,0 0 0 0 0,1-1 0 0 0,-1 1 0 0 0,0-1 0 0 0,0 0 0 0 0,1 1 1 0 0,0-2-1 0 0,2-2-852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1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28 159 1248 0 0,'-28'-158'8443'0'0,"52"501"-8356"0"0,-22-332-87 0 0,42 359 108 0 0,-34-300-36 0 0,-6-45-483 0 0,0-1-1 0 0,-1 27 0 0 0,-3-45-325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3945 0 0,'11'9'97'0'0,"-1"1"0"0"0,-1 0-1 0 0,0 1 1 0 0,0 0 0 0 0,-1 1 0 0 0,0 0 0 0 0,-1 0 0 0 0,7 17-1 0 0,18 28 1 0 0,-14-25-26 0 0,-9-17-57 0 0,-1 0 0 0 0,2-1 1 0 0,20 25-1 0 0,-28-36 20 0 0,1-1 0 0 0,-1 1 0 0 0,1-1 1 0 0,0 0-1 0 0,0 1 0 0 0,0-1 0 0 0,0 0 0 0 0,0-1 1 0 0,0 1-1 0 0,0-1 0 0 0,0 1 0 0 0,1-1 0 0 0,-1 0 1 0 0,1 0-1 0 0,-1 0 0 0 0,1-1 0 0 0,-1 1 0 0 0,1-1 1 0 0,-1 0-1 0 0,1 0 0 0 0,-1 0 0 0 0,1-1 1 0 0,-1 1-1 0 0,5-2 0 0 0,-2 0 43 0 0,-1 0 0 0 0,0-1-1 0 0,0 0 1 0 0,0 0 0 0 0,0 0 0 0 0,0-1 0 0 0,-1 0 0 0 0,1 0 0 0 0,-1 0-1 0 0,0 0 1 0 0,-1-1 0 0 0,1 1 0 0 0,-1-1 0 0 0,1 0 0 0 0,-1 0 0 0 0,-1 0-1 0 0,1 0 1 0 0,2-9 0 0 0,1-2 204 0 0,-1 0 0 0 0,0-1 0 0 0,-1 0 0 0 0,-1 1 0 0 0,1-20 0 0 0,-3 18-99 0 0,-1 0 0 0 0,0-1 0 0 0,-2 1 0 0 0,0 0 1 0 0,-7-26-1 0 0,8 37-111 0 0,-1-1 0 0 0,0 1 0 0 0,-1 0 0 0 0,0 0 0 0 0,0 1 0 0 0,-1-1 1 0 0,1 0-1 0 0,-1 1 0 0 0,-1 0 0 0 0,1 0 0 0 0,-1 0 0 0 0,0 1 0 0 0,-1-1 0 0 0,1 1 1 0 0,-1 1-1 0 0,-6-5 0 0 0,9 7-72 0 0,1 1-1 0 0,-1-1 1 0 0,0 1 0 0 0,0 0 0 0 0,0 0 0 0 0,0 0 0 0 0,1 0 0 0 0,-1 0 0 0 0,0 1-1 0 0,0 0 1 0 0,0-1 0 0 0,-1 1 0 0 0,1 0 0 0 0,0 0 0 0 0,0 1 0 0 0,0-1-1 0 0,0 1 1 0 0,-5 1 0 0 0,4 0-14 0 0,0 0 0 0 0,1 0 0 0 0,-1 0 0 0 0,0 1-1 0 0,1-1 1 0 0,-1 1 0 0 0,1 0 0 0 0,0 0 0 0 0,0 0 0 0 0,0 0-1 0 0,-4 7 1 0 0,1 0-5 0 0,0 0-1 0 0,0 0 0 0 0,1 1 1 0 0,1 0-1 0 0,0 0 0 0 0,0 0 1 0 0,1 1-1 0 0,-2 17 0 0 0,5-17 22 0 0,0 1-1 0 0,1-1 1 0 0,0 1-1 0 0,1-1 1 0 0,0 0-1 0 0,1 1 1 0 0,0-1-1 0 0,1 0 1 0 0,1-1-1 0 0,0 1 1 0 0,0-1-1 0 0,1 0 1 0 0,1 0-1 0 0,0-1 1 0 0,0 0-1 0 0,1 0 1 0 0,0 0-1 0 0,13 11 1 0 0,-16-18 6 0 0,-1 0 1 0 0,0 0 0 0 0,1 0 0 0 0,-1-1-1 0 0,1 1 1 0 0,0-1 0 0 0,0 0 0 0 0,0 0-1 0 0,0-1 1 0 0,0 0 0 0 0,0 0 0 0 0,1 0-1 0 0,-1 0 1 0 0,8-1 0 0 0,-5 0-25 0 0,1-1 0 0 0,-1-1 1 0 0,0 1-1 0 0,1-1 0 0 0,-1-1 0 0 0,0 1 1 0 0,0-2-1 0 0,9-4 0 0 0,4-4-349 0 0,0-1 0 0 0,-1-2 1 0 0,0 0-1 0 0,-2 0 0 0 0,23-25 0 0 0,-27 24-537 0 0,-1 0 1 0 0,0 0-1 0 0,17-30 1 0 0,-16 21-205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0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0 8218 0 0,'-17'8'78'0'0,"1"0"-1"0"0,1 1 1 0 0,0 0 0 0 0,0 1 0 0 0,1 1 0 0 0,0 0-1 0 0,1 1 1 0 0,0 0 0 0 0,1 1 0 0 0,0 1-1 0 0,1 0 1 0 0,0 0 0 0 0,2 1 0 0 0,-9 17 0 0 0,14-26-92 0 0,1 0 1 0 0,0 1 0 0 0,0-1-1 0 0,1 1 1 0 0,0 0 0 0 0,0 0 0 0 0,-2 13-1 0 0,4-16 1 0 0,0 0-1 0 0,0 1 0 0 0,1-1 1 0 0,-1 0-1 0 0,1 1 1 0 0,0-1-1 0 0,0 0 0 0 0,1 0 1 0 0,-1 0-1 0 0,1 0 0 0 0,0 0 1 0 0,0 0-1 0 0,0-1 1 0 0,5 6-1 0 0,24 34-48 0 0,40 57 87 0 0,-32-44 347 0 0,-38-56-352 0 0,-1 0 1 0 0,0 0 0 0 0,0 0 0 0 0,0 1 0 0 0,0-1-1 0 0,0 0 1 0 0,0 0 0 0 0,0 0 0 0 0,0 0-1 0 0,0 0 1 0 0,0 1 0 0 0,0-1 0 0 0,0 0-1 0 0,0 0 1 0 0,0 0 0 0 0,0 0 0 0 0,0 0-1 0 0,0 0 1 0 0,0 1 0 0 0,0-1 0 0 0,0 0 0 0 0,0 0-1 0 0,0 0 1 0 0,0 0 0 0 0,0 0 0 0 0,-1 0-1 0 0,1 1 1 0 0,0-1 0 0 0,0 0 0 0 0,0 0-1 0 0,0 0 1 0 0,0 0 0 0 0,0 0 0 0 0,0 0-1 0 0,0 0 1 0 0,0 0 0 0 0,-1 0 0 0 0,1 1 0 0 0,0-1-1 0 0,0 0 1 0 0,0 0 0 0 0,0 0 0 0 0,0 0-1 0 0,0 0 1 0 0,-1 0 0 0 0,1 0 0 0 0,0 0-1 0 0,0 0 1 0 0,0 0 0 0 0,0 0 0 0 0,0 0 0 0 0,-1 0-1 0 0,1 0 1 0 0,-14 0 126 0 0,-8-4-335 0 0,-10-7-257 0 0,26 8 236 0 0,-13-7-952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3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7170 0 0,'0'0'-148'0'0,"3"7"-330"0"0,7 4 483 0 0,0 0-1 0 0,1-1 1 0 0,0 0 0 0 0,1-1-1 0 0,17 10 1 0 0,-10-6 238 0 0,29 25 0 0 0,-23-13-101 0 0,-1 0 0 0 0,-2 1 1 0 0,0 2-1 0 0,-2 0 1 0 0,-1 1-1 0 0,-1 1 0 0 0,-1 0 1 0 0,15 43-1 0 0,33 76 132 0 0,-34-86-1389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3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3 6985 0 0,'-1'0'73'0'0,"1"-1"0"0"0,0 1 0 0 0,-1 0-1 0 0,1 0 1 0 0,0 0 0 0 0,-1-1 0 0 0,1 1-1 0 0,0 0 1 0 0,-1 0 0 0 0,1 0 0 0 0,0 0-1 0 0,-1 0 1 0 0,1 0 0 0 0,0 0-1 0 0,-1 0 1 0 0,1 0 0 0 0,0 0 0 0 0,-1 0-1 0 0,1 0 1 0 0,0 0 0 0 0,-1 0 0 0 0,1 0-1 0 0,0 0 1 0 0,-1 0 0 0 0,1 0-1 0 0,0 0 1 0 0,-1 0 0 0 0,1 1 0 0 0,0-1-1 0 0,-1 0 1 0 0,1 0 0 0 0,0 0 0 0 0,-1 1-1 0 0,0 13 556 0 0,12 27-1318 0 0,-8-31 939 0 0,0 4-243 0 0,-1 1-1 0 0,0-1 1 0 0,-1 1 0 0 0,-1-1 0 0 0,0 1 0 0 0,-1-1 0 0 0,-1 1 0 0 0,-5 25 0 0 0,-6 10 57 0 0,-23 53 1 0 0,26-75-47 0 0,3-12-74 0 0,0 0-1 0 0,-1-1 1 0 0,-1 0-1 0 0,0-1 1 0 0,-1 1-1 0 0,-1-2 1 0 0,0 0-1 0 0,-1 0 0 0 0,0-1 1 0 0,-1 0-1 0 0,0-1 1 0 0,-1-1-1 0 0,0 0 1 0 0,-1 0-1 0 0,-22 9 1 0 0,30-16-697 0 0,1-2-501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4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5161 0 0,'0'-1'25'0'0,"0"1"0"0"0,0-1 0 0 0,0 0 0 0 0,1 1 1 0 0,-1-1-1 0 0,0 1 0 0 0,0-1 0 0 0,0 0 0 0 0,0 1 0 0 0,1-1 0 0 0,-1 1 0 0 0,0-1 0 0 0,0 0 0 0 0,1 1 1 0 0,-1-1-1 0 0,0 1 0 0 0,1-1 0 0 0,-1 1 0 0 0,1-1 0 0 0,-1 1 0 0 0,1-1 0 0 0,-1 1 0 0 0,1 0 0 0 0,-1-1 0 0 0,1 1 1 0 0,-1 0-1 0 0,1-1 0 0 0,0 1 0 0 0,-1 0 0 0 0,1 0 0 0 0,-1 0 0 0 0,1-1 0 0 0,0 1 0 0 0,-1 0 0 0 0,1 0 1 0 0,0 0-1 0 0,0 0 0 0 0,2-1 0 0 0,0 1 0 0 0,1 0 0 0 0,-1-1 0 0 0,0 1 0 0 0,0 0 0 0 0,0 0 0 0 0,0 1 0 0 0,5 0 0 0 0,19 6 151 0 0,0-2-1 0 0,1-1 1 0 0,-1-1-1 0 0,1-1 1 0 0,48-3-1 0 0,137-27 305 0 0,-203 26-458 0 0,71-19 199 0 0,-58 14-175 0 0,0 1-1 0 0,38-4 0 0 0,-47 11-970 0 0,-9 0 55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4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11122 0 0,'-4'6'873'0'0,"0"5"-849"0"0,2 2 80 0 0,1 3 520 0 0,1 3-688 0 0,1 7-48 0 0,4 3 32 0 0,-1 3 16 0 0,10 7 16 0 0,-2-2 24 0 0,4 9 48 0 0,1 5 0 0 0,-1 2 8 0 0,8 5 48 0 0,0 1-16 0 0,4 5 8 0 0,0 2-8 0 0,-1 6-16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3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59 7026 0 0,'0'0'1314'0'0,"-23"7"319"0"0,22-7-1474 0 0,-1 0 1 0 0,1 1-1 0 0,-1-1 1 0 0,1 0-1 0 0,-1 0 1 0 0,1 0-1 0 0,-1 0 0 0 0,1 0 1 0 0,-1 0-1 0 0,1 0 1 0 0,-1 0-1 0 0,1-1 1 0 0,-1 1-1 0 0,1-1 1 0 0,-1 1-1 0 0,-2-2 1 0 0,4 2-128 0 0,-1-1 1 0 0,1 1-1 0 0,-1 0 1 0 0,1-1-1 0 0,-1 1 0 0 0,1 0 1 0 0,-1-1-1 0 0,1 1 1 0 0,0-1-1 0 0,-1 1 1 0 0,1-1-1 0 0,0 1 1 0 0,-1-1-1 0 0,1 1 1 0 0,0-1-1 0 0,0 1 1 0 0,-1-1-1 0 0,1 0 1 0 0,0 1-1 0 0,0-1 1 0 0,0 1-1 0 0,0-1 1 0 0,0 0-1 0 0,0 1 1 0 0,0-1-1 0 0,0 1 0 0 0,0-1 1 0 0,0 0-1 0 0,0 1 1 0 0,0-1-1 0 0,0 1 1 0 0,1-1-1 0 0,-1 0 1 0 0,0 1-1 0 0,0-1 1 0 0,1 1-1 0 0,-1-1 1 0 0,0 1-1 0 0,1-1 1 0 0,-1 1-1 0 0,0-1 1 0 0,1 1-1 0 0,-1 0 1 0 0,1-1-1 0 0,-1 1 1 0 0,1-1-1 0 0,-1 1 0 0 0,1 0 1 0 0,-1-1-1 0 0,1 1 1 0 0,0 0-1 0 0,2-3 7 0 0,1 0-1 0 0,0 0 0 0 0,0 0 1 0 0,-1 1-1 0 0,2 0 0 0 0,-1 0 1 0 0,0 0-1 0 0,0 0 0 0 0,0 1 1 0 0,1-1-1 0 0,-1 1 0 0 0,1 0 1 0 0,-1 1-1 0 0,9-1 0 0 0,200-7 4561 0 0,-213 8-4587 0 0,0-1-3 0 0,0 1-20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0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 2833 0 0,'-1'0'2105'0'0,"-4"-1"-1339"0"0,0-1 5 0 0,64 11-460 0 0,-45-6-186 0 0,1 0 1 0 0,26 1 0 0 0,8-2 141 0 0,0 2 1 0 0,-1 3-1 0 0,1 1 0 0 0,-1 3 1 0 0,50 18-1 0 0,-31-12 58 0 0,0-3-1 0 0,1-2 0 0 0,94 3 1 0 0,-109-11-189 0 0,-33-1-106 0 0,1 1-1 0 0,-1 1 1 0 0,0 0 0 0 0,0 2 0 0 0,33 15 0 0 0,-38-16 446 0 0,0-2 1 0 0,1 0 0 0 0,-1 0-1 0 0,1-2 1 0 0,0 0 0 0 0,28 0-1 0 0,-42-2-412 0 0,4 0-1869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10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97 7522 0 0,'0'0'281'0'0,"-19"-1"-528"0"0,31 4 383 0 0,0-1-1 0 0,1 0 0 0 0,-1-1 1 0 0,0 0-1 0 0,1-1 1 0 0,-1-1-1 0 0,20-3 0 0 0,23 1-92 0 0,-28 3-49 0 0,43 1 616 0 0,1-3 0 0 0,112-19 0 0 0,-82 6-259 0 0,-65 11-231 0 0,0-2 0 0 0,0-1 0 0 0,54-18 0 0 0,-55 7 736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11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0 174 7434 0 0,'0'0'1098'0'0,"5"3"-1564"0"0,3 0 568 0 0,0-1 0 0 0,1 0 0 0 0,-1 0 1 0 0,0-1-1 0 0,1 0 0 0 0,-1 0 0 0 0,1-1 1 0 0,16-2-1 0 0,78-14 799 0 0,-56 7-567 0 0,111-26 375 0 0,-77 15-575 0 0,5-6 82 0 0,-59 17-87 0 0,51-12 0 0 0,-63 17-93 0 0,1 0 0 0 0,-1-1 0 0 0,17-10 0 0 0,-31 15-36 0 0,12-6 31 0 0,-9 4-27 0 0,-1 0 0 0 0,1 0 0 0 0,0 1 0 0 0,0-1 1 0 0,0 1-1 0 0,0 0 0 0 0,0 0 0 0 0,1 1 0 0 0,7-1 1 0 0,-6-1 124 0 0,5 0-2768 0 0,-6 13 1132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39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2260 471 3897 0 0,'-4'-29'5693'0'0,"-1"22"-5186"0"0,-8-4-449 0 0,1-1 0 0 0,-1 2 0 0 0,-1 0 0 0 0,0 0 0 0 0,-1 1 1 0 0,0 1-1 0 0,-22-9 0 0 0,-125-42-41 0 0,129 48 46 0 0,-104-36 201 0 0,-326-94 1330 0 0,353 115-1149 0 0,42 8-157 0 0,0 2 1 0 0,-1 4-1 0 0,-117-6 1 0 0,132 21-290 0 0,1 1 1 0 0,-1 3-1 0 0,2 2 1 0 0,-1 2-1 0 0,1 3 1 0 0,-84 34-1 0 0,120-41-20 0 0,1 1 0 0 0,0 0 0 0 0,0 1 0 0 0,-24 20 1 0 0,-48 51-21 0 0,58-52-18 0 0,16-16 50 0 0,2 1 1 0 0,-1 0-1 0 0,2 0 0 0 0,0 1 1 0 0,0 1-1 0 0,2 0 1 0 0,-1 0-1 0 0,2 0 0 0 0,0 1 1 0 0,1 0-1 0 0,1 1 0 0 0,0-1 1 0 0,1 1-1 0 0,-2 24 1 0 0,-7 47 98 0 0,8-67-126 0 0,1 1-1 0 0,1 0 0 0 0,1 0 0 0 0,1 0 0 0 0,1 0 1 0 0,5 43-1 0 0,4-27-14 0 0,2 0-1 0 0,1-1 1 0 0,2-1 0 0 0,1 0 0 0 0,2-1-1 0 0,24 37 1 0 0,-33-60 53 0 0,1 0 0 0 0,0-1-1 0 0,1-1 1 0 0,1 1 0 0 0,-1-2-1 0 0,16 12 1 0 0,80 47 219 0 0,-24-15-110 0 0,-45-26 26 0 0,1-2 0 0 0,1-1-1 0 0,1-2 1 0 0,1-1 0 0 0,79 27-1 0 0,-40-28 94 0 0,0-3 0 0 0,103 8-1 0 0,166-5 248 0 0,-258-20-316 0 0,-1-4-1 0 0,0-3 1 0 0,-1-5 0 0 0,0-3-1 0 0,93-29 1 0 0,-138 30-10 0 0,-1-3 0 0 0,0-1 0 0 0,64-38 0 0 0,110-85 364 0 0,-142 89-448 0 0,-49 35 30 0 0,-1-2 1 0 0,42-40 0 0 0,-59 51-10 0 0,0-1 1 0 0,-1-1-1 0 0,0 1 1 0 0,0-1-1 0 0,-1 0 1 0 0,0 0-1 0 0,-1-1 1 0 0,0 0 0 0 0,-1 0-1 0 0,6-20 1 0 0,-6 10 109 0 0,1 1 8 0 0,-1-1 0 0 0,-1 1 0 0 0,1-27 0 0 0,-4 39-182 0 0,-1 1 0 0 0,1 0 0 0 0,-1 0-1 0 0,-1 0 1 0 0,0 0 0 0 0,0 0 0 0 0,0 0 0 0 0,0 0 0 0 0,-1 1 0 0 0,-1-1-1 0 0,1 1 1 0 0,-1 0 0 0 0,-5-8 0 0 0,-11-10-67 0 0,-1 1 0 0 0,0 1 0 0 0,-2 0-1 0 0,-1 2 1 0 0,-31-21 0 0 0,26 22-1632 0 0,0 2-1 0 0,-45-19 1 0 0,31 17-1000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2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857 221 3553 0 0,'-1'-2'96'0'0,"1"0"0"0"0,0 0 0 0 0,0-1 0 0 0,0 1 0 0 0,0 0 0 0 0,0 0 0 0 0,1-1-1 0 0,-1 1 1 0 0,0 0 0 0 0,1 0 0 0 0,1-4 0 0 0,-1 3-33 0 0,0 0 0 0 0,0 0 0 0 0,0 1 0 0 0,0-1 0 0 0,-1 0 0 0 0,0 0 0 0 0,0 0 0 0 0,1 0 0 0 0,-2-4 0 0 0,0-1 65 0 0,-1 0-1 0 0,1 1 0 0 0,-2-1 1 0 0,1 1-1 0 0,-1-1 0 0 0,0 1 0 0 0,-1 0 1 0 0,1 0-1 0 0,-2 0 0 0 0,1 1 0 0 0,-1 0 1 0 0,0-1-1 0 0,0 2 0 0 0,0-1 0 0 0,-1 0 1 0 0,0 1-1 0 0,0 0 0 0 0,0 1 1 0 0,-1-1-1 0 0,1 1 0 0 0,-1 1 0 0 0,0-1 1 0 0,-1 1-1 0 0,1 0 0 0 0,0 1 0 0 0,-1-1 1 0 0,-12-1-1 0 0,14 3-46 0 0,-1 0 0 0 0,1 1 0 0 0,-1-1 0 0 0,1 1 0 0 0,-1 0 1 0 0,0 1-1 0 0,1 0 0 0 0,-1 0 0 0 0,1 0 0 0 0,-1 1 0 0 0,1 0 0 0 0,0 0 0 0 0,0 1 0 0 0,0-1 1 0 0,0 1-1 0 0,0 1 0 0 0,1-1 0 0 0,-1 1 0 0 0,1 0 0 0 0,0 0 0 0 0,0 1 0 0 0,0-1 0 0 0,1 1 1 0 0,-1 0-1 0 0,1 0 0 0 0,0 1 0 0 0,-4 8 0 0 0,-16 27 484 0 0,-21 42 357 0 0,41-74-833 0 0,0 0 1 0 0,1 0-1 0 0,0 0 0 0 0,1 0 1 0 0,0 1-1 0 0,0-1 0 0 0,0 15 1 0 0,-10 56 441 0 0,-6 1-22 0 0,14-36-277 0 0,1-23-99 0 0,1 0 1 0 0,0 1 0 0 0,2-1-1 0 0,1 0 1 0 0,6 35 0 0 0,1-22 88 0 0,-2 1 1 0 0,-1 0-1 0 0,-1 0 1 0 0,-3 0-1 0 0,0 1 1 0 0,-7 48-1 0 0,3-60-59 0 0,2 1 0 0 0,0-1 0 0 0,2 1 0 0 0,7 44 0 0 0,-7-60-128 0 0,-1 1 0 0 0,0 0-1 0 0,-1-1 1 0 0,0 1 0 0 0,0-1-1 0 0,-1 1 1 0 0,0-1 0 0 0,-1 1-1 0 0,-5 10 1 0 0,-43 91 287 0 0,39-88-247 0 0,5-12-39 0 0,0-1-1 0 0,-1 0 0 0 0,0-1 0 0 0,-1 1 1 0 0,0-2-1 0 0,-1 1 0 0 0,-18 13 0 0 0,-3 0 66 0 0,-48 27 0 0 0,61-40-484 0 0,0-2-1 0 0,-1 0 0 0 0,1-1 0 0 0,-1-1 0 0 0,-1-1 0 0 0,-21 3 0 0 0,23-5-1003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11186 0 0,'1'0'68'0'0,"0"0"0"0"0,-1 0-1 0 0,1 0 1 0 0,0 0 0 0 0,-1 0-1 0 0,1 0 1 0 0,0 0 0 0 0,0 1-1 0 0,-1-1 1 0 0,1 0-1 0 0,0 0 1 0 0,-1 1 0 0 0,1-1-1 0 0,-1 0 1 0 0,1 1 0 0 0,0-1-1 0 0,-1 0 1 0 0,1 1 0 0 0,-1-1-1 0 0,1 1 1 0 0,-1-1-1 0 0,1 1 1 0 0,-1-1 0 0 0,1 1-1 0 0,-1 0 1 0 0,0-1 0 0 0,1 1-1 0 0,-1-1 1 0 0,0 1 0 0 0,1 0-1 0 0,-1-1 1 0 0,0 1-1 0 0,0 0 1 0 0,0 1 0 0 0,10 19-258 0 0,-9-19 199 0 0,0 1 0 0 0,1-1-1 0 0,-1 1 1 0 0,0-1 0 0 0,1 0 0 0 0,0 0-1 0 0,0 1 1 0 0,-1-1 0 0 0,1 0-1 0 0,0 0 1 0 0,1-1 0 0 0,-1 1 0 0 0,0 0-1 0 0,1-1 1 0 0,-1 1 0 0 0,0-1-1 0 0,1 0 1 0 0,0 0 0 0 0,-1 0 0 0 0,1 0-1 0 0,3 0 1 0 0,3 0 54 0 0,-1 0 0 0 0,1-1 0 0 0,0 0 0 0 0,-1-1 0 0 0,12-1 0 0 0,11-1 155 0 0,33-2 780 0 0,120-26 0 0 0,1-1 91 0 0,-161 30-894 0 0,-1-1 0 0 0,1-1 0 0 0,-1-2 0 0 0,0 0 0 0 0,-1-1 1 0 0,27-12-1 0 0,8-4 118 0 0,-56 22-298 0 0,-4 1-495 0 0,-12-3-249 0 0,0 2-229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5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15107 0 0,'0'-8'1905'0'0,"0"2"-1881"0"0,2-4 3456 0 0,-2 5-3280 0 0,3 5-304 0 0,1 0 16 0 0,-1-1-8 0 0,0 1-32 0 0,1 0 32 0 0,2 3-512 0 0,-3-2-240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6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8026 0 0,'-7'0'13547'0'0,"20"4"-15284"0"0,-3 0-655 0 0,2 2-569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8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1412 16 8002 0 0,'-1'-1'50'0'0,"0"-1"0"0"0,0 1 0 0 0,0 0 1 0 0,-1 0-1 0 0,1 0 0 0 0,0 0 0 0 0,-1 0 0 0 0,1 0 1 0 0,-1 0-1 0 0,0 0 0 0 0,1 0 0 0 0,-1 1 0 0 0,1-1 1 0 0,-1 1-1 0 0,0-1 0 0 0,0 1 0 0 0,1 0 0 0 0,-1 0 1 0 0,0 0-1 0 0,0 0 0 0 0,1 0 0 0 0,-1 0 0 0 0,0 0 1 0 0,0 0-1 0 0,1 1 0 0 0,-1-1 0 0 0,0 0 0 0 0,1 1 1 0 0,-1 0-1 0 0,0-1 0 0 0,1 1 0 0 0,-1 0 0 0 0,1 0 1 0 0,-1 0-1 0 0,-1 2 0 0 0,-8 4-24 0 0,1 1-1 0 0,0 0 1 0 0,-16 18 0 0 0,19-19 51 0 0,-134 148 262 0 0,0 2 425 0 0,-60 47 979 0 0,-306 289 1231 0 0,467-459-2805 0 0,2 2 0 0 0,1 2 1 0 0,2 1-1 0 0,-42 63 1 0 0,60-73-180 0 0,13-22-227 0 0,1 1-1 0 0,-1-1 1 0 0,-1 0-1 0 0,0 0 1 0 0,0-1-1 0 0,0 0 0 0 0,0 0 1 0 0,-9 8-1 0 0,9-11-691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12 167 5025 0 0,'-2'-4'649'0'0,"0"0"0"0"0,0 0 0 0 0,1 0 0 0 0,0 0 0 0 0,0 0 0 0 0,0 0 0 0 0,0 0 0 0 0,1-1 0 0 0,-1 1 0 0 0,1 0 0 0 0,1-5 0 0 0,0-2-37 0 0,1 1 1 0 0,1 0 0 0 0,4-13 0 0 0,-5 17-615 0 0,0-1 209 0 0,0-1-1 0 0,-1 1 1 0 0,0-1 0 0 0,0-12-1 0 0,-1 19-151 0 0,18 0 726 0 0,-17 1-776 0 0,1 0 0 0 0,0-1 0 0 0,0 1 0 0 0,-1 0 0 0 0,1 1-1 0 0,0-1 1 0 0,0 0 0 0 0,-1 0 0 0 0,1 1 0 0 0,0-1 0 0 0,0 1 0 0 0,-1-1 0 0 0,1 1 0 0 0,0 0 0 0 0,-1-1-1 0 0,1 1 1 0 0,-1 0 0 0 0,1 0 0 0 0,1 2 0 0 0,23 16 96 0 0,0 1 0 0 0,-2 1 0 0 0,0 2 0 0 0,-1 0 0 0 0,-1 1 0 0 0,-2 1-1 0 0,0 1 1 0 0,17 32 0 0 0,10 28 517 0 0,49 125-1 0 0,-82-179-447 0 0,17 35 303 0 0,2-2 0 0 0,3-1 1 0 0,62 83-1 0 0,-78-120-266 0 0,-1 1 0 0 0,28 57 0 0 0,-41-72-168 0 0,-1 0 0 0 0,0 0-1 0 0,-1 1 1 0 0,-1 0 0 0 0,0-1 0 0 0,-1 1 0 0 0,0 0 0 0 0,-1 0 0 0 0,-1 22 0 0 0,2 80-2365 0 0,-2-114 1851 0 0,0-1 0 0 0,0 1 0 0 0,0 0 1 0 0,-1 0-1 0 0,1-1 0 0 0,-1 1 0 0 0,1 0 0 0 0,-1 0 1 0 0,0-1-1 0 0,1 1 0 0 0,-1-1 0 0 0,0 1 0 0 0,0 0 0 0 0,0-1 1 0 0,0 0-1 0 0,-1 1 0 0 0,1-1 0 0 0,0 0 0 0 0,0 1 0 0 0,-1-1 1 0 0,-1 1-1 0 0,-8 5-3501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50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15 951 3353 0 0,'-11'-9'9650'0'0,"8"-1"-7527"0"0,2 2-1689 0 0,3-8-598 0 0,-1 15 144 0 0,0-1 1 0 0,0 1-1 0 0,0 0 1 0 0,1 0-1 0 0,-1 0 1 0 0,0 0-1 0 0,1 0 1 0 0,-1 0 0 0 0,1 0-1 0 0,-1 0 1 0 0,1 1-1 0 0,0-1 1 0 0,1 0-1 0 0,55-19-36 0 0,60-11-1 0 0,66-14-71 0 0,-145 34 129 0 0,183-40-144 0 0,-66 26 118 0 0,128-27 136 0 0,-282 52-111 0 0,430-101 212 0 0,147-10-28 0 0,-413 77-99 0 0,133-21 131 0 0,-201 38-92 0 0,158-48 0 0 0,-137 32-54 0 0,166-35 180 0 0,-237 55-140 0 0,61-17 26 0 0,152-20 1 0 0,-163 31-76 0 0,-16 2 244 0 0,-30 5 87 0 0,-38 8-340 0 0,0 0 0 0 0,26-2 0 0 0,11-3-2 0 0,-40 6-26 0 0,0 0 0 0 0,0 2-1 0 0,15-2 791 0 0,-25 3-946 0 0,0 0 1 0 0,0 0 0 0 0,0 0 0 0 0,0-1-1 0 0,0 1 1 0 0,-1 0 0 0 0,1 1 0 0 0,0-1-1 0 0,0 0 1 0 0,0 0 0 0 0,0 0 0 0 0,0 0-1 0 0,0 1 1 0 0,0-1 0 0 0,0 0 0 0 0,1 1-1 0 0,-6 10-1564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46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1 686 6241 0 0,'0'0'9898'0'0,"4"4"-9726"0"0,4 9-225 0 0,0-1 0 0 0,-2 1 0 0 0,1 0 0 0 0,7 27 0 0 0,14 27 310 0 0,5-1-230 0 0,-16-29 283 0 0,29 45 2657 0 0,-39-84-1500 0 0,1-6-1345 0 0,0-1 1 0 0,0 0-1 0 0,-1 0 1 0 0,0 0-1 0 0,-1-1 1 0 0,6-12-1 0 0,20-27-40 0 0,26-18-12 0 0,125-113-1 0 0,-159 158-56 0 0,90-84 25 0 0,188-163 62 0 0,-146 161 21 0 0,-25 20 66 0 0,-123 82-157 0 0,-1 0 0 0 0,1 0 0 0 0,-1-1-1 0 0,-1 0 1 0 0,1 0 0 0 0,9-15 0 0 0,-16 21 92 0 0,6-3 31 0 0,0 15-3940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49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1 674 9570 0 0,'1'1'163'0'0,"0"-1"-1"0"0,0 1 1 0 0,0 0 0 0 0,0 0-1 0 0,1 0 1 0 0,-1-1 0 0 0,0 1-1 0 0,0 0 1 0 0,-1 0 0 0 0,1 0-1 0 0,0 1 1 0 0,0-1-1 0 0,0 0 1 0 0,-1 0 0 0 0,1 0-1 0 0,1 3 1 0 0,11 26-517 0 0,-11-25 393 0 0,6 18 0 0 0,-2 0 0 0 0,-1 1 0 0 0,-1 0-1 0 0,0 0 1 0 0,-2 0 0 0 0,-1 24 0 0 0,0-15-10 0 0,1 21 35 0 0,6 76-23 0 0,-6-114-17 0 0,1-1 0 0 0,0 0 0 0 0,1 0 0 0 0,1 0 0 0 0,0-1 1 0 0,8 16-1 0 0,-13-28 64 0 0,1-1 0 0 0,0 1 0 0 0,0-1 1 0 0,0 0-1 0 0,0 1 0 0 0,0-1 1 0 0,0 0-1 0 0,0 0 0 0 0,0 1 0 0 0,0-1 1 0 0,0 0-1 0 0,1 0 0 0 0,-1 0 0 0 0,0-1 1 0 0,1 1-1 0 0,2 1 0 0 0,-3-2 9 0 0,0 0 0 0 0,0 0 0 0 0,0 1 0 0 0,0-1 1 0 0,1-1-1 0 0,-1 1 0 0 0,0 0 0 0 0,0 0 0 0 0,0 0 0 0 0,0 0 0 0 0,0-1 0 0 0,0 1 0 0 0,0-1 0 0 0,0 1 0 0 0,0-1 1 0 0,0 1-1 0 0,0-1 0 0 0,2-1 0 0 0,3-3 361 0 0,0-1 1 0 0,0-1 0 0 0,0 1 0 0 0,-1-1-1 0 0,6-10 1 0 0,0 1-371 0 0,228-300 1971 0 0,-151 220-1799 0 0,146-144 216 0 0,-173 182-330 0 0,94-49 7 0 0,-76 48-93 0 0,278-201 548 0 0,-339 245-516 0 0,-15 12-33 0 0,0 0 1 0 0,0 1-1 0 0,0-1 1 0 0,0 1-1 0 0,0-1 1 0 0,1 1 0 0 0,-1 0-1 0 0,1 1 1 0 0,-1-1-1 0 0,1 0 1 0 0,0 1 0 0 0,-1 0-1 0 0,6-1 1 0 0,-9 2-123 0 0,9-2-1821 0 0,13-9 1051 0 0,-3-2-235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28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18 3001 0 0,'-1'-11'2264'0'0,"1"10"-2237"0"0,1 1 1 0 0,-1-1-1 0 0,0 1 1 0 0,1-1-1 0 0,-1 1 0 0 0,1 0 1 0 0,-1-1-1 0 0,1 1 0 0 0,-1-1 1 0 0,1 1-1 0 0,0 0 1 0 0,-1 0-1 0 0,1-1 0 0 0,-1 1 1 0 0,1 0-1 0 0,0 0 1 0 0,-1 0-1 0 0,1-1 0 0 0,0 1 1 0 0,-1 0-1 0 0,2 0 1 0 0,17 1-615 0 0,-9 1 738 0 0,-1 0-1004 0 0,11 4 3345 0 0,-20-1-602 0 0,-10 2-1238 0 0,4-3-457 0 0,1 0 1 0 0,0 0-1 0 0,0 1 1 0 0,1-1-1 0 0,0 1 1 0 0,-6 8-1 0 0,3 2 1254 0 0,5-10-1801 0 0,0 1-1 0 0,-1-1 1 0 0,0 0 0 0 0,0 1-1 0 0,0-2 1 0 0,-8 10-1 0 0,-4 1-1000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1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18 11594 0 0,'-6'-16'793'0'0,"0"14"-545"0"0,5 13-272 0 0,1 2 1536 0 0,3 5-1672 0 0,4 13 88 0 0,-3 5-56 0 0,4 8-8 0 0,0 5 80 0 0,2 3-480 0 0,-2 3-208 0 0,0 6-49 0 0,-2 1-575 0 0</inkml:trace>
  <inkml:trace contextRef="#ctx0" brushRef="#br0" timeOffset="1">1 371 7146 0 0,'1'-1'72'0'0,"0"-1"1"0"0,0 1-1 0 0,0-1 1 0 0,0 1-1 0 0,1-1 1 0 0,-1 1-1 0 0,1-1 1 0 0,-1 1-1 0 0,1 0 1 0 0,-1 0-1 0 0,1 0 1 0 0,-1 0 0 0 0,1 0-1 0 0,0 0 1 0 0,0 1-1 0 0,0-1 1 0 0,-1 0-1 0 0,3 0 1 0 0,1 1 23 0 0,-1-1 1 0 0,1 1-1 0 0,0 0 0 0 0,-1 0 1 0 0,1 0-1 0 0,0 0 0 0 0,5 2 1 0 0,8 3-62 0 0,-1 0 1 0 0,32 15 0 0 0,-45-18-88 0 0,150 79-4 0 0,-112-56-24 0 0,1-1 0 0 0,1-3 0 0 0,59 20 0 0 0,-94-39-176 0 0,0 1 0 0 0,0-2 0 0 0,1 1 0 0 0,-1-2 0 0 0,1 1 0 0 0,-1-1 0 0 0,1 0-1 0 0,-1-1 1 0 0,0 0 0 0 0,1-1 0 0 0,-1 0 0 0 0,0 0 0 0 0,14-6 0 0 0,8-4-956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1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5129 0 0,'0'-1'58'0'0,"0"0"0"0"0,0 0 0 0 0,-1 0-1 0 0,1 0 1 0 0,0 0 0 0 0,1 0 0 0 0,-1 0 0 0 0,0 0-1 0 0,0 1 1 0 0,0-1 0 0 0,0 0 0 0 0,1 0 0 0 0,-1 0 0 0 0,0 0-1 0 0,1 0 1 0 0,-1 0 0 0 0,1 1 0 0 0,-1-1 0 0 0,1 0 0 0 0,-1 0-1 0 0,1 1 1 0 0,0-1 0 0 0,-1 0 0 0 0,2 0 0 0 0,24-11 565 0 0,34 5-329 0 0,-56 7-240 0 0,65-2 80 0 0,1 3 1 0 0,-1 4 0 0 0,0 2-1 0 0,119 29 1 0 0,-154-26-265 0 0,0 2 0 0 0,-1 1 0 0 0,-1 1-1 0 0,44 27 1 0 0,-60-32-645 0 0</inkml:trace>
  <inkml:trace contextRef="#ctx0" brushRef="#br0" timeOffset="1">785 0 8898 0 0,'-6'5'128'0'0,"2"6"-96"0"0,1 7 0 0 0,-3-1 24 0 0,3 7-80 0 0,0 8-88 0 0,0 7 72 0 0,-2 7 56 0 0,0 6-8 0 0,-3 7 8 0 0,-1 4 48 0 0,-3 3-416 0 0,-2 0-488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0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0 7346 0 0,'0'7'-18'0'0,"-2"0"0"0"0,1 1 0 0 0,-1-1 0 0 0,0 0 1 0 0,0-1-1 0 0,-6 13 0 0 0,-27 58 4 0 0,-129 173 567 0 0,111-172-375 0 0,46-66-213 0 0,0-1 0 0 0,-1 0 0 0 0,0 0 1 0 0,-1-1-1 0 0,0 0 0 0 0,0 0 0 0 0,-1-1 0 0 0,-1-1 1 0 0,1 1-1 0 0,-20 10 0 0 0,20-16-478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0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20 2889 0 0,'4'-13'1224'0'0,"4"16"-1089"0"0,-5-1 293 0 0,-3-2-423 0 0,-10 3 736 0 0,0-4-510 0 0,-5 0 47 0 0,1-1-1 0 0,-24-5 0 0 0,37 6-244 0 0,0 1-1 0 0,0-1 1 0 0,0 1-1 0 0,-1 0 1 0 0,1-1-1 0 0,0 1 1 0 0,0 0 0 0 0,0 0-1 0 0,0 0 1 0 0,0 0-1 0 0,-1 0 1 0 0,1 0-1 0 0,0 0 1 0 0,0 0-1 0 0,0 1 1 0 0,0-1-1 0 0,-2 1 1 0 0,2-1-24 0 0,1 1-1 0 0,0-1 1 0 0,0 1 0 0 0,0-1 0 0 0,-1 1 0 0 0,1-1 0 0 0,0 1 0 0 0,0-1-1 0 0,0 1 1 0 0,0-1 0 0 0,0 1 0 0 0,0-1 0 0 0,0 1 0 0 0,0-1-1 0 0,0 1 1 0 0,0-1 0 0 0,1 1 0 0 0,-1-1 0 0 0,0 1 0 0 0,0-1 0 0 0,0 0-1 0 0,1 1 1 0 0,-1-1 0 0 0,0 1 0 0 0,0-1 0 0 0,1 1 0 0 0,-1-1-1 0 0,30 33 117 0 0,28 17 101 0 0,-2 1 1 0 0,-2 3-1 0 0,57 76 0 0 0,-101-116-171 0 0,1-1-1 0 0,1 0 1 0 0,0-1-1 0 0,1-1 0 0 0,0 0 1 0 0,1 0-1 0 0,0-1 0 0 0,16 8 1 0 0,-20-13 0 0 0,0 0 1 0 0,0-1 0 0 0,0-1 0 0 0,0 1-1 0 0,1-2 1 0 0,-1 1 0 0 0,1-1 0 0 0,0-1-1 0 0,0 0 1 0 0,0-1 0 0 0,0 0 0 0 0,-1 0-1 0 0,21-4 1 0 0,-22 0-239 0 0,-2 1-546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7914 0 0,'1'-1'3'0'0,"-1"0"0"0"0,1 0 0 0 0,-1 0 0 0 0,1 1 0 0 0,-1-1 0 0 0,1 0 0 0 0,-1 0 0 0 0,1 0 0 0 0,0 0 0 0 0,-1 0 0 0 0,1 1 1 0 0,0-1-1 0 0,0 0 0 0 0,0 1 0 0 0,0-1 0 0 0,0 1 0 0 0,0-1 0 0 0,0 1 0 0 0,0-1 0 0 0,0 1 0 0 0,0-1 0 0 0,0 1 0 0 0,0 0 0 0 0,0 0 0 0 0,0-1 1 0 0,0 1-1 0 0,0 0 0 0 0,0 0 0 0 0,0 0 0 0 0,0 0 0 0 0,0 0 0 0 0,0 1 0 0 0,0-1 0 0 0,0 0 0 0 0,0 0 0 0 0,1 1 0 0 0,-1-1 0 0 0,-1 1 0 0 0,1-1 0 0 0,0 1 1 0 0,0-1-1 0 0,0 1 0 0 0,0-1 0 0 0,0 1 0 0 0,0 0 0 0 0,0 0 0 0 0,-1-1 0 0 0,1 1 0 0 0,0 0 0 0 0,-1 0 0 0 0,1 0 0 0 0,-1 0 0 0 0,2 1 0 0 0,3 6-45 0 0,0 0-1 0 0,0 0 0 0 0,-1 0 0 0 0,7 17 1 0 0,6 32 3 0 0,19 114 1 0 0,-9-32 100 0 0,63 213 434 0 0,-83-329 594 0 0,-10-46 961 0 0,-1-21-1792 0 0,4 22-267 0 0,2 1 0 0 0,0-1 1 0 0,1 0-1 0 0,1 0 0 0 0,10-31 1 0 0,-12 46-6 0 0,0 1 0 0 0,1-1 0 0 0,-1 1 0 0 0,2 0 1 0 0,-1-1-1 0 0,0 1 0 0 0,1 0 0 0 0,0 1 0 0 0,1-1 0 0 0,-1 1 1 0 0,1 0-1 0 0,0 0 0 0 0,0 0 0 0 0,1 1 0 0 0,-1 0 0 0 0,1 0 1 0 0,0 0-1 0 0,0 1 0 0 0,0-1 0 0 0,1 2 0 0 0,6-3 0 0 0,-10 4 21 0 0,-1 1-1 0 0,0-1 0 0 0,1 1 0 0 0,-1 0 0 0 0,1 0 0 0 0,0 0 0 0 0,-1 0 0 0 0,1 0 0 0 0,-1 0 0 0 0,1 1 1 0 0,-1 0-1 0 0,0-1 0 0 0,1 1 0 0 0,-1 0 0 0 0,0 0 0 0 0,1 0 0 0 0,-1 0 0 0 0,4 3 0 0 0,-2 0 6 0 0,0-1 0 0 0,0 1-1 0 0,0 0 1 0 0,-1 0-1 0 0,1 0 1 0 0,-1 1 0 0 0,0-1-1 0 0,3 8 1 0 0,2 6 19 0 0,-1 1 0 0 0,0-1 0 0 0,6 35 0 0 0,8 75-1844 0 0,-19-118 751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5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10522 0 0,'0'0'720'0'0,"11"16"-1048"0"0,-1 40 502 0 0,-3 1 0 0 0,1 74 0 0 0,-5-58-201 0 0,2 24-2645 0 0,-5-87 1281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5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10698 0 0,'0'0'600'0'0,"-1"5"-660"0"0,-1 6-2 0 0,1 0-1 0 0,0 0 0 0 0,0 0 1 0 0,1 0-1 0 0,2 17 0 0 0,10 61 28 0 0,-9-72 102 0 0,26 142 148 0 0,15 96 40 0 0,-13-27 19 0 0,7 61-1863 0 0,-34-261 968 0 0,0 12-1428 0 0,-3-26 767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52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1 508 4489 0 0,'0'0'6373'0'0,"22"-16"-6135"0"0,19-2-184 0 0,-13 8 43 0 0,1 1-1 0 0,1 2 1 0 0,-1 0-1 0 0,1 2 1 0 0,0 2-1 0 0,55-1 1 0 0,-79 4-91 0 0,313-28 295 0 0,6-1 255 0 0,269-22-60 0 0,-340 13-290 0 0,69-11 83 0 0,-163 23-53 0 0,40-7 562 0 0,-25 11-210 0 0,-119 17-470 0 0,0-2 1 0 0,57-16-1 0 0,305-61 447 0 0,-414 83-550 0 0,104-8 408 0 0,-23 2-258 0 0,-47-1-63 0 0,-29 5-22 0 0,0 1-1 0 0,0 1 1 0 0,16-2 1933 0 0,-32 7-5009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222 651 11210 0 0,'-4'-7'57'0'0,"0"0"-1"0"0,1-1 0 0 0,1 0 1 0 0,-1 0-1 0 0,1 0 0 0 0,-1-10 1 0 0,2 16-40 0 0,1 0 0 0 0,-1 0 0 0 0,1 0 0 0 0,0 0 0 0 0,0 0 1 0 0,0 0-1 0 0,0 0 0 0 0,0 0 0 0 0,0 0 0 0 0,0 1 0 0 0,0-1 0 0 0,1 0 1 0 0,-1 0-1 0 0,1 0 0 0 0,0 0 0 0 0,0 1 0 0 0,-1-1 0 0 0,1 0 0 0 0,0 0 1 0 0,0 1-1 0 0,0-1 0 0 0,1 1 0 0 0,-1-1 0 0 0,0 1 0 0 0,1 0 1 0 0,-1-1-1 0 0,1 1 0 0 0,-1 0 0 0 0,1 0 0 0 0,-1 0 0 0 0,1 0 0 0 0,2-1 1 0 0,-3 2-54 0 0,0 1-1 0 0,1-1 1 0 0,-1 1 0 0 0,0-1 0 0 0,0 1 0 0 0,0-1 0 0 0,0 1 0 0 0,1 0 0 0 0,-1-1 0 0 0,0 1 0 0 0,0 0-1 0 0,0 0 1 0 0,0 0 0 0 0,0 0 0 0 0,-1 0 0 0 0,1 0 0 0 0,0 0 0 0 0,0 0 0 0 0,0 2 0 0 0,0-2-36 0 0,14 20 60 0 0,-2 0 0 0 0,0 0 1 0 0,-1 1-1 0 0,-2 1 0 0 0,16 46 0 0 0,-20-54 35 0 0,-5-12-26 0 0,0 1 0 0 0,0-1-1 0 0,0 0 1 0 0,0 1 0 0 0,0-1 0 0 0,-1 1-1 0 0,0-1 1 0 0,0 1 0 0 0,1-1 0 0 0,-2 1-1 0 0,1-1 1 0 0,0 1 0 0 0,-1-1 0 0 0,0 0 0 0 0,0 1-1 0 0,0-1 1 0 0,0 0 0 0 0,0 1 0 0 0,-1-1-1 0 0,1 0 1 0 0,-1 0 0 0 0,0 0 0 0 0,-3 4-1 0 0,-1-1-30 0 0,0 0 0 0 0,0-1 0 0 0,-1 0-1 0 0,1-1 1 0 0,-1 1 0 0 0,0-1 0 0 0,0-1-1 0 0,0 1 1 0 0,-12 3 0 0 0,9-4-328 0 0,1 0 0 0 0,-1-1-1 0 0,1-1 1 0 0,-15 2 0 0 0,6-2-710 0 0</inkml:trace>
  <inkml:trace contextRef="#ctx0" brushRef="#br0" timeOffset="1">18 15 18340 0 0,'-10'-7'696'0'0,"3"-1"-672"0"0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7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40 4281 0 0,'-12'-32'6233'0'0,"11"31"-6242"0"0,6-3-778 0 0,2 3 768 0 0,-1 0 0 0 0,0 1 0 0 0,0 0 0 0 0,1 0 1 0 0,-1 0-1 0 0,0 1 0 0 0,0 0 0 0 0,1 0 0 0 0,-1 1 0 0 0,0-1 0 0 0,0 1 0 0 0,0 1 0 0 0,-1-1 0 0 0,1 1 0 0 0,0 0 1 0 0,-1 0-1 0 0,0 1 0 0 0,0-1 0 0 0,9 10 0 0 0,0-2 52 0 0,-1 2 0 0 0,-1-1 1 0 0,-1 1-1 0 0,1 1 0 0 0,-2 0 0 0 0,11 20 1 0 0,-19-31 44 0 0,0 1 0 0 0,-1-1 1 0 0,0 1-1 0 0,0 0 0 0 0,0-1 0 0 0,0 1 1 0 0,0 0-1 0 0,-1 0 0 0 0,0 0 0 0 0,0 0 1 0 0,0 0-1 0 0,0-1 0 0 0,0 1 0 0 0,-1 0 1 0 0,0 0-1 0 0,0 0 0 0 0,0-1 1 0 0,0 1-1 0 0,0 0 0 0 0,-1-1 0 0 0,0 1 1 0 0,0-1-1 0 0,0 0 0 0 0,0 1 0 0 0,0-1 1 0 0,-4 4-1 0 0,-6 7 105 0 0,-1 0 0 0 0,-1-1 0 0 0,0-1 1 0 0,-17 12-1 0 0,23-18-120 0 0,-2 1-43 0 0,-1 0 1 0 0,0-1-1 0 0,-1 0 0 0 0,-21 7 0 0 0,-2-1-2488 0 0,24-8 820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8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5873 0 0,'33'112'137'0'0,"-9"-34"-214"0"0,39 184 212 0 0,50 444 0 0 0,-105-660 2006 0 0,-7-46-2107 0 0,1-28 766 0 0,-1 10-758 0 0,1 1 0 0 0,1-1 0 0 0,1 0 0 0 0,0 1 0 0 0,1 0 1 0 0,12-28-1 0 0,-13 36-53 0 0,0 1 1 0 0,0 0-1 0 0,1 1 1 0 0,0-1 0 0 0,1 1-1 0 0,-1 0 1 0 0,1 0-1 0 0,1 1 1 0 0,-1 0 0 0 0,1 0-1 0 0,0 0 1 0 0,1 1-1 0 0,-1 0 1 0 0,1 0-1 0 0,9-4 1 0 0,-13 8 3 0 0,-1-1 1 0 0,1 1-1 0 0,0 0 0 0 0,0 0 0 0 0,0 0 1 0 0,0 1-1 0 0,-1-1 0 0 0,1 1 0 0 0,0 0 1 0 0,0 0-1 0 0,0 1 0 0 0,0-1 0 0 0,0 1 1 0 0,0 0-1 0 0,0-1 0 0 0,5 3 0 0 0,-7-1 18 0 0,0-1-1 0 0,1 0 1 0 0,-1 1-1 0 0,0 0 1 0 0,0-1-1 0 0,0 1 1 0 0,0 0-1 0 0,0 0 0 0 0,0 0 1 0 0,0 0-1 0 0,-1 0 1 0 0,1 1-1 0 0,-1-1 1 0 0,1 0-1 0 0,-1 1 1 0 0,0-1-1 0 0,0 1 1 0 0,0-1-1 0 0,-1 1 0 0 0,1 0 1 0 0,0-1-1 0 0,-1 1 1 0 0,0 0-1 0 0,0 3 1 0 0,1 8 139 0 0,0 0 0 0 0,-1 1 0 0 0,-1-1 0 0 0,-5 26 1 0 0,2-23-24 0 0,4-13-109 0 0,-1 0 1 0 0,1 0-1 0 0,-1 0 1 0 0,0 0-1 0 0,-1-1 1 0 0,1 1-1 0 0,0 0 1 0 0,-1-1 0 0 0,0 1-1 0 0,0-1 1 0 0,0 0-1 0 0,0 1 1 0 0,-1-1-1 0 0,-5 5 1 0 0,0 0 35 0 0,0 0-1 0 0,-1-1 1 0 0,0-1-1 0 0,-1 1 1 0 0,-17 8 0 0 0,25-14-91 0 0,1-1 1 0 0,-1 1-1 0 0,0 0 1 0 0,0-1-1 0 0,0 1 1 0 0,0-1 0 0 0,0 0-1 0 0,0 0 1 0 0,0 0-1 0 0,0 0 1 0 0,0 0 0 0 0,0 0-1 0 0,0 0 1 0 0,0-1-1 0 0,0 1 1 0 0,-3-2 0 0 0,3 1-116 0 0,0 0 1 0 0,0 0-1 0 0,1-1 1 0 0,-1 1 0 0 0,0-1-1 0 0,1 1 1 0 0,-1-1-1 0 0,1 0 1 0 0,0 0 0 0 0,-1 1-1 0 0,1-1 1 0 0,0 0-1 0 0,0 0 1 0 0,0 0 0 0 0,0 0-1 0 0,1-1 1 0 0,-1 1-1 0 0,0-3 1 0 0,-1-7-955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8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11803 0 0,'3'13'-292'0'0,"2"0"1"0"0,-1 0 0 0 0,13 22 0 0 0,-4-8 201 0 0,151 406-222 0 0,-115-249 530 0 0,-2-12-550 0 0,-27-124-613 0 0,-7-28-110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8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 9850 0 0,'0'0'-33'0'0,"0"0"-1"0"0,0-1 1 0 0,-1 1 0 0 0,1 0-1 0 0,0 0 1 0 0,0 0-1 0 0,0 0 1 0 0,0-1 0 0 0,-1 1-1 0 0,1 0 1 0 0,0 0-1 0 0,0 0 1 0 0,0-1 0 0 0,0 1-1 0 0,0 0 1 0 0,0 0-1 0 0,0 0 1 0 0,0-1 0 0 0,0 1-1 0 0,0 0 1 0 0,0 0-1 0 0,0 0 1 0 0,0-1 0 0 0,0 1-1 0 0,0 0 1 0 0,0 0 0 0 0,0-1-1 0 0,0 1 1 0 0,0 0-1 0 0,0 0 1 0 0,0-1 0 0 0,0 1-1 0 0,0 0 1 0 0,0 0-1 0 0,0 0 1 0 0,0-1 0 0 0,1 1-1 0 0,-1 0 1 0 0,0 0-1 0 0,0 0 1 0 0,0 0 0 0 0,0-1-1 0 0,1 1 1 0 0,-1 0-1 0 0,0 0 1 0 0,0 0 0 0 0,0 0-1 0 0,0 0 1 0 0,1 0-1 0 0,-1 0 1 0 0,0-1 0 0 0,0 1-1 0 0,1 0 1 0 0,-1 0 0 0 0,0 0-1 0 0,0 0 1 0 0,1 0-1 0 0,24-3-390 0 0,31 6 354 0 0,-34 3 25 0 0,0 1-1 0 0,0 1 1 0 0,0 0 0 0 0,-1 2 0 0 0,0 1-1 0 0,-1 0 1 0 0,0 2 0 0 0,-1 0 0 0 0,21 20-1 0 0,4 6 389 0 0,-3 3 0 0 0,54 69 0 0 0,-89-104-272 0 0,-1 1 1 0 0,0 0-1 0 0,-1 0 1 0 0,0 0-1 0 0,0 1 0 0 0,-1 0 1 0 0,0-1-1 0 0,-1 1 0 0 0,0 0 1 0 0,0 0-1 0 0,1 13 0 0 0,0-3 195 0 0,-9-93 3164 0 0,8 12-3305 0 0,11-69 0 0 0,-12 124-141 0 0,-1 0 0 0 0,1 0 0 0 0,1 0 0 0 0,-1 1 0 0 0,1-1 0 0 0,1 0 0 0 0,-1 1 0 0 0,1 0 0 0 0,0-1 0 0 0,0 1 0 0 0,6-8 0 0 0,-8 14-166 0 0,0 0 145 0 0,1 0-1 0 0,0 1 1 0 0,-1-1 0 0 0,1 1 0 0 0,-1-1 0 0 0,0 1 0 0 0,1-1 0 0 0,-1 1 0 0 0,0 0 0 0 0,1 0 0 0 0,-1 0 0 0 0,0 0 0 0 0,0 0 0 0 0,1 0-1 0 0,-1 0 1 0 0,0 0 0 0 0,0 1 0 0 0,-1-1 0 0 0,3 2 0 0 0,17 31 5 0 0,-17-29-8 0 0,71 155 203 0 0,-53-108-68 0 0,-17-45-277 0 0,-1 1 0 0 0,2 0 0 0 0,-1-1 0 0 0,1 0 0 0 0,0 0 0 0 0,0-1 1 0 0,1 1-1 0 0,-1-1 0 0 0,2 0 0 0 0,6 5 0 0 0,5 2-1242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49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17220 0 0,'0'0'-1441'0'0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8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6088 3417 0 0,'0'0'3319'0'0,"1"-1"-3362"0"0,17 4 31 0 0,-12-1 61 0 0,1 1 19 0 0,0-1 1 0 0,1 0-1 0 0,0 0 1 0 0,-1-1-1 0 0,1 0 1 0 0,0 0-1 0 0,0-1 1 0 0,-1 0-1 0 0,1 0 1 0 0,0-1-1 0 0,0 0 1 0 0,9-3-1 0 0,-6-1 276 0 0,-1-1 1 0 0,0 0-1 0 0,-1 0 0 0 0,1-1 0 0 0,-1 0 0 0 0,0-1 0 0 0,11-12 0 0 0,52-71 269 0 0,-40 49 264 0 0,155-213 1902 0 0,-143 193-2484 0 0,-3-2-1 0 0,-2-1 1 0 0,32-76 0 0 0,23-41 266 0 0,-47 92 43 0 0,-4-3 0 0 0,-3-1 1 0 0,38-141-1 0 0,-55 156-351 0 0,101-361 556 0 0,-33-8-51 0 0,-52 151-491 0 0,-10-119-18 0 0,-30 325-138 0 0,-3 0 0 0 0,-25-143-1 0 0,3 96 58 0 0,-6 0 0 0 0,-71-190 0 0 0,65 228-86 0 0,-36-82 106 0 0,34 99-147 0 0,-61-120 64 0 0,79 156-51 0 0,-10-7 6 0 0,-53-69 0 0 0,75 109-50 0 0,-51-61 7 0 0,-2 3 0 0 0,-86-73 0 0 0,17 15 30 0 0,96 93-53 0 0,-2 2 1 0 0,-1 1-1 0 0,-65-43 0 0 0,-202-117-29 0 0,265 167 1 0 0,18 10-60 0 0,-1 1 0 0 0,-50-23 0 0 0,-5 6-84 0 0,71 29 186 0 0,-25-9 105 0 0,0-2-106 0 0,-11-9 183 0 0,24 11-203 0 0,-10-6 10 0 0,23 14 21 0 0,5 4-2 0 0,0 1 0 0 0,0-1 0 0 0,0 0 0 0 0,0 0 0 0 0,1 0 0 0 0,-1 0 0 0 0,0 0 0 0 0,1 0 0 0 0,-1 0 0 0 0,1 0 0 0 0,-2-2 0 0 0,2 2-35 0 0,0 0-1 0 0,1 0 1 0 0,-1 0 0 0 0,0 0 0 0 0,0 0-1 0 0,0 0 1 0 0,0 0 0 0 0,0 1 0 0 0,0-1-1 0 0,-1 0 1 0 0,1 1 0 0 0,0-1 0 0 0,0 1 0 0 0,0-1-1 0 0,-1 1 1 0 0,1 0 0 0 0,0 0 0 0 0,0-1-1 0 0,-1 1 1 0 0,1 0 0 0 0,-2 0 0 0 0,2 1 5 0 0,0-1 1 0 0,0 1 0 0 0,0-1 0 0 0,0 1-1 0 0,0-1 1 0 0,1 1 0 0 0,-1 0-1 0 0,0 0 1 0 0,0-1 0 0 0,1 1 0 0 0,-1 0-1 0 0,0 0 1 0 0,1 0 0 0 0,-1 0 0 0 0,1 0-1 0 0,-1 0 1 0 0,1 0 0 0 0,0 0 0 0 0,-1 1-1 0 0,-1 7-19 0 0,0 0-1 0 0,0 0 1 0 0,1-1-1 0 0,1 16 1 0 0,2 43-18 0 0,3 0 0 0 0,25 116 1 0 0,-25-160 54 0 0,-2 0 1 0 0,0-1 0 0 0,-1 1 0 0 0,-1 32 0 0 0,-1-48 3 0 0,1 0 1 0 0,-1 0 0 0 0,1 0-1 0 0,1 0 1 0 0,-1 0-1 0 0,4 9 1 0 0,1 4 12 0 0,-7-40 1343 0 0,-3-10-1360 0 0,3 23 45 0 0,0 1-1 0 0,0-1 0 0 0,1 0 1 0 0,0 0-1 0 0,0 0 0 0 0,2-8 1 0 0,0-11 50 0 0,-2 22-86 0 0,0-17 64 0 0,-1 0 0 0 0,-4-29 0 0 0,-6-23 142 0 0,-13-61 103 0 0,3 23-276 0 0,15 68-36 0 0,2-47-954 0 0,22 91 707 0 0,130 40 110 0 0,-36-7 104 0 0,185 34 10 0 0,-231-60 104 0 0,124-2 1 0 0,-190-6-79 0 0,0 0 0 0 0,1 0 0 0 0,-1 0 1 0 0,1 0-1 0 0,-1 0 0 0 0,1 0 1 0 0,-1 0-1 0 0,0 0 0 0 0,1 0 0 0 0,-1 0 1 0 0,1 0-1 0 0,-1 0 0 0 0,1 0 1 0 0,-1 0-1 0 0,0 0 0 0 0,1 1 0 0 0,-1-1 1 0 0,1 0-1 0 0,-1 0 0 0 0,0 0 0 0 0,1 1 1 0 0,-1-1-1 0 0,0 0 0 0 0,1 0 1 0 0,-1 1-1 0 0,0-1 0 0 0,1 0 0 0 0,-1 1 1 0 0,0-1-1 0 0,1 0 0 0 0,-1 1 1 0 0,0-1-1 0 0,0 0 0 0 0,0 1 0 0 0,1 0 1 0 0,-10 14 49 0 0,-21 10-131 0 0,-29 15 42 0 0,34-24 18 0 0,1 1 1 0 0,-31 27 0 0 0,-85 70-21 0 0,68-58 55 0 0,56-43-34 0 0,1 1 1 0 0,1 1 0 0 0,1 0 0 0 0,0 0 0 0 0,-15 24-1 0 0,-1-4-6 0 0,23-28 15 0 0,0 0 0 0 0,0 0 0 0 0,0 1 0 0 0,1 0 0 0 0,0 0 0 0 0,0 0 0 0 0,1 0 1 0 0,-4 10-1 0 0,7-14-1 0 0,-1 0 1 0 0,0-1 0 0 0,1 1-1 0 0,-1-1 1 0 0,-1 1-1 0 0,1-1 1 0 0,0 0 0 0 0,-1 0-1 0 0,0 0 1 0 0,0 0-1 0 0,1 0 1 0 0,-2-1 0 0 0,1 1-1 0 0,-7 3 1 0 0,9-5-1 0 0,-1-1 1 0 0,1 1-1 0 0,-1 0 0 0 0,1 0 1 0 0,-1 0-1 0 0,1 0 0 0 0,0 0 1 0 0,-1 0-1 0 0,1 0 1 0 0,0 0-1 0 0,-2 3 0 0 0,-10 8 8 0 0,13-12-9 0 0,0 0 0 0 0,-1 1 0 0 0,1-1 1 0 0,0 0-1 0 0,0 0 0 0 0,0 1 0 0 0,-1-1 0 0 0,1 0 0 0 0,0 0 0 0 0,0 1 0 0 0,0-1 0 0 0,0 0 1 0 0,0 1-1 0 0,0-1 0 0 0,-1 0 0 0 0,1 0 0 0 0,0 1 0 0 0,0-1 0 0 0,0 0 0 0 0,0 1 1 0 0,0-1-1 0 0,0 0 0 0 0,0 1 0 0 0,0-1 0 0 0,0 0 0 0 0,0 1 0 0 0,0-1 0 0 0,1 0 0 0 0,-1 0 1 0 0,0 1-1 0 0,0-1 0 0 0,0 0 0 0 0,0 1 0 0 0,1-1 0 0 0,-1 0 0 0 0,0 1 0 0 0,0-1 1 0 0,0 0-1 0 0,0 0 0 0 0,0 0 0 0 0,1 1 0 0 0,-1-1 0 0 0,0 0 0 0 0,0 0 0 0 0,0 1 0 0 0,0-1 0 0 0,0 0 1 0 0,0 0-1 0 0,0 0 0 0 0,0 1 0 0 0,0-1 0 0 0,0 0 0 0 0,0 0 0 0 0,0 1 0 0 0,0-1 0 0 0,0 0 0 0 0,0 0 1 0 0,0 1-1 0 0,0-1 0 0 0,0 0 0 0 0,-1 0 0 0 0,1 0 0 0 0,0 1 0 0 0,0-1 0 0 0,0 0 0 0 0,0 0 0 0 0,0 0 0 0 0,0 1 1 0 0,-1-1-1 0 0,1 0 0 0 0,0 0 0 0 0,0 0 0 0 0,-1 1 0 0 0,-5 6 5 0 0,6-7-4 0 0,0 1-1 0 0,0-1 0 0 0,-1 1 0 0 0,1-1 1 0 0,0 0-1 0 0,0 1 0 0 0,0-1 1 0 0,-1 0-1 0 0,1 1 0 0 0,0-1 0 0 0,0 0 1 0 0,-1 1-1 0 0,1-1 0 0 0,0 0 1 0 0,-1 0-1 0 0,1 1 0 0 0,0-1 0 0 0,-1 0 1 0 0,1 0-1 0 0,-1 0 0 0 0,1 0 1 0 0,0 1-1 0 0,-1-1 0 0 0,1 0 0 0 0,-1 0 1 0 0,1 0-1 0 0,0 0 0 0 0,-1 0 1 0 0,1 0-1 0 0,-1 0 0 0 0,1 0 0 0 0,-1 0 1 0 0,1 1 9 0 0,-1 0 0 0 0,1 0 0 0 0,-1-1 0 0 0,1 1 0 0 0,-1 0 0 0 0,1 0 0 0 0,-1 0 0 0 0,0-1 0 0 0,0 1 0 0 0,1 0 0 0 0,-1-1 0 0 0,0 1 0 0 0,0 0 0 0 0,0-1 0 0 0,0 1 0 0 0,-1 0 0 0 0,0-2 19 0 0,1 0-1 0 0,0 1 1 0 0,0-1-1 0 0,0 0 1 0 0,-1 0-1 0 0,1 0 1 0 0,0 0-1 0 0,0 0 1 0 0,0 0-1 0 0,0 0 1 0 0,1 0-1 0 0,-1-1 1 0 0,0 1-1 0 0,0 0 1 0 0,1 0-1 0 0,-1-1 1 0 0,1 1-1 0 0,-1-1 1 0 0,1 1-1 0 0,-1 0 1 0 0,1-3-1 0 0,-8-32 58 0 0,5-8 39 0 0,1 22-309 0 0,0-1 0 0 0,-6-25-1 0 0,6 40 60 0 0,0 1-1 0 0,0 0 1 0 0,-1 0-1 0 0,0 0 1 0 0,-1 0-1 0 0,0 0 0 0 0,0 1 1 0 0,0-1-1 0 0,0 1 1 0 0,-9-8-1 0 0,-20-16-723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2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68 247 6569 0 0,'-68'-89'4620'0'0,"69"88"-4670"0"0,-1 0 33 0 0,0 0 0 0 0,1 0 0 0 0,-1 0 0 0 0,1 0 0 0 0,-1 0 0 0 0,1 0 1 0 0,-1 0-1 0 0,1 0 0 0 0,0 0 0 0 0,0 0 0 0 0,-1 0 0 0 0,1 1 0 0 0,0-1 0 0 0,0 0 0 0 0,0 1 1 0 0,0-1-1 0 0,0 1 0 0 0,0-1 0 0 0,0 1 0 0 0,0-1 0 0 0,0 1 0 0 0,1-1 0 0 0,34-10-74 0 0,-22 7 37 0 0,69-23-15 0 0,113-21 1 0 0,91 1 578 0 0,-282 47-484 0 0,-1-1-1 0 0,1 1 0 0 0,-1 0 0 0 0,1 0 1 0 0,-1 0-1 0 0,8 2 0 0 0,-12-2-22 0 0,1 0-1 0 0,-1 0 1 0 0,0 0 0 0 0,1 0-1 0 0,-1 1 1 0 0,1-1-1 0 0,-1 0 1 0 0,1 0-1 0 0,-1 0 1 0 0,0 1 0 0 0,1-1-1 0 0,-1 0 1 0 0,1 1-1 0 0,-1-1 1 0 0,0 0-1 0 0,1 1 1 0 0,-1-1 0 0 0,0 0-1 0 0,0 1 1 0 0,1-1-1 0 0,-1 1 1 0 0,0-1-1 0 0,0 1 1 0 0,1-1-1 0 0,-1 1 1 0 0,0 0-1 0 0,0 0 1 0 0,-1 0-1 0 0,1 0 0 0 0,0 0 1 0 0,-1 0-1 0 0,1 0 0 0 0,0 0 1 0 0,-1 0-1 0 0,1 0 0 0 0,-1 0 1 0 0,0 0-1 0 0,1 0 0 0 0,-1-1 0 0 0,0 1 1 0 0,1 0-1 0 0,-1 0 0 0 0,-1 0 1 0 0,-5 8 2 0 0,0 0 1 0 0,0 1-1 0 0,1 0 1 0 0,0 0 0 0 0,1 0-1 0 0,0 0 1 0 0,0 1-1 0 0,1 0 1 0 0,1 0-1 0 0,0 0 1 0 0,-3 21-1 0 0,-1-10 41 0 0,6-19-35 0 0,0-1-1 0 0,0 1 1 0 0,0 0 0 0 0,1 0 0 0 0,-1-1 0 0 0,1 1-1 0 0,-1 0 1 0 0,1 0 0 0 0,0 0 0 0 0,0 4-1 0 0,1-4 45 0 0,0 1 0 0 0,0-1 0 0 0,0 1 0 0 0,0-1 0 0 0,1 0 0 0 0,-1 1 0 0 0,1-1 0 0 0,3 5-1 0 0,-2-5 68 0 0,-1 0 0 0 0,0 1 0 0 0,0-1 0 0 0,-1 1-1 0 0,1-1 1 0 0,-1 1 0 0 0,1 4 0 0 0,-2-6-79 0 0,0-1 0 0 0,-1 1 0 0 0,1-1 0 0 0,-1 0 0 0 0,1 1 0 0 0,-1-1 0 0 0,0 0 0 0 0,1 1 0 0 0,-1-1 0 0 0,0 0-1 0 0,0 0 1 0 0,0 0 0 0 0,0 0 0 0 0,0 0 0 0 0,0 0 0 0 0,0 0 0 0 0,0 0 0 0 0,-1 0 0 0 0,1 0 0 0 0,0-1 0 0 0,0 1 0 0 0,-3 1 0 0 0,-38 16 277 0 0,35-15-292 0 0,-28 11-373 0 0,-1-2-1 0 0,-1-1 1 0 0,0-2-1 0 0,-56 7 1 0 0,78-14-729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4:52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 15859 0 0,'-1'-8'761'0'0,"4"5"-737"0"0,0 2-545 0 0,-1-2 25 0 0,4 2-344 0 0,1 1-248 0 0,-1 0-544 0 0,1 0 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09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1880 0 0,'73'-102'-896'0'0,"-67"93"891"0"0,3-10-323 0 0,-6 5 5942 0 0,-4 14-5543 0 0,0 0-1 0 0,0 0 1 0 0,1 0-1 0 0,-1 0 0 0 0,0 0 1 0 0,0 0-1 0 0,0 0 1 0 0,1 0-1 0 0,-1 0 0 0 0,0 1 1 0 0,0-1-1 0 0,1 0 1 0 0,-1 0-1 0 0,0 1 0 0 0,0-1 1 0 0,1 1-1 0 0,-1-1 1 0 0,0 1-1 0 0,1-1 0 0 0,-1 1 1 0 0,1-1-1 0 0,-1 1 1 0 0,0 1-1 0 0,0-2-61 0 0,0 1 1 0 0,1-1-1 0 0,-1 1 1 0 0,1 0-1 0 0,-1-1 0 0 0,1 1 1 0 0,-1 0-1 0 0,1-1 1 0 0,0 1-1 0 0,-1 0 1 0 0,1 0-1 0 0,0-1 0 0 0,0 1 1 0 0,-1 0-1 0 0,1 0 1 0 0,0 0-1 0 0,0-1 0 0 0,0 1 1 0 0,0 0-1 0 0,0 0 1 0 0,0 0-1 0 0,0 0 0 0 0,0-1 1 0 0,0 1-1 0 0,1 0 1 0 0,-1 0-1 0 0,0-1 0 0 0,1 1 1 0 0,-1 0-1 0 0,1 1 1 0 0,1 0 73 0 0,0 0-1 0 0,0-1 1 0 0,1 1 0 0 0,-1 0 0 0 0,1-1 0 0 0,0 1 0 0 0,-1-1 0 0 0,1 0-1 0 0,4 2 1 0 0,21 5 476 0 0,0-1-1 0 0,0 0 1 0 0,1-3-1 0 0,45 3 1 0 0,33 5 448 0 0,-42-2-508 0 0,1-2 0 0 0,0-4 0 0 0,92-5 0 0 0,-27-4 280 0 0,-75 6-5744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0:0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13 333 1648 0 0,'-8'-5'3390'0'0,"4"13"-3080"0"0,4 4-236 0 0,2 0 1 0 0,-1 0 0 0 0,7 20 0 0 0,1 7 29 0 0,-7-26-42 0 0,1 1 0 0 0,1 0 0 0 0,11 25 0 0 0,-11-29 12 0 0,-3-9-43 0 0,-1 1 0 0 0,1 0 0 0 0,0-1 0 0 0,-1 1 0 0 0,1-1 0 0 0,0 1 0 0 0,0-1 0 0 0,0 1 0 0 0,0-1 0 0 0,0 0 0 0 0,0 1 0 0 0,1-1 0 0 0,-1 0 0 0 0,0 0 0 0 0,5 2 678 0 0,7-2 1127 0 0,-6-2-1721 0 0,1 1 0 0 0,-1-1-1 0 0,0 0 1 0 0,0 0 0 0 0,1 0-1 0 0,-1-1 1 0 0,0-1 0 0 0,-1 1-1 0 0,1-1 1 0 0,7-4 0 0 0,21-13 135 0 0,-2-2-1 0 0,-1-1 1 0 0,52-48 0 0 0,16-12 31 0 0,-63 55-178 0 0,2 1 0 0 0,0 2 0 0 0,2 2 0 0 0,1 1 0 0 0,1 3 0 0 0,0 1 0 0 0,48-12 0 0 0,-60 21-41 0 0,0-2 0 0 0,-1-1-1 0 0,34-18 1 0 0,-42 18 13 0 0,-13 7-4 0 0,-1 0 1 0 0,2 1-1 0 0,-1 0 0 0 0,16-5 0 0 0,-25 9 18 0 0,1 0 1 0 0,-1 0-1 0 0,1 0 1 0 0,-1 0-1 0 0,0 0 1 0 0,1-1-1 0 0,-1 1 1 0 0,0 0-1 0 0,1 0 1 0 0,-1 0-1 0 0,1-1 1 0 0,-1 1-1 0 0,0 0 1 0 0,1-1-1 0 0,-1 1 1 0 0,0 0-1 0 0,0 0 1 0 0,1-1-1 0 0,-1 1 1 0 0,0-1-1 0 0,0 1 1 0 0,0 0-1 0 0,1-1 1 0 0,-1 1-1 0 0,0-1 1 0 0,0 1-1 0 0,0 0 1 0 0,0-1-1 0 0,0 1 1 0 0,0-1-1 0 0,0 0-289 0 0,0 0-1 0 0,0 1 0 0 0,0-1 0 0 0,0 1 1 0 0,0-1-1 0 0,0 1 0 0 0,0-1 1 0 0,-1 0-1 0 0,1 1 0 0 0,0-1 0 0 0,0 1 1 0 0,-1-1-1 0 0,1 1 0 0 0,0-1 1 0 0,-1 1-1 0 0,1-1 0 0 0,-3-1-1204 0 0,2 1 1205 0 0,1 1-1 0 0,-1 0 0 0 0,1-1 1 0 0,-1 1-1 0 0,0 0 0 0 0,1 0 0 0 0,-1 0 1 0 0,1 0-1 0 0,-1 0 0 0 0,0 0 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54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4 262 7898 0 0,'0'0'4223'0'0,"-3"-3"-2992"0"0,7-1-1160 0 0,-3 3-68 0 0,0 0 0 0 0,0 0 0 0 0,1 0 0 0 0,-1 0 1 0 0,0 0-1 0 0,1 0 0 0 0,-1 0 0 0 0,1 0 0 0 0,-1 1 0 0 0,1-1 1 0 0,-1 0-1 0 0,1 1 0 0 0,0 0 0 0 0,-1-1 0 0 0,4 1 1 0 0,37-10 4 0 0,406-19-75 0 0,-400 25 183 0 0,59-12 0 0 0,35-3 233 0 0,233 10 757 0 0,-292 1-741 0 0,-49 4-133 0 0,1 1 0 0 0,56 3 0 0 0,182 4 247 0 0,-182-9-112 0 0,89 0 218 0 0,-34 9-179 0 0,150-15-1 0 0,-175 1-218 0 0,-9 1 96 0 0,150-30 1 0 0,-205 28-174 0 0,-27 5 58 0 0,1 0 0 0 0,30-13 1 0 0,-50 15-65 0 0,-1 1 0 0 0,1-1 0 0 0,20-2 790 0 0,-29-4-421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10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7914 0 0,'0'0'308'0'0,"13"-29"3739"0"0,-5 30-3966 0 0,0 1 0 0 0,-1 0 1 0 0,1 0-1 0 0,-1 1 0 0 0,1-1 0 0 0,-1 2 0 0 0,0-1 0 0 0,0 1 0 0 0,0 0 0 0 0,-1 0 0 0 0,1 1 0 0 0,-1 0 0 0 0,9 9 0 0 0,32 21 46 0 0,11 0 90 0 0,-9-4 49 0 0,2-2 1 0 0,0-3-1 0 0,92 34 1 0 0,-124-54-141 0 0,-1 2 0 0 0,0-1 0 0 0,-1 2-1 0 0,28 17 1 0 0,-43-22 366 0 0,-10 3-418 0 0,-10 5-60 0 0,1 1 1 0 0,1 1 0 0 0,-19 19-1 0 0,-50 62-17 0 0,51-60 131 0 0,1 2 0 0 0,-52 79 1 0 0,76-103-251 0 0,1 1-1 0 0,0 0 1 0 0,1 1 0 0 0,1-1 0 0 0,1 1-1 0 0,0 1 1 0 0,0-1 0 0 0,2 1 0 0 0,0-1-1 0 0,1 1 1 0 0,-1 21 0 0 0,15-44-4374 0 0,-5-5 3572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10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10842 0 0,'2'10'197'0'0,"1"-1"0"0"0,0 1-1 0 0,1-1 1 0 0,-1 0 0 0 0,2 0 0 0 0,-1 0-1 0 0,8 9 1 0 0,-3-1 59 0 0,8 11-157 0 0,1-1-1 0 0,1-1 1 0 0,1-1 0 0 0,1 0-1 0 0,34 30 1 0 0,-10-16 95 0 0,2-2 1 0 0,52 33-1 0 0,-65-49 26 0 0,2-2 0 0 0,56 24 0 0 0,-19-20-3818 0 0,-58-20-400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11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579 17 10746 0 0,'-1'-1'58'0'0,"-1"-1"0"0"0,1 1 1 0 0,-1 0-1 0 0,1-1 0 0 0,-1 1 0 0 0,1 0 0 0 0,-1 0 0 0 0,0 0 0 0 0,1 0 0 0 0,-1 0 0 0 0,0 1 0 0 0,0-1 0 0 0,0 0 0 0 0,0 1 1 0 0,0-1-1 0 0,0 1 0 0 0,0 0 0 0 0,0 0 0 0 0,0 0 0 0 0,0 0 0 0 0,1 0 0 0 0,-1 0 0 0 0,0 0 0 0 0,0 0 0 0 0,0 1 0 0 0,0-1 1 0 0,0 1-1 0 0,0 0 0 0 0,-3 1 0 0 0,-9 4-166 0 0,0 0 1 0 0,1 1-1 0 0,-14 9 1 0 0,5-3 227 0 0,-143 82-156 0 0,138-76 107 0 0,1 0 0 0 0,0 2 0 0 0,-41 44 0 0 0,54-49 87 0 0,7-9-8 0 0,1 0 0 0 0,-1 0-1 0 0,0-1 1 0 0,0 0 0 0 0,-1 0-1 0 0,0 0 1 0 0,0-1 0 0 0,-15 8 374 0 0,5-27 267 0 0,13 5-766 0 0,-8-11 123 0 0,10 21-81 0 0,4 15-39 0 0,10 122 202 0 0,-5-49-69 0 0,0 5 212 0 0,-3-41 252 0 0,1 0 0 0 0,22 86 0 0 0,8-39 1849 0 0,-39-107-5124 0 0,1 0 2352 0 0,2 5 225 0 0,0 0 1 0 0,0 0-1 0 0,0 0 1 0 0,0-1-1 0 0,0 1 1 0 0,-1 0-1 0 0,1 0 1 0 0,-1 1-1 0 0,0-1 1 0 0,1 0-1 0 0,-1 0 1 0 0,0 1-1 0 0,-2-2 1 0 0,-5-3-73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13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24 356 3049 0 0,'-6'-11'1124'0'0,"4"8"-806"0"0,-1-1 0 0 0,1 0 0 0 0,0 0 0 0 0,0 1 1 0 0,1-1-1 0 0,-1 0 0 0 0,1-1 0 0 0,-1-4 0 0 0,2 8-294 0 0,0-1 0 0 0,0 1 0 0 0,1-1 0 0 0,-1 1 0 0 0,0-1 0 0 0,1 1 0 0 0,0 0 0 0 0,-1-1-1 0 0,1 1 1 0 0,0 0 0 0 0,-1-1 0 0 0,1 1 0 0 0,0 0 0 0 0,0 0 0 0 0,0-1 0 0 0,0 1 0 0 0,0 0 0 0 0,0 0 0 0 0,0 0-1 0 0,1 0 1 0 0,-1 1 0 0 0,0-1 0 0 0,1 0 0 0 0,-1 0 0 0 0,0 1 0 0 0,1-1 0 0 0,1 0 0 0 0,26-9-33 0 0,0 1-1 0 0,0 2 1 0 0,1 0 0 0 0,0 3 0 0 0,52-3 0 0 0,-14 0 0 0 0,371-44 409 0 0,551-61 1001 0 0,-334 73-1226 0 0,-251 20-158 0 0,1440 30 1069 0 0,-1064 53-62 0 0,-196-14-80 0 0,299-3 379 0 0,-840-47-1180 0 0,-20-1 106 0 0,45 6-1 0 0,-69-5-208 0 0,1 1 0 0 0,0-1 0 0 0,0 1 0 0 0,-1-1 0 0 0,1 1-1 0 0,0 0 1 0 0,-1-1 0 0 0,1 1 0 0 0,0 0 0 0 0,-1-1 0 0 0,1 1-1 0 0,-1 0 1 0 0,1 0 0 0 0,-1 0 0 0 0,1-1 0 0 0,-1 1 0 0 0,0 0-1 0 0,0 0 1 0 0,1 0 0 0 0,-1 1 0 0 0,6 26-285 0 0,-4-17 264 0 0,21 104-81 0 0,-5 1 0 0 0,-4 1 0 0 0,-3 175 0 0 0,-19-94 85 0 0,-41 246 0 0 0,27-298 3 0 0,-42 254 17 0 0,45-290-37 0 0,-70 360 40 0 0,64-339 11 0 0,1-9-558 0 0,3-41-2310 0 0,17-71 982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6:14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0 728 0 0,'-114'42'1890'0'0,"19"-5"2854"0"0,93-37-4653 0 0,0 1-1 0 0,0-1 1 0 0,0 1 0 0 0,0 0 0 0 0,0 0 0 0 0,0 0 0 0 0,1 0 0 0 0,-1 0 0 0 0,0 0 0 0 0,1 1 0 0 0,-1-1 0 0 0,0 1 0 0 0,-1 2 0 0 0,2-3-69 0 0,1 1 1 0 0,-1-1-1 0 0,1 1 0 0 0,-1-1 1 0 0,1 1-1 0 0,0-1 1 0 0,0 1-1 0 0,0-1 1 0 0,0 1-1 0 0,0-1 1 0 0,0 1-1 0 0,0 0 0 0 0,0-1 1 0 0,1 1-1 0 0,-1-1 1 0 0,1 1-1 0 0,-1-1 1 0 0,1 1-1 0 0,-1-1 1 0 0,2 2-1 0 0,15 57 127 0 0,-8-22-106 0 0,-1-5 64 0 0,-2 1 0 0 0,-1 1 0 0 0,1 53 0 0 0,-1-3 198 0 0,1 367 1199 0 0,-6-67-1043 0 0,13-186-324 0 0,12 528 1084 0 0,-62-177-44 0 0,4-369-928 0 0,17-102-176 0 0,9-44-39 0 0,1-7 13 0 0,1 1 0 0 0,-1 32-1 0 0,-2-14 31 0 0,3-25-27 0 0,5-10-19 0 0,0-12-28 0 0,0 1 0 0 0,0-1 0 0 0,0 1 0 0 0,0 0 0 0 0,1-1 0 0 0,-1 1 0 0 0,0 0 0 0 0,0-1 0 0 0,0 1 0 0 0,0-1 0 0 0,-1 1 0 0 0,1 0 0 0 0,0-1 0 0 0,0 1 0 0 0,0 0 0 0 0,0-1 0 0 0,-1 1 0 0 0,1-1 0 0 0,0 1 0 0 0,0-1 0 0 0,-1 1 0 0 0,1-1 0 0 0,-1 1 0 0 0,1-1 0 0 0,0 1 0 0 0,-1-1 0 0 0,1 1 0 0 0,-1-1 0 0 0,1 0 0 0 0,-1 1 0 0 0,1-1 0 0 0,-1 0 0 0 0,1 1 0 0 0,-2-1 0 0 0,1 1 160 0 0,7-4-61 0 0,12-8-53 0 0,-7 3-37 0 0,1 0 1 0 0,1 1-1 0 0,-1 0 1 0 0,1 1-1 0 0,0 1 1 0 0,21-6-1 0 0,-4 4-26 0 0,-11 3 9 0 0,1 0-1 0 0,35-2 1 0 0,447 16-209 0 0,-1 30 39 0 0,63 2 224 0 0,400-36 48 0 0,-3-66 354 0 0,-379-2-146 0 0,48-4-23 0 0,-1 23-80 0 0,1 39 33 0 0,155 10 114 0 0,-731-6-318 0 0,42-1 131 0 0,144-19-1 0 0,-200 16 1032 0 0,-48-7-889 0 0,-1-5-261 0 0,1-1 0 0 0,1 0 0 0 0,0 0-1 0 0,2 0 1 0 0,-1-1 0 0 0,2 0-1 0 0,1 0 1 0 0,-3-35 0 0 0,5-159-2524 0 0,1 210 2448 0 0,7-98-1673 0 0,4-13-661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2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1007 93 4681 0 0,'-1'-4'61'0'0,"-2"-5"260"0"0,0 0 1 0 0,0 0 0 0 0,-1 0-1 0 0,0 1 1 0 0,-10-15-1 0 0,13 21-274 0 0,-1 1 1 0 0,0-1-1 0 0,1 0 0 0 0,-1 0 0 0 0,0 1 0 0 0,0-1 0 0 0,0 1 1 0 0,0 0-1 0 0,0 0 0 0 0,0 0 0 0 0,-1 0 0 0 0,1 0 0 0 0,0 0 1 0 0,-1 0-1 0 0,1 1 0 0 0,0-1 0 0 0,-1 1 0 0 0,1-1 0 0 0,0 1 1 0 0,-1 0-1 0 0,1 0 0 0 0,-1 0 0 0 0,1 1 0 0 0,-1-1 0 0 0,1 0 1 0 0,0 1-1 0 0,-1 0 0 0 0,-2 0 0 0 0,-10 5-24 0 0,0 0-1 0 0,1 1 0 0 0,0 0 1 0 0,0 1-1 0 0,0 1 1 0 0,-13 11-1 0 0,-76 71-27 0 0,33-27 14 0 0,-78 73 30 0 0,88-80 20 0 0,-121 93 1 0 0,164-139-34 0 0,1-1 0 0 0,-1 0 0 0 0,-29 10 0 0 0,41-18-11 0 0,1 0-1 0 0,-1 0 1 0 0,1-1 0 0 0,-1 1-1 0 0,0-1 1 0 0,1-1 0 0 0,-1 1-1 0 0,0-1 1 0 0,0 1 0 0 0,0-1-1 0 0,0-1 1 0 0,0 1 0 0 0,1-1-1 0 0,-1 1 1 0 0,0-2 0 0 0,0 1-1 0 0,1 0 1 0 0,-1-1 0 0 0,-7-4-1 0 0,9 5-8 0 0,1-1-1 0 0,-1 0 1 0 0,1 0 0 0 0,-1-1-1 0 0,1 1 1 0 0,0 0-1 0 0,0-1 1 0 0,0 1 0 0 0,0-1-1 0 0,0 0 1 0 0,1 0-1 0 0,-1 0 1 0 0,1 1 0 0 0,-1-1-1 0 0,1-1 1 0 0,0 1-1 0 0,1 0 1 0 0,-2-5 0 0 0,2 3-9 0 0,0 1 0 0 0,1-1 0 0 0,-1 1 0 0 0,1 0 0 0 0,0-1 0 0 0,0 1 0 0 0,0 0 0 0 0,1 0 0 0 0,-1 0 0 0 0,1 0 0 0 0,0 0 0 0 0,3-5 0 0 0,4-3-16 0 0,-1 1 0 0 0,2 0 0 0 0,0 1 1 0 0,0-1-1 0 0,0 2 0 0 0,2 0 0 0 0,15-11 1 0 0,-7 8-6 0 0,1 1 0 0 0,1 2 0 0 0,-1 0 0 0 0,1 1 0 0 0,1 0 1 0 0,0 2-1 0 0,0 1 0 0 0,0 1 0 0 0,0 1 0 0 0,1 1 0 0 0,32 2 1 0 0,-23 1 35 0 0,-1 1 1 0 0,1 2 0 0 0,-1 2 0 0 0,1 1-1 0 0,-2 1 1 0 0,1 2 0 0 0,49 22-1 0 0,-79-31-92 0 0,27 14 330 0 0,-28-14-332 0 0,0-1 0 0 0,1 1 0 0 0,-1 0 0 0 0,0 0 0 0 0,0 0 0 0 0,1-1 0 0 0,-1 1 0 0 0,0 1 0 0 0,0-1-1 0 0,0 0 1 0 0,0 0 0 0 0,0 0 0 0 0,0 0 0 0 0,-1 1 0 0 0,1-1 0 0 0,1 3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2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186 123 3161 0 0,'14'-121'3220'0'0,"-14"119"-2714"0"0,0 15-270 0 0,-9 51-126 0 0,-34 111 0 0 0,24-106-365 0 0,6-17-48 0 0</inkml:trace>
  <inkml:trace contextRef="#ctx0" brushRef="#br0" timeOffset="1">1 74 8762 0 0,'6'6'40'0'0,"0"1"1"0"0,1-2-1 0 0,0 1 0 0 0,0-1 1 0 0,0 0-1 0 0,1 0 1 0 0,-1-1-1 0 0,15 7 0 0 0,2 1-50 0 0,402 209-1345 0 0,-396-205 412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2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825 38 4329 0 0,'-16'-14'296'0'0,"0"4"72"0"0,3 4-224 0 0,0 2 520 0 0,-3 1-320 0 0,-1 4-72 0 0,0 8-48 0 0,4 5 8 0 0,-9 4-88 0 0,0 2-47 0 0,-4 6-9 0 0,-4 4-24 0 0,1 5-40 0 0,-3 4 16 0 0,-1-2-24 0 0,-4 2-56 0 0,3 5 0 0 0,0 2-681 0 0</inkml:trace>
  <inkml:trace contextRef="#ctx0" brushRef="#br0" timeOffset="1">1 355 9498 0 0,'6'-2'32'0'0,"1"1"-1"0"0,-1 0 1 0 0,1 0-1 0 0,0 0 1 0 0,-1 1 0 0 0,1 0-1 0 0,0 1 1 0 0,-1-1-1 0 0,1 1 1 0 0,10 3-1 0 0,-2-1-9 0 0,140 21-84 0 0,8 4-1080 0 0,215 7 1 0 0,-341-35 62 0 0,1-2-51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3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88 1440 0 0,'-7'-12'47'0'0,"3"3"276"0"0,0 0-1 0 0,-1 1 1 0 0,0 0 0 0 0,-1 0-1 0 0,-10-12 1 0 0,15 19-258 0 0,-1-1 1 0 0,1 1-1 0 0,-1 0 1 0 0,0 0-1 0 0,1 0 0 0 0,-1 0 1 0 0,0 0-1 0 0,0 0 0 0 0,1 0 1 0 0,-1 1-1 0 0,0-1 0 0 0,0 0 1 0 0,0 1-1 0 0,0 0 0 0 0,0-1 1 0 0,0 1-1 0 0,0 0 1 0 0,0 0-1 0 0,0 0 0 0 0,0 1 1 0 0,0-1-1 0 0,0 0 0 0 0,0 1 1 0 0,0-1-1 0 0,0 1 0 0 0,1-1 1 0 0,-1 1-1 0 0,0 0 0 0 0,0 0 1 0 0,0 0-1 0 0,1 0 0 0 0,-1 0 1 0 0,-2 2-1 0 0,-7 8-5 0 0,0 0 1 0 0,1 0-1 0 0,0 1 0 0 0,1 0 0 0 0,0 1 1 0 0,1 0-1 0 0,-10 20 0 0 0,-9 13-32 0 0,-70 121 61 0 0,34-53-16 0 0,-13 34-781 0 0,51-100 148 0 0</inkml:trace>
  <inkml:trace contextRef="#ctx0" brushRef="#br0" timeOffset="1">0 432 8554 0 0,'10'-3'600'0'0,"6"3"-384"0"0,7 1-168 0 0,8 1 656 0 0,6 0-624 0 0,6 4 0 0 0,8 0-8 0 0,7 1 16 0 0,4 2-8 0 0,1 1-8 0 0,2-1-16 0 0,-6 2-16 0 0,1-1 0 0 0,-4 2-416 0 0,-1 1-184 0 0,-6 0-56 0 0,-2-3-472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7:34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480 1 6505 0 0,'-7'1'70'0'0,"1"1"0"0"0,-1 0 0 0 0,1 1 0 0 0,-1 0 0 0 0,1-1 0 0 0,0 2 0 0 0,1-1 0 0 0,-1 1 0 0 0,0 0 0 0 0,1 0 0 0 0,0 1 0 0 0,-9 9 0 0 0,-5 8 30 0 0,-29 43-1 0 0,22-28-17 0 0,-9 9 190 0 0,2 1-1 0 0,3 2 0 0 0,1 0 1 0 0,2 3-1 0 0,-33 91 1 0 0,58-135-151 0 0,0 0 1 0 0,-1 0-1 0 0,0 0 0 0 0,0-1 1 0 0,-1 1-1 0 0,0-1 1 0 0,0 0-1 0 0,-1 0 1 0 0,0 0-1 0 0,0-1 1 0 0,0 0-1 0 0,-1 0 0 0 0,0 0 1 0 0,0-1-1 0 0,-12 9 1 0 0,18-14-85 0 0,0 0 0 0 0,0 0 0 0 0,-1 0 0 0 0,1 0 0 0 0,0 0 0 0 0,-1 0 0 0 0,1 0 0 0 0,0 0 0 0 0,0 0-1 0 0,-1 1 1 0 0,1-1 0 0 0,0 0 0 0 0,0 0 0 0 0,-1 0 0 0 0,1 1 0 0 0,0-1 0 0 0,0 0 0 0 0,0 0 0 0 0,-1 0 0 0 0,1 1 0 0 0,0-1 0 0 0,0 0 0 0 0,0 1 0 0 0,0-1 0 0 0,0 0 0 0 0,0 0 0 0 0,-1 1 0 0 0,1-1 0 0 0,0 0 0 0 0,0 1 0 0 0,0-1 0 0 0,0 0 0 0 0,0 0 0 0 0,0 1 0 0 0,0-1 0 0 0,0 0 0 0 0,0 1 0 0 0,0-1 0 0 0,0 0 0 0 0,1 0 0 0 0,-1 1 0 0 0,0-1 0 0 0,0 0 0 0 0,0 1 0 0 0,0-1 0 0 0,0 0 0 0 0,0 0 0 0 0,1 1 0 0 0,-1-1 0 0 0,0 0-1 0 0,0 0 1 0 0,0 0 0 0 0,1 1 0 0 0,-1-1 0 0 0,0 0 0 0 0,0 0 0 0 0,1 0 0 0 0,-1 1 0 0 0,0-1 0 0 0,0 0 0 0 0,1 0 0 0 0,-1 0 0 0 0,0 0 0 0 0,1 0 0 0 0,-1 0 0 0 0,20 5 357 0 0,30-5 474 0 0,-50 0-859 0 0,17-6 455 0 0,-17 6-456 0 0,1 0-80 0 0,1 0 0 0 0,-1 0-1 0 0,1 0 1 0 0,-1 0 0 0 0,1 0 0 0 0,-1 0-1 0 0,1 1 1 0 0,-1-1 0 0 0,1 1-1 0 0,-1-1 1 0 0,1 1 0 0 0,-1-1-1 0 0,1 1 1 0 0,-1 0 0 0 0,0-1 0 0 0,0 1-1 0 0,1 0 1 0 0,1 2 0 0 0,20 16-1275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44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0 9626 0 0,'0'0'4228'0'0,"-3"8"-5178"0"0,0-1 925 0 0,-3 3 116 0 0,1 1 0 0 0,0 0-1 0 0,1 1 1 0 0,-4 14-1 0 0,5-13-47 0 0,-1 0 0 0 0,0 0 0 0 0,-1 0 0 0 0,-1-1 0 0 0,0 0 0 0 0,-8 13 0 0 0,-7 16 31 0 0,-50 125 366 0 0,71-165-494 0 0,0-1 1 0 0,-1 1-1 0 0,1-1 0 0 0,0 1 1 0 0,-1-1-1 0 0,1 0 0 0 0,0 1 1 0 0,-1-1-1 0 0,1 0 0 0 0,0 1 0 0 0,-1-1 1 0 0,1 0-1 0 0,-1 1 0 0 0,1-1 1 0 0,-1 0-1 0 0,1 0 0 0 0,-1 0 1 0 0,1 1-1 0 0,-1-1 0 0 0,1 0 1 0 0,-1 0-1 0 0,1 0 0 0 0,-1 0 1 0 0,1 0-1 0 0,-1 0 0 0 0,1 0 0 0 0,-1 0 1 0 0,1 0-1 0 0,-1 0 0 0 0,1 0 1 0 0,-1 0-1 0 0,1-1 0 0 0,-1 1 1 0 0,1 0-1 0 0,-1 0 0 0 0,1 0 1 0 0,0-1-1 0 0,-1 1 0 0 0,1 0 1 0 0,-1-1-1 0 0,0 1 0 0 0,-15-13-2088 0 0,9 6 1994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02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1 305 5737 0 0,'1'-1'35'0'0,"-1"0"0"0"0,1 0-1 0 0,0 0 1 0 0,0 0 0 0 0,0 0 0 0 0,0 0 0 0 0,0 0-1 0 0,0 0 1 0 0,0 0 0 0 0,1 1 0 0 0,-1-1-1 0 0,0 0 1 0 0,0 1 0 0 0,1-1 0 0 0,-1 1-1 0 0,0-1 1 0 0,1 1 0 0 0,-1 0 0 0 0,0 0-1 0 0,2-1 1 0 0,36-4 108 0 0,-27 4-145 0 0,151-25 44 0 0,160-18-108 0 0,59 7-30 0 0,26-3 67 0 0,1375-38 266 0 0,-471 84 1246 0 0,-1191-4-1546 0 0,251-5 150 0 0,-262-3-136 0 0,148-27-1 0 0,-242 31-117 0 0,-11 1-141 0 0,1 1 0 0 0,-1-1 1 0 0,0 0-1 0 0,0-1 0 0 0,0 1 0 0 0,0-1 1 0 0,0 0-1 0 0,0-1 0 0 0,6-2 1 0 0,-18 1-2481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03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1 427 4689 0 0,'5'-5'60'0'0,"1"1"1"0"0,-1 0-1 0 0,1 1 1 0 0,0-1-1 0 0,0 1 1 0 0,1 0-1 0 0,-1 1 0 0 0,0-1 1 0 0,11-1-1 0 0,60-10-66 0 0,-76 14 5 0 0,551-37 9 0 0,-265 26 477 0 0,586-24 1395 0 0,-267 13-1316 0 0,330-8-331 0 0,-546 19 62 0 0,-7 9 392 0 0,315-21 1163 0 0,-114-60-934 0 0,-573 81-912 0 0,310-74 109 0 0,-318 75-221 0 0,-1 0-1 0 0,1 1 0 0 0,-1-1 1 0 0,1-1-1 0 0,-1 1 0 0 0,0 0 1 0 0,0-1-1 0 0,1 1 0 0 0,-1-1 1 0 0,0 1-1 0 0,2-4 0 0 0,-3 5 30 0 0,-1-1-1 0 0,0 1 1 0 0,0 0 0 0 0,0-1-1 0 0,1 1 1 0 0,-1 0 0 0 0,0-1-1 0 0,0 1 1 0 0,0-1-1 0 0,0 1 1 0 0,0 0 0 0 0,0-1-1 0 0,0 1 1 0 0,0-1-1 0 0,0 1 1 0 0,0-1 0 0 0,0 1-1 0 0,0 0 1 0 0,0-1-1 0 0,0 1 1 0 0,0-1 0 0 0,0 1-1 0 0,0 0 1 0 0,0-1-1 0 0,-1 1 1 0 0,1-1 0 0 0,-16-10-1341 0 0,0 6 1272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04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174 148 1608 0 0,'-44'-16'936'0'0,"-26"-12"85"0"0,64 25-902 0 0,0 0-1 0 0,1-1 0 0 0,-1 1 0 0 0,1-1 0 0 0,-1 0 0 0 0,1-1 1 0 0,0 1-1 0 0,-6-9 0 0 0,11 13-96 0 0,-1-1 0 0 0,1 1-1 0 0,-1-1 1 0 0,1 1 0 0 0,0-1 0 0 0,-1 1-1 0 0,1-1 1 0 0,0 0 0 0 0,0 1 0 0 0,-1-1-1 0 0,1 0 1 0 0,0 1 0 0 0,0-1 0 0 0,0 0 0 0 0,0 1-1 0 0,0-1 1 0 0,0 0 0 0 0,0 1 0 0 0,0-1-1 0 0,0 1 1 0 0,0-1 0 0 0,0 0 0 0 0,1 1-1 0 0,-1-1 1 0 0,0 0 0 0 0,0 1 0 0 0,1-1 0 0 0,-1 1-1 0 0,0-1 1 0 0,1 0 0 0 0,-1 1 0 0 0,1-1-1 0 0,1-1 12 0 0,0 0 0 0 0,0 0 0 0 0,0 1 0 0 0,1-1 0 0 0,-1 1 0 0 0,0 0 0 0 0,1-1 0 0 0,3 0 0 0 0,4-2-6 0 0,0 1 0 0 0,0 1 1 0 0,17-3-1 0 0,399-6 275 0 0,0 32 315 0 0,69 29 19 0 0,17 2-369 0 0,-201-32-274 0 0,609 34 596 0 0,1-39 1658 0 0,21-77-179 0 0,-821 45-1612 0 0,137-38 594 0 0,-283 57-1760 0 0,0 1 361 0 0,0 2 0 0 0,0 0-1 0 0,0 2 1 0 0,-31 12-1 0 0,-9 3-2588 0 0,31-13 1308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09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95 3097 0 0,'0'-1'145'0'0,"-2"-2"309"0"0,1 0-103 0 0,0 0 47 0 0,1 2-105 0 0,-5-5-249 0 0,4 5-33 0 0,1 0-1 0 0,-1 0 1 0 0,0 0 0 0 0,0 0 0 0 0,0 0 0 0 0,1 0 0 0 0,-1 0 0 0 0,0 0 0 0 0,1 0 0 0 0,-1 0 0 0 0,1 0-1 0 0,-1-1 1 0 0,1 1 0 0 0,0-1 0 0 0,0-1 9 0 0,0 1 0 0 0,0 0 1 0 0,-1 0-1 0 0,1-1 0 0 0,0 1 0 0 0,-1 0 0 0 0,1 0 1 0 0,-1-1-1 0 0,0 1 0 0 0,-1-3 0 0 0,1 3-294 0 0,0 0-1 0 0,0-1 1 0 0,0 1-1 0 0,1-1 1 0 0,-1 1 0 0 0,1-1-1 0 0,-1 1 1 0 0,1-1-1 0 0,0 1 1 0 0,0-4-1 0 0,0 3-705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1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4145 0 0,'8'1'4743'0'0,"4"7"-4977"0"0,14 36-9 0 0,-15-24 143 0 0,0-2-1 0 0,1 1 1 0 0,0-1-1 0 0,21 20 0 0 0,-3-6 75 0 0,-17-18 146 0 0,0 0 0 0 0,0-1 1 0 0,1-1-1 0 0,1 0 0 0 0,28 17 0 0 0,-34-25-64 0 0,19 11 70 0 0,-27-14-105 0 0,0 0 0 0 0,0-1 0 0 0,0 1 1 0 0,0 0-1 0 0,0 0 0 0 0,0 0 0 0 0,0-1 1 0 0,0 1-1 0 0,-1 0 0 0 0,1 0 1 0 0,0 0-1 0 0,0 1 0 0 0,-1-1 0 0 0,1 0 1 0 0,-1 0-1 0 0,1 0 0 0 0,-1 0 0 0 0,0 0 1 0 0,1 2 398 0 0,-14 11 736 0 0,7-8-1121 0 0,0 1 1 0 0,0-1-1 0 0,-1 0 1 0 0,0-1-1 0 0,0 1 0 0 0,0-2 1 0 0,-1 1-1 0 0,-10 4 1 0 0,16-7-35 0 0,-1-1 1 0 0,0 0 0 0 0,0 1-1 0 0,1 0 1 0 0,-1 0 0 0 0,1 0-1 0 0,0 0 1 0 0,-1 0 0 0 0,1 0-1 0 0,0 0 1 0 0,0 1-1 0 0,-2 2 1 0 0,2-1-2 0 0,-13 30-13 0 0,14-32 64 0 0,-1-1 1 0 0,0 1-1 0 0,1-1 1 0 0,-1 1 0 0 0,0-1-1 0 0,0 0 1 0 0,0 0-1 0 0,0 0 1 0 0,0 0-1 0 0,0 0 1 0 0,0-1 0 0 0,0 1-1 0 0,0-1 1 0 0,-4 1-1 0 0,6-1-64 0 0,26-3-2390 0 0,-1-3 1470 0 0,-10 4 827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4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488 395 5977 0 0,'0'-6'283'0'0,"0"0"-1"0"0,1-1 1 0 0,-1 1-1 0 0,1 0 0 0 0,1 1 1 0 0,2-11-1 0 0,0-2 38 0 0,-3 10-258 0 0,0 0-1 0 0,-1-1 1 0 0,0 1 0 0 0,0 0 0 0 0,-1-1-1 0 0,0 1 1 0 0,0 0 0 0 0,-1-1 0 0 0,-1 1 0 0 0,1 0-1 0 0,-1 1 1 0 0,0-1 0 0 0,-1 0 0 0 0,0 1 0 0 0,0 0-1 0 0,-1 0 1 0 0,1 0 0 0 0,-7-7 0 0 0,-2-1 45 0 0,-1 0 1 0 0,-1 1-1 0 0,0 0 0 0 0,-1 1 1 0 0,0 1-1 0 0,-24-14 1 0 0,23 16-40 0 0,0 0 0 0 0,-1 1 0 0 0,0 1 0 0 0,-30-10 0 0 0,43 17-74 0 0,1 0 1 0 0,-1 0-1 0 0,0 0 0 0 0,0 1 1 0 0,0 0-1 0 0,0 0 1 0 0,1 0-1 0 0,-1 0 0 0 0,0 1 1 0 0,0-1-1 0 0,0 1 1 0 0,1 0-1 0 0,-1 1 0 0 0,0-1 1 0 0,1 1-1 0 0,-1 0 0 0 0,1 0 1 0 0,0 1-1 0 0,0-1 1 0 0,0 1-1 0 0,0 0 0 0 0,0 0 1 0 0,0 0-1 0 0,-4 6 1 0 0,-2 3-29 0 0,-1 1 0 0 0,2 0 1 0 0,-1 1-1 0 0,2 0 1 0 0,0 1-1 0 0,1 0 1 0 0,-8 21-1 0 0,13-29 17 0 0,0 0 1 0 0,0 0-1 0 0,0 1 0 0 0,1-1 1 0 0,0 1-1 0 0,0-1 0 0 0,1 1 1 0 0,0-1-1 0 0,0 0 0 0 0,1 1 1 0 0,0-1-1 0 0,0 1 0 0 0,1-1 0 0 0,0 0 1 0 0,0 0-1 0 0,1 0 0 0 0,0 0 1 0 0,5 9-1 0 0,-7-14 36 0 0,-1 0 0 0 0,1-1 0 0 0,1 1 0 0 0,-1-1 0 0 0,0 1 0 0 0,0-1 0 0 0,0 0 0 0 0,1 1 0 0 0,-1-1 0 0 0,1 0 0 0 0,-1 0 0 0 0,1 0 0 0 0,-1 0 0 0 0,1 0 0 0 0,0-1 0 0 0,2 2 0 0 0,-3-2 28 0 0,0 0 0 0 0,1 0 0 0 0,-1 0 0 0 0,0 0 0 0 0,0 0 1 0 0,1 0-1 0 0,-1 0 0 0 0,0-1 0 0 0,0 1 0 0 0,0 0 0 0 0,1-1 0 0 0,-1 1 0 0 0,0-1 0 0 0,0 0 0 0 0,0 1 0 0 0,0-1 0 0 0,0 0 0 0 0,2-1 0 0 0,3-5 260 0 0,1-1 0 0 0,-1 0-1 0 0,-1 0 1 0 0,1 0 0 0 0,4-12 0 0 0,10-11-322 0 0,-6 9 30 0 0,-13 19-19 0 0,1 0 1 0 0,0 0 0 0 0,0 0 0 0 0,0 1 0 0 0,0-1-1 0 0,0 0 1 0 0,4-3 0 0 0,-5 6-4 0 0,0-1-1 0 0,0 1 1 0 0,1-1 0 0 0,-1 1-1 0 0,0-1 1 0 0,0 1 0 0 0,0 0 0 0 0,0-1-1 0 0,1 1 1 0 0,-1 0 0 0 0,0 0 0 0 0,0 0-1 0 0,0 0 1 0 0,1 0 0 0 0,-1 0-1 0 0,0 0 1 0 0,0 1 0 0 0,0-1 0 0 0,1 0-1 0 0,-1 1 1 0 0,0-1 0 0 0,0 0-1 0 0,0 1 1 0 0,0 0 0 0 0,0-1 0 0 0,1 2-1 0 0,41 24-211 0 0,-2 2 0 0 0,45 41 0 0 0,-69-55-149 0 0,-1 1 0 0 0,-1 1 0 0 0,0 0 0 0 0,-1 1 0 0 0,-1 1-1 0 0,-1 0 1 0 0,17 33 0 0 0,-24-34 275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5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11378 0 0,'0'0'573'0'0,"7"21"-2709"0"0,3 27 2093 0 0,-2 0-1 0 0,1 90 0 0 0,-4-58 119 0 0,-5-78-64 0 0,0 0 0 0 0,0-1 0 0 0,0 1 0 0 0,1 0-1 0 0,-1 0 1 0 0,0 0 0 0 0,1 0 0 0 0,0-1 0 0 0,-1 1-1 0 0,1 0 1 0 0,0 0 0 0 0,0-1 0 0 0,0 1 0 0 0,0-1-1 0 0,0 1 1 0 0,0-1 0 0 0,1 1 0 0 0,-1-1 0 0 0,0 0-1 0 0,3 2 1 0 0,-4-3 48 0 0,20-4 474 0 0,21-11-414 0 0,5-5-82 0 0,-39 17-51 0 0,21 20-134 0 0,-17-6 123 0 0,-1 1 1 0 0,0 1 0 0 0,0 0 0 0 0,10 19-1 0 0,-20-31 82 0 0,1-1 1 0 0,-1 1-1 0 0,1 0 0 0 0,-1-1 0 0 0,0 1 0 0 0,0 0 0 0 0,1-1 0 0 0,-1 1 1 0 0,0 0-1 0 0,0-1 0 0 0,0 1 0 0 0,0 0 0 0 0,1 0 0 0 0,-1-1 0 0 0,0 1 1 0 0,0 0-1 0 0,-1 0 0 0 0,1-1 0 0 0,0 1 0 0 0,0 0 0 0 0,0-1 0 0 0,0 1 1 0 0,-1 0-1 0 0,1 0 0 0 0,0-1 0 0 0,-1 1 0 0 0,1 0 0 0 0,0-1 0 0 0,-1 1 1 0 0,1-1-1 0 0,-1 1 0 0 0,1-1 0 0 0,-1 1 0 0 0,1-1 0 0 0,-1 1 0 0 0,1-1 1 0 0,-1 1-1 0 0,0-1 0 0 0,1 1 0 0 0,-1-1 0 0 0,-1 1 0 0 0,-28 7 445 0 0,26-7-555 0 0,-5 1 95 0 0,1-1 0 0 0,-1 0 0 0 0,0-1 0 0 0,0 0 0 0 0,0 0 0 0 0,0-1 0 0 0,1 0 0 0 0,-1-1 0 0 0,0 1 0 0 0,-10-5 0 0 0,-9-1-610 0 0,1-1-3304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7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43 1528 0 0,'-8'-2'80'0'0,"-6"0"340"0"0,1 0 0 0 0,-1-2-1 0 0,1 1 1 0 0,-14-7 0 0 0,26 9-308 0 0,0 1 0 0 0,-1-1 0 0 0,1 1 0 0 0,0-1 0 0 0,0 0 0 0 0,0 1-1 0 0,0-1 1 0 0,0 0 0 0 0,0 0 0 0 0,0 0 0 0 0,0 0 0 0 0,0 0 0 0 0,0 0-1 0 0,-1-1 1 0 0,2 1-98 0 0,0 1-1 0 0,0 0 1 0 0,1-1-1 0 0,-1 1 1 0 0,0 0 0 0 0,0-1-1 0 0,0 1 1 0 0,1 0-1 0 0,-1 0 1 0 0,0-1-1 0 0,0 1 1 0 0,1 0-1 0 0,-1-1 1 0 0,0 1-1 0 0,0 0 1 0 0,1 0 0 0 0,-1 0-1 0 0,0 0 1 0 0,1-1-1 0 0,-1 1 1 0 0,0 0-1 0 0,1 0 1 0 0,-1 0-1 0 0,0 0 1 0 0,1 0-1 0 0,-1 0 1 0 0,0 0-1 0 0,1 0 1 0 0,-1 0 0 0 0,1 0-1 0 0,-1 0 1 0 0,44 0-292 0 0,307 61 1442 0 0,-1-1 303 0 0,-62-41-308 0 0,482-31-1 0 0,-697 9-2099 0 0,-25 2-3170 0 0,-39 1 2307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7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1952 0 0,'47'3'230'0'0,"0"2"0"0"0,-1 1 0 0 0,47 14 0 0 0,86 12 1012 0 0,442-4 2074 0 0,166-74-265 0 0,-648 29-2646 0 0,-84 8-926 0 0,85-3-1 0 0,-126 13-94 0 0,-4 3-217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5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1 10690 0 0,'-7'0'24'0'0,"0"1"-1"0"0,0 0 0 0 0,1 0 1 0 0,-1 0-1 0 0,1 1 1 0 0,-1 0-1 0 0,1 1 0 0 0,-1-1 1 0 0,1 1-1 0 0,0 0 1 0 0,0 1-1 0 0,-5 3 0 0 0,1 2-90 0 0,0 0 0 0 0,0 1 0 0 0,1 0 0 0 0,1 0-1 0 0,0 1 1 0 0,0 0 0 0 0,1 1 0 0 0,0-1-1 0 0,1 1 1 0 0,-5 16 0 0 0,-1 3-22 0 0,3 0 0 0 0,-12 66-1 0 0,20-91 92 0 0,0 1 0 0 0,1-1 0 0 0,0 1 0 0 0,0-1 0 0 0,0 1 0 0 0,1-1-1 0 0,0 0 1 0 0,0 1 0 0 0,1-1 0 0 0,0 0 0 0 0,0 1 0 0 0,0-1 0 0 0,1 0-1 0 0,6 10 1 0 0,-7-13 25 0 0,0 0 0 0 0,0-1 1 0 0,0 1-1 0 0,1-1 0 0 0,-1 1 0 0 0,1-1 0 0 0,0 0 0 0 0,-1 0 0 0 0,1 0 0 0 0,0 0 0 0 0,0-1 0 0 0,0 1 0 0 0,0-1 0 0 0,1 0 0 0 0,-1 0 1 0 0,0 0-1 0 0,0 0 0 0 0,1 0 0 0 0,-1-1 0 0 0,1 1 0 0 0,-1-1 0 0 0,0 0 0 0 0,1 0 0 0 0,-1 0 0 0 0,1-1 0 0 0,-1 1 0 0 0,0-1 1 0 0,1 0-1 0 0,5-2 0 0 0,3-2-241 0 0,0-1 1 0 0,0 0 0 0 0,-1-1 0 0 0,0 0 0 0 0,0-1 0 0 0,18-16-1 0 0,-20 17-376 0 0,0-1 503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4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3161 0 0,'0'0'2432'0'0,"20"1"-238"0"0,10 4 2571 0 0,-29 13-4776 0 0,-1-12 71 0 0,1 0 0 0 0,1-1 0 0 0,-1 1 0 0 0,1-1 0 0 0,3 9 0 0 0,7 24 248 0 0,-7 2 13 0 0,-2-32-220 0 0,-2 1-1 0 0,1 0 0 0 0,-1 0 1 0 0,-1 0-1 0 0,0 0 0 0 0,0 0 1 0 0,-1 0-1 0 0,0 0 0 0 0,0 0 0 0 0,-5 16 1 0 0,-50 96 859 0 0,54-116-919 0 0,-1-1-89 0 0,-1 1 518 0 0,15-3-181 0 0,230 7-243 0 0,-176-6-42 0 0,-26 0-12 0 0,-31-1-6 0 0,0-1 0 0 0,0 0-1 0 0,1-1 1 0 0,-1 0 0 0 0,0 0-1 0 0,0-1 1 0 0,0 0 0 0 0,0 0-1 0 0,0-1 1 0 0,0 0-1 0 0,0 0 1 0 0,0-1 0 0 0,11-5-1 0 0,1-5-981 0 0,0-1 0 0 0,-1 0-1 0 0,28-29 1 0 0,-8 2-4530 0 0,-34 34 3704 0 0,-3 0-327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5:56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135 202 2208 0 0,'-127'62'966'0'0,"127"-62"-943"0"0,0 1 0 0 0,-1-1 0 0 0,1 0 1 0 0,0 0-1 0 0,-1 0 0 0 0,1 0 0 0 0,0 0 0 0 0,-1 0 0 0 0,1 0 0 0 0,0 1 1 0 0,-1-1-1 0 0,1 0 0 0 0,0 0 0 0 0,-1 1 0 0 0,1-1 0 0 0,0 0 0 0 0,0 0 1 0 0,-1 1-1 0 0,1-1 0 0 0,0 0 0 0 0,0 1 0 0 0,-1-1 0 0 0,1 0 0 0 0,0 1 1 0 0,0-1-1 0 0,0 0 0 0 0,0 1 0 0 0,0-1 0 0 0,0 0 0 0 0,-1 1 0 0 0,11 5 192 0 0,22-1 83 0 0,33-6 281 0 0,0-2 0 0 0,80-15 0 0 0,-24 3-15 0 0,487-60 1786 0 0,-196 23-1718 0 0,67-30-262 0 0,-463 79-335 0 0,122-29 426 0 0,-129 30-2195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11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35 127 3849 0 0,'7'-3'232'0'0,"-6"3"-184"0"0,0 0 1 0 0,0-1-1 0 0,0 1 0 0 0,0-1 1 0 0,0 1-1 0 0,0-1 1 0 0,0 0-1 0 0,0 1 0 0 0,0-1 1 0 0,0 0-1 0 0,0 0 0 0 0,-1 0 1 0 0,1 1-1 0 0,1-3 0 0 0,-2 1 102 0 0,1 1 0 0 0,-1-1 0 0 0,0 0 0 0 0,0 0 0 0 0,0 0 0 0 0,0 0 0 0 0,0 0 0 0 0,0 0 0 0 0,0 0 0 0 0,-1 0 0 0 0,1 0 0 0 0,-1 0 0 0 0,0-2-1 0 0,-1-5-20 0 0,-7-22 1016 0 0,5 25-823 0 0,-1 0 0 0 0,0 0-1 0 0,0 1 1 0 0,0 0 0 0 0,0 0 0 0 0,-9-6 0 0 0,38 49-615 0 0,-2-1 196 0 0,2 0-1 0 0,2-2 1 0 0,1-1-1 0 0,57 57 1 0 0,-17-21 669 0 0,-59-60-387 0 0,1-1 1 0 0,-2 2 0 0 0,12 19 4272 0 0,-22-30-4479 0 0,0 0-1 0 0,0 1 1 0 0,1-1-1 0 0,-1 1 1 0 0,0 0-1 0 0,0 0 1 0 0,0 0-1 0 0,0 0 1 0 0,1 0-1 0 0,-1 1 1 0 0,1-1-1 0 0,-1 1 1 0 0,1 0-1 0 0,-1 0 1 0 0,1-1-1 0 0,0 2 1 0 0,0-1-1 0 0,-3 3 1 0 0,-3 6-205 0 0,0 1 0 0 0,-12 22 0 0 0,0 1 36 0 0,3-8 207 0 0,10-16-1 0 0,0 0 0 0 0,0-1 0 0 0,0 0 0 0 0,-1 0 0 0 0,-15 14 0 0 0,-46 18 546 0 0,68-42-678 0 0,1 1 1 0 0,-1-1 0 0 0,1 1-1 0 0,0-1 1 0 0,-1 1-1 0 0,1-1 1 0 0,0 1 0 0 0,-1-1-1 0 0,1 1 1 0 0,0-1-1 0 0,0 1 1 0 0,0-1 0 0 0,0 1-1 0 0,-1 0 1 0 0,1-1-1 0 0,0 1 1 0 0,0-1 0 0 0,0 1-1 0 0,0 0 1 0 0,0-1-1 0 0,0 1 1 0 0,0-1 0 0 0,1 1-1 0 0,-1 0 1 0 0,0-1-1 0 0,0 1 1 0 0,1 0 0 0 0,6 17-88 0 0,-6-17 93 0 0,3 11-614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8:12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46 10146 0 0,'-3'-7'43'0'0,"-1"0"0"0"0,0 0-1 0 0,-1 1 1 0 0,-9-11 0 0 0,14 16-127 0 0,-3 1-401 0 0,3 0 517 0 0,-1 0 0 0 0,1 0 0 0 0,0 0 0 0 0,0 0 0 0 0,-1 0 0 0 0,1 0-1 0 0,0 0 1 0 0,-1-1 0 0 0,1 1 0 0 0,0 0 0 0 0,-1 0 0 0 0,1 1 0 0 0,0-1 0 0 0,0 0 0 0 0,-1 0-1 0 0,1 0 1 0 0,0 0 0 0 0,-1 0 0 0 0,1 0 0 0 0,0 0 0 0 0,-1 0 0 0 0,1 0 0 0 0,0 1 0 0 0,0-1-1 0 0,-1 0 1 0 0,1 0 0 0 0,0 0 0 0 0,0 1 0 0 0,0-1 0 0 0,-1 0 0 0 0,1 1 0 0 0,0 3-86 0 0,0 0 0 0 0,0 0 0 0 0,0 0 0 0 0,1-1 0 0 0,0 1 1 0 0,-1 0-1 0 0,1 0 0 0 0,1 0 0 0 0,-1 0 0 0 0,1-1 0 0 0,-1 1 0 0 0,5 5 1 0 0,31 48-214 0 0,-21-34 261 0 0,-9-14 52 0 0,1 1 0 0 0,0-1-1 0 0,0 0 1 0 0,1-1-1 0 0,0 1 1 0 0,19 11-1 0 0,67 34 443 0 0,-13-8 87 0 0,-8-9 3564 0 0,-78-36-4394 0 0,-2-1 351 0 0,-10 4-145 0 0,0 1 0 0 0,0 0 0 0 0,1 1 0 0 0,-1 1-1 0 0,1 0 1 0 0,-26 18 0 0 0,-87 68 381 0 0,103-73-222 0 0,22-17-110 0 0,0-2 11 0 0,1 0 1 0 0,0 1 0 0 0,0 0-1 0 0,0-1 1 0 0,0 1 0 0 0,1 0-1 0 0,-1 0 1 0 0,0 0 0 0 0,1 0 0 0 0,-1 0-1 0 0,1 0 1 0 0,0 1 0 0 0,0-1-1 0 0,0 0 1 0 0,0 1 0 0 0,0-1 0 0 0,0 1-1 0 0,1-1 1 0 0,-1 6 0 0 0,0-2-263 0 0,-1 1 0 0 0,1-1 0 0 0,-1 0 0 0 0,-1 1 0 0 0,-2 6 0 0 0,-8 8-829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49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455 145 3329 0 0,'-2'-11'235'0'0,"-1"0"0"0"0,0 1 0 0 0,-1-1 0 0 0,0 1 0 0 0,-1 0 0 0 0,-6-10 0 0 0,7 16-174 0 0,1-1-1 0 0,0 1 1 0 0,-1 1-1 0 0,0-1 0 0 0,0 0 1 0 0,0 1-1 0 0,0 0 1 0 0,0 0-1 0 0,-1 0 1 0 0,1 1-1 0 0,-1-1 1 0 0,0 1-1 0 0,0 0 0 0 0,0 0 1 0 0,-7-1-1 0 0,0 0-45 0 0,1 0-1 0 0,-1 1 0 0 0,0 1 1 0 0,0 0-1 0 0,0 0 1 0 0,0 1-1 0 0,0 0 0 0 0,0 2 1 0 0,0-1-1 0 0,0 1 0 0 0,0 1 1 0 0,1 0-1 0 0,-1 0 1 0 0,1 2-1 0 0,0-1 0 0 0,0 1 1 0 0,0 1-1 0 0,1 0 0 0 0,0 0 1 0 0,0 1-1 0 0,0 0 1 0 0,1 1-1 0 0,0 0 0 0 0,1 1 1 0 0,0-1-1 0 0,0 2 0 0 0,1-1 1 0 0,0 1-1 0 0,0 0 1 0 0,1 1-1 0 0,-5 11 0 0 0,8-14-26 0 0,0-1 0 0 0,0 1-1 0 0,1 0 1 0 0,0-1 0 0 0,1 1 0 0 0,-1 0-1 0 0,2 0 1 0 0,-1 0 0 0 0,1 0-1 0 0,0 0 1 0 0,1 0 0 0 0,0 0 0 0 0,0 0-1 0 0,0 0 1 0 0,1 0 0 0 0,5 11-1 0 0,-5-14 37 0 0,1 1-1 0 0,0-1 0 0 0,0 1 1 0 0,0-1-1 0 0,0 0 0 0 0,1-1 1 0 0,0 1-1 0 0,0-1 1 0 0,1 1-1 0 0,-1-1 0 0 0,1 0 1 0 0,0-1-1 0 0,0 1 0 0 0,0-1 1 0 0,0 0-1 0 0,0 0 0 0 0,1-1 1 0 0,0 1-1 0 0,-1-1 0 0 0,1-1 1 0 0,0 1-1 0 0,8 0 0 0 0,6 1 76 0 0,-1-2-1 0 0,0 0 0 0 0,0-1 1 0 0,0-1-1 0 0,1-1 0 0 0,-1-1 1 0 0,0 0-1 0 0,-1-2 0 0 0,1 0 1 0 0,-1-1-1 0 0,0-1 0 0 0,0 0 0 0 0,21-13 1 0 0,-35 18-79 0 0,25-14 218 0 0,32-21 0 0 0,-52 30-153 0 0,0-1-1 0 0,0 1 0 0 0,-1-1 0 0 0,0-1 0 0 0,0 1 0 0 0,-1-1 0 0 0,7-12 0 0 0,56-94 1405 0 0,-69 115-1305 0 0,-8 35-1167 0 0,3-19 987 0 0,1 0 0 0 0,0 0 0 0 0,1 1 0 0 0,1-1-1 0 0,1 0 1 0 0,0 1 0 0 0,1-1 0 0 0,1 1 0 0 0,0-1 0 0 0,1 0 0 0 0,1 0 0 0 0,0 0 0 0 0,2-1 0 0 0,-1 1 0 0 0,2-1 0 0 0,0 0 0 0 0,1-1 0 0 0,0 0 0 0 0,2 0 0 0 0,-1-1 0 0 0,14 15-1 0 0,-8-11 91 0 0,1-1-1 0 0,0-1 0 0 0,36 27 0 0 0,-43-36-210 0 0,1-1 0 0 0,-1 0 0 0 0,1 0 0 0 0,1-1 0 0 0,-1 0 0 0 0,0-1 0 0 0,1 0 0 0 0,0 0 0 0 0,0-1 0 0 0,12 0 0 0 0,26 0-1478 0 0,-24-4 550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56 8170 0 0,'-1'-3'17'0'0,"-1"0"0"0"0,1 1 0 0 0,0-1-1 0 0,0 1 1 0 0,0-1 0 0 0,0 0 0 0 0,1 0 0 0 0,-1 0 0 0 0,1 0 0 0 0,-1 1 0 0 0,1-1 0 0 0,0-4 0 0 0,-1 6-32 0 0,-1-1 1 0 0,1 1-1 0 0,-1 0 1 0 0,1 0-1 0 0,-1-1 1 0 0,0 1-1 0 0,1 0 1 0 0,-1 0-1 0 0,0 1 1 0 0,0-1-1 0 0,0 0 1 0 0,0 0-1 0 0,0 1 0 0 0,0 0 1 0 0,0-1-1 0 0,0 1 1 0 0,-3 0-1 0 0,-23 2-99 0 0,1 2 0 0 0,0 2 0 0 0,0 0 0 0 0,0 1 0 0 0,-33 15 0 0 0,3-2 121 0 0,-181 69 716 0 0,202-72-604 0 0,2 1 1 0 0,0 2-1 0 0,2 1 1 0 0,-47 38-1 0 0,70-49-115 0 0,0 0 0 0 0,0 0 0 0 0,0 1-1 0 0,1 1 1 0 0,1-1 0 0 0,0 1 0 0 0,1 0 0 0 0,0 0 0 0 0,1 1-1 0 0,0 0 1 0 0,1 0 0 0 0,0 0 0 0 0,1 1 0 0 0,1-1-1 0 0,0 1 1 0 0,1-1 0 0 0,0 1 0 0 0,1 0 0 0 0,1-1-1 0 0,4 26 1 0 0,-4-33-3 0 0,1 0-1 0 0,0 0 1 0 0,0 0-1 0 0,1 0 1 0 0,0 0-1 0 0,0-1 1 0 0,0 1-1 0 0,0-1 1 0 0,1 0-1 0 0,0 0 1 0 0,0 0-1 0 0,7 6 1 0 0,-3-4 32 0 0,1-1 1 0 0,-1 0 0 0 0,1 0 0 0 0,0-1-1 0 0,1 0 1 0 0,17 7 0 0 0,1-3 70 0 0,1-2 1 0 0,-1-1 0 0 0,1-1-1 0 0,42 2 1 0 0,904 22-336 0 0,-993-22-3802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2 155 4457 0 0,'-1'-1'22'0'0,"1"0"0"0"0,0 1 0 0 0,0-1 0 0 0,0 0 0 0 0,-1 0 1 0 0,1 1-1 0 0,0-1 0 0 0,0 0 0 0 0,0 0 0 0 0,0 0 0 0 0,1 1 0 0 0,-1-1 0 0 0,0 0 0 0 0,0 0 1 0 0,0 1-1 0 0,1-1 0 0 0,-1 0 0 0 0,0 1 0 0 0,1-1 0 0 0,-1 0 0 0 0,0 1 0 0 0,1-1 0 0 0,-1 0 0 0 0,1 1 1 0 0,-1-1-1 0 0,1 0 0 0 0,23-11 178 0 0,38 4-102 0 0,-51 7 26 0 0,440-73 3720 0 0,-398 64-3550 0 0,46-4 13 0 0,0 4 0 0 0,148 4 1 0 0,-246 6-316 0 0,-2 8-2272 0 0,-1-2 1836 0 0,0 0-1 0 0,0 0 1 0 0,0-1 0 0 0,0 1-1 0 0,-1-1 1 0 0,-5 8-1 0 0,2-4 301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4 4585 0 0,'-4'8'2201'0'0,"-9"44"-2722"0"0,-96 475 213 0 0,72-360 442 0 0,36-160-109 0 0,-1-3 10 0 0,1 1 0 0 0,0-1-1 0 0,0 1 1 0 0,1 0 0 0 0,-1-1-1 0 0,1 1 1 0 0,0 0-1 0 0,0-1 1 0 0,0 1 0 0 0,3 9 1748 0 0,-2-21-1288 0 0,50-160 46 0 0,4-10-306 0 0,23-159 870 0 0,-48 200-482 0 0,-30 135-354 0 0,4 6-1235 0 0,116 213 1254 0 0,-101-175-91 0 0,28 86 0 0 0,0 63-111 0 0,15-15 86 0 0,-60-170-168 0 0,10 27 87 0 0,9 41 0 0 0,-19-67-48 0 0,0-1 0 0 0,1 1 0 0 0,0-1 0 0 0,6 12 0 0 0,-8-19-64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8586 0 0,'0'-3'70'0'0,"0"0"-1"0"0,0 1 1 0 0,1-1 0 0 0,-1 1 0 0 0,1-1-1 0 0,-1 0 1 0 0,1 1 0 0 0,0-1 0 0 0,0 1-1 0 0,0 0 1 0 0,0-1 0 0 0,1 1 0 0 0,-1 0-1 0 0,0 0 1 0 0,1-1 0 0 0,0 1 0 0 0,0 0 0 0 0,-1 1-1 0 0,1-1 1 0 0,3-2 0 0 0,1 0-128 0 0,0 1 1 0 0,0-1 0 0 0,0 1-1 0 0,0 1 1 0 0,9-4-1 0 0,-10 5 162 0 0,10-4-25 0 0,0 1 0 0 0,0 1-1 0 0,29-3 1 0 0,8-2 221 0 0,107-15 748 0 0,-19 4 34 0 0,-113 10-735 0 0,-22 7-268 0 0,0 0 0 0 0,0 0-1 0 0,0 1 1 0 0,0 0 0 0 0,0 0 0 0 0,0 0-1 0 0,8 0 1 0 0,-13 1-75 0 0,1 0-10 0 0,0 0 8 0 0,-1 0 17 0 0,0 0-78 0 0,1 0 57 0 0,-1 0-5 0 0,1 20-4834 0 0,-5-11 4517 0 0,-1 1-448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4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2945 0 0,'-17'152'957'0'0,"7"0"0"0"0,11 181 0 0 0,1-318-479 0 0,2-15 937 0 0,4-23 1309 0 0,-2 6-3190 0 0,0 3 478 0 0,0 1 0 0 0,1 0 0 0 0,1 1 0 0 0,0 0 0 0 0,0 0 0 0 0,14-15 0 0 0,-15 20-18 0 0,0 0 0 0 0,0 0 0 0 0,1 1 0 0 0,0 0 0 0 0,0 0 0 0 0,0 1 0 0 0,1 0 0 0 0,-1 0 0 0 0,1 1 0 0 0,14-5 0 0 0,-18 8-2 0 0,1 0 0 0 0,-1 1 0 0 0,1-1 0 0 0,0 1 0 0 0,-1 0 0 0 0,1 1 0 0 0,-1-1 0 0 0,1 1 0 0 0,0 0 0 0 0,-1 0 0 0 0,0 1 0 0 0,1 0 0 0 0,-1 0 0 0 0,0 0 0 0 0,0 0 0 0 0,0 1 0 0 0,0 0 0 0 0,0 0 0 0 0,6 6 0 0 0,-6-5 11 0 0,0 0 0 0 0,0 1 1 0 0,0 0-1 0 0,-1 0 0 0 0,0 0 1 0 0,0 0-1 0 0,0 1 1 0 0,0 0-1 0 0,-1 0 0 0 0,0 0 1 0 0,0 0-1 0 0,-1 0 1 0 0,0 1-1 0 0,0-1 0 0 0,0 1 1 0 0,0 6-1 0 0,-2-10 12 0 0,0 0 0 0 0,0 0-1 0 0,-1 0 1 0 0,1 0 0 0 0,-1 0 0 0 0,0 0 0 0 0,0 0-1 0 0,0 0 1 0 0,0 0 0 0 0,-1-1 0 0 0,1 1-1 0 0,-1 0 1 0 0,0-1 0 0 0,1 1 0 0 0,-1-1 0 0 0,0 0-1 0 0,0 0 1 0 0,-5 4 0 0 0,-6 5 123 0 0,0-1 0 0 0,-20 11 0 0 0,11-6 27 0 0,11-8-91 0 0,-1 1-1 0 0,-1-2 0 0 0,1 1 1 0 0,-1-2-1 0 0,0 0 0 0 0,-1 0 1 0 0,1-1-1 0 0,-23 3 0 0 0,29-6-112 0 0,-1 0 0 0 0,0 0 1 0 0,0-1-1 0 0,0 0 0 0 0,0-1 0 0 0,1 1 0 0 0,-1-2 0 0 0,0 1 0 0 0,0-1 0 0 0,1 0 0 0 0,-1-1 0 0 0,1 1 1 0 0,0-2-1 0 0,0 1 0 0 0,0-1 0 0 0,-11-8 0 0 0,15 10-388 0 0,1 0 0 0 0,-1 0 0 0 0,1-1 1 0 0,0 1-1 0 0,0-1 0 0 0,0 1 0 0 0,0-1 0 0 0,1 0 0 0 0,-1 0 0 0 0,1 0 1 0 0,0 0-1 0 0,-1 0 0 0 0,0-5 0 0 0,-1-3-1513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5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924 97 2353 0 0,'-6'-8'136'0'0,"1"1"1"0"0,-1 0-1 0 0,0 0 1 0 0,0 0 0 0 0,0 1-1 0 0,-1 0 1 0 0,0 0-1 0 0,-1 1 1 0 0,1 0 0 0 0,-1 0-1 0 0,0 1 1 0 0,0 0-1 0 0,-1 0 1 0 0,1 1 0 0 0,-1 0-1 0 0,1 0 1 0 0,-1 1-1 0 0,0 0 1 0 0,0 1 0 0 0,0 0-1 0 0,0 0 1 0 0,-14 1 0 0 0,-11 1-96 0 0,0 2 0 0 0,1 0 0 0 0,-1 3 0 0 0,1 0 0 0 0,0 3 0 0 0,1 0 0 0 0,0 2 0 0 0,0 2 0 0 0,2 1 0 0 0,-1 1 0 0 0,-37 25 0 0 0,36-19 58 0 0,7-7 74 0 0,1 2 0 0 0,0 1 0 0 0,1 1 0 0 0,1 1-1 0 0,1 1 1 0 0,-35 41 0 0 0,43-42-128 0 0,0 0-1 0 0,2 0 1 0 0,-16 36-1 0 0,24-46-36 0 0,0-1-1 0 0,0 1 0 0 0,1 0 0 0 0,0 0 1 0 0,0 1-1 0 0,1-1 0 0 0,0 0 1 0 0,1 1-1 0 0,0-1 0 0 0,1 0 0 0 0,2 16 1 0 0,-1-18 10 0 0,-1 1 1 0 0,1-1-1 0 0,1 0 1 0 0,0 0 0 0 0,0 0-1 0 0,0 0 1 0 0,1-1-1 0 0,0 1 1 0 0,0-1-1 0 0,0 0 1 0 0,1 0 0 0 0,0-1-1 0 0,0 1 1 0 0,1-1-1 0 0,7 6 1 0 0,2 0 24 0 0,1-1 0 0 0,0-1 0 0 0,0 0 0 0 0,1-1-1 0 0,0-1 1 0 0,0-1 0 0 0,22 5 0 0 0,130 21 645 0 0,-153-29-587 0 0,32 2 265 0 0,72-2 0 0 0,-45-3-127 0 0,-46-1-141 0 0,-1-1 1 0 0,0-2-1 0 0,0-1 0 0 0,48-14 0 0 0,33-7 99 0 0,-109 26-196 0 0,25-4 54 0 0,42-2 0 0 0,-67 6-63 0 0,1 0-97 0 0,1 0 104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46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4 10778 0 0,'-5'-4'3977'0'0,"5"4"-3918"0"0,-7 15 618 0 0,-2 27-931 0 0,-1 228 812 0 0,8-189-287 0 0,-16 279 2611 0 0,14-310-2204 0 0,-1-10-1759 0 0,3-40 652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6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3241 0 0,'0'0'1019'0'0,"3"-7"-514"0"0,5 1-340 0 0,1 0 0 0 0,0 1 0 0 0,0-1 0 0 0,0 2 0 0 0,1-1 1 0 0,15-4-1 0 0,-7 2 253 0 0,16-5 173 0 0,1 2 0 0 0,1 2 0 0 0,42-6 0 0 0,-15 4-163 0 0,86-19 418 0 0,273-48 477 0 0,-376 74-1974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7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5361 0 0,'0'0'535'0'0,"0"4"-208"0"0,0 40-413 0 0,-1 0 0 0 0,-3 0 1 0 0,-10 49-1 0 0,3-15-25 0 0,0 8 263 0 0,-32 121 0 0 0,43-207-287 0 0,0 0 90 0 0,0 1-1 0 0,0-1 1 0 0,0 0 0 0 0,0 1-1 0 0,0-1 1 0 0,0 0 0 0 0,0 1-1 0 0,0-1 1 0 0,0 0 0 0 0,0 1-1 0 0,0-1 1 0 0,0 0-1 0 0,-1 1 1 0 0,1-1 0 0 0,0 0-1 0 0,0 1 1 0 0,0-1 0 0 0,0 0-1 0 0,-1 0 1 0 0,1 1-1 0 0,0-1 1 0 0,0 0 0 0 0,-1 0-1 0 0,1 1 1 0 0,0-1 0 0 0,0 0-1 0 0,-1 0 1 0 0,1 0 0 0 0,0 0-1 0 0,-1 1 1 0 0,1-1-1 0 0,0 0 1 0 0,-1 0 0 0 0,1 0-1 0 0,0 0 1 0 0,-1 0 0 0 0,1 0-1 0 0,0 0 1 0 0,-1 0 0 0 0,1 0-1 0 0,-14-12-783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8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3441 0 0,'2'-3'154'0'0,"1"-1"0"0"0,-1 1 0 0 0,1 0 0 0 0,0 0 0 0 0,0 1 0 0 0,0-1 0 0 0,0 1 0 0 0,0-1 0 0 0,1 1 1 0 0,-1 0-1 0 0,1 0 0 0 0,0 0 0 0 0,-1 1 0 0 0,1 0 0 0 0,0-1 0 0 0,5 0 0 0 0,7-2-24 0 0,1 1 1 0 0,23-2-1 0 0,-31 4-53 0 0,0 1 1 0 0,-1 0-1 0 0,1 1 1 0 0,0-1-1 0 0,0 2 1 0 0,0-1-1 0 0,-1 1 1 0 0,1 1-1 0 0,-1 0 1 0 0,1 0-1 0 0,9 5 1 0 0,-15-6-74 0 0,0 0 1 0 0,0 0-1 0 0,0 0 1 0 0,0 0-1 0 0,0 1 1 0 0,0-1-1 0 0,0 1 1 0 0,-1 0-1 0 0,1-1 1 0 0,-1 1 0 0 0,0 1-1 0 0,0-1 1 0 0,0 0-1 0 0,0 0 1 0 0,-1 1-1 0 0,1-1 1 0 0,-1 1-1 0 0,0 0 1 0 0,0-1-1 0 0,0 1 1 0 0,0 0-1 0 0,-1-1 1 0 0,0 1 0 0 0,1 0-1 0 0,-1 0 1 0 0,-1-1-1 0 0,1 1 1 0 0,-1 4-1 0 0,-1 4-11 0 0,0 1-1 0 0,-1-1 0 0 0,0 0 1 0 0,-1 0-1 0 0,0 0 0 0 0,-1-1 1 0 0,-7 12-1 0 0,3-3 17 0 0,8-17-5 0 0,0 0 0 0 0,-1 0 0 0 0,1 0 0 0 0,-1 0 0 0 0,0 0 0 0 0,1 0 0 0 0,-4 4 0 0 0,-7 5 47 0 0,0-1 0 0 0,0 0-1 0 0,-1-1 1 0 0,-1 0 0 0 0,1-1-1 0 0,-2 0 1 0 0,-28 12 0 0 0,25-11 24 0 0,16-8-53 0 0,-1 0 0 0 0,0 0 0 0 0,0-1 0 0 0,0 1 0 0 0,-1-1 0 0 0,1 0 0 0 0,0 0 0 0 0,0 0-1 0 0,-6 1 1134 0 0,43-11-986 0 0,1 1-180 0 0,0 2-1 0 0,0 2 1 0 0,40-1 0 0 0,-64 5 44 0 0,0 0 0 0 0,0 1 0 0 0,0 1-1 0 0,0-1 1 0 0,-1 2 0 0 0,1 0 0 0 0,-1 0 0 0 0,1 1 0 0 0,-1 0 0 0 0,0 0 0 0 0,0 1-1 0 0,-1 1 1 0 0,0 0 0 0 0,13 10 0 0 0,-13-9-15 0 0,-1 1 0 0 0,0 0 0 0 0,0 1 0 0 0,0-1 0 0 0,-1 2 0 0 0,-1-1 0 0 0,11 20 0 0 0,-15-25-14 0 0,-1 1-1 0 0,1-1 1 0 0,-1 0 0 0 0,0 0 0 0 0,0 1 0 0 0,0-1 0 0 0,-1 1 0 0 0,0-1 0 0 0,0 1 0 0 0,0-1 0 0 0,0 1 0 0 0,0-1-1 0 0,-1 1 1 0 0,0-1 0 0 0,0 0 0 0 0,0 1 0 0 0,-1-1 0 0 0,0 0 0 0 0,1 0 0 0 0,-1 0 0 0 0,0 0 0 0 0,-1 0 0 0 0,-2 4 0 0 0,-3 2 60 0 0,0-1 0 0 0,0 1 0 0 0,-1-1 1 0 0,0 0-1 0 0,-1-1 0 0 0,0 0 0 0 0,0-1 1 0 0,-1 0-1 0 0,1-1 0 0 0,-2 0 1 0 0,1 0-1 0 0,-1-1 0 0 0,1-1 0 0 0,-24 6 1 0 0,23-7-2 0 0,-1-1 0 0 0,0 0 1 0 0,0 0-1 0 0,0-2 0 0 0,0 1 0 0 0,0-2 1 0 0,0 0-1 0 0,-20-4 0 0 0,-9 2 103 0 0,37 4-146 0 0,0-1-1 0 0,1 0 1 0 0,-1 0-1 0 0,0-1 1 0 0,0 1-1 0 0,1-1 0 0 0,-1 0 1 0 0,0 0-1 0 0,1-1 1 0 0,-9-3-1 0 0,12 4 45 0 0,-23-20-2539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49:58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9306 0 0,'0'0'337'0'0,"-3"23"-1697"0"0,-1 52 900 0 0,-4-1 1 0 0,-3 0-1 0 0,-3-1 0 0 0,-3 0 1 0 0,-32 82-1 0 0,30-103 28 0 0,0 1 332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0:25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0 2120 0 0,'-13'7'129'0'0,"1"0"-1"0"0,1 1 1 0 0,-1 1-1 0 0,1-1 0 0 0,-15 16 1 0 0,21-17-57 0 0,0-1 0 0 0,0 0 1 0 0,1 1-1 0 0,0 0 0 0 0,0 0 0 0 0,0 0 1 0 0,1 0-1 0 0,0 1 0 0 0,1 0 1 0 0,-1-1-1 0 0,0 11 0 0 0,1-8 37 0 0,2 1-1 0 0,-1-1 0 0 0,1 0 1 0 0,1 1-1 0 0,0-1 1 0 0,0 0-1 0 0,1 0 0 0 0,1 0 1 0 0,4 15-1 0 0,7 9 72 0 0,23 45 1 0 0,-5-14-139 0 0,5 25 17 0 0,-4 1 0 0 0,37 171 0 0 0,-66-237-48 0 0,-1 0 0 0 0,-2-1-1 0 0,0 1 1 0 0,-1 0 0 0 0,-2 0 0 0 0,0 0-1 0 0,-2 0 1 0 0,-1-1 0 0 0,-1 0-1 0 0,-1 0 1 0 0,-11 27 0 0 0,1-20-436 0 0,8-14-164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0:25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20 298 5713 0 0,'-19'-7'478'0'0,"19"7"-474"0"0,0 0 0 0 0,0 0 0 0 0,0 0 0 0 0,0 0 0 0 0,0 0 0 0 0,0 0 0 0 0,0 0 0 0 0,0 0 0 0 0,0 0 0 0 0,-1 0 0 0 0,1 0 0 0 0,0 0 0 0 0,0-1 0 0 0,0 1 0 0 0,0 0 0 0 0,0 0 0 0 0,0 0 0 0 0,0 0 0 0 0,0 0 0 0 0,0 0 0 0 0,0 0 0 0 0,0 0 0 0 0,0 0 0 0 0,0-1 0 0 0,0 1 0 0 0,0 0-1 0 0,0 0 1 0 0,0 0 0 0 0,0 0 0 0 0,0 0 0 0 0,0 0 0 0 0,0 0 0 0 0,0 0 0 0 0,0-1 0 0 0,0 1 0 0 0,0 0 0 0 0,0 0 0 0 0,0 0 0 0 0,0 0 0 0 0,0 0 0 0 0,1 0 0 0 0,-1 0 0 0 0,0 0 0 0 0,0 0 0 0 0,0 0 0 0 0,0 0 0 0 0,0-1 0 0 0,0 1 0 0 0,0 0 0 0 0,0 0 0 0 0,0 0 0 0 0,0 0 0 0 0,0 0 0 0 0,1 0 0 0 0,-1 0 0 0 0,0 0 0 0 0,0 0 0 0 0,0 0 0 0 0,0 0 0 0 0,0 0 0 0 0,0 0 0 0 0,0 0 0 0 0,0 0 0 0 0,1 0 0 0 0,-1 0 0 0 0,0 0 0 0 0,0 0 0 0 0,35-4 188 0 0,-9 1-86 0 0,133-37 238 0 0,-134 31-302 0 0,-1-1-1 0 0,0-1 0 0 0,0-1 1 0 0,27-19-1 0 0,178-125-208 0 0,-211 145-72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0:26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4 4761 0 0,'-2'-1'-5'0'0,"1"1"1"0"0,0-1-1 0 0,-1 1 1 0 0,1-1-1 0 0,-1 1 1 0 0,1 0-1 0 0,-1-1 1 0 0,0 1-1 0 0,1 0 1 0 0,-1 0-1 0 0,1 0 1 0 0,-1 1-1 0 0,1-1 1 0 0,-1 0-1 0 0,1 0 0 0 0,-1 1 1 0 0,1-1-1 0 0,-1 1 1 0 0,1-1-1 0 0,-1 1 1 0 0,1 0-1 0 0,0-1 1 0 0,-1 1-1 0 0,1 0 1 0 0,0 0-1 0 0,0 0 1 0 0,0 0-1 0 0,-1 0 1 0 0,1 0-1 0 0,0 1 0 0 0,0-1 1 0 0,1 0-1 0 0,-1 0 1 0 0,-1 2-1 0 0,-5 8-74 0 0,0-1 0 0 0,-11 24 0 0 0,16-31 72 0 0,-20 44 42 0 0,3 1-1 0 0,2 1 1 0 0,1 1-1 0 0,3 0 0 0 0,3 1 1 0 0,1 0-1 0 0,3 0 1 0 0,2 1-1 0 0,2 0 1 0 0,8 80-1 0 0,-6-122-18 0 0,2-1-1 0 0,0 1 1 0 0,0-1 0 0 0,1 1 0 0 0,0-1-1 0 0,0 0 1 0 0,1 0 0 0 0,5 9 0 0 0,-6-14-89 0 0,0 1 0 0 0,1 0 0 0 0,-1-1 1 0 0,1 0-1 0 0,0 1 0 0 0,0-2 1 0 0,1 1-1 0 0,-1 0 0 0 0,1-1 1 0 0,-1 0-1 0 0,1 0 0 0 0,0 0 1 0 0,0-1-1 0 0,1 1 0 0 0,5 1 0 0 0,6 0-529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0:26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224 104 1880 0 0,'-2'-9'268'0'0,"0"1"-1"0"0,-1 0 0 0 0,0-1 0 0 0,0 1 1 0 0,-1 0-1 0 0,0 0 0 0 0,0 1 0 0 0,-1-1 1 0 0,-9-11-1 0 0,13 18-231 0 0,0 0 1 0 0,0 0 0 0 0,0 1-1 0 0,0-1 1 0 0,1 0-1 0 0,-1 0 1 0 0,0 0-1 0 0,0 1 1 0 0,0-1-1 0 0,-1 0 1 0 0,1 1-1 0 0,0-1 1 0 0,0 1-1 0 0,0-1 1 0 0,0 1-1 0 0,0 0 1 0 0,-1 0-1 0 0,1-1 1 0 0,0 1-1 0 0,0 0 1 0 0,-1 0-1 0 0,1 0 1 0 0,0 0-1 0 0,0 0 1 0 0,-1 1 0 0 0,0-1-1 0 0,-2 1-33 0 0,1 1 0 0 0,-1-1-1 0 0,1 1 1 0 0,0 0 0 0 0,-1-1 0 0 0,1 1-1 0 0,0 1 1 0 0,0-1 0 0 0,-2 3 0 0 0,-3 2-75 0 0,1 1 0 0 0,0 0 0 0 0,1 0 0 0 0,-1 1 0 0 0,2-1-1 0 0,-7 12 1 0 0,2 5-2 0 0,0 1-1 0 0,2 0 0 0 0,-10 49 1 0 0,11-41 91 0 0,5-27-8 0 0,0 1 0 0 0,1-1 1 0 0,-1 1-1 0 0,1-1 0 0 0,1 1 1 0 0,-1 0-1 0 0,1 0 1 0 0,1-1-1 0 0,2 16 0 0 0,-3-23 0 0 0,1 1-1 0 0,-1 0 1 0 0,0-1 0 0 0,1 1-1 0 0,-1 0 1 0 0,0-1-1 0 0,1 1 1 0 0,-1-1-1 0 0,1 1 1 0 0,0-1-1 0 0,-1 1 1 0 0,1-1-1 0 0,-1 1 1 0 0,1-1 0 0 0,0 0-1 0 0,-1 1 1 0 0,1-1-1 0 0,0 0 1 0 0,-1 0-1 0 0,1 1 1 0 0,0-1-1 0 0,-1 0 1 0 0,1 0 0 0 0,0 0-1 0 0,0 0 1 0 0,-1 0-1 0 0,1 0 1 0 0,0 0-1 0 0,-1 0 1 0 0,1 0-1 0 0,0 0 1 0 0,0 0-1 0 0,-1 0 1 0 0,1-1 0 0 0,0 1-1 0 0,-1 0 1 0 0,1 0-1 0 0,0-1 1 0 0,-1 1-1 0 0,1-1 1 0 0,0 1-1 0 0,-1 0 1 0 0,1-1-1 0 0,-1 1 1 0 0,2-2 0 0 0,31-24 372 0 0,-29 23-365 0 0,3-4 41 0 0,0-1 0 0 0,-1 0 0 0 0,0 0 0 0 0,0 0 0 0 0,0-1 0 0 0,-1 0 0 0 0,-1 0 0 0 0,0 0 0 0 0,7-20 0 0 0,-2 13 198 0 0,-9 16-253 0 0,1 0-1 0 0,-1-1 0 0 0,0 1 1 0 0,0 0-1 0 0,0 0 0 0 0,1 0 0 0 0,-1 0 1 0 0,0 0-1 0 0,0 0 0 0 0,1 0 1 0 0,-1 0-1 0 0,0 0 0 0 0,0 0 0 0 0,1 0 1 0 0,-1 0-1 0 0,0 0 0 0 0,0 0 0 0 0,1 0 1 0 0,-1 0-1 0 0,0 0 0 0 0,0 0 1 0 0,1 0-1 0 0,-1 0 0 0 0,0 0 0 0 0,0 0 1 0 0,0 0-1 0 0,1 0 0 0 0,-1 1 1 0 0,0-1-1 0 0,0 0 0 0 0,0 0 0 0 0,1 0 1 0 0,-1 0-1 0 0,0 1 0 0 0,0-1 0 0 0,0 0 1 0 0,15 32-82 0 0,-8-13 193 0 0,-4-13-87 0 0,1 0 0 0 0,-1 0 0 0 0,1 0 0 0 0,0-1 0 0 0,1 0 0 0 0,-1 1 0 0 0,1-2 0 0 0,0 1 0 0 0,8 5 0 0 0,57 34 145 0 0,-28-19-58 0 0,-30-18-269 0 0,1-3-618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0:27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5761 0 0,'12'16'690'0'0,"-7"-9"-644"0"0,42 52 82 0 0,-3 2 0 0 0,-2 2 0 0 0,39 80 0 0 0,-15-11-58 0 0,-29-61-2 0 0,42 116 0 0 0,-58-133 34 0 0,-14-37 204 0 0,0 1-1 0 0,-1 1 0 0 0,-1-1 0 0 0,0 1 0 0 0,2 27 1 0 0,-6-42-125 0 0,-1 1 1 0 0,0 0-1 0 0,0 0 1 0 0,0 0-1 0 0,-1 0 1 0 0,1 0-1 0 0,-1 0 1 0 0,0 0-1 0 0,-1 0 1 0 0,-3 9 294 0 0,5 2-1368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1:59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57 3697 0 0,'0'-1'56'0'0,"-1"-4"552"0"0,0 0-1 0 0,-1-1 1 0 0,1 1 0 0 0,-1 0-1 0 0,0 0 1 0 0,-3-5 0 0 0,4 9-556 0 0,1 0 0 0 0,-1-1 0 0 0,0 1 0 0 0,0 0-1 0 0,0 1 1 0 0,0-1 0 0 0,0 0 0 0 0,0 0 0 0 0,0 0 0 0 0,0 1 0 0 0,0-1 0 0 0,0 0 0 0 0,0 1 0 0 0,-1-1 0 0 0,1 1 0 0 0,0-1 0 0 0,0 1 0 0 0,-1 0 0 0 0,1-1 0 0 0,0 1 0 0 0,-1 0 0 0 0,1 0 0 0 0,0 0 0 0 0,-1 0 0 0 0,1 0 0 0 0,0 0 0 0 0,0 1 0 0 0,-1-1 0 0 0,1 0 0 0 0,0 1 0 0 0,0-1 0 0 0,-3 2 0 0 0,2-1-101 0 0,0 0 0 0 0,0 0 0 0 0,0 1 0 0 0,1-1 0 0 0,-1 1 1 0 0,0-1-1 0 0,1 1 0 0 0,-1 0 0 0 0,1 0 0 0 0,0 0 0 0 0,0-1 0 0 0,-1 1 0 0 0,1 0 0 0 0,0 1 0 0 0,1-1 0 0 0,-1 0 0 0 0,0 0 0 0 0,0 5 0 0 0,-8 48-468 0 0,7-37 402 0 0,-3 31 24 0 0,1-1 0 0 0,7 84-1 0 0,22 99 185 0 0,-15-155-56 0 0,19 126 381 0 0,-11-97-292 0 0,-5 2 0 0 0,0 169 1 0 0,-16-237-236 0 0,-1-1 1 0 0,-2 1 0 0 0,-2-1 0 0 0,-1-1-1 0 0,-2 1 1 0 0,-30 68 0 0 0,30-84-986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8:56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2 253 7026 0 0,'0'-4'6774'0'0,"-1"-25"-6298"0"0,1 22-399 0 0,0 0 0 0 0,1 0-1 0 0,0 0 1 0 0,0 0-1 0 0,1 0 1 0 0,0 1 0 0 0,0-1-1 0 0,6-12 1 0 0,-6 16-50 0 0,0 0 1 0 0,1 0-1 0 0,-1 0 0 0 0,1 0 1 0 0,0 0-1 0 0,0 1 1 0 0,0-1-1 0 0,0 1 1 0 0,0 0-1 0 0,0-1 0 0 0,1 2 1 0 0,-1-1-1 0 0,1 0 1 0 0,0 1-1 0 0,5-2 0 0 0,24-13 52 0 0,-24 12-51 0 0,1 0-1 0 0,0 1 0 0 0,0 0 1 0 0,0 0-1 0 0,0 1 0 0 0,0 0 1 0 0,1 1-1 0 0,12 0 1 0 0,28-5 84 0 0,19-4 149 0 0,1 4-1 0 0,0 2 1 0 0,96 8 0 0 0,93-4 136 0 0,400-21 246 0 0,-233 39 46 0 0,-332-12-627 0 0,40 2-53 0 0,248 8 230 0 0,-341-16-198 0 0,54 9 0 0 0,-67-4 57 0 0,1-2 1 0 0,0-2-1 0 0,-1 0 0 0 0,37-5 0 0 0,-45 0-12 0 0,0-1 0 0 0,-1 0-1 0 0,0-2 1 0 0,32-15 0 0 0,-51 22-20 0 0,0-1 1 0 0,0 0 0 0 0,0 0 0 0 0,0 0-1 0 0,0 1 1 0 0,0-1 0 0 0,0 0 0 0 0,0 0-1 0 0,0 0 1 0 0,-1 0 0 0 0,1-1 0 0 0,0 1-1 0 0,-1 0 1 0 0,1 0 0 0 0,-1 0 0 0 0,1 0-1 0 0,-1-1 1 0 0,1 1 0 0 0,-1 0 0 0 0,0-1 0 0 0,0 1-1 0 0,0 0 1 0 0,1 0 0 0 0,-1-1 0 0 0,0 1-1 0 0,-1 0 1 0 0,1-1 0 0 0,0 1 0 0 0,-1-2-1 0 0,1-6-583 0 0,0 9 471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0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2385 0 0,'36'-6'1491'0'0,"19"-13"-193"0"0,-14 3-433 0 0,45-13 221 0 0,-50 15-958 0 0,1 2 0 0 0,0 1-1 0 0,66-9 1 0 0,-95 19-150 0 0,1 0 0 0 0,-1 0-1 0 0,1 1 1 0 0,-1 0 0 0 0,1 0-1 0 0,-1 1 1 0 0,1 0 0 0 0,-1 1-1 0 0,0 0 1 0 0,1 0 0 0 0,13 6-1 0 0,0-3-734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 5161 0 0,'-5'0'-22'0'0,"1"1"1"0"0,-1 0-1 0 0,1 0 0 0 0,0 0 0 0 0,0 0 1 0 0,-1 1-1 0 0,1 0 0 0 0,0-1 0 0 0,0 2 1 0 0,0-1-1 0 0,1 0 0 0 0,-1 1 0 0 0,1 0 1 0 0,-1 0-1 0 0,1 0 0 0 0,0 0 0 0 0,0 0 1 0 0,0 1-1 0 0,0-1 0 0 0,1 1 0 0 0,-1 0 1 0 0,-1 4-1 0 0,-6 12-120 0 0,0-1 0 0 0,2 1 0 0 0,-7 25 1 0 0,13-41 128 0 0,-11 48-47 0 0,2 1 0 0 0,-7 105 0 0 0,16-139 58 0 0,0 4 23 0 0,1 1-1 0 0,0-1 0 0 0,2 0 1 0 0,1 0-1 0 0,1 0 0 0 0,1 0 1 0 0,1 0-1 0 0,1-1 0 0 0,1 0 1 0 0,0 0-1 0 0,2-1 0 0 0,1 0 1 0 0,0 0-1 0 0,2-1 0 0 0,0 0 1 0 0,1-1-1 0 0,1-1 0 0 0,1 0 1 0 0,1-1-1 0 0,22 20 0 0 0,15 6-1159 0 0,-39-33 409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0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6993 0 0,'0'0'377'0'0,"12"10"-2276"0"0,15 18 2091 0 0,2-1 0 0 0,0-1 0 0 0,53 34 1 0 0,106 54 200 0 0,-18-14 318 0 0,-145-83-587 0 0,-5-3-802 0 0,37 19 0 0 0,-48-29-257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1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1 7386 0 0,'-11'11'-156'0'0,"1"1"0"0"0,0 0 0 0 0,1 1 0 0 0,0 0 0 0 0,1 0 1 0 0,0 1-1 0 0,1 0 0 0 0,-5 16 0 0 0,-6 7 98 0 0,-153 373 198 0 0,155-364-100 0 0,1 2 0 0 0,3 0 0 0 0,-10 79 0 0 0,19-102-264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6905 0 0,'0'0'-421'0'0,"2"3"-782"0"0,94 122 1087 0 0,28 32 420 0 0,-70-92-251 0 0,65 103 1 0 0,-110-154-28 0 0,-2 0 1 0 0,0 0-1 0 0,0 0 1 0 0,-1 1 0 0 0,-1 0-1 0 0,-1 0 1 0 0,0 0-1 0 0,-1 1 1 0 0,0 0-1 0 0,-2-1 1 0 0,0 1-1 0 0,0 0 1 0 0,-1 0-1 0 0,-1-1 1 0 0,-1 1 0 0 0,0 0-1 0 0,-1-1 1 0 0,-1 1-1 0 0,0-1 1 0 0,-9 18-1 0 0,1-4 5 0 0,-1-1-1 0 0,-2 0 1 0 0,-1-1-1 0 0,-31 41 0 0 0,31-48-362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3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2828 742 6801 0 0,'-15'-35'434'0'0,"-1"1"-1"0"0,-2 0 1 0 0,-2 1-1 0 0,-1 2 1 0 0,-1 0-1 0 0,-2 1 0 0 0,-1 1 1 0 0,-50-45-1 0 0,-8 8 71 0 0,-153-92-1 0 0,186 130-555 0 0,-2 2 0 0 0,0 3 0 0 0,-1 1 0 0 0,-99-24 0 0 0,87 31-36 0 0,-117-9 0 0 0,147 22-1 0 0,-1 2 0 0 0,0 1-1 0 0,1 2 1 0 0,0 2-1 0 0,-35 8 1 0 0,0 7-105 0 0,0 2 0 0 0,2 3 0 0 0,-77 41 0 0 0,67-28 43 0 0,-157 85-248 0 0,195-99 368 0 0,2 2-1 0 0,0 1 0 0 0,-57 55 1 0 0,-101 139 318 0 0,126-137-200 0 0,30-37-98 0 0,-51 79-1 0 0,74-98-31 0 0,2 0 0 0 0,1 1 0 0 0,1 0 0 0 0,-16 55 0 0 0,12-12-61 0 0,3 0 1 0 0,-7 96-1 0 0,16-75 81 0 0,4-1 1 0 0,4 1-1 0 0,18 106 0 0 0,-8-133 8 0 0,2-1 1 0 0,32 89-1 0 0,64 121 63 0 0,-77-195-25 0 0,-10-23-4 0 0,24 60 23 0 0,65 110 0 0 0,-92-191-43 0 0,1-2-1 0 0,1 0 1 0 0,2-2 0 0 0,2-1-1 0 0,1-1 1 0 0,1-1-1 0 0,42 32 1 0 0,39 20 100 0 0,4-5 0 0 0,219 108 0 0 0,-271-156-23 0 0,1-3-1 0 0,1-3 1 0 0,129 27-1 0 0,-141-41-15 0 0,1-1 1 0 0,-1-4-1 0 0,1-1 1 0 0,0-3-1 0 0,86-12 0 0 0,143-35 137 0 0,-212 38-182 0 0,95-28 0 0 0,-78 9 118 0 0,99-49 0 0 0,-46 17-43 0 0,-26 9 306 0 0,-2-5 0 0 0,204-139 1 0 0,-284 173-241 0 0,-2-2 0 0 0,-1-1 1 0 0,0-1-1 0 0,-2-1 1 0 0,35-48-1 0 0,-19 14 386 0 0,66-129 1 0 0,-64 106-328 0 0,50-107-46 0 0,-76 148-8 0 0,-2-1-1 0 0,17-67 0 0 0,-31 95-31 0 0,-1 1 0 0 0,-1-1 0 0 0,0 1 0 0 0,-1-1 0 0 0,-1 0 0 0 0,0 1 0 0 0,-1-1-1 0 0,-5-16 1 0 0,-44-133 757 0 0,23 84-751 0 0,-15-66 17 0 0,21 64-186 0 0,-4 1 0 0 0,-58-125 0 0 0,46 135 103 0 0,-3 1 0 0 0,-3 3 0 0 0,-3 1 0 0 0,-58-63-1 0 0,35 53 138 0 0,-141-162 211 0 0,175 196-472 0 0,-3 2 1 0 0,-1 1-1 0 0,-2 2 0 0 0,-1 2 1 0 0,-93-60-1 0 0,113 84-154 0 0,-1 1-1 0 0,0 1 1 0 0,0 2-1 0 0,-1 0 1 0 0,-1 1-1 0 0,-33-5 1 0 0,38 10-190 0 0,-1 1 1 0 0,1 1 0 0 0,0 1-1 0 0,-1 0 1 0 0,1 2-1 0 0,0 1 1 0 0,0 0 0 0 0,-35 11-1 0 0,2 4-1144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13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50 4177 0 0,'-41'-24'2452'0'0,"37"21"-2374"0"0,1 1 0 0 0,0-1 0 0 0,0 1 0 0 0,-1 0 0 0 0,0-1 0 0 0,1 2 0 0 0,-1-1 0 0 0,0 0 0 0 0,0 1 0 0 0,0 0-1 0 0,0 0 1 0 0,0 0 0 0 0,0 0 0 0 0,0 1 0 0 0,0-1 0 0 0,0 1 0 0 0,0 0 0 0 0,0 0 0 0 0,-1 1 0 0 0,-7 1 0 0 0,-4 3-142 0 0,0 0 0 0 0,0 1 1 0 0,1 1-1 0 0,-1 0 0 0 0,1 1 1 0 0,1 1-1 0 0,0 0 0 0 0,0 1 1 0 0,-17 16-1 0 0,22-16 19 0 0,0 0 0 0 0,0 0 0 0 0,1 1 0 0 0,1 0 0 0 0,0 1 0 0 0,0-1 0 0 0,1 1 0 0 0,0 1 0 0 0,1-1 0 0 0,1 1 0 0 0,0 0 0 0 0,-3 16 0 0 0,2 16-220 0 0,1 0 0 0 0,3-1 1 0 0,1 1-1 0 0,8 53 0 0 0,-8-88 212 0 0,3 35-837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38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25 2136 0 0,'-19'-3'71'0'0,"2"-1"55"0"0,0 2 0 0 0,-21-1 0 0 0,32 3-26 0 0,0 0 1 0 0,0-1 0 0 0,0 0-1 0 0,0 0 1 0 0,-7-2 0 0 0,13 3-95 0 0,0 0 0 0 0,0 0 1 0 0,0 0-1 0 0,0-1 1 0 0,0 1-1 0 0,0 0 0 0 0,0 0 1 0 0,1 0-1 0 0,-1 0 1 0 0,0 0-1 0 0,0 0 0 0 0,0 0 1 0 0,0 0-1 0 0,0 0 1 0 0,0-1-1 0 0,0 1 0 0 0,0 0 1 0 0,0 0-1 0 0,0 0 0 0 0,0 0 1 0 0,0 0-1 0 0,0 0 1 0 0,0 0-1 0 0,0 0 0 0 0,0-1 1 0 0,0 1-1 0 0,0 0 1 0 0,0 0-1 0 0,0 0 0 0 0,0 0 1 0 0,0 0-1 0 0,0 0 1 0 0,0 0-1 0 0,0-1 0 0 0,0 1 1 0 0,0 0-1 0 0,0 0 0 0 0,0 0 1 0 0,-1 0-1 0 0,1 0 1 0 0,0 0-1 0 0,0 0 0 0 0,0 0 1 0 0,0 0-1 0 0,0 0 1 0 0,0 0-1 0 0,0 0 0 0 0,0-1 1 0 0,0 1-1 0 0,-1 0 1 0 0,1 0-1 0 0,0 0 0 0 0,0 0 1 0 0,0 0-1 0 0,0 0 1 0 0,0 0-1 0 0,0 0 0 0 0,0 0 1 0 0,0 0-1 0 0,-1 0 0 0 0,1 0 1 0 0,0 0-1 0 0,0 0 1 0 0,0 0-1 0 0,24-2 183 0 0,254 15-58 0 0,-181-6-95 0 0,369 8 218 0 0,-305-12 222 0 0,157 18 144 0 0,-2 1-143 0 0,303-13 811 0 0,-469-8-752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2:39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 0 0,'0'0'2283'0'0,"4"2"-2396"0"0,31 7 581 0 0,0-1-1 0 0,62 7 1 0 0,4 0 215 0 0,188 45-215 0 0,238 45 892 0 0,-429-88-1091 0 0,36 8 786 0 0,237 14 0 0 0,48-55 544 0 0,-3-25-543 0 0,-336 25-851 0 0,-59 11-128 0 0,0 1 0 0 0,1 0 0 0 0,24 0 1 0 0,-45 4-129 0 0,0 0 0 0 0,-1 0 0 0 0,1 0 0 0 0,0-1 1 0 0,-1 1-1 0 0,1 0 0 0 0,0 0 0 0 0,-1 0 0 0 0,1 0 0 0 0,0 0 1 0 0,-1 1-1 0 0,1-1 0 0 0,0 0 0 0 0,-1 0 0 0 0,1 0 1 0 0,0 0-1 0 0,-1 1 0 0 0,1-1 0 0 0,0 0 0 0 0,-1 1 0 0 0,1-1 1 0 0,-1 0-1 0 0,1 1 0 0 0,-1-1 0 0 0,1 1 0 0 0,-1-1 0 0 0,1 1 1 0 0,-1-1-1 0 0,1 1 0 0 0,-1-1 0 0 0,0 1 0 0 0,1 0 0 0 0,-1-1 1 0 0,0 1-1 0 0,1-1 0 0 0,-1 1 0 0 0,0 0 0 0 0,0-1 0 0 0,0 1 1 0 0,0 0-1 0 0,1-1 0 0 0,-1 2 0 0 0,-3 11-1417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17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97 4265 0 0,'-38'-61'5738'0'0,"9"26"-5173"0"0,28 34-624 0 0,-8 6-1537 0 0,6-2 1533 0 0,0 1 0 0 0,1 0 0 0 0,-1 1 0 0 0,1-1 0 0 0,-1 0 0 0 0,1 1 0 0 0,1-1 0 0 0,-1 1 0 0 0,1 0 0 0 0,-1-1 0 0 0,1 1 0 0 0,1 0 0 0 0,-1 0 0 0 0,1 0 0 0 0,0 0 0 0 0,0 0 0 0 0,0-1 0 0 0,0 1 0 0 0,1 0 0 0 0,0 0 0 0 0,0 0 0 0 0,0-1 0 0 0,4 10 0 0 0,5 9 266 0 0,1 1 0 0 0,1-1 0 0 0,21 30-1 0 0,-15-24-152 0 0,46 67 272 0 0,-45-69-156 0 0,0 0-1 0 0,-1 2 1 0 0,-2 0-1 0 0,-1 0 1 0 0,-1 2 0 0 0,13 43-1 0 0,20 130 402 0 0,-38-155-501 0 0,-8-38-11 0 0,0 0 0 0 0,1-1 0 0 0,1 1 0 0 0,0-1 0 0 0,0 0 0 0 0,1 0 0 0 0,7 13 0 0 0,-10-18 25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09:53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0 688 0 0,'0'0'91'0'0,"10"0"-855"0"0,-9 0 757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18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783 5 12387 0 0,'-4'-1'-7'0'0,"1"0"1"0"0,-1 0-1 0 0,0 1 1 0 0,0-1-1 0 0,0 1 0 0 0,0 0 1 0 0,0 0-1 0 0,0 0 1 0 0,0 1-1 0 0,0 0 1 0 0,-7 1-1 0 0,8 0-72 0 0,0 0-1 0 0,0 0 0 0 0,0 0 0 0 0,0 1 1 0 0,1-1-1 0 0,-1 1 0 0 0,0-1 0 0 0,1 1 1 0 0,0 0-1 0 0,0 0 0 0 0,0 0 0 0 0,0 0 0 0 0,-2 5 1 0 0,-54 95-231 0 0,-78 103 1 0 0,102-162 398 0 0,-1-2 0 0 0,-2-2 0 0 0,-1-1 0 0 0,-74 56 0 0 0,56-52-33 0 0,13-9-141 0 0,-83 49 1 0 0,117-80-277 0 0,2 0-181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18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8290 0 0,'34'11'217'0'0,"51"22"1"0"0,-14-4-84 0 0,65 30 137 0 0,-93-38-162 0 0,0-2 1 0 0,54 15-1 0 0,-87-31-200 0 0,0-1 0 0 0,0 0 0 0 0,0-1 0 0 0,0 0 0 0 0,0 0 0 0 0,0-1 0 0 0,0 0 0 0 0,1-1 0 0 0,-1 0 0 0 0,0-1 0 0 0,17-5 0 0 0,-15 3-681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3:18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418 1 13067 0 0,'-22'8'344'0'0,"2"13"-200"0"0,-3 0 0 0 0,0 4-72 0 0,0 7-160 0 0,1 7-40 0 0,-4 5-56 0 0,0 13 112 0 0,-3 3-8 0 0,-1 10 8 0 0,-2 6 112 0 0,-1 3 8 0 0,-2 4-80 0 0,-2 6-200 0 0,1 4-56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50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29 2312 0 0,'-3'-3'6982'0'0,"3"3"-6981"0"0,0 0 0 0 0,0 0 0 0 0,0-1 0 0 0,1 1 1 0 0,-1 0-1 0 0,0 0 0 0 0,0-1 0 0 0,0 1 0 0 0,1 0 0 0 0,-1 0 0 0 0,0 0 1 0 0,0-1-1 0 0,1 1 0 0 0,-1 0 0 0 0,0 0 0 0 0,1 0 0 0 0,-1 0 0 0 0,0 0 0 0 0,1 0 1 0 0,-1 0-1 0 0,0 0 0 0 0,0-1 0 0 0,1 1 0 0 0,-1 0 0 0 0,0 0 0 0 0,1 0 0 0 0,-1 0 1 0 0,0 1-1 0 0,1-1 0 0 0,-1 0 0 0 0,0 0 0 0 0,1 0 0 0 0,-1 0 0 0 0,0 0 0 0 0,0 0 1 0 0,1 1-1 0 0,22 4 219 0 0,4 1 201 0 0,49-5 355 0 0,71-2 16 0 0,109-4-267 0 0,-188 6-274 0 0,-17-1-50 0 0,249-5 448 0 0,-21-2-97 0 0,-55-11-185 0 0,434 27 343 0 0,-366 7-473 0 0,-178-9-211 0 0,122 12 50 0 0,-14-4 348 0 0,-58-7-144 0 0,141 20 119 0 0,-280-28 45 0 0,1 0-1 0 0,-1-2 1 0 0,1 0-1 0 0,36-10 1 0 0,-48 9-431 0 0,0 2 1 0 0,0-1-1 0 0,0 2 0 0 0,0-1 1 0 0,27 5-1 0 0,-20-3 40 0 0,-17-2-35 0 0,1 1-1 0 0,0 0 1 0 0,-1 1-1 0 0,1-1 1 0 0,0 1-1 0 0,5 2 1 0 0,-6-1-41 0 0,0 0 1 0 0,-1 0-1 0 0,1-1 0 0 0,0 1 1 0 0,0-1-1 0 0,1 0 0 0 0,-1 0 1 0 0,0 0-1 0 0,0-1 0 0 0,7 1 1 0 0,-7 2-1267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4:53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1 448 0 0,'-23'16'6106'0'0,"37"-13"-4785"0"0,150 13-501 0 0,428 72 1293 0 0,-541-82-1924 0 0,2 0-7 0 0,1 2-1 0 0,-1 3 0 0 0,88 29 1 0 0,-131-36 304 0 0,27 11-961 0 0,-35-14 868 0 0,0-1 1 0 0,0 1 0 0 0,1-1 0 0 0,-1 1 0 0 0,0-1 0 0 0,0 0 0 0 0,0 1-1 0 0,0-1 1 0 0,1-1 0 0 0,-1 1 0 0 0,0 0 0 0 0,0 0 0 0 0,4-2 0 0 0,54-32 330 0 0,-22 5-836 0 0,7 1 124 0 0,-39 27-2 0 0,1-1 1 0 0,0 1-1 0 0,0 0 1 0 0,-1 1-1 0 0,1-1 1 0 0,0 1-1 0 0,0 1 1 0 0,9 0-1 0 0,12 1 1083 0 0,-30-21-1121 0 0,0 19-231 0 0,0 0 316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5:11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7027 616 3969 0 0,'-15'-5'384'0'0,"-5"-1"-180"0"0,1 0 0 0 0,-1-1 0 0 0,1-1 0 0 0,1-1 0 0 0,-1-1 0 0 0,2-1 0 0 0,-29-21 0 0 0,-1-5 264 0 0,-2 2 0 0 0,-1 2-1 0 0,-1 3 1 0 0,-1 1 0 0 0,-91-33-1 0 0,96 46-477 0 0,0 3 0 0 0,-2 1 0 0 0,1 3 0 0 0,-74-4 0 0 0,-41-8 130 0 0,-560-47 901 0 0,440 52-305 0 0,89 3-417 0 0,-590-58 150 0 0,528 44-390 0 0,-1 10-1 0 0,-347 22 0 0 0,504 1-111 0 0,0 5-1 0 0,0 3 0 0 0,1 5 1 0 0,1 5-1 0 0,-106 39 1 0 0,115-22-33 0 0,-167 102 1 0 0,122-62 50 0 0,-133 95 2 0 0,175-111 28 0 0,11-3 83 0 0,-128 128 1 0 0,129-114-63 0 0,-170 172-1 0 0,196-187-15 0 0,3 2 1 0 0,-57 91-1 0 0,80-110 57 0 0,-38 61-34 0 0,4 3-1 0 0,-49 119 0 0 0,-11 83 549 0 0,97-239-440 0 0,-28 134 1 0 0,44-156-128 0 0,3 0 0 0 0,1 1 0 0 0,5 87 0 0 0,-2-52 286 0 0,0-66-259 0 0,1 1 0 0 0,1 0-1 0 0,0-1 1 0 0,5 22 0 0 0,9 42-39 0 0,10 44-324 0 0,-15-96 302 0 0,2 0 1 0 0,2-1 0 0 0,0-1 0 0 0,2 0 0 0 0,20 29-1 0 0,102 131-190 0 0,-115-161 214 0 0,21 24 113 0 0,3-3 1 0 0,2-2-1 0 0,2-2 0 0 0,62 44 0 0 0,5-10 34 0 0,156 77-1 0 0,-140-83-142 0 0,-73-34 17 0 0,-1 2 1 0 0,58 51-1 0 0,18 15 34 0 0,-54-55 39 0 0,1-3 1 0 0,93 38-1 0 0,-75-38-75 0 0,-29-13 55 0 0,10 6 476 0 0,163 60-1 0 0,-156-74-50 0 0,127 33-173 0 0,-109-32-154 0 0,-68-17-99 0 0,48 9 0 0 0,281 54 483 0 0,-226-45-525 0 0,28 6 28 0 0,357 18 774 0 0,6-43-10 0 0,-352-12-359 0 0,1-8-1 0 0,282-50 0 0 0,-111-17-86 0 0,-301 64-340 0 0,72-17 149 0 0,129-49 1 0 0,17-37 108 0 0,-4 1-64 0 0,157-50 47 0 0,-336 126-181 0 0,-2-4 0 0 0,-2-4 0 0 0,-2-3 1 0 0,144-116-1 0 0,-31-10 196 0 0,-164 146-262 0 0,91-99 419 0 0,-106 110-358 0 0,-1-1-1 0 0,0 0 1 0 0,-1-1-1 0 0,-1 0 1 0 0,13-36-1 0 0,145-427 596 0 0,-148 406-576 0 0,22-156 1 0 0,-32 157-68 0 0,11-218 141 0 0,-18 202-181 0 0,-5 15 60 0 0,-3 0 1 0 0,-22-118-1 0 0,22 170-57 0 0,-18-92-3 0 0,-41-122-1 0 0,15 88-16 0 0,8 32 8 0 0,-67-169-70 0 0,80 237 53 0 0,-2 1-1 0 0,-39-51 0 0 0,-17-27-58 0 0,54 79 9 0 0,-1 2-1 0 0,-2 0 1 0 0,-3 3 0 0 0,-1 1-1 0 0,-2 1 1 0 0,-2 3 0 0 0,-1 1-1 0 0,-2 3 1 0 0,-2 1 0 0 0,-74-40-1 0 0,62 43-96 0 0,-1 2 0 0 0,-2 3 0 0 0,0 3-1 0 0,-72-16 1 0 0,111 34-214 0 0,-1 2 1 0 0,-1 1-1 0 0,1 1 0 0 0,0 1 0 0 0,0 1 1 0 0,0 1-1 0 0,-42 8 0 0 0,0 6-1857 0 0,-95 37-1 0 0,80-22 2018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5:2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37 1680 0 0,'0'0'-182'0'0,"-2"-2"-72"0"0,0-1 273 0 0,0 1-1 0 0,0 0 1 0 0,0 0-1 0 0,0 0 1 0 0,0 0-1 0 0,-1 1 1 0 0,1-1 0 0 0,0 1-1 0 0,-5-3 1 0 0,-1 0-23 0 0,6 3 1 0 0,-1 0 0 0 0,1-1 1 0 0,-1 1-1 0 0,1 0 0 0 0,-1 1 1 0 0,0-1-1 0 0,0 0 0 0 0,1 1 1 0 0,-1-1-1 0 0,0 1 0 0 0,-3 0 1 0 0,-11 5 8 0 0,-14 4 12 0 0,24-7 38 0 0,-29-2 6121 0 0,51 1-6031 0 0,1 0 0 0 0,-1 1 0 0 0,18 5 0 0 0,-25-5-125 0 0,16-2 78 0 0,6-1-92 0 0,86 0 122 0 0,-85 1-52 0 0,-5-1-8 0 0,0 1 0 0 0,0 2 0 0 0,1 0 0 0 0,39 10 0 0 0,-49-9 12 0 0,0 0 0 0 0,0-1 0 0 0,1-1 0 0 0,-1-1-1 0 0,0 0 1 0 0,19-3 0 0 0,-14 1 94 0 0,0 1 0 0 0,0 0-1 0 0,26 5 1 0 0,-32-3-94 0 0,0-1-1 0 0,0 0 1 0 0,0-1-1 0 0,28-5 1 0 0,-31 4-12 0 0,1 0 0 0 0,0 0 0 0 0,0 2 1 0 0,0-1-1 0 0,0 2 0 0 0,26 3 0 0 0,25 10 243 0 0,1-3 1 0 0,1-3-1 0 0,117-2 1 0 0,-58-5-125 0 0,134-2 125 0 0,-155-4-165 0 0,-15-1 225 0 0,128 9 0 0 0,-57 0-292 0 0,-113-4-32 0 0,0 2 0 0 0,86 13 0 0 0,52 9 271 0 0,-29-4 186 0 0,-19-2-334 0 0,58 12 150 0 0,-172-23-197 0 0,0-2 0 0 0,1 0-1 0 0,0-1 1 0 0,0-2 0 0 0,0 0 0 0 0,28-4-1 0 0,-32 1 121 0 0,9-2-30 0 0,1 0 0 0 0,44-14 0 0 0,-73 17-1134 0 0,-4 1 378 0 0,-12 2 188 0 0,-10 0 195 0 0,-15 0-361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5:32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2713 0 0,'0'0'1775'0'0,"-11"1"-1795"0"0,-159 47-39 0 0,170-48 55 0 0,0 0 0 0 0,-1 0 0 0 0,1 0 0 0 0,0 0 0 0 0,0 0 0 0 0,0 0 0 0 0,0 0-1 0 0,-1 0 1 0 0,1 0 0 0 0,0 0 0 0 0,0 0 0 0 0,0 0 0 0 0,0 0 0 0 0,0 0 0 0 0,-1 0 0 0 0,1 0 0 0 0,0 0 0 0 0,0 0 0 0 0,0 0 0 0 0,0 0 0 0 0,0 0 0 0 0,-1 0 0 0 0,1 1 0 0 0,0-1-1 0 0,0 0 1 0 0,0 0 0 0 0,0 0 0 0 0,0 0 0 0 0,0 0 0 0 0,0 0 0 0 0,0 0 0 0 0,-1 1 0 0 0,1-1 0 0 0,0 0 0 0 0,0 0 0 0 0,0 0 0 0 0,0 0 0 0 0,0 0 0 0 0,0 1 0 0 0,0-1 0 0 0,0 0 0 0 0,0 0-1 0 0,0 0 1 0 0,0 0 0 0 0,0 0 0 0 0,0 1 0 0 0,0-1 0 0 0,0 0 0 0 0,0 0 0 0 0,0 0 0 0 0,9 5-11 0 0,17 0 88 0 0,45-3 101 0 0,138-15 0 0 0,68-32 1411 0 0,-256 41-1549 0 0,-34 8-228 0 0,-25 5 75 0 0,-203 66-8 0 0,240-75 127 0 0,0 0 0 0 0,0 1 0 0 0,0-1 0 0 0,0 0 1 0 0,0 1-1 0 0,0-1 0 0 0,0 1 0 0 0,1-1 1 0 0,-1 1-1 0 0,0-1 0 0 0,0 1 0 0 0,0 0 0 0 0,1-1 1 0 0,-1 1-1 0 0,0 0 0 0 0,0-1 0 0 0,1 1 1 0 0,-1 0-1 0 0,0 1 0 0 0,1-1 4 0 0,0-1 1 0 0,0 1-1 0 0,0 0 0 0 0,0-1 1 0 0,0 1-1 0 0,1-1 1 0 0,-1 1-1 0 0,0-1 0 0 0,0 1 1 0 0,0-1-1 0 0,1 1 0 0 0,-1-1 1 0 0,0 1-1 0 0,1-1 1 0 0,-1 0-1 0 0,0 1 0 0 0,1-1 1 0 0,-1 1-1 0 0,1-1 0 0 0,-1 0 1 0 0,1 1-1 0 0,-1-1 1 0 0,0 0-1 0 0,2 1 0 0 0,2 1 28 0 0,1 0 0 0 0,-1 0 1 0 0,1 0-1 0 0,0 0 0 0 0,9 1 0 0 0,16 0 53 0 0,0-2 0 0 0,0-1 0 0 0,0-2 0 0 0,-1 0 0 0 0,1-2 1 0 0,30-9-1 0 0,-12 4 15 0 0,51-3 1 0 0,-93 11-114 0 0,23 1 64 0 0,-28 0-60 0 0,0 0 0 0 0,-1 0 1 0 0,1 0-1 0 0,0 0 0 0 0,0 0 1 0 0,0 0-1 0 0,0 1 0 0 0,-1-1 1 0 0,1 0-1 0 0,0 0 1 0 0,0 1-1 0 0,-1-1 0 0 0,1 0 1 0 0,0 1-1 0 0,0-1 0 0 0,-1 1 1 0 0,1-1-1 0 0,0 1 0 0 0,-1 0 1 0 0,1-1-1 0 0,-1 1 0 0 0,1-1 1 0 0,-1 1-1 0 0,1 0 0 0 0,-1 0 1 0 0,1-1-1 0 0,-1 2 0 0 0,0-1-12 0 0,0 1 1 0 0,0-1-1 0 0,-1 0 0 0 0,1 1 0 0 0,-1-1 0 0 0,1 0 0 0 0,-1 1 0 0 0,0-1 0 0 0,1 0 0 0 0,-1 0 0 0 0,0 0 0 0 0,0 0 0 0 0,0 0 0 0 0,0 0 0 0 0,0 0 0 0 0,0 0 0 0 0,0 0 0 0 0,-2 1 0 0 0,-21 15-43 0 0,24-17 62 0 0,-87 47 34 0 0,58-33 68 0 0,-31 20 0 0 0,59-33 180 0 0,55 9 473 0 0,-8-12-389 0 0,-1-1 1 0 0,0-2-1 0 0,0-3 1 0 0,46-13 0 0 0,89-14 414 0 0,-174 35-792 0 0,-1-1 1 0 0,1 1-1 0 0,0 0 1 0 0,-1 0-1 0 0,10 1 1 0 0,-15-1-2 0 0,1 0-1 0 0,-1 1 1 0 0,1-1 0 0 0,-1 0-1 0 0,1 0 1 0 0,-1 0 0 0 0,1 0-1 0 0,-1 1 1 0 0,1-1 0 0 0,-1 0 0 0 0,0 1-1 0 0,1-1 1 0 0,-1 0 0 0 0,1 1-1 0 0,-1-1 1 0 0,0 0 0 0 0,1 1 0 0 0,-1-1-1 0 0,0 1 1 0 0,0-1 0 0 0,1 0-1 0 0,-1 1 1 0 0,0-1 0 0 0,0 1-1 0 0,0-1 1 0 0,1 2 0 0 0,-1-1-15 0 0,-1 1 0 0 0,1-1 0 0 0,0 1 0 0 0,-1-1 1 0 0,1 0-1 0 0,-1 1 0 0 0,1-1 0 0 0,-1 0 0 0 0,0 1 0 0 0,1-1 0 0 0,-1 0 1 0 0,0 0-1 0 0,0 1 0 0 0,-1 0 0 0 0,-11 11-12 0 0,1 0-1 0 0,-2-1 1 0 0,1 0-1 0 0,-24 15 1 0 0,-18 14 155 0 0,49-33 187 0 0,14-4 39 0 0,-1-2-402 0 0,11 4 295 0 0,0 0 0 0 0,1-2 0 0 0,0-1 1 0 0,-1 0-1 0 0,1-1 0 0 0,23-1 336 0 0,-42 0-538 0 0,1-1 1 0 0,-1 1 1 0 0,0-1-1 0 0,0 1 0 0 0,0-1 1 0 0,1 1-1 0 0,-1-1 0 0 0,0 1 0 0 0,0-1 1 0 0,1 1-1 0 0,-1-1 0 0 0,0 1 1 0 0,1-1-1 0 0,-1 1 0 0 0,1-1 1 0 0,-1 1-1 0 0,0-1 0 0 0,1 0 1 0 0,-1 1-1 0 0,1-1 0 0 0,-1 0 1 0 0,1 0-1 0 0,0 1 0 0 0,-1-1 1 0 0,1 0-1 0 0,-1 0 0 0 0,1 0 1 0 0,-1 0-1 0 0,1 1 0 0 0,-1-1 1 0 0,1 0-1 0 0,1 0 0 0 0,23 0 999 0 0,-17 0-1229 0 0,-8 0 227 0 0,6 3 199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5:37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47 2104 0 0,'-9'-13'1121'0'0,"4"14"-1693"0"0,-15 0 5097 0 0,12-13-3982 0 0,9 11-583 0 0,0 1 0 0 0,0-1 0 0 0,1 1 0 0 0,-1-1 1 0 0,0 1-1 0 0,0 0 0 0 0,0 0 0 0 0,0 0 0 0 0,0-1 0 0 0,0 1 1 0 0,0 0-1 0 0,0 0 0 0 0,1 1 0 0 0,-1-1 0 0 0,0 0 1 0 0,0 0-1 0 0,0 0 0 0 0,2 1 0 0 0,95 22-166 0 0,-63-13 438 0 0,0-2 0 0 0,37 4 0 0 0,32-9 287 0 0,0-4 0 0 0,124-17 0 0 0,-103 6-348 0 0,57-9 259 0 0,77-4 7 0 0,-183 25-385 0 0,93 11 0 0 0,-141-10 25 0 0,1 0 0 0 0,31-5 0 0 0,-37 1-15 0 0,0 2-1 0 0,0 1 1 0 0,0 0 0 0 0,26 5 0 0 0,81 11 271 0 0,-98-11-287 0 0,1-1-1 0 0,0-2 0 0 0,61-3 1 0 0,8 1 126 0 0,-25-2-87 0 0,-56 0-71 0 0,0 1-1 0 0,-1 2 1 0 0,32 3 0 0 0,-27-1 25 0 0,0-1 0 0 0,0-2 0 0 0,26-2 1 0 0,47 2 23 0 0,-49 2 105 0 0,82-8-1 0 0,-75 2 110 0 0,-39 3-274 0 0,0 1-1 0 0,0 1 1 0 0,0 0 0 0 0,0 1-1 0 0,-1 1 1 0 0,1 1 0 0 0,25 9-1 0 0,106 57 405 0 0,-139-65-354 0 0,1-1-1 0 0,0 0 1 0 0,0 0 0 0 0,0-1-1 0 0,0 0 1 0 0,1-1 0 0 0,11 2-1 0 0,10-2 236 0 0,33-1 1 0 0,-40-1 23 0 0,-24 0-171 0 0,6-1 22 0 0,5 0-111 0 0,0-1 1 0 0,0 0-1 0 0,-1-1 1 0 0,1 0 0 0 0,-1-1-1 0 0,15-6 1 0 0,70-29 91 0 0,-29 10 184 0 0,-64 28-317 0 0,1 0 1 0 0,-1 0-1 0 0,1 0 1 0 0,-1 0-1 0 0,1 0 0 0 0,-1 1 1 0 0,7-1-1 0 0,16-3 35 0 0,-6 2-15 0 0,-19 2-28 0 0,0 0 0 0 0,0 1-1 0 0,0-1 1 0 0,1 0-1 0 0,-1 0 1 0 0,0-1-1 0 0,0 1 1 0 0,0 0 0 0 0,1 0-1 0 0,-1 0 1 0 0,0-1-1 0 0,0 1 1 0 0,0-1 0 0 0,0 1-1 0 0,0-1 1 0 0,0 1-1 0 0,0-1 1 0 0,0 0 0 0 0,0 1-1 0 0,0-1 1 0 0,1-1-1 0 0,-1 1-6 0 0,1 0-1 0 0,-1 0 0 0 0,0 0 1 0 0,1 0-1 0 0,-1 1 0 0 0,0-1 1 0 0,1 1-1 0 0,-1-1 0 0 0,1 1 1 0 0,-1-1-1 0 0,1 1 0 0 0,-1 0 1 0 0,1-1-1 0 0,-1 1 0 0 0,1 0 1 0 0,0 0-1 0 0,-1 0 0 0 0,1 0 1 0 0,2 1-1 0 0,36 7-101 0 0,-28-5 73 0 0,11 3-27 0 0,1 1 0 0 0,-1 1 0 0 0,26 14 0 0 0,24 8 30 0 0,55 30 14 0 0,123 20 37 0 0,-114-39-12 0 0,-83-24 5 0 0,-2 0 41 0 0,0-1 0 0 0,89 13 0 0 0,-51-21 128 0 0,0-4-1 0 0,107-9 1 0 0,177-41 282 0 0,-295 30-248 0 0,138-45 0 0 0,-177 50-189 0 0,0 2 1 0 0,59-7-1 0 0,-40 8-18 0 0,16-2-6 0 0,123 2 0 0 0,-147 14 3 0 0,-43-5 32 0 0,-1 1 0 0 0,1-1 1 0 0,0-1-1 0 0,0 1 0 0 0,0-1 1 0 0,-1-1-1 0 0,1 1 0 0 0,0-1 0 0 0,11-3 1 0 0,3 0 428 0 0,-18 4-993 0 0,-1 1-1 0 0,0-1 0 0 0,1 1 1 0 0,-1 0-1 0 0,1 0 1 0 0,-1 0-1 0 0,0 0 0 0 0,0 1 1 0 0,1-1-1 0 0,2 3 1 0 0,4 1-612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5:38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153 120 3737 0 0,'-24'-6'256'0'0,"0"0"0"0"0,1-2 0 0 0,0-1 0 0 0,-23-11 0 0 0,34 12 1274 0 0,18 5-807 0 0,34 6-475 0 0,-10 0 166 0 0,18-3-102 0 0,299-11 946 0 0,81-11 143 0 0,-135 11-253 0 0,-249 8-930 0 0,235-9 1148 0 0,-265 12-1321 0 0,15 0 125 0 0,48-5 0 0 0,-71 4-164 0 0,0 1 0 0 0,0 0-1 0 0,0 0 1 0 0,0 0-1 0 0,-1 1 1 0 0,1 0 0 0 0,0 0-1 0 0,0 0 1 0 0,7 3-1 0 0,-11-2 2 0 0,-1-1 6 0 0,-4 3-873 0 0,1 0 722 0 0,-1 0 0 0 0,0-1 0 0 0,0 1 0 0 0,0-1 0 0 0,0 1 0 0 0,-1-1 0 0 0,-4 3 0 0 0,-18 8-624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6:12:16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16964,'5'-57'345,"-4"56"-369,-1 1 4,1 0 1,-1 0-1,0-1 0,1 1 1,-1 0-1,1 0 0,-1 0 0,0-1 1,1 1-1,-1 0 0,1 0 1,-1-1-1,0 1 0,1 0 0,-1-1 1,0 1-1,0 0 0,1-1 1,-1 1-1,0 0 0,0-1 1,0 1-1,1-1 0,-1 1 0,0 0 1,0-1-1,0 1 0,0-1 1,0 1-1,0-1 0,0-1-435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28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1 519 3497 0 0,'6'-12'3341'0'0,"-1"8"-3131"0"0,-3 7-1517 0 0,1 20 1348 0 0,-1-1-1 0 0,-1 1 0 0 0,-4 38 0 0 0,1-43 15 0 0,1 0-1 0 0,1 0 0 0 0,0 0 0 0 0,1 0 0 0 0,1 0 1 0 0,1 0-1 0 0,8 28 0 0 0,-10-42 5 0 0,1 0 0 0 0,-1 0 0 0 0,1 0 1 0 0,0-1-1 0 0,1 1 0 0 0,-1-1 0 0 0,1 1 0 0 0,-1-1 0 0 0,1 0 0 0 0,0 0 0 0 0,0 0 1 0 0,1 0-1 0 0,-1-1 0 0 0,0 1 0 0 0,1-1 0 0 0,4 2 0 0 0,-2-1 67 0 0,-1-1 0 0 0,1-1 0 0 0,-1 1 0 0 0,1-1 0 0 0,0 0-1 0 0,0-1 1 0 0,0 1 0 0 0,0-1 0 0 0,0 0 0 0 0,8-1 0 0 0,7-3 163 0 0,0-1 1 0 0,0-1-1 0 0,-1-1 0 0 0,0 0 1 0 0,23-12-1 0 0,324-173 999 0 0,-121 59-877 0 0,-190 104-308 0 0,280-149 374 0 0,-235 119-230 0 0,114-89 0 0 0,-184 124-71 0 0,62-34 0 0 0,-82 55-116 0 0,-10 3-91 0 0,0 6-657 0 0,4 16 27 0 0,0 0 0 0 0,-2 0 1 0 0,-1 1-1 0 0,0-1 0 0 0,-4 43 0 0 0,-1-32-36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29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0 643 14739 0 0,'0'0'64'0'0,"161"222"-2927"0"0,-136-182 2856 0 0,-1-2 8 0 0,0-1 0 0 0,3-1 0 0 0,46 49 0 0 0,-69-82 23 0 0,-1 0-1 0 0,1 0 1 0 0,0-1-1 0 0,-1 1 0 0 0,1-1 1 0 0,0 0-1 0 0,1 0 1 0 0,-1 0-1 0 0,0-1 1 0 0,0 1-1 0 0,1-1 1 0 0,-1 0-1 0 0,1-1 1 0 0,-1 1-1 0 0,1-1 0 0 0,-1 0 1 0 0,1 0-1 0 0,-1 0 1 0 0,1 0-1 0 0,-1-1 1 0 0,1 0-1 0 0,-1 0 1 0 0,1 0-1 0 0,-1-1 1 0 0,6-2-1 0 0,9-4 157 0 0,0-2 0 0 0,-1 0 0 0 0,0-1 0 0 0,19-17-1 0 0,-32 25-167 0 0,327-260 958 0 0,-11 8-843 0 0,170-83-23 0 0,-427 299-47 0 0,1 2-1 0 0,75-30 1 0 0,-116 57-119 0 0,0 2 0 0 0,0 0-1 0 0,1 1 1 0 0,0 2 0 0 0,0 0 0 0 0,0 2 0 0 0,1 1-1 0 0,-1 1 1 0 0,48 4 0 0 0,-66-2-188 0 0,1 0 0 0 0,-1 1 0 0 0,0 0 0 0 0,1 1 1 0 0,-1 0-1 0 0,0 0 0 0 0,-1 0 0 0 0,1 1 0 0 0,0 0 0 0 0,-1 0 0 0 0,0 1 0 0 0,9 9 0 0 0,6 7-1066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30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39 344 7450 0 0,'-16'-2'4189'0'0,"0"6"501"0"0,15-2-4705 0 0,1-1-1 0 0,-1 1 1 0 0,0-1-1 0 0,0 1 1 0 0,1-1-1 0 0,-1 1 1 0 0,1-1-1 0 0,-1 1 1 0 0,1 0-1 0 0,0-1 1 0 0,0 1 0 0 0,0 0-1 0 0,0-1 1 0 0,0 1-1 0 0,0 0 1 0 0,0-1-1 0 0,0 1 1 0 0,1 2-1 0 0,7 299-924 0 0,-6-62 1058 0 0,1-202-207 0 0,12 74 1 0 0,-13-103 53 0 0,0-1 0 0 0,1 1 0 0 0,0-1 0 0 0,0 0-1 0 0,1 0 1 0 0,0 0 0 0 0,1-1 0 0 0,0 1 0 0 0,0-1 0 0 0,1 0 0 0 0,0 0 0 0 0,0-1 0 0 0,11 10-1 0 0,-12-14 17 0 0,0 0 0 0 0,0 0 0 0 0,1-1 0 0 0,-1 1 0 0 0,1-1 0 0 0,-1 0-1 0 0,1-1 1 0 0,-1 1 0 0 0,1-1 0 0 0,0-1 0 0 0,0 1 0 0 0,0-1 0 0 0,0 0 0 0 0,-1 0-1 0 0,12-2 1 0 0,7-2 24 0 0,-1-1 0 0 0,34-11 0 0 0,-43 12 20 0 0,107-41 351 0 0,222-115 0 0 0,-236 106-241 0 0,566-311 742 0 0,-377 199-399 0 0,494-206 456 0 0,-773 364-683 0 0,0 1-1 0 0,0 1 1 0 0,36-7-1 0 0,-72 37-374 0 0,13-17 239 0 0,5-5-105 0 0,0-1 1 0 0,-1 0-1 0 0,1 1 1 0 0,0-1-1 0 0,0 0 1 0 0,0 0-1 0 0,-1 0 1 0 0,1 0-1 0 0,-1 0 1 0 0,1 0-1 0 0,-1 0 1 0 0,1 0-1 0 0,-1-1 1 0 0,1 1-1 0 0,-1-1 1 0 0,1 1-1 0 0,-4 0 1 0 0,4-1 29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40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93 1560 0 0,'-5'-5'698'0'0,"11"-7"312"0"0,-1 2-796 0 0,11-21-79 0 0,-12 24 3 0 0,-4 6 33 0 0,1-1-1 0 0,0 1 0 0 0,0 0 0 0 0,0 0 0 0 0,0 0 0 0 0,0 0 0 0 0,0 0 0 0 0,0 0 1 0 0,0 0-1 0 0,0 0 0 0 0,1 0 0 0 0,-1 1 0 0 0,0-1 0 0 0,1 0 0 0 0,-1 1 1 0 0,0-1-1 0 0,3 0 0 0 0,7-4 1638 0 0,-10 4-1799 0 0,-1 1-44 0 0,0-1 1 0 0,0 1 0 0 0,0 0 0 0 0,0 0-1 0 0,0 0 1 0 0,0 0 0 0 0,0-1 0 0 0,0 1-1 0 0,0 0 1 0 0,0 0 0 0 0,0 0-1 0 0,0 0 1 0 0,0 0 0 0 0,1-1 0 0 0,-1 1-1 0 0,0 0 1 0 0,0 0 0 0 0,0 0 0 0 0,0 0-1 0 0,0 0 1 0 0,0 0 0 0 0,1-1-1 0 0,-1 1 1 0 0,0 0 0 0 0,0 0 0 0 0,0 0-1 0 0,0 0 1 0 0,1 0 0 0 0,-1 0 0 0 0,0 0-1 0 0,0 0 1 0 0,0 0 0 0 0,0 0-1 0 0,1 0 1 0 0,-1 0 0 0 0,0 0 0 0 0,0 0-1 0 0,0 0 1 0 0,1 0 0 0 0,-1 0 0 0 0,0 0-1 0 0,0 0 1 0 0,0 0 0 0 0,0 0-1 0 0,1 0 1 0 0,-1 0 0 0 0,0 1 0 0 0,0-1-1 0 0,0 0 1 0 0,0 0 0 0 0,10 8-28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41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83 123 104 0 0,'-8'0'14'0'0,"-3"1"374"0"0,1-1-1 0 0,-1-1 0 0 0,0 0 0 0 0,-21-5 1779 0 0,56 4-1247 0 0,126-5 972 0 0,219-37 197 0 0,162-6-1634 0 0,-528 50-507 0 0,142-11 173 0 0,-82 10-3340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42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18 11322 0 0,'0'0'31'0'0,"27"-6"-918"0"0,-25 7 874 0 0,0-1 0 0 0,0 1 0 0 0,0 0 0 0 0,-1 0 0 0 0,1 0 0 0 0,0 0 0 0 0,-1 0 0 0 0,1 1 0 0 0,-1-1 0 0 0,0 0-1 0 0,1 1 1 0 0,-1-1 0 0 0,0 1 0 0 0,0-1 0 0 0,1 1 0 0 0,-1 0 0 0 0,-1-1 0 0 0,2 3 0 0 0,21 41 136 0 0,-17-32-116 0 0,-3-6 8 0 0,1 0 1 0 0,0-1 0 0 0,1 1 0 0 0,-1-1-1 0 0,1 0 1 0 0,0 0 0 0 0,1 0-1 0 0,0-1 1 0 0,0 0 0 0 0,0 0 0 0 0,0-1-1 0 0,12 7 1 0 0,0-3 101 0 0,1 0 0 0 0,0-1 0 0 0,28 6 1 0 0,12 4 137 0 0,-64-14-87 0 0,0 1-1 0 0,0-1 1 0 0,-1-1 0 0 0,0 1 0 0 0,-5 1 0 0 0,-5 3-200 0 0,0 1 1 0 0,0 1-1 0 0,1 0 1 0 0,0 1 0 0 0,1 1-1 0 0,0 0 1 0 0,0 1-1 0 0,-21 25 1 0 0,0-1-6 0 0,-9 9 55 0 0,2 1 1 0 0,-40 59 0 0 0,95-129 404 0 0,0 0 1 0 0,-2-1 0 0 0,0-1 0 0 0,-2 0 0 0 0,9-39 0 0 0,24-152 475 0 0,-41 203-829 0 0,0-1 1 0 0,-1 1-1 0 0,0-1 0 0 0,-1 1 1 0 0,-1-1-1 0 0,0 1 1 0 0,-1 0-1 0 0,0 0 1 0 0,-2 0-1 0 0,-6-17 0 0 0,11 30-100 0 0,-1 0 0 0 0,1 1 0 0 0,0-1 0 0 0,0 0 0 0 0,-1 1 0 0 0,1-1 0 0 0,0 0 0 0 0,-1 1 0 0 0,1-1 0 0 0,0 1 0 0 0,-1-1 0 0 0,1 1 0 0 0,-1-1-1 0 0,1 1 1 0 0,-1-1 0 0 0,1 1 0 0 0,-1-1 0 0 0,0 1 0 0 0,1 0 0 0 0,-1-1 0 0 0,1 1 0 0 0,-1 0 0 0 0,0 0 0 0 0,1-1 0 0 0,-1 1 0 0 0,0 0 0 0 0,1 0-1 0 0,-1 0 1 0 0,0 0 0 0 0,1 0 0 0 0,-1 0 0 0 0,0 0 0 0 0,1 0 0 0 0,-1 0 0 0 0,0 0 0 0 0,1 0 0 0 0,-1 0 0 0 0,0 1 0 0 0,1-1 0 0 0,-1 0 0 0 0,0 0-1 0 0,1 1 1 0 0,-1-1 0 0 0,0 0 0 0 0,1 1 0 0 0,-1-1 0 0 0,1 1 0 0 0,-1-1 0 0 0,1 1 0 0 0,-1-1 0 0 0,1 1 0 0 0,-1-1 0 0 0,1 1 0 0 0,0-1 0 0 0,-1 1-1 0 0,1 0 1 0 0,0-1 0 0 0,-1 1 0 0 0,1 1 0 0 0,-26 48-2168 0 0,22-40 1333 0 0,-36 77-528 0 0,17-33 588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0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3185 0 0,'0'0'3304'0'0,"3"16"-135"0"0,19-19-2957 0 0,-1-1-1 0 0,0-1 1 0 0,34-13-1 0 0,36-8-41 0 0,143-11 187 0 0,-101 17 17 0 0,-78 10-115 0 0,98-33 1 0 0,-143 39 594 0 0,-38 11-9183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1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21 9090 0 0,'-3'-5'459'0'0,"-10"-10"57"0"0,11 35-1260 0 0,2-12 750 0 0,1 0 0 0 0,0-1 0 0 0,1 1 0 0 0,0 0 0 0 0,0-1 0 0 0,0 0 0 0 0,1 1 0 0 0,0-1 0 0 0,1 0 0 0 0,0 0 0 0 0,0-1 0 0 0,0 1 1 0 0,7 7-1 0 0,9 9 99 0 0,2 0 1 0 0,24 19-1 0 0,-22-19-104 0 0,-9-12 51 0 0,1 1 0 0 0,0-2-1 0 0,0 0 1 0 0,1-1-1 0 0,32 13 1 0 0,-28-13 34 0 0,17 11-24 0 0,-38-20-40 0 0,0 1 0 0 0,0 0 0 0 0,0 0 0 0 0,0 0 1 0 0,0 0-1 0 0,0 0 0 0 0,-1 0 0 0 0,1 0 0 0 0,0 0 0 0 0,-1 0 1 0 0,1-1-1 0 0,0 1 0 0 0,-1 0 0 0 0,0 0 0 0 0,1 0 0 0 0,-1-1 1 0 0,1 1-1 0 0,-1 0 0 0 0,0-1 0 0 0,1 1 0 0 0,-1 0 0 0 0,0-1 0 0 0,-1 1 1 0 0,-22 23 494 0 0,-10 9-543 0 0,2 1-1 0 0,2 1 0 0 0,-32 48 0 0 0,-25 31 257 0 0,87-114-219 0 0,0 1 1 0 0,0-1-1 0 0,0 0 1 0 0,0 1-1 0 0,-1-1 0 0 0,1 0 1 0 0,0 0-1 0 0,0 1 1 0 0,0-1-1 0 0,0 0 0 0 0,-1 0 1 0 0,1 1-1 0 0,0-1 0 0 0,0 0 1 0 0,-1 0-1 0 0,1 0 1 0 0,0 1-1 0 0,0-1 0 0 0,-1 0 1 0 0,1 0-1 0 0,0 0 1 0 0,0 0-1 0 0,-1 0 0 0 0,1 1 1 0 0,0-1-1 0 0,-1 0 0 0 0,1 0 1 0 0,0 0-1 0 0,-1 0 1 0 0,1 0-1 0 0,0 0 0 0 0,0 0 1 0 0,-1 0-1 0 0,1 0 1 0 0,0 0-1 0 0,-1 0 0 0 0,1-1 1 0 0,0 1-1 0 0,-1 0 1 0 0,1 0-1 0 0,0 0 0 0 0,0 0 1 0 0,-1 0-1 0 0,1 0 0 0 0,0-1 1 0 0,0 1-1 0 0,-1 0 1 0 0,-3-15 598 0 0,3 9-787 0 0,-1-3 194 0 0,1-1 0 0 0,1 1 0 0 0,-1 0 0 0 0,2-1 0 0 0,-1 1 0 0 0,1 0 0 0 0,5-18 0 0 0,0-15 30 0 0,3-120 678 0 0,14-133-219 0 0,-15 239-426 0 0,-8 55-77 0 0,1 3-689 0 0,-1 0 637 0 0,1 0-1 0 0,-1 0 1 0 0,0 0-1 0 0,0 0 1 0 0,0 0-1 0 0,0 0 1 0 0,0 1-1 0 0,-1-1 1 0 0,1 0-1 0 0,0 0 1 0 0,-1 0-1 0 0,-1 3 1 0 0,2-4 11 0 0,-58 396-457 0 0,51-335 595 0 0,2-5-706 0 0,-3 1 0 0 0,-27 101 0 0 0,20-114-370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178 214 3697 0 0,'0'0'1053'0'0,"-16"0"166"0"0,15 0-1217 0 0,-1 0 0 0 0,0 0 0 0 0,1 0 0 0 0,-1 0 0 0 0,0-1 0 0 0,1 1 0 0 0,-1 0 0 0 0,0-1 0 0 0,1 1 0 0 0,-1-1 0 0 0,1 0 0 0 0,-1 1 0 0 0,-2-3 0 0 0,3 2-4 0 0,-1 0 0 0 0,0 0 0 0 0,1 1 0 0 0,-1-1-1 0 0,0 0 1 0 0,1 1 0 0 0,-1-1 0 0 0,0 1 0 0 0,0 0-1 0 0,1-1 1 0 0,-1 1 0 0 0,0 0 0 0 0,0 0 0 0 0,0 0-1 0 0,1 0 1 0 0,-4 1 0 0 0,-30 6-108 0 0,-8 1 361 0 0,17-6 2695 0 0,51-16-3128 0 0,128-13-172 0 0,83-20 581 0 0,-77-5 187 0 0,49-14 68 0 0,-133 54 1632 0 0,-76 16-2573 0 0,0 0 295 0 0,0-1-1 0 0,0 1 1 0 0,-1-1 0 0 0,1 1 0 0 0,-1-1 0 0 0,0 0-1 0 0,0 0 1 0 0,0 1 0 0 0,0-1 0 0 0,-1 0-1 0 0,1-1 1 0 0,-5 5 0 0 0,-15 12-276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9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0 175 6417 0 0,'14'13'21'0'0,"1"-1"0"0"0,0 0-1 0 0,1-1 1 0 0,0 0 0 0 0,1-1-1 0 0,23 10 1 0 0,-27-15 38 0 0,0 0 1 0 0,0 0-1 0 0,1-1 0 0 0,0 0 0 0 0,0-2 1 0 0,0 1-1 0 0,0-2 0 0 0,0 0 1 0 0,19-1-1 0 0,-25-1 13 0 0,0-1 0 0 0,0 0 1 0 0,0 0-1 0 0,-1-1 0 0 0,1 0 0 0 0,0 0 1 0 0,-1 0-1 0 0,13-10 0 0 0,6-5 118 0 0,24-22-1 0 0,11-8 7 0 0,-4 9 44 0 0,-22 13 372 0 0,2 2 1 0 0,58-28 0 0 0,-60 40-104 0 0,-23 10-641 0 0,-11 2 113 0 0,-1 0 0 0 0,0 0 0 0 0,0 0 0 0 0,0 0 1 0 0,0 0-1 0 0,0 0 0 0 0,0 0 0 0 0,0 0 0 0 0,0 0 0 0 0,0 0 0 0 0,1 0 0 0 0,-1 1 0 0 0,0-1 1 0 0,0 0-1 0 0,0 0 0 0 0,0 0 0 0 0,0 0 0 0 0,0 0 0 0 0,0 0 0 0 0,0 0 0 0 0,0 0 0 0 0,0 1 1 0 0,0-1-1 0 0,0 0 0 0 0,0 0 0 0 0,0 0 0 0 0,0 0 0 0 0,0 0 0 0 0,0 0 0 0 0,0 1 0 0 0,0-1 1 0 0,0 0-1 0 0,0 0 0 0 0,0 0 0 0 0,0 0 0 0 0,0 0 0 0 0,0 0 0 0 0,0 0 0 0 0,0 0 0 0 0,0 1 0 0 0,-1-1 1 0 0,1 0-1 0 0,0 0 0 0 0,0 0 0 0 0,0 0 0 0 0,0 0 0 0 0,0 0 0 0 0,0 0 0 0 0,0 0 0 0 0,0 0 1 0 0,0 0-1 0 0,-1 0 0 0 0,1 0 0 0 0,0 1 0 0 0,0-1 0 0 0,0 0 0 0 0,0 0 0 0 0,0 0 0 0 0,0 0 1 0 0,0 0-1 0 0,-1 0 0 0 0,1 0 0 0 0,0 0 0 0 0,0 0 0 0 0,0 0 0 0 0,0 0 0 0 0,0 0 0 0 0,0 0 1 0 0,-1-1-1 0 0,-18 16-1028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17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83 7722 0 0,'-3'-10'2655'0'0,"6"21"-4485"0"0,6 24 1139 0 0,7 60 1 0 0,6 8 239 0 0,-20-87 410 0 0,2 0 0 0 0,0-1 1 0 0,1 1-1 0 0,1-1 0 0 0,0 0 1 0 0,10 18-1 0 0,-11-24 138 0 0,0-1 0 0 0,1 1 0 0 0,0-1 0 0 0,0 0 0 0 0,1-1 0 0 0,0 1 0 0 0,0-1 0 0 0,0 0 0 0 0,1-1 0 0 0,0 0 0 0 0,12 6 0 0 0,-17-11 46 0 0,0 1 1 0 0,1-1-1 0 0,-1-1 1 0 0,1 1-1 0 0,-1 0 1 0 0,1-1-1 0 0,-1 0 1 0 0,1 0-1 0 0,0 0 1 0 0,-1 0-1 0 0,1 0 1 0 0,-1-1-1 0 0,1 0 1 0 0,-1 1-1 0 0,1-1 1 0 0,-1-1-1 0 0,0 1 1 0 0,1 0-1 0 0,-1-1 1 0 0,0 0-1 0 0,0 0 1 0 0,0 0-1 0 0,5-4 1 0 0,7-6 403 0 0,-1-1 1 0 0,0 0 0 0 0,14-19 0 0 0,-15 18-202 0 0,-5 4-115 0 0,0-1 0 0 0,0 0 0 0 0,-1 0 0 0 0,0-1 0 0 0,-1 1 0 0 0,8-23 0 0 0,17-78 863 0 0,-3 8-590 0 0,2 15-185 0 0,-27 64-250 0 0,-3 17-43 0 0,0 7-28 0 0,-1 9-983 0 0,0-6 976 0 0,0 1 1 0 0,1 0 0 0 0,-1 0-1 0 0,1-1 1 0 0,0 1 0 0 0,0 0-1 0 0,0 0 1 0 0,0-1 0 0 0,0 1-1 0 0,1 0 1 0 0,-1 0 0 0 0,1-1-1 0 0,0 1 1 0 0,1 4-1 0 0,8 16-7 0 0,-2 1 0 0 0,0 0 0 0 0,-2 0 0 0 0,0 0 0 0 0,-2 1 0 0 0,2 36 0 0 0,-7 153-100 0 0,0-182 112 0 0,-19 248 86 0 0,-11-96-32 0 0,-15-10-20 0 0,40-155-21 0 0,2-5 24 0 0,-1-1 1 0 0,0 0 0 0 0,0 0 0 0 0,-1 0 0 0 0,-1-1 0 0 0,0 1 0 0 0,-18 20 0 0 0,7-12 201 0 0,-1 0 1 0 0,0-2-1 0 0,-2-1 0 0 0,0 0 1 0 0,-1-1-1 0 0,-1-2 1 0 0,-48 25-1 0 0,57-35-326 0 0,1-1-1 0 0,-1 0 1 0 0,0-2 0 0 0,0 1 0 0 0,0-2 0 0 0,-1 0 0 0 0,1 0-1 0 0,0-1 1 0 0,0-1 0 0 0,-1-1 0 0 0,1 0 0 0 0,-21-6-1 0 0,32 8-247 0 0,-1-1 0 0 0,1 0 0 0 0,0 0 0 0 0,0 0 0 0 0,0-1 0 0 0,0 1 0 0 0,0-1 0 0 0,0 1-1 0 0,0-1 1 0 0,1 0 0 0 0,-1 0 0 0 0,1 0 0 0 0,-1 0 0 0 0,-3-5 0 0 0,-5-7 117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00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3553 0 0,'114'4'1452'0'0,"-57"-1"-1235"0"0,87-7 1 0 0,456-81 4818 0 0,-516 72-4656 0 0,-73 11-289 0 0,31-3 136 0 0,-40 4-218 0 0,0 1 0 0 0,0 0 0 0 0,0 0 1 0 0,0 0-1 0 0,0 0 0 0 0,0 1 0 0 0,0-1 0 0 0,0 0 1 0 0,0 1-1 0 0,-1 0 0 0 0,1-1 0 0 0,0 1 0 0 0,0 0 1 0 0,0 0-1 0 0,2 2 0 0 0,-3-3 68 0 0,-2 1 45 0 0,0-1 0 0 0,1 0 0 0 0,-1 0 0 0 0,0 0 0 0 0,0 0 0 0 0,0 0 0 0 0,1 0 0 0 0,-1 0 0 0 0,0 0 0 0 0,0 0 0 0 0,0-1 0 0 0,1 1 0 0 0,-1 0 0 0 0,0 0 0 0 0,0-1 0 0 0,1 1 0 0 0,-1 0 0 0 0,0-1 0 0 0,1 1 0 0 0,-1-1 0 0 0,0 1 0 0 0,0-2 0 0 0,-23-8-114 0 0,-16-4 127 0 0,29 7-36 0 0,0-1 1 0 0,1 0-1 0 0,0 0 0 0 0,0-1 1 0 0,-13-16-1 0 0,1 1-120 0 0,21 23 18 0 0,-1 1-159 0 0,-4 7 15 0 0,-48 79-3939 0 0,38-61 1932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6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4001 0 0,'0'0'4652'0'0,"8"6"-6254"0"0,-6-3 1635 0 0,2 0-14 0 0,-1 0 1 0 0,1 1 0 0 0,-1 0 0 0 0,0 0-1 0 0,0 0 1 0 0,0 0 0 0 0,-1 1 0 0 0,1-1-1 0 0,-1 1 1 0 0,0-1 0 0 0,0 1 0 0 0,-1 0-1 0 0,2 7 1 0 0,2-12 679 0 0,-1-1-592 0 0,-1-1 0 0 0,1 1 0 0 0,-1 0 0 0 0,1-1 0 0 0,-1 0 1 0 0,0 0-1 0 0,0 0 0 0 0,1 0 0 0 0,-1 0 0 0 0,-1-1 0 0 0,1 1 0 0 0,3-4 0 0 0,37-44 804 0 0,-23 25-755 0 0,66-67 42 0 0,-52 63-264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7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90 6233 0 0,'0'0'2632'0'0,"0"26"-5298"0"0,0 15 3276 0 0,1-41-507 0 0,1 1 0 0 0,-1 0-1 0 0,1 0 1 0 0,0-1 0 0 0,-1 1-1 0 0,1-1 1 0 0,-1 1-1 0 0,1-1 1 0 0,0 0 0 0 0,-1 1-1 0 0,4-1 1 0 0,-4 0-12 0 0,3-1 37 0 0,1-1-1 0 0,-1 0 0 0 0,1 0 0 0 0,-1 0 0 0 0,0 0 0 0 0,1-1 0 0 0,-1 1 1 0 0,0-1-1 0 0,-1 0 0 0 0,7-6 0 0 0,7-4 85 0 0,115-79-108 0 0,-92 66-1061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7:57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0 159 3089 0 0,'0'0'296'0'0,"1"3"180"0"0,7 14-280 0 0,6 14-36 0 0,-11-24 5 0 0,22 9 4872 0 0,16-19-4067 0 0,-38 2-892 0 0,0 0 0 0 0,0 0 1 0 0,0 0-1 0 0,-1 0 0 0 0,1-1 0 0 0,0 1 0 0 0,-1-1 1 0 0,1 1-1 0 0,-1-1 0 0 0,0 0 0 0 0,1 0 0 0 0,2-4 1 0 0,7-5 113 0 0,45-24-164 0 0,1 1-1 0 0,104-43 0 0 0,-90 45-953 0 0,-35 15-226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05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6668 669 2825 0 0,'-23'-19'2806'0'0,"-15"-2"-2426"0"0,24 14-231 0 0,-137-74 1028 0 0,-40-21-298 0 0,47 40-781 0 0,-2 6 0 0 0,-3 7 0 0 0,-213-42 1 0 0,337 86-93 0 0,-438-85 448 0 0,-5 32-130 0 0,-759 30 1285 0 0,588 70-1298 0 0,405-21-284 0 0,-395 82 114 0 0,506-70-216 0 0,2 4 1 0 0,-158 73-1 0 0,55 4-77 0 0,-1 1-15 0 0,181-96 60 0 0,1 1-1 0 0,1 3 1 0 0,2 2 0 0 0,0 1-1 0 0,1 2 1 0 0,2 2-1 0 0,1 1 1 0 0,-48 54-1 0 0,54-51 11 0 0,-47 52-299 0 0,-118 171 0 0 0,182-236 334 0 0,1 1 1 0 0,2 0-1 0 0,0 1 1 0 0,1 0-1 0 0,1 0 1 0 0,2 1-1 0 0,0 0 1 0 0,2 0-1 0 0,0 1 0 0 0,2 0 1 0 0,0-1-1 0 0,3 32 1 0 0,1-43 87 0 0,1 0 0 0 0,0-1 0 0 0,0 1 0 0 0,2-1 0 0 0,-1 1 0 0 0,2-1 0 0 0,-1-1-1 0 0,2 1 1 0 0,14 19 0 0 0,7 5-131 0 0,49 49 0 0 0,-5-7 97 0 0,-47-49 62 0 0,1-1 1 0 0,1 0-1 0 0,2-2 0 0 0,0-1 0 0 0,52 32 1 0 0,-33-26 154 0 0,2-2 1 0 0,0-2 0 0 0,80 29-1 0 0,-37-28 338 0 0,170 27 0 0 0,100-11 450 0 0,-335-41-981 0 0,585 35 317 0 0,-80-8-112 0 0,188-4 756 0 0,-482-23-375 0 0,-30 7-360 0 0,112-2 9 0 0,-169-13 17 0 0,476-30 567 0 0,-262-19-601 0 0,-187 24-52 0 0,-20 1 192 0 0,281-92-1 0 0,-367 95-274 0 0,0-3 0 0 0,-2-4-1 0 0,98-61 1 0 0,-113 54 353 0 0,-2-3 1 0 0,81-81-1 0 0,-81 71-183 0 0,-42 40-203 0 0,-1-2 1 0 0,0 1-1 0 0,-1-2 1 0 0,-1 1-1 0 0,-1-1 1 0 0,0 0 0 0 0,8-25-1 0 0,-6 17-12 0 0,0-6 51 0 0,0 0 0 0 0,7-47 0 0 0,-12 54-48 0 0,-2 5-30 0 0,2 1 59 0 0,-2 0 0 0 0,0 0 0 0 0,-1-1 0 0 0,0 1 0 0 0,-2-1 0 0 0,0 1 0 0 0,-3-22 0 0 0,-22-82 457 0 0,22 108-502 0 0,-1 0 1 0 0,0 0-1 0 0,-8-17 0 0 0,7 18-6 0 0,0 0 0 0 0,1-1 0 0 0,-5-23 0 0 0,3 11-16 0 0,0-1 0 0 0,-18-43-1 0 0,2 6-10 0 0,15 42 12 0 0,0 1 0 0 0,-2-1-1 0 0,0 1 1 0 0,-1 1-1 0 0,-1 0 1 0 0,-1 0-1 0 0,-1 1 1 0 0,-20-23-1 0 0,23 31-121 0 0,0 1 0 0 0,0 0-1 0 0,-1 0 1 0 0,0 1 0 0 0,0 0 0 0 0,-1 1 0 0 0,0 0-1 0 0,-1 1 1 0 0,1 0 0 0 0,-1 1 0 0 0,0 1 0 0 0,0 0-1 0 0,-1 1 1 0 0,-19-3 0 0 0,-8 4-1394 0 0,1 3 0 0 0,-1 1 0 0 0,0 1 0 0 0,-66 16 1 0 0,87-15 1598 0 0,-49 9-1188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19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21 9578 0 0,'-15'-19'1529'0'0,"15"17"-1020"0"0,8 12-640 0 0,-1 2 146 0 0,-1 1 0 0 0,0 0 0 0 0,-1 1 0 0 0,-1-1 0 0 0,0 1 0 0 0,0 0 0 0 0,-2 0 0 0 0,2 19 0 0 0,1-1 174 0 0,2 19 234 0 0,-2 1 0 0 0,-2 55-1 0 0,-12 105 440 0 0,1-50-402 0 0,-7 0 55 0 0,4-65-215 0 0,-25 149 522 0 0,11-94-412 0 0,-30 393 160 0 0,60-309 727 0 0,57 388 0 0 0,-54-563-1084 0 0,43 380 218 0 0,-46-398-394 0 0,1 0 0 0 0,13 45 1 0 0,2-7 60 0 0,-20-80-104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19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10794 0 0,'5'-1'780'0'0,"29"-1"-683"0"0,0 2-1 0 0,59 5 1 0 0,-4 1-77 0 0,266-3-117 0 0,83 1 523 0 0,-366-1-284 0 0,395 19 772 0 0,-2 26-148 0 0,307 56 780 0 0,103 21 653 0 0,-815-113-2131 0 0,93 23 111 0 0,-108-17-101 0 0,-43-17-96 0 0,0-1 0 0 0,-1 1 1 0 0,1 0-1 0 0,0 0 1 0 0,0 0-1 0 0,-1 1 1 0 0,1-1-1 0 0,0 0 1 0 0,-1 1-1 0 0,1-1 0 0 0,-1 0 1 0 0,0 1-1 0 0,1 0 1 0 0,-1-1-1 0 0,0 1 1 0 0,0 0-1 0 0,0 0 0 0 0,0 0 1 0 0,0-1-1 0 0,0 4 1 0 0,-1-4-116 0 0,0-1 1 0 0,0 1-1 0 0,-1 0 0 0 0,1 0 1 0 0,0-1-1 0 0,0 1 1 0 0,-1 0-1 0 0,1-1 0 0 0,-1 1 1 0 0,1 0-1 0 0,0-1 1 0 0,-1 1-1 0 0,1-1 0 0 0,-1 1 1 0 0,0-1-1 0 0,1 1 0 0 0,-1-1 1 0 0,1 1-1 0 0,-1-1 1 0 0,0 0-1 0 0,1 1 0 0 0,-2-1 1 0 0,0 2-507 0 0,-5 3-1333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0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514 1 10738 0 0,'0'0'248'0'0,"-2"4"-844"0"0,-62 81 636 0 0,-3-4-1 0 0,-4-2 1 0 0,-3-4-1 0 0,-119 94 1 0 0,150-136 181 0 0,43-32-181 0 0,3-15-1496 0 0,3 4 482 0 0,1-2-331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0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2569 0 0,'1'-4'190'0'0,"1"1"1"0"0,-1-1 0 0 0,1 0 0 0 0,0 0-1 0 0,1 1 1 0 0,-1-1 0 0 0,0 1 0 0 0,1 0 0 0 0,0 0-1 0 0,0 0 1 0 0,0 0 0 0 0,0 0 0 0 0,0 0-1 0 0,1 1 1 0 0,-1 0 0 0 0,5-3 0 0 0,-2 3-74 0 0,0 0 0 0 0,0 1 0 0 0,0 0 0 0 0,0-1 0 0 0,0 2 0 0 0,1-1 0 0 0,-1 1 0 0 0,0 0 0 0 0,0 0 0 0 0,9 2 0 0 0,25 3 1030 0 0,-1 1 1 0 0,64 20 0 0 0,-81-19-697 0 0,-1 1-1 0 0,0 1 1 0 0,-1 1 0 0 0,0 1 0 0 0,-1 1 0 0 0,24 18 0 0 0,146 136 1364 0 0,-187-164-1939 0 0,1 0-28 0 0,0 0-1 0 0,-1 1 1 0 0,0-1 0 0 0,1 1 0 0 0,-1-1 0 0 0,0 1-1 0 0,0-1 1 0 0,1 4 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0 175 12211 0 0,'0'0'-88'0'0,"2"2"-962"0"0,7 10 1103 0 0,-1 0 0 0 0,0 0 0 0 0,-1 0 1 0 0,-1 1-1 0 0,0 0 0 0 0,6 20 0 0 0,-8-20 35 0 0,0-1 0 0 0,1 0 0 0 0,1 0 1 0 0,0 0-1 0 0,0-1 0 0 0,1 0 0 0 0,1 0 0 0 0,0-1 0 0 0,16 18 1 0 0,-17-23-39 0 0,0 1 1 0 0,0-1-1 0 0,1-1 1 0 0,-1 1-1 0 0,1-1 1 0 0,0-1-1 0 0,0 1 1 0 0,0-1-1 0 0,1-1 1 0 0,-1 0-1 0 0,1 0 1 0 0,16 1 0 0 0,-12-2 19 0 0,-1-2 1 0 0,1 1 0 0 0,0-2 0 0 0,-1 0 0 0 0,1 0 0 0 0,-1-1 0 0 0,0-1 0 0 0,15-5 0 0 0,-5-1 7 0 0,0-2 0 0 0,0 0 0 0 0,-2-1 0 0 0,1 0 0 0 0,-2-2 0 0 0,1-1 0 0 0,-2 0 0 0 0,28-33 0 0 0,-18 14 4 0 0,-1-1 0 0 0,-2-1 0 0 0,36-73 0 0 0,-59 107-73 0 0,-1-1 0 0 0,1 0-1 0 0,-1 0 1 0 0,0 0 0 0 0,0 0-1 0 0,0 0 1 0 0,-1 0 0 0 0,1 0-1 0 0,-1 0 1 0 0,0 0 0 0 0,-1-5-1 0 0,1-7-145 0 0,-9 54-95 0 0,11 104 94 0 0,-11 257 348 0 0,7-382-110 0 0,-1 0 0 0 0,0 0-1 0 0,-1 0 1 0 0,-1-1 0 0 0,0 1 0 0 0,-1-1-1 0 0,-1-1 1 0 0,-1 1 0 0 0,0-1 0 0 0,-1 0 0 0 0,-1-1-1 0 0,0 0 1 0 0,0-1 0 0 0,-2 0 0 0 0,-24 22-1 0 0,19-22-81 0 0,0-1-1 0 0,-1-1 0 0 0,0-1 1 0 0,-1 0-1 0 0,0-2 0 0 0,-1 0 1 0 0,0-1-1 0 0,0-1 0 0 0,0-1 1 0 0,-1 0-1 0 0,-41 2 0 0 0,31-7-1397 0 0,18-1 228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18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40 129 14235 0 0,'-38'-24'1778'0'0,"37"24"-1792"0"0,15-5-2349 0 0,-3 2 2315 0 0,0 1 0 0 0,0 0 0 0 0,13 0 0 0 0,28-6 174 0 0,38-18-46 0 0,-59 15-42 0 0,1 2-1 0 0,42-6 1 0 0,-22 5-44 0 0,-38 6-29 0 0,-1 2-1 0 0,0-1 0 0 0,1 2 0 0 0,0 0 1 0 0,14 0-1 0 0,-27 2-103 0 0,0-1 0 0 0,0 0 0 0 0,-1 0 1 0 0,1 1-1 0 0,0-1 0 0 0,0 0 0 0 0,0 1 0 0 0,0-1 0 0 0,-1 1 0 0 0,1-1 1 0 0,0 1-1 0 0,0-1 0 0 0,-1 1 0 0 0,1-1 0 0 0,0 1 0 0 0,-1 0 1 0 0,1-1-1 0 0,-1 1 0 0 0,1 0 0 0 0,-1 0 0 0 0,1 0 0 0 0,-1-1 1 0 0,0 1-1 0 0,1 0 0 0 0,-1 0 0 0 0,0 0 0 0 0,1 0 0 0 0,-1 0 0 0 0,0-1 1 0 0,0 1-1 0 0,0 0 0 0 0,0 0 0 0 0,0 0 0 0 0,0 0 0 0 0,0 0 1 0 0,0 0-1 0 0,-1 0 0 0 0,1 0 0 0 0,0-1 0 0 0,0 1 0 0 0,-1 0 1 0 0,1 0-1 0 0,0 0 0 0 0,-1 0 0 0 0,0 1 0 0 0,-4 7-80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2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33 10370 0 0,'-9'-11'728'0'0,"3"5"-712"0"0,5 3-40 0 0,1-3 80 0 0,1 2-64 0 0,2 3-136 0 0,4-1 56 0 0,2 2-16 0 0,3 0 0 0 0,-2 0 56 0 0,1 0 8 0 0,-1 2 16 0 0,-1-2-32 0 0,5 1 0 0 0,1 1-328 0 0,-2-2-96 0 0,3 0-56 0 0,0 0-352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2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41 9730 0 0,'-3'-2'126'0'0,"-4"-4"80"0"0,0 0 1 0 0,-1 1-1 0 0,0 0 0 0 0,0 1 1 0 0,-11-5-1 0 0,15 8-222 0 0,1 0 1 0 0,-1 0 0 0 0,1 1-1 0 0,-1-1 1 0 0,0 1 0 0 0,1 0-1 0 0,-1 0 1 0 0,1 1-1 0 0,-1-1 1 0 0,0 1 0 0 0,1-1-1 0 0,-1 1 1 0 0,1 0 0 0 0,0 0-1 0 0,-1 1 1 0 0,1-1-1 0 0,-4 3 1 0 0,-34 17-158 0 0,21-12 62 0 0,0 1 0 0 0,1 0 0 0 0,0 2 0 0 0,1 0 0 0 0,-21 19 0 0 0,39-31 104 0 0,-1 0 1 0 0,1 1-1 0 0,-1-1 0 0 0,1 0 0 0 0,0 0 1 0 0,-1 1-1 0 0,1-1 0 0 0,0 0 0 0 0,-1 1 1 0 0,1-1-1 0 0,0 1 0 0 0,-1-1 0 0 0,1 0 1 0 0,0 1-1 0 0,0-1 0 0 0,0 1 1 0 0,-1-1-1 0 0,1 0 0 0 0,0 1 0 0 0,0-1 1 0 0,0 1-1 0 0,0-1 0 0 0,0 1 0 0 0,0-1 1 0 0,0 1-1 0 0,0-1 0 0 0,0 1 0 0 0,0-1 1 0 0,0 1-1 0 0,0-1 0 0 0,0 0 0 0 0,0 1 1 0 0,1 0-1 0 0,15 4-44 0 0,24-8 148 0 0,-12-6-26 0 0,40-19 0 0 0,19-6 260 0 0,-85 34-312 0 0,0 0 1 0 0,1-1-1 0 0,-1 1 1 0 0,1 0 0 0 0,-1 0-1 0 0,1 0 1 0 0,-1 1 0 0 0,1-1-1 0 0,-1 0 1 0 0,0 1 0 0 0,1 0-1 0 0,-1-1 1 0 0,0 1-1 0 0,1 0 1 0 0,-1 0 0 0 0,0 1-1 0 0,0-1 1 0 0,0 0 0 0 0,0 1-1 0 0,0-1 1 0 0,0 1 0 0 0,0 0-1 0 0,0-1 1 0 0,-1 1-1 0 0,1 0 1 0 0,-1 0 0 0 0,1 0-1 0 0,1 3 1 0 0,5 10 82 0 0,1 0 0 0 0,-2 0 0 0 0,7 20-1 0 0,-2-6-55 0 0,-1-7-41 0 0,-3-8-103 0 0,-1 0-1 0 0,-1 0 1 0 0,8 28 0 0 0,-5-29-1498 0 0,-4-8 300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3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8034 0 0,'0'0'2479'0'0,"4"2"-3005"0"0,16 15 587 0 0,24 28 0 0 0,20 16 159 0 0,-43-42-293 0 0,0 0 1 0 0,0 2-1 0 0,-2 0 1 0 0,-1 2-1 0 0,-1-1 0 0 0,27 48 1 0 0,-38-57-955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 13635 0 0,'-3'0'3'0'0,"0"0"0"0"0,0 0 0 0 0,1 0-1 0 0,-1 1 1 0 0,0-1 0 0 0,0 1 0 0 0,0 0 0 0 0,1 0 0 0 0,-1 0 0 0 0,0 0 0 0 0,1 0-1 0 0,-1 1 1 0 0,1-1 0 0 0,0 1 0 0 0,-1 0 0 0 0,1-1 0 0 0,0 1 0 0 0,0 0 0 0 0,0 0-1 0 0,0 1 1 0 0,-3 3 0 0 0,-5 8-213 0 0,1 0-1 0 0,-12 26 1 0 0,8-15 266 0 0,-123 250-936 0 0,112-223-207 0 0,9-22-307 0 0</inkml:trace>
  <inkml:trace contextRef="#ctx0" brushRef="#br0" timeOffset="1">504 38 15563 0 0,'0'0'945'0'0,"13"0"-961"0"0,-6 7-64 0 0,0 2-145 0 0,3 4 81 0 0,-1 1 32 0 0,0 2 64 0 0,-2 3 48 0 0,-1 3-288 0 0,0 1-56 0 0,-4 1-24 0 0,0 1-304 0 0,-2-2-424 0 0,0 2-144 0 0,0 1-129 0 0,0-2-407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3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200 123 10602 0 0,'-5'6'1403'0'0,"-8"17"-1331"0"0,-12 32-310 0 0,14-28 250 0 0,5-15-14 0 0,1 0 1 0 0,0 0 0 0 0,1 1-1 0 0,1 0 1 0 0,0 0 0 0 0,-2 21-1 0 0,4-31 5 0 0,1 0-1 0 0,0 0 0 0 0,-1 1 1 0 0,1-1-1 0 0,0 0 0 0 0,0 0 1 0 0,1 1-1 0 0,-1-1 0 0 0,1 0 1 0 0,0 0-1 0 0,-1 0 0 0 0,1 0 1 0 0,1 0-1 0 0,-1 0 0 0 0,0 0 1 0 0,1 0-1 0 0,-1 0 0 0 0,1 0 1 0 0,0-1-1 0 0,0 1 0 0 0,0-1 1 0 0,0 1-1 0 0,1-1 0 0 0,-1 0 1 0 0,1 0-1 0 0,-1 0 0 0 0,6 3 1 0 0,-4-3 6 0 0,-1 1 1 0 0,0 0-1 0 0,0-1 1 0 0,0 1 0 0 0,-1 0-1 0 0,1 0 1 0 0,-1 0-1 0 0,1 1 1 0 0,2 5 0 0 0,-4-8-12 0 0,-1 1 1 0 0,1-1-1 0 0,-1 0 1 0 0,0 0 0 0 0,1 1-1 0 0,-1-1 1 0 0,0 0-1 0 0,0 1 1 0 0,0-1-1 0 0,0 0 1 0 0,0 1 0 0 0,0-1-1 0 0,-1 0 1 0 0,1 1-1 0 0,0-1 1 0 0,-1 0 0 0 0,1 1-1 0 0,-1-1 1 0 0,1 0-1 0 0,-1 0 1 0 0,1 0-1 0 0,-1 0 1 0 0,0 1 0 0 0,0-1-1 0 0,0 0 1 0 0,1 0-1 0 0,-1 0 1 0 0,0 0 0 0 0,0-1-1 0 0,0 1 1 0 0,-1 0-1 0 0,-1 1 1 0 0,-8 4-168 0 0</inkml:trace>
  <inkml:trace contextRef="#ctx0" brushRef="#br0" timeOffset="1">33 5 15987 0 0,'-10'-4'-64'0'0,"1"7"-144"0"0,5 4 0 0 0,-2 0-656 0 0,3 9-544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37 5369 0 0,'-5'-6'499'0'0,"0"1"0"0"0,-1-1 0 0 0,0 1 0 0 0,-9-6 0 0 0,13 9-607 0 0,1 1 184 0 0,-4 1 57 0 0,5 0-143 0 0,0 0-1 0 0,0 0 1 0 0,0 0-1 0 0,0 0 1 0 0,-1 0-1 0 0,1 0 0 0 0,0 0 1 0 0,0 0-1 0 0,0 0 1 0 0,-1 0-1 0 0,1-1 1 0 0,0 1-1 0 0,0 0 1 0 0,0 0-1 0 0,-1 0 1 0 0,1 0-1 0 0,0 1 1 0 0,0-1-1 0 0,0 0 1 0 0,-1 0-1 0 0,1 0 1 0 0,0 0-1 0 0,0 0 0 0 0,0 0 1 0 0,0 0-1 0 0,-1 0 1 0 0,1 0-1 0 0,0 0 1 0 0,0 0-1 0 0,0 1 1 0 0,0-1-1 0 0,0 0 1 0 0,-1 0-1 0 0,1 0 1 0 0,0 0-1 0 0,0 0 1 0 0,0 1-1 0 0,0-1 0 0 0,0 0 1 0 0,0 0-1 0 0,0 0 1 0 0,0 1-1 0 0,-1-1 1 0 0,1 0-1 0 0,0 0 1 0 0,0 0-1 0 0,0 0 1 0 0,0 1-1 0 0,0-1 1 0 0,0 0-1 0 0,0 1 1 0 0,1 0 19 0 0,-1 0 1 0 0,0 1 0 0 0,0-1 0 0 0,1 0 0 0 0,-1 0 0 0 0,1 1 0 0 0,-1-1 0 0 0,1 0-1 0 0,0 0 1 0 0,-1 0 0 0 0,1 0 0 0 0,0 0 0 0 0,0 0 0 0 0,0 0 0 0 0,0 0 0 0 0,0 0-1 0 0,0 0 1 0 0,0 0 0 0 0,0 0 0 0 0,0-1 0 0 0,0 1 0 0 0,0 0 0 0 0,1-1 0 0 0,-1 1-1 0 0,0-1 1 0 0,0 1 0 0 0,1-1 0 0 0,-1 0 0 0 0,2 1 0 0 0,53 7 449 0 0,-18-4-254 0 0,81 19 304 0 0,36 10-147 0 0,91 22-211 0 0,-125-31-86 0 0,-60-14 8 0 0,65 3 0 0 0,59 10 377 0 0,-157-18-328 0 0,-1 2 0 0 0,0 1 0 0 0,0 1 0 0 0,-1 1 0 0 0,-1 1 1 0 0,33 20-1 0 0,-53-28-90 0 0,0-1 0 0 0,1 1 0 0 0,-1-1 1 0 0,1 0-1 0 0,0 0 0 0 0,9 1 0 0 0,10 4 164 0 0,-20-7 96 0 0,1 1-477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5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55 12755 0 0,'-2'-7'321'0'0,"1"0"0"0"0,0 0 1 0 0,1-1-1 0 0,0-11 0 0 0,1 13-783 0 0,9 10-512 0 0,67 83 689 0 0,-67-76 249 0 0,0 0 1 0 0,-1 0-1 0 0,10 17 0 0 0,-11-16 69 0 0,1 0-1 0 0,0 0 0 0 0,19 18 1 0 0,-27-29-23 0 0,0 0 1 0 0,0 0 0 0 0,0 0 0 0 0,0 0 0 0 0,0 0 0 0 0,-1 0-1 0 0,1 0 1 0 0,0 0 0 0 0,-1 0 0 0 0,1 1 0 0 0,0-1-1 0 0,-1 0 1 0 0,0 1 0 0 0,1-1 0 0 0,-1 0 0 0 0,0 1-1 0 0,0-1 1 0 0,1 0 0 0 0,-1 1 0 0 0,0-1 0 0 0,0 0-1 0 0,0 1 1 0 0,-1-1 0 0 0,1 0 0 0 0,0 1 0 0 0,-1-1-1 0 0,1 0 1 0 0,0 1 0 0 0,-1-1 0 0 0,1 0 0 0 0,-1 1-1 0 0,0-1 1 0 0,0 0 0 0 0,1 0 0 0 0,-1 0 0 0 0,0 0-1 0 0,0 0 1 0 0,-2 2 0 0 0,-4 5 52 0 0,-1-1 0 0 0,-1 0-1 0 0,1 0 1 0 0,-10 5 0 0 0,7-4-63 0 0,-51 44 57 0 0,41-34-58 0 0,1 1 0 0 0,1 1 1 0 0,-22 28-1 0 0,29-33 11 0 0,5-6-313 0 0,0 1 1 0 0,0 0-1 0 0,-8 17 1 0 0,8-13-1008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5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14307 0 0,'11'2'692'0'0,"3"5"-792"0"0,-2 0-1 0 0,1 1 1 0 0,-1 1-1 0 0,0 0 1 0 0,-1 0-1 0 0,0 1 0 0 0,0 1 1 0 0,14 17-1 0 0,71 111 161 0 0,-46-62-83 0 0,117 133-1480 0 0,-159-201-171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6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0 14331 0 0,'-6'1'17'0'0,"0"1"-1"0"0,0-1 1 0 0,0 1-1 0 0,0 0 1 0 0,0 0-1 0 0,1 1 1 0 0,-1 0-1 0 0,1 0 1 0 0,-1 0-1 0 0,1 0 1 0 0,0 1-1 0 0,0 0 1 0 0,1 0-1 0 0,-1 1 1 0 0,-6 7-1 0 0,-57 64-296 0 0,-78 79 271 0 0,-89 73-1588 0 0,213-207 298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6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13611 0 0,'36'-2'-952'0'0,"-31"1"915"0"0,1 0 1 0 0,-1 1-1 0 0,0 0 0 0 0,0 0 0 0 0,1 0 1 0 0,-1 0-1 0 0,0 1 0 0 0,0 0 0 0 0,0 0 0 0 0,9 4 1 0 0,-5-2-704 0 0,1 0 0 0 0,0 0 0 0 0,0-1 1 0 0,0-1-1 0 0,0 1 0 0 0,16-1 0 0 0,-12-1-631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12:18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9 8626 0 0,'-7'1'93'0'0,"0"0"-1"0"0,-1 0 1 0 0,1 1 0 0 0,0 0-1 0 0,0 0 1 0 0,0 0 0 0 0,0 1-1 0 0,0 0 1 0 0,-6 4 0 0 0,8-4 61 0 0,-2 1 236 0 0,15 0 2564 0 0,6-3-2882 0 0,1 0 0 0 0,0-1 0 0 0,-1-1 0 0 0,1 0 0 0 0,-1-1 0 0 0,1 0 0 0 0,19-7 0 0 0,45-5 41 0 0,60 0 31 0 0,-129 13-12 0 0,-1 0-480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6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43 6569 0 0,'-6'-10'5220'0'0,"-28"-13"-5431"0"0,28 21 157 0 0,-1 0 0 0 0,0 0 0 0 0,1 1-1 0 0,-1 0 1 0 0,0 0 0 0 0,0 1-1 0 0,0 0 1 0 0,0 0 0 0 0,0 0-1 0 0,0 1 1 0 0,1 0 0 0 0,-1 0-1 0 0,0 1 1 0 0,0 0 0 0 0,1 0-1 0 0,-1 1 1 0 0,-9 5 0 0 0,3-1-18 0 0,1 1-1 0 0,0 0 1 0 0,0 0 0 0 0,1 1 0 0 0,0 1 0 0 0,0 0 0 0 0,-11 15-1 0 0,20-22 67 0 0,0 0 0 0 0,0 0 0 0 0,0 0 0 0 0,1 1 0 0 0,0-1 0 0 0,-1 1 0 0 0,1-1 0 0 0,1 0 0 0 0,-1 1 0 0 0,0 4 0 0 0,-4 14 0 0 0,5-21 2 0 0,14-8 106 0 0,-12 7-90 0 0,1-1 0 0 0,-1 0 0 0 0,0 0 0 0 0,0 0 0 0 0,0-1 0 0 0,1 1 0 0 0,-1 0 0 0 0,-1-1 0 0 0,1 1 0 0 0,0-1 0 0 0,0 0 0 0 0,-1 0 0 0 0,1 0 0 0 0,-1 0 0 0 0,2-2 0 0 0,6-8 131 0 0,1 0 0 0 0,0 0 1 0 0,0 1-1 0 0,16-13 0 0 0,-21 20-29 0 0,-1 1-1 0 0,1-1 1 0 0,0 1 0 0 0,1 0 0 0 0,-1 0-1 0 0,0 0 1 0 0,1 1 0 0 0,8-3 0 0 0,-11 5-104 0 0,-1-1 1 0 0,1 1-1 0 0,0 0 1 0 0,-1 0 0 0 0,1 0-1 0 0,-1 0 1 0 0,1 1-1 0 0,0-1 1 0 0,-1 1-1 0 0,1-1 1 0 0,-1 1 0 0 0,1 0-1 0 0,-1 0 1 0 0,0 0-1 0 0,1 0 1 0 0,-1 0-1 0 0,0 1 1 0 0,0-1 0 0 0,0 1-1 0 0,0-1 1 0 0,0 1-1 0 0,2 2 1 0 0,23 25-13 0 0,-1 1-1 0 0,-1 1 1 0 0,-2 1 0 0 0,-2 1 0 0 0,24 46 0 0 0,-37-65-1708 0 0,-7-11 715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7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12755 0 0,'0'0'94'0'0,"2"2"-54"0"0,100 87 74 0 0,-39-27-71 0 0,-46-43-248 0 0,1-1 0 0 0,0-1 0 0 0,2 0 0 0 0,0-2 0 0 0,39 25 0 0 0,-51-37-791 0 0,-1-1-670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1 14883 0 0,'-1'0'26'0'0,"-1"-1"0"0"0,1 1 0 0 0,-1 0-1 0 0,1 0 1 0 0,-1 1 0 0 0,1-1 0 0 0,-1 0 0 0 0,1 0-1 0 0,-1 1 1 0 0,1-1 0 0 0,-1 1 0 0 0,1-1-1 0 0,-1 1 1 0 0,1 0 0 0 0,0-1 0 0 0,-1 1 0 0 0,1 0-1 0 0,0 0 1 0 0,0 0 0 0 0,0 0 0 0 0,-1 0 0 0 0,1 0-1 0 0,0 0 1 0 0,0 1 0 0 0,-1 1 0 0 0,-26 40-602 0 0,21-29 525 0 0,4-10 30 0 0,-194 346-290 0 0,151-259-1855 0 0,34-62 883 0 0</inkml:trace>
  <inkml:trace contextRef="#ctx0" brushRef="#br0" timeOffset="1">658 128 12339 0 0,'1'7'394'0'0,"-1"-1"1"0"0,0 1-1 0 0,0 0 1 0 0,-1 0-1 0 0,0-1 0 0 0,0 1 1 0 0,0 0-1 0 0,-1-1 1 0 0,-3 9-1 0 0,-30 81-783 0 0,1-6-83 0 0,-22 45-3672 0 0,46-115 2380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0 14459 0 0,'0'0'1775'0'0,"-34"14"-3237"0"0,23-3 1447 0 0,-1 0 0 0 0,1 1 0 0 0,1 0-1 0 0,0 1 1 0 0,1 0 0 0 0,-13 23-1 0 0,19-31 3 0 0,1 0 0 0 0,0 0 0 0 0,0 0 0 0 0,1 1 0 0 0,0-1-1 0 0,-1 0 1 0 0,2 1 0 0 0,-1-1 0 0 0,1 1 0 0 0,0-1 0 0 0,0 1 0 0 0,0-1-1 0 0,1 0 1 0 0,-1 1 0 0 0,1-1 0 0 0,1 0 0 0 0,-1 1 0 0 0,1-1 0 0 0,0 0-1 0 0,0 0 1 0 0,0 0 0 0 0,6 8 0 0 0,18 20-4 0 0,-19-25 129 0 0,-1 0 1 0 0,0 1-1 0 0,0-1 1 0 0,8 18 0 0 0,-14-25-87 0 0,1 0 0 0 0,-1 0 0 0 0,0 0 0 0 0,0-1 0 0 0,1 1 0 0 0,-1 0 0 0 0,0 0 0 0 0,0 0 0 0 0,0 0 0 0 0,0 0 0 0 0,0 0 0 0 0,0-1 0 0 0,0 1 1 0 0,0 0-1 0 0,-1 0 0 0 0,1 0 0 0 0,0 0 0 0 0,0 0 0 0 0,-1-1 0 0 0,1 1 0 0 0,-1 0 0 0 0,1 0 0 0 0,0 0 0 0 0,-1-1 0 0 0,0 1 0 0 0,0 0 0 0 0,-1 1 9 0 0,0 0 0 0 0,0-1 0 0 0,0 0 0 0 0,0 1-1 0 0,0-1 1 0 0,0 0 0 0 0,0 0 0 0 0,-1 0 0 0 0,-2 1-1 0 0,-4 0-229 0 0,0 0 0 0 0,-1-1 0 0 0,-17 1-1 0 0,12-2-420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28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47 23341 0 0,'-11'-19'1496'0'0,"1"6"-1456"0"0,7 4-688 0 0,-2 4 608 0 0,0 5-856 0 0,0 4-728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37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1 158 448 0 0,'0'0'19'0'0,"0"-14"5621"0"0,0 9-5296 0 0,3 17-223 0 0,5 21 128 0 0,0 0 0 0 0,3 0 1 0 0,0-1-1 0 0,26 48 0 0 0,-36-79-154 0 0,0 1 0 0 0,0-1 1 0 0,0 0-1 0 0,0 0 0 0 0,0 0 1 0 0,0 0-1 0 0,0 0 0 0 0,0 0 1 0 0,1 0-1 0 0,-1 0 0 0 0,0-1 0 0 0,1 1 1 0 0,-1 0-1 0 0,0-1 0 0 0,1 1 1 0 0,-1-1-1 0 0,1 1 0 0 0,-1-1 1 0 0,1 0-1 0 0,-1 0 0 0 0,1 0 1 0 0,-1 0-1 0 0,1 0 0 0 0,-1 0 1 0 0,1 0-1 0 0,-1 0 0 0 0,1 0 1 0 0,-1-1-1 0 0,1 1 0 0 0,-1-1 1 0 0,1 1-1 0 0,-1-1 0 0 0,0 0 0 0 0,1 1 1 0 0,1-2-1 0 0,7-4 187 0 0,0 0 0 0 0,0-1 0 0 0,15-12 0 0 0,-12 8-108 0 0,115-92 552 0 0,-82 62-1028 0 0,3 3-1 0 0,1 1 0 0 0,97-53 1 0 0,-142 88 164 0 0,1 0 1 0 0,-1-1 0 0 0,1 1 0 0 0,0 1 0 0 0,8-2 0 0 0,-4 2 63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8:39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0 248 2801 0 0,'0'0'384'0'0,"7"4"-908"0"0,6 5 448 0 0,-5-1 81 0 0,0 0 1 0 0,-1 1 0 0 0,-1 0 0 0 0,1 0 0 0 0,-1 0 0 0 0,-1 1-1 0 0,5 10 1 0 0,1 4 153 0 0,1 0-1 0 0,1-1 0 0 0,16 22 1 0 0,-24-39 7 0 0,0 0 1 0 0,1 0-1 0 0,-1 0 1 0 0,1-1-1 0 0,0 1 1 0 0,0-1-1 0 0,1-1 1 0 0,0 1-1 0 0,0-1 1 0 0,0-1-1 0 0,0 1 1 0 0,0-1 0 0 0,1 0-1 0 0,11 2 1 0 0,-5-2-5 0 0,0-2 1 0 0,-1 1 0 0 0,1-2 0 0 0,0 0 0 0 0,0 0 0 0 0,-1-2-1 0 0,1 0 1 0 0,0 0 0 0 0,-1-1 0 0 0,0-1 0 0 0,1 0 0 0 0,-2-1-1 0 0,1 0 1 0 0,0-1 0 0 0,-1 0 0 0 0,0-1 0 0 0,-1-1-1 0 0,1 1 1 0 0,-1-2 0 0 0,15-15 0 0 0,129-147 1000 0 0,-118 125-1105 0 0,2 1-1 0 0,2 2 1 0 0,62-49 0 0 0,-52 60-289 0 0,-24 20-784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39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38 2673 0 0,'-12'-7'378'0'0,"0"1"0"0"0,0 0 0 0 0,-21-7 0 0 0,29 12-328 0 0,0 0 1 0 0,0 0-1 0 0,0 0 0 0 0,-1 0 1 0 0,1 0-1 0 0,0 1 0 0 0,-1 0 1 0 0,1 0-1 0 0,0 0 0 0 0,-1 1 1 0 0,1 0-1 0 0,0-1 0 0 0,-1 1 1 0 0,1 1-1 0 0,-4 1 0 0 0,6-2-56 0 0,1 0 1 0 0,0 0-1 0 0,0 0 0 0 0,0 0 0 0 0,0 1 0 0 0,0-1 0 0 0,0 0 0 0 0,0 1 0 0 0,0-1 0 0 0,1 0 0 0 0,-1 1 1 0 0,0-1-1 0 0,1 1 0 0 0,0 0 0 0 0,-1-1 0 0 0,1 1 0 0 0,0-1 0 0 0,-1 1 0 0 0,1-1 0 0 0,0 1 0 0 0,1 2 0 0 0,-5 17-148 0 0,-3-1 91 0 0,1 0 1 0 0,0 1-1 0 0,2 0 0 0 0,1 0 0 0 0,0 0 0 0 0,2 0 0 0 0,1 36 0 0 0,27 151 193 0 0,-14-124-111 0 0,9 48 9 0 0,-5-37 12 0 0,-5 1 0 0 0,2 121 0 0 0,-15-188-39 0 0,1 18-113 0 0,-8 51 0 0 0,1-54-404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39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1 305 5617 0 0,'7'-17'6'0'0,"2"0"-1"0"0,0 1 1 0 0,1 0-1 0 0,1 0 0 0 0,0 1 1 0 0,1 1-1 0 0,1 0 1 0 0,0 1-1 0 0,1 0 1 0 0,0 1-1 0 0,22-15 1 0 0,-10 10 5 0 0,0 1 0 0 0,1 1 0 0 0,1 2 0 0 0,1 0 0 0 0,0 2 0 0 0,33-8 0 0 0,-48 16-86 0 0,0 0-1 0 0,1 1 1 0 0,26-1 0 0 0,-15 3-159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06:59:40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 3433 0 0,'-56'72'-168'0'0,"-9"16"110"0"0,57-76 46 0 0,1 1 0 0 0,1 0 0 0 0,0 0 0 0 0,1 0 0 0 0,-7 27 0 0 0,8-16 0 0 0,0 0 1 0 0,2 0-1 0 0,0 1 0 0 0,2-1 0 0 0,1 0 0 0 0,1 0 0 0 0,0 0 0 0 0,2 0 0 0 0,1 0 0 0 0,1 0 0 0 0,1-1 0 0 0,1 0 0 0 0,1-1 1 0 0,13 24-1 0 0,-16-36-130 0 0,0-1 0 0 0,1 0 0 0 0,12 14 0 0 0,3-1-343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B207D0F-1AC4-4E10-BEFA-A15E231305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07D0F-1AC4-4E10-BEFA-A15E2313059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32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19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9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5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7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4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1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64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8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1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>
            <a:extLst>
              <a:ext uri="{FF2B5EF4-FFF2-40B4-BE49-F238E27FC236}">
                <a16:creationId xmlns:a16="http://schemas.microsoft.com/office/drawing/2014/main" id="{7AF5B9CF-4A9A-BB31-94B3-45D35D43F2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5381648-C84A-46C5-86F9-23180F6F0DB9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94F726-B96A-D179-39AA-79D2FF5C94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ED9070A-BF6B-7D82-827F-A49528A10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1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2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3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4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2CC267D2-F4CF-66CA-3366-461539B03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4B19179-1945-4B99-8A63-2A3C1C6ACB70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800DCFC-C04C-46A4-6CD3-211D5B1F8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6650" cy="37099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26D610-90ED-0D1E-8E05-B5A04098B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defTabSz="949325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5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8CFF-AC0B-494C-91EF-103B9BB0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19825"/>
            <a:ext cx="2133600" cy="501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EE0555-5454-4748-81A9-33553CA6350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FC18-E234-44DF-8E6D-28D68057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C7D8-A405-43B3-8FF0-C0C71942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7A350-6054-4CCC-B27F-04563631DE94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0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12AC2-7EDC-4161-948C-EBDCE34C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4D64AF-2BBB-4904-A4D0-8B64E2BAC99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79E33-D329-401D-9ED8-24BC7489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60E27-E5A6-44A5-9844-637A546B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34F961-02F5-467F-856D-47664D64739E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2689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BC9F40-69C0-45A1-95BE-A9D322566589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389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55B393-E9B2-4910-9716-EAF98FCBC6C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536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420B52-3949-4960-A9BF-9923BB8127F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824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7E7404-C720-4592-9824-7DACFD2D9B5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16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C0F672-1953-4C2A-9656-EAA6CEBC97CD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903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FEFB34-DD8F-413A-B81F-99A89E2DE9DB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72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D17128-ED44-4962-A124-0141C5309FDB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597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6F331B-12C9-4C0C-8BAA-DFCEEEA7634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1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9681A-625C-4F32-890C-DD3FBD42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E84A0-2C23-4187-8BEE-12EB8835CEB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DCB2-23DD-4854-9E6C-31EDBEDD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551F-A0B4-4130-A464-669054DE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57E6EC-B845-463F-A688-43ACA1C174A1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65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75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7538752E-0EFF-4857-B78D-7225297C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2F2D20-2501-48BD-9468-FD5B7509D11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006134F3-6821-48F4-9AD6-FB69C3FE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2C6E687-FA6A-4C92-BABC-6EFC780B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0BB3D4-7D33-4215-988A-36560C577FA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329815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60975" y="14478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60975" y="39243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92E722E4-1524-41B6-AD04-835EAFCA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F07583-0FCB-4BC1-A3D6-C750C6F34D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4CD91046-4896-481C-B548-897E0ED5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9B0B74FA-56EC-4DED-B3E4-FCE17E76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2C018E-8304-4909-A7B4-1E813A2679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131618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F4BEB-1CA2-47E2-8993-7BAF4292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023333-D011-4FB6-A3F3-5BE74353CF7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4E81D-F48A-47A3-ABD0-B6ECD498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73A40-1637-427C-85AF-68B73B34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405472-4231-4595-A5FD-66D512EE792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02620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2117A-3E9D-4713-B04E-385751F0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7DBF2D-6D0C-46C4-A005-51440F86438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F7BEA-C38B-4833-A3EE-9EF123D6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12EFA-9865-4679-A98B-1001E198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BB804D-041C-459F-922C-A46D83AF85E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98689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43000" y="1295400"/>
            <a:ext cx="38481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43500" y="1295400"/>
            <a:ext cx="3848100" cy="541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-1371600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1A-</a:t>
            </a:r>
            <a:fld id="{68E4E0EC-6A4D-4000-9559-FA7B7022F89F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939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864" y="96840"/>
            <a:ext cx="7158037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326" y="1981200"/>
            <a:ext cx="37544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6164" y="1981200"/>
            <a:ext cx="37544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61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6C28C-A57E-4E22-AE33-A1CD09DE5AC8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4023D-DEB6-4933-A6D1-5A921921B3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79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84EA3-E5C3-4C0E-8C4F-C4A9CDD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19825"/>
            <a:ext cx="2133600" cy="501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16CF7-FB55-4979-BAA1-8BE9C7A4949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6680-9ADA-4BA9-B899-7865CE02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791200"/>
            <a:ext cx="2895600" cy="428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CF263-DC37-4350-9DB1-B6F7EDC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F5EE91F-B636-4827-956E-CAA5CAC8C20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3481646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0A54-B6CE-4B02-805D-0A9103A5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0A3B7-6E09-40B4-B108-6AF9B4EE89B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4DB58-8BCD-4435-9B77-ED4C3C5B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3ED4-73CC-42C0-A5D8-6448FB57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1EA93FE-4FE3-40F3-9A6D-E9A5668BF4E4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52459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DDA1-1CD4-44A2-AC1B-AAD531AE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75E0AC-D94A-4687-A0CC-F168AC402DE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226A-47DF-4DE2-9063-9D0F6A32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02ECB-DCD1-4A8A-9307-994427B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08F2DA-AB2E-4C5D-BF84-CE1169EFC79B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24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3A663-2269-44A0-942C-F98A082F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1A29-47FF-4ABD-8852-FB183CCABB7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99EEA-B736-486E-A19E-8EE8E3A5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36BAF-BCA8-4E28-835F-B091F48D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0C4C07C-28E9-4663-B710-7E455A6FF4D7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66681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F367F-8E20-4968-BAF3-F85694E2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98F85-96C1-41A3-A5EC-D50D97C2AC9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A3AB2-0857-499E-ABBC-43D83A08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85884-A0D7-4099-ABBE-513AE28F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13E8A6E-F87C-40D8-8901-8FDA92613E6D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413700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BE38B-C412-4D21-BC9B-8D841DF8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FE587-3781-46BC-9B6D-DFCB63E7A5EF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76456-4F29-4085-9D64-9E982AC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7ADE-90F3-437B-A564-08A385D4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D4CB18D-3C5B-46BF-8C96-75F8C513E61E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808869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4B5C8-9EA2-40D1-A2A5-8EA3ADD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05385-E22F-431A-8319-707B01FBD065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72-983C-4524-B8C9-6BDC90A6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9C904-0B7A-42DA-A599-112EA058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8E4B22-D707-4C21-AAD2-507DA40FE357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4279902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8D350-8135-42ED-8DB7-0CC0C595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6B981-7457-4FF5-9F3C-B614F2CF0A9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905E6-F594-4A4B-920E-383F2BC7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96E3-26DF-46DE-9A21-CE8C0E96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B14A57E-4BA4-4EF8-B1A3-B4D0907ADA9F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716372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16C63-79E1-484D-B0A6-475D14EB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01D13-EA68-4342-BA06-B69631FCE62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FE7B3-162F-4D6E-82C7-C5654AE9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8D1-0FBE-4A28-AA24-4CCE38C0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5A2B062-9679-4C63-ADF3-9147172B949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3378014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C7D21-FEB3-4F71-9BAB-21DE65CA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7A50E-4549-48E9-8E88-D5B273DF712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B232-D3DC-415D-814C-27566A77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E75D-C4AF-4A59-B1FA-11A8017C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1907A7-82FD-43CC-B0CD-F5F70CFC3F3C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30302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82C7-A5DF-48CD-BFBF-1908E3CA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80543-54F3-4552-902E-EB8E00D5D6E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C447-5D61-4615-8B9C-086428F7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C886-63ED-475C-BD8B-F7281470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FCC1398-7035-481F-AB48-2DA385D6C2E0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33046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0E48-15E2-4479-BCE0-1CDF5203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A1FF8-C4F9-4FC9-9B13-65C7F7376E71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0A30-04E5-48E3-ADFD-71DB8555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EE9-E95A-4DB5-BDA3-9AB8F7A5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E870961-1C62-4073-A3B4-ED9B49CA00D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661787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76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65525F85-8809-469B-9F00-514310CB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04E75-2F2B-4DA8-9A96-0F6C6F560603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D4F5D76B-54FC-482A-8AC1-CECC0422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E72982A-0E09-46AF-AB7D-8B05C6CC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66694B-BF53-4C60-B6CC-EDADFABFA5F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440506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32A23-453B-4E1D-B31A-958301EE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0B324-E768-4332-BD2F-D88191CAE6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A9129-A336-4C08-8782-789D76E9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4268-8B66-46D4-AEAD-8FF5F57C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F65D1D-0A9E-4746-AF73-24403B56D798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18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60976" y="14478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60976" y="39243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632FA51-E1CC-4BE8-B0BD-25DB0691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48876-F399-4107-BAB5-33AD0B6197D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CC01726F-FAAC-4870-8DC5-57F06341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5D1648C-2BB7-4868-9DEE-250CFA3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0840A91-7AC3-448C-B92D-59473B9CBA2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6492646"/>
      </p:ext>
    </p:extLst>
  </p:cSld>
  <p:clrMapOvr>
    <a:masterClrMapping/>
  </p:clrMapOvr>
  <p:transition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3A89E-52FC-49A0-8308-F05BDE27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5F69D-C364-4433-BB07-448FED808DB8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99D0F-C46B-40F2-8E38-256D1310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739EB-644A-443B-BC86-4816146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5C70A7D-3D08-45A2-85F1-B4D02258963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3190611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6A978-6289-4F4F-9357-E5F5B3E4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9D42E-3579-4151-BC6D-CC45565278B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94EFC-D602-4F96-BB6E-298CA4A4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3204-A12A-411A-B42E-E08EDC42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2305A7-21FE-45C4-8C98-9ACC2CCB1AA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621114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1423-B420-40DA-8489-BF3BC3C13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F388E-2060-4B6F-A5A7-9F594163F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4F8F-367C-4196-93C0-01BD7DAB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2214-1904-473E-9129-76F781C3FDC3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52668-7B19-4872-BB26-08BAF5CC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7FA4-32D5-4D3A-BFBA-17CC2468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169432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933B-CFCF-4E7A-941A-095B0869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E8B0-795E-4AB4-AEFE-AF61B040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2B036-AA98-45D2-AB9A-FC573FB1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4B91-0AA8-42D2-96ED-7511668D1E37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6F0E-219C-4AA5-981D-9FC64B8E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64AC-6D5E-4FC5-ABF2-AA24EAFB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43568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9E09-78D7-4A12-A00E-15AC51A6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61B7-D860-44F7-A1C4-1263B27DA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AE5B6-913D-43FD-8E6B-FAE831DE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7280-E79A-451D-AB3E-7CD45848E220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84E05-A5AB-4281-91C6-8E59BC4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0655-45B9-47E9-A059-BBD3650C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7895292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4144-8F2E-4C9D-91B6-F546255D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F2D1-5B20-4905-9E70-AB05052AB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4433D-2A98-4604-BC33-050BDF57C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CE79E-49A2-43A6-B685-E7B77139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5DFE-5D7C-4751-9F03-55B8ADAF8533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74C-2107-4F6F-92B1-44D3114B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AE03B-5653-4BBD-B52B-A7721DC3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328613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DCDC-630B-4A7A-B0FD-30CF08A5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0B2D5-6B87-4A45-AF8B-05C0A5EBD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FC153-AC30-40B0-9B81-3B88D725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CD128-36E5-48A5-93A1-EF8E30C5E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67351-4281-42C9-B6DF-1F4FA3749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028C-88E4-4963-B43D-5C042B10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7602-FB5F-40A1-8123-83A9641C8073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290E8-EE96-43A7-B918-E8CE3603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06B2D-7275-4013-B1FE-2CEEB552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163359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C1B4-513F-48D4-8999-1C600EE0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3F122-E881-4DDE-AB68-5B2ABDB6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22DE1-72FD-4E45-BB0C-278FE2A9D0CF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1E499-DE2A-4392-96FA-151F2049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3E104-84C6-4265-A678-875E2053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4318246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C7D22-18F7-4838-B41F-FFBC598D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AFB-3457-4600-A514-F1CBB8220D46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16E32-D71D-403B-8836-EA2D97DF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1B6DD-2287-40D9-A43B-518183F2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81358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6457E-B1C1-4D29-B513-1D776EC1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AB5FDB-795A-4C6D-A9AB-0F38B336E92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D5BA-FD17-4979-AECD-293F387D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DE22F-DE42-4B5C-A7F3-5E26DF28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5619C-2884-444A-986F-49254E65F6D4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668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F1ED-DE7B-4353-957C-FBAF3CF8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288F-F28C-4E7A-A560-958CB156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E66A0-D3B0-4189-A7E9-D1BFF1091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6F34A-A1F7-4AB1-AA75-6C5F2896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CFD1-371B-4B58-9C50-C7EFB58D5B13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39A59-F840-4273-8017-23059E6F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30E8C-8806-4F2F-BE36-E951C667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9212511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9017-FAA4-492F-BD74-55021283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59FE9-15B4-4757-BE98-D13DBD905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08CF1-6FDD-43E8-9FEF-F2C1961F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C01F-FD48-4B30-BA1F-92B31BA7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215D-86A4-47A6-ABBC-F1F9E0584EFA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AAEBC-4CCA-4D75-83F6-90DADEBC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609EF-B346-47B9-B70B-13AF0D7B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909404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EBC7-9DB0-42EA-82FE-331EB70D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81F39-0911-4DD3-AFDB-113624FEA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05D8E-93E8-439D-A544-80BB494A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C83C9-5967-4694-803D-2B247C2B997A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AE074-FAF3-4897-A1D9-C12EE72E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B2BD-1EF8-4783-910A-E117EBC3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16218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F863BA-A16F-41F4-A901-7E13424A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D05DA-1C7E-4AC2-840C-B3170CB5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201B4-A829-4392-82B2-9D07E709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6CAC-8A65-49B2-B39C-DE0BC63DB771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35D6-DBA4-44DB-8C7E-31EDAC0D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D15B-C343-4D89-BAA1-CA0ACA04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9962988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84EA3-E5C3-4C0E-8C4F-C4A9CDD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19825"/>
            <a:ext cx="2133600" cy="501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61DF0E1B-9228-4A93-8210-F164D6C82338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6680-9ADA-4BA9-B899-7865CE02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CF263-DC37-4350-9DB1-B6F7EDC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1F5EE91F-B636-4827-956E-CAA5CAC8C203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104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0A54-B6CE-4B02-805D-0A9103A5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65387E1B-CAA1-485D-807D-BF971124ECFE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4DB58-8BCD-4435-9B77-ED4C3C5B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3ED4-73CC-42C0-A5D8-6448FB57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B1EA93FE-4FE3-40F3-9A6D-E9A5668BF4E4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2370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3A663-2269-44A0-942C-F98A082F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32EBE698-3373-4894-93D3-83473F366375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99EEA-B736-486E-A19E-8EE8E3A5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36BAF-BCA8-4E28-835F-B091F48D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30C4C07C-28E9-4663-B710-7E455A6FF4D7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580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F367F-8E20-4968-BAF3-F85694E2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AFBE0054-E84A-4DBE-8139-1FF6A7387B4D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A3AB2-0857-499E-ABBC-43D83A08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85884-A0D7-4099-ABBE-513AE28F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E13E8A6E-F87C-40D8-8901-8FDA92613E6D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648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BE38B-C412-4D21-BC9B-8D841DF8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AC63B37B-F080-4200-B894-D8A5CAA5355C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76456-4F29-4085-9D64-9E982AC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7ADE-90F3-437B-A564-08A385D4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4D4CB18D-3C5B-46BF-8C96-75F8C513E61E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046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4B5C8-9EA2-40D1-A2A5-8EA3ADD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519D6FB4-9B44-4B74-932A-C044E7AA3C3D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72-983C-4524-B8C9-6BDC90A6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9C904-0B7A-42DA-A599-112EA058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968E4B22-D707-4C21-AAD2-507DA40FE357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9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10C04-4DF3-40B6-9FA9-FF726B53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FA1C8D-22D3-411F-83F1-D27A335DE7B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89DAA-5EB7-4A5C-97CD-6A7376A7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581CB-1F4E-4781-8B81-1A56ED88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CABE78-AE29-413F-8238-7116B23DA4C5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2788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8D350-8135-42ED-8DB7-0CC0C595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63818234-68E2-4D20-8B42-743B5EF473FD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905E6-F594-4A4B-920E-383F2BC7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96E3-26DF-46DE-9A21-CE8C0E96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3B14A57E-4BA4-4EF8-B1A3-B4D0907ADA9F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56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16C63-79E1-484D-B0A6-475D14EB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D9C17281-3083-4DAA-9764-DF0057CA1C3A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FE7B3-162F-4D6E-82C7-C5654AE9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8D1-0FBE-4A28-AA24-4CCE38C0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15A2B062-9679-4C63-ADF3-9147172B9493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533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C7D21-FEB3-4F71-9BAB-21DE65CA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17643088-977D-46CC-8CB3-043ADE01E19E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B232-D3DC-415D-814C-27566A77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E75D-C4AF-4A59-B1FA-11A8017C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6D1907A7-82FD-43CC-B0CD-F5F70CFC3F3C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310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82C7-A5DF-48CD-BFBF-1908E3CA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3FC03F99-F2D8-483F-85EC-EA56537CEB10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C447-5D61-4615-8B9C-086428F7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C886-63ED-475C-BD8B-F7281470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6FCC1398-7035-481F-AB48-2DA385D6C2E0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97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0E48-15E2-4479-BCE0-1CDF5203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A43EF89D-9BC7-46B1-8F7F-4532C0DC23C2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0A30-04E5-48E3-ADFD-71DB8555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EE9-E95A-4DB5-BDA3-9AB8F7A5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CE870961-1C62-4073-A3B4-ED9B49CA00D3}" type="slidenum">
              <a:rPr lang="en-US" altLang="en-UG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G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3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76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65525F85-8809-469B-9F00-514310CB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9A40DD63-86CF-4F33-8729-7D17C2DC83BC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D4F5D76B-54FC-482A-8AC1-CECC0422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E72982A-0E09-46AF-AB7D-8B05C6CC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3566694B-BF53-4C60-B6CC-EDADFABFA5F4}" type="slidenum">
              <a:rPr lang="en-US" altLang="en-US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563591"/>
      </p:ext>
    </p:extLst>
  </p:cSld>
  <p:clrMapOvr>
    <a:masterClrMapping/>
  </p:clrMapOvr>
  <p:transition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60976" y="14478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60976" y="39243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632FA51-E1CC-4BE8-B0BD-25DB0691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7E1303C8-493F-4A24-B220-E681063AA4A2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CC01726F-FAAC-4870-8DC5-57F06341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5D1648C-2BB7-4868-9DEE-250CFA3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30840A91-7AC3-448C-B92D-59473B9CBA2E}" type="slidenum">
              <a:rPr lang="en-US" altLang="en-US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50609"/>
      </p:ext>
    </p:extLst>
  </p:cSld>
  <p:clrMapOvr>
    <a:masterClrMapping/>
  </p:clrMapOvr>
  <p:transition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3A89E-52FC-49A0-8308-F05BDE27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7DE8BA20-9CB2-4990-9101-8F74074505E1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99D0F-C46B-40F2-8E38-256D1310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739EB-644A-443B-BC86-4816146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65C70A7D-3D08-45A2-85F1-B4D02258963C}" type="slidenum">
              <a:rPr lang="en-US" altLang="en-US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39261"/>
      </p:ext>
    </p:extLst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6A978-6289-4F4F-9357-E5F5B3E4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fld id="{EE9290FA-B6B0-4E0C-BDB6-F38C6043A450}" type="datetime1">
              <a:rPr lang="en-US" sz="1200" smtClean="0">
                <a:solidFill>
                  <a:prstClr val="black"/>
                </a:solidFill>
              </a:rPr>
              <a:t>6/10/2024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94EFC-D602-4F96-BB6E-298CA4A4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3204-A12A-411A-B42E-E08EDC42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fld id="{ED2305A7-21FE-45C4-8C98-9ACC2CCB1AA4}" type="slidenum">
              <a:rPr lang="en-US" altLang="en-US" sz="1200" smtClean="0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17599"/>
      </p:ext>
    </p:extLst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84EA3-E5C3-4C0E-8C4F-C4A9CDD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19825"/>
            <a:ext cx="2133600" cy="501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81EE2-11E1-40DE-8CDA-282DAF619721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6680-9ADA-4BA9-B899-7865CE02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CF263-DC37-4350-9DB1-B6F7EDC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F5EE91F-B636-4827-956E-CAA5CAC8C20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406139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9734C-8923-43E6-A6EC-826CC86A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F982B6-0048-447A-B4D2-A783337AAC9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D67D-80C9-4CFC-9B90-0B567955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70F2A-75B5-4EB6-9781-11FBF873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AF752-C157-437F-B2D3-0826183309D6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660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0A54-B6CE-4B02-805D-0A9103A5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86743-10E6-4588-BD8C-0F9E8D7C6ADB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4DB58-8BCD-4435-9B77-ED4C3C5B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3ED4-73CC-42C0-A5D8-6448FB57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1EA93FE-4FE3-40F3-9A6D-E9A5668BF4E4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234497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3A663-2269-44A0-942C-F98A082F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1E85F5-673C-46EB-A363-8833FC492F6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99EEA-B736-486E-A19E-8EE8E3A5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36BAF-BCA8-4E28-835F-B091F48D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0C4C07C-28E9-4663-B710-7E455A6FF4D7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8435807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F367F-8E20-4968-BAF3-F85694E2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E2D76-7EA4-43D6-848D-B2C83DE75E4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A3AB2-0857-499E-ABBC-43D83A08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85884-A0D7-4099-ABBE-513AE28F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13E8A6E-F87C-40D8-8901-8FDA92613E6D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1814629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BE38B-C412-4D21-BC9B-8D841DF8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3995C-2C13-40F5-8BF7-D51E863C0EA5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76456-4F29-4085-9D64-9E982AC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7ADE-90F3-437B-A564-08A385D4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D4CB18D-3C5B-46BF-8C96-75F8C513E61E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817396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4B5C8-9EA2-40D1-A2A5-8EA3ADD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4CDEF-C8E8-41EE-A094-D8491A42A558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72-983C-4524-B8C9-6BDC90A6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9C904-0B7A-42DA-A599-112EA058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8E4B22-D707-4C21-AAD2-507DA40FE357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3032041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8D350-8135-42ED-8DB7-0CC0C595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E4232-B5F0-4B94-A794-4AC731A54EE7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905E6-F594-4A4B-920E-383F2BC7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96E3-26DF-46DE-9A21-CE8C0E96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B14A57E-4BA4-4EF8-B1A3-B4D0907ADA9F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40304823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16C63-79E1-484D-B0A6-475D14EB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CCF7B-D82F-4062-B00D-ECF5B173E54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FE7B3-162F-4D6E-82C7-C5654AE9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8D1-0FBE-4A28-AA24-4CCE38C0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5A2B062-9679-4C63-ADF3-9147172B949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7156664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C7D21-FEB3-4F71-9BAB-21DE65CA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BD674-5B0B-4E84-B4D4-3C6FF89F200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B232-D3DC-415D-814C-27566A77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E75D-C4AF-4A59-B1FA-11A8017C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1907A7-82FD-43CC-B0CD-F5F70CFC3F3C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186657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82C7-A5DF-48CD-BFBF-1908E3CA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EAE1B-EE4C-41B1-AD66-83DE8DFBBA43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C447-5D61-4615-8B9C-086428F7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C886-63ED-475C-BD8B-F7281470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FCC1398-7035-481F-AB48-2DA385D6C2E0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8580466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0E48-15E2-4479-BCE0-1CDF5203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BED8A-BB41-42E2-93FD-E6DE20A722D9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0A30-04E5-48E3-ADFD-71DB8555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EE9-E95A-4DB5-BDA3-9AB8F7A5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E870961-1C62-4073-A3B4-ED9B49CA00D3}" type="slidenum">
              <a:rPr lang="en-US" altLang="en-UG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68556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B1A5D-7F2A-4331-B37F-5B617811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147E2C-873B-418F-9267-C0DEDEC4B91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8087-55B9-4BD7-9FBD-78ED51CA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C6D56-7437-482B-9D1F-FFF6AF22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A88B15-7C2A-4921-92A6-8BB8ED4B0C11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105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76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65525F85-8809-469B-9F00-514310CB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A3936-86D1-4E88-8D48-6B102EDC0BA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D4F5D76B-54FC-482A-8AC1-CECC0422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E72982A-0E09-46AF-AB7D-8B05C6CC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66694B-BF53-4C60-B6CC-EDADFABFA5F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5210856"/>
      </p:ext>
    </p:extLst>
  </p:cSld>
  <p:clrMapOvr>
    <a:masterClrMapping/>
  </p:clrMapOvr>
  <p:transition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1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1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60976" y="14478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60976" y="3924300"/>
            <a:ext cx="3673475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632FA51-E1CC-4BE8-B0BD-25DB0691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1841B-DD71-43D1-A045-C58328DB099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CC01726F-FAAC-4870-8DC5-57F06341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5D1648C-2BB7-4868-9DEE-250CFA3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0840A91-7AC3-448C-B92D-59473B9CBA2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2858322"/>
      </p:ext>
    </p:extLst>
  </p:cSld>
  <p:clrMapOvr>
    <a:masterClrMapping/>
  </p:clrMapOvr>
  <p:transition>
    <p:push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3A89E-52FC-49A0-8308-F05BDE27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6CFFB-4115-4D8D-B4F8-AE1989DC2208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99D0F-C46B-40F2-8E38-256D1310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739EB-644A-443B-BC86-4816146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5C70A7D-3D08-45A2-85F1-B4D02258963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3451230"/>
      </p:ext>
    </p:extLst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6A978-6289-4F4F-9357-E5F5B3E4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A8C3D-3EE5-461A-AAE6-08CD3E35AE1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94EFC-D602-4F96-BB6E-298CA4A4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3204-A12A-411A-B42E-E08EDC42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2305A7-21FE-45C4-8C98-9ACC2CCB1AA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9161777"/>
      </p:ext>
    </p:extLst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0FE7-9AF7-4055-8B03-549693B1D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618FF-D035-4EA5-A00D-7AC14E071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5A4-DB01-4F03-BFB3-3B960668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8F8F-8FB0-4612-87FB-CBEAB3BDB07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C30B-9193-4BBA-B64F-CC359691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D28-E3A5-40CE-B037-8D8CB66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5EE91F-B636-4827-956E-CAA5CAC8C203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5509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DB25-7BDD-4394-9A9C-3AA43F75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CFEC-1681-4512-A819-654F17A7D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34FCE-C952-4E9A-B425-5CE22746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9D76D7-12C8-4233-AA70-1725656648F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E0655-63F2-44A2-8300-63A18A3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A0B99-22D5-49CB-BE81-8F41AC22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EA93FE-4FE3-40F3-9A6D-E9A5668BF4E4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5405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8453-ED98-4721-BAB1-BF063816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67231-DEA2-49EC-AC35-69A5098AA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3E1-99A1-419A-B972-E850B6D0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ED5F1A-C0DC-4588-8F2F-76845DA5ED76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B542-98F3-438B-AE93-041CCEAD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C707-063C-4657-8A76-CFC35358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C4C07C-28E9-4663-B710-7E455A6FF4D7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4985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F1A1-4AEC-4043-9B11-A987B3EF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4835-2091-433C-A0BB-C8BD74BB9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6034E-54FE-437D-A602-7D6E77ACD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31D9E-3C8B-4C13-9DD6-56DBCD22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69E7BD-CDAA-4E2A-97DF-4AB0486E3B5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F3705-86C6-4964-9178-8947984B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694E-5700-4163-94F8-98D749F9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E8A6E-F87C-40D8-8901-8FDA92613E6D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9926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335-D2C7-4CB4-8304-A3834220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A7F0-4274-4259-AE58-452306146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D7BB2-A8C5-46FC-B16A-546D6EF96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C43EF-4C54-452D-AA55-2EC67D1BB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7DACC-7402-4035-973B-0DCD09DC6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35C36-07BA-4C08-B74A-20814D87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9FC75-BCE2-4BBA-92B4-FECC3F6DD4E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72EBC-D8C6-4A38-94FD-44BBBCFC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DA7E0-D41C-41A1-B7F2-B1A380A9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4CB18D-3C5B-46BF-8C96-75F8C513E61E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4417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5F0F-4135-4237-9CC0-491C7EFB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CEBF0-1E60-4023-A64A-3AD2BF12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B3812-4F42-469D-87C7-CC85A94D86B5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B0C5B-F086-4D64-9826-0D776E6D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E4D4-0DA5-471D-B0EA-092B6490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8E4B22-D707-4C21-AAD2-507DA40FE357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2042-F530-43CC-90A7-1F05D30B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43F785-DDE0-4B06-B7EF-100B149EE50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AAC99-1B27-457D-BB33-A5A5FBF1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313C6-4589-4C7B-A54F-78436994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BC03EA-8B5E-4A75-A364-1DAA641EA432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4077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3D13F-E81F-477E-B323-1680812B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5E39D-72BD-4DD6-950B-8E3C9C3D35A3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A734-A55F-4CCF-8622-9B866839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B794-3AA6-476B-A923-1700AF15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14A57E-4BA4-4EF8-B1A3-B4D0907ADA9F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8449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BE01-00E2-4E3C-90AB-BECA1A2D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A0E-ABFB-4B3E-BB77-503B6719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D162-1F51-487E-ABCA-8A4CF39AE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8889F-6606-4051-B361-45F02966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9C46FC-5EBA-4138-A48C-1BF9FE3A4413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08069-786F-45BB-B6C5-BD36E308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0086E-209E-4D39-A9FA-F98D5BB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A2B062-9679-4C63-ADF3-9147172B9493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87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6098-C1E7-4173-BA85-3ADDBCC1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3BDAD-3B50-46CF-A219-F00F75039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38613-2134-4237-AD54-B4E132E85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D8102-E91D-4B6F-9F53-F52F75B0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662E13-C222-4561-A67E-9DCEABB3B66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871D2-C998-4917-A6B6-B130C5F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EF2CF-4D3E-451B-A3D3-2EC20CF8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907A7-82FD-43CC-B0CD-F5F70CFC3F3C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2043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4685-76D3-461D-B164-0AD00363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EBF75-23CC-4089-B1DD-944A4D49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59190-A023-4EE8-B5A0-36533E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060D7-34FB-4130-B3C2-A66601548E1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C87DA-F368-4EA7-9072-3636175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B56D4-D721-40E5-93C6-E8FA4D34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CC1398-7035-481F-AB48-2DA385D6C2E0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9877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18DFE-FD16-4E1B-B7FD-712A188EE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457BB-982B-4FFB-990D-4861D9540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93F7-418C-4DC8-8C82-B441F544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E3060E-F573-483C-A8A7-0F5D6C1C20B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8F5D2-F860-40F6-9667-27E8DD50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147A-462C-4B36-A7A4-91BC6597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870961-1C62-4073-A3B4-ED9B49CA00D3}" type="slidenum">
              <a:rPr kumimoji="0" lang="en-US" altLang="en-U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2514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0FE7-9AF7-4055-8B03-549693B1D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618FF-D035-4EA5-A00D-7AC14E071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5A4-DB01-4F03-BFB3-3B960668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520719-92A0-4ED2-B984-8A4733C34D6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C30B-9193-4BBA-B64F-CC359691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D28-E3A5-40CE-B037-8D8CB66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E91F-B636-4827-956E-CAA5CAC8C203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7496474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DB25-7BDD-4394-9A9C-3AA43F75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CFEC-1681-4512-A819-654F17A7D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34FCE-C952-4E9A-B425-5CE22746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11B648-9F8A-4C24-93EC-95412232555D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E0655-63F2-44A2-8300-63A18A3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A0B99-22D5-49CB-BE81-8F41AC22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93FE-4FE3-40F3-9A6D-E9A5668BF4E4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9520870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8453-ED98-4721-BAB1-BF063816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67231-DEA2-49EC-AC35-69A5098AA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3E1-99A1-419A-B972-E850B6D0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485E21-7A94-4247-BCDC-7274A37F799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B542-98F3-438B-AE93-041CCEAD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C707-063C-4657-8A76-CFC35358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C07C-28E9-4663-B710-7E455A6FF4D7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3090453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F1A1-4AEC-4043-9B11-A987B3EF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4835-2091-433C-A0BB-C8BD74BB9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6034E-54FE-437D-A602-7D6E77ACD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31D9E-3C8B-4C13-9DD6-56DBCD22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7C31F5-24E9-4CBC-8DE0-95A46DEC7BD3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F3705-86C6-4964-9178-8947984B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694E-5700-4163-94F8-98D749F9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8A6E-F87C-40D8-8901-8FDA92613E6D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8131744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335-D2C7-4CB4-8304-A3834220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A7F0-4274-4259-AE58-452306146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D7BB2-A8C5-46FC-B16A-546D6EF96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C43EF-4C54-452D-AA55-2EC67D1BB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7DACC-7402-4035-973B-0DCD09DC6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35C36-07BA-4C08-B74A-20814D87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24B96B-AA5C-492F-942B-0F4AFDE34C7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72EBC-D8C6-4A38-94FD-44BBBCFC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DA7E0-D41C-41A1-B7F2-B1A380A9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B18D-3C5B-46BF-8C96-75F8C513E61E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154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69195-508B-4903-A337-C4C9C559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913FF1-6C29-43E0-B454-BB9520594C8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6/10/2024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E8EAD-951A-41F4-BADF-689F3113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1E4EF-8494-4B46-9490-7BF9BC58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05FA82-76A5-4738-8BF1-F5904500A493}" type="slidenum">
              <a:rPr kumimoji="0" lang="en-US" altLang="en-UG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843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5F0F-4135-4237-9CC0-491C7EFB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CEBF0-1E60-4023-A64A-3AD2BF12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FC49D-1BF3-4290-996E-0B1A506B6DB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B0C5B-F086-4D64-9826-0D776E6D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E4D4-0DA5-471D-B0EA-092B6490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4B22-D707-4C21-AAD2-507DA40FE357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8005250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3D13F-E81F-477E-B323-1680812B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C1ECB0-FCB0-4AB1-843B-E02765B89B95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A734-A55F-4CCF-8622-9B866839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B794-3AA6-476B-A923-1700AF15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A57E-4BA4-4EF8-B1A3-B4D0907ADA9F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9257856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BE01-00E2-4E3C-90AB-BECA1A2D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A0E-ABFB-4B3E-BB77-503B6719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D162-1F51-487E-ABCA-8A4CF39AE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8889F-6606-4051-B361-45F02966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3F8E1-46D5-454C-806D-1C84827463A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08069-786F-45BB-B6C5-BD36E308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0086E-209E-4D39-A9FA-F98D5BB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B062-9679-4C63-ADF3-9147172B9493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10768775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6098-C1E7-4173-BA85-3ADDBCC1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3BDAD-3B50-46CF-A219-F00F75039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38613-2134-4237-AD54-B4E132E85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D8102-E91D-4B6F-9F53-F52F75B0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E0CEFB-04F8-42B6-9863-2C338423610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871D2-C998-4917-A6B6-B130C5F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EF2CF-4D3E-451B-A3D3-2EC20CF8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07A7-82FD-43CC-B0CD-F5F70CFC3F3C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42226753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4685-76D3-461D-B164-0AD00363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EBF75-23CC-4089-B1DD-944A4D49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59190-A023-4EE8-B5A0-36533E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421879-3E3F-4C38-8E0D-5B1689020E1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C87DA-F368-4EA7-9072-3636175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B56D4-D721-40E5-93C6-E8FA4D34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1398-7035-481F-AB48-2DA385D6C2E0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7420279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18DFE-FD16-4E1B-B7FD-712A188EE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457BB-982B-4FFB-990D-4861D9540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93F7-418C-4DC8-8C82-B441F544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771F5-0428-4ED3-94B6-D99213C70AB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8F5D2-F860-40F6-9667-27E8DD50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147A-462C-4B36-A7A4-91BC6597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70961-1C62-4073-A3B4-ED9B49CA00D3}" type="slidenum">
              <a:rPr lang="en-US" altLang="en-UG" smtClean="0"/>
              <a:pPr/>
              <a:t>‹#›</a:t>
            </a:fld>
            <a:endParaRPr lang="en-US" altLang="en-UG" dirty="0"/>
          </a:p>
        </p:txBody>
      </p:sp>
    </p:spTree>
    <p:extLst>
      <p:ext uri="{BB962C8B-B14F-4D97-AF65-F5344CB8AC3E}">
        <p14:creationId xmlns:p14="http://schemas.microsoft.com/office/powerpoint/2010/main" val="29927014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CF1BB-E99A-4910-A5DE-C65D358B24C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6/10/2024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E6CC6-4916-7646-B195-9061B325F3B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8411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748D5E-FBB4-441A-9D5B-02288EF3A77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082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E2F723-4982-4524-9E6F-00821277CA9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36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346637-0D6D-4C6F-90CD-A151B2BCB4C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E6CC6-4916-7646-B195-9061B325F3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67A066A-D0A7-479D-A93F-CE5DFEF250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30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A3CC0A2-6E74-4F38-858D-1BE14A602D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530475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5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860" r:id="rId16"/>
    <p:sldLayoutId id="2147483861" r:id="rId17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6A27A60-D634-42AA-946A-76D611E1BA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30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2C1437AB-AD89-4162-90BA-B72CBB0F1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530477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87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B1F07-F524-42F6-835A-2FEE4DED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B3368-18FC-41AD-A77C-885D323C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15532-CBAD-43F3-9774-F1FEFD69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27EA-BE59-448F-A649-54D90C169984}" type="datetime1">
              <a:rPr lang="en-US" smtClean="0"/>
              <a:t>6/10/2024</a:t>
            </a:fld>
            <a:endParaRPr lang="en-U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26191-1BF4-4479-868B-C97838DE1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ED7B7-212A-4AA8-A6DD-ACCF0969F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185A4-46D2-460D-B2B2-CA66C33D598D}" type="slidenum">
              <a:rPr lang="en-UG" smtClean="0"/>
              <a:t>‹#›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85424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6A27A60-D634-42AA-946A-76D611E1BA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30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2C1437AB-AD89-4162-90BA-B72CBB0F1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530477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30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6A27A60-D634-42AA-946A-76D611E1BA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30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2C1437AB-AD89-4162-90BA-B72CBB0F1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530477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69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7C82F-8F40-43C7-BC11-F326E3CD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0F69-4913-4AB6-AC09-F0DA631A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7D85C-CC6E-4CB7-AACE-763C440A4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38684C-545E-436B-8E42-B233FC99E9A5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6/10/2024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2259-63CB-4713-9951-25938F7C7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4EF7-876C-438E-B5AB-6B6A4EC6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651C95-24C6-4DDA-A9AE-0808B4D50CB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60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7C82F-8F40-43C7-BC11-F326E3CD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0F69-4913-4AB6-AC09-F0DA631A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7D85C-CC6E-4CB7-AACE-763C440A4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fld id="{2D8FEE0F-ED2B-4971-B014-7BA1037238B7}" type="datetime1">
              <a:rPr lang="en-US" sz="1400" smtClean="0">
                <a:solidFill>
                  <a:schemeClr val="tx2"/>
                </a:solidFill>
              </a:rPr>
              <a:t>6/10/2024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2259-63CB-4713-9951-25938F7C7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4EF7-876C-438E-B5AB-6B6A4EC6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51C95-24C6-4DDA-A9AE-0808B4D50C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5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8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31240"/>
            <a:ext cx="8229600" cy="397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8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31240"/>
            <a:ext cx="8229600" cy="397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6.png"/><Relationship Id="rId13" Type="http://schemas.openxmlformats.org/officeDocument/2006/relationships/customXml" Target="../ink/ink958.xml"/><Relationship Id="rId3" Type="http://schemas.openxmlformats.org/officeDocument/2006/relationships/customXml" Target="../ink/ink953.xml"/><Relationship Id="rId7" Type="http://schemas.openxmlformats.org/officeDocument/2006/relationships/customXml" Target="../ink/ink955.xml"/><Relationship Id="rId12" Type="http://schemas.openxmlformats.org/officeDocument/2006/relationships/image" Target="../media/image958.png"/><Relationship Id="rId2" Type="http://schemas.openxmlformats.org/officeDocument/2006/relationships/image" Target="../media/image953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955.png"/><Relationship Id="rId11" Type="http://schemas.openxmlformats.org/officeDocument/2006/relationships/customXml" Target="../ink/ink957.xml"/><Relationship Id="rId5" Type="http://schemas.openxmlformats.org/officeDocument/2006/relationships/customXml" Target="../ink/ink954.xml"/><Relationship Id="rId15" Type="http://schemas.openxmlformats.org/officeDocument/2006/relationships/customXml" Target="../ink/ink959.xml"/><Relationship Id="rId10" Type="http://schemas.openxmlformats.org/officeDocument/2006/relationships/image" Target="../media/image957.png"/><Relationship Id="rId4" Type="http://schemas.openxmlformats.org/officeDocument/2006/relationships/image" Target="../media/image954.png"/><Relationship Id="rId9" Type="http://schemas.openxmlformats.org/officeDocument/2006/relationships/customXml" Target="../ink/ink956.xml"/><Relationship Id="rId14" Type="http://schemas.openxmlformats.org/officeDocument/2006/relationships/image" Target="../media/image95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3.png"/><Relationship Id="rId21" Type="http://schemas.openxmlformats.org/officeDocument/2006/relationships/customXml" Target="../ink/ink969.xml"/><Relationship Id="rId42" Type="http://schemas.openxmlformats.org/officeDocument/2006/relationships/image" Target="../media/image981.png"/><Relationship Id="rId47" Type="http://schemas.openxmlformats.org/officeDocument/2006/relationships/customXml" Target="../ink/ink982.xml"/><Relationship Id="rId63" Type="http://schemas.openxmlformats.org/officeDocument/2006/relationships/customXml" Target="../ink/ink990.xml"/><Relationship Id="rId68" Type="http://schemas.openxmlformats.org/officeDocument/2006/relationships/image" Target="../media/image994.png"/><Relationship Id="rId2" Type="http://schemas.openxmlformats.org/officeDocument/2006/relationships/image" Target="../media/image961.png"/><Relationship Id="rId16" Type="http://schemas.openxmlformats.org/officeDocument/2006/relationships/image" Target="../media/image968.png"/><Relationship Id="rId29" Type="http://schemas.openxmlformats.org/officeDocument/2006/relationships/customXml" Target="../ink/ink973.xml"/><Relationship Id="rId11" Type="http://schemas.openxmlformats.org/officeDocument/2006/relationships/customXml" Target="../ink/ink964.xml"/><Relationship Id="rId24" Type="http://schemas.openxmlformats.org/officeDocument/2006/relationships/image" Target="../media/image972.png"/><Relationship Id="rId32" Type="http://schemas.openxmlformats.org/officeDocument/2006/relationships/image" Target="../media/image976.png"/><Relationship Id="rId37" Type="http://schemas.openxmlformats.org/officeDocument/2006/relationships/customXml" Target="../ink/ink977.xml"/><Relationship Id="rId40" Type="http://schemas.openxmlformats.org/officeDocument/2006/relationships/image" Target="../media/image980.png"/><Relationship Id="rId45" Type="http://schemas.openxmlformats.org/officeDocument/2006/relationships/customXml" Target="../ink/ink981.xml"/><Relationship Id="rId53" Type="http://schemas.openxmlformats.org/officeDocument/2006/relationships/customXml" Target="../ink/ink985.xml"/><Relationship Id="rId58" Type="http://schemas.openxmlformats.org/officeDocument/2006/relationships/image" Target="../media/image989.png"/><Relationship Id="rId66" Type="http://schemas.openxmlformats.org/officeDocument/2006/relationships/image" Target="../media/image993.png"/><Relationship Id="rId74" Type="http://schemas.openxmlformats.org/officeDocument/2006/relationships/image" Target="../media/image997.png"/><Relationship Id="rId5" Type="http://schemas.openxmlformats.org/officeDocument/2006/relationships/customXml" Target="../ink/ink961.xml"/><Relationship Id="rId61" Type="http://schemas.openxmlformats.org/officeDocument/2006/relationships/customXml" Target="../ink/ink989.xml"/><Relationship Id="rId19" Type="http://schemas.openxmlformats.org/officeDocument/2006/relationships/customXml" Target="../ink/ink968.xml"/><Relationship Id="rId14" Type="http://schemas.openxmlformats.org/officeDocument/2006/relationships/image" Target="../media/image967.png"/><Relationship Id="rId22" Type="http://schemas.openxmlformats.org/officeDocument/2006/relationships/image" Target="../media/image971.png"/><Relationship Id="rId27" Type="http://schemas.openxmlformats.org/officeDocument/2006/relationships/customXml" Target="../ink/ink972.xml"/><Relationship Id="rId30" Type="http://schemas.openxmlformats.org/officeDocument/2006/relationships/image" Target="../media/image975.png"/><Relationship Id="rId35" Type="http://schemas.openxmlformats.org/officeDocument/2006/relationships/customXml" Target="../ink/ink976.xml"/><Relationship Id="rId43" Type="http://schemas.openxmlformats.org/officeDocument/2006/relationships/customXml" Target="../ink/ink980.xml"/><Relationship Id="rId48" Type="http://schemas.openxmlformats.org/officeDocument/2006/relationships/image" Target="../media/image984.png"/><Relationship Id="rId56" Type="http://schemas.openxmlformats.org/officeDocument/2006/relationships/image" Target="../media/image988.png"/><Relationship Id="rId64" Type="http://schemas.openxmlformats.org/officeDocument/2006/relationships/image" Target="../media/image992.png"/><Relationship Id="rId69" Type="http://schemas.openxmlformats.org/officeDocument/2006/relationships/customXml" Target="../ink/ink993.xml"/><Relationship Id="rId8" Type="http://schemas.openxmlformats.org/officeDocument/2006/relationships/image" Target="../media/image964.png"/><Relationship Id="rId51" Type="http://schemas.openxmlformats.org/officeDocument/2006/relationships/customXml" Target="../ink/ink984.xml"/><Relationship Id="rId72" Type="http://schemas.openxmlformats.org/officeDocument/2006/relationships/image" Target="../media/image996.png"/><Relationship Id="rId3" Type="http://schemas.openxmlformats.org/officeDocument/2006/relationships/customXml" Target="../ink/ink960.xml"/><Relationship Id="rId12" Type="http://schemas.openxmlformats.org/officeDocument/2006/relationships/image" Target="../media/image966.png"/><Relationship Id="rId17" Type="http://schemas.openxmlformats.org/officeDocument/2006/relationships/customXml" Target="../ink/ink967.xml"/><Relationship Id="rId25" Type="http://schemas.openxmlformats.org/officeDocument/2006/relationships/customXml" Target="../ink/ink971.xml"/><Relationship Id="rId33" Type="http://schemas.openxmlformats.org/officeDocument/2006/relationships/customXml" Target="../ink/ink975.xml"/><Relationship Id="rId38" Type="http://schemas.openxmlformats.org/officeDocument/2006/relationships/image" Target="../media/image979.png"/><Relationship Id="rId46" Type="http://schemas.openxmlformats.org/officeDocument/2006/relationships/image" Target="../media/image983.png"/><Relationship Id="rId59" Type="http://schemas.openxmlformats.org/officeDocument/2006/relationships/customXml" Target="../ink/ink988.xml"/><Relationship Id="rId67" Type="http://schemas.openxmlformats.org/officeDocument/2006/relationships/customXml" Target="../ink/ink992.xml"/><Relationship Id="rId20" Type="http://schemas.openxmlformats.org/officeDocument/2006/relationships/image" Target="../media/image970.png"/><Relationship Id="rId41" Type="http://schemas.openxmlformats.org/officeDocument/2006/relationships/customXml" Target="../ink/ink979.xml"/><Relationship Id="rId54" Type="http://schemas.openxmlformats.org/officeDocument/2006/relationships/image" Target="../media/image987.png"/><Relationship Id="rId62" Type="http://schemas.openxmlformats.org/officeDocument/2006/relationships/image" Target="../media/image991.png"/><Relationship Id="rId70" Type="http://schemas.openxmlformats.org/officeDocument/2006/relationships/image" Target="../media/image995.png"/><Relationship Id="rId75" Type="http://schemas.openxmlformats.org/officeDocument/2006/relationships/customXml" Target="../ink/ink99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963.png"/><Relationship Id="rId15" Type="http://schemas.openxmlformats.org/officeDocument/2006/relationships/customXml" Target="../ink/ink966.xml"/><Relationship Id="rId23" Type="http://schemas.openxmlformats.org/officeDocument/2006/relationships/customXml" Target="../ink/ink970.xml"/><Relationship Id="rId28" Type="http://schemas.openxmlformats.org/officeDocument/2006/relationships/image" Target="../media/image974.png"/><Relationship Id="rId36" Type="http://schemas.openxmlformats.org/officeDocument/2006/relationships/image" Target="../media/image978.png"/><Relationship Id="rId49" Type="http://schemas.openxmlformats.org/officeDocument/2006/relationships/customXml" Target="../ink/ink983.xml"/><Relationship Id="rId57" Type="http://schemas.openxmlformats.org/officeDocument/2006/relationships/customXml" Target="../ink/ink987.xml"/><Relationship Id="rId10" Type="http://schemas.openxmlformats.org/officeDocument/2006/relationships/image" Target="../media/image965.png"/><Relationship Id="rId31" Type="http://schemas.openxmlformats.org/officeDocument/2006/relationships/customXml" Target="../ink/ink974.xml"/><Relationship Id="rId44" Type="http://schemas.openxmlformats.org/officeDocument/2006/relationships/image" Target="../media/image982.png"/><Relationship Id="rId52" Type="http://schemas.openxmlformats.org/officeDocument/2006/relationships/image" Target="../media/image986.png"/><Relationship Id="rId60" Type="http://schemas.openxmlformats.org/officeDocument/2006/relationships/image" Target="../media/image990.png"/><Relationship Id="rId65" Type="http://schemas.openxmlformats.org/officeDocument/2006/relationships/customXml" Target="../ink/ink991.xml"/><Relationship Id="rId73" Type="http://schemas.openxmlformats.org/officeDocument/2006/relationships/customXml" Target="../ink/ink995.xml"/><Relationship Id="rId4" Type="http://schemas.openxmlformats.org/officeDocument/2006/relationships/image" Target="../media/image962.png"/><Relationship Id="rId9" Type="http://schemas.openxmlformats.org/officeDocument/2006/relationships/customXml" Target="../ink/ink963.xml"/><Relationship Id="rId13" Type="http://schemas.openxmlformats.org/officeDocument/2006/relationships/customXml" Target="../ink/ink965.xml"/><Relationship Id="rId18" Type="http://schemas.openxmlformats.org/officeDocument/2006/relationships/image" Target="../media/image969.png"/><Relationship Id="rId39" Type="http://schemas.openxmlformats.org/officeDocument/2006/relationships/customXml" Target="../ink/ink978.xml"/><Relationship Id="rId34" Type="http://schemas.openxmlformats.org/officeDocument/2006/relationships/image" Target="../media/image977.png"/><Relationship Id="rId50" Type="http://schemas.openxmlformats.org/officeDocument/2006/relationships/image" Target="../media/image985.png"/><Relationship Id="rId55" Type="http://schemas.openxmlformats.org/officeDocument/2006/relationships/customXml" Target="../ink/ink986.xml"/><Relationship Id="rId76" Type="http://schemas.openxmlformats.org/officeDocument/2006/relationships/image" Target="../media/image998.png"/><Relationship Id="rId7" Type="http://schemas.openxmlformats.org/officeDocument/2006/relationships/customXml" Target="../ink/ink962.xml"/><Relationship Id="rId71" Type="http://schemas.openxmlformats.org/officeDocument/2006/relationships/customXml" Target="../ink/ink99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4.xml"/><Relationship Id="rId21" Type="http://schemas.openxmlformats.org/officeDocument/2006/relationships/customXml" Target="../ink/ink1006.xml"/><Relationship Id="rId42" Type="http://schemas.openxmlformats.org/officeDocument/2006/relationships/image" Target="../media/image1018.png"/><Relationship Id="rId63" Type="http://schemas.openxmlformats.org/officeDocument/2006/relationships/customXml" Target="../ink/ink1027.xml"/><Relationship Id="rId84" Type="http://schemas.openxmlformats.org/officeDocument/2006/relationships/image" Target="../media/image1039.png"/><Relationship Id="rId138" Type="http://schemas.openxmlformats.org/officeDocument/2006/relationships/image" Target="../media/image1066.png"/><Relationship Id="rId107" Type="http://schemas.openxmlformats.org/officeDocument/2006/relationships/customXml" Target="../ink/ink1049.xml"/><Relationship Id="rId11" Type="http://schemas.openxmlformats.org/officeDocument/2006/relationships/customXml" Target="../ink/ink1001.xml"/><Relationship Id="rId32" Type="http://schemas.openxmlformats.org/officeDocument/2006/relationships/image" Target="../media/image1013.png"/><Relationship Id="rId53" Type="http://schemas.openxmlformats.org/officeDocument/2006/relationships/customXml" Target="../ink/ink1022.xml"/><Relationship Id="rId74" Type="http://schemas.openxmlformats.org/officeDocument/2006/relationships/image" Target="../media/image1034.png"/><Relationship Id="rId128" Type="http://schemas.openxmlformats.org/officeDocument/2006/relationships/image" Target="../media/image1061.png"/><Relationship Id="rId5" Type="http://schemas.openxmlformats.org/officeDocument/2006/relationships/customXml" Target="../ink/ink998.xml"/><Relationship Id="rId90" Type="http://schemas.openxmlformats.org/officeDocument/2006/relationships/image" Target="../media/image1042.png"/><Relationship Id="rId95" Type="http://schemas.openxmlformats.org/officeDocument/2006/relationships/customXml" Target="../ink/ink1043.xml"/><Relationship Id="rId22" Type="http://schemas.openxmlformats.org/officeDocument/2006/relationships/image" Target="../media/image1008.png"/><Relationship Id="rId27" Type="http://schemas.openxmlformats.org/officeDocument/2006/relationships/customXml" Target="../ink/ink1009.xml"/><Relationship Id="rId43" Type="http://schemas.openxmlformats.org/officeDocument/2006/relationships/customXml" Target="../ink/ink1017.xml"/><Relationship Id="rId48" Type="http://schemas.openxmlformats.org/officeDocument/2006/relationships/image" Target="../media/image1021.png"/><Relationship Id="rId64" Type="http://schemas.openxmlformats.org/officeDocument/2006/relationships/image" Target="../media/image1029.png"/><Relationship Id="rId69" Type="http://schemas.openxmlformats.org/officeDocument/2006/relationships/customXml" Target="../ink/ink1030.xml"/><Relationship Id="rId113" Type="http://schemas.openxmlformats.org/officeDocument/2006/relationships/customXml" Target="../ink/ink1052.xml"/><Relationship Id="rId118" Type="http://schemas.openxmlformats.org/officeDocument/2006/relationships/image" Target="../media/image1056.png"/><Relationship Id="rId134" Type="http://schemas.openxmlformats.org/officeDocument/2006/relationships/image" Target="../media/image1064.png"/><Relationship Id="rId139" Type="http://schemas.openxmlformats.org/officeDocument/2006/relationships/customXml" Target="../ink/ink1065.xml"/><Relationship Id="rId80" Type="http://schemas.openxmlformats.org/officeDocument/2006/relationships/image" Target="../media/image1037.png"/><Relationship Id="rId85" Type="http://schemas.openxmlformats.org/officeDocument/2006/relationships/customXml" Target="../ink/ink1038.xml"/><Relationship Id="rId12" Type="http://schemas.openxmlformats.org/officeDocument/2006/relationships/image" Target="../media/image1003.png"/><Relationship Id="rId17" Type="http://schemas.openxmlformats.org/officeDocument/2006/relationships/customXml" Target="../ink/ink1004.xml"/><Relationship Id="rId33" Type="http://schemas.openxmlformats.org/officeDocument/2006/relationships/customXml" Target="../ink/ink1012.xml"/><Relationship Id="rId38" Type="http://schemas.openxmlformats.org/officeDocument/2006/relationships/image" Target="../media/image1016.png"/><Relationship Id="rId59" Type="http://schemas.openxmlformats.org/officeDocument/2006/relationships/customXml" Target="../ink/ink1025.xml"/><Relationship Id="rId103" Type="http://schemas.openxmlformats.org/officeDocument/2006/relationships/customXml" Target="../ink/ink1047.xml"/><Relationship Id="rId108" Type="http://schemas.openxmlformats.org/officeDocument/2006/relationships/image" Target="../media/image1051.png"/><Relationship Id="rId124" Type="http://schemas.openxmlformats.org/officeDocument/2006/relationships/image" Target="../media/image1059.png"/><Relationship Id="rId129" Type="http://schemas.openxmlformats.org/officeDocument/2006/relationships/customXml" Target="../ink/ink1060.xml"/><Relationship Id="rId54" Type="http://schemas.openxmlformats.org/officeDocument/2006/relationships/image" Target="../media/image1024.png"/><Relationship Id="rId70" Type="http://schemas.openxmlformats.org/officeDocument/2006/relationships/image" Target="../media/image1032.png"/><Relationship Id="rId75" Type="http://schemas.openxmlformats.org/officeDocument/2006/relationships/customXml" Target="../ink/ink1033.xml"/><Relationship Id="rId91" Type="http://schemas.openxmlformats.org/officeDocument/2006/relationships/customXml" Target="../ink/ink1041.xml"/><Relationship Id="rId96" Type="http://schemas.openxmlformats.org/officeDocument/2006/relationships/image" Target="../media/image1045.png"/><Relationship Id="rId140" Type="http://schemas.openxmlformats.org/officeDocument/2006/relationships/image" Target="../media/image1067.png"/><Relationship Id="rId145" Type="http://schemas.openxmlformats.org/officeDocument/2006/relationships/customXml" Target="../ink/ink106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00.png"/><Relationship Id="rId23" Type="http://schemas.openxmlformats.org/officeDocument/2006/relationships/customXml" Target="../ink/ink1007.xml"/><Relationship Id="rId28" Type="http://schemas.openxmlformats.org/officeDocument/2006/relationships/image" Target="../media/image1011.png"/><Relationship Id="rId49" Type="http://schemas.openxmlformats.org/officeDocument/2006/relationships/customXml" Target="../ink/ink1020.xml"/><Relationship Id="rId114" Type="http://schemas.openxmlformats.org/officeDocument/2006/relationships/image" Target="../media/image1054.png"/><Relationship Id="rId119" Type="http://schemas.openxmlformats.org/officeDocument/2006/relationships/customXml" Target="../ink/ink1055.xml"/><Relationship Id="rId44" Type="http://schemas.openxmlformats.org/officeDocument/2006/relationships/image" Target="../media/image1019.png"/><Relationship Id="rId60" Type="http://schemas.openxmlformats.org/officeDocument/2006/relationships/image" Target="../media/image1027.png"/><Relationship Id="rId65" Type="http://schemas.openxmlformats.org/officeDocument/2006/relationships/customXml" Target="../ink/ink1028.xml"/><Relationship Id="rId81" Type="http://schemas.openxmlformats.org/officeDocument/2006/relationships/customXml" Target="../ink/ink1036.xml"/><Relationship Id="rId86" Type="http://schemas.openxmlformats.org/officeDocument/2006/relationships/image" Target="../media/image1040.png"/><Relationship Id="rId130" Type="http://schemas.openxmlformats.org/officeDocument/2006/relationships/image" Target="../media/image1062.png"/><Relationship Id="rId135" Type="http://schemas.openxmlformats.org/officeDocument/2006/relationships/customXml" Target="../ink/ink1063.xml"/><Relationship Id="rId13" Type="http://schemas.openxmlformats.org/officeDocument/2006/relationships/customXml" Target="../ink/ink1002.xml"/><Relationship Id="rId18" Type="http://schemas.openxmlformats.org/officeDocument/2006/relationships/image" Target="../media/image1006.png"/><Relationship Id="rId39" Type="http://schemas.openxmlformats.org/officeDocument/2006/relationships/customXml" Target="../ink/ink1015.xml"/><Relationship Id="rId109" Type="http://schemas.openxmlformats.org/officeDocument/2006/relationships/customXml" Target="../ink/ink1050.xml"/><Relationship Id="rId34" Type="http://schemas.openxmlformats.org/officeDocument/2006/relationships/image" Target="../media/image1014.png"/><Relationship Id="rId50" Type="http://schemas.openxmlformats.org/officeDocument/2006/relationships/image" Target="../media/image1022.png"/><Relationship Id="rId55" Type="http://schemas.openxmlformats.org/officeDocument/2006/relationships/customXml" Target="../ink/ink1023.xml"/><Relationship Id="rId76" Type="http://schemas.openxmlformats.org/officeDocument/2006/relationships/image" Target="../media/image1035.png"/><Relationship Id="rId97" Type="http://schemas.openxmlformats.org/officeDocument/2006/relationships/customXml" Target="../ink/ink1044.xml"/><Relationship Id="rId104" Type="http://schemas.openxmlformats.org/officeDocument/2006/relationships/image" Target="../media/image1049.png"/><Relationship Id="rId120" Type="http://schemas.openxmlformats.org/officeDocument/2006/relationships/image" Target="../media/image1057.png"/><Relationship Id="rId125" Type="http://schemas.openxmlformats.org/officeDocument/2006/relationships/customXml" Target="../ink/ink1058.xml"/><Relationship Id="rId141" Type="http://schemas.openxmlformats.org/officeDocument/2006/relationships/customXml" Target="../ink/ink1066.xml"/><Relationship Id="rId146" Type="http://schemas.openxmlformats.org/officeDocument/2006/relationships/image" Target="../media/image1070.png"/><Relationship Id="rId7" Type="http://schemas.openxmlformats.org/officeDocument/2006/relationships/customXml" Target="../ink/ink999.xml"/><Relationship Id="rId71" Type="http://schemas.openxmlformats.org/officeDocument/2006/relationships/customXml" Target="../ink/ink1031.xml"/><Relationship Id="rId92" Type="http://schemas.openxmlformats.org/officeDocument/2006/relationships/image" Target="../media/image1043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010.xml"/><Relationship Id="rId24" Type="http://schemas.openxmlformats.org/officeDocument/2006/relationships/image" Target="../media/image1009.png"/><Relationship Id="rId40" Type="http://schemas.openxmlformats.org/officeDocument/2006/relationships/image" Target="../media/image1017.png"/><Relationship Id="rId45" Type="http://schemas.openxmlformats.org/officeDocument/2006/relationships/customXml" Target="../ink/ink1018.xml"/><Relationship Id="rId66" Type="http://schemas.openxmlformats.org/officeDocument/2006/relationships/image" Target="../media/image1030.png"/><Relationship Id="rId87" Type="http://schemas.openxmlformats.org/officeDocument/2006/relationships/customXml" Target="../ink/ink1039.xml"/><Relationship Id="rId110" Type="http://schemas.openxmlformats.org/officeDocument/2006/relationships/image" Target="../media/image1052.png"/><Relationship Id="rId115" Type="http://schemas.openxmlformats.org/officeDocument/2006/relationships/customXml" Target="../ink/ink1053.xml"/><Relationship Id="rId131" Type="http://schemas.openxmlformats.org/officeDocument/2006/relationships/customXml" Target="../ink/ink1061.xml"/><Relationship Id="rId136" Type="http://schemas.openxmlformats.org/officeDocument/2006/relationships/image" Target="../media/image1065.png"/><Relationship Id="rId61" Type="http://schemas.openxmlformats.org/officeDocument/2006/relationships/customXml" Target="../ink/ink1026.xml"/><Relationship Id="rId82" Type="http://schemas.openxmlformats.org/officeDocument/2006/relationships/image" Target="../media/image1038.png"/><Relationship Id="rId19" Type="http://schemas.openxmlformats.org/officeDocument/2006/relationships/customXml" Target="../ink/ink1005.xml"/><Relationship Id="rId14" Type="http://schemas.openxmlformats.org/officeDocument/2006/relationships/image" Target="../media/image1004.png"/><Relationship Id="rId30" Type="http://schemas.openxmlformats.org/officeDocument/2006/relationships/image" Target="../media/image1012.png"/><Relationship Id="rId35" Type="http://schemas.openxmlformats.org/officeDocument/2006/relationships/customXml" Target="../ink/ink1013.xml"/><Relationship Id="rId56" Type="http://schemas.openxmlformats.org/officeDocument/2006/relationships/image" Target="../media/image1025.png"/><Relationship Id="rId77" Type="http://schemas.openxmlformats.org/officeDocument/2006/relationships/customXml" Target="../ink/ink1034.xml"/><Relationship Id="rId100" Type="http://schemas.openxmlformats.org/officeDocument/2006/relationships/image" Target="../media/image1047.png"/><Relationship Id="rId105" Type="http://schemas.openxmlformats.org/officeDocument/2006/relationships/customXml" Target="../ink/ink1048.xml"/><Relationship Id="rId126" Type="http://schemas.openxmlformats.org/officeDocument/2006/relationships/image" Target="../media/image1060.png"/><Relationship Id="rId8" Type="http://schemas.openxmlformats.org/officeDocument/2006/relationships/image" Target="../media/image1001.png"/><Relationship Id="rId51" Type="http://schemas.openxmlformats.org/officeDocument/2006/relationships/customXml" Target="../ink/ink1021.xml"/><Relationship Id="rId72" Type="http://schemas.openxmlformats.org/officeDocument/2006/relationships/image" Target="../media/image1033.png"/><Relationship Id="rId93" Type="http://schemas.openxmlformats.org/officeDocument/2006/relationships/customXml" Target="../ink/ink1042.xml"/><Relationship Id="rId98" Type="http://schemas.openxmlformats.org/officeDocument/2006/relationships/image" Target="../media/image1046.png"/><Relationship Id="rId121" Type="http://schemas.openxmlformats.org/officeDocument/2006/relationships/customXml" Target="../ink/ink1056.xml"/><Relationship Id="rId142" Type="http://schemas.openxmlformats.org/officeDocument/2006/relationships/image" Target="../media/image1068.png"/><Relationship Id="rId3" Type="http://schemas.openxmlformats.org/officeDocument/2006/relationships/customXml" Target="../ink/ink997.xml"/><Relationship Id="rId25" Type="http://schemas.openxmlformats.org/officeDocument/2006/relationships/customXml" Target="../ink/ink1008.xml"/><Relationship Id="rId46" Type="http://schemas.openxmlformats.org/officeDocument/2006/relationships/image" Target="../media/image1020.png"/><Relationship Id="rId67" Type="http://schemas.openxmlformats.org/officeDocument/2006/relationships/customXml" Target="../ink/ink1029.xml"/><Relationship Id="rId116" Type="http://schemas.openxmlformats.org/officeDocument/2006/relationships/image" Target="../media/image1055.png"/><Relationship Id="rId137" Type="http://schemas.openxmlformats.org/officeDocument/2006/relationships/customXml" Target="../ink/ink1064.xml"/><Relationship Id="rId20" Type="http://schemas.openxmlformats.org/officeDocument/2006/relationships/image" Target="../media/image1007.png"/><Relationship Id="rId41" Type="http://schemas.openxmlformats.org/officeDocument/2006/relationships/customXml" Target="../ink/ink1016.xml"/><Relationship Id="rId62" Type="http://schemas.openxmlformats.org/officeDocument/2006/relationships/image" Target="../media/image1028.png"/><Relationship Id="rId83" Type="http://schemas.openxmlformats.org/officeDocument/2006/relationships/customXml" Target="../ink/ink1037.xml"/><Relationship Id="rId88" Type="http://schemas.openxmlformats.org/officeDocument/2006/relationships/image" Target="../media/image1041.png"/><Relationship Id="rId111" Type="http://schemas.openxmlformats.org/officeDocument/2006/relationships/customXml" Target="../ink/ink1051.xml"/><Relationship Id="rId132" Type="http://schemas.openxmlformats.org/officeDocument/2006/relationships/image" Target="../media/image1063.png"/><Relationship Id="rId15" Type="http://schemas.openxmlformats.org/officeDocument/2006/relationships/customXml" Target="../ink/ink1003.xml"/><Relationship Id="rId36" Type="http://schemas.openxmlformats.org/officeDocument/2006/relationships/image" Target="../media/image1015.png"/><Relationship Id="rId57" Type="http://schemas.openxmlformats.org/officeDocument/2006/relationships/customXml" Target="../ink/ink1024.xml"/><Relationship Id="rId106" Type="http://schemas.openxmlformats.org/officeDocument/2006/relationships/image" Target="../media/image1050.png"/><Relationship Id="rId127" Type="http://schemas.openxmlformats.org/officeDocument/2006/relationships/customXml" Target="../ink/ink1059.xml"/><Relationship Id="rId10" Type="http://schemas.openxmlformats.org/officeDocument/2006/relationships/image" Target="../media/image1002.png"/><Relationship Id="rId31" Type="http://schemas.openxmlformats.org/officeDocument/2006/relationships/customXml" Target="../ink/ink1011.xml"/><Relationship Id="rId52" Type="http://schemas.openxmlformats.org/officeDocument/2006/relationships/image" Target="../media/image1023.png"/><Relationship Id="rId73" Type="http://schemas.openxmlformats.org/officeDocument/2006/relationships/customXml" Target="../ink/ink1032.xml"/><Relationship Id="rId78" Type="http://schemas.openxmlformats.org/officeDocument/2006/relationships/image" Target="../media/image1036.png"/><Relationship Id="rId94" Type="http://schemas.openxmlformats.org/officeDocument/2006/relationships/image" Target="../media/image1044.png"/><Relationship Id="rId99" Type="http://schemas.openxmlformats.org/officeDocument/2006/relationships/customXml" Target="../ink/ink1045.xml"/><Relationship Id="rId101" Type="http://schemas.openxmlformats.org/officeDocument/2006/relationships/customXml" Target="../ink/ink1046.xml"/><Relationship Id="rId122" Type="http://schemas.openxmlformats.org/officeDocument/2006/relationships/image" Target="../media/image1058.png"/><Relationship Id="rId143" Type="http://schemas.openxmlformats.org/officeDocument/2006/relationships/customXml" Target="../ink/ink1067.xml"/><Relationship Id="rId4" Type="http://schemas.openxmlformats.org/officeDocument/2006/relationships/image" Target="../media/image999.png"/><Relationship Id="rId9" Type="http://schemas.openxmlformats.org/officeDocument/2006/relationships/customXml" Target="../ink/ink1000.xml"/><Relationship Id="rId26" Type="http://schemas.openxmlformats.org/officeDocument/2006/relationships/image" Target="../media/image1010.png"/><Relationship Id="rId47" Type="http://schemas.openxmlformats.org/officeDocument/2006/relationships/customXml" Target="../ink/ink1019.xml"/><Relationship Id="rId68" Type="http://schemas.openxmlformats.org/officeDocument/2006/relationships/image" Target="../media/image1031.png"/><Relationship Id="rId89" Type="http://schemas.openxmlformats.org/officeDocument/2006/relationships/customXml" Target="../ink/ink1040.xml"/><Relationship Id="rId112" Type="http://schemas.openxmlformats.org/officeDocument/2006/relationships/image" Target="../media/image1053.png"/><Relationship Id="rId133" Type="http://schemas.openxmlformats.org/officeDocument/2006/relationships/customXml" Target="../ink/ink1062.xml"/><Relationship Id="rId16" Type="http://schemas.openxmlformats.org/officeDocument/2006/relationships/image" Target="../media/image1005.png"/><Relationship Id="rId37" Type="http://schemas.openxmlformats.org/officeDocument/2006/relationships/customXml" Target="../ink/ink1014.xml"/><Relationship Id="rId58" Type="http://schemas.openxmlformats.org/officeDocument/2006/relationships/image" Target="../media/image1026.png"/><Relationship Id="rId79" Type="http://schemas.openxmlformats.org/officeDocument/2006/relationships/customXml" Target="../ink/ink1035.xml"/><Relationship Id="rId102" Type="http://schemas.openxmlformats.org/officeDocument/2006/relationships/image" Target="../media/image1048.png"/><Relationship Id="rId123" Type="http://schemas.openxmlformats.org/officeDocument/2006/relationships/customXml" Target="../ink/ink1057.xml"/><Relationship Id="rId144" Type="http://schemas.openxmlformats.org/officeDocument/2006/relationships/image" Target="../media/image106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6.xml"/><Relationship Id="rId21" Type="http://schemas.openxmlformats.org/officeDocument/2006/relationships/customXml" Target="../ink/ink1078.xml"/><Relationship Id="rId42" Type="http://schemas.openxmlformats.org/officeDocument/2006/relationships/image" Target="../media/image1090.png"/><Relationship Id="rId63" Type="http://schemas.openxmlformats.org/officeDocument/2006/relationships/customXml" Target="../ink/ink1099.xml"/><Relationship Id="rId84" Type="http://schemas.openxmlformats.org/officeDocument/2006/relationships/image" Target="../media/image1111.png"/><Relationship Id="rId138" Type="http://schemas.openxmlformats.org/officeDocument/2006/relationships/image" Target="../media/image1138.png"/><Relationship Id="rId107" Type="http://schemas.openxmlformats.org/officeDocument/2006/relationships/customXml" Target="../ink/ink1121.xml"/><Relationship Id="rId11" Type="http://schemas.openxmlformats.org/officeDocument/2006/relationships/customXml" Target="../ink/ink1073.xml"/><Relationship Id="rId32" Type="http://schemas.openxmlformats.org/officeDocument/2006/relationships/image" Target="../media/image1085.png"/><Relationship Id="rId53" Type="http://schemas.openxmlformats.org/officeDocument/2006/relationships/customXml" Target="../ink/ink1094.xml"/><Relationship Id="rId74" Type="http://schemas.openxmlformats.org/officeDocument/2006/relationships/image" Target="../media/image1106.png"/><Relationship Id="rId128" Type="http://schemas.openxmlformats.org/officeDocument/2006/relationships/image" Target="../media/image1133.png"/><Relationship Id="rId5" Type="http://schemas.openxmlformats.org/officeDocument/2006/relationships/customXml" Target="../ink/ink1070.xml"/><Relationship Id="rId90" Type="http://schemas.openxmlformats.org/officeDocument/2006/relationships/image" Target="../media/image1114.png"/><Relationship Id="rId95" Type="http://schemas.openxmlformats.org/officeDocument/2006/relationships/customXml" Target="../ink/ink1115.xml"/><Relationship Id="rId22" Type="http://schemas.openxmlformats.org/officeDocument/2006/relationships/image" Target="../media/image1080.png"/><Relationship Id="rId27" Type="http://schemas.openxmlformats.org/officeDocument/2006/relationships/customXml" Target="../ink/ink1081.xml"/><Relationship Id="rId43" Type="http://schemas.openxmlformats.org/officeDocument/2006/relationships/customXml" Target="../ink/ink1089.xml"/><Relationship Id="rId48" Type="http://schemas.openxmlformats.org/officeDocument/2006/relationships/image" Target="../media/image1093.png"/><Relationship Id="rId64" Type="http://schemas.openxmlformats.org/officeDocument/2006/relationships/image" Target="../media/image1101.png"/><Relationship Id="rId69" Type="http://schemas.openxmlformats.org/officeDocument/2006/relationships/customXml" Target="../ink/ink1102.xml"/><Relationship Id="rId113" Type="http://schemas.openxmlformats.org/officeDocument/2006/relationships/customXml" Target="../ink/ink1124.xml"/><Relationship Id="rId118" Type="http://schemas.openxmlformats.org/officeDocument/2006/relationships/image" Target="../media/image1128.png"/><Relationship Id="rId134" Type="http://schemas.openxmlformats.org/officeDocument/2006/relationships/image" Target="../media/image1136.png"/><Relationship Id="rId139" Type="http://schemas.openxmlformats.org/officeDocument/2006/relationships/customXml" Target="../ink/ink1137.xml"/><Relationship Id="rId80" Type="http://schemas.openxmlformats.org/officeDocument/2006/relationships/image" Target="../media/image1109.png"/><Relationship Id="rId85" Type="http://schemas.openxmlformats.org/officeDocument/2006/relationships/customXml" Target="../ink/ink1110.xml"/><Relationship Id="rId12" Type="http://schemas.openxmlformats.org/officeDocument/2006/relationships/image" Target="../media/image1075.png"/><Relationship Id="rId17" Type="http://schemas.openxmlformats.org/officeDocument/2006/relationships/customXml" Target="../ink/ink1076.xml"/><Relationship Id="rId33" Type="http://schemas.openxmlformats.org/officeDocument/2006/relationships/customXml" Target="../ink/ink1084.xml"/><Relationship Id="rId38" Type="http://schemas.openxmlformats.org/officeDocument/2006/relationships/image" Target="../media/image1088.png"/><Relationship Id="rId59" Type="http://schemas.openxmlformats.org/officeDocument/2006/relationships/customXml" Target="../ink/ink1097.xml"/><Relationship Id="rId103" Type="http://schemas.openxmlformats.org/officeDocument/2006/relationships/customXml" Target="../ink/ink1119.xml"/><Relationship Id="rId108" Type="http://schemas.openxmlformats.org/officeDocument/2006/relationships/image" Target="../media/image1123.png"/><Relationship Id="rId124" Type="http://schemas.openxmlformats.org/officeDocument/2006/relationships/image" Target="../media/image1131.png"/><Relationship Id="rId129" Type="http://schemas.openxmlformats.org/officeDocument/2006/relationships/customXml" Target="../ink/ink1132.xml"/><Relationship Id="rId54" Type="http://schemas.openxmlformats.org/officeDocument/2006/relationships/image" Target="../media/image1096.png"/><Relationship Id="rId70" Type="http://schemas.openxmlformats.org/officeDocument/2006/relationships/image" Target="../media/image1104.png"/><Relationship Id="rId75" Type="http://schemas.openxmlformats.org/officeDocument/2006/relationships/customXml" Target="../ink/ink1105.xml"/><Relationship Id="rId91" Type="http://schemas.openxmlformats.org/officeDocument/2006/relationships/customXml" Target="../ink/ink1113.xml"/><Relationship Id="rId96" Type="http://schemas.openxmlformats.org/officeDocument/2006/relationships/image" Target="../media/image1117.png"/><Relationship Id="rId140" Type="http://schemas.openxmlformats.org/officeDocument/2006/relationships/image" Target="../media/image1139.png"/><Relationship Id="rId145" Type="http://schemas.openxmlformats.org/officeDocument/2006/relationships/customXml" Target="../ink/ink114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72.png"/><Relationship Id="rId23" Type="http://schemas.openxmlformats.org/officeDocument/2006/relationships/customXml" Target="../ink/ink1079.xml"/><Relationship Id="rId28" Type="http://schemas.openxmlformats.org/officeDocument/2006/relationships/image" Target="../media/image1083.png"/><Relationship Id="rId49" Type="http://schemas.openxmlformats.org/officeDocument/2006/relationships/customXml" Target="../ink/ink1092.xml"/><Relationship Id="rId114" Type="http://schemas.openxmlformats.org/officeDocument/2006/relationships/image" Target="../media/image1126.png"/><Relationship Id="rId119" Type="http://schemas.openxmlformats.org/officeDocument/2006/relationships/customXml" Target="../ink/ink1127.xml"/><Relationship Id="rId44" Type="http://schemas.openxmlformats.org/officeDocument/2006/relationships/image" Target="../media/image1091.png"/><Relationship Id="rId60" Type="http://schemas.openxmlformats.org/officeDocument/2006/relationships/image" Target="../media/image1099.png"/><Relationship Id="rId65" Type="http://schemas.openxmlformats.org/officeDocument/2006/relationships/customXml" Target="../ink/ink1100.xml"/><Relationship Id="rId81" Type="http://schemas.openxmlformats.org/officeDocument/2006/relationships/customXml" Target="../ink/ink1108.xml"/><Relationship Id="rId86" Type="http://schemas.openxmlformats.org/officeDocument/2006/relationships/image" Target="../media/image1112.png"/><Relationship Id="rId130" Type="http://schemas.openxmlformats.org/officeDocument/2006/relationships/image" Target="../media/image1134.png"/><Relationship Id="rId135" Type="http://schemas.openxmlformats.org/officeDocument/2006/relationships/customXml" Target="../ink/ink1135.xml"/><Relationship Id="rId13" Type="http://schemas.openxmlformats.org/officeDocument/2006/relationships/customXml" Target="../ink/ink1074.xml"/><Relationship Id="rId18" Type="http://schemas.openxmlformats.org/officeDocument/2006/relationships/image" Target="../media/image1078.png"/><Relationship Id="rId39" Type="http://schemas.openxmlformats.org/officeDocument/2006/relationships/customXml" Target="../ink/ink1087.xml"/><Relationship Id="rId109" Type="http://schemas.openxmlformats.org/officeDocument/2006/relationships/customXml" Target="../ink/ink1122.xml"/><Relationship Id="rId34" Type="http://schemas.openxmlformats.org/officeDocument/2006/relationships/image" Target="../media/image1086.png"/><Relationship Id="rId50" Type="http://schemas.openxmlformats.org/officeDocument/2006/relationships/image" Target="../media/image1094.png"/><Relationship Id="rId55" Type="http://schemas.openxmlformats.org/officeDocument/2006/relationships/customXml" Target="../ink/ink1095.xml"/><Relationship Id="rId76" Type="http://schemas.openxmlformats.org/officeDocument/2006/relationships/image" Target="../media/image1107.png"/><Relationship Id="rId97" Type="http://schemas.openxmlformats.org/officeDocument/2006/relationships/customXml" Target="../ink/ink1116.xml"/><Relationship Id="rId104" Type="http://schemas.openxmlformats.org/officeDocument/2006/relationships/image" Target="../media/image1121.png"/><Relationship Id="rId120" Type="http://schemas.openxmlformats.org/officeDocument/2006/relationships/image" Target="../media/image1129.png"/><Relationship Id="rId125" Type="http://schemas.openxmlformats.org/officeDocument/2006/relationships/customXml" Target="../ink/ink1130.xml"/><Relationship Id="rId141" Type="http://schemas.openxmlformats.org/officeDocument/2006/relationships/customXml" Target="../ink/ink1138.xml"/><Relationship Id="rId146" Type="http://schemas.openxmlformats.org/officeDocument/2006/relationships/image" Target="../media/image1142.png"/><Relationship Id="rId7" Type="http://schemas.openxmlformats.org/officeDocument/2006/relationships/customXml" Target="../ink/ink1071.xml"/><Relationship Id="rId71" Type="http://schemas.openxmlformats.org/officeDocument/2006/relationships/customXml" Target="../ink/ink1103.xml"/><Relationship Id="rId92" Type="http://schemas.openxmlformats.org/officeDocument/2006/relationships/image" Target="../media/image1115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082.xml"/><Relationship Id="rId24" Type="http://schemas.openxmlformats.org/officeDocument/2006/relationships/image" Target="../media/image1081.png"/><Relationship Id="rId40" Type="http://schemas.openxmlformats.org/officeDocument/2006/relationships/image" Target="../media/image1089.png"/><Relationship Id="rId45" Type="http://schemas.openxmlformats.org/officeDocument/2006/relationships/customXml" Target="../ink/ink1090.xml"/><Relationship Id="rId66" Type="http://schemas.openxmlformats.org/officeDocument/2006/relationships/image" Target="../media/image1102.png"/><Relationship Id="rId87" Type="http://schemas.openxmlformats.org/officeDocument/2006/relationships/customXml" Target="../ink/ink1111.xml"/><Relationship Id="rId110" Type="http://schemas.openxmlformats.org/officeDocument/2006/relationships/image" Target="../media/image1124.png"/><Relationship Id="rId115" Type="http://schemas.openxmlformats.org/officeDocument/2006/relationships/customXml" Target="../ink/ink1125.xml"/><Relationship Id="rId131" Type="http://schemas.openxmlformats.org/officeDocument/2006/relationships/customXml" Target="../ink/ink1133.xml"/><Relationship Id="rId136" Type="http://schemas.openxmlformats.org/officeDocument/2006/relationships/image" Target="../media/image1137.png"/><Relationship Id="rId61" Type="http://schemas.openxmlformats.org/officeDocument/2006/relationships/customXml" Target="../ink/ink1098.xml"/><Relationship Id="rId82" Type="http://schemas.openxmlformats.org/officeDocument/2006/relationships/image" Target="../media/image1110.png"/><Relationship Id="rId19" Type="http://schemas.openxmlformats.org/officeDocument/2006/relationships/customXml" Target="../ink/ink1077.xml"/><Relationship Id="rId14" Type="http://schemas.openxmlformats.org/officeDocument/2006/relationships/image" Target="../media/image1076.png"/><Relationship Id="rId30" Type="http://schemas.openxmlformats.org/officeDocument/2006/relationships/image" Target="../media/image1084.png"/><Relationship Id="rId35" Type="http://schemas.openxmlformats.org/officeDocument/2006/relationships/customXml" Target="../ink/ink1085.xml"/><Relationship Id="rId56" Type="http://schemas.openxmlformats.org/officeDocument/2006/relationships/image" Target="../media/image1097.png"/><Relationship Id="rId77" Type="http://schemas.openxmlformats.org/officeDocument/2006/relationships/customXml" Target="../ink/ink1106.xml"/><Relationship Id="rId100" Type="http://schemas.openxmlformats.org/officeDocument/2006/relationships/image" Target="../media/image1119.png"/><Relationship Id="rId105" Type="http://schemas.openxmlformats.org/officeDocument/2006/relationships/customXml" Target="../ink/ink1120.xml"/><Relationship Id="rId126" Type="http://schemas.openxmlformats.org/officeDocument/2006/relationships/image" Target="../media/image1132.png"/><Relationship Id="rId147" Type="http://schemas.openxmlformats.org/officeDocument/2006/relationships/customXml" Target="../ink/ink1141.xml"/><Relationship Id="rId8" Type="http://schemas.openxmlformats.org/officeDocument/2006/relationships/image" Target="../media/image1073.png"/><Relationship Id="rId51" Type="http://schemas.openxmlformats.org/officeDocument/2006/relationships/customXml" Target="../ink/ink1093.xml"/><Relationship Id="rId72" Type="http://schemas.openxmlformats.org/officeDocument/2006/relationships/image" Target="../media/image1105.png"/><Relationship Id="rId93" Type="http://schemas.openxmlformats.org/officeDocument/2006/relationships/customXml" Target="../ink/ink1114.xml"/><Relationship Id="rId98" Type="http://schemas.openxmlformats.org/officeDocument/2006/relationships/image" Target="../media/image1118.png"/><Relationship Id="rId121" Type="http://schemas.openxmlformats.org/officeDocument/2006/relationships/customXml" Target="../ink/ink1128.xml"/><Relationship Id="rId142" Type="http://schemas.openxmlformats.org/officeDocument/2006/relationships/image" Target="../media/image1140.png"/><Relationship Id="rId3" Type="http://schemas.openxmlformats.org/officeDocument/2006/relationships/customXml" Target="../ink/ink1069.xml"/><Relationship Id="rId25" Type="http://schemas.openxmlformats.org/officeDocument/2006/relationships/customXml" Target="../ink/ink1080.xml"/><Relationship Id="rId46" Type="http://schemas.openxmlformats.org/officeDocument/2006/relationships/image" Target="../media/image1092.png"/><Relationship Id="rId67" Type="http://schemas.openxmlformats.org/officeDocument/2006/relationships/customXml" Target="../ink/ink1101.xml"/><Relationship Id="rId116" Type="http://schemas.openxmlformats.org/officeDocument/2006/relationships/image" Target="../media/image1127.png"/><Relationship Id="rId137" Type="http://schemas.openxmlformats.org/officeDocument/2006/relationships/customXml" Target="../ink/ink1136.xml"/><Relationship Id="rId20" Type="http://schemas.openxmlformats.org/officeDocument/2006/relationships/image" Target="../media/image1079.png"/><Relationship Id="rId41" Type="http://schemas.openxmlformats.org/officeDocument/2006/relationships/customXml" Target="../ink/ink1088.xml"/><Relationship Id="rId62" Type="http://schemas.openxmlformats.org/officeDocument/2006/relationships/image" Target="../media/image1100.png"/><Relationship Id="rId83" Type="http://schemas.openxmlformats.org/officeDocument/2006/relationships/customXml" Target="../ink/ink1109.xml"/><Relationship Id="rId88" Type="http://schemas.openxmlformats.org/officeDocument/2006/relationships/image" Target="../media/image1113.png"/><Relationship Id="rId111" Type="http://schemas.openxmlformats.org/officeDocument/2006/relationships/customXml" Target="../ink/ink1123.xml"/><Relationship Id="rId132" Type="http://schemas.openxmlformats.org/officeDocument/2006/relationships/image" Target="../media/image1135.png"/><Relationship Id="rId15" Type="http://schemas.openxmlformats.org/officeDocument/2006/relationships/customXml" Target="../ink/ink1075.xml"/><Relationship Id="rId36" Type="http://schemas.openxmlformats.org/officeDocument/2006/relationships/image" Target="../media/image1087.png"/><Relationship Id="rId57" Type="http://schemas.openxmlformats.org/officeDocument/2006/relationships/customXml" Target="../ink/ink1096.xml"/><Relationship Id="rId106" Type="http://schemas.openxmlformats.org/officeDocument/2006/relationships/image" Target="../media/image1122.png"/><Relationship Id="rId127" Type="http://schemas.openxmlformats.org/officeDocument/2006/relationships/customXml" Target="../ink/ink1131.xml"/><Relationship Id="rId10" Type="http://schemas.openxmlformats.org/officeDocument/2006/relationships/image" Target="../media/image1074.png"/><Relationship Id="rId31" Type="http://schemas.openxmlformats.org/officeDocument/2006/relationships/customXml" Target="../ink/ink1083.xml"/><Relationship Id="rId52" Type="http://schemas.openxmlformats.org/officeDocument/2006/relationships/image" Target="../media/image1095.png"/><Relationship Id="rId73" Type="http://schemas.openxmlformats.org/officeDocument/2006/relationships/customXml" Target="../ink/ink1104.xml"/><Relationship Id="rId78" Type="http://schemas.openxmlformats.org/officeDocument/2006/relationships/image" Target="../media/image1108.png"/><Relationship Id="rId94" Type="http://schemas.openxmlformats.org/officeDocument/2006/relationships/image" Target="../media/image1116.png"/><Relationship Id="rId99" Type="http://schemas.openxmlformats.org/officeDocument/2006/relationships/customXml" Target="../ink/ink1117.xml"/><Relationship Id="rId101" Type="http://schemas.openxmlformats.org/officeDocument/2006/relationships/customXml" Target="../ink/ink1118.xml"/><Relationship Id="rId122" Type="http://schemas.openxmlformats.org/officeDocument/2006/relationships/image" Target="../media/image1130.png"/><Relationship Id="rId143" Type="http://schemas.openxmlformats.org/officeDocument/2006/relationships/customXml" Target="../ink/ink1139.xml"/><Relationship Id="rId148" Type="http://schemas.openxmlformats.org/officeDocument/2006/relationships/image" Target="../media/image1143.png"/><Relationship Id="rId4" Type="http://schemas.openxmlformats.org/officeDocument/2006/relationships/image" Target="../media/image1071.png"/><Relationship Id="rId9" Type="http://schemas.openxmlformats.org/officeDocument/2006/relationships/customXml" Target="../ink/ink1072.xml"/><Relationship Id="rId26" Type="http://schemas.openxmlformats.org/officeDocument/2006/relationships/image" Target="../media/image1082.png"/><Relationship Id="rId47" Type="http://schemas.openxmlformats.org/officeDocument/2006/relationships/customXml" Target="../ink/ink1091.xml"/><Relationship Id="rId68" Type="http://schemas.openxmlformats.org/officeDocument/2006/relationships/image" Target="../media/image1103.png"/><Relationship Id="rId89" Type="http://schemas.openxmlformats.org/officeDocument/2006/relationships/customXml" Target="../ink/ink1112.xml"/><Relationship Id="rId112" Type="http://schemas.openxmlformats.org/officeDocument/2006/relationships/image" Target="../media/image1125.png"/><Relationship Id="rId133" Type="http://schemas.openxmlformats.org/officeDocument/2006/relationships/customXml" Target="../ink/ink1134.xml"/><Relationship Id="rId16" Type="http://schemas.openxmlformats.org/officeDocument/2006/relationships/image" Target="../media/image1077.png"/><Relationship Id="rId37" Type="http://schemas.openxmlformats.org/officeDocument/2006/relationships/customXml" Target="../ink/ink1086.xml"/><Relationship Id="rId58" Type="http://schemas.openxmlformats.org/officeDocument/2006/relationships/image" Target="../media/image1098.png"/><Relationship Id="rId79" Type="http://schemas.openxmlformats.org/officeDocument/2006/relationships/customXml" Target="../ink/ink1107.xml"/><Relationship Id="rId102" Type="http://schemas.openxmlformats.org/officeDocument/2006/relationships/image" Target="../media/image1120.png"/><Relationship Id="rId123" Type="http://schemas.openxmlformats.org/officeDocument/2006/relationships/customXml" Target="../ink/ink1129.xml"/><Relationship Id="rId144" Type="http://schemas.openxmlformats.org/officeDocument/2006/relationships/image" Target="../media/image11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1.png"/><Relationship Id="rId21" Type="http://schemas.openxmlformats.org/officeDocument/2006/relationships/image" Target="../media/image1153.png"/><Relationship Id="rId42" Type="http://schemas.openxmlformats.org/officeDocument/2006/relationships/customXml" Target="../ink/ink1162.xml"/><Relationship Id="rId63" Type="http://schemas.openxmlformats.org/officeDocument/2006/relationships/image" Target="../media/image1174.png"/><Relationship Id="rId84" Type="http://schemas.openxmlformats.org/officeDocument/2006/relationships/customXml" Target="../ink/ink1183.xml"/><Relationship Id="rId138" Type="http://schemas.openxmlformats.org/officeDocument/2006/relationships/customXml" Target="../ink/ink1210.xml"/><Relationship Id="rId159" Type="http://schemas.openxmlformats.org/officeDocument/2006/relationships/image" Target="../media/image1222.png"/><Relationship Id="rId170" Type="http://schemas.openxmlformats.org/officeDocument/2006/relationships/customXml" Target="../ink/ink1226.xml"/><Relationship Id="rId107" Type="http://schemas.openxmlformats.org/officeDocument/2006/relationships/image" Target="../media/image1196.png"/><Relationship Id="rId11" Type="http://schemas.openxmlformats.org/officeDocument/2006/relationships/image" Target="../media/image1148.png"/><Relationship Id="rId32" Type="http://schemas.openxmlformats.org/officeDocument/2006/relationships/customXml" Target="../ink/ink1157.xml"/><Relationship Id="rId53" Type="http://schemas.openxmlformats.org/officeDocument/2006/relationships/image" Target="../media/image1169.png"/><Relationship Id="rId74" Type="http://schemas.openxmlformats.org/officeDocument/2006/relationships/customXml" Target="../ink/ink1178.xml"/><Relationship Id="rId128" Type="http://schemas.openxmlformats.org/officeDocument/2006/relationships/customXml" Target="../ink/ink1205.xml"/><Relationship Id="rId149" Type="http://schemas.openxmlformats.org/officeDocument/2006/relationships/image" Target="../media/image1217.png"/><Relationship Id="rId5" Type="http://schemas.openxmlformats.org/officeDocument/2006/relationships/image" Target="../media/image1145.png"/><Relationship Id="rId95" Type="http://schemas.openxmlformats.org/officeDocument/2006/relationships/image" Target="../media/image1190.png"/><Relationship Id="rId160" Type="http://schemas.openxmlformats.org/officeDocument/2006/relationships/customXml" Target="../ink/ink1221.xml"/><Relationship Id="rId181" Type="http://schemas.openxmlformats.org/officeDocument/2006/relationships/image" Target="../media/image1233.png"/><Relationship Id="rId22" Type="http://schemas.openxmlformats.org/officeDocument/2006/relationships/customXml" Target="../ink/ink1152.xml"/><Relationship Id="rId43" Type="http://schemas.openxmlformats.org/officeDocument/2006/relationships/image" Target="../media/image1164.png"/><Relationship Id="rId64" Type="http://schemas.openxmlformats.org/officeDocument/2006/relationships/customXml" Target="../ink/ink1173.xml"/><Relationship Id="rId118" Type="http://schemas.openxmlformats.org/officeDocument/2006/relationships/customXml" Target="../ink/ink1200.xml"/><Relationship Id="rId139" Type="http://schemas.openxmlformats.org/officeDocument/2006/relationships/image" Target="../media/image1212.png"/><Relationship Id="rId85" Type="http://schemas.openxmlformats.org/officeDocument/2006/relationships/image" Target="../media/image1185.png"/><Relationship Id="rId150" Type="http://schemas.openxmlformats.org/officeDocument/2006/relationships/customXml" Target="../ink/ink1216.xml"/><Relationship Id="rId171" Type="http://schemas.openxmlformats.org/officeDocument/2006/relationships/image" Target="../media/image1228.png"/><Relationship Id="rId12" Type="http://schemas.openxmlformats.org/officeDocument/2006/relationships/customXml" Target="../ink/ink1147.xml"/><Relationship Id="rId33" Type="http://schemas.openxmlformats.org/officeDocument/2006/relationships/image" Target="../media/image1159.png"/><Relationship Id="rId108" Type="http://schemas.openxmlformats.org/officeDocument/2006/relationships/customXml" Target="../ink/ink1195.xml"/><Relationship Id="rId129" Type="http://schemas.openxmlformats.org/officeDocument/2006/relationships/image" Target="../media/image1207.png"/><Relationship Id="rId54" Type="http://schemas.openxmlformats.org/officeDocument/2006/relationships/customXml" Target="../ink/ink1168.xml"/><Relationship Id="rId75" Type="http://schemas.openxmlformats.org/officeDocument/2006/relationships/image" Target="../media/image1180.png"/><Relationship Id="rId96" Type="http://schemas.openxmlformats.org/officeDocument/2006/relationships/customXml" Target="../ink/ink1189.xml"/><Relationship Id="rId140" Type="http://schemas.openxmlformats.org/officeDocument/2006/relationships/customXml" Target="../ink/ink1211.xml"/><Relationship Id="rId161" Type="http://schemas.openxmlformats.org/officeDocument/2006/relationships/image" Target="../media/image1223.png"/><Relationship Id="rId182" Type="http://schemas.openxmlformats.org/officeDocument/2006/relationships/customXml" Target="../ink/ink1232.xml"/><Relationship Id="rId6" Type="http://schemas.openxmlformats.org/officeDocument/2006/relationships/customXml" Target="../ink/ink1144.xml"/><Relationship Id="rId23" Type="http://schemas.openxmlformats.org/officeDocument/2006/relationships/image" Target="../media/image1154.png"/><Relationship Id="rId119" Type="http://schemas.openxmlformats.org/officeDocument/2006/relationships/image" Target="../media/image1202.png"/><Relationship Id="rId44" Type="http://schemas.openxmlformats.org/officeDocument/2006/relationships/customXml" Target="../ink/ink1163.xml"/><Relationship Id="rId65" Type="http://schemas.openxmlformats.org/officeDocument/2006/relationships/image" Target="../media/image1175.png"/><Relationship Id="rId86" Type="http://schemas.openxmlformats.org/officeDocument/2006/relationships/customXml" Target="../ink/ink1184.xml"/><Relationship Id="rId130" Type="http://schemas.openxmlformats.org/officeDocument/2006/relationships/customXml" Target="../ink/ink1206.xml"/><Relationship Id="rId151" Type="http://schemas.openxmlformats.org/officeDocument/2006/relationships/image" Target="../media/image1218.png"/><Relationship Id="rId172" Type="http://schemas.openxmlformats.org/officeDocument/2006/relationships/customXml" Target="../ink/ink1227.xml"/><Relationship Id="rId13" Type="http://schemas.openxmlformats.org/officeDocument/2006/relationships/image" Target="../media/image1149.png"/><Relationship Id="rId18" Type="http://schemas.openxmlformats.org/officeDocument/2006/relationships/customXml" Target="../ink/ink1150.xml"/><Relationship Id="rId39" Type="http://schemas.openxmlformats.org/officeDocument/2006/relationships/image" Target="../media/image1162.png"/><Relationship Id="rId109" Type="http://schemas.openxmlformats.org/officeDocument/2006/relationships/image" Target="../media/image1197.png"/><Relationship Id="rId34" Type="http://schemas.openxmlformats.org/officeDocument/2006/relationships/customXml" Target="../ink/ink1158.xml"/><Relationship Id="rId50" Type="http://schemas.openxmlformats.org/officeDocument/2006/relationships/customXml" Target="../ink/ink1166.xml"/><Relationship Id="rId55" Type="http://schemas.openxmlformats.org/officeDocument/2006/relationships/image" Target="../media/image1170.png"/><Relationship Id="rId76" Type="http://schemas.openxmlformats.org/officeDocument/2006/relationships/customXml" Target="../ink/ink1179.xml"/><Relationship Id="rId97" Type="http://schemas.openxmlformats.org/officeDocument/2006/relationships/image" Target="../media/image1191.png"/><Relationship Id="rId104" Type="http://schemas.openxmlformats.org/officeDocument/2006/relationships/customXml" Target="../ink/ink1193.xml"/><Relationship Id="rId120" Type="http://schemas.openxmlformats.org/officeDocument/2006/relationships/customXml" Target="../ink/ink1201.xml"/><Relationship Id="rId125" Type="http://schemas.openxmlformats.org/officeDocument/2006/relationships/image" Target="../media/image1205.png"/><Relationship Id="rId141" Type="http://schemas.openxmlformats.org/officeDocument/2006/relationships/image" Target="../media/image1213.png"/><Relationship Id="rId146" Type="http://schemas.openxmlformats.org/officeDocument/2006/relationships/customXml" Target="../ink/ink1214.xml"/><Relationship Id="rId167" Type="http://schemas.openxmlformats.org/officeDocument/2006/relationships/image" Target="../media/image1226.png"/><Relationship Id="rId7" Type="http://schemas.openxmlformats.org/officeDocument/2006/relationships/image" Target="../media/image1146.png"/><Relationship Id="rId71" Type="http://schemas.openxmlformats.org/officeDocument/2006/relationships/image" Target="../media/image1178.png"/><Relationship Id="rId92" Type="http://schemas.openxmlformats.org/officeDocument/2006/relationships/customXml" Target="../ink/ink1187.xml"/><Relationship Id="rId162" Type="http://schemas.openxmlformats.org/officeDocument/2006/relationships/customXml" Target="../ink/ink1222.xml"/><Relationship Id="rId183" Type="http://schemas.openxmlformats.org/officeDocument/2006/relationships/image" Target="../media/image1234.png"/><Relationship Id="rId2" Type="http://schemas.openxmlformats.org/officeDocument/2006/relationships/customXml" Target="../ink/ink1142.xml"/><Relationship Id="rId29" Type="http://schemas.openxmlformats.org/officeDocument/2006/relationships/image" Target="../media/image1157.png"/><Relationship Id="rId24" Type="http://schemas.openxmlformats.org/officeDocument/2006/relationships/customXml" Target="../ink/ink1153.xml"/><Relationship Id="rId40" Type="http://schemas.openxmlformats.org/officeDocument/2006/relationships/customXml" Target="../ink/ink1161.xml"/><Relationship Id="rId45" Type="http://schemas.openxmlformats.org/officeDocument/2006/relationships/image" Target="../media/image1165.png"/><Relationship Id="rId66" Type="http://schemas.openxmlformats.org/officeDocument/2006/relationships/customXml" Target="../ink/ink1174.xml"/><Relationship Id="rId87" Type="http://schemas.openxmlformats.org/officeDocument/2006/relationships/image" Target="../media/image1186.png"/><Relationship Id="rId110" Type="http://schemas.openxmlformats.org/officeDocument/2006/relationships/customXml" Target="../ink/ink1196.xml"/><Relationship Id="rId115" Type="http://schemas.openxmlformats.org/officeDocument/2006/relationships/image" Target="../media/image1200.png"/><Relationship Id="rId131" Type="http://schemas.openxmlformats.org/officeDocument/2006/relationships/image" Target="../media/image1208.png"/><Relationship Id="rId136" Type="http://schemas.openxmlformats.org/officeDocument/2006/relationships/customXml" Target="../ink/ink1209.xml"/><Relationship Id="rId157" Type="http://schemas.openxmlformats.org/officeDocument/2006/relationships/image" Target="../media/image1221.png"/><Relationship Id="rId178" Type="http://schemas.openxmlformats.org/officeDocument/2006/relationships/customXml" Target="../ink/ink1230.xml"/><Relationship Id="rId61" Type="http://schemas.openxmlformats.org/officeDocument/2006/relationships/image" Target="../media/image1173.png"/><Relationship Id="rId82" Type="http://schemas.openxmlformats.org/officeDocument/2006/relationships/customXml" Target="../ink/ink1182.xml"/><Relationship Id="rId152" Type="http://schemas.openxmlformats.org/officeDocument/2006/relationships/customXml" Target="../ink/ink1217.xml"/><Relationship Id="rId173" Type="http://schemas.openxmlformats.org/officeDocument/2006/relationships/image" Target="../media/image1229.png"/><Relationship Id="rId19" Type="http://schemas.openxmlformats.org/officeDocument/2006/relationships/image" Target="../media/image1152.png"/><Relationship Id="rId14" Type="http://schemas.openxmlformats.org/officeDocument/2006/relationships/customXml" Target="../ink/ink1148.xml"/><Relationship Id="rId30" Type="http://schemas.openxmlformats.org/officeDocument/2006/relationships/customXml" Target="../ink/ink1156.xml"/><Relationship Id="rId35" Type="http://schemas.openxmlformats.org/officeDocument/2006/relationships/image" Target="../media/image1160.png"/><Relationship Id="rId56" Type="http://schemas.openxmlformats.org/officeDocument/2006/relationships/customXml" Target="../ink/ink1169.xml"/><Relationship Id="rId77" Type="http://schemas.openxmlformats.org/officeDocument/2006/relationships/image" Target="../media/image1181.png"/><Relationship Id="rId100" Type="http://schemas.openxmlformats.org/officeDocument/2006/relationships/customXml" Target="../ink/ink1191.xml"/><Relationship Id="rId105" Type="http://schemas.openxmlformats.org/officeDocument/2006/relationships/image" Target="../media/image1195.png"/><Relationship Id="rId126" Type="http://schemas.openxmlformats.org/officeDocument/2006/relationships/customXml" Target="../ink/ink1204.xml"/><Relationship Id="rId147" Type="http://schemas.openxmlformats.org/officeDocument/2006/relationships/image" Target="../media/image1216.png"/><Relationship Id="rId168" Type="http://schemas.openxmlformats.org/officeDocument/2006/relationships/customXml" Target="../ink/ink1225.xml"/><Relationship Id="rId8" Type="http://schemas.openxmlformats.org/officeDocument/2006/relationships/customXml" Target="../ink/ink1145.xml"/><Relationship Id="rId51" Type="http://schemas.openxmlformats.org/officeDocument/2006/relationships/image" Target="../media/image1168.png"/><Relationship Id="rId72" Type="http://schemas.openxmlformats.org/officeDocument/2006/relationships/customXml" Target="../ink/ink1177.xml"/><Relationship Id="rId93" Type="http://schemas.openxmlformats.org/officeDocument/2006/relationships/image" Target="../media/image1189.png"/><Relationship Id="rId98" Type="http://schemas.openxmlformats.org/officeDocument/2006/relationships/customXml" Target="../ink/ink1190.xml"/><Relationship Id="rId121" Type="http://schemas.openxmlformats.org/officeDocument/2006/relationships/image" Target="../media/image1203.png"/><Relationship Id="rId142" Type="http://schemas.openxmlformats.org/officeDocument/2006/relationships/customXml" Target="../ink/ink1212.xml"/><Relationship Id="rId163" Type="http://schemas.openxmlformats.org/officeDocument/2006/relationships/image" Target="../media/image1224.png"/><Relationship Id="rId184" Type="http://schemas.openxmlformats.org/officeDocument/2006/relationships/customXml" Target="../ink/ink1233.xml"/><Relationship Id="rId3" Type="http://schemas.openxmlformats.org/officeDocument/2006/relationships/image" Target="../media/image1144.png"/><Relationship Id="rId25" Type="http://schemas.openxmlformats.org/officeDocument/2006/relationships/image" Target="../media/image1155.png"/><Relationship Id="rId46" Type="http://schemas.openxmlformats.org/officeDocument/2006/relationships/customXml" Target="../ink/ink1164.xml"/><Relationship Id="rId67" Type="http://schemas.openxmlformats.org/officeDocument/2006/relationships/image" Target="../media/image1176.png"/><Relationship Id="rId116" Type="http://schemas.openxmlformats.org/officeDocument/2006/relationships/customXml" Target="../ink/ink1199.xml"/><Relationship Id="rId137" Type="http://schemas.openxmlformats.org/officeDocument/2006/relationships/image" Target="../media/image1211.png"/><Relationship Id="rId158" Type="http://schemas.openxmlformats.org/officeDocument/2006/relationships/customXml" Target="../ink/ink1220.xml"/><Relationship Id="rId20" Type="http://schemas.openxmlformats.org/officeDocument/2006/relationships/customXml" Target="../ink/ink1151.xml"/><Relationship Id="rId41" Type="http://schemas.openxmlformats.org/officeDocument/2006/relationships/image" Target="../media/image1163.png"/><Relationship Id="rId62" Type="http://schemas.openxmlformats.org/officeDocument/2006/relationships/customXml" Target="../ink/ink1172.xml"/><Relationship Id="rId83" Type="http://schemas.openxmlformats.org/officeDocument/2006/relationships/image" Target="../media/image1184.png"/><Relationship Id="rId88" Type="http://schemas.openxmlformats.org/officeDocument/2006/relationships/customXml" Target="../ink/ink1185.xml"/><Relationship Id="rId111" Type="http://schemas.openxmlformats.org/officeDocument/2006/relationships/image" Target="../media/image1198.png"/><Relationship Id="rId132" Type="http://schemas.openxmlformats.org/officeDocument/2006/relationships/customXml" Target="../ink/ink1207.xml"/><Relationship Id="rId153" Type="http://schemas.openxmlformats.org/officeDocument/2006/relationships/image" Target="../media/image1219.png"/><Relationship Id="rId174" Type="http://schemas.openxmlformats.org/officeDocument/2006/relationships/customXml" Target="../ink/ink1228.xml"/><Relationship Id="rId179" Type="http://schemas.openxmlformats.org/officeDocument/2006/relationships/image" Target="../media/image1232.png"/><Relationship Id="rId15" Type="http://schemas.openxmlformats.org/officeDocument/2006/relationships/image" Target="../media/image1150.png"/><Relationship Id="rId36" Type="http://schemas.openxmlformats.org/officeDocument/2006/relationships/customXml" Target="../ink/ink1159.xml"/><Relationship Id="rId57" Type="http://schemas.openxmlformats.org/officeDocument/2006/relationships/image" Target="../media/image1171.png"/><Relationship Id="rId106" Type="http://schemas.openxmlformats.org/officeDocument/2006/relationships/customXml" Target="../ink/ink1194.xml"/><Relationship Id="rId127" Type="http://schemas.openxmlformats.org/officeDocument/2006/relationships/image" Target="../media/image1206.png"/><Relationship Id="rId10" Type="http://schemas.openxmlformats.org/officeDocument/2006/relationships/customXml" Target="../ink/ink1146.xml"/><Relationship Id="rId31" Type="http://schemas.openxmlformats.org/officeDocument/2006/relationships/image" Target="../media/image1158.png"/><Relationship Id="rId52" Type="http://schemas.openxmlformats.org/officeDocument/2006/relationships/customXml" Target="../ink/ink1167.xml"/><Relationship Id="rId73" Type="http://schemas.openxmlformats.org/officeDocument/2006/relationships/image" Target="../media/image1179.png"/><Relationship Id="rId78" Type="http://schemas.openxmlformats.org/officeDocument/2006/relationships/customXml" Target="../ink/ink1180.xml"/><Relationship Id="rId94" Type="http://schemas.openxmlformats.org/officeDocument/2006/relationships/customXml" Target="../ink/ink1188.xml"/><Relationship Id="rId99" Type="http://schemas.openxmlformats.org/officeDocument/2006/relationships/image" Target="../media/image1192.png"/><Relationship Id="rId101" Type="http://schemas.openxmlformats.org/officeDocument/2006/relationships/image" Target="../media/image1193.png"/><Relationship Id="rId122" Type="http://schemas.openxmlformats.org/officeDocument/2006/relationships/customXml" Target="../ink/ink1202.xml"/><Relationship Id="rId143" Type="http://schemas.openxmlformats.org/officeDocument/2006/relationships/image" Target="../media/image1214.png"/><Relationship Id="rId148" Type="http://schemas.openxmlformats.org/officeDocument/2006/relationships/customXml" Target="../ink/ink1215.xml"/><Relationship Id="rId164" Type="http://schemas.openxmlformats.org/officeDocument/2006/relationships/customXml" Target="../ink/ink1223.xml"/><Relationship Id="rId169" Type="http://schemas.openxmlformats.org/officeDocument/2006/relationships/image" Target="../media/image1227.png"/><Relationship Id="rId185" Type="http://schemas.openxmlformats.org/officeDocument/2006/relationships/image" Target="../media/image1235.png"/><Relationship Id="rId4" Type="http://schemas.openxmlformats.org/officeDocument/2006/relationships/customXml" Target="../ink/ink1143.xml"/><Relationship Id="rId9" Type="http://schemas.openxmlformats.org/officeDocument/2006/relationships/image" Target="../media/image1147.png"/><Relationship Id="rId180" Type="http://schemas.openxmlformats.org/officeDocument/2006/relationships/customXml" Target="../ink/ink1231.xml"/><Relationship Id="rId26" Type="http://schemas.openxmlformats.org/officeDocument/2006/relationships/customXml" Target="../ink/ink1154.xml"/><Relationship Id="rId47" Type="http://schemas.openxmlformats.org/officeDocument/2006/relationships/image" Target="../media/image1166.png"/><Relationship Id="rId68" Type="http://schemas.openxmlformats.org/officeDocument/2006/relationships/customXml" Target="../ink/ink1175.xml"/><Relationship Id="rId89" Type="http://schemas.openxmlformats.org/officeDocument/2006/relationships/image" Target="../media/image1187.png"/><Relationship Id="rId112" Type="http://schemas.openxmlformats.org/officeDocument/2006/relationships/customXml" Target="../ink/ink1197.xml"/><Relationship Id="rId133" Type="http://schemas.openxmlformats.org/officeDocument/2006/relationships/image" Target="../media/image1209.png"/><Relationship Id="rId154" Type="http://schemas.openxmlformats.org/officeDocument/2006/relationships/customXml" Target="../ink/ink1218.xml"/><Relationship Id="rId175" Type="http://schemas.openxmlformats.org/officeDocument/2006/relationships/image" Target="../media/image1230.png"/><Relationship Id="rId16" Type="http://schemas.openxmlformats.org/officeDocument/2006/relationships/customXml" Target="../ink/ink1149.xml"/><Relationship Id="rId37" Type="http://schemas.openxmlformats.org/officeDocument/2006/relationships/image" Target="../media/image1161.png"/><Relationship Id="rId58" Type="http://schemas.openxmlformats.org/officeDocument/2006/relationships/customXml" Target="../ink/ink1170.xml"/><Relationship Id="rId79" Type="http://schemas.openxmlformats.org/officeDocument/2006/relationships/image" Target="../media/image1182.png"/><Relationship Id="rId102" Type="http://schemas.openxmlformats.org/officeDocument/2006/relationships/customXml" Target="../ink/ink1192.xml"/><Relationship Id="rId123" Type="http://schemas.openxmlformats.org/officeDocument/2006/relationships/image" Target="../media/image1204.png"/><Relationship Id="rId144" Type="http://schemas.openxmlformats.org/officeDocument/2006/relationships/customXml" Target="../ink/ink1213.xml"/><Relationship Id="rId90" Type="http://schemas.openxmlformats.org/officeDocument/2006/relationships/customXml" Target="../ink/ink1186.xml"/><Relationship Id="rId165" Type="http://schemas.openxmlformats.org/officeDocument/2006/relationships/image" Target="../media/image1225.png"/><Relationship Id="rId186" Type="http://schemas.openxmlformats.org/officeDocument/2006/relationships/customXml" Target="../ink/ink1234.xml"/><Relationship Id="rId27" Type="http://schemas.openxmlformats.org/officeDocument/2006/relationships/image" Target="../media/image1156.png"/><Relationship Id="rId48" Type="http://schemas.openxmlformats.org/officeDocument/2006/relationships/customXml" Target="../ink/ink1165.xml"/><Relationship Id="rId69" Type="http://schemas.openxmlformats.org/officeDocument/2006/relationships/image" Target="../media/image1177.png"/><Relationship Id="rId113" Type="http://schemas.openxmlformats.org/officeDocument/2006/relationships/image" Target="../media/image1199.png"/><Relationship Id="rId134" Type="http://schemas.openxmlformats.org/officeDocument/2006/relationships/customXml" Target="../ink/ink1208.xml"/><Relationship Id="rId80" Type="http://schemas.openxmlformats.org/officeDocument/2006/relationships/customXml" Target="../ink/ink1181.xml"/><Relationship Id="rId155" Type="http://schemas.openxmlformats.org/officeDocument/2006/relationships/image" Target="../media/image1220.png"/><Relationship Id="rId176" Type="http://schemas.openxmlformats.org/officeDocument/2006/relationships/customXml" Target="../ink/ink1229.xml"/><Relationship Id="rId17" Type="http://schemas.openxmlformats.org/officeDocument/2006/relationships/image" Target="../media/image1151.png"/><Relationship Id="rId38" Type="http://schemas.openxmlformats.org/officeDocument/2006/relationships/customXml" Target="../ink/ink1160.xml"/><Relationship Id="rId59" Type="http://schemas.openxmlformats.org/officeDocument/2006/relationships/image" Target="../media/image1172.png"/><Relationship Id="rId103" Type="http://schemas.openxmlformats.org/officeDocument/2006/relationships/image" Target="../media/image1194.png"/><Relationship Id="rId124" Type="http://schemas.openxmlformats.org/officeDocument/2006/relationships/customXml" Target="../ink/ink1203.xml"/><Relationship Id="rId70" Type="http://schemas.openxmlformats.org/officeDocument/2006/relationships/customXml" Target="../ink/ink1176.xml"/><Relationship Id="rId91" Type="http://schemas.openxmlformats.org/officeDocument/2006/relationships/image" Target="../media/image1188.png"/><Relationship Id="rId145" Type="http://schemas.openxmlformats.org/officeDocument/2006/relationships/image" Target="../media/image1215.png"/><Relationship Id="rId166" Type="http://schemas.openxmlformats.org/officeDocument/2006/relationships/customXml" Target="../ink/ink1224.xml"/><Relationship Id="rId187" Type="http://schemas.openxmlformats.org/officeDocument/2006/relationships/image" Target="../media/image1236.png"/><Relationship Id="rId1" Type="http://schemas.openxmlformats.org/officeDocument/2006/relationships/slideLayout" Target="../slideLayouts/slideLayout50.xml"/><Relationship Id="rId28" Type="http://schemas.openxmlformats.org/officeDocument/2006/relationships/customXml" Target="../ink/ink1155.xml"/><Relationship Id="rId49" Type="http://schemas.openxmlformats.org/officeDocument/2006/relationships/image" Target="../media/image1167.png"/><Relationship Id="rId114" Type="http://schemas.openxmlformats.org/officeDocument/2006/relationships/customXml" Target="../ink/ink1198.xml"/><Relationship Id="rId60" Type="http://schemas.openxmlformats.org/officeDocument/2006/relationships/customXml" Target="../ink/ink1171.xml"/><Relationship Id="rId81" Type="http://schemas.openxmlformats.org/officeDocument/2006/relationships/image" Target="../media/image1183.png"/><Relationship Id="rId135" Type="http://schemas.openxmlformats.org/officeDocument/2006/relationships/image" Target="../media/image1210.png"/><Relationship Id="rId156" Type="http://schemas.openxmlformats.org/officeDocument/2006/relationships/customXml" Target="../ink/ink1219.xml"/><Relationship Id="rId177" Type="http://schemas.openxmlformats.org/officeDocument/2006/relationships/image" Target="../media/image123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3.png"/><Relationship Id="rId299" Type="http://schemas.openxmlformats.org/officeDocument/2006/relationships/image" Target="../media/image1384.png"/><Relationship Id="rId21" Type="http://schemas.openxmlformats.org/officeDocument/2006/relationships/image" Target="../media/image1246.png"/><Relationship Id="rId63" Type="http://schemas.openxmlformats.org/officeDocument/2006/relationships/image" Target="../media/image1266.png"/><Relationship Id="rId159" Type="http://schemas.openxmlformats.org/officeDocument/2006/relationships/image" Target="../media/image1314.png"/><Relationship Id="rId170" Type="http://schemas.openxmlformats.org/officeDocument/2006/relationships/customXml" Target="../ink/ink1319.xml"/><Relationship Id="rId226" Type="http://schemas.openxmlformats.org/officeDocument/2006/relationships/customXml" Target="../ink/ink1347.xml"/><Relationship Id="rId268" Type="http://schemas.openxmlformats.org/officeDocument/2006/relationships/customXml" Target="../ink/ink1368.xml"/><Relationship Id="rId32" Type="http://schemas.openxmlformats.org/officeDocument/2006/relationships/customXml" Target="../ink/ink1250.xml"/><Relationship Id="rId74" Type="http://schemas.openxmlformats.org/officeDocument/2006/relationships/customXml" Target="../ink/ink1271.xml"/><Relationship Id="rId128" Type="http://schemas.openxmlformats.org/officeDocument/2006/relationships/customXml" Target="../ink/ink1298.xml"/><Relationship Id="rId5" Type="http://schemas.openxmlformats.org/officeDocument/2006/relationships/image" Target="../media/image1238.png"/><Relationship Id="rId181" Type="http://schemas.openxmlformats.org/officeDocument/2006/relationships/image" Target="../media/image1325.png"/><Relationship Id="rId237" Type="http://schemas.openxmlformats.org/officeDocument/2006/relationships/image" Target="../media/image1353.png"/><Relationship Id="rId279" Type="http://schemas.openxmlformats.org/officeDocument/2006/relationships/image" Target="../media/image1374.png"/><Relationship Id="rId43" Type="http://schemas.openxmlformats.org/officeDocument/2006/relationships/image" Target="../media/image1257.png"/><Relationship Id="rId139" Type="http://schemas.openxmlformats.org/officeDocument/2006/relationships/image" Target="../media/image1304.png"/><Relationship Id="rId290" Type="http://schemas.openxmlformats.org/officeDocument/2006/relationships/customXml" Target="../ink/ink1379.xml"/><Relationship Id="rId304" Type="http://schemas.openxmlformats.org/officeDocument/2006/relationships/customXml" Target="../ink/ink1386.xml"/><Relationship Id="rId85" Type="http://schemas.openxmlformats.org/officeDocument/2006/relationships/image" Target="../media/image1277.png"/><Relationship Id="rId150" Type="http://schemas.openxmlformats.org/officeDocument/2006/relationships/customXml" Target="../ink/ink1309.xml"/><Relationship Id="rId192" Type="http://schemas.openxmlformats.org/officeDocument/2006/relationships/customXml" Target="../ink/ink1330.xml"/><Relationship Id="rId206" Type="http://schemas.openxmlformats.org/officeDocument/2006/relationships/customXml" Target="../ink/ink1337.xml"/><Relationship Id="rId248" Type="http://schemas.openxmlformats.org/officeDocument/2006/relationships/customXml" Target="../ink/ink1358.xml"/><Relationship Id="rId12" Type="http://schemas.openxmlformats.org/officeDocument/2006/relationships/customXml" Target="../ink/ink1240.xml"/><Relationship Id="rId108" Type="http://schemas.openxmlformats.org/officeDocument/2006/relationships/customXml" Target="../ink/ink1288.xml"/><Relationship Id="rId54" Type="http://schemas.openxmlformats.org/officeDocument/2006/relationships/customXml" Target="../ink/ink1261.xml"/><Relationship Id="rId96" Type="http://schemas.openxmlformats.org/officeDocument/2006/relationships/customXml" Target="../ink/ink1282.xml"/><Relationship Id="rId161" Type="http://schemas.openxmlformats.org/officeDocument/2006/relationships/image" Target="../media/image1315.png"/><Relationship Id="rId217" Type="http://schemas.openxmlformats.org/officeDocument/2006/relationships/image" Target="../media/image1343.png"/><Relationship Id="rId259" Type="http://schemas.openxmlformats.org/officeDocument/2006/relationships/image" Target="../media/image1364.png"/><Relationship Id="rId23" Type="http://schemas.openxmlformats.org/officeDocument/2006/relationships/image" Target="../media/image1247.png"/><Relationship Id="rId119" Type="http://schemas.openxmlformats.org/officeDocument/2006/relationships/image" Target="../media/image1294.png"/><Relationship Id="rId270" Type="http://schemas.openxmlformats.org/officeDocument/2006/relationships/customXml" Target="../ink/ink1369.xml"/><Relationship Id="rId44" Type="http://schemas.openxmlformats.org/officeDocument/2006/relationships/customXml" Target="../ink/ink1256.xml"/><Relationship Id="rId65" Type="http://schemas.openxmlformats.org/officeDocument/2006/relationships/image" Target="../media/image1267.png"/><Relationship Id="rId86" Type="http://schemas.openxmlformats.org/officeDocument/2006/relationships/customXml" Target="../ink/ink1277.xml"/><Relationship Id="rId130" Type="http://schemas.openxmlformats.org/officeDocument/2006/relationships/customXml" Target="../ink/ink1299.xml"/><Relationship Id="rId151" Type="http://schemas.openxmlformats.org/officeDocument/2006/relationships/image" Target="../media/image1310.png"/><Relationship Id="rId172" Type="http://schemas.openxmlformats.org/officeDocument/2006/relationships/customXml" Target="../ink/ink1320.xml"/><Relationship Id="rId193" Type="http://schemas.openxmlformats.org/officeDocument/2006/relationships/image" Target="../media/image1331.png"/><Relationship Id="rId207" Type="http://schemas.openxmlformats.org/officeDocument/2006/relationships/image" Target="../media/image1338.png"/><Relationship Id="rId228" Type="http://schemas.openxmlformats.org/officeDocument/2006/relationships/customXml" Target="../ink/ink1348.xml"/><Relationship Id="rId249" Type="http://schemas.openxmlformats.org/officeDocument/2006/relationships/image" Target="../media/image1359.png"/><Relationship Id="rId13" Type="http://schemas.openxmlformats.org/officeDocument/2006/relationships/image" Target="../media/image1242.png"/><Relationship Id="rId109" Type="http://schemas.openxmlformats.org/officeDocument/2006/relationships/image" Target="../media/image1289.png"/><Relationship Id="rId260" Type="http://schemas.openxmlformats.org/officeDocument/2006/relationships/customXml" Target="../ink/ink1364.xml"/><Relationship Id="rId281" Type="http://schemas.openxmlformats.org/officeDocument/2006/relationships/image" Target="../media/image1375.png"/><Relationship Id="rId34" Type="http://schemas.openxmlformats.org/officeDocument/2006/relationships/customXml" Target="../ink/ink1251.xml"/><Relationship Id="rId55" Type="http://schemas.openxmlformats.org/officeDocument/2006/relationships/image" Target="../media/image1262.png"/><Relationship Id="rId76" Type="http://schemas.openxmlformats.org/officeDocument/2006/relationships/customXml" Target="../ink/ink1272.xml"/><Relationship Id="rId97" Type="http://schemas.openxmlformats.org/officeDocument/2006/relationships/image" Target="../media/image1283.png"/><Relationship Id="rId120" Type="http://schemas.openxmlformats.org/officeDocument/2006/relationships/customXml" Target="../ink/ink1294.xml"/><Relationship Id="rId141" Type="http://schemas.openxmlformats.org/officeDocument/2006/relationships/image" Target="../media/image1305.png"/><Relationship Id="rId7" Type="http://schemas.openxmlformats.org/officeDocument/2006/relationships/image" Target="../media/image1239.png"/><Relationship Id="rId162" Type="http://schemas.openxmlformats.org/officeDocument/2006/relationships/customXml" Target="../ink/ink1315.xml"/><Relationship Id="rId183" Type="http://schemas.openxmlformats.org/officeDocument/2006/relationships/image" Target="../media/image1326.png"/><Relationship Id="rId218" Type="http://schemas.openxmlformats.org/officeDocument/2006/relationships/customXml" Target="../ink/ink1343.xml"/><Relationship Id="rId239" Type="http://schemas.openxmlformats.org/officeDocument/2006/relationships/image" Target="../media/image1354.png"/><Relationship Id="rId250" Type="http://schemas.openxmlformats.org/officeDocument/2006/relationships/customXml" Target="../ink/ink1359.xml"/><Relationship Id="rId271" Type="http://schemas.openxmlformats.org/officeDocument/2006/relationships/image" Target="../media/image1370.png"/><Relationship Id="rId292" Type="http://schemas.openxmlformats.org/officeDocument/2006/relationships/customXml" Target="../ink/ink1380.xml"/><Relationship Id="rId306" Type="http://schemas.openxmlformats.org/officeDocument/2006/relationships/customXml" Target="../ink/ink1387.xml"/><Relationship Id="rId24" Type="http://schemas.openxmlformats.org/officeDocument/2006/relationships/customXml" Target="../ink/ink1246.xml"/><Relationship Id="rId45" Type="http://schemas.openxmlformats.org/officeDocument/2006/relationships/image" Target="../media/image1258.png"/><Relationship Id="rId66" Type="http://schemas.openxmlformats.org/officeDocument/2006/relationships/customXml" Target="../ink/ink1267.xml"/><Relationship Id="rId87" Type="http://schemas.openxmlformats.org/officeDocument/2006/relationships/image" Target="../media/image1278.png"/><Relationship Id="rId110" Type="http://schemas.openxmlformats.org/officeDocument/2006/relationships/customXml" Target="../ink/ink1289.xml"/><Relationship Id="rId131" Type="http://schemas.openxmlformats.org/officeDocument/2006/relationships/image" Target="../media/image1300.png"/><Relationship Id="rId152" Type="http://schemas.openxmlformats.org/officeDocument/2006/relationships/customXml" Target="../ink/ink1310.xml"/><Relationship Id="rId173" Type="http://schemas.openxmlformats.org/officeDocument/2006/relationships/image" Target="../media/image1321.png"/><Relationship Id="rId194" Type="http://schemas.openxmlformats.org/officeDocument/2006/relationships/customXml" Target="../ink/ink1331.xml"/><Relationship Id="rId208" Type="http://schemas.openxmlformats.org/officeDocument/2006/relationships/customXml" Target="../ink/ink1338.xml"/><Relationship Id="rId229" Type="http://schemas.openxmlformats.org/officeDocument/2006/relationships/image" Target="../media/image1349.png"/><Relationship Id="rId240" Type="http://schemas.openxmlformats.org/officeDocument/2006/relationships/customXml" Target="../ink/ink1354.xml"/><Relationship Id="rId261" Type="http://schemas.openxmlformats.org/officeDocument/2006/relationships/image" Target="../media/image1365.png"/><Relationship Id="rId14" Type="http://schemas.openxmlformats.org/officeDocument/2006/relationships/customXml" Target="../ink/ink1241.xml"/><Relationship Id="rId35" Type="http://schemas.openxmlformats.org/officeDocument/2006/relationships/image" Target="../media/image1253.png"/><Relationship Id="rId56" Type="http://schemas.openxmlformats.org/officeDocument/2006/relationships/customXml" Target="../ink/ink1262.xml"/><Relationship Id="rId77" Type="http://schemas.openxmlformats.org/officeDocument/2006/relationships/image" Target="../media/image1273.png"/><Relationship Id="rId100" Type="http://schemas.openxmlformats.org/officeDocument/2006/relationships/customXml" Target="../ink/ink1284.xml"/><Relationship Id="rId282" Type="http://schemas.openxmlformats.org/officeDocument/2006/relationships/customXml" Target="../ink/ink1375.xml"/><Relationship Id="rId8" Type="http://schemas.openxmlformats.org/officeDocument/2006/relationships/customXml" Target="../ink/ink1238.xml"/><Relationship Id="rId98" Type="http://schemas.openxmlformats.org/officeDocument/2006/relationships/customXml" Target="../ink/ink1283.xml"/><Relationship Id="rId121" Type="http://schemas.openxmlformats.org/officeDocument/2006/relationships/image" Target="../media/image1295.png"/><Relationship Id="rId142" Type="http://schemas.openxmlformats.org/officeDocument/2006/relationships/customXml" Target="../ink/ink1305.xml"/><Relationship Id="rId163" Type="http://schemas.openxmlformats.org/officeDocument/2006/relationships/image" Target="../media/image1316.png"/><Relationship Id="rId184" Type="http://schemas.openxmlformats.org/officeDocument/2006/relationships/customXml" Target="../ink/ink1326.xml"/><Relationship Id="rId219" Type="http://schemas.openxmlformats.org/officeDocument/2006/relationships/image" Target="../media/image1344.png"/><Relationship Id="rId230" Type="http://schemas.openxmlformats.org/officeDocument/2006/relationships/customXml" Target="../ink/ink1349.xml"/><Relationship Id="rId251" Type="http://schemas.openxmlformats.org/officeDocument/2006/relationships/image" Target="../media/image1360.png"/><Relationship Id="rId25" Type="http://schemas.openxmlformats.org/officeDocument/2006/relationships/image" Target="../media/image1248.png"/><Relationship Id="rId46" Type="http://schemas.openxmlformats.org/officeDocument/2006/relationships/customXml" Target="../ink/ink1257.xml"/><Relationship Id="rId67" Type="http://schemas.openxmlformats.org/officeDocument/2006/relationships/image" Target="../media/image1268.png"/><Relationship Id="rId272" Type="http://schemas.openxmlformats.org/officeDocument/2006/relationships/customXml" Target="../ink/ink1370.xml"/><Relationship Id="rId293" Type="http://schemas.openxmlformats.org/officeDocument/2006/relationships/image" Target="../media/image1381.png"/><Relationship Id="rId307" Type="http://schemas.openxmlformats.org/officeDocument/2006/relationships/image" Target="../media/image1388.png"/><Relationship Id="rId88" Type="http://schemas.openxmlformats.org/officeDocument/2006/relationships/customXml" Target="../ink/ink1278.xml"/><Relationship Id="rId111" Type="http://schemas.openxmlformats.org/officeDocument/2006/relationships/image" Target="../media/image1290.png"/><Relationship Id="rId132" Type="http://schemas.openxmlformats.org/officeDocument/2006/relationships/customXml" Target="../ink/ink1300.xml"/><Relationship Id="rId153" Type="http://schemas.openxmlformats.org/officeDocument/2006/relationships/image" Target="../media/image1311.png"/><Relationship Id="rId174" Type="http://schemas.openxmlformats.org/officeDocument/2006/relationships/customXml" Target="../ink/ink1321.xml"/><Relationship Id="rId195" Type="http://schemas.openxmlformats.org/officeDocument/2006/relationships/image" Target="../media/image1332.png"/><Relationship Id="rId209" Type="http://schemas.openxmlformats.org/officeDocument/2006/relationships/image" Target="../media/image1339.png"/><Relationship Id="rId220" Type="http://schemas.openxmlformats.org/officeDocument/2006/relationships/customXml" Target="../ink/ink1344.xml"/><Relationship Id="rId241" Type="http://schemas.openxmlformats.org/officeDocument/2006/relationships/image" Target="../media/image1355.png"/><Relationship Id="rId15" Type="http://schemas.openxmlformats.org/officeDocument/2006/relationships/image" Target="../media/image1243.png"/><Relationship Id="rId36" Type="http://schemas.openxmlformats.org/officeDocument/2006/relationships/customXml" Target="../ink/ink1252.xml"/><Relationship Id="rId57" Type="http://schemas.openxmlformats.org/officeDocument/2006/relationships/image" Target="../media/image1263.png"/><Relationship Id="rId262" Type="http://schemas.openxmlformats.org/officeDocument/2006/relationships/customXml" Target="../ink/ink1365.xml"/><Relationship Id="rId283" Type="http://schemas.openxmlformats.org/officeDocument/2006/relationships/image" Target="../media/image1376.png"/><Relationship Id="rId78" Type="http://schemas.openxmlformats.org/officeDocument/2006/relationships/customXml" Target="../ink/ink1273.xml"/><Relationship Id="rId99" Type="http://schemas.openxmlformats.org/officeDocument/2006/relationships/image" Target="../media/image1284.png"/><Relationship Id="rId101" Type="http://schemas.openxmlformats.org/officeDocument/2006/relationships/image" Target="../media/image1285.png"/><Relationship Id="rId122" Type="http://schemas.openxmlformats.org/officeDocument/2006/relationships/customXml" Target="../ink/ink1295.xml"/><Relationship Id="rId143" Type="http://schemas.openxmlformats.org/officeDocument/2006/relationships/image" Target="../media/image1306.png"/><Relationship Id="rId164" Type="http://schemas.openxmlformats.org/officeDocument/2006/relationships/customXml" Target="../ink/ink1316.xml"/><Relationship Id="rId185" Type="http://schemas.openxmlformats.org/officeDocument/2006/relationships/image" Target="../media/image1327.png"/><Relationship Id="rId9" Type="http://schemas.openxmlformats.org/officeDocument/2006/relationships/image" Target="../media/image1240.png"/><Relationship Id="rId210" Type="http://schemas.openxmlformats.org/officeDocument/2006/relationships/customXml" Target="../ink/ink1339.xml"/><Relationship Id="rId26" Type="http://schemas.openxmlformats.org/officeDocument/2006/relationships/customXml" Target="../ink/ink1247.xml"/><Relationship Id="rId231" Type="http://schemas.openxmlformats.org/officeDocument/2006/relationships/image" Target="../media/image1350.png"/><Relationship Id="rId252" Type="http://schemas.openxmlformats.org/officeDocument/2006/relationships/customXml" Target="../ink/ink1360.xml"/><Relationship Id="rId273" Type="http://schemas.openxmlformats.org/officeDocument/2006/relationships/image" Target="../media/image1371.png"/><Relationship Id="rId294" Type="http://schemas.openxmlformats.org/officeDocument/2006/relationships/customXml" Target="../ink/ink1381.xml"/><Relationship Id="rId308" Type="http://schemas.openxmlformats.org/officeDocument/2006/relationships/customXml" Target="../ink/ink1388.xml"/><Relationship Id="rId47" Type="http://schemas.openxmlformats.org/officeDocument/2006/relationships/image" Target="../media/image292.png"/><Relationship Id="rId68" Type="http://schemas.openxmlformats.org/officeDocument/2006/relationships/customXml" Target="../ink/ink1268.xml"/><Relationship Id="rId89" Type="http://schemas.openxmlformats.org/officeDocument/2006/relationships/image" Target="../media/image1279.png"/><Relationship Id="rId112" Type="http://schemas.openxmlformats.org/officeDocument/2006/relationships/customXml" Target="../ink/ink1290.xml"/><Relationship Id="rId133" Type="http://schemas.openxmlformats.org/officeDocument/2006/relationships/image" Target="../media/image1301.png"/><Relationship Id="rId154" Type="http://schemas.openxmlformats.org/officeDocument/2006/relationships/customXml" Target="../ink/ink1311.xml"/><Relationship Id="rId175" Type="http://schemas.openxmlformats.org/officeDocument/2006/relationships/image" Target="../media/image1322.png"/><Relationship Id="rId196" Type="http://schemas.openxmlformats.org/officeDocument/2006/relationships/customXml" Target="../ink/ink1332.xml"/><Relationship Id="rId200" Type="http://schemas.openxmlformats.org/officeDocument/2006/relationships/customXml" Target="../ink/ink1334.xml"/><Relationship Id="rId16" Type="http://schemas.openxmlformats.org/officeDocument/2006/relationships/customXml" Target="../ink/ink1242.xml"/><Relationship Id="rId221" Type="http://schemas.openxmlformats.org/officeDocument/2006/relationships/image" Target="../media/image1345.png"/><Relationship Id="rId242" Type="http://schemas.openxmlformats.org/officeDocument/2006/relationships/customXml" Target="../ink/ink1355.xml"/><Relationship Id="rId263" Type="http://schemas.openxmlformats.org/officeDocument/2006/relationships/image" Target="../media/image1366.png"/><Relationship Id="rId284" Type="http://schemas.openxmlformats.org/officeDocument/2006/relationships/customXml" Target="../ink/ink1376.xml"/><Relationship Id="rId37" Type="http://schemas.openxmlformats.org/officeDocument/2006/relationships/image" Target="../media/image1254.png"/><Relationship Id="rId58" Type="http://schemas.openxmlformats.org/officeDocument/2006/relationships/customXml" Target="../ink/ink1263.xml"/><Relationship Id="rId79" Type="http://schemas.openxmlformats.org/officeDocument/2006/relationships/image" Target="../media/image1274.png"/><Relationship Id="rId102" Type="http://schemas.openxmlformats.org/officeDocument/2006/relationships/customXml" Target="../ink/ink1285.xml"/><Relationship Id="rId123" Type="http://schemas.openxmlformats.org/officeDocument/2006/relationships/image" Target="../media/image1296.png"/><Relationship Id="rId144" Type="http://schemas.openxmlformats.org/officeDocument/2006/relationships/customXml" Target="../ink/ink1306.xml"/><Relationship Id="rId90" Type="http://schemas.openxmlformats.org/officeDocument/2006/relationships/customXml" Target="../ink/ink1279.xml"/><Relationship Id="rId165" Type="http://schemas.openxmlformats.org/officeDocument/2006/relationships/image" Target="../media/image1317.png"/><Relationship Id="rId186" Type="http://schemas.openxmlformats.org/officeDocument/2006/relationships/customXml" Target="../ink/ink1327.xml"/><Relationship Id="rId211" Type="http://schemas.openxmlformats.org/officeDocument/2006/relationships/image" Target="../media/image1340.png"/><Relationship Id="rId232" Type="http://schemas.openxmlformats.org/officeDocument/2006/relationships/customXml" Target="../ink/ink1350.xml"/><Relationship Id="rId253" Type="http://schemas.openxmlformats.org/officeDocument/2006/relationships/image" Target="../media/image1361.png"/><Relationship Id="rId274" Type="http://schemas.openxmlformats.org/officeDocument/2006/relationships/customXml" Target="../ink/ink1371.xml"/><Relationship Id="rId295" Type="http://schemas.openxmlformats.org/officeDocument/2006/relationships/image" Target="../media/image1382.png"/><Relationship Id="rId309" Type="http://schemas.openxmlformats.org/officeDocument/2006/relationships/image" Target="../media/image1389.png"/><Relationship Id="rId27" Type="http://schemas.openxmlformats.org/officeDocument/2006/relationships/image" Target="../media/image1249.png"/><Relationship Id="rId48" Type="http://schemas.openxmlformats.org/officeDocument/2006/relationships/customXml" Target="../ink/ink1258.xml"/><Relationship Id="rId69" Type="http://schemas.openxmlformats.org/officeDocument/2006/relationships/image" Target="../media/image1269.png"/><Relationship Id="rId113" Type="http://schemas.openxmlformats.org/officeDocument/2006/relationships/image" Target="../media/image1291.png"/><Relationship Id="rId134" Type="http://schemas.openxmlformats.org/officeDocument/2006/relationships/customXml" Target="../ink/ink1301.xml"/><Relationship Id="rId80" Type="http://schemas.openxmlformats.org/officeDocument/2006/relationships/customXml" Target="../ink/ink1274.xml"/><Relationship Id="rId155" Type="http://schemas.openxmlformats.org/officeDocument/2006/relationships/image" Target="../media/image1312.png"/><Relationship Id="rId176" Type="http://schemas.openxmlformats.org/officeDocument/2006/relationships/customXml" Target="../ink/ink1322.xml"/><Relationship Id="rId197" Type="http://schemas.openxmlformats.org/officeDocument/2006/relationships/image" Target="../media/image1333.png"/><Relationship Id="rId201" Type="http://schemas.openxmlformats.org/officeDocument/2006/relationships/image" Target="../media/image1335.png"/><Relationship Id="rId222" Type="http://schemas.openxmlformats.org/officeDocument/2006/relationships/customXml" Target="../ink/ink1345.xml"/><Relationship Id="rId243" Type="http://schemas.openxmlformats.org/officeDocument/2006/relationships/image" Target="../media/image1356.png"/><Relationship Id="rId264" Type="http://schemas.openxmlformats.org/officeDocument/2006/relationships/customXml" Target="../ink/ink1366.xml"/><Relationship Id="rId285" Type="http://schemas.openxmlformats.org/officeDocument/2006/relationships/image" Target="../media/image1377.png"/><Relationship Id="rId17" Type="http://schemas.openxmlformats.org/officeDocument/2006/relationships/image" Target="../media/image1244.png"/><Relationship Id="rId38" Type="http://schemas.openxmlformats.org/officeDocument/2006/relationships/customXml" Target="../ink/ink1253.xml"/><Relationship Id="rId59" Type="http://schemas.openxmlformats.org/officeDocument/2006/relationships/image" Target="../media/image1264.png"/><Relationship Id="rId103" Type="http://schemas.openxmlformats.org/officeDocument/2006/relationships/image" Target="../media/image1286.png"/><Relationship Id="rId124" Type="http://schemas.openxmlformats.org/officeDocument/2006/relationships/customXml" Target="../ink/ink1296.xml"/><Relationship Id="rId70" Type="http://schemas.openxmlformats.org/officeDocument/2006/relationships/customXml" Target="../ink/ink1269.xml"/><Relationship Id="rId91" Type="http://schemas.openxmlformats.org/officeDocument/2006/relationships/image" Target="../media/image1280.png"/><Relationship Id="rId145" Type="http://schemas.openxmlformats.org/officeDocument/2006/relationships/image" Target="../media/image1307.png"/><Relationship Id="rId166" Type="http://schemas.openxmlformats.org/officeDocument/2006/relationships/customXml" Target="../ink/ink1317.xml"/><Relationship Id="rId187" Type="http://schemas.openxmlformats.org/officeDocument/2006/relationships/image" Target="../media/image132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1340.xml"/><Relationship Id="rId233" Type="http://schemas.openxmlformats.org/officeDocument/2006/relationships/image" Target="../media/image1351.png"/><Relationship Id="rId254" Type="http://schemas.openxmlformats.org/officeDocument/2006/relationships/customXml" Target="../ink/ink1361.xml"/><Relationship Id="rId28" Type="http://schemas.openxmlformats.org/officeDocument/2006/relationships/customXml" Target="../ink/ink1248.xml"/><Relationship Id="rId49" Type="http://schemas.openxmlformats.org/officeDocument/2006/relationships/image" Target="../media/image1259.png"/><Relationship Id="rId114" Type="http://schemas.openxmlformats.org/officeDocument/2006/relationships/customXml" Target="../ink/ink1291.xml"/><Relationship Id="rId275" Type="http://schemas.openxmlformats.org/officeDocument/2006/relationships/image" Target="../media/image1372.png"/><Relationship Id="rId296" Type="http://schemas.openxmlformats.org/officeDocument/2006/relationships/customXml" Target="../ink/ink1382.xml"/><Relationship Id="rId300" Type="http://schemas.openxmlformats.org/officeDocument/2006/relationships/customXml" Target="../ink/ink1384.xml"/><Relationship Id="rId60" Type="http://schemas.openxmlformats.org/officeDocument/2006/relationships/customXml" Target="../ink/ink1264.xml"/><Relationship Id="rId81" Type="http://schemas.openxmlformats.org/officeDocument/2006/relationships/image" Target="../media/image1275.png"/><Relationship Id="rId135" Type="http://schemas.openxmlformats.org/officeDocument/2006/relationships/image" Target="../media/image1302.png"/><Relationship Id="rId156" Type="http://schemas.openxmlformats.org/officeDocument/2006/relationships/customXml" Target="../ink/ink1312.xml"/><Relationship Id="rId177" Type="http://schemas.openxmlformats.org/officeDocument/2006/relationships/image" Target="../media/image1323.png"/><Relationship Id="rId198" Type="http://schemas.openxmlformats.org/officeDocument/2006/relationships/customXml" Target="../ink/ink1333.xml"/><Relationship Id="rId202" Type="http://schemas.openxmlformats.org/officeDocument/2006/relationships/customXml" Target="../ink/ink1335.xml"/><Relationship Id="rId223" Type="http://schemas.openxmlformats.org/officeDocument/2006/relationships/image" Target="../media/image1346.png"/><Relationship Id="rId244" Type="http://schemas.openxmlformats.org/officeDocument/2006/relationships/customXml" Target="../ink/ink1356.xml"/><Relationship Id="rId18" Type="http://schemas.openxmlformats.org/officeDocument/2006/relationships/customXml" Target="../ink/ink1243.xml"/><Relationship Id="rId39" Type="http://schemas.openxmlformats.org/officeDocument/2006/relationships/image" Target="../media/image1255.png"/><Relationship Id="rId265" Type="http://schemas.openxmlformats.org/officeDocument/2006/relationships/image" Target="../media/image1367.png"/><Relationship Id="rId286" Type="http://schemas.openxmlformats.org/officeDocument/2006/relationships/customXml" Target="../ink/ink1377.xml"/><Relationship Id="rId50" Type="http://schemas.openxmlformats.org/officeDocument/2006/relationships/customXml" Target="../ink/ink1259.xml"/><Relationship Id="rId104" Type="http://schemas.openxmlformats.org/officeDocument/2006/relationships/customXml" Target="../ink/ink1286.xml"/><Relationship Id="rId125" Type="http://schemas.openxmlformats.org/officeDocument/2006/relationships/image" Target="../media/image1297.png"/><Relationship Id="rId146" Type="http://schemas.openxmlformats.org/officeDocument/2006/relationships/customXml" Target="../ink/ink1307.xml"/><Relationship Id="rId167" Type="http://schemas.openxmlformats.org/officeDocument/2006/relationships/image" Target="../media/image1318.png"/><Relationship Id="rId188" Type="http://schemas.openxmlformats.org/officeDocument/2006/relationships/customXml" Target="../ink/ink1328.xml"/><Relationship Id="rId71" Type="http://schemas.openxmlformats.org/officeDocument/2006/relationships/image" Target="../media/image1270.png"/><Relationship Id="rId92" Type="http://schemas.openxmlformats.org/officeDocument/2006/relationships/customXml" Target="../ink/ink1280.xml"/><Relationship Id="rId213" Type="http://schemas.openxmlformats.org/officeDocument/2006/relationships/image" Target="../media/image1341.png"/><Relationship Id="rId234" Type="http://schemas.openxmlformats.org/officeDocument/2006/relationships/customXml" Target="../ink/ink1351.xml"/><Relationship Id="rId2" Type="http://schemas.openxmlformats.org/officeDocument/2006/relationships/customXml" Target="../ink/ink1235.xml"/><Relationship Id="rId29" Type="http://schemas.openxmlformats.org/officeDocument/2006/relationships/image" Target="../media/image1250.png"/><Relationship Id="rId255" Type="http://schemas.openxmlformats.org/officeDocument/2006/relationships/image" Target="../media/image1362.png"/><Relationship Id="rId276" Type="http://schemas.openxmlformats.org/officeDocument/2006/relationships/customXml" Target="../ink/ink1372.xml"/><Relationship Id="rId297" Type="http://schemas.openxmlformats.org/officeDocument/2006/relationships/image" Target="../media/image1383.png"/><Relationship Id="rId40" Type="http://schemas.openxmlformats.org/officeDocument/2006/relationships/customXml" Target="../ink/ink1254.xml"/><Relationship Id="rId115" Type="http://schemas.openxmlformats.org/officeDocument/2006/relationships/image" Target="../media/image1292.png"/><Relationship Id="rId136" Type="http://schemas.openxmlformats.org/officeDocument/2006/relationships/customXml" Target="../ink/ink1302.xml"/><Relationship Id="rId157" Type="http://schemas.openxmlformats.org/officeDocument/2006/relationships/image" Target="../media/image1313.png"/><Relationship Id="rId178" Type="http://schemas.openxmlformats.org/officeDocument/2006/relationships/customXml" Target="../ink/ink1323.xml"/><Relationship Id="rId301" Type="http://schemas.openxmlformats.org/officeDocument/2006/relationships/image" Target="../media/image1385.png"/><Relationship Id="rId61" Type="http://schemas.openxmlformats.org/officeDocument/2006/relationships/image" Target="../media/image1265.png"/><Relationship Id="rId82" Type="http://schemas.openxmlformats.org/officeDocument/2006/relationships/customXml" Target="../ink/ink1275.xml"/><Relationship Id="rId199" Type="http://schemas.openxmlformats.org/officeDocument/2006/relationships/image" Target="../media/image1334.png"/><Relationship Id="rId203" Type="http://schemas.openxmlformats.org/officeDocument/2006/relationships/image" Target="../media/image1336.png"/><Relationship Id="rId19" Type="http://schemas.openxmlformats.org/officeDocument/2006/relationships/image" Target="../media/image1245.png"/><Relationship Id="rId224" Type="http://schemas.openxmlformats.org/officeDocument/2006/relationships/customXml" Target="../ink/ink1346.xml"/><Relationship Id="rId245" Type="http://schemas.openxmlformats.org/officeDocument/2006/relationships/image" Target="../media/image1357.png"/><Relationship Id="rId266" Type="http://schemas.openxmlformats.org/officeDocument/2006/relationships/customXml" Target="../ink/ink1367.xml"/><Relationship Id="rId287" Type="http://schemas.openxmlformats.org/officeDocument/2006/relationships/image" Target="../media/image1378.png"/><Relationship Id="rId30" Type="http://schemas.openxmlformats.org/officeDocument/2006/relationships/customXml" Target="../ink/ink1249.xml"/><Relationship Id="rId105" Type="http://schemas.openxmlformats.org/officeDocument/2006/relationships/image" Target="../media/image1287.png"/><Relationship Id="rId126" Type="http://schemas.openxmlformats.org/officeDocument/2006/relationships/customXml" Target="../ink/ink1297.xml"/><Relationship Id="rId147" Type="http://schemas.openxmlformats.org/officeDocument/2006/relationships/image" Target="../media/image1308.png"/><Relationship Id="rId168" Type="http://schemas.openxmlformats.org/officeDocument/2006/relationships/customXml" Target="../ink/ink1318.xml"/><Relationship Id="rId51" Type="http://schemas.openxmlformats.org/officeDocument/2006/relationships/image" Target="../media/image1260.png"/><Relationship Id="rId72" Type="http://schemas.openxmlformats.org/officeDocument/2006/relationships/customXml" Target="../ink/ink1270.xml"/><Relationship Id="rId93" Type="http://schemas.openxmlformats.org/officeDocument/2006/relationships/image" Target="../media/image1281.png"/><Relationship Id="rId189" Type="http://schemas.openxmlformats.org/officeDocument/2006/relationships/image" Target="../media/image1329.png"/><Relationship Id="rId3" Type="http://schemas.openxmlformats.org/officeDocument/2006/relationships/image" Target="../media/image1237.png"/><Relationship Id="rId214" Type="http://schemas.openxmlformats.org/officeDocument/2006/relationships/customXml" Target="../ink/ink1341.xml"/><Relationship Id="rId235" Type="http://schemas.openxmlformats.org/officeDocument/2006/relationships/image" Target="../media/image1352.png"/><Relationship Id="rId256" Type="http://schemas.openxmlformats.org/officeDocument/2006/relationships/customXml" Target="../ink/ink1362.xml"/><Relationship Id="rId277" Type="http://schemas.openxmlformats.org/officeDocument/2006/relationships/image" Target="../media/image1373.png"/><Relationship Id="rId298" Type="http://schemas.openxmlformats.org/officeDocument/2006/relationships/customXml" Target="../ink/ink1383.xml"/><Relationship Id="rId116" Type="http://schemas.openxmlformats.org/officeDocument/2006/relationships/customXml" Target="../ink/ink1292.xml"/><Relationship Id="rId137" Type="http://schemas.openxmlformats.org/officeDocument/2006/relationships/image" Target="../media/image1303.png"/><Relationship Id="rId158" Type="http://schemas.openxmlformats.org/officeDocument/2006/relationships/customXml" Target="../ink/ink1313.xml"/><Relationship Id="rId302" Type="http://schemas.openxmlformats.org/officeDocument/2006/relationships/customXml" Target="../ink/ink1385.xml"/><Relationship Id="rId20" Type="http://schemas.openxmlformats.org/officeDocument/2006/relationships/customXml" Target="../ink/ink1244.xml"/><Relationship Id="rId41" Type="http://schemas.openxmlformats.org/officeDocument/2006/relationships/image" Target="../media/image1256.png"/><Relationship Id="rId62" Type="http://schemas.openxmlformats.org/officeDocument/2006/relationships/customXml" Target="../ink/ink1265.xml"/><Relationship Id="rId83" Type="http://schemas.openxmlformats.org/officeDocument/2006/relationships/image" Target="../media/image1276.png"/><Relationship Id="rId179" Type="http://schemas.openxmlformats.org/officeDocument/2006/relationships/image" Target="../media/image1324.png"/><Relationship Id="rId190" Type="http://schemas.openxmlformats.org/officeDocument/2006/relationships/customXml" Target="../ink/ink1329.xml"/><Relationship Id="rId204" Type="http://schemas.openxmlformats.org/officeDocument/2006/relationships/customXml" Target="../ink/ink1336.xml"/><Relationship Id="rId225" Type="http://schemas.openxmlformats.org/officeDocument/2006/relationships/image" Target="../media/image1347.png"/><Relationship Id="rId246" Type="http://schemas.openxmlformats.org/officeDocument/2006/relationships/customXml" Target="../ink/ink1357.xml"/><Relationship Id="rId267" Type="http://schemas.openxmlformats.org/officeDocument/2006/relationships/image" Target="../media/image1368.png"/><Relationship Id="rId288" Type="http://schemas.openxmlformats.org/officeDocument/2006/relationships/customXml" Target="../ink/ink1378.xml"/><Relationship Id="rId106" Type="http://schemas.openxmlformats.org/officeDocument/2006/relationships/customXml" Target="../ink/ink1287.xml"/><Relationship Id="rId127" Type="http://schemas.openxmlformats.org/officeDocument/2006/relationships/image" Target="../media/image1298.png"/><Relationship Id="rId10" Type="http://schemas.openxmlformats.org/officeDocument/2006/relationships/customXml" Target="../ink/ink1239.xml"/><Relationship Id="rId31" Type="http://schemas.openxmlformats.org/officeDocument/2006/relationships/image" Target="../media/image1251.png"/><Relationship Id="rId52" Type="http://schemas.openxmlformats.org/officeDocument/2006/relationships/customXml" Target="../ink/ink1260.xml"/><Relationship Id="rId73" Type="http://schemas.openxmlformats.org/officeDocument/2006/relationships/image" Target="../media/image1271.png"/><Relationship Id="rId94" Type="http://schemas.openxmlformats.org/officeDocument/2006/relationships/customXml" Target="../ink/ink1281.xml"/><Relationship Id="rId148" Type="http://schemas.openxmlformats.org/officeDocument/2006/relationships/customXml" Target="../ink/ink1308.xml"/><Relationship Id="rId169" Type="http://schemas.openxmlformats.org/officeDocument/2006/relationships/image" Target="../media/image1319.png"/><Relationship Id="rId4" Type="http://schemas.openxmlformats.org/officeDocument/2006/relationships/customXml" Target="../ink/ink1236.xml"/><Relationship Id="rId180" Type="http://schemas.openxmlformats.org/officeDocument/2006/relationships/customXml" Target="../ink/ink1324.xml"/><Relationship Id="rId215" Type="http://schemas.openxmlformats.org/officeDocument/2006/relationships/image" Target="../media/image1342.png"/><Relationship Id="rId236" Type="http://schemas.openxmlformats.org/officeDocument/2006/relationships/customXml" Target="../ink/ink1352.xml"/><Relationship Id="rId257" Type="http://schemas.openxmlformats.org/officeDocument/2006/relationships/image" Target="../media/image1363.png"/><Relationship Id="rId278" Type="http://schemas.openxmlformats.org/officeDocument/2006/relationships/customXml" Target="../ink/ink1373.xml"/><Relationship Id="rId303" Type="http://schemas.openxmlformats.org/officeDocument/2006/relationships/image" Target="../media/image1386.png"/><Relationship Id="rId42" Type="http://schemas.openxmlformats.org/officeDocument/2006/relationships/customXml" Target="../ink/ink1255.xml"/><Relationship Id="rId84" Type="http://schemas.openxmlformats.org/officeDocument/2006/relationships/customXml" Target="../ink/ink1276.xml"/><Relationship Id="rId138" Type="http://schemas.openxmlformats.org/officeDocument/2006/relationships/customXml" Target="../ink/ink1303.xml"/><Relationship Id="rId191" Type="http://schemas.openxmlformats.org/officeDocument/2006/relationships/image" Target="../media/image1330.png"/><Relationship Id="rId205" Type="http://schemas.openxmlformats.org/officeDocument/2006/relationships/image" Target="../media/image1337.png"/><Relationship Id="rId247" Type="http://schemas.openxmlformats.org/officeDocument/2006/relationships/image" Target="../media/image1358.png"/><Relationship Id="rId107" Type="http://schemas.openxmlformats.org/officeDocument/2006/relationships/image" Target="../media/image1288.png"/><Relationship Id="rId289" Type="http://schemas.openxmlformats.org/officeDocument/2006/relationships/image" Target="../media/image1379.png"/><Relationship Id="rId11" Type="http://schemas.openxmlformats.org/officeDocument/2006/relationships/image" Target="../media/image1241.png"/><Relationship Id="rId53" Type="http://schemas.openxmlformats.org/officeDocument/2006/relationships/image" Target="../media/image1261.png"/><Relationship Id="rId149" Type="http://schemas.openxmlformats.org/officeDocument/2006/relationships/image" Target="../media/image1309.png"/><Relationship Id="rId95" Type="http://schemas.openxmlformats.org/officeDocument/2006/relationships/image" Target="../media/image1282.png"/><Relationship Id="rId160" Type="http://schemas.openxmlformats.org/officeDocument/2006/relationships/customXml" Target="../ink/ink1314.xml"/><Relationship Id="rId216" Type="http://schemas.openxmlformats.org/officeDocument/2006/relationships/customXml" Target="../ink/ink1342.xml"/><Relationship Id="rId258" Type="http://schemas.openxmlformats.org/officeDocument/2006/relationships/customXml" Target="../ink/ink1363.xml"/><Relationship Id="rId22" Type="http://schemas.openxmlformats.org/officeDocument/2006/relationships/customXml" Target="../ink/ink1245.xml"/><Relationship Id="rId64" Type="http://schemas.openxmlformats.org/officeDocument/2006/relationships/customXml" Target="../ink/ink1266.xml"/><Relationship Id="rId118" Type="http://schemas.openxmlformats.org/officeDocument/2006/relationships/customXml" Target="../ink/ink1293.xml"/><Relationship Id="rId171" Type="http://schemas.openxmlformats.org/officeDocument/2006/relationships/image" Target="../media/image1320.png"/><Relationship Id="rId227" Type="http://schemas.openxmlformats.org/officeDocument/2006/relationships/image" Target="../media/image1348.png"/><Relationship Id="rId269" Type="http://schemas.openxmlformats.org/officeDocument/2006/relationships/image" Target="../media/image1369.png"/><Relationship Id="rId33" Type="http://schemas.openxmlformats.org/officeDocument/2006/relationships/image" Target="../media/image1252.png"/><Relationship Id="rId129" Type="http://schemas.openxmlformats.org/officeDocument/2006/relationships/image" Target="../media/image1299.png"/><Relationship Id="rId280" Type="http://schemas.openxmlformats.org/officeDocument/2006/relationships/customXml" Target="../ink/ink1374.xml"/><Relationship Id="rId75" Type="http://schemas.openxmlformats.org/officeDocument/2006/relationships/image" Target="../media/image1272.png"/><Relationship Id="rId140" Type="http://schemas.openxmlformats.org/officeDocument/2006/relationships/customXml" Target="../ink/ink1304.xml"/><Relationship Id="rId182" Type="http://schemas.openxmlformats.org/officeDocument/2006/relationships/customXml" Target="../ink/ink1325.xml"/><Relationship Id="rId6" Type="http://schemas.openxmlformats.org/officeDocument/2006/relationships/customXml" Target="../ink/ink1237.xml"/><Relationship Id="rId238" Type="http://schemas.openxmlformats.org/officeDocument/2006/relationships/customXml" Target="../ink/ink1353.xml"/><Relationship Id="rId291" Type="http://schemas.openxmlformats.org/officeDocument/2006/relationships/image" Target="../media/image1380.png"/><Relationship Id="rId305" Type="http://schemas.openxmlformats.org/officeDocument/2006/relationships/image" Target="../media/image138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6.png"/><Relationship Id="rId21" Type="http://schemas.openxmlformats.org/officeDocument/2006/relationships/image" Target="../media/image1399.png"/><Relationship Id="rId42" Type="http://schemas.openxmlformats.org/officeDocument/2006/relationships/customXml" Target="../ink/ink1409.xml"/><Relationship Id="rId63" Type="http://schemas.openxmlformats.org/officeDocument/2006/relationships/image" Target="../media/image1419.png"/><Relationship Id="rId84" Type="http://schemas.openxmlformats.org/officeDocument/2006/relationships/customXml" Target="../ink/ink1430.xml"/><Relationship Id="rId138" Type="http://schemas.openxmlformats.org/officeDocument/2006/relationships/customXml" Target="../ink/ink1457.xml"/><Relationship Id="rId159" Type="http://schemas.openxmlformats.org/officeDocument/2006/relationships/image" Target="../media/image1467.png"/><Relationship Id="rId170" Type="http://schemas.openxmlformats.org/officeDocument/2006/relationships/customXml" Target="../ink/ink1473.xml"/><Relationship Id="rId191" Type="http://schemas.openxmlformats.org/officeDocument/2006/relationships/image" Target="../media/image1483.png"/><Relationship Id="rId107" Type="http://schemas.openxmlformats.org/officeDocument/2006/relationships/image" Target="../media/image1441.png"/><Relationship Id="rId11" Type="http://schemas.openxmlformats.org/officeDocument/2006/relationships/image" Target="../media/image1394.png"/><Relationship Id="rId32" Type="http://schemas.openxmlformats.org/officeDocument/2006/relationships/customXml" Target="../ink/ink1404.xml"/><Relationship Id="rId53" Type="http://schemas.openxmlformats.org/officeDocument/2006/relationships/image" Target="../media/image1414.png"/><Relationship Id="rId74" Type="http://schemas.openxmlformats.org/officeDocument/2006/relationships/customXml" Target="../ink/ink1425.xml"/><Relationship Id="rId128" Type="http://schemas.openxmlformats.org/officeDocument/2006/relationships/customXml" Target="../ink/ink1452.xml"/><Relationship Id="rId149" Type="http://schemas.openxmlformats.org/officeDocument/2006/relationships/image" Target="../media/image1462.png"/><Relationship Id="rId5" Type="http://schemas.openxmlformats.org/officeDocument/2006/relationships/image" Target="../media/image1391.png"/><Relationship Id="rId95" Type="http://schemas.openxmlformats.org/officeDocument/2006/relationships/image" Target="../media/image1435.png"/><Relationship Id="rId160" Type="http://schemas.openxmlformats.org/officeDocument/2006/relationships/customXml" Target="../ink/ink1468.xml"/><Relationship Id="rId181" Type="http://schemas.openxmlformats.org/officeDocument/2006/relationships/image" Target="../media/image1478.png"/><Relationship Id="rId22" Type="http://schemas.openxmlformats.org/officeDocument/2006/relationships/customXml" Target="../ink/ink1399.xml"/><Relationship Id="rId43" Type="http://schemas.openxmlformats.org/officeDocument/2006/relationships/image" Target="../media/image1410.png"/><Relationship Id="rId64" Type="http://schemas.openxmlformats.org/officeDocument/2006/relationships/customXml" Target="../ink/ink1420.xml"/><Relationship Id="rId118" Type="http://schemas.openxmlformats.org/officeDocument/2006/relationships/customXml" Target="../ink/ink1447.xml"/><Relationship Id="rId139" Type="http://schemas.openxmlformats.org/officeDocument/2006/relationships/image" Target="../media/image1457.png"/><Relationship Id="rId85" Type="http://schemas.openxmlformats.org/officeDocument/2006/relationships/image" Target="../media/image1430.png"/><Relationship Id="rId150" Type="http://schemas.openxmlformats.org/officeDocument/2006/relationships/customXml" Target="../ink/ink1463.xml"/><Relationship Id="rId171" Type="http://schemas.openxmlformats.org/officeDocument/2006/relationships/image" Target="../media/image1473.png"/><Relationship Id="rId192" Type="http://schemas.openxmlformats.org/officeDocument/2006/relationships/customXml" Target="../ink/ink1484.xml"/><Relationship Id="rId12" Type="http://schemas.openxmlformats.org/officeDocument/2006/relationships/customXml" Target="../ink/ink1394.xml"/><Relationship Id="rId33" Type="http://schemas.openxmlformats.org/officeDocument/2006/relationships/image" Target="../media/image1405.png"/><Relationship Id="rId108" Type="http://schemas.openxmlformats.org/officeDocument/2006/relationships/customXml" Target="../ink/ink1442.xml"/><Relationship Id="rId129" Type="http://schemas.openxmlformats.org/officeDocument/2006/relationships/image" Target="../media/image1452.png"/><Relationship Id="rId54" Type="http://schemas.openxmlformats.org/officeDocument/2006/relationships/customXml" Target="../ink/ink1415.xml"/><Relationship Id="rId75" Type="http://schemas.openxmlformats.org/officeDocument/2006/relationships/image" Target="../media/image1425.png"/><Relationship Id="rId96" Type="http://schemas.openxmlformats.org/officeDocument/2006/relationships/customXml" Target="../ink/ink1436.xml"/><Relationship Id="rId140" Type="http://schemas.openxmlformats.org/officeDocument/2006/relationships/customXml" Target="../ink/ink1458.xml"/><Relationship Id="rId161" Type="http://schemas.openxmlformats.org/officeDocument/2006/relationships/image" Target="../media/image1468.png"/><Relationship Id="rId182" Type="http://schemas.openxmlformats.org/officeDocument/2006/relationships/customXml" Target="../ink/ink1479.xml"/><Relationship Id="rId6" Type="http://schemas.openxmlformats.org/officeDocument/2006/relationships/customXml" Target="../ink/ink1391.xml"/><Relationship Id="rId23" Type="http://schemas.openxmlformats.org/officeDocument/2006/relationships/image" Target="../media/image1400.png"/><Relationship Id="rId119" Type="http://schemas.openxmlformats.org/officeDocument/2006/relationships/image" Target="../media/image1447.png"/><Relationship Id="rId44" Type="http://schemas.openxmlformats.org/officeDocument/2006/relationships/customXml" Target="../ink/ink1410.xml"/><Relationship Id="rId65" Type="http://schemas.openxmlformats.org/officeDocument/2006/relationships/image" Target="../media/image1420.png"/><Relationship Id="rId86" Type="http://schemas.openxmlformats.org/officeDocument/2006/relationships/customXml" Target="../ink/ink1431.xml"/><Relationship Id="rId130" Type="http://schemas.openxmlformats.org/officeDocument/2006/relationships/customXml" Target="../ink/ink1453.xml"/><Relationship Id="rId151" Type="http://schemas.openxmlformats.org/officeDocument/2006/relationships/image" Target="../media/image1463.png"/><Relationship Id="rId172" Type="http://schemas.openxmlformats.org/officeDocument/2006/relationships/customXml" Target="../ink/ink1474.xml"/><Relationship Id="rId193" Type="http://schemas.openxmlformats.org/officeDocument/2006/relationships/image" Target="../media/image1484.png"/><Relationship Id="rId13" Type="http://schemas.openxmlformats.org/officeDocument/2006/relationships/image" Target="../media/image1395.png"/><Relationship Id="rId109" Type="http://schemas.openxmlformats.org/officeDocument/2006/relationships/image" Target="../media/image1442.png"/><Relationship Id="rId34" Type="http://schemas.openxmlformats.org/officeDocument/2006/relationships/customXml" Target="../ink/ink1405.xml"/><Relationship Id="rId55" Type="http://schemas.openxmlformats.org/officeDocument/2006/relationships/image" Target="../media/image1415.png"/><Relationship Id="rId76" Type="http://schemas.openxmlformats.org/officeDocument/2006/relationships/customXml" Target="../ink/ink1426.xml"/><Relationship Id="rId97" Type="http://schemas.openxmlformats.org/officeDocument/2006/relationships/image" Target="../media/image1436.png"/><Relationship Id="rId120" Type="http://schemas.openxmlformats.org/officeDocument/2006/relationships/customXml" Target="../ink/ink1448.xml"/><Relationship Id="rId141" Type="http://schemas.openxmlformats.org/officeDocument/2006/relationships/image" Target="../media/image1458.png"/><Relationship Id="rId7" Type="http://schemas.openxmlformats.org/officeDocument/2006/relationships/image" Target="../media/image1392.png"/><Relationship Id="rId71" Type="http://schemas.openxmlformats.org/officeDocument/2006/relationships/image" Target="../media/image1423.png"/><Relationship Id="rId92" Type="http://schemas.openxmlformats.org/officeDocument/2006/relationships/customXml" Target="../ink/ink1434.xml"/><Relationship Id="rId162" Type="http://schemas.openxmlformats.org/officeDocument/2006/relationships/customXml" Target="../ink/ink1469.xml"/><Relationship Id="rId183" Type="http://schemas.openxmlformats.org/officeDocument/2006/relationships/image" Target="../media/image1479.png"/><Relationship Id="rId2" Type="http://schemas.openxmlformats.org/officeDocument/2006/relationships/customXml" Target="../ink/ink1389.xml"/><Relationship Id="rId29" Type="http://schemas.openxmlformats.org/officeDocument/2006/relationships/image" Target="../media/image1403.png"/><Relationship Id="rId24" Type="http://schemas.openxmlformats.org/officeDocument/2006/relationships/customXml" Target="../ink/ink1400.xml"/><Relationship Id="rId40" Type="http://schemas.openxmlformats.org/officeDocument/2006/relationships/customXml" Target="../ink/ink1408.xml"/><Relationship Id="rId45" Type="http://schemas.openxmlformats.org/officeDocument/2006/relationships/image" Target="../media/image1411.png"/><Relationship Id="rId66" Type="http://schemas.openxmlformats.org/officeDocument/2006/relationships/customXml" Target="../ink/ink1421.xml"/><Relationship Id="rId87" Type="http://schemas.openxmlformats.org/officeDocument/2006/relationships/image" Target="../media/image1431.png"/><Relationship Id="rId110" Type="http://schemas.openxmlformats.org/officeDocument/2006/relationships/customXml" Target="../ink/ink1443.xml"/><Relationship Id="rId115" Type="http://schemas.openxmlformats.org/officeDocument/2006/relationships/image" Target="../media/image1445.png"/><Relationship Id="rId131" Type="http://schemas.openxmlformats.org/officeDocument/2006/relationships/image" Target="../media/image1453.png"/><Relationship Id="rId136" Type="http://schemas.openxmlformats.org/officeDocument/2006/relationships/customXml" Target="../ink/ink1456.xml"/><Relationship Id="rId157" Type="http://schemas.openxmlformats.org/officeDocument/2006/relationships/image" Target="../media/image1466.png"/><Relationship Id="rId178" Type="http://schemas.openxmlformats.org/officeDocument/2006/relationships/customXml" Target="../ink/ink1477.xml"/><Relationship Id="rId61" Type="http://schemas.openxmlformats.org/officeDocument/2006/relationships/image" Target="../media/image1418.png"/><Relationship Id="rId82" Type="http://schemas.openxmlformats.org/officeDocument/2006/relationships/customXml" Target="../ink/ink1429.xml"/><Relationship Id="rId152" Type="http://schemas.openxmlformats.org/officeDocument/2006/relationships/customXml" Target="../ink/ink1464.xml"/><Relationship Id="rId173" Type="http://schemas.openxmlformats.org/officeDocument/2006/relationships/image" Target="../media/image1474.png"/><Relationship Id="rId194" Type="http://schemas.openxmlformats.org/officeDocument/2006/relationships/customXml" Target="../ink/ink1485.xml"/><Relationship Id="rId19" Type="http://schemas.openxmlformats.org/officeDocument/2006/relationships/image" Target="../media/image1398.png"/><Relationship Id="rId14" Type="http://schemas.openxmlformats.org/officeDocument/2006/relationships/customXml" Target="../ink/ink1395.xml"/><Relationship Id="rId30" Type="http://schemas.openxmlformats.org/officeDocument/2006/relationships/customXml" Target="../ink/ink1403.xml"/><Relationship Id="rId35" Type="http://schemas.openxmlformats.org/officeDocument/2006/relationships/image" Target="../media/image1406.png"/><Relationship Id="rId56" Type="http://schemas.openxmlformats.org/officeDocument/2006/relationships/customXml" Target="../ink/ink1416.xml"/><Relationship Id="rId77" Type="http://schemas.openxmlformats.org/officeDocument/2006/relationships/image" Target="../media/image1426.png"/><Relationship Id="rId100" Type="http://schemas.openxmlformats.org/officeDocument/2006/relationships/customXml" Target="../ink/ink1438.xml"/><Relationship Id="rId105" Type="http://schemas.openxmlformats.org/officeDocument/2006/relationships/image" Target="../media/image1440.png"/><Relationship Id="rId126" Type="http://schemas.openxmlformats.org/officeDocument/2006/relationships/customXml" Target="../ink/ink1451.xml"/><Relationship Id="rId147" Type="http://schemas.openxmlformats.org/officeDocument/2006/relationships/image" Target="../media/image1461.png"/><Relationship Id="rId168" Type="http://schemas.openxmlformats.org/officeDocument/2006/relationships/customXml" Target="../ink/ink1472.xml"/><Relationship Id="rId8" Type="http://schemas.openxmlformats.org/officeDocument/2006/relationships/customXml" Target="../ink/ink1392.xml"/><Relationship Id="rId51" Type="http://schemas.openxmlformats.org/officeDocument/2006/relationships/image" Target="../media/image1413.png"/><Relationship Id="rId72" Type="http://schemas.openxmlformats.org/officeDocument/2006/relationships/customXml" Target="../ink/ink1424.xml"/><Relationship Id="rId93" Type="http://schemas.openxmlformats.org/officeDocument/2006/relationships/image" Target="../media/image1434.png"/><Relationship Id="rId98" Type="http://schemas.openxmlformats.org/officeDocument/2006/relationships/customXml" Target="../ink/ink1437.xml"/><Relationship Id="rId121" Type="http://schemas.openxmlformats.org/officeDocument/2006/relationships/image" Target="../media/image1448.png"/><Relationship Id="rId142" Type="http://schemas.openxmlformats.org/officeDocument/2006/relationships/customXml" Target="../ink/ink1459.xml"/><Relationship Id="rId163" Type="http://schemas.openxmlformats.org/officeDocument/2006/relationships/image" Target="../media/image1469.png"/><Relationship Id="rId184" Type="http://schemas.openxmlformats.org/officeDocument/2006/relationships/customXml" Target="../ink/ink1480.xml"/><Relationship Id="rId189" Type="http://schemas.openxmlformats.org/officeDocument/2006/relationships/image" Target="../media/image1482.png"/><Relationship Id="rId3" Type="http://schemas.openxmlformats.org/officeDocument/2006/relationships/image" Target="../media/image1390.png"/><Relationship Id="rId25" Type="http://schemas.openxmlformats.org/officeDocument/2006/relationships/image" Target="../media/image1401.png"/><Relationship Id="rId46" Type="http://schemas.openxmlformats.org/officeDocument/2006/relationships/customXml" Target="../ink/ink1411.xml"/><Relationship Id="rId67" Type="http://schemas.openxmlformats.org/officeDocument/2006/relationships/image" Target="../media/image1421.png"/><Relationship Id="rId116" Type="http://schemas.openxmlformats.org/officeDocument/2006/relationships/customXml" Target="../ink/ink1446.xml"/><Relationship Id="rId137" Type="http://schemas.openxmlformats.org/officeDocument/2006/relationships/image" Target="../media/image1456.png"/><Relationship Id="rId158" Type="http://schemas.openxmlformats.org/officeDocument/2006/relationships/customXml" Target="../ink/ink1467.xml"/><Relationship Id="rId20" Type="http://schemas.openxmlformats.org/officeDocument/2006/relationships/customXml" Target="../ink/ink1398.xml"/><Relationship Id="rId41" Type="http://schemas.openxmlformats.org/officeDocument/2006/relationships/image" Target="../media/image1409.png"/><Relationship Id="rId62" Type="http://schemas.openxmlformats.org/officeDocument/2006/relationships/customXml" Target="../ink/ink1419.xml"/><Relationship Id="rId83" Type="http://schemas.openxmlformats.org/officeDocument/2006/relationships/image" Target="../media/image1429.png"/><Relationship Id="rId88" Type="http://schemas.openxmlformats.org/officeDocument/2006/relationships/customXml" Target="../ink/ink1432.xml"/><Relationship Id="rId111" Type="http://schemas.openxmlformats.org/officeDocument/2006/relationships/image" Target="../media/image1443.png"/><Relationship Id="rId132" Type="http://schemas.openxmlformats.org/officeDocument/2006/relationships/customXml" Target="../ink/ink1454.xml"/><Relationship Id="rId153" Type="http://schemas.openxmlformats.org/officeDocument/2006/relationships/image" Target="../media/image1464.png"/><Relationship Id="rId174" Type="http://schemas.openxmlformats.org/officeDocument/2006/relationships/customXml" Target="../ink/ink1475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190" Type="http://schemas.openxmlformats.org/officeDocument/2006/relationships/customXml" Target="../ink/ink1483.xml"/><Relationship Id="rId15" Type="http://schemas.openxmlformats.org/officeDocument/2006/relationships/image" Target="../media/image1396.png"/><Relationship Id="rId36" Type="http://schemas.openxmlformats.org/officeDocument/2006/relationships/customXml" Target="../ink/ink1406.xml"/><Relationship Id="rId57" Type="http://schemas.openxmlformats.org/officeDocument/2006/relationships/image" Target="../media/image1416.png"/><Relationship Id="rId106" Type="http://schemas.openxmlformats.org/officeDocument/2006/relationships/customXml" Target="../ink/ink1441.xml"/><Relationship Id="rId127" Type="http://schemas.openxmlformats.org/officeDocument/2006/relationships/image" Target="../media/image1451.png"/><Relationship Id="rId10" Type="http://schemas.openxmlformats.org/officeDocument/2006/relationships/customXml" Target="../ink/ink1393.xml"/><Relationship Id="rId31" Type="http://schemas.openxmlformats.org/officeDocument/2006/relationships/image" Target="../media/image1404.png"/><Relationship Id="rId52" Type="http://schemas.openxmlformats.org/officeDocument/2006/relationships/customXml" Target="../ink/ink1414.xml"/><Relationship Id="rId73" Type="http://schemas.openxmlformats.org/officeDocument/2006/relationships/image" Target="../media/image1424.png"/><Relationship Id="rId78" Type="http://schemas.openxmlformats.org/officeDocument/2006/relationships/customXml" Target="../ink/ink1427.xml"/><Relationship Id="rId94" Type="http://schemas.openxmlformats.org/officeDocument/2006/relationships/customXml" Target="../ink/ink1435.xml"/><Relationship Id="rId99" Type="http://schemas.openxmlformats.org/officeDocument/2006/relationships/image" Target="../media/image1437.png"/><Relationship Id="rId101" Type="http://schemas.openxmlformats.org/officeDocument/2006/relationships/image" Target="../media/image1438.png"/><Relationship Id="rId122" Type="http://schemas.openxmlformats.org/officeDocument/2006/relationships/customXml" Target="../ink/ink1449.xml"/><Relationship Id="rId143" Type="http://schemas.openxmlformats.org/officeDocument/2006/relationships/image" Target="../media/image1459.png"/><Relationship Id="rId148" Type="http://schemas.openxmlformats.org/officeDocument/2006/relationships/customXml" Target="../ink/ink1462.xml"/><Relationship Id="rId164" Type="http://schemas.openxmlformats.org/officeDocument/2006/relationships/customXml" Target="../ink/ink1470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390.xml"/><Relationship Id="rId9" Type="http://schemas.openxmlformats.org/officeDocument/2006/relationships/image" Target="../media/image1393.png"/><Relationship Id="rId180" Type="http://schemas.openxmlformats.org/officeDocument/2006/relationships/customXml" Target="../ink/ink1478.xml"/><Relationship Id="rId26" Type="http://schemas.openxmlformats.org/officeDocument/2006/relationships/customXml" Target="../ink/ink1401.xml"/><Relationship Id="rId47" Type="http://schemas.openxmlformats.org/officeDocument/2006/relationships/image" Target="../media/image1412.png"/><Relationship Id="rId68" Type="http://schemas.openxmlformats.org/officeDocument/2006/relationships/customXml" Target="../ink/ink1422.xml"/><Relationship Id="rId89" Type="http://schemas.openxmlformats.org/officeDocument/2006/relationships/image" Target="../media/image1432.png"/><Relationship Id="rId112" Type="http://schemas.openxmlformats.org/officeDocument/2006/relationships/customXml" Target="../ink/ink1444.xml"/><Relationship Id="rId133" Type="http://schemas.openxmlformats.org/officeDocument/2006/relationships/image" Target="../media/image1454.png"/><Relationship Id="rId154" Type="http://schemas.openxmlformats.org/officeDocument/2006/relationships/customXml" Target="../ink/ink1465.xml"/><Relationship Id="rId175" Type="http://schemas.openxmlformats.org/officeDocument/2006/relationships/image" Target="../media/image1475.png"/><Relationship Id="rId196" Type="http://schemas.openxmlformats.org/officeDocument/2006/relationships/customXml" Target="../ink/ink1486.xml"/><Relationship Id="rId16" Type="http://schemas.openxmlformats.org/officeDocument/2006/relationships/customXml" Target="../ink/ink1396.xml"/><Relationship Id="rId37" Type="http://schemas.openxmlformats.org/officeDocument/2006/relationships/image" Target="../media/image1407.png"/><Relationship Id="rId58" Type="http://schemas.openxmlformats.org/officeDocument/2006/relationships/customXml" Target="../ink/ink1417.xml"/><Relationship Id="rId79" Type="http://schemas.openxmlformats.org/officeDocument/2006/relationships/image" Target="../media/image1427.png"/><Relationship Id="rId102" Type="http://schemas.openxmlformats.org/officeDocument/2006/relationships/customXml" Target="../ink/ink1439.xml"/><Relationship Id="rId123" Type="http://schemas.openxmlformats.org/officeDocument/2006/relationships/image" Target="../media/image1449.png"/><Relationship Id="rId144" Type="http://schemas.openxmlformats.org/officeDocument/2006/relationships/customXml" Target="../ink/ink1460.xml"/><Relationship Id="rId90" Type="http://schemas.openxmlformats.org/officeDocument/2006/relationships/customXml" Target="../ink/ink1433.xml"/><Relationship Id="rId165" Type="http://schemas.openxmlformats.org/officeDocument/2006/relationships/image" Target="../media/image1470.png"/><Relationship Id="rId186" Type="http://schemas.openxmlformats.org/officeDocument/2006/relationships/customXml" Target="../ink/ink1481.xml"/><Relationship Id="rId27" Type="http://schemas.openxmlformats.org/officeDocument/2006/relationships/image" Target="../media/image1402.png"/><Relationship Id="rId48" Type="http://schemas.openxmlformats.org/officeDocument/2006/relationships/customXml" Target="../ink/ink1412.xml"/><Relationship Id="rId69" Type="http://schemas.openxmlformats.org/officeDocument/2006/relationships/image" Target="../media/image1422.png"/><Relationship Id="rId113" Type="http://schemas.openxmlformats.org/officeDocument/2006/relationships/image" Target="../media/image1444.png"/><Relationship Id="rId134" Type="http://schemas.openxmlformats.org/officeDocument/2006/relationships/customXml" Target="../ink/ink1455.xml"/><Relationship Id="rId80" Type="http://schemas.openxmlformats.org/officeDocument/2006/relationships/customXml" Target="../ink/ink1428.xml"/><Relationship Id="rId155" Type="http://schemas.openxmlformats.org/officeDocument/2006/relationships/image" Target="../media/image1465.png"/><Relationship Id="rId176" Type="http://schemas.openxmlformats.org/officeDocument/2006/relationships/customXml" Target="../ink/ink1476.xml"/><Relationship Id="rId197" Type="http://schemas.openxmlformats.org/officeDocument/2006/relationships/image" Target="../media/image1486.png"/><Relationship Id="rId17" Type="http://schemas.openxmlformats.org/officeDocument/2006/relationships/image" Target="../media/image1397.png"/><Relationship Id="rId38" Type="http://schemas.openxmlformats.org/officeDocument/2006/relationships/customXml" Target="../ink/ink1407.xml"/><Relationship Id="rId59" Type="http://schemas.openxmlformats.org/officeDocument/2006/relationships/image" Target="../media/image1417.png"/><Relationship Id="rId103" Type="http://schemas.openxmlformats.org/officeDocument/2006/relationships/image" Target="../media/image1439.png"/><Relationship Id="rId124" Type="http://schemas.openxmlformats.org/officeDocument/2006/relationships/customXml" Target="../ink/ink1450.xml"/><Relationship Id="rId70" Type="http://schemas.openxmlformats.org/officeDocument/2006/relationships/customXml" Target="../ink/ink1423.xml"/><Relationship Id="rId91" Type="http://schemas.openxmlformats.org/officeDocument/2006/relationships/image" Target="../media/image1433.png"/><Relationship Id="rId145" Type="http://schemas.openxmlformats.org/officeDocument/2006/relationships/image" Target="../media/image1460.png"/><Relationship Id="rId166" Type="http://schemas.openxmlformats.org/officeDocument/2006/relationships/customXml" Target="../ink/ink1471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50.xml"/><Relationship Id="rId28" Type="http://schemas.openxmlformats.org/officeDocument/2006/relationships/customXml" Target="../ink/ink1402.xml"/><Relationship Id="rId49" Type="http://schemas.openxmlformats.org/officeDocument/2006/relationships/image" Target="../media/image565.png"/><Relationship Id="rId114" Type="http://schemas.openxmlformats.org/officeDocument/2006/relationships/customXml" Target="../ink/ink1445.xml"/><Relationship Id="rId60" Type="http://schemas.openxmlformats.org/officeDocument/2006/relationships/customXml" Target="../ink/ink1418.xml"/><Relationship Id="rId81" Type="http://schemas.openxmlformats.org/officeDocument/2006/relationships/image" Target="../media/image1428.png"/><Relationship Id="rId135" Type="http://schemas.openxmlformats.org/officeDocument/2006/relationships/image" Target="../media/image1455.png"/><Relationship Id="rId156" Type="http://schemas.openxmlformats.org/officeDocument/2006/relationships/customXml" Target="../ink/ink1466.xml"/><Relationship Id="rId177" Type="http://schemas.openxmlformats.org/officeDocument/2006/relationships/image" Target="../media/image1476.png"/><Relationship Id="rId18" Type="http://schemas.openxmlformats.org/officeDocument/2006/relationships/customXml" Target="../ink/ink1397.xml"/><Relationship Id="rId39" Type="http://schemas.openxmlformats.org/officeDocument/2006/relationships/image" Target="../media/image1408.png"/><Relationship Id="rId50" Type="http://schemas.openxmlformats.org/officeDocument/2006/relationships/customXml" Target="../ink/ink1413.xml"/><Relationship Id="rId104" Type="http://schemas.openxmlformats.org/officeDocument/2006/relationships/customXml" Target="../ink/ink1440.xml"/><Relationship Id="rId125" Type="http://schemas.openxmlformats.org/officeDocument/2006/relationships/image" Target="../media/image1450.png"/><Relationship Id="rId146" Type="http://schemas.openxmlformats.org/officeDocument/2006/relationships/customXml" Target="../ink/ink1461.xml"/><Relationship Id="rId167" Type="http://schemas.openxmlformats.org/officeDocument/2006/relationships/image" Target="../media/image1471.png"/><Relationship Id="rId188" Type="http://schemas.openxmlformats.org/officeDocument/2006/relationships/customXml" Target="../ink/ink148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3.png"/><Relationship Id="rId21" Type="http://schemas.openxmlformats.org/officeDocument/2006/relationships/image" Target="../media/image1496.png"/><Relationship Id="rId63" Type="http://schemas.openxmlformats.org/officeDocument/2006/relationships/image" Target="../media/image1517.png"/><Relationship Id="rId159" Type="http://schemas.openxmlformats.org/officeDocument/2006/relationships/image" Target="../media/image1564.png"/><Relationship Id="rId170" Type="http://schemas.openxmlformats.org/officeDocument/2006/relationships/customXml" Target="../ink/ink1571.xml"/><Relationship Id="rId191" Type="http://schemas.openxmlformats.org/officeDocument/2006/relationships/image" Target="../media/image1580.png"/><Relationship Id="rId205" Type="http://schemas.openxmlformats.org/officeDocument/2006/relationships/image" Target="../media/image1587.png"/><Relationship Id="rId226" Type="http://schemas.openxmlformats.org/officeDocument/2006/relationships/customXml" Target="../ink/ink1599.xml"/><Relationship Id="rId247" Type="http://schemas.openxmlformats.org/officeDocument/2006/relationships/image" Target="../media/image1608.png"/><Relationship Id="rId107" Type="http://schemas.openxmlformats.org/officeDocument/2006/relationships/image" Target="../media/image1539.png"/><Relationship Id="rId11" Type="http://schemas.openxmlformats.org/officeDocument/2006/relationships/image" Target="../media/image1491.png"/><Relationship Id="rId32" Type="http://schemas.openxmlformats.org/officeDocument/2006/relationships/customXml" Target="../ink/ink1502.xml"/><Relationship Id="rId53" Type="http://schemas.openxmlformats.org/officeDocument/2006/relationships/image" Target="../media/image1512.png"/><Relationship Id="rId74" Type="http://schemas.openxmlformats.org/officeDocument/2006/relationships/customXml" Target="../ink/ink1523.xml"/><Relationship Id="rId128" Type="http://schemas.openxmlformats.org/officeDocument/2006/relationships/customXml" Target="../ink/ink1550.xml"/><Relationship Id="rId149" Type="http://schemas.openxmlformats.org/officeDocument/2006/relationships/image" Target="../media/image1559.png"/><Relationship Id="rId5" Type="http://schemas.openxmlformats.org/officeDocument/2006/relationships/image" Target="../media/image1488.png"/><Relationship Id="rId95" Type="http://schemas.openxmlformats.org/officeDocument/2006/relationships/image" Target="../media/image1533.png"/><Relationship Id="rId160" Type="http://schemas.openxmlformats.org/officeDocument/2006/relationships/customXml" Target="../ink/ink1566.xml"/><Relationship Id="rId181" Type="http://schemas.openxmlformats.org/officeDocument/2006/relationships/image" Target="../media/image1575.png"/><Relationship Id="rId216" Type="http://schemas.openxmlformats.org/officeDocument/2006/relationships/customXml" Target="../ink/ink1594.xml"/><Relationship Id="rId237" Type="http://schemas.openxmlformats.org/officeDocument/2006/relationships/image" Target="../media/image1603.png"/><Relationship Id="rId258" Type="http://schemas.openxmlformats.org/officeDocument/2006/relationships/customXml" Target="../ink/ink1615.xml"/><Relationship Id="rId22" Type="http://schemas.openxmlformats.org/officeDocument/2006/relationships/customXml" Target="../ink/ink1497.xml"/><Relationship Id="rId43" Type="http://schemas.openxmlformats.org/officeDocument/2006/relationships/image" Target="../media/image1507.png"/><Relationship Id="rId64" Type="http://schemas.openxmlformats.org/officeDocument/2006/relationships/customXml" Target="../ink/ink1518.xml"/><Relationship Id="rId118" Type="http://schemas.openxmlformats.org/officeDocument/2006/relationships/customXml" Target="../ink/ink1545.xml"/><Relationship Id="rId139" Type="http://schemas.openxmlformats.org/officeDocument/2006/relationships/image" Target="../media/image1554.png"/><Relationship Id="rId85" Type="http://schemas.openxmlformats.org/officeDocument/2006/relationships/image" Target="../media/image1528.png"/><Relationship Id="rId150" Type="http://schemas.openxmlformats.org/officeDocument/2006/relationships/customXml" Target="../ink/ink1561.xml"/><Relationship Id="rId171" Type="http://schemas.openxmlformats.org/officeDocument/2006/relationships/image" Target="../media/image1570.png"/><Relationship Id="rId192" Type="http://schemas.openxmlformats.org/officeDocument/2006/relationships/customXml" Target="../ink/ink1582.xml"/><Relationship Id="rId206" Type="http://schemas.openxmlformats.org/officeDocument/2006/relationships/customXml" Target="../ink/ink1589.xml"/><Relationship Id="rId227" Type="http://schemas.openxmlformats.org/officeDocument/2006/relationships/image" Target="../media/image1598.png"/><Relationship Id="rId248" Type="http://schemas.openxmlformats.org/officeDocument/2006/relationships/customXml" Target="../ink/ink1610.xml"/><Relationship Id="rId12" Type="http://schemas.openxmlformats.org/officeDocument/2006/relationships/customXml" Target="../ink/ink1492.xml"/><Relationship Id="rId33" Type="http://schemas.openxmlformats.org/officeDocument/2006/relationships/image" Target="../media/image1502.png"/><Relationship Id="rId108" Type="http://schemas.openxmlformats.org/officeDocument/2006/relationships/customXml" Target="../ink/ink1540.xml"/><Relationship Id="rId129" Type="http://schemas.openxmlformats.org/officeDocument/2006/relationships/image" Target="../media/image1549.png"/><Relationship Id="rId54" Type="http://schemas.openxmlformats.org/officeDocument/2006/relationships/customXml" Target="../ink/ink1513.xml"/><Relationship Id="rId75" Type="http://schemas.openxmlformats.org/officeDocument/2006/relationships/image" Target="../media/image1523.png"/><Relationship Id="rId96" Type="http://schemas.openxmlformats.org/officeDocument/2006/relationships/customXml" Target="../ink/ink1534.xml"/><Relationship Id="rId140" Type="http://schemas.openxmlformats.org/officeDocument/2006/relationships/customXml" Target="../ink/ink1556.xml"/><Relationship Id="rId161" Type="http://schemas.openxmlformats.org/officeDocument/2006/relationships/image" Target="../media/image1565.png"/><Relationship Id="rId182" Type="http://schemas.openxmlformats.org/officeDocument/2006/relationships/customXml" Target="../ink/ink1577.xml"/><Relationship Id="rId217" Type="http://schemas.openxmlformats.org/officeDocument/2006/relationships/image" Target="../media/image1593.png"/><Relationship Id="rId6" Type="http://schemas.openxmlformats.org/officeDocument/2006/relationships/customXml" Target="../ink/ink1489.xml"/><Relationship Id="rId238" Type="http://schemas.openxmlformats.org/officeDocument/2006/relationships/customXml" Target="../ink/ink1605.xml"/><Relationship Id="rId259" Type="http://schemas.openxmlformats.org/officeDocument/2006/relationships/image" Target="../media/image1614.png"/><Relationship Id="rId23" Type="http://schemas.openxmlformats.org/officeDocument/2006/relationships/image" Target="../media/image1497.png"/><Relationship Id="rId119" Type="http://schemas.openxmlformats.org/officeDocument/2006/relationships/image" Target="../media/image1544.png"/><Relationship Id="rId44" Type="http://schemas.openxmlformats.org/officeDocument/2006/relationships/customXml" Target="../ink/ink1508.xml"/><Relationship Id="rId65" Type="http://schemas.openxmlformats.org/officeDocument/2006/relationships/image" Target="../media/image1518.png"/><Relationship Id="rId86" Type="http://schemas.openxmlformats.org/officeDocument/2006/relationships/customXml" Target="../ink/ink1529.xml"/><Relationship Id="rId130" Type="http://schemas.openxmlformats.org/officeDocument/2006/relationships/customXml" Target="../ink/ink1551.xml"/><Relationship Id="rId151" Type="http://schemas.openxmlformats.org/officeDocument/2006/relationships/image" Target="../media/image1560.png"/><Relationship Id="rId172" Type="http://schemas.openxmlformats.org/officeDocument/2006/relationships/customXml" Target="../ink/ink1572.xml"/><Relationship Id="rId193" Type="http://schemas.openxmlformats.org/officeDocument/2006/relationships/image" Target="../media/image1581.png"/><Relationship Id="rId207" Type="http://schemas.openxmlformats.org/officeDocument/2006/relationships/image" Target="../media/image1588.png"/><Relationship Id="rId228" Type="http://schemas.openxmlformats.org/officeDocument/2006/relationships/customXml" Target="../ink/ink1600.xml"/><Relationship Id="rId249" Type="http://schemas.openxmlformats.org/officeDocument/2006/relationships/image" Target="../media/image1609.png"/><Relationship Id="rId13" Type="http://schemas.openxmlformats.org/officeDocument/2006/relationships/image" Target="../media/image1492.png"/><Relationship Id="rId109" Type="http://schemas.openxmlformats.org/officeDocument/2006/relationships/image" Target="../media/image1540.png"/><Relationship Id="rId260" Type="http://schemas.openxmlformats.org/officeDocument/2006/relationships/customXml" Target="../ink/ink1616.xml"/><Relationship Id="rId34" Type="http://schemas.openxmlformats.org/officeDocument/2006/relationships/customXml" Target="../ink/ink1503.xml"/><Relationship Id="rId55" Type="http://schemas.openxmlformats.org/officeDocument/2006/relationships/image" Target="../media/image1513.png"/><Relationship Id="rId76" Type="http://schemas.openxmlformats.org/officeDocument/2006/relationships/customXml" Target="../ink/ink1524.xml"/><Relationship Id="rId97" Type="http://schemas.openxmlformats.org/officeDocument/2006/relationships/image" Target="../media/image1534.png"/><Relationship Id="rId120" Type="http://schemas.openxmlformats.org/officeDocument/2006/relationships/customXml" Target="../ink/ink1546.xml"/><Relationship Id="rId141" Type="http://schemas.openxmlformats.org/officeDocument/2006/relationships/image" Target="../media/image1555.png"/><Relationship Id="rId7" Type="http://schemas.openxmlformats.org/officeDocument/2006/relationships/image" Target="../media/image1489.png"/><Relationship Id="rId162" Type="http://schemas.openxmlformats.org/officeDocument/2006/relationships/customXml" Target="../ink/ink1567.xml"/><Relationship Id="rId183" Type="http://schemas.openxmlformats.org/officeDocument/2006/relationships/image" Target="../media/image1576.png"/><Relationship Id="rId218" Type="http://schemas.openxmlformats.org/officeDocument/2006/relationships/customXml" Target="../ink/ink1595.xml"/><Relationship Id="rId239" Type="http://schemas.openxmlformats.org/officeDocument/2006/relationships/image" Target="../media/image1604.png"/><Relationship Id="rId250" Type="http://schemas.openxmlformats.org/officeDocument/2006/relationships/customXml" Target="../ink/ink1611.xml"/><Relationship Id="rId24" Type="http://schemas.openxmlformats.org/officeDocument/2006/relationships/customXml" Target="../ink/ink1498.xml"/><Relationship Id="rId45" Type="http://schemas.openxmlformats.org/officeDocument/2006/relationships/image" Target="../media/image1508.png"/><Relationship Id="rId66" Type="http://schemas.openxmlformats.org/officeDocument/2006/relationships/customXml" Target="../ink/ink1519.xml"/><Relationship Id="rId87" Type="http://schemas.openxmlformats.org/officeDocument/2006/relationships/image" Target="../media/image1529.png"/><Relationship Id="rId110" Type="http://schemas.openxmlformats.org/officeDocument/2006/relationships/customXml" Target="../ink/ink1541.xml"/><Relationship Id="rId131" Type="http://schemas.openxmlformats.org/officeDocument/2006/relationships/image" Target="../media/image1550.png"/><Relationship Id="rId152" Type="http://schemas.openxmlformats.org/officeDocument/2006/relationships/customXml" Target="../ink/ink1562.xml"/><Relationship Id="rId173" Type="http://schemas.openxmlformats.org/officeDocument/2006/relationships/image" Target="../media/image1571.png"/><Relationship Id="rId194" Type="http://schemas.openxmlformats.org/officeDocument/2006/relationships/customXml" Target="../ink/ink1583.xml"/><Relationship Id="rId208" Type="http://schemas.openxmlformats.org/officeDocument/2006/relationships/customXml" Target="../ink/ink1590.xml"/><Relationship Id="rId229" Type="http://schemas.openxmlformats.org/officeDocument/2006/relationships/image" Target="../media/image1599.png"/><Relationship Id="rId240" Type="http://schemas.openxmlformats.org/officeDocument/2006/relationships/customXml" Target="../ink/ink1606.xml"/><Relationship Id="rId261" Type="http://schemas.openxmlformats.org/officeDocument/2006/relationships/image" Target="../media/image1615.png"/><Relationship Id="rId14" Type="http://schemas.openxmlformats.org/officeDocument/2006/relationships/customXml" Target="../ink/ink1493.xml"/><Relationship Id="rId35" Type="http://schemas.openxmlformats.org/officeDocument/2006/relationships/image" Target="../media/image1503.png"/><Relationship Id="rId56" Type="http://schemas.openxmlformats.org/officeDocument/2006/relationships/customXml" Target="../ink/ink1514.xml"/><Relationship Id="rId77" Type="http://schemas.openxmlformats.org/officeDocument/2006/relationships/image" Target="../media/image1524.png"/><Relationship Id="rId100" Type="http://schemas.openxmlformats.org/officeDocument/2006/relationships/customXml" Target="../ink/ink1536.xml"/><Relationship Id="rId8" Type="http://schemas.openxmlformats.org/officeDocument/2006/relationships/customXml" Target="../ink/ink1490.xml"/><Relationship Id="rId98" Type="http://schemas.openxmlformats.org/officeDocument/2006/relationships/customXml" Target="../ink/ink1535.xml"/><Relationship Id="rId121" Type="http://schemas.openxmlformats.org/officeDocument/2006/relationships/image" Target="../media/image1545.png"/><Relationship Id="rId142" Type="http://schemas.openxmlformats.org/officeDocument/2006/relationships/customXml" Target="../ink/ink1557.xml"/><Relationship Id="rId163" Type="http://schemas.openxmlformats.org/officeDocument/2006/relationships/image" Target="../media/image1566.png"/><Relationship Id="rId184" Type="http://schemas.openxmlformats.org/officeDocument/2006/relationships/customXml" Target="../ink/ink1578.xml"/><Relationship Id="rId219" Type="http://schemas.openxmlformats.org/officeDocument/2006/relationships/image" Target="../media/image1594.png"/><Relationship Id="rId230" Type="http://schemas.openxmlformats.org/officeDocument/2006/relationships/customXml" Target="../ink/ink1601.xml"/><Relationship Id="rId251" Type="http://schemas.openxmlformats.org/officeDocument/2006/relationships/image" Target="../media/image1610.png"/><Relationship Id="rId25" Type="http://schemas.openxmlformats.org/officeDocument/2006/relationships/image" Target="../media/image1498.png"/><Relationship Id="rId46" Type="http://schemas.openxmlformats.org/officeDocument/2006/relationships/customXml" Target="../ink/ink1509.xml"/><Relationship Id="rId67" Type="http://schemas.openxmlformats.org/officeDocument/2006/relationships/image" Target="../media/image1519.png"/><Relationship Id="rId88" Type="http://schemas.openxmlformats.org/officeDocument/2006/relationships/customXml" Target="../ink/ink1530.xml"/><Relationship Id="rId111" Type="http://schemas.openxmlformats.org/officeDocument/2006/relationships/image" Target="../media/image1541.png"/><Relationship Id="rId132" Type="http://schemas.openxmlformats.org/officeDocument/2006/relationships/customXml" Target="../ink/ink1552.xml"/><Relationship Id="rId153" Type="http://schemas.openxmlformats.org/officeDocument/2006/relationships/image" Target="../media/image1561.png"/><Relationship Id="rId174" Type="http://schemas.openxmlformats.org/officeDocument/2006/relationships/customXml" Target="../ink/ink1573.xml"/><Relationship Id="rId195" Type="http://schemas.openxmlformats.org/officeDocument/2006/relationships/image" Target="../media/image1582.png"/><Relationship Id="rId209" Type="http://schemas.openxmlformats.org/officeDocument/2006/relationships/image" Target="../media/image1589.png"/><Relationship Id="rId220" Type="http://schemas.openxmlformats.org/officeDocument/2006/relationships/customXml" Target="../ink/ink1596.xml"/><Relationship Id="rId241" Type="http://schemas.openxmlformats.org/officeDocument/2006/relationships/image" Target="../media/image1605.png"/><Relationship Id="rId15" Type="http://schemas.openxmlformats.org/officeDocument/2006/relationships/image" Target="../media/image1493.png"/><Relationship Id="rId36" Type="http://schemas.openxmlformats.org/officeDocument/2006/relationships/customXml" Target="../ink/ink1504.xml"/><Relationship Id="rId57" Type="http://schemas.openxmlformats.org/officeDocument/2006/relationships/image" Target="../media/image1514.png"/><Relationship Id="rId262" Type="http://schemas.openxmlformats.org/officeDocument/2006/relationships/customXml" Target="../ink/ink1617.xml"/><Relationship Id="rId78" Type="http://schemas.openxmlformats.org/officeDocument/2006/relationships/customXml" Target="../ink/ink1525.xml"/><Relationship Id="rId99" Type="http://schemas.openxmlformats.org/officeDocument/2006/relationships/image" Target="../media/image1535.png"/><Relationship Id="rId101" Type="http://schemas.openxmlformats.org/officeDocument/2006/relationships/image" Target="../media/image1536.png"/><Relationship Id="rId122" Type="http://schemas.openxmlformats.org/officeDocument/2006/relationships/customXml" Target="../ink/ink1547.xml"/><Relationship Id="rId143" Type="http://schemas.openxmlformats.org/officeDocument/2006/relationships/image" Target="../media/image1556.png"/><Relationship Id="rId164" Type="http://schemas.openxmlformats.org/officeDocument/2006/relationships/customXml" Target="../ink/ink1568.xml"/><Relationship Id="rId185" Type="http://schemas.openxmlformats.org/officeDocument/2006/relationships/image" Target="../media/image1577.png"/><Relationship Id="rId9" Type="http://schemas.openxmlformats.org/officeDocument/2006/relationships/image" Target="../media/image1490.png"/><Relationship Id="rId210" Type="http://schemas.openxmlformats.org/officeDocument/2006/relationships/customXml" Target="../ink/ink1591.xml"/><Relationship Id="rId26" Type="http://schemas.openxmlformats.org/officeDocument/2006/relationships/customXml" Target="../ink/ink1499.xml"/><Relationship Id="rId231" Type="http://schemas.openxmlformats.org/officeDocument/2006/relationships/image" Target="../media/image1600.png"/><Relationship Id="rId252" Type="http://schemas.openxmlformats.org/officeDocument/2006/relationships/customXml" Target="../ink/ink1612.xml"/><Relationship Id="rId47" Type="http://schemas.openxmlformats.org/officeDocument/2006/relationships/image" Target="../media/image1509.png"/><Relationship Id="rId68" Type="http://schemas.openxmlformats.org/officeDocument/2006/relationships/customXml" Target="../ink/ink1520.xml"/><Relationship Id="rId89" Type="http://schemas.openxmlformats.org/officeDocument/2006/relationships/image" Target="../media/image1530.png"/><Relationship Id="rId112" Type="http://schemas.openxmlformats.org/officeDocument/2006/relationships/customXml" Target="../ink/ink1542.xml"/><Relationship Id="rId133" Type="http://schemas.openxmlformats.org/officeDocument/2006/relationships/image" Target="../media/image1551.png"/><Relationship Id="rId154" Type="http://schemas.openxmlformats.org/officeDocument/2006/relationships/customXml" Target="../ink/ink1563.xml"/><Relationship Id="rId175" Type="http://schemas.openxmlformats.org/officeDocument/2006/relationships/image" Target="../media/image1572.png"/><Relationship Id="rId196" Type="http://schemas.openxmlformats.org/officeDocument/2006/relationships/customXml" Target="../ink/ink1584.xml"/><Relationship Id="rId200" Type="http://schemas.openxmlformats.org/officeDocument/2006/relationships/customXml" Target="../ink/ink1586.xml"/><Relationship Id="rId16" Type="http://schemas.openxmlformats.org/officeDocument/2006/relationships/customXml" Target="../ink/ink1494.xml"/><Relationship Id="rId221" Type="http://schemas.openxmlformats.org/officeDocument/2006/relationships/image" Target="../media/image1595.png"/><Relationship Id="rId242" Type="http://schemas.openxmlformats.org/officeDocument/2006/relationships/customXml" Target="../ink/ink1607.xml"/><Relationship Id="rId263" Type="http://schemas.openxmlformats.org/officeDocument/2006/relationships/image" Target="../media/image673.png"/><Relationship Id="rId37" Type="http://schemas.openxmlformats.org/officeDocument/2006/relationships/image" Target="../media/image1504.png"/><Relationship Id="rId58" Type="http://schemas.openxmlformats.org/officeDocument/2006/relationships/customXml" Target="../ink/ink1515.xml"/><Relationship Id="rId79" Type="http://schemas.openxmlformats.org/officeDocument/2006/relationships/image" Target="../media/image1525.png"/><Relationship Id="rId102" Type="http://schemas.openxmlformats.org/officeDocument/2006/relationships/customXml" Target="../ink/ink1537.xml"/><Relationship Id="rId123" Type="http://schemas.openxmlformats.org/officeDocument/2006/relationships/image" Target="../media/image1546.png"/><Relationship Id="rId144" Type="http://schemas.openxmlformats.org/officeDocument/2006/relationships/customXml" Target="../ink/ink1558.xml"/><Relationship Id="rId90" Type="http://schemas.openxmlformats.org/officeDocument/2006/relationships/customXml" Target="../ink/ink1531.xml"/><Relationship Id="rId165" Type="http://schemas.openxmlformats.org/officeDocument/2006/relationships/image" Target="../media/image1567.png"/><Relationship Id="rId186" Type="http://schemas.openxmlformats.org/officeDocument/2006/relationships/customXml" Target="../ink/ink1579.xml"/><Relationship Id="rId211" Type="http://schemas.openxmlformats.org/officeDocument/2006/relationships/image" Target="../media/image1590.png"/><Relationship Id="rId232" Type="http://schemas.openxmlformats.org/officeDocument/2006/relationships/customXml" Target="../ink/ink1602.xml"/><Relationship Id="rId253" Type="http://schemas.openxmlformats.org/officeDocument/2006/relationships/image" Target="../media/image1611.png"/><Relationship Id="rId27" Type="http://schemas.openxmlformats.org/officeDocument/2006/relationships/image" Target="../media/image1499.png"/><Relationship Id="rId48" Type="http://schemas.openxmlformats.org/officeDocument/2006/relationships/customXml" Target="../ink/ink1510.xml"/><Relationship Id="rId69" Type="http://schemas.openxmlformats.org/officeDocument/2006/relationships/image" Target="../media/image1520.png"/><Relationship Id="rId113" Type="http://schemas.openxmlformats.org/officeDocument/2006/relationships/image" Target="../media/image1542.png"/><Relationship Id="rId134" Type="http://schemas.openxmlformats.org/officeDocument/2006/relationships/customXml" Target="../ink/ink1553.xml"/><Relationship Id="rId80" Type="http://schemas.openxmlformats.org/officeDocument/2006/relationships/customXml" Target="../ink/ink1526.xml"/><Relationship Id="rId155" Type="http://schemas.openxmlformats.org/officeDocument/2006/relationships/image" Target="../media/image1562.png"/><Relationship Id="rId176" Type="http://schemas.openxmlformats.org/officeDocument/2006/relationships/customXml" Target="../ink/ink1574.xml"/><Relationship Id="rId197" Type="http://schemas.openxmlformats.org/officeDocument/2006/relationships/image" Target="../media/image1583.png"/><Relationship Id="rId201" Type="http://schemas.openxmlformats.org/officeDocument/2006/relationships/image" Target="../media/image1585.png"/><Relationship Id="rId222" Type="http://schemas.openxmlformats.org/officeDocument/2006/relationships/customXml" Target="../ink/ink1597.xml"/><Relationship Id="rId243" Type="http://schemas.openxmlformats.org/officeDocument/2006/relationships/image" Target="../media/image1606.png"/><Relationship Id="rId17" Type="http://schemas.openxmlformats.org/officeDocument/2006/relationships/image" Target="../media/image1494.png"/><Relationship Id="rId38" Type="http://schemas.openxmlformats.org/officeDocument/2006/relationships/customXml" Target="../ink/ink1505.xml"/><Relationship Id="rId59" Type="http://schemas.openxmlformats.org/officeDocument/2006/relationships/image" Target="../media/image1515.png"/><Relationship Id="rId103" Type="http://schemas.openxmlformats.org/officeDocument/2006/relationships/image" Target="../media/image1537.png"/><Relationship Id="rId124" Type="http://schemas.openxmlformats.org/officeDocument/2006/relationships/customXml" Target="../ink/ink1548.xml"/><Relationship Id="rId70" Type="http://schemas.openxmlformats.org/officeDocument/2006/relationships/customXml" Target="../ink/ink1521.xml"/><Relationship Id="rId91" Type="http://schemas.openxmlformats.org/officeDocument/2006/relationships/image" Target="../media/image1531.png"/><Relationship Id="rId145" Type="http://schemas.openxmlformats.org/officeDocument/2006/relationships/image" Target="../media/image1557.png"/><Relationship Id="rId166" Type="http://schemas.openxmlformats.org/officeDocument/2006/relationships/customXml" Target="../ink/ink1569.xml"/><Relationship Id="rId187" Type="http://schemas.openxmlformats.org/officeDocument/2006/relationships/image" Target="../media/image157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1592.xml"/><Relationship Id="rId233" Type="http://schemas.openxmlformats.org/officeDocument/2006/relationships/image" Target="../media/image1601.png"/><Relationship Id="rId254" Type="http://schemas.openxmlformats.org/officeDocument/2006/relationships/customXml" Target="../ink/ink1613.xml"/><Relationship Id="rId28" Type="http://schemas.openxmlformats.org/officeDocument/2006/relationships/customXml" Target="../ink/ink1500.xml"/><Relationship Id="rId49" Type="http://schemas.openxmlformats.org/officeDocument/2006/relationships/image" Target="../media/image1510.png"/><Relationship Id="rId114" Type="http://schemas.openxmlformats.org/officeDocument/2006/relationships/customXml" Target="../ink/ink1543.xml"/><Relationship Id="rId60" Type="http://schemas.openxmlformats.org/officeDocument/2006/relationships/customXml" Target="../ink/ink1516.xml"/><Relationship Id="rId81" Type="http://schemas.openxmlformats.org/officeDocument/2006/relationships/image" Target="../media/image1526.png"/><Relationship Id="rId135" Type="http://schemas.openxmlformats.org/officeDocument/2006/relationships/image" Target="../media/image1552.png"/><Relationship Id="rId156" Type="http://schemas.openxmlformats.org/officeDocument/2006/relationships/customXml" Target="../ink/ink1564.xml"/><Relationship Id="rId177" Type="http://schemas.openxmlformats.org/officeDocument/2006/relationships/image" Target="../media/image1573.png"/><Relationship Id="rId198" Type="http://schemas.openxmlformats.org/officeDocument/2006/relationships/customXml" Target="../ink/ink1585.xml"/><Relationship Id="rId202" Type="http://schemas.openxmlformats.org/officeDocument/2006/relationships/customXml" Target="../ink/ink1587.xml"/><Relationship Id="rId223" Type="http://schemas.openxmlformats.org/officeDocument/2006/relationships/image" Target="../media/image1596.png"/><Relationship Id="rId244" Type="http://schemas.openxmlformats.org/officeDocument/2006/relationships/customXml" Target="../ink/ink1608.xml"/><Relationship Id="rId18" Type="http://schemas.openxmlformats.org/officeDocument/2006/relationships/customXml" Target="../ink/ink1495.xml"/><Relationship Id="rId39" Type="http://schemas.openxmlformats.org/officeDocument/2006/relationships/image" Target="../media/image1505.png"/><Relationship Id="rId50" Type="http://schemas.openxmlformats.org/officeDocument/2006/relationships/customXml" Target="../ink/ink1511.xml"/><Relationship Id="rId104" Type="http://schemas.openxmlformats.org/officeDocument/2006/relationships/customXml" Target="../ink/ink1538.xml"/><Relationship Id="rId125" Type="http://schemas.openxmlformats.org/officeDocument/2006/relationships/image" Target="../media/image1547.png"/><Relationship Id="rId146" Type="http://schemas.openxmlformats.org/officeDocument/2006/relationships/customXml" Target="../ink/ink1559.xml"/><Relationship Id="rId167" Type="http://schemas.openxmlformats.org/officeDocument/2006/relationships/image" Target="../media/image1568.png"/><Relationship Id="rId188" Type="http://schemas.openxmlformats.org/officeDocument/2006/relationships/customXml" Target="../ink/ink1580.xml"/><Relationship Id="rId71" Type="http://schemas.openxmlformats.org/officeDocument/2006/relationships/image" Target="../media/image1521.png"/><Relationship Id="rId92" Type="http://schemas.openxmlformats.org/officeDocument/2006/relationships/customXml" Target="../ink/ink1532.xml"/><Relationship Id="rId213" Type="http://schemas.openxmlformats.org/officeDocument/2006/relationships/image" Target="../media/image1591.png"/><Relationship Id="rId234" Type="http://schemas.openxmlformats.org/officeDocument/2006/relationships/customXml" Target="../ink/ink1603.xml"/><Relationship Id="rId2" Type="http://schemas.openxmlformats.org/officeDocument/2006/relationships/customXml" Target="../ink/ink1487.xml"/><Relationship Id="rId29" Type="http://schemas.openxmlformats.org/officeDocument/2006/relationships/image" Target="../media/image1500.png"/><Relationship Id="rId255" Type="http://schemas.openxmlformats.org/officeDocument/2006/relationships/image" Target="../media/image1612.png"/><Relationship Id="rId40" Type="http://schemas.openxmlformats.org/officeDocument/2006/relationships/customXml" Target="../ink/ink1506.xml"/><Relationship Id="rId115" Type="http://schemas.openxmlformats.org/officeDocument/2006/relationships/image" Target="../media/image565.png"/><Relationship Id="rId136" Type="http://schemas.openxmlformats.org/officeDocument/2006/relationships/customXml" Target="../ink/ink1554.xml"/><Relationship Id="rId157" Type="http://schemas.openxmlformats.org/officeDocument/2006/relationships/image" Target="../media/image1563.png"/><Relationship Id="rId178" Type="http://schemas.openxmlformats.org/officeDocument/2006/relationships/customXml" Target="../ink/ink1575.xml"/><Relationship Id="rId61" Type="http://schemas.openxmlformats.org/officeDocument/2006/relationships/image" Target="../media/image1516.png"/><Relationship Id="rId82" Type="http://schemas.openxmlformats.org/officeDocument/2006/relationships/customXml" Target="../ink/ink1527.xml"/><Relationship Id="rId199" Type="http://schemas.openxmlformats.org/officeDocument/2006/relationships/image" Target="../media/image1584.png"/><Relationship Id="rId203" Type="http://schemas.openxmlformats.org/officeDocument/2006/relationships/image" Target="../media/image1586.png"/><Relationship Id="rId19" Type="http://schemas.openxmlformats.org/officeDocument/2006/relationships/image" Target="../media/image1495.png"/><Relationship Id="rId224" Type="http://schemas.openxmlformats.org/officeDocument/2006/relationships/customXml" Target="../ink/ink1598.xml"/><Relationship Id="rId245" Type="http://schemas.openxmlformats.org/officeDocument/2006/relationships/image" Target="../media/image1607.png"/><Relationship Id="rId30" Type="http://schemas.openxmlformats.org/officeDocument/2006/relationships/customXml" Target="../ink/ink1501.xml"/><Relationship Id="rId105" Type="http://schemas.openxmlformats.org/officeDocument/2006/relationships/image" Target="../media/image1538.png"/><Relationship Id="rId126" Type="http://schemas.openxmlformats.org/officeDocument/2006/relationships/customXml" Target="../ink/ink1549.xml"/><Relationship Id="rId147" Type="http://schemas.openxmlformats.org/officeDocument/2006/relationships/image" Target="../media/image1558.png"/><Relationship Id="rId168" Type="http://schemas.openxmlformats.org/officeDocument/2006/relationships/customXml" Target="../ink/ink1570.xml"/><Relationship Id="rId51" Type="http://schemas.openxmlformats.org/officeDocument/2006/relationships/image" Target="../media/image1511.png"/><Relationship Id="rId72" Type="http://schemas.openxmlformats.org/officeDocument/2006/relationships/customXml" Target="../ink/ink1522.xml"/><Relationship Id="rId93" Type="http://schemas.openxmlformats.org/officeDocument/2006/relationships/image" Target="../media/image1532.png"/><Relationship Id="rId189" Type="http://schemas.openxmlformats.org/officeDocument/2006/relationships/image" Target="../media/image1579.png"/><Relationship Id="rId3" Type="http://schemas.openxmlformats.org/officeDocument/2006/relationships/image" Target="../media/image1487.png"/><Relationship Id="rId214" Type="http://schemas.openxmlformats.org/officeDocument/2006/relationships/customXml" Target="../ink/ink1593.xml"/><Relationship Id="rId235" Type="http://schemas.openxmlformats.org/officeDocument/2006/relationships/image" Target="../media/image1602.png"/><Relationship Id="rId256" Type="http://schemas.openxmlformats.org/officeDocument/2006/relationships/customXml" Target="../ink/ink1614.xml"/><Relationship Id="rId116" Type="http://schemas.openxmlformats.org/officeDocument/2006/relationships/customXml" Target="../ink/ink1544.xml"/><Relationship Id="rId137" Type="http://schemas.openxmlformats.org/officeDocument/2006/relationships/image" Target="../media/image1553.png"/><Relationship Id="rId158" Type="http://schemas.openxmlformats.org/officeDocument/2006/relationships/customXml" Target="../ink/ink1565.xml"/><Relationship Id="rId20" Type="http://schemas.openxmlformats.org/officeDocument/2006/relationships/customXml" Target="../ink/ink1496.xml"/><Relationship Id="rId41" Type="http://schemas.openxmlformats.org/officeDocument/2006/relationships/image" Target="../media/image1506.png"/><Relationship Id="rId62" Type="http://schemas.openxmlformats.org/officeDocument/2006/relationships/customXml" Target="../ink/ink1517.xml"/><Relationship Id="rId83" Type="http://schemas.openxmlformats.org/officeDocument/2006/relationships/image" Target="../media/image1527.png"/><Relationship Id="rId179" Type="http://schemas.openxmlformats.org/officeDocument/2006/relationships/image" Target="../media/image1574.png"/><Relationship Id="rId190" Type="http://schemas.openxmlformats.org/officeDocument/2006/relationships/customXml" Target="../ink/ink1581.xml"/><Relationship Id="rId204" Type="http://schemas.openxmlformats.org/officeDocument/2006/relationships/customXml" Target="../ink/ink1588.xml"/><Relationship Id="rId225" Type="http://schemas.openxmlformats.org/officeDocument/2006/relationships/image" Target="../media/image1597.png"/><Relationship Id="rId246" Type="http://schemas.openxmlformats.org/officeDocument/2006/relationships/customXml" Target="../ink/ink1609.xml"/><Relationship Id="rId106" Type="http://schemas.openxmlformats.org/officeDocument/2006/relationships/customXml" Target="../ink/ink1539.xml"/><Relationship Id="rId127" Type="http://schemas.openxmlformats.org/officeDocument/2006/relationships/image" Target="../media/image1548.png"/><Relationship Id="rId10" Type="http://schemas.openxmlformats.org/officeDocument/2006/relationships/customXml" Target="../ink/ink1491.xml"/><Relationship Id="rId31" Type="http://schemas.openxmlformats.org/officeDocument/2006/relationships/image" Target="../media/image1501.png"/><Relationship Id="rId52" Type="http://schemas.openxmlformats.org/officeDocument/2006/relationships/customXml" Target="../ink/ink1512.xml"/><Relationship Id="rId73" Type="http://schemas.openxmlformats.org/officeDocument/2006/relationships/image" Target="../media/image1522.png"/><Relationship Id="rId94" Type="http://schemas.openxmlformats.org/officeDocument/2006/relationships/customXml" Target="../ink/ink1533.xml"/><Relationship Id="rId148" Type="http://schemas.openxmlformats.org/officeDocument/2006/relationships/customXml" Target="../ink/ink1560.xml"/><Relationship Id="rId169" Type="http://schemas.openxmlformats.org/officeDocument/2006/relationships/image" Target="../media/image1569.png"/><Relationship Id="rId4" Type="http://schemas.openxmlformats.org/officeDocument/2006/relationships/customXml" Target="../ink/ink1488.xml"/><Relationship Id="rId180" Type="http://schemas.openxmlformats.org/officeDocument/2006/relationships/customXml" Target="../ink/ink1576.xml"/><Relationship Id="rId215" Type="http://schemas.openxmlformats.org/officeDocument/2006/relationships/image" Target="../media/image1592.png"/><Relationship Id="rId236" Type="http://schemas.openxmlformats.org/officeDocument/2006/relationships/customXml" Target="../ink/ink1604.xml"/><Relationship Id="rId257" Type="http://schemas.openxmlformats.org/officeDocument/2006/relationships/image" Target="../media/image1613.png"/><Relationship Id="rId42" Type="http://schemas.openxmlformats.org/officeDocument/2006/relationships/customXml" Target="../ink/ink1507.xml"/><Relationship Id="rId84" Type="http://schemas.openxmlformats.org/officeDocument/2006/relationships/customXml" Target="../ink/ink1528.xml"/><Relationship Id="rId138" Type="http://schemas.openxmlformats.org/officeDocument/2006/relationships/customXml" Target="../ink/ink155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3.png"/><Relationship Id="rId21" Type="http://schemas.openxmlformats.org/officeDocument/2006/relationships/image" Target="../media/image1625.png"/><Relationship Id="rId42" Type="http://schemas.openxmlformats.org/officeDocument/2006/relationships/customXml" Target="../ink/ink1638.xml"/><Relationship Id="rId63" Type="http://schemas.openxmlformats.org/officeDocument/2006/relationships/image" Target="../media/image1646.png"/><Relationship Id="rId84" Type="http://schemas.openxmlformats.org/officeDocument/2006/relationships/customXml" Target="../ink/ink1659.xml"/><Relationship Id="rId138" Type="http://schemas.openxmlformats.org/officeDocument/2006/relationships/customXml" Target="../ink/ink1686.xml"/><Relationship Id="rId159" Type="http://schemas.openxmlformats.org/officeDocument/2006/relationships/image" Target="../media/image1694.png"/><Relationship Id="rId170" Type="http://schemas.openxmlformats.org/officeDocument/2006/relationships/customXml" Target="../ink/ink1702.xml"/><Relationship Id="rId191" Type="http://schemas.openxmlformats.org/officeDocument/2006/relationships/image" Target="../media/image1710.png"/><Relationship Id="rId205" Type="http://schemas.openxmlformats.org/officeDocument/2006/relationships/image" Target="../media/image1717.png"/><Relationship Id="rId226" Type="http://schemas.openxmlformats.org/officeDocument/2006/relationships/customXml" Target="../ink/ink1730.xml"/><Relationship Id="rId247" Type="http://schemas.openxmlformats.org/officeDocument/2006/relationships/image" Target="../media/image1737.png"/><Relationship Id="rId107" Type="http://schemas.openxmlformats.org/officeDocument/2006/relationships/image" Target="../media/image1668.png"/><Relationship Id="rId11" Type="http://schemas.openxmlformats.org/officeDocument/2006/relationships/image" Target="../media/image1620.png"/><Relationship Id="rId32" Type="http://schemas.openxmlformats.org/officeDocument/2006/relationships/customXml" Target="../ink/ink1633.xml"/><Relationship Id="rId53" Type="http://schemas.openxmlformats.org/officeDocument/2006/relationships/image" Target="../media/image1641.png"/><Relationship Id="rId74" Type="http://schemas.openxmlformats.org/officeDocument/2006/relationships/customXml" Target="../ink/ink1654.xml"/><Relationship Id="rId128" Type="http://schemas.openxmlformats.org/officeDocument/2006/relationships/customXml" Target="../ink/ink1681.xml"/><Relationship Id="rId149" Type="http://schemas.openxmlformats.org/officeDocument/2006/relationships/image" Target="../media/image1689.png"/><Relationship Id="rId5" Type="http://schemas.openxmlformats.org/officeDocument/2006/relationships/image" Target="../media/image1617.png"/><Relationship Id="rId95" Type="http://schemas.openxmlformats.org/officeDocument/2006/relationships/image" Target="../media/image1662.png"/><Relationship Id="rId160" Type="http://schemas.openxmlformats.org/officeDocument/2006/relationships/customXml" Target="../ink/ink1697.xml"/><Relationship Id="rId181" Type="http://schemas.openxmlformats.org/officeDocument/2006/relationships/image" Target="../media/image1705.png"/><Relationship Id="rId216" Type="http://schemas.openxmlformats.org/officeDocument/2006/relationships/customXml" Target="../ink/ink1725.xml"/><Relationship Id="rId237" Type="http://schemas.openxmlformats.org/officeDocument/2006/relationships/image" Target="../media/image1732.png"/><Relationship Id="rId258" Type="http://schemas.openxmlformats.org/officeDocument/2006/relationships/image" Target="../media/image1742.png"/><Relationship Id="rId22" Type="http://schemas.openxmlformats.org/officeDocument/2006/relationships/customXml" Target="../ink/ink1628.xml"/><Relationship Id="rId43" Type="http://schemas.openxmlformats.org/officeDocument/2006/relationships/image" Target="../media/image1636.png"/><Relationship Id="rId64" Type="http://schemas.openxmlformats.org/officeDocument/2006/relationships/customXml" Target="../ink/ink1649.xml"/><Relationship Id="rId118" Type="http://schemas.openxmlformats.org/officeDocument/2006/relationships/customXml" Target="../ink/ink1676.xml"/><Relationship Id="rId139" Type="http://schemas.openxmlformats.org/officeDocument/2006/relationships/image" Target="../media/image1684.png"/><Relationship Id="rId85" Type="http://schemas.openxmlformats.org/officeDocument/2006/relationships/image" Target="../media/image1657.png"/><Relationship Id="rId150" Type="http://schemas.openxmlformats.org/officeDocument/2006/relationships/customXml" Target="../ink/ink1692.xml"/><Relationship Id="rId171" Type="http://schemas.openxmlformats.org/officeDocument/2006/relationships/image" Target="../media/image1700.png"/><Relationship Id="rId192" Type="http://schemas.openxmlformats.org/officeDocument/2006/relationships/customXml" Target="../ink/ink1713.xml"/><Relationship Id="rId206" Type="http://schemas.openxmlformats.org/officeDocument/2006/relationships/customXml" Target="../ink/ink1720.xml"/><Relationship Id="rId227" Type="http://schemas.openxmlformats.org/officeDocument/2006/relationships/image" Target="../media/image1727.png"/><Relationship Id="rId248" Type="http://schemas.openxmlformats.org/officeDocument/2006/relationships/customXml" Target="../ink/ink1741.xml"/><Relationship Id="rId12" Type="http://schemas.openxmlformats.org/officeDocument/2006/relationships/customXml" Target="../ink/ink1623.xml"/><Relationship Id="rId33" Type="http://schemas.openxmlformats.org/officeDocument/2006/relationships/image" Target="../media/image1631.png"/><Relationship Id="rId108" Type="http://schemas.openxmlformats.org/officeDocument/2006/relationships/customXml" Target="../ink/ink1671.xml"/><Relationship Id="rId129" Type="http://schemas.openxmlformats.org/officeDocument/2006/relationships/image" Target="../media/image1679.png"/><Relationship Id="rId54" Type="http://schemas.openxmlformats.org/officeDocument/2006/relationships/customXml" Target="../ink/ink1644.xml"/><Relationship Id="rId75" Type="http://schemas.openxmlformats.org/officeDocument/2006/relationships/image" Target="../media/image1652.png"/><Relationship Id="rId96" Type="http://schemas.openxmlformats.org/officeDocument/2006/relationships/customXml" Target="../ink/ink1665.xml"/><Relationship Id="rId140" Type="http://schemas.openxmlformats.org/officeDocument/2006/relationships/customXml" Target="../ink/ink1687.xml"/><Relationship Id="rId161" Type="http://schemas.openxmlformats.org/officeDocument/2006/relationships/image" Target="../media/image1695.png"/><Relationship Id="rId182" Type="http://schemas.openxmlformats.org/officeDocument/2006/relationships/customXml" Target="../ink/ink1708.xml"/><Relationship Id="rId217" Type="http://schemas.openxmlformats.org/officeDocument/2006/relationships/image" Target="../media/image1723.png"/><Relationship Id="rId6" Type="http://schemas.openxmlformats.org/officeDocument/2006/relationships/customXml" Target="../ink/ink1620.xml"/><Relationship Id="rId238" Type="http://schemas.openxmlformats.org/officeDocument/2006/relationships/customXml" Target="../ink/ink1736.xml"/><Relationship Id="rId259" Type="http://schemas.openxmlformats.org/officeDocument/2006/relationships/customXml" Target="../ink/ink1747.xml"/><Relationship Id="rId23" Type="http://schemas.openxmlformats.org/officeDocument/2006/relationships/image" Target="../media/image1626.png"/><Relationship Id="rId119" Type="http://schemas.openxmlformats.org/officeDocument/2006/relationships/image" Target="../media/image1674.png"/><Relationship Id="rId44" Type="http://schemas.openxmlformats.org/officeDocument/2006/relationships/customXml" Target="../ink/ink1639.xml"/><Relationship Id="rId65" Type="http://schemas.openxmlformats.org/officeDocument/2006/relationships/image" Target="../media/image1647.png"/><Relationship Id="rId86" Type="http://schemas.openxmlformats.org/officeDocument/2006/relationships/customXml" Target="../ink/ink1660.xml"/><Relationship Id="rId130" Type="http://schemas.openxmlformats.org/officeDocument/2006/relationships/customXml" Target="../ink/ink1682.xml"/><Relationship Id="rId151" Type="http://schemas.openxmlformats.org/officeDocument/2006/relationships/image" Target="../media/image1690.png"/><Relationship Id="rId172" Type="http://schemas.openxmlformats.org/officeDocument/2006/relationships/customXml" Target="../ink/ink1703.xml"/><Relationship Id="rId193" Type="http://schemas.openxmlformats.org/officeDocument/2006/relationships/image" Target="../media/image1711.png"/><Relationship Id="rId207" Type="http://schemas.openxmlformats.org/officeDocument/2006/relationships/image" Target="../media/image1718.png"/><Relationship Id="rId228" Type="http://schemas.openxmlformats.org/officeDocument/2006/relationships/customXml" Target="../ink/ink1731.xml"/><Relationship Id="rId249" Type="http://schemas.openxmlformats.org/officeDocument/2006/relationships/image" Target="../media/image1738.png"/><Relationship Id="rId13" Type="http://schemas.openxmlformats.org/officeDocument/2006/relationships/image" Target="../media/image1621.png"/><Relationship Id="rId109" Type="http://schemas.openxmlformats.org/officeDocument/2006/relationships/image" Target="../media/image1669.png"/><Relationship Id="rId260" Type="http://schemas.openxmlformats.org/officeDocument/2006/relationships/image" Target="../media/image1743.png"/><Relationship Id="rId34" Type="http://schemas.openxmlformats.org/officeDocument/2006/relationships/customXml" Target="../ink/ink1634.xml"/><Relationship Id="rId55" Type="http://schemas.openxmlformats.org/officeDocument/2006/relationships/image" Target="../media/image1642.png"/><Relationship Id="rId76" Type="http://schemas.openxmlformats.org/officeDocument/2006/relationships/customXml" Target="../ink/ink1655.xml"/><Relationship Id="rId97" Type="http://schemas.openxmlformats.org/officeDocument/2006/relationships/image" Target="../media/image1663.png"/><Relationship Id="rId120" Type="http://schemas.openxmlformats.org/officeDocument/2006/relationships/customXml" Target="../ink/ink1677.xml"/><Relationship Id="rId141" Type="http://schemas.openxmlformats.org/officeDocument/2006/relationships/image" Target="../media/image1685.png"/><Relationship Id="rId7" Type="http://schemas.openxmlformats.org/officeDocument/2006/relationships/image" Target="../media/image1618.png"/><Relationship Id="rId162" Type="http://schemas.openxmlformats.org/officeDocument/2006/relationships/customXml" Target="../ink/ink1698.xml"/><Relationship Id="rId183" Type="http://schemas.openxmlformats.org/officeDocument/2006/relationships/image" Target="../media/image1706.png"/><Relationship Id="rId218" Type="http://schemas.openxmlformats.org/officeDocument/2006/relationships/customXml" Target="../ink/ink1726.xml"/><Relationship Id="rId239" Type="http://schemas.openxmlformats.org/officeDocument/2006/relationships/image" Target="../media/image1733.png"/><Relationship Id="rId250" Type="http://schemas.openxmlformats.org/officeDocument/2006/relationships/customXml" Target="../ink/ink1742.xml"/><Relationship Id="rId24" Type="http://schemas.openxmlformats.org/officeDocument/2006/relationships/customXml" Target="../ink/ink1629.xml"/><Relationship Id="rId45" Type="http://schemas.openxmlformats.org/officeDocument/2006/relationships/image" Target="../media/image1637.png"/><Relationship Id="rId66" Type="http://schemas.openxmlformats.org/officeDocument/2006/relationships/customXml" Target="../ink/ink1650.xml"/><Relationship Id="rId87" Type="http://schemas.openxmlformats.org/officeDocument/2006/relationships/image" Target="../media/image1658.png"/><Relationship Id="rId110" Type="http://schemas.openxmlformats.org/officeDocument/2006/relationships/customXml" Target="../ink/ink1672.xml"/><Relationship Id="rId131" Type="http://schemas.openxmlformats.org/officeDocument/2006/relationships/image" Target="../media/image1680.png"/><Relationship Id="rId152" Type="http://schemas.openxmlformats.org/officeDocument/2006/relationships/customXml" Target="../ink/ink1693.xml"/><Relationship Id="rId173" Type="http://schemas.openxmlformats.org/officeDocument/2006/relationships/image" Target="../media/image1701.png"/><Relationship Id="rId194" Type="http://schemas.openxmlformats.org/officeDocument/2006/relationships/customXml" Target="../ink/ink1714.xml"/><Relationship Id="rId208" Type="http://schemas.openxmlformats.org/officeDocument/2006/relationships/customXml" Target="../ink/ink1721.xml"/><Relationship Id="rId229" Type="http://schemas.openxmlformats.org/officeDocument/2006/relationships/image" Target="../media/image1728.png"/><Relationship Id="rId240" Type="http://schemas.openxmlformats.org/officeDocument/2006/relationships/customXml" Target="../ink/ink1737.xml"/><Relationship Id="rId14" Type="http://schemas.openxmlformats.org/officeDocument/2006/relationships/customXml" Target="../ink/ink1624.xml"/><Relationship Id="rId35" Type="http://schemas.openxmlformats.org/officeDocument/2006/relationships/image" Target="../media/image1632.png"/><Relationship Id="rId56" Type="http://schemas.openxmlformats.org/officeDocument/2006/relationships/customXml" Target="../ink/ink1645.xml"/><Relationship Id="rId77" Type="http://schemas.openxmlformats.org/officeDocument/2006/relationships/image" Target="../media/image1653.png"/><Relationship Id="rId100" Type="http://schemas.openxmlformats.org/officeDocument/2006/relationships/customXml" Target="../ink/ink1667.xml"/><Relationship Id="rId8" Type="http://schemas.openxmlformats.org/officeDocument/2006/relationships/customXml" Target="../ink/ink1621.xml"/><Relationship Id="rId98" Type="http://schemas.openxmlformats.org/officeDocument/2006/relationships/customXml" Target="../ink/ink1666.xml"/><Relationship Id="rId121" Type="http://schemas.openxmlformats.org/officeDocument/2006/relationships/image" Target="../media/image1675.png"/><Relationship Id="rId142" Type="http://schemas.openxmlformats.org/officeDocument/2006/relationships/customXml" Target="../ink/ink1688.xml"/><Relationship Id="rId163" Type="http://schemas.openxmlformats.org/officeDocument/2006/relationships/image" Target="../media/image1696.png"/><Relationship Id="rId184" Type="http://schemas.openxmlformats.org/officeDocument/2006/relationships/customXml" Target="../ink/ink1709.xml"/><Relationship Id="rId219" Type="http://schemas.openxmlformats.org/officeDocument/2006/relationships/image" Target="../media/image1724.png"/><Relationship Id="rId230" Type="http://schemas.openxmlformats.org/officeDocument/2006/relationships/customXml" Target="../ink/ink1732.xml"/><Relationship Id="rId251" Type="http://schemas.openxmlformats.org/officeDocument/2006/relationships/image" Target="../media/image1739.png"/><Relationship Id="rId25" Type="http://schemas.openxmlformats.org/officeDocument/2006/relationships/image" Target="../media/image1627.png"/><Relationship Id="rId46" Type="http://schemas.openxmlformats.org/officeDocument/2006/relationships/customXml" Target="../ink/ink1640.xml"/><Relationship Id="rId67" Type="http://schemas.openxmlformats.org/officeDocument/2006/relationships/image" Target="../media/image1648.png"/><Relationship Id="rId88" Type="http://schemas.openxmlformats.org/officeDocument/2006/relationships/customXml" Target="../ink/ink1661.xml"/><Relationship Id="rId111" Type="http://schemas.openxmlformats.org/officeDocument/2006/relationships/image" Target="../media/image1670.png"/><Relationship Id="rId132" Type="http://schemas.openxmlformats.org/officeDocument/2006/relationships/customXml" Target="../ink/ink1683.xml"/><Relationship Id="rId153" Type="http://schemas.openxmlformats.org/officeDocument/2006/relationships/image" Target="../media/image1691.png"/><Relationship Id="rId174" Type="http://schemas.openxmlformats.org/officeDocument/2006/relationships/customXml" Target="../ink/ink1704.xml"/><Relationship Id="rId195" Type="http://schemas.openxmlformats.org/officeDocument/2006/relationships/image" Target="../media/image1712.png"/><Relationship Id="rId209" Type="http://schemas.openxmlformats.org/officeDocument/2006/relationships/image" Target="../media/image1719.png"/><Relationship Id="rId220" Type="http://schemas.openxmlformats.org/officeDocument/2006/relationships/customXml" Target="../ink/ink1727.xml"/><Relationship Id="rId241" Type="http://schemas.openxmlformats.org/officeDocument/2006/relationships/image" Target="../media/image1734.png"/><Relationship Id="rId15" Type="http://schemas.openxmlformats.org/officeDocument/2006/relationships/image" Target="../media/image1622.png"/><Relationship Id="rId36" Type="http://schemas.openxmlformats.org/officeDocument/2006/relationships/customXml" Target="../ink/ink1635.xml"/><Relationship Id="rId57" Type="http://schemas.openxmlformats.org/officeDocument/2006/relationships/image" Target="../media/image1643.png"/><Relationship Id="rId78" Type="http://schemas.openxmlformats.org/officeDocument/2006/relationships/customXml" Target="../ink/ink1656.xml"/><Relationship Id="rId99" Type="http://schemas.openxmlformats.org/officeDocument/2006/relationships/image" Target="../media/image1664.png"/><Relationship Id="rId101" Type="http://schemas.openxmlformats.org/officeDocument/2006/relationships/image" Target="../media/image1665.png"/><Relationship Id="rId122" Type="http://schemas.openxmlformats.org/officeDocument/2006/relationships/customXml" Target="../ink/ink1678.xml"/><Relationship Id="rId143" Type="http://schemas.openxmlformats.org/officeDocument/2006/relationships/image" Target="../media/image1686.png"/><Relationship Id="rId164" Type="http://schemas.openxmlformats.org/officeDocument/2006/relationships/customXml" Target="../ink/ink1699.xml"/><Relationship Id="rId185" Type="http://schemas.openxmlformats.org/officeDocument/2006/relationships/image" Target="../media/image1707.png"/><Relationship Id="rId9" Type="http://schemas.openxmlformats.org/officeDocument/2006/relationships/image" Target="../media/image1619.png"/><Relationship Id="rId210" Type="http://schemas.openxmlformats.org/officeDocument/2006/relationships/customXml" Target="../ink/ink1722.xml"/><Relationship Id="rId26" Type="http://schemas.openxmlformats.org/officeDocument/2006/relationships/customXml" Target="../ink/ink1630.xml"/><Relationship Id="rId231" Type="http://schemas.openxmlformats.org/officeDocument/2006/relationships/image" Target="../media/image1729.png"/><Relationship Id="rId252" Type="http://schemas.openxmlformats.org/officeDocument/2006/relationships/customXml" Target="../ink/ink1743.xml"/><Relationship Id="rId47" Type="http://schemas.openxmlformats.org/officeDocument/2006/relationships/image" Target="../media/image1638.png"/><Relationship Id="rId68" Type="http://schemas.openxmlformats.org/officeDocument/2006/relationships/customXml" Target="../ink/ink1651.xml"/><Relationship Id="rId89" Type="http://schemas.openxmlformats.org/officeDocument/2006/relationships/image" Target="../media/image1659.png"/><Relationship Id="rId112" Type="http://schemas.openxmlformats.org/officeDocument/2006/relationships/customXml" Target="../ink/ink1673.xml"/><Relationship Id="rId133" Type="http://schemas.openxmlformats.org/officeDocument/2006/relationships/image" Target="../media/image1681.png"/><Relationship Id="rId154" Type="http://schemas.openxmlformats.org/officeDocument/2006/relationships/customXml" Target="../ink/ink1694.xml"/><Relationship Id="rId175" Type="http://schemas.openxmlformats.org/officeDocument/2006/relationships/image" Target="../media/image1702.png"/><Relationship Id="rId196" Type="http://schemas.openxmlformats.org/officeDocument/2006/relationships/customXml" Target="../ink/ink1715.xml"/><Relationship Id="rId200" Type="http://schemas.openxmlformats.org/officeDocument/2006/relationships/customXml" Target="../ink/ink1717.xml"/><Relationship Id="rId16" Type="http://schemas.openxmlformats.org/officeDocument/2006/relationships/customXml" Target="../ink/ink1625.xml"/><Relationship Id="rId221" Type="http://schemas.openxmlformats.org/officeDocument/2006/relationships/image" Target="../media/image1725.png"/><Relationship Id="rId242" Type="http://schemas.openxmlformats.org/officeDocument/2006/relationships/customXml" Target="../ink/ink1738.xml"/><Relationship Id="rId37" Type="http://schemas.openxmlformats.org/officeDocument/2006/relationships/image" Target="../media/image1633.png"/><Relationship Id="rId58" Type="http://schemas.openxmlformats.org/officeDocument/2006/relationships/customXml" Target="../ink/ink1646.xml"/><Relationship Id="rId79" Type="http://schemas.openxmlformats.org/officeDocument/2006/relationships/image" Target="../media/image1654.png"/><Relationship Id="rId102" Type="http://schemas.openxmlformats.org/officeDocument/2006/relationships/customXml" Target="../ink/ink1668.xml"/><Relationship Id="rId123" Type="http://schemas.openxmlformats.org/officeDocument/2006/relationships/image" Target="../media/image1676.png"/><Relationship Id="rId144" Type="http://schemas.openxmlformats.org/officeDocument/2006/relationships/customXml" Target="../ink/ink1689.xml"/><Relationship Id="rId90" Type="http://schemas.openxmlformats.org/officeDocument/2006/relationships/customXml" Target="../ink/ink1662.xml"/><Relationship Id="rId165" Type="http://schemas.openxmlformats.org/officeDocument/2006/relationships/image" Target="../media/image1697.png"/><Relationship Id="rId186" Type="http://schemas.openxmlformats.org/officeDocument/2006/relationships/customXml" Target="../ink/ink1710.xml"/><Relationship Id="rId211" Type="http://schemas.openxmlformats.org/officeDocument/2006/relationships/image" Target="../media/image1720.png"/><Relationship Id="rId232" Type="http://schemas.openxmlformats.org/officeDocument/2006/relationships/customXml" Target="../ink/ink1733.xml"/><Relationship Id="rId253" Type="http://schemas.openxmlformats.org/officeDocument/2006/relationships/image" Target="../media/image1740.png"/><Relationship Id="rId27" Type="http://schemas.openxmlformats.org/officeDocument/2006/relationships/image" Target="../media/image1628.png"/><Relationship Id="rId48" Type="http://schemas.openxmlformats.org/officeDocument/2006/relationships/customXml" Target="../ink/ink1641.xml"/><Relationship Id="rId69" Type="http://schemas.openxmlformats.org/officeDocument/2006/relationships/image" Target="../media/image1649.png"/><Relationship Id="rId113" Type="http://schemas.openxmlformats.org/officeDocument/2006/relationships/image" Target="../media/image1671.png"/><Relationship Id="rId134" Type="http://schemas.openxmlformats.org/officeDocument/2006/relationships/customXml" Target="../ink/ink1684.xml"/><Relationship Id="rId80" Type="http://schemas.openxmlformats.org/officeDocument/2006/relationships/customXml" Target="../ink/ink1657.xml"/><Relationship Id="rId155" Type="http://schemas.openxmlformats.org/officeDocument/2006/relationships/image" Target="../media/image1692.png"/><Relationship Id="rId176" Type="http://schemas.openxmlformats.org/officeDocument/2006/relationships/customXml" Target="../ink/ink1705.xml"/><Relationship Id="rId197" Type="http://schemas.openxmlformats.org/officeDocument/2006/relationships/image" Target="../media/image1713.png"/><Relationship Id="rId201" Type="http://schemas.openxmlformats.org/officeDocument/2006/relationships/image" Target="../media/image1715.png"/><Relationship Id="rId222" Type="http://schemas.openxmlformats.org/officeDocument/2006/relationships/customXml" Target="../ink/ink1728.xml"/><Relationship Id="rId243" Type="http://schemas.openxmlformats.org/officeDocument/2006/relationships/image" Target="../media/image1735.png"/><Relationship Id="rId17" Type="http://schemas.openxmlformats.org/officeDocument/2006/relationships/image" Target="../media/image1623.png"/><Relationship Id="rId38" Type="http://schemas.openxmlformats.org/officeDocument/2006/relationships/customXml" Target="../ink/ink1636.xml"/><Relationship Id="rId59" Type="http://schemas.openxmlformats.org/officeDocument/2006/relationships/image" Target="../media/image1644.png"/><Relationship Id="rId103" Type="http://schemas.openxmlformats.org/officeDocument/2006/relationships/image" Target="../media/image1666.png"/><Relationship Id="rId124" Type="http://schemas.openxmlformats.org/officeDocument/2006/relationships/customXml" Target="../ink/ink1679.xml"/><Relationship Id="rId70" Type="http://schemas.openxmlformats.org/officeDocument/2006/relationships/customXml" Target="../ink/ink1652.xml"/><Relationship Id="rId91" Type="http://schemas.openxmlformats.org/officeDocument/2006/relationships/image" Target="../media/image1660.png"/><Relationship Id="rId145" Type="http://schemas.openxmlformats.org/officeDocument/2006/relationships/image" Target="../media/image1687.png"/><Relationship Id="rId166" Type="http://schemas.openxmlformats.org/officeDocument/2006/relationships/customXml" Target="../ink/ink1700.xml"/><Relationship Id="rId187" Type="http://schemas.openxmlformats.org/officeDocument/2006/relationships/image" Target="../media/image170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1723.xml"/><Relationship Id="rId233" Type="http://schemas.openxmlformats.org/officeDocument/2006/relationships/image" Target="../media/image1730.png"/><Relationship Id="rId254" Type="http://schemas.openxmlformats.org/officeDocument/2006/relationships/customXml" Target="../ink/ink1744.xml"/><Relationship Id="rId28" Type="http://schemas.openxmlformats.org/officeDocument/2006/relationships/customXml" Target="../ink/ink1631.xml"/><Relationship Id="rId49" Type="http://schemas.openxmlformats.org/officeDocument/2006/relationships/image" Target="../media/image1639.png"/><Relationship Id="rId114" Type="http://schemas.openxmlformats.org/officeDocument/2006/relationships/customXml" Target="../ink/ink1674.xml"/><Relationship Id="rId60" Type="http://schemas.openxmlformats.org/officeDocument/2006/relationships/customXml" Target="../ink/ink1647.xml"/><Relationship Id="rId81" Type="http://schemas.openxmlformats.org/officeDocument/2006/relationships/image" Target="../media/image1655.png"/><Relationship Id="rId135" Type="http://schemas.openxmlformats.org/officeDocument/2006/relationships/image" Target="../media/image1682.png"/><Relationship Id="rId156" Type="http://schemas.openxmlformats.org/officeDocument/2006/relationships/customXml" Target="../ink/ink1695.xml"/><Relationship Id="rId177" Type="http://schemas.openxmlformats.org/officeDocument/2006/relationships/image" Target="../media/image1703.png"/><Relationship Id="rId198" Type="http://schemas.openxmlformats.org/officeDocument/2006/relationships/customXml" Target="../ink/ink1716.xml"/><Relationship Id="rId202" Type="http://schemas.openxmlformats.org/officeDocument/2006/relationships/customXml" Target="../ink/ink1718.xml"/><Relationship Id="rId223" Type="http://schemas.openxmlformats.org/officeDocument/2006/relationships/image" Target="../media/image292.png"/><Relationship Id="rId244" Type="http://schemas.openxmlformats.org/officeDocument/2006/relationships/customXml" Target="../ink/ink1739.xml"/><Relationship Id="rId18" Type="http://schemas.openxmlformats.org/officeDocument/2006/relationships/customXml" Target="../ink/ink1626.xml"/><Relationship Id="rId39" Type="http://schemas.openxmlformats.org/officeDocument/2006/relationships/image" Target="../media/image1634.png"/><Relationship Id="rId50" Type="http://schemas.openxmlformats.org/officeDocument/2006/relationships/customXml" Target="../ink/ink1642.xml"/><Relationship Id="rId104" Type="http://schemas.openxmlformats.org/officeDocument/2006/relationships/customXml" Target="../ink/ink1669.xml"/><Relationship Id="rId125" Type="http://schemas.openxmlformats.org/officeDocument/2006/relationships/image" Target="../media/image1677.png"/><Relationship Id="rId146" Type="http://schemas.openxmlformats.org/officeDocument/2006/relationships/customXml" Target="../ink/ink1690.xml"/><Relationship Id="rId167" Type="http://schemas.openxmlformats.org/officeDocument/2006/relationships/image" Target="../media/image1698.png"/><Relationship Id="rId188" Type="http://schemas.openxmlformats.org/officeDocument/2006/relationships/customXml" Target="../ink/ink1711.xml"/><Relationship Id="rId71" Type="http://schemas.openxmlformats.org/officeDocument/2006/relationships/image" Target="../media/image1650.png"/><Relationship Id="rId92" Type="http://schemas.openxmlformats.org/officeDocument/2006/relationships/customXml" Target="../ink/ink1663.xml"/><Relationship Id="rId213" Type="http://schemas.openxmlformats.org/officeDocument/2006/relationships/image" Target="../media/image1721.png"/><Relationship Id="rId234" Type="http://schemas.openxmlformats.org/officeDocument/2006/relationships/customXml" Target="../ink/ink1734.xml"/><Relationship Id="rId2" Type="http://schemas.openxmlformats.org/officeDocument/2006/relationships/customXml" Target="../ink/ink1618.xml"/><Relationship Id="rId29" Type="http://schemas.openxmlformats.org/officeDocument/2006/relationships/image" Target="../media/image1629.png"/><Relationship Id="rId255" Type="http://schemas.openxmlformats.org/officeDocument/2006/relationships/image" Target="../media/image1741.png"/><Relationship Id="rId40" Type="http://schemas.openxmlformats.org/officeDocument/2006/relationships/customXml" Target="../ink/ink1637.xml"/><Relationship Id="rId115" Type="http://schemas.openxmlformats.org/officeDocument/2006/relationships/image" Target="../media/image1672.png"/><Relationship Id="rId136" Type="http://schemas.openxmlformats.org/officeDocument/2006/relationships/customXml" Target="../ink/ink1685.xml"/><Relationship Id="rId157" Type="http://schemas.openxmlformats.org/officeDocument/2006/relationships/image" Target="../media/image1693.png"/><Relationship Id="rId178" Type="http://schemas.openxmlformats.org/officeDocument/2006/relationships/customXml" Target="../ink/ink1706.xml"/><Relationship Id="rId61" Type="http://schemas.openxmlformats.org/officeDocument/2006/relationships/image" Target="../media/image1645.png"/><Relationship Id="rId82" Type="http://schemas.openxmlformats.org/officeDocument/2006/relationships/customXml" Target="../ink/ink1658.xml"/><Relationship Id="rId199" Type="http://schemas.openxmlformats.org/officeDocument/2006/relationships/image" Target="../media/image1714.png"/><Relationship Id="rId203" Type="http://schemas.openxmlformats.org/officeDocument/2006/relationships/image" Target="../media/image1716.png"/><Relationship Id="rId19" Type="http://schemas.openxmlformats.org/officeDocument/2006/relationships/image" Target="../media/image1624.png"/><Relationship Id="rId224" Type="http://schemas.openxmlformats.org/officeDocument/2006/relationships/customXml" Target="../ink/ink1729.xml"/><Relationship Id="rId245" Type="http://schemas.openxmlformats.org/officeDocument/2006/relationships/image" Target="../media/image1736.png"/><Relationship Id="rId30" Type="http://schemas.openxmlformats.org/officeDocument/2006/relationships/customXml" Target="../ink/ink1632.xml"/><Relationship Id="rId105" Type="http://schemas.openxmlformats.org/officeDocument/2006/relationships/image" Target="../media/image1667.png"/><Relationship Id="rId126" Type="http://schemas.openxmlformats.org/officeDocument/2006/relationships/customXml" Target="../ink/ink1680.xml"/><Relationship Id="rId147" Type="http://schemas.openxmlformats.org/officeDocument/2006/relationships/image" Target="../media/image1688.png"/><Relationship Id="rId168" Type="http://schemas.openxmlformats.org/officeDocument/2006/relationships/customXml" Target="../ink/ink1701.xml"/><Relationship Id="rId51" Type="http://schemas.openxmlformats.org/officeDocument/2006/relationships/image" Target="../media/image1640.png"/><Relationship Id="rId72" Type="http://schemas.openxmlformats.org/officeDocument/2006/relationships/customXml" Target="../ink/ink1653.xml"/><Relationship Id="rId93" Type="http://schemas.openxmlformats.org/officeDocument/2006/relationships/image" Target="../media/image1661.png"/><Relationship Id="rId189" Type="http://schemas.openxmlformats.org/officeDocument/2006/relationships/image" Target="../media/image1709.png"/><Relationship Id="rId3" Type="http://schemas.openxmlformats.org/officeDocument/2006/relationships/image" Target="../media/image1616.png"/><Relationship Id="rId214" Type="http://schemas.openxmlformats.org/officeDocument/2006/relationships/customXml" Target="../ink/ink1724.xml"/><Relationship Id="rId235" Type="http://schemas.openxmlformats.org/officeDocument/2006/relationships/image" Target="../media/image1731.png"/><Relationship Id="rId256" Type="http://schemas.openxmlformats.org/officeDocument/2006/relationships/customXml" Target="../ink/ink1745.xml"/><Relationship Id="rId116" Type="http://schemas.openxmlformats.org/officeDocument/2006/relationships/customXml" Target="../ink/ink1675.xml"/><Relationship Id="rId137" Type="http://schemas.openxmlformats.org/officeDocument/2006/relationships/image" Target="../media/image1683.png"/><Relationship Id="rId158" Type="http://schemas.openxmlformats.org/officeDocument/2006/relationships/customXml" Target="../ink/ink1696.xml"/><Relationship Id="rId20" Type="http://schemas.openxmlformats.org/officeDocument/2006/relationships/customXml" Target="../ink/ink1627.xml"/><Relationship Id="rId41" Type="http://schemas.openxmlformats.org/officeDocument/2006/relationships/image" Target="../media/image1635.png"/><Relationship Id="rId62" Type="http://schemas.openxmlformats.org/officeDocument/2006/relationships/customXml" Target="../ink/ink1648.xml"/><Relationship Id="rId83" Type="http://schemas.openxmlformats.org/officeDocument/2006/relationships/image" Target="../media/image1656.png"/><Relationship Id="rId179" Type="http://schemas.openxmlformats.org/officeDocument/2006/relationships/image" Target="../media/image1704.png"/><Relationship Id="rId190" Type="http://schemas.openxmlformats.org/officeDocument/2006/relationships/customXml" Target="../ink/ink1712.xml"/><Relationship Id="rId204" Type="http://schemas.openxmlformats.org/officeDocument/2006/relationships/customXml" Target="../ink/ink1719.xml"/><Relationship Id="rId225" Type="http://schemas.openxmlformats.org/officeDocument/2006/relationships/image" Target="../media/image1726.png"/><Relationship Id="rId246" Type="http://schemas.openxmlformats.org/officeDocument/2006/relationships/customXml" Target="../ink/ink1740.xml"/><Relationship Id="rId106" Type="http://schemas.openxmlformats.org/officeDocument/2006/relationships/customXml" Target="../ink/ink1670.xml"/><Relationship Id="rId127" Type="http://schemas.openxmlformats.org/officeDocument/2006/relationships/image" Target="../media/image1678.png"/><Relationship Id="rId10" Type="http://schemas.openxmlformats.org/officeDocument/2006/relationships/customXml" Target="../ink/ink1622.xml"/><Relationship Id="rId31" Type="http://schemas.openxmlformats.org/officeDocument/2006/relationships/image" Target="../media/image1630.png"/><Relationship Id="rId52" Type="http://schemas.openxmlformats.org/officeDocument/2006/relationships/customXml" Target="../ink/ink1643.xml"/><Relationship Id="rId73" Type="http://schemas.openxmlformats.org/officeDocument/2006/relationships/image" Target="../media/image1651.png"/><Relationship Id="rId94" Type="http://schemas.openxmlformats.org/officeDocument/2006/relationships/customXml" Target="../ink/ink1664.xml"/><Relationship Id="rId148" Type="http://schemas.openxmlformats.org/officeDocument/2006/relationships/customXml" Target="../ink/ink1691.xml"/><Relationship Id="rId169" Type="http://schemas.openxmlformats.org/officeDocument/2006/relationships/image" Target="../media/image1699.png"/><Relationship Id="rId4" Type="http://schemas.openxmlformats.org/officeDocument/2006/relationships/customXml" Target="../ink/ink1619.xml"/><Relationship Id="rId180" Type="http://schemas.openxmlformats.org/officeDocument/2006/relationships/customXml" Target="../ink/ink1707.xml"/><Relationship Id="rId215" Type="http://schemas.openxmlformats.org/officeDocument/2006/relationships/image" Target="../media/image1722.png"/><Relationship Id="rId236" Type="http://schemas.openxmlformats.org/officeDocument/2006/relationships/customXml" Target="../ink/ink1735.xml"/><Relationship Id="rId257" Type="http://schemas.openxmlformats.org/officeDocument/2006/relationships/customXml" Target="../ink/ink1746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6.xml"/><Relationship Id="rId299" Type="http://schemas.openxmlformats.org/officeDocument/2006/relationships/customXml" Target="../ink/ink1897.xml"/><Relationship Id="rId21" Type="http://schemas.openxmlformats.org/officeDocument/2006/relationships/image" Target="../media/image292.png"/><Relationship Id="rId63" Type="http://schemas.openxmlformats.org/officeDocument/2006/relationships/customXml" Target="../ink/ink1779.xml"/><Relationship Id="rId159" Type="http://schemas.openxmlformats.org/officeDocument/2006/relationships/customXml" Target="../ink/ink1827.xml"/><Relationship Id="rId324" Type="http://schemas.openxmlformats.org/officeDocument/2006/relationships/image" Target="../media/image1903.png"/><Relationship Id="rId170" Type="http://schemas.openxmlformats.org/officeDocument/2006/relationships/image" Target="../media/image1826.png"/><Relationship Id="rId226" Type="http://schemas.openxmlformats.org/officeDocument/2006/relationships/image" Target="../media/image1854.png"/><Relationship Id="rId268" Type="http://schemas.openxmlformats.org/officeDocument/2006/relationships/image" Target="../media/image1875.png"/><Relationship Id="rId32" Type="http://schemas.openxmlformats.org/officeDocument/2006/relationships/image" Target="../media/image1757.png"/><Relationship Id="rId74" Type="http://schemas.openxmlformats.org/officeDocument/2006/relationships/image" Target="../media/image1778.png"/><Relationship Id="rId128" Type="http://schemas.openxmlformats.org/officeDocument/2006/relationships/image" Target="../media/image1805.png"/><Relationship Id="rId335" Type="http://schemas.openxmlformats.org/officeDocument/2006/relationships/customXml" Target="../ink/ink1915.xml"/><Relationship Id="rId5" Type="http://schemas.openxmlformats.org/officeDocument/2006/relationships/image" Target="../media/image1745.png"/><Relationship Id="rId181" Type="http://schemas.openxmlformats.org/officeDocument/2006/relationships/customXml" Target="../ink/ink1838.xml"/><Relationship Id="rId237" Type="http://schemas.openxmlformats.org/officeDocument/2006/relationships/customXml" Target="../ink/ink1866.xml"/><Relationship Id="rId279" Type="http://schemas.openxmlformats.org/officeDocument/2006/relationships/customXml" Target="../ink/ink1887.xml"/><Relationship Id="rId43" Type="http://schemas.openxmlformats.org/officeDocument/2006/relationships/customXml" Target="../ink/ink1769.xml"/><Relationship Id="rId139" Type="http://schemas.openxmlformats.org/officeDocument/2006/relationships/customXml" Target="../ink/ink1817.xml"/><Relationship Id="rId290" Type="http://schemas.openxmlformats.org/officeDocument/2006/relationships/image" Target="../media/image1886.png"/><Relationship Id="rId304" Type="http://schemas.openxmlformats.org/officeDocument/2006/relationships/image" Target="../media/image1893.png"/><Relationship Id="rId346" Type="http://schemas.openxmlformats.org/officeDocument/2006/relationships/image" Target="../media/image1914.png"/><Relationship Id="rId85" Type="http://schemas.openxmlformats.org/officeDocument/2006/relationships/customXml" Target="../ink/ink1790.xml"/><Relationship Id="rId150" Type="http://schemas.openxmlformats.org/officeDocument/2006/relationships/image" Target="../media/image1816.png"/><Relationship Id="rId192" Type="http://schemas.openxmlformats.org/officeDocument/2006/relationships/image" Target="../media/image1837.png"/><Relationship Id="rId206" Type="http://schemas.openxmlformats.org/officeDocument/2006/relationships/image" Target="../media/image1844.png"/><Relationship Id="rId248" Type="http://schemas.openxmlformats.org/officeDocument/2006/relationships/image" Target="../media/image1865.png"/><Relationship Id="rId12" Type="http://schemas.openxmlformats.org/officeDocument/2006/relationships/customXml" Target="../ink/ink1753.xml"/><Relationship Id="rId108" Type="http://schemas.openxmlformats.org/officeDocument/2006/relationships/image" Target="../media/image1795.png"/><Relationship Id="rId315" Type="http://schemas.openxmlformats.org/officeDocument/2006/relationships/customXml" Target="../ink/ink1905.xml"/><Relationship Id="rId357" Type="http://schemas.openxmlformats.org/officeDocument/2006/relationships/customXml" Target="../ink/ink1926.xml"/><Relationship Id="rId54" Type="http://schemas.openxmlformats.org/officeDocument/2006/relationships/image" Target="../media/image1768.png"/><Relationship Id="rId96" Type="http://schemas.openxmlformats.org/officeDocument/2006/relationships/image" Target="../media/image1789.png"/><Relationship Id="rId161" Type="http://schemas.openxmlformats.org/officeDocument/2006/relationships/customXml" Target="../ink/ink1828.xml"/><Relationship Id="rId217" Type="http://schemas.openxmlformats.org/officeDocument/2006/relationships/customXml" Target="../ink/ink1856.xml"/><Relationship Id="rId259" Type="http://schemas.openxmlformats.org/officeDocument/2006/relationships/customXml" Target="../ink/ink1877.xml"/><Relationship Id="rId23" Type="http://schemas.openxmlformats.org/officeDocument/2006/relationships/image" Target="../media/image1753.png"/><Relationship Id="rId119" Type="http://schemas.openxmlformats.org/officeDocument/2006/relationships/customXml" Target="../ink/ink1807.xml"/><Relationship Id="rId270" Type="http://schemas.openxmlformats.org/officeDocument/2006/relationships/image" Target="../media/image1876.png"/><Relationship Id="rId326" Type="http://schemas.openxmlformats.org/officeDocument/2006/relationships/image" Target="../media/image1904.png"/><Relationship Id="rId65" Type="http://schemas.openxmlformats.org/officeDocument/2006/relationships/customXml" Target="../ink/ink1780.xml"/><Relationship Id="rId130" Type="http://schemas.openxmlformats.org/officeDocument/2006/relationships/image" Target="../media/image1806.png"/><Relationship Id="rId172" Type="http://schemas.openxmlformats.org/officeDocument/2006/relationships/image" Target="../media/image1827.png"/><Relationship Id="rId228" Type="http://schemas.openxmlformats.org/officeDocument/2006/relationships/image" Target="../media/image1855.png"/><Relationship Id="rId281" Type="http://schemas.openxmlformats.org/officeDocument/2006/relationships/customXml" Target="../ink/ink1888.xml"/><Relationship Id="rId337" Type="http://schemas.openxmlformats.org/officeDocument/2006/relationships/customXml" Target="../ink/ink1916.xml"/><Relationship Id="rId34" Type="http://schemas.openxmlformats.org/officeDocument/2006/relationships/image" Target="../media/image1758.png"/><Relationship Id="rId76" Type="http://schemas.openxmlformats.org/officeDocument/2006/relationships/image" Target="../media/image1779.png"/><Relationship Id="rId141" Type="http://schemas.openxmlformats.org/officeDocument/2006/relationships/customXml" Target="../ink/ink1818.xml"/><Relationship Id="rId7" Type="http://schemas.openxmlformats.org/officeDocument/2006/relationships/image" Target="../media/image1746.png"/><Relationship Id="rId183" Type="http://schemas.openxmlformats.org/officeDocument/2006/relationships/customXml" Target="../ink/ink1839.xml"/><Relationship Id="rId239" Type="http://schemas.openxmlformats.org/officeDocument/2006/relationships/customXml" Target="../ink/ink1867.xml"/><Relationship Id="rId250" Type="http://schemas.openxmlformats.org/officeDocument/2006/relationships/image" Target="../media/image1866.png"/><Relationship Id="rId292" Type="http://schemas.openxmlformats.org/officeDocument/2006/relationships/image" Target="../media/image1887.png"/><Relationship Id="rId306" Type="http://schemas.openxmlformats.org/officeDocument/2006/relationships/image" Target="../media/image1894.png"/><Relationship Id="rId45" Type="http://schemas.openxmlformats.org/officeDocument/2006/relationships/customXml" Target="../ink/ink1770.xml"/><Relationship Id="rId87" Type="http://schemas.openxmlformats.org/officeDocument/2006/relationships/customXml" Target="../ink/ink1791.xml"/><Relationship Id="rId110" Type="http://schemas.openxmlformats.org/officeDocument/2006/relationships/image" Target="../media/image1796.png"/><Relationship Id="rId348" Type="http://schemas.openxmlformats.org/officeDocument/2006/relationships/image" Target="../media/image1915.png"/><Relationship Id="rId152" Type="http://schemas.openxmlformats.org/officeDocument/2006/relationships/image" Target="../media/image1817.png"/><Relationship Id="rId194" Type="http://schemas.openxmlformats.org/officeDocument/2006/relationships/image" Target="../media/image1838.png"/><Relationship Id="rId208" Type="http://schemas.openxmlformats.org/officeDocument/2006/relationships/image" Target="../media/image1845.png"/><Relationship Id="rId261" Type="http://schemas.openxmlformats.org/officeDocument/2006/relationships/customXml" Target="../ink/ink1878.xml"/><Relationship Id="rId14" Type="http://schemas.openxmlformats.org/officeDocument/2006/relationships/customXml" Target="../ink/ink1754.xml"/><Relationship Id="rId56" Type="http://schemas.openxmlformats.org/officeDocument/2006/relationships/image" Target="../media/image1769.png"/><Relationship Id="rId317" Type="http://schemas.openxmlformats.org/officeDocument/2006/relationships/customXml" Target="../ink/ink1906.xml"/><Relationship Id="rId359" Type="http://schemas.openxmlformats.org/officeDocument/2006/relationships/customXml" Target="../ink/ink1927.xml"/><Relationship Id="rId98" Type="http://schemas.openxmlformats.org/officeDocument/2006/relationships/image" Target="../media/image1790.png"/><Relationship Id="rId121" Type="http://schemas.openxmlformats.org/officeDocument/2006/relationships/customXml" Target="../ink/ink1808.xml"/><Relationship Id="rId163" Type="http://schemas.openxmlformats.org/officeDocument/2006/relationships/customXml" Target="../ink/ink1829.xml"/><Relationship Id="rId219" Type="http://schemas.openxmlformats.org/officeDocument/2006/relationships/customXml" Target="../ink/ink1857.xml"/><Relationship Id="rId230" Type="http://schemas.openxmlformats.org/officeDocument/2006/relationships/image" Target="../media/image1856.png"/><Relationship Id="rId25" Type="http://schemas.openxmlformats.org/officeDocument/2006/relationships/image" Target="../media/image1754.png"/><Relationship Id="rId67" Type="http://schemas.openxmlformats.org/officeDocument/2006/relationships/customXml" Target="../ink/ink1781.xml"/><Relationship Id="rId272" Type="http://schemas.openxmlformats.org/officeDocument/2006/relationships/image" Target="../media/image1877.png"/><Relationship Id="rId328" Type="http://schemas.openxmlformats.org/officeDocument/2006/relationships/image" Target="../media/image1905.png"/><Relationship Id="rId88" Type="http://schemas.openxmlformats.org/officeDocument/2006/relationships/image" Target="../media/image1785.png"/><Relationship Id="rId111" Type="http://schemas.openxmlformats.org/officeDocument/2006/relationships/customXml" Target="../ink/ink1803.xml"/><Relationship Id="rId132" Type="http://schemas.openxmlformats.org/officeDocument/2006/relationships/image" Target="../media/image1807.png"/><Relationship Id="rId153" Type="http://schemas.openxmlformats.org/officeDocument/2006/relationships/customXml" Target="../ink/ink1824.xml"/><Relationship Id="rId174" Type="http://schemas.openxmlformats.org/officeDocument/2006/relationships/image" Target="../media/image1828.png"/><Relationship Id="rId195" Type="http://schemas.openxmlformats.org/officeDocument/2006/relationships/customXml" Target="../ink/ink1845.xml"/><Relationship Id="rId209" Type="http://schemas.openxmlformats.org/officeDocument/2006/relationships/customXml" Target="../ink/ink1852.xml"/><Relationship Id="rId360" Type="http://schemas.openxmlformats.org/officeDocument/2006/relationships/image" Target="../media/image1921.png"/><Relationship Id="rId220" Type="http://schemas.openxmlformats.org/officeDocument/2006/relationships/image" Target="../media/image1851.png"/><Relationship Id="rId241" Type="http://schemas.openxmlformats.org/officeDocument/2006/relationships/customXml" Target="../ink/ink1868.xml"/><Relationship Id="rId15" Type="http://schemas.openxmlformats.org/officeDocument/2006/relationships/image" Target="../media/image1750.png"/><Relationship Id="rId36" Type="http://schemas.openxmlformats.org/officeDocument/2006/relationships/image" Target="../media/image1759.png"/><Relationship Id="rId57" Type="http://schemas.openxmlformats.org/officeDocument/2006/relationships/customXml" Target="../ink/ink1776.xml"/><Relationship Id="rId262" Type="http://schemas.openxmlformats.org/officeDocument/2006/relationships/image" Target="../media/image1872.png"/><Relationship Id="rId283" Type="http://schemas.openxmlformats.org/officeDocument/2006/relationships/customXml" Target="../ink/ink1889.xml"/><Relationship Id="rId318" Type="http://schemas.openxmlformats.org/officeDocument/2006/relationships/image" Target="../media/image1900.png"/><Relationship Id="rId339" Type="http://schemas.openxmlformats.org/officeDocument/2006/relationships/customXml" Target="../ink/ink1917.xml"/><Relationship Id="rId78" Type="http://schemas.openxmlformats.org/officeDocument/2006/relationships/image" Target="../media/image1780.png"/><Relationship Id="rId99" Type="http://schemas.openxmlformats.org/officeDocument/2006/relationships/customXml" Target="../ink/ink1797.xml"/><Relationship Id="rId101" Type="http://schemas.openxmlformats.org/officeDocument/2006/relationships/customXml" Target="../ink/ink1798.xml"/><Relationship Id="rId122" Type="http://schemas.openxmlformats.org/officeDocument/2006/relationships/image" Target="../media/image1802.png"/><Relationship Id="rId143" Type="http://schemas.openxmlformats.org/officeDocument/2006/relationships/customXml" Target="../ink/ink1819.xml"/><Relationship Id="rId164" Type="http://schemas.openxmlformats.org/officeDocument/2006/relationships/image" Target="../media/image1823.png"/><Relationship Id="rId185" Type="http://schemas.openxmlformats.org/officeDocument/2006/relationships/customXml" Target="../ink/ink1840.xml"/><Relationship Id="rId350" Type="http://schemas.openxmlformats.org/officeDocument/2006/relationships/image" Target="../media/image1916.png"/><Relationship Id="rId9" Type="http://schemas.openxmlformats.org/officeDocument/2006/relationships/image" Target="../media/image1747.png"/><Relationship Id="rId210" Type="http://schemas.openxmlformats.org/officeDocument/2006/relationships/image" Target="../media/image1846.png"/><Relationship Id="rId26" Type="http://schemas.openxmlformats.org/officeDocument/2006/relationships/customXml" Target="../ink/ink1760.xml"/><Relationship Id="rId231" Type="http://schemas.openxmlformats.org/officeDocument/2006/relationships/customXml" Target="../ink/ink1863.xml"/><Relationship Id="rId252" Type="http://schemas.openxmlformats.org/officeDocument/2006/relationships/image" Target="../media/image1867.png"/><Relationship Id="rId273" Type="http://schemas.openxmlformats.org/officeDocument/2006/relationships/customXml" Target="../ink/ink1884.xml"/><Relationship Id="rId294" Type="http://schemas.openxmlformats.org/officeDocument/2006/relationships/image" Target="../media/image1888.png"/><Relationship Id="rId308" Type="http://schemas.openxmlformats.org/officeDocument/2006/relationships/image" Target="../media/image1895.png"/><Relationship Id="rId329" Type="http://schemas.openxmlformats.org/officeDocument/2006/relationships/customXml" Target="../ink/ink1912.xml"/><Relationship Id="rId47" Type="http://schemas.openxmlformats.org/officeDocument/2006/relationships/customXml" Target="../ink/ink1771.xml"/><Relationship Id="rId68" Type="http://schemas.openxmlformats.org/officeDocument/2006/relationships/image" Target="../media/image1775.png"/><Relationship Id="rId89" Type="http://schemas.openxmlformats.org/officeDocument/2006/relationships/customXml" Target="../ink/ink1792.xml"/><Relationship Id="rId112" Type="http://schemas.openxmlformats.org/officeDocument/2006/relationships/image" Target="../media/image1797.png"/><Relationship Id="rId133" Type="http://schemas.openxmlformats.org/officeDocument/2006/relationships/customXml" Target="../ink/ink1814.xml"/><Relationship Id="rId154" Type="http://schemas.openxmlformats.org/officeDocument/2006/relationships/image" Target="../media/image1818.png"/><Relationship Id="rId175" Type="http://schemas.openxmlformats.org/officeDocument/2006/relationships/customXml" Target="../ink/ink1835.xml"/><Relationship Id="rId340" Type="http://schemas.openxmlformats.org/officeDocument/2006/relationships/image" Target="../media/image1911.png"/><Relationship Id="rId361" Type="http://schemas.openxmlformats.org/officeDocument/2006/relationships/customXml" Target="../ink/ink1928.xml"/><Relationship Id="rId196" Type="http://schemas.openxmlformats.org/officeDocument/2006/relationships/image" Target="../media/image1839.png"/><Relationship Id="rId200" Type="http://schemas.openxmlformats.org/officeDocument/2006/relationships/image" Target="../media/image1841.png"/><Relationship Id="rId16" Type="http://schemas.openxmlformats.org/officeDocument/2006/relationships/customXml" Target="../ink/ink1755.xml"/><Relationship Id="rId221" Type="http://schemas.openxmlformats.org/officeDocument/2006/relationships/customXml" Target="../ink/ink1858.xml"/><Relationship Id="rId242" Type="http://schemas.openxmlformats.org/officeDocument/2006/relationships/image" Target="../media/image1862.png"/><Relationship Id="rId263" Type="http://schemas.openxmlformats.org/officeDocument/2006/relationships/customXml" Target="../ink/ink1879.xml"/><Relationship Id="rId284" Type="http://schemas.openxmlformats.org/officeDocument/2006/relationships/image" Target="../media/image1883.png"/><Relationship Id="rId319" Type="http://schemas.openxmlformats.org/officeDocument/2006/relationships/customXml" Target="../ink/ink1907.xml"/><Relationship Id="rId37" Type="http://schemas.openxmlformats.org/officeDocument/2006/relationships/customXml" Target="../ink/ink1766.xml"/><Relationship Id="rId58" Type="http://schemas.openxmlformats.org/officeDocument/2006/relationships/image" Target="../media/image1770.png"/><Relationship Id="rId79" Type="http://schemas.openxmlformats.org/officeDocument/2006/relationships/customXml" Target="../ink/ink1787.xml"/><Relationship Id="rId102" Type="http://schemas.openxmlformats.org/officeDocument/2006/relationships/image" Target="../media/image1792.png"/><Relationship Id="rId123" Type="http://schemas.openxmlformats.org/officeDocument/2006/relationships/customXml" Target="../ink/ink1809.xml"/><Relationship Id="rId144" Type="http://schemas.openxmlformats.org/officeDocument/2006/relationships/image" Target="../media/image1813.png"/><Relationship Id="rId330" Type="http://schemas.openxmlformats.org/officeDocument/2006/relationships/image" Target="../media/image1906.png"/><Relationship Id="rId90" Type="http://schemas.openxmlformats.org/officeDocument/2006/relationships/image" Target="../media/image1786.png"/><Relationship Id="rId165" Type="http://schemas.openxmlformats.org/officeDocument/2006/relationships/customXml" Target="../ink/ink1830.xml"/><Relationship Id="rId186" Type="http://schemas.openxmlformats.org/officeDocument/2006/relationships/image" Target="../media/image1834.png"/><Relationship Id="rId351" Type="http://schemas.openxmlformats.org/officeDocument/2006/relationships/customXml" Target="../ink/ink1923.xml"/><Relationship Id="rId211" Type="http://schemas.openxmlformats.org/officeDocument/2006/relationships/customXml" Target="../ink/ink1853.xml"/><Relationship Id="rId232" Type="http://schemas.openxmlformats.org/officeDocument/2006/relationships/image" Target="../media/image1857.png"/><Relationship Id="rId253" Type="http://schemas.openxmlformats.org/officeDocument/2006/relationships/customXml" Target="../ink/ink1874.xml"/><Relationship Id="rId274" Type="http://schemas.openxmlformats.org/officeDocument/2006/relationships/image" Target="../media/image1878.png"/><Relationship Id="rId295" Type="http://schemas.openxmlformats.org/officeDocument/2006/relationships/customXml" Target="../ink/ink1895.xml"/><Relationship Id="rId309" Type="http://schemas.openxmlformats.org/officeDocument/2006/relationships/customXml" Target="../ink/ink1902.xml"/><Relationship Id="rId27" Type="http://schemas.openxmlformats.org/officeDocument/2006/relationships/customXml" Target="../ink/ink1761.xml"/><Relationship Id="rId48" Type="http://schemas.openxmlformats.org/officeDocument/2006/relationships/image" Target="../media/image1765.png"/><Relationship Id="rId69" Type="http://schemas.openxmlformats.org/officeDocument/2006/relationships/customXml" Target="../ink/ink1782.xml"/><Relationship Id="rId113" Type="http://schemas.openxmlformats.org/officeDocument/2006/relationships/customXml" Target="../ink/ink1804.xml"/><Relationship Id="rId134" Type="http://schemas.openxmlformats.org/officeDocument/2006/relationships/image" Target="../media/image1808.png"/><Relationship Id="rId320" Type="http://schemas.openxmlformats.org/officeDocument/2006/relationships/image" Target="../media/image1901.png"/><Relationship Id="rId80" Type="http://schemas.openxmlformats.org/officeDocument/2006/relationships/image" Target="../media/image1781.png"/><Relationship Id="rId155" Type="http://schemas.openxmlformats.org/officeDocument/2006/relationships/customXml" Target="../ink/ink1825.xml"/><Relationship Id="rId176" Type="http://schemas.openxmlformats.org/officeDocument/2006/relationships/image" Target="../media/image1829.png"/><Relationship Id="rId197" Type="http://schemas.openxmlformats.org/officeDocument/2006/relationships/customXml" Target="../ink/ink1846.xml"/><Relationship Id="rId341" Type="http://schemas.openxmlformats.org/officeDocument/2006/relationships/customXml" Target="../ink/ink1918.xml"/><Relationship Id="rId362" Type="http://schemas.openxmlformats.org/officeDocument/2006/relationships/image" Target="../media/image1922.png"/><Relationship Id="rId201" Type="http://schemas.openxmlformats.org/officeDocument/2006/relationships/customXml" Target="../ink/ink1848.xml"/><Relationship Id="rId222" Type="http://schemas.openxmlformats.org/officeDocument/2006/relationships/image" Target="../media/image1852.png"/><Relationship Id="rId243" Type="http://schemas.openxmlformats.org/officeDocument/2006/relationships/customXml" Target="../ink/ink1869.xml"/><Relationship Id="rId264" Type="http://schemas.openxmlformats.org/officeDocument/2006/relationships/image" Target="../media/image1873.png"/><Relationship Id="rId285" Type="http://schemas.openxmlformats.org/officeDocument/2006/relationships/customXml" Target="../ink/ink1890.xml"/><Relationship Id="rId17" Type="http://schemas.openxmlformats.org/officeDocument/2006/relationships/image" Target="../media/image1751.png"/><Relationship Id="rId38" Type="http://schemas.openxmlformats.org/officeDocument/2006/relationships/image" Target="../media/image1760.png"/><Relationship Id="rId59" Type="http://schemas.openxmlformats.org/officeDocument/2006/relationships/customXml" Target="../ink/ink1777.xml"/><Relationship Id="rId103" Type="http://schemas.openxmlformats.org/officeDocument/2006/relationships/customXml" Target="../ink/ink1799.xml"/><Relationship Id="rId124" Type="http://schemas.openxmlformats.org/officeDocument/2006/relationships/image" Target="../media/image1803.png"/><Relationship Id="rId310" Type="http://schemas.openxmlformats.org/officeDocument/2006/relationships/image" Target="../media/image1896.png"/><Relationship Id="rId70" Type="http://schemas.openxmlformats.org/officeDocument/2006/relationships/image" Target="../media/image1776.png"/><Relationship Id="rId91" Type="http://schemas.openxmlformats.org/officeDocument/2006/relationships/customXml" Target="../ink/ink1793.xml"/><Relationship Id="rId145" Type="http://schemas.openxmlformats.org/officeDocument/2006/relationships/customXml" Target="../ink/ink1820.xml"/><Relationship Id="rId166" Type="http://schemas.openxmlformats.org/officeDocument/2006/relationships/image" Target="../media/image1824.png"/><Relationship Id="rId187" Type="http://schemas.openxmlformats.org/officeDocument/2006/relationships/customXml" Target="../ink/ink1841.xml"/><Relationship Id="rId331" Type="http://schemas.openxmlformats.org/officeDocument/2006/relationships/customXml" Target="../ink/ink1913.xml"/><Relationship Id="rId352" Type="http://schemas.openxmlformats.org/officeDocument/2006/relationships/image" Target="../media/image1917.png"/><Relationship Id="rId1" Type="http://schemas.openxmlformats.org/officeDocument/2006/relationships/slideLayout" Target="../slideLayouts/slideLayout50.xml"/><Relationship Id="rId212" Type="http://schemas.openxmlformats.org/officeDocument/2006/relationships/image" Target="../media/image1847.png"/><Relationship Id="rId233" Type="http://schemas.openxmlformats.org/officeDocument/2006/relationships/customXml" Target="../ink/ink1864.xml"/><Relationship Id="rId254" Type="http://schemas.openxmlformats.org/officeDocument/2006/relationships/image" Target="../media/image1868.png"/><Relationship Id="rId28" Type="http://schemas.openxmlformats.org/officeDocument/2006/relationships/image" Target="../media/image1755.png"/><Relationship Id="rId49" Type="http://schemas.openxmlformats.org/officeDocument/2006/relationships/customXml" Target="../ink/ink1772.xml"/><Relationship Id="rId114" Type="http://schemas.openxmlformats.org/officeDocument/2006/relationships/image" Target="../media/image1798.png"/><Relationship Id="rId275" Type="http://schemas.openxmlformats.org/officeDocument/2006/relationships/customXml" Target="../ink/ink1885.xml"/><Relationship Id="rId296" Type="http://schemas.openxmlformats.org/officeDocument/2006/relationships/image" Target="../media/image1889.png"/><Relationship Id="rId300" Type="http://schemas.openxmlformats.org/officeDocument/2006/relationships/image" Target="../media/image1891.png"/><Relationship Id="rId60" Type="http://schemas.openxmlformats.org/officeDocument/2006/relationships/image" Target="../media/image1771.png"/><Relationship Id="rId81" Type="http://schemas.openxmlformats.org/officeDocument/2006/relationships/customXml" Target="../ink/ink1788.xml"/><Relationship Id="rId135" Type="http://schemas.openxmlformats.org/officeDocument/2006/relationships/customXml" Target="../ink/ink1815.xml"/><Relationship Id="rId156" Type="http://schemas.openxmlformats.org/officeDocument/2006/relationships/image" Target="../media/image1819.png"/><Relationship Id="rId177" Type="http://schemas.openxmlformats.org/officeDocument/2006/relationships/customXml" Target="../ink/ink1836.xml"/><Relationship Id="rId198" Type="http://schemas.openxmlformats.org/officeDocument/2006/relationships/image" Target="../media/image1840.png"/><Relationship Id="rId321" Type="http://schemas.openxmlformats.org/officeDocument/2006/relationships/customXml" Target="../ink/ink1908.xml"/><Relationship Id="rId342" Type="http://schemas.openxmlformats.org/officeDocument/2006/relationships/image" Target="../media/image1912.png"/><Relationship Id="rId363" Type="http://schemas.openxmlformats.org/officeDocument/2006/relationships/customXml" Target="../ink/ink1929.xml"/><Relationship Id="rId202" Type="http://schemas.openxmlformats.org/officeDocument/2006/relationships/image" Target="../media/image1842.png"/><Relationship Id="rId223" Type="http://schemas.openxmlformats.org/officeDocument/2006/relationships/customXml" Target="../ink/ink1859.xml"/><Relationship Id="rId244" Type="http://schemas.openxmlformats.org/officeDocument/2006/relationships/image" Target="../media/image1863.png"/><Relationship Id="rId18" Type="http://schemas.openxmlformats.org/officeDocument/2006/relationships/customXml" Target="../ink/ink1756.xml"/><Relationship Id="rId39" Type="http://schemas.openxmlformats.org/officeDocument/2006/relationships/customXml" Target="../ink/ink1767.xml"/><Relationship Id="rId265" Type="http://schemas.openxmlformats.org/officeDocument/2006/relationships/customXml" Target="../ink/ink1880.xml"/><Relationship Id="rId286" Type="http://schemas.openxmlformats.org/officeDocument/2006/relationships/image" Target="../media/image1884.png"/><Relationship Id="rId50" Type="http://schemas.openxmlformats.org/officeDocument/2006/relationships/image" Target="../media/image1766.png"/><Relationship Id="rId104" Type="http://schemas.openxmlformats.org/officeDocument/2006/relationships/image" Target="../media/image1793.png"/><Relationship Id="rId125" Type="http://schemas.openxmlformats.org/officeDocument/2006/relationships/customXml" Target="../ink/ink1810.xml"/><Relationship Id="rId146" Type="http://schemas.openxmlformats.org/officeDocument/2006/relationships/image" Target="../media/image1814.png"/><Relationship Id="rId167" Type="http://schemas.openxmlformats.org/officeDocument/2006/relationships/customXml" Target="../ink/ink1831.xml"/><Relationship Id="rId188" Type="http://schemas.openxmlformats.org/officeDocument/2006/relationships/image" Target="../media/image1835.png"/><Relationship Id="rId311" Type="http://schemas.openxmlformats.org/officeDocument/2006/relationships/customXml" Target="../ink/ink1903.xml"/><Relationship Id="rId332" Type="http://schemas.openxmlformats.org/officeDocument/2006/relationships/image" Target="../media/image1907.png"/><Relationship Id="rId353" Type="http://schemas.openxmlformats.org/officeDocument/2006/relationships/customXml" Target="../ink/ink1924.xml"/><Relationship Id="rId71" Type="http://schemas.openxmlformats.org/officeDocument/2006/relationships/customXml" Target="../ink/ink1783.xml"/><Relationship Id="rId92" Type="http://schemas.openxmlformats.org/officeDocument/2006/relationships/image" Target="../media/image1787.png"/><Relationship Id="rId213" Type="http://schemas.openxmlformats.org/officeDocument/2006/relationships/customXml" Target="../ink/ink1854.xml"/><Relationship Id="rId234" Type="http://schemas.openxmlformats.org/officeDocument/2006/relationships/image" Target="../media/image1858.png"/><Relationship Id="rId2" Type="http://schemas.openxmlformats.org/officeDocument/2006/relationships/customXml" Target="../ink/ink1748.xml"/><Relationship Id="rId29" Type="http://schemas.openxmlformats.org/officeDocument/2006/relationships/customXml" Target="../ink/ink1762.xml"/><Relationship Id="rId255" Type="http://schemas.openxmlformats.org/officeDocument/2006/relationships/customXml" Target="../ink/ink1875.xml"/><Relationship Id="rId276" Type="http://schemas.openxmlformats.org/officeDocument/2006/relationships/image" Target="../media/image1879.png"/><Relationship Id="rId297" Type="http://schemas.openxmlformats.org/officeDocument/2006/relationships/customXml" Target="../ink/ink1896.xml"/><Relationship Id="rId40" Type="http://schemas.openxmlformats.org/officeDocument/2006/relationships/image" Target="../media/image1761.png"/><Relationship Id="rId115" Type="http://schemas.openxmlformats.org/officeDocument/2006/relationships/customXml" Target="../ink/ink1805.xml"/><Relationship Id="rId136" Type="http://schemas.openxmlformats.org/officeDocument/2006/relationships/image" Target="../media/image1809.png"/><Relationship Id="rId157" Type="http://schemas.openxmlformats.org/officeDocument/2006/relationships/customXml" Target="../ink/ink1826.xml"/><Relationship Id="rId178" Type="http://schemas.openxmlformats.org/officeDocument/2006/relationships/image" Target="../media/image1830.png"/><Relationship Id="rId301" Type="http://schemas.openxmlformats.org/officeDocument/2006/relationships/customXml" Target="../ink/ink1898.xml"/><Relationship Id="rId322" Type="http://schemas.openxmlformats.org/officeDocument/2006/relationships/image" Target="../media/image1902.png"/><Relationship Id="rId343" Type="http://schemas.openxmlformats.org/officeDocument/2006/relationships/customXml" Target="../ink/ink1919.xml"/><Relationship Id="rId364" Type="http://schemas.openxmlformats.org/officeDocument/2006/relationships/image" Target="../media/image1923.png"/><Relationship Id="rId61" Type="http://schemas.openxmlformats.org/officeDocument/2006/relationships/customXml" Target="../ink/ink1778.xml"/><Relationship Id="rId82" Type="http://schemas.openxmlformats.org/officeDocument/2006/relationships/image" Target="../media/image1782.png"/><Relationship Id="rId199" Type="http://schemas.openxmlformats.org/officeDocument/2006/relationships/customXml" Target="../ink/ink1847.xml"/><Relationship Id="rId203" Type="http://schemas.openxmlformats.org/officeDocument/2006/relationships/customXml" Target="../ink/ink1849.xml"/><Relationship Id="rId19" Type="http://schemas.openxmlformats.org/officeDocument/2006/relationships/image" Target="../media/image1752.png"/><Relationship Id="rId224" Type="http://schemas.openxmlformats.org/officeDocument/2006/relationships/image" Target="../media/image1853.png"/><Relationship Id="rId245" Type="http://schemas.openxmlformats.org/officeDocument/2006/relationships/customXml" Target="../ink/ink1870.xml"/><Relationship Id="rId266" Type="http://schemas.openxmlformats.org/officeDocument/2006/relationships/image" Target="../media/image1874.png"/><Relationship Id="rId287" Type="http://schemas.openxmlformats.org/officeDocument/2006/relationships/customXml" Target="../ink/ink1891.xml"/><Relationship Id="rId30" Type="http://schemas.openxmlformats.org/officeDocument/2006/relationships/image" Target="../media/image1756.png"/><Relationship Id="rId105" Type="http://schemas.openxmlformats.org/officeDocument/2006/relationships/customXml" Target="../ink/ink1800.xml"/><Relationship Id="rId126" Type="http://schemas.openxmlformats.org/officeDocument/2006/relationships/image" Target="../media/image1804.png"/><Relationship Id="rId147" Type="http://schemas.openxmlformats.org/officeDocument/2006/relationships/customXml" Target="../ink/ink1821.xml"/><Relationship Id="rId168" Type="http://schemas.openxmlformats.org/officeDocument/2006/relationships/image" Target="../media/image1825.png"/><Relationship Id="rId312" Type="http://schemas.openxmlformats.org/officeDocument/2006/relationships/image" Target="../media/image1897.png"/><Relationship Id="rId333" Type="http://schemas.openxmlformats.org/officeDocument/2006/relationships/customXml" Target="../ink/ink1914.xml"/><Relationship Id="rId354" Type="http://schemas.openxmlformats.org/officeDocument/2006/relationships/image" Target="../media/image1918.png"/><Relationship Id="rId51" Type="http://schemas.openxmlformats.org/officeDocument/2006/relationships/customXml" Target="../ink/ink1773.xml"/><Relationship Id="rId72" Type="http://schemas.openxmlformats.org/officeDocument/2006/relationships/image" Target="../media/image1777.png"/><Relationship Id="rId93" Type="http://schemas.openxmlformats.org/officeDocument/2006/relationships/customXml" Target="../ink/ink1794.xml"/><Relationship Id="rId189" Type="http://schemas.openxmlformats.org/officeDocument/2006/relationships/customXml" Target="../ink/ink1842.xml"/><Relationship Id="rId3" Type="http://schemas.openxmlformats.org/officeDocument/2006/relationships/image" Target="../media/image1744.png"/><Relationship Id="rId214" Type="http://schemas.openxmlformats.org/officeDocument/2006/relationships/image" Target="../media/image1848.png"/><Relationship Id="rId235" Type="http://schemas.openxmlformats.org/officeDocument/2006/relationships/customXml" Target="../ink/ink1865.xml"/><Relationship Id="rId256" Type="http://schemas.openxmlformats.org/officeDocument/2006/relationships/image" Target="../media/image1869.png"/><Relationship Id="rId277" Type="http://schemas.openxmlformats.org/officeDocument/2006/relationships/customXml" Target="../ink/ink1886.xml"/><Relationship Id="rId298" Type="http://schemas.openxmlformats.org/officeDocument/2006/relationships/image" Target="../media/image1890.png"/><Relationship Id="rId116" Type="http://schemas.openxmlformats.org/officeDocument/2006/relationships/image" Target="../media/image1799.png"/><Relationship Id="rId137" Type="http://schemas.openxmlformats.org/officeDocument/2006/relationships/customXml" Target="../ink/ink1816.xml"/><Relationship Id="rId158" Type="http://schemas.openxmlformats.org/officeDocument/2006/relationships/image" Target="../media/image1820.png"/><Relationship Id="rId302" Type="http://schemas.openxmlformats.org/officeDocument/2006/relationships/image" Target="../media/image1892.png"/><Relationship Id="rId323" Type="http://schemas.openxmlformats.org/officeDocument/2006/relationships/customXml" Target="../ink/ink1909.xml"/><Relationship Id="rId344" Type="http://schemas.openxmlformats.org/officeDocument/2006/relationships/image" Target="../media/image1913.png"/><Relationship Id="rId20" Type="http://schemas.openxmlformats.org/officeDocument/2006/relationships/customXml" Target="../ink/ink1757.xml"/><Relationship Id="rId41" Type="http://schemas.openxmlformats.org/officeDocument/2006/relationships/customXml" Target="../ink/ink1768.xml"/><Relationship Id="rId62" Type="http://schemas.openxmlformats.org/officeDocument/2006/relationships/image" Target="../media/image1772.png"/><Relationship Id="rId83" Type="http://schemas.openxmlformats.org/officeDocument/2006/relationships/customXml" Target="../ink/ink1789.xml"/><Relationship Id="rId179" Type="http://schemas.openxmlformats.org/officeDocument/2006/relationships/customXml" Target="../ink/ink1837.xml"/><Relationship Id="rId190" Type="http://schemas.openxmlformats.org/officeDocument/2006/relationships/image" Target="../media/image1836.png"/><Relationship Id="rId204" Type="http://schemas.openxmlformats.org/officeDocument/2006/relationships/image" Target="../media/image1843.png"/><Relationship Id="rId225" Type="http://schemas.openxmlformats.org/officeDocument/2006/relationships/customXml" Target="../ink/ink1860.xml"/><Relationship Id="rId246" Type="http://schemas.openxmlformats.org/officeDocument/2006/relationships/image" Target="../media/image1864.png"/><Relationship Id="rId267" Type="http://schemas.openxmlformats.org/officeDocument/2006/relationships/customXml" Target="../ink/ink1881.xml"/><Relationship Id="rId288" Type="http://schemas.openxmlformats.org/officeDocument/2006/relationships/image" Target="../media/image1885.png"/><Relationship Id="rId106" Type="http://schemas.openxmlformats.org/officeDocument/2006/relationships/image" Target="../media/image1794.png"/><Relationship Id="rId127" Type="http://schemas.openxmlformats.org/officeDocument/2006/relationships/customXml" Target="../ink/ink1811.xml"/><Relationship Id="rId313" Type="http://schemas.openxmlformats.org/officeDocument/2006/relationships/customXml" Target="../ink/ink1904.xml"/><Relationship Id="rId10" Type="http://schemas.openxmlformats.org/officeDocument/2006/relationships/customXml" Target="../ink/ink1752.xml"/><Relationship Id="rId31" Type="http://schemas.openxmlformats.org/officeDocument/2006/relationships/customXml" Target="../ink/ink1763.xml"/><Relationship Id="rId52" Type="http://schemas.openxmlformats.org/officeDocument/2006/relationships/image" Target="../media/image1767.png"/><Relationship Id="rId73" Type="http://schemas.openxmlformats.org/officeDocument/2006/relationships/customXml" Target="../ink/ink1784.xml"/><Relationship Id="rId94" Type="http://schemas.openxmlformats.org/officeDocument/2006/relationships/image" Target="../media/image1788.png"/><Relationship Id="rId148" Type="http://schemas.openxmlformats.org/officeDocument/2006/relationships/image" Target="../media/image1815.png"/><Relationship Id="rId169" Type="http://schemas.openxmlformats.org/officeDocument/2006/relationships/customXml" Target="../ink/ink1832.xml"/><Relationship Id="rId334" Type="http://schemas.openxmlformats.org/officeDocument/2006/relationships/image" Target="../media/image1908.png"/><Relationship Id="rId355" Type="http://schemas.openxmlformats.org/officeDocument/2006/relationships/customXml" Target="../ink/ink1925.xml"/><Relationship Id="rId4" Type="http://schemas.openxmlformats.org/officeDocument/2006/relationships/customXml" Target="../ink/ink1749.xml"/><Relationship Id="rId180" Type="http://schemas.openxmlformats.org/officeDocument/2006/relationships/image" Target="../media/image1831.png"/><Relationship Id="rId215" Type="http://schemas.openxmlformats.org/officeDocument/2006/relationships/customXml" Target="../ink/ink1855.xml"/><Relationship Id="rId236" Type="http://schemas.openxmlformats.org/officeDocument/2006/relationships/image" Target="../media/image1859.png"/><Relationship Id="rId257" Type="http://schemas.openxmlformats.org/officeDocument/2006/relationships/customXml" Target="../ink/ink1876.xml"/><Relationship Id="rId278" Type="http://schemas.openxmlformats.org/officeDocument/2006/relationships/image" Target="../media/image1880.png"/><Relationship Id="rId303" Type="http://schemas.openxmlformats.org/officeDocument/2006/relationships/customXml" Target="../ink/ink1899.xml"/><Relationship Id="rId42" Type="http://schemas.openxmlformats.org/officeDocument/2006/relationships/image" Target="../media/image1762.png"/><Relationship Id="rId84" Type="http://schemas.openxmlformats.org/officeDocument/2006/relationships/image" Target="../media/image1783.png"/><Relationship Id="rId138" Type="http://schemas.openxmlformats.org/officeDocument/2006/relationships/image" Target="../media/image1810.png"/><Relationship Id="rId345" Type="http://schemas.openxmlformats.org/officeDocument/2006/relationships/customXml" Target="../ink/ink1920.xml"/><Relationship Id="rId191" Type="http://schemas.openxmlformats.org/officeDocument/2006/relationships/customXml" Target="../ink/ink1843.xml"/><Relationship Id="rId205" Type="http://schemas.openxmlformats.org/officeDocument/2006/relationships/customXml" Target="../ink/ink1850.xml"/><Relationship Id="rId247" Type="http://schemas.openxmlformats.org/officeDocument/2006/relationships/customXml" Target="../ink/ink1871.xml"/><Relationship Id="rId107" Type="http://schemas.openxmlformats.org/officeDocument/2006/relationships/customXml" Target="../ink/ink1801.xml"/><Relationship Id="rId289" Type="http://schemas.openxmlformats.org/officeDocument/2006/relationships/customXml" Target="../ink/ink1892.xml"/><Relationship Id="rId11" Type="http://schemas.openxmlformats.org/officeDocument/2006/relationships/image" Target="../media/image1748.png"/><Relationship Id="rId53" Type="http://schemas.openxmlformats.org/officeDocument/2006/relationships/customXml" Target="../ink/ink1774.xml"/><Relationship Id="rId149" Type="http://schemas.openxmlformats.org/officeDocument/2006/relationships/customXml" Target="../ink/ink1822.xml"/><Relationship Id="rId314" Type="http://schemas.openxmlformats.org/officeDocument/2006/relationships/image" Target="../media/image1898.png"/><Relationship Id="rId356" Type="http://schemas.openxmlformats.org/officeDocument/2006/relationships/image" Target="../media/image1919.png"/><Relationship Id="rId95" Type="http://schemas.openxmlformats.org/officeDocument/2006/relationships/customXml" Target="../ink/ink1795.xml"/><Relationship Id="rId160" Type="http://schemas.openxmlformats.org/officeDocument/2006/relationships/image" Target="../media/image1821.png"/><Relationship Id="rId216" Type="http://schemas.openxmlformats.org/officeDocument/2006/relationships/image" Target="../media/image1849.png"/><Relationship Id="rId258" Type="http://schemas.openxmlformats.org/officeDocument/2006/relationships/image" Target="../media/image1870.png"/><Relationship Id="rId22" Type="http://schemas.openxmlformats.org/officeDocument/2006/relationships/customXml" Target="../ink/ink1758.xml"/><Relationship Id="rId64" Type="http://schemas.openxmlformats.org/officeDocument/2006/relationships/image" Target="../media/image1773.png"/><Relationship Id="rId118" Type="http://schemas.openxmlformats.org/officeDocument/2006/relationships/image" Target="../media/image1800.png"/><Relationship Id="rId325" Type="http://schemas.openxmlformats.org/officeDocument/2006/relationships/customXml" Target="../ink/ink1910.xml"/><Relationship Id="rId171" Type="http://schemas.openxmlformats.org/officeDocument/2006/relationships/customXml" Target="../ink/ink1833.xml"/><Relationship Id="rId227" Type="http://schemas.openxmlformats.org/officeDocument/2006/relationships/customXml" Target="../ink/ink1861.xml"/><Relationship Id="rId269" Type="http://schemas.openxmlformats.org/officeDocument/2006/relationships/customXml" Target="../ink/ink1882.xml"/><Relationship Id="rId33" Type="http://schemas.openxmlformats.org/officeDocument/2006/relationships/customXml" Target="../ink/ink1764.xml"/><Relationship Id="rId129" Type="http://schemas.openxmlformats.org/officeDocument/2006/relationships/customXml" Target="../ink/ink1812.xml"/><Relationship Id="rId280" Type="http://schemas.openxmlformats.org/officeDocument/2006/relationships/image" Target="../media/image1881.png"/><Relationship Id="rId336" Type="http://schemas.openxmlformats.org/officeDocument/2006/relationships/image" Target="../media/image1909.png"/><Relationship Id="rId75" Type="http://schemas.openxmlformats.org/officeDocument/2006/relationships/customXml" Target="../ink/ink1785.xml"/><Relationship Id="rId140" Type="http://schemas.openxmlformats.org/officeDocument/2006/relationships/image" Target="../media/image1811.png"/><Relationship Id="rId182" Type="http://schemas.openxmlformats.org/officeDocument/2006/relationships/image" Target="../media/image1832.png"/><Relationship Id="rId6" Type="http://schemas.openxmlformats.org/officeDocument/2006/relationships/customXml" Target="../ink/ink1750.xml"/><Relationship Id="rId238" Type="http://schemas.openxmlformats.org/officeDocument/2006/relationships/image" Target="../media/image1860.png"/><Relationship Id="rId291" Type="http://schemas.openxmlformats.org/officeDocument/2006/relationships/customXml" Target="../ink/ink1893.xml"/><Relationship Id="rId305" Type="http://schemas.openxmlformats.org/officeDocument/2006/relationships/customXml" Target="../ink/ink1900.xml"/><Relationship Id="rId347" Type="http://schemas.openxmlformats.org/officeDocument/2006/relationships/customXml" Target="../ink/ink1921.xml"/><Relationship Id="rId44" Type="http://schemas.openxmlformats.org/officeDocument/2006/relationships/image" Target="../media/image1763.png"/><Relationship Id="rId86" Type="http://schemas.openxmlformats.org/officeDocument/2006/relationships/image" Target="../media/image1784.png"/><Relationship Id="rId151" Type="http://schemas.openxmlformats.org/officeDocument/2006/relationships/customXml" Target="../ink/ink1823.xml"/><Relationship Id="rId193" Type="http://schemas.openxmlformats.org/officeDocument/2006/relationships/customXml" Target="../ink/ink1844.xml"/><Relationship Id="rId207" Type="http://schemas.openxmlformats.org/officeDocument/2006/relationships/customXml" Target="../ink/ink1851.xml"/><Relationship Id="rId249" Type="http://schemas.openxmlformats.org/officeDocument/2006/relationships/customXml" Target="../ink/ink1872.xml"/><Relationship Id="rId13" Type="http://schemas.openxmlformats.org/officeDocument/2006/relationships/image" Target="../media/image1749.png"/><Relationship Id="rId109" Type="http://schemas.openxmlformats.org/officeDocument/2006/relationships/customXml" Target="../ink/ink1802.xml"/><Relationship Id="rId260" Type="http://schemas.openxmlformats.org/officeDocument/2006/relationships/image" Target="../media/image1871.png"/><Relationship Id="rId316" Type="http://schemas.openxmlformats.org/officeDocument/2006/relationships/image" Target="../media/image1899.png"/><Relationship Id="rId55" Type="http://schemas.openxmlformats.org/officeDocument/2006/relationships/customXml" Target="../ink/ink1775.xml"/><Relationship Id="rId97" Type="http://schemas.openxmlformats.org/officeDocument/2006/relationships/customXml" Target="../ink/ink1796.xml"/><Relationship Id="rId120" Type="http://schemas.openxmlformats.org/officeDocument/2006/relationships/image" Target="../media/image1801.png"/><Relationship Id="rId358" Type="http://schemas.openxmlformats.org/officeDocument/2006/relationships/image" Target="../media/image1920.png"/><Relationship Id="rId162" Type="http://schemas.openxmlformats.org/officeDocument/2006/relationships/image" Target="../media/image1822.png"/><Relationship Id="rId218" Type="http://schemas.openxmlformats.org/officeDocument/2006/relationships/image" Target="../media/image1850.png"/><Relationship Id="rId271" Type="http://schemas.openxmlformats.org/officeDocument/2006/relationships/customXml" Target="../ink/ink1883.xml"/><Relationship Id="rId24" Type="http://schemas.openxmlformats.org/officeDocument/2006/relationships/customXml" Target="../ink/ink1759.xml"/><Relationship Id="rId66" Type="http://schemas.openxmlformats.org/officeDocument/2006/relationships/image" Target="../media/image1774.png"/><Relationship Id="rId131" Type="http://schemas.openxmlformats.org/officeDocument/2006/relationships/customXml" Target="../ink/ink1813.xml"/><Relationship Id="rId327" Type="http://schemas.openxmlformats.org/officeDocument/2006/relationships/customXml" Target="../ink/ink1911.xml"/><Relationship Id="rId173" Type="http://schemas.openxmlformats.org/officeDocument/2006/relationships/customXml" Target="../ink/ink1834.xml"/><Relationship Id="rId229" Type="http://schemas.openxmlformats.org/officeDocument/2006/relationships/customXml" Target="../ink/ink1862.xml"/><Relationship Id="rId240" Type="http://schemas.openxmlformats.org/officeDocument/2006/relationships/image" Target="../media/image1861.png"/><Relationship Id="rId35" Type="http://schemas.openxmlformats.org/officeDocument/2006/relationships/customXml" Target="../ink/ink1765.xml"/><Relationship Id="rId77" Type="http://schemas.openxmlformats.org/officeDocument/2006/relationships/customXml" Target="../ink/ink1786.xml"/><Relationship Id="rId100" Type="http://schemas.openxmlformats.org/officeDocument/2006/relationships/image" Target="../media/image1791.png"/><Relationship Id="rId282" Type="http://schemas.openxmlformats.org/officeDocument/2006/relationships/image" Target="../media/image1882.png"/><Relationship Id="rId338" Type="http://schemas.openxmlformats.org/officeDocument/2006/relationships/image" Target="../media/image1910.png"/><Relationship Id="rId8" Type="http://schemas.openxmlformats.org/officeDocument/2006/relationships/customXml" Target="../ink/ink1751.xml"/><Relationship Id="rId142" Type="http://schemas.openxmlformats.org/officeDocument/2006/relationships/image" Target="../media/image1812.png"/><Relationship Id="rId184" Type="http://schemas.openxmlformats.org/officeDocument/2006/relationships/image" Target="../media/image1833.png"/><Relationship Id="rId251" Type="http://schemas.openxmlformats.org/officeDocument/2006/relationships/customXml" Target="../ink/ink1873.xml"/><Relationship Id="rId46" Type="http://schemas.openxmlformats.org/officeDocument/2006/relationships/image" Target="../media/image1764.png"/><Relationship Id="rId293" Type="http://schemas.openxmlformats.org/officeDocument/2006/relationships/customXml" Target="../ink/ink1894.xml"/><Relationship Id="rId307" Type="http://schemas.openxmlformats.org/officeDocument/2006/relationships/customXml" Target="../ink/ink1901.xml"/><Relationship Id="rId349" Type="http://schemas.openxmlformats.org/officeDocument/2006/relationships/customXml" Target="../ink/ink19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9.png"/><Relationship Id="rId21" Type="http://schemas.openxmlformats.org/officeDocument/2006/relationships/image" Target="../media/image565.png"/><Relationship Id="rId42" Type="http://schemas.openxmlformats.org/officeDocument/2006/relationships/customXml" Target="../ink/ink1951.xml"/><Relationship Id="rId63" Type="http://schemas.openxmlformats.org/officeDocument/2006/relationships/image" Target="../media/image1952.png"/><Relationship Id="rId84" Type="http://schemas.openxmlformats.org/officeDocument/2006/relationships/customXml" Target="../ink/ink1972.xml"/><Relationship Id="rId138" Type="http://schemas.openxmlformats.org/officeDocument/2006/relationships/customXml" Target="../ink/ink1999.xml"/><Relationship Id="rId159" Type="http://schemas.openxmlformats.org/officeDocument/2006/relationships/image" Target="../media/image2000.png"/><Relationship Id="rId170" Type="http://schemas.openxmlformats.org/officeDocument/2006/relationships/customXml" Target="../ink/ink2015.xml"/><Relationship Id="rId191" Type="http://schemas.openxmlformats.org/officeDocument/2006/relationships/image" Target="../media/image2015.png"/><Relationship Id="rId205" Type="http://schemas.openxmlformats.org/officeDocument/2006/relationships/image" Target="../media/image2022.png"/><Relationship Id="rId226" Type="http://schemas.openxmlformats.org/officeDocument/2006/relationships/customXml" Target="../ink/ink2043.xml"/><Relationship Id="rId107" Type="http://schemas.openxmlformats.org/officeDocument/2006/relationships/image" Target="../media/image1974.png"/><Relationship Id="rId11" Type="http://schemas.openxmlformats.org/officeDocument/2006/relationships/image" Target="../media/image1928.png"/><Relationship Id="rId32" Type="http://schemas.openxmlformats.org/officeDocument/2006/relationships/customXml" Target="../ink/ink1946.xml"/><Relationship Id="rId53" Type="http://schemas.openxmlformats.org/officeDocument/2006/relationships/image" Target="../media/image1947.png"/><Relationship Id="rId74" Type="http://schemas.openxmlformats.org/officeDocument/2006/relationships/customXml" Target="../ink/ink1967.xml"/><Relationship Id="rId128" Type="http://schemas.openxmlformats.org/officeDocument/2006/relationships/customXml" Target="../ink/ink1994.xml"/><Relationship Id="rId149" Type="http://schemas.openxmlformats.org/officeDocument/2006/relationships/image" Target="../media/image1995.png"/><Relationship Id="rId5" Type="http://schemas.openxmlformats.org/officeDocument/2006/relationships/image" Target="../media/image1925.png"/><Relationship Id="rId95" Type="http://schemas.openxmlformats.org/officeDocument/2006/relationships/image" Target="../media/image1968.png"/><Relationship Id="rId160" Type="http://schemas.openxmlformats.org/officeDocument/2006/relationships/customXml" Target="../ink/ink2010.xml"/><Relationship Id="rId181" Type="http://schemas.openxmlformats.org/officeDocument/2006/relationships/image" Target="../media/image673.png"/><Relationship Id="rId216" Type="http://schemas.openxmlformats.org/officeDocument/2006/relationships/customXml" Target="../ink/ink2038.xml"/><Relationship Id="rId22" Type="http://schemas.openxmlformats.org/officeDocument/2006/relationships/customXml" Target="../ink/ink1940.xml"/><Relationship Id="rId43" Type="http://schemas.openxmlformats.org/officeDocument/2006/relationships/image" Target="../media/image1942.png"/><Relationship Id="rId64" Type="http://schemas.openxmlformats.org/officeDocument/2006/relationships/customXml" Target="../ink/ink1962.xml"/><Relationship Id="rId118" Type="http://schemas.openxmlformats.org/officeDocument/2006/relationships/customXml" Target="../ink/ink1989.xml"/><Relationship Id="rId139" Type="http://schemas.openxmlformats.org/officeDocument/2006/relationships/image" Target="../media/image1990.png"/><Relationship Id="rId85" Type="http://schemas.openxmlformats.org/officeDocument/2006/relationships/image" Target="../media/image1963.png"/><Relationship Id="rId150" Type="http://schemas.openxmlformats.org/officeDocument/2006/relationships/customXml" Target="../ink/ink2005.xml"/><Relationship Id="rId171" Type="http://schemas.openxmlformats.org/officeDocument/2006/relationships/image" Target="../media/image2006.png"/><Relationship Id="rId192" Type="http://schemas.openxmlformats.org/officeDocument/2006/relationships/customXml" Target="../ink/ink2026.xml"/><Relationship Id="rId206" Type="http://schemas.openxmlformats.org/officeDocument/2006/relationships/customXml" Target="../ink/ink2033.xml"/><Relationship Id="rId227" Type="http://schemas.openxmlformats.org/officeDocument/2006/relationships/image" Target="../media/image2033.png"/><Relationship Id="rId12" Type="http://schemas.openxmlformats.org/officeDocument/2006/relationships/customXml" Target="../ink/ink1935.xml"/><Relationship Id="rId33" Type="http://schemas.openxmlformats.org/officeDocument/2006/relationships/image" Target="../media/image1937.png"/><Relationship Id="rId108" Type="http://schemas.openxmlformats.org/officeDocument/2006/relationships/customXml" Target="../ink/ink1984.xml"/><Relationship Id="rId129" Type="http://schemas.openxmlformats.org/officeDocument/2006/relationships/image" Target="../media/image1985.png"/><Relationship Id="rId54" Type="http://schemas.openxmlformats.org/officeDocument/2006/relationships/customXml" Target="../ink/ink1957.xml"/><Relationship Id="rId75" Type="http://schemas.openxmlformats.org/officeDocument/2006/relationships/image" Target="../media/image1958.png"/><Relationship Id="rId96" Type="http://schemas.openxmlformats.org/officeDocument/2006/relationships/customXml" Target="../ink/ink1978.xml"/><Relationship Id="rId140" Type="http://schemas.openxmlformats.org/officeDocument/2006/relationships/customXml" Target="../ink/ink2000.xml"/><Relationship Id="rId161" Type="http://schemas.openxmlformats.org/officeDocument/2006/relationships/image" Target="../media/image2001.png"/><Relationship Id="rId182" Type="http://schemas.openxmlformats.org/officeDocument/2006/relationships/customXml" Target="../ink/ink2021.xml"/><Relationship Id="rId217" Type="http://schemas.openxmlformats.org/officeDocument/2006/relationships/image" Target="../media/image2028.png"/><Relationship Id="rId6" Type="http://schemas.openxmlformats.org/officeDocument/2006/relationships/customXml" Target="../ink/ink1932.xml"/><Relationship Id="rId23" Type="http://schemas.openxmlformats.org/officeDocument/2006/relationships/customXml" Target="../ink/ink1941.xml"/><Relationship Id="rId119" Type="http://schemas.openxmlformats.org/officeDocument/2006/relationships/image" Target="../media/image1980.png"/><Relationship Id="rId44" Type="http://schemas.openxmlformats.org/officeDocument/2006/relationships/customXml" Target="../ink/ink1952.xml"/><Relationship Id="rId65" Type="http://schemas.openxmlformats.org/officeDocument/2006/relationships/image" Target="../media/image1953.png"/><Relationship Id="rId86" Type="http://schemas.openxmlformats.org/officeDocument/2006/relationships/customXml" Target="../ink/ink1973.xml"/><Relationship Id="rId130" Type="http://schemas.openxmlformats.org/officeDocument/2006/relationships/customXml" Target="../ink/ink1995.xml"/><Relationship Id="rId151" Type="http://schemas.openxmlformats.org/officeDocument/2006/relationships/image" Target="../media/image1996.png"/><Relationship Id="rId172" Type="http://schemas.openxmlformats.org/officeDocument/2006/relationships/customXml" Target="../ink/ink2016.xml"/><Relationship Id="rId193" Type="http://schemas.openxmlformats.org/officeDocument/2006/relationships/image" Target="../media/image2016.png"/><Relationship Id="rId207" Type="http://schemas.openxmlformats.org/officeDocument/2006/relationships/image" Target="../media/image2023.png"/><Relationship Id="rId228" Type="http://schemas.openxmlformats.org/officeDocument/2006/relationships/customXml" Target="../ink/ink2044.xml"/><Relationship Id="rId13" Type="http://schemas.openxmlformats.org/officeDocument/2006/relationships/image" Target="../media/image1929.png"/><Relationship Id="rId109" Type="http://schemas.openxmlformats.org/officeDocument/2006/relationships/image" Target="../media/image1975.png"/><Relationship Id="rId34" Type="http://schemas.openxmlformats.org/officeDocument/2006/relationships/customXml" Target="../ink/ink1947.xml"/><Relationship Id="rId55" Type="http://schemas.openxmlformats.org/officeDocument/2006/relationships/image" Target="../media/image1948.png"/><Relationship Id="rId76" Type="http://schemas.openxmlformats.org/officeDocument/2006/relationships/customXml" Target="../ink/ink1968.xml"/><Relationship Id="rId97" Type="http://schemas.openxmlformats.org/officeDocument/2006/relationships/image" Target="../media/image1969.png"/><Relationship Id="rId120" Type="http://schemas.openxmlformats.org/officeDocument/2006/relationships/customXml" Target="../ink/ink1990.xml"/><Relationship Id="rId141" Type="http://schemas.openxmlformats.org/officeDocument/2006/relationships/image" Target="../media/image1991.png"/><Relationship Id="rId7" Type="http://schemas.openxmlformats.org/officeDocument/2006/relationships/image" Target="../media/image1926.png"/><Relationship Id="rId162" Type="http://schemas.openxmlformats.org/officeDocument/2006/relationships/customXml" Target="../ink/ink2011.xml"/><Relationship Id="rId183" Type="http://schemas.openxmlformats.org/officeDocument/2006/relationships/image" Target="../media/image2011.png"/><Relationship Id="rId218" Type="http://schemas.openxmlformats.org/officeDocument/2006/relationships/customXml" Target="../ink/ink2039.xml"/><Relationship Id="rId24" Type="http://schemas.openxmlformats.org/officeDocument/2006/relationships/customXml" Target="../ink/ink1942.xml"/><Relationship Id="rId45" Type="http://schemas.openxmlformats.org/officeDocument/2006/relationships/image" Target="../media/image1943.png"/><Relationship Id="rId66" Type="http://schemas.openxmlformats.org/officeDocument/2006/relationships/customXml" Target="../ink/ink1963.xml"/><Relationship Id="rId87" Type="http://schemas.openxmlformats.org/officeDocument/2006/relationships/image" Target="../media/image1964.png"/><Relationship Id="rId110" Type="http://schemas.openxmlformats.org/officeDocument/2006/relationships/customXml" Target="../ink/ink1985.xml"/><Relationship Id="rId131" Type="http://schemas.openxmlformats.org/officeDocument/2006/relationships/image" Target="../media/image1986.png"/><Relationship Id="rId152" Type="http://schemas.openxmlformats.org/officeDocument/2006/relationships/customXml" Target="../ink/ink2006.xml"/><Relationship Id="rId173" Type="http://schemas.openxmlformats.org/officeDocument/2006/relationships/image" Target="../media/image2007.png"/><Relationship Id="rId194" Type="http://schemas.openxmlformats.org/officeDocument/2006/relationships/customXml" Target="../ink/ink2027.xml"/><Relationship Id="rId208" Type="http://schemas.openxmlformats.org/officeDocument/2006/relationships/customXml" Target="../ink/ink2034.xml"/><Relationship Id="rId229" Type="http://schemas.openxmlformats.org/officeDocument/2006/relationships/image" Target="../media/image2034.png"/><Relationship Id="rId14" Type="http://schemas.openxmlformats.org/officeDocument/2006/relationships/customXml" Target="../ink/ink1936.xml"/><Relationship Id="rId35" Type="http://schemas.openxmlformats.org/officeDocument/2006/relationships/image" Target="../media/image1938.png"/><Relationship Id="rId56" Type="http://schemas.openxmlformats.org/officeDocument/2006/relationships/customXml" Target="../ink/ink1958.xml"/><Relationship Id="rId77" Type="http://schemas.openxmlformats.org/officeDocument/2006/relationships/image" Target="../media/image1959.png"/><Relationship Id="rId100" Type="http://schemas.openxmlformats.org/officeDocument/2006/relationships/customXml" Target="../ink/ink1980.xml"/><Relationship Id="rId8" Type="http://schemas.openxmlformats.org/officeDocument/2006/relationships/customXml" Target="../ink/ink1933.xml"/><Relationship Id="rId98" Type="http://schemas.openxmlformats.org/officeDocument/2006/relationships/customXml" Target="../ink/ink1979.xml"/><Relationship Id="rId121" Type="http://schemas.openxmlformats.org/officeDocument/2006/relationships/image" Target="../media/image1981.png"/><Relationship Id="rId142" Type="http://schemas.openxmlformats.org/officeDocument/2006/relationships/customXml" Target="../ink/ink2001.xml"/><Relationship Id="rId163" Type="http://schemas.openxmlformats.org/officeDocument/2006/relationships/image" Target="../media/image2002.png"/><Relationship Id="rId184" Type="http://schemas.openxmlformats.org/officeDocument/2006/relationships/customXml" Target="../ink/ink2022.xml"/><Relationship Id="rId219" Type="http://schemas.openxmlformats.org/officeDocument/2006/relationships/image" Target="../media/image2029.png"/><Relationship Id="rId230" Type="http://schemas.openxmlformats.org/officeDocument/2006/relationships/customXml" Target="../ink/ink2045.xml"/><Relationship Id="rId25" Type="http://schemas.openxmlformats.org/officeDocument/2006/relationships/image" Target="../media/image1933.png"/><Relationship Id="rId46" Type="http://schemas.openxmlformats.org/officeDocument/2006/relationships/customXml" Target="../ink/ink1953.xml"/><Relationship Id="rId67" Type="http://schemas.openxmlformats.org/officeDocument/2006/relationships/image" Target="../media/image1954.png"/><Relationship Id="rId20" Type="http://schemas.openxmlformats.org/officeDocument/2006/relationships/customXml" Target="../ink/ink1939.xml"/><Relationship Id="rId41" Type="http://schemas.openxmlformats.org/officeDocument/2006/relationships/image" Target="../media/image1941.png"/><Relationship Id="rId62" Type="http://schemas.openxmlformats.org/officeDocument/2006/relationships/customXml" Target="../ink/ink1961.xml"/><Relationship Id="rId83" Type="http://schemas.openxmlformats.org/officeDocument/2006/relationships/image" Target="../media/image1962.png"/><Relationship Id="rId88" Type="http://schemas.openxmlformats.org/officeDocument/2006/relationships/customXml" Target="../ink/ink1974.xml"/><Relationship Id="rId111" Type="http://schemas.openxmlformats.org/officeDocument/2006/relationships/image" Target="../media/image1976.png"/><Relationship Id="rId132" Type="http://schemas.openxmlformats.org/officeDocument/2006/relationships/customXml" Target="../ink/ink1996.xml"/><Relationship Id="rId153" Type="http://schemas.openxmlformats.org/officeDocument/2006/relationships/image" Target="../media/image1997.png"/><Relationship Id="rId174" Type="http://schemas.openxmlformats.org/officeDocument/2006/relationships/customXml" Target="../ink/ink2017.xml"/><Relationship Id="rId179" Type="http://schemas.openxmlformats.org/officeDocument/2006/relationships/image" Target="../media/image2010.png"/><Relationship Id="rId195" Type="http://schemas.openxmlformats.org/officeDocument/2006/relationships/image" Target="../media/image2017.png"/><Relationship Id="rId209" Type="http://schemas.openxmlformats.org/officeDocument/2006/relationships/image" Target="../media/image2024.png"/><Relationship Id="rId190" Type="http://schemas.openxmlformats.org/officeDocument/2006/relationships/customXml" Target="../ink/ink2025.xml"/><Relationship Id="rId204" Type="http://schemas.openxmlformats.org/officeDocument/2006/relationships/customXml" Target="../ink/ink2032.xml"/><Relationship Id="rId220" Type="http://schemas.openxmlformats.org/officeDocument/2006/relationships/customXml" Target="../ink/ink2040.xml"/><Relationship Id="rId225" Type="http://schemas.openxmlformats.org/officeDocument/2006/relationships/image" Target="../media/image2032.png"/><Relationship Id="rId15" Type="http://schemas.openxmlformats.org/officeDocument/2006/relationships/image" Target="../media/image1930.png"/><Relationship Id="rId36" Type="http://schemas.openxmlformats.org/officeDocument/2006/relationships/customXml" Target="../ink/ink1948.xml"/><Relationship Id="rId57" Type="http://schemas.openxmlformats.org/officeDocument/2006/relationships/image" Target="../media/image1949.png"/><Relationship Id="rId106" Type="http://schemas.openxmlformats.org/officeDocument/2006/relationships/customXml" Target="../ink/ink1983.xml"/><Relationship Id="rId127" Type="http://schemas.openxmlformats.org/officeDocument/2006/relationships/image" Target="../media/image1984.png"/><Relationship Id="rId10" Type="http://schemas.openxmlformats.org/officeDocument/2006/relationships/customXml" Target="../ink/ink1934.xml"/><Relationship Id="rId31" Type="http://schemas.openxmlformats.org/officeDocument/2006/relationships/image" Target="../media/image1936.png"/><Relationship Id="rId52" Type="http://schemas.openxmlformats.org/officeDocument/2006/relationships/customXml" Target="../ink/ink1956.xml"/><Relationship Id="rId73" Type="http://schemas.openxmlformats.org/officeDocument/2006/relationships/image" Target="../media/image1957.png"/><Relationship Id="rId78" Type="http://schemas.openxmlformats.org/officeDocument/2006/relationships/customXml" Target="../ink/ink1969.xml"/><Relationship Id="rId94" Type="http://schemas.openxmlformats.org/officeDocument/2006/relationships/customXml" Target="../ink/ink1977.xml"/><Relationship Id="rId99" Type="http://schemas.openxmlformats.org/officeDocument/2006/relationships/image" Target="../media/image1970.png"/><Relationship Id="rId101" Type="http://schemas.openxmlformats.org/officeDocument/2006/relationships/image" Target="../media/image1971.png"/><Relationship Id="rId122" Type="http://schemas.openxmlformats.org/officeDocument/2006/relationships/customXml" Target="../ink/ink1991.xml"/><Relationship Id="rId143" Type="http://schemas.openxmlformats.org/officeDocument/2006/relationships/image" Target="../media/image1992.png"/><Relationship Id="rId148" Type="http://schemas.openxmlformats.org/officeDocument/2006/relationships/customXml" Target="../ink/ink2004.xml"/><Relationship Id="rId164" Type="http://schemas.openxmlformats.org/officeDocument/2006/relationships/customXml" Target="../ink/ink2012.xml"/><Relationship Id="rId169" Type="http://schemas.openxmlformats.org/officeDocument/2006/relationships/image" Target="../media/image2005.png"/><Relationship Id="rId185" Type="http://schemas.openxmlformats.org/officeDocument/2006/relationships/image" Target="../media/image2012.png"/><Relationship Id="rId4" Type="http://schemas.openxmlformats.org/officeDocument/2006/relationships/customXml" Target="../ink/ink1931.xml"/><Relationship Id="rId9" Type="http://schemas.openxmlformats.org/officeDocument/2006/relationships/image" Target="../media/image1927.png"/><Relationship Id="rId180" Type="http://schemas.openxmlformats.org/officeDocument/2006/relationships/customXml" Target="../ink/ink2020.xml"/><Relationship Id="rId210" Type="http://schemas.openxmlformats.org/officeDocument/2006/relationships/customXml" Target="../ink/ink2035.xml"/><Relationship Id="rId215" Type="http://schemas.openxmlformats.org/officeDocument/2006/relationships/image" Target="../media/image2027.png"/><Relationship Id="rId26" Type="http://schemas.openxmlformats.org/officeDocument/2006/relationships/customXml" Target="../ink/ink1943.xml"/><Relationship Id="rId231" Type="http://schemas.openxmlformats.org/officeDocument/2006/relationships/image" Target="../media/image2035.png"/><Relationship Id="rId47" Type="http://schemas.openxmlformats.org/officeDocument/2006/relationships/image" Target="../media/image1944.png"/><Relationship Id="rId68" Type="http://schemas.openxmlformats.org/officeDocument/2006/relationships/customXml" Target="../ink/ink1964.xml"/><Relationship Id="rId89" Type="http://schemas.openxmlformats.org/officeDocument/2006/relationships/image" Target="../media/image1965.png"/><Relationship Id="rId112" Type="http://schemas.openxmlformats.org/officeDocument/2006/relationships/customXml" Target="../ink/ink1986.xml"/><Relationship Id="rId133" Type="http://schemas.openxmlformats.org/officeDocument/2006/relationships/image" Target="../media/image1987.png"/><Relationship Id="rId154" Type="http://schemas.openxmlformats.org/officeDocument/2006/relationships/customXml" Target="../ink/ink2007.xml"/><Relationship Id="rId175" Type="http://schemas.openxmlformats.org/officeDocument/2006/relationships/image" Target="../media/image2008.png"/><Relationship Id="rId196" Type="http://schemas.openxmlformats.org/officeDocument/2006/relationships/customXml" Target="../ink/ink2028.xml"/><Relationship Id="rId200" Type="http://schemas.openxmlformats.org/officeDocument/2006/relationships/customXml" Target="../ink/ink2030.xml"/><Relationship Id="rId16" Type="http://schemas.openxmlformats.org/officeDocument/2006/relationships/customXml" Target="../ink/ink1937.xml"/><Relationship Id="rId221" Type="http://schemas.openxmlformats.org/officeDocument/2006/relationships/image" Target="../media/image2030.png"/><Relationship Id="rId37" Type="http://schemas.openxmlformats.org/officeDocument/2006/relationships/image" Target="../media/image1939.png"/><Relationship Id="rId58" Type="http://schemas.openxmlformats.org/officeDocument/2006/relationships/customXml" Target="../ink/ink1959.xml"/><Relationship Id="rId79" Type="http://schemas.openxmlformats.org/officeDocument/2006/relationships/image" Target="../media/image1960.png"/><Relationship Id="rId102" Type="http://schemas.openxmlformats.org/officeDocument/2006/relationships/customXml" Target="../ink/ink1981.xml"/><Relationship Id="rId123" Type="http://schemas.openxmlformats.org/officeDocument/2006/relationships/image" Target="../media/image1982.png"/><Relationship Id="rId144" Type="http://schemas.openxmlformats.org/officeDocument/2006/relationships/customXml" Target="../ink/ink2002.xml"/><Relationship Id="rId90" Type="http://schemas.openxmlformats.org/officeDocument/2006/relationships/customXml" Target="../ink/ink1975.xml"/><Relationship Id="rId165" Type="http://schemas.openxmlformats.org/officeDocument/2006/relationships/image" Target="../media/image2003.png"/><Relationship Id="rId186" Type="http://schemas.openxmlformats.org/officeDocument/2006/relationships/customXml" Target="../ink/ink2023.xml"/><Relationship Id="rId211" Type="http://schemas.openxmlformats.org/officeDocument/2006/relationships/image" Target="../media/image2025.png"/><Relationship Id="rId232" Type="http://schemas.openxmlformats.org/officeDocument/2006/relationships/customXml" Target="../ink/ink2046.xml"/><Relationship Id="rId27" Type="http://schemas.openxmlformats.org/officeDocument/2006/relationships/image" Target="../media/image1934.png"/><Relationship Id="rId48" Type="http://schemas.openxmlformats.org/officeDocument/2006/relationships/customXml" Target="../ink/ink1954.xml"/><Relationship Id="rId69" Type="http://schemas.openxmlformats.org/officeDocument/2006/relationships/image" Target="../media/image1955.png"/><Relationship Id="rId113" Type="http://schemas.openxmlformats.org/officeDocument/2006/relationships/image" Target="../media/image1977.png"/><Relationship Id="rId134" Type="http://schemas.openxmlformats.org/officeDocument/2006/relationships/customXml" Target="../ink/ink1997.xml"/><Relationship Id="rId80" Type="http://schemas.openxmlformats.org/officeDocument/2006/relationships/customXml" Target="../ink/ink1970.xml"/><Relationship Id="rId155" Type="http://schemas.openxmlformats.org/officeDocument/2006/relationships/image" Target="../media/image1998.png"/><Relationship Id="rId176" Type="http://schemas.openxmlformats.org/officeDocument/2006/relationships/customXml" Target="../ink/ink2018.xml"/><Relationship Id="rId197" Type="http://schemas.openxmlformats.org/officeDocument/2006/relationships/image" Target="../media/image2018.png"/><Relationship Id="rId201" Type="http://schemas.openxmlformats.org/officeDocument/2006/relationships/image" Target="../media/image2020.png"/><Relationship Id="rId222" Type="http://schemas.openxmlformats.org/officeDocument/2006/relationships/customXml" Target="../ink/ink2041.xml"/><Relationship Id="rId17" Type="http://schemas.openxmlformats.org/officeDocument/2006/relationships/image" Target="../media/image1931.png"/><Relationship Id="rId38" Type="http://schemas.openxmlformats.org/officeDocument/2006/relationships/customXml" Target="../ink/ink1949.xml"/><Relationship Id="rId59" Type="http://schemas.openxmlformats.org/officeDocument/2006/relationships/image" Target="../media/image1950.png"/><Relationship Id="rId103" Type="http://schemas.openxmlformats.org/officeDocument/2006/relationships/image" Target="../media/image1972.png"/><Relationship Id="rId124" Type="http://schemas.openxmlformats.org/officeDocument/2006/relationships/customXml" Target="../ink/ink1992.xml"/><Relationship Id="rId70" Type="http://schemas.openxmlformats.org/officeDocument/2006/relationships/customXml" Target="../ink/ink1965.xml"/><Relationship Id="rId91" Type="http://schemas.openxmlformats.org/officeDocument/2006/relationships/image" Target="../media/image1966.png"/><Relationship Id="rId145" Type="http://schemas.openxmlformats.org/officeDocument/2006/relationships/image" Target="../media/image1993.png"/><Relationship Id="rId166" Type="http://schemas.openxmlformats.org/officeDocument/2006/relationships/customXml" Target="../ink/ink2013.xml"/><Relationship Id="rId187" Type="http://schemas.openxmlformats.org/officeDocument/2006/relationships/image" Target="../media/image2013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2036.xml"/><Relationship Id="rId233" Type="http://schemas.openxmlformats.org/officeDocument/2006/relationships/image" Target="../media/image2036.png"/><Relationship Id="rId28" Type="http://schemas.openxmlformats.org/officeDocument/2006/relationships/customXml" Target="../ink/ink1944.xml"/><Relationship Id="rId49" Type="http://schemas.openxmlformats.org/officeDocument/2006/relationships/image" Target="../media/image1945.png"/><Relationship Id="rId114" Type="http://schemas.openxmlformats.org/officeDocument/2006/relationships/customXml" Target="../ink/ink1987.xml"/><Relationship Id="rId60" Type="http://schemas.openxmlformats.org/officeDocument/2006/relationships/customXml" Target="../ink/ink1960.xml"/><Relationship Id="rId81" Type="http://schemas.openxmlformats.org/officeDocument/2006/relationships/image" Target="../media/image1961.png"/><Relationship Id="rId135" Type="http://schemas.openxmlformats.org/officeDocument/2006/relationships/image" Target="../media/image1988.png"/><Relationship Id="rId156" Type="http://schemas.openxmlformats.org/officeDocument/2006/relationships/customXml" Target="../ink/ink2008.xml"/><Relationship Id="rId177" Type="http://schemas.openxmlformats.org/officeDocument/2006/relationships/image" Target="../media/image2009.png"/><Relationship Id="rId198" Type="http://schemas.openxmlformats.org/officeDocument/2006/relationships/customXml" Target="../ink/ink2029.xml"/><Relationship Id="rId202" Type="http://schemas.openxmlformats.org/officeDocument/2006/relationships/customXml" Target="../ink/ink2031.xml"/><Relationship Id="rId223" Type="http://schemas.openxmlformats.org/officeDocument/2006/relationships/image" Target="../media/image2031.png"/><Relationship Id="rId18" Type="http://schemas.openxmlformats.org/officeDocument/2006/relationships/customXml" Target="../ink/ink1938.xml"/><Relationship Id="rId39" Type="http://schemas.openxmlformats.org/officeDocument/2006/relationships/image" Target="../media/image1940.png"/><Relationship Id="rId50" Type="http://schemas.openxmlformats.org/officeDocument/2006/relationships/customXml" Target="../ink/ink1955.xml"/><Relationship Id="rId104" Type="http://schemas.openxmlformats.org/officeDocument/2006/relationships/customXml" Target="../ink/ink1982.xml"/><Relationship Id="rId125" Type="http://schemas.openxmlformats.org/officeDocument/2006/relationships/image" Target="../media/image1983.png"/><Relationship Id="rId146" Type="http://schemas.openxmlformats.org/officeDocument/2006/relationships/customXml" Target="../ink/ink2003.xml"/><Relationship Id="rId167" Type="http://schemas.openxmlformats.org/officeDocument/2006/relationships/image" Target="../media/image2004.png"/><Relationship Id="rId188" Type="http://schemas.openxmlformats.org/officeDocument/2006/relationships/customXml" Target="../ink/ink2024.xml"/><Relationship Id="rId71" Type="http://schemas.openxmlformats.org/officeDocument/2006/relationships/image" Target="../media/image1956.png"/><Relationship Id="rId92" Type="http://schemas.openxmlformats.org/officeDocument/2006/relationships/customXml" Target="../ink/ink1976.xml"/><Relationship Id="rId213" Type="http://schemas.openxmlformats.org/officeDocument/2006/relationships/image" Target="../media/image2026.png"/><Relationship Id="rId234" Type="http://schemas.openxmlformats.org/officeDocument/2006/relationships/customXml" Target="../ink/ink2047.xml"/><Relationship Id="rId2" Type="http://schemas.openxmlformats.org/officeDocument/2006/relationships/customXml" Target="../ink/ink1930.xml"/><Relationship Id="rId29" Type="http://schemas.openxmlformats.org/officeDocument/2006/relationships/image" Target="../media/image1935.png"/><Relationship Id="rId40" Type="http://schemas.openxmlformats.org/officeDocument/2006/relationships/customXml" Target="../ink/ink1950.xml"/><Relationship Id="rId115" Type="http://schemas.openxmlformats.org/officeDocument/2006/relationships/image" Target="../media/image1978.png"/><Relationship Id="rId136" Type="http://schemas.openxmlformats.org/officeDocument/2006/relationships/customXml" Target="../ink/ink1998.xml"/><Relationship Id="rId157" Type="http://schemas.openxmlformats.org/officeDocument/2006/relationships/image" Target="../media/image1999.png"/><Relationship Id="rId178" Type="http://schemas.openxmlformats.org/officeDocument/2006/relationships/customXml" Target="../ink/ink2019.xml"/><Relationship Id="rId61" Type="http://schemas.openxmlformats.org/officeDocument/2006/relationships/image" Target="../media/image1951.png"/><Relationship Id="rId82" Type="http://schemas.openxmlformats.org/officeDocument/2006/relationships/customXml" Target="../ink/ink1971.xml"/><Relationship Id="rId199" Type="http://schemas.openxmlformats.org/officeDocument/2006/relationships/image" Target="../media/image2019.png"/><Relationship Id="rId203" Type="http://schemas.openxmlformats.org/officeDocument/2006/relationships/image" Target="../media/image2021.png"/><Relationship Id="rId19" Type="http://schemas.openxmlformats.org/officeDocument/2006/relationships/image" Target="../media/image1932.png"/><Relationship Id="rId224" Type="http://schemas.openxmlformats.org/officeDocument/2006/relationships/customXml" Target="../ink/ink2042.xml"/><Relationship Id="rId30" Type="http://schemas.openxmlformats.org/officeDocument/2006/relationships/customXml" Target="../ink/ink1945.xml"/><Relationship Id="rId105" Type="http://schemas.openxmlformats.org/officeDocument/2006/relationships/image" Target="../media/image1973.png"/><Relationship Id="rId126" Type="http://schemas.openxmlformats.org/officeDocument/2006/relationships/customXml" Target="../ink/ink1993.xml"/><Relationship Id="rId147" Type="http://schemas.openxmlformats.org/officeDocument/2006/relationships/image" Target="../media/image1994.png"/><Relationship Id="rId168" Type="http://schemas.openxmlformats.org/officeDocument/2006/relationships/customXml" Target="../ink/ink2014.xml"/><Relationship Id="rId51" Type="http://schemas.openxmlformats.org/officeDocument/2006/relationships/image" Target="../media/image1946.png"/><Relationship Id="rId72" Type="http://schemas.openxmlformats.org/officeDocument/2006/relationships/customXml" Target="../ink/ink1966.xml"/><Relationship Id="rId93" Type="http://schemas.openxmlformats.org/officeDocument/2006/relationships/image" Target="../media/image1967.png"/><Relationship Id="rId189" Type="http://schemas.openxmlformats.org/officeDocument/2006/relationships/image" Target="../media/image2014.png"/><Relationship Id="rId3" Type="http://schemas.openxmlformats.org/officeDocument/2006/relationships/image" Target="../media/image1924.png"/><Relationship Id="rId214" Type="http://schemas.openxmlformats.org/officeDocument/2006/relationships/customXml" Target="../ink/ink2037.xml"/><Relationship Id="rId235" Type="http://schemas.openxmlformats.org/officeDocument/2006/relationships/image" Target="../media/image2037.png"/><Relationship Id="rId116" Type="http://schemas.openxmlformats.org/officeDocument/2006/relationships/customXml" Target="../ink/ink1988.xml"/><Relationship Id="rId137" Type="http://schemas.openxmlformats.org/officeDocument/2006/relationships/image" Target="../media/image1989.png"/><Relationship Id="rId158" Type="http://schemas.openxmlformats.org/officeDocument/2006/relationships/customXml" Target="../ink/ink200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5.png"/><Relationship Id="rId299" Type="http://schemas.openxmlformats.org/officeDocument/2006/relationships/image" Target="../media/image2186.png"/><Relationship Id="rId21" Type="http://schemas.openxmlformats.org/officeDocument/2006/relationships/image" Target="../media/image2047.png"/><Relationship Id="rId63" Type="http://schemas.openxmlformats.org/officeDocument/2006/relationships/image" Target="../media/image2068.png"/><Relationship Id="rId159" Type="http://schemas.openxmlformats.org/officeDocument/2006/relationships/image" Target="../media/image2116.png"/><Relationship Id="rId324" Type="http://schemas.openxmlformats.org/officeDocument/2006/relationships/customXml" Target="../ink/ink2209.xml"/><Relationship Id="rId170" Type="http://schemas.openxmlformats.org/officeDocument/2006/relationships/customXml" Target="../ink/ink2132.xml"/><Relationship Id="rId226" Type="http://schemas.openxmlformats.org/officeDocument/2006/relationships/customXml" Target="../ink/ink2160.xml"/><Relationship Id="rId268" Type="http://schemas.openxmlformats.org/officeDocument/2006/relationships/customXml" Target="../ink/ink2181.xml"/><Relationship Id="rId32" Type="http://schemas.openxmlformats.org/officeDocument/2006/relationships/customXml" Target="../ink/ink2063.xml"/><Relationship Id="rId74" Type="http://schemas.openxmlformats.org/officeDocument/2006/relationships/customXml" Target="../ink/ink2084.xml"/><Relationship Id="rId128" Type="http://schemas.openxmlformats.org/officeDocument/2006/relationships/customXml" Target="../ink/ink2111.xml"/><Relationship Id="rId335" Type="http://schemas.openxmlformats.org/officeDocument/2006/relationships/image" Target="../media/image2204.png"/><Relationship Id="rId5" Type="http://schemas.openxmlformats.org/officeDocument/2006/relationships/image" Target="../media/image2039.png"/><Relationship Id="rId181" Type="http://schemas.openxmlformats.org/officeDocument/2006/relationships/image" Target="../media/image2127.png"/><Relationship Id="rId237" Type="http://schemas.openxmlformats.org/officeDocument/2006/relationships/image" Target="../media/image2155.png"/><Relationship Id="rId279" Type="http://schemas.openxmlformats.org/officeDocument/2006/relationships/image" Target="../media/image2176.png"/><Relationship Id="rId43" Type="http://schemas.openxmlformats.org/officeDocument/2006/relationships/image" Target="../media/image2058.png"/><Relationship Id="rId139" Type="http://schemas.openxmlformats.org/officeDocument/2006/relationships/image" Target="../media/image2106.png"/><Relationship Id="rId290" Type="http://schemas.openxmlformats.org/officeDocument/2006/relationships/customXml" Target="../ink/ink2192.xml"/><Relationship Id="rId304" Type="http://schemas.openxmlformats.org/officeDocument/2006/relationships/customXml" Target="../ink/ink2199.xml"/><Relationship Id="rId346" Type="http://schemas.openxmlformats.org/officeDocument/2006/relationships/customXml" Target="../ink/ink2220.xml"/><Relationship Id="rId85" Type="http://schemas.openxmlformats.org/officeDocument/2006/relationships/image" Target="../media/image2079.png"/><Relationship Id="rId150" Type="http://schemas.openxmlformats.org/officeDocument/2006/relationships/customXml" Target="../ink/ink2122.xml"/><Relationship Id="rId192" Type="http://schemas.openxmlformats.org/officeDocument/2006/relationships/customXml" Target="../ink/ink2143.xml"/><Relationship Id="rId206" Type="http://schemas.openxmlformats.org/officeDocument/2006/relationships/customXml" Target="../ink/ink2150.xml"/><Relationship Id="rId248" Type="http://schemas.openxmlformats.org/officeDocument/2006/relationships/customXml" Target="../ink/ink2171.xml"/><Relationship Id="rId12" Type="http://schemas.openxmlformats.org/officeDocument/2006/relationships/customXml" Target="../ink/ink2053.xml"/><Relationship Id="rId108" Type="http://schemas.openxmlformats.org/officeDocument/2006/relationships/customXml" Target="../ink/ink2101.xml"/><Relationship Id="rId315" Type="http://schemas.openxmlformats.org/officeDocument/2006/relationships/image" Target="../media/image2194.png"/><Relationship Id="rId54" Type="http://schemas.openxmlformats.org/officeDocument/2006/relationships/customXml" Target="../ink/ink2074.xml"/><Relationship Id="rId96" Type="http://schemas.openxmlformats.org/officeDocument/2006/relationships/customXml" Target="../ink/ink2095.xml"/><Relationship Id="rId161" Type="http://schemas.openxmlformats.org/officeDocument/2006/relationships/image" Target="../media/image2117.png"/><Relationship Id="rId217" Type="http://schemas.openxmlformats.org/officeDocument/2006/relationships/image" Target="../media/image2145.png"/><Relationship Id="rId259" Type="http://schemas.openxmlformats.org/officeDocument/2006/relationships/image" Target="../media/image2166.png"/><Relationship Id="rId23" Type="http://schemas.openxmlformats.org/officeDocument/2006/relationships/image" Target="../media/image2048.png"/><Relationship Id="rId119" Type="http://schemas.openxmlformats.org/officeDocument/2006/relationships/image" Target="../media/image2096.png"/><Relationship Id="rId270" Type="http://schemas.openxmlformats.org/officeDocument/2006/relationships/customXml" Target="../ink/ink2182.xml"/><Relationship Id="rId326" Type="http://schemas.openxmlformats.org/officeDocument/2006/relationships/customXml" Target="../ink/ink2210.xml"/><Relationship Id="rId65" Type="http://schemas.openxmlformats.org/officeDocument/2006/relationships/image" Target="../media/image2069.png"/><Relationship Id="rId130" Type="http://schemas.openxmlformats.org/officeDocument/2006/relationships/customXml" Target="../ink/ink2112.xml"/><Relationship Id="rId172" Type="http://schemas.openxmlformats.org/officeDocument/2006/relationships/customXml" Target="../ink/ink2133.xml"/><Relationship Id="rId228" Type="http://schemas.openxmlformats.org/officeDocument/2006/relationships/customXml" Target="../ink/ink2161.xml"/><Relationship Id="rId281" Type="http://schemas.openxmlformats.org/officeDocument/2006/relationships/image" Target="../media/image2177.png"/><Relationship Id="rId337" Type="http://schemas.openxmlformats.org/officeDocument/2006/relationships/image" Target="../media/image2205.png"/><Relationship Id="rId34" Type="http://schemas.openxmlformats.org/officeDocument/2006/relationships/customXml" Target="../ink/ink2064.xml"/><Relationship Id="rId76" Type="http://schemas.openxmlformats.org/officeDocument/2006/relationships/customXml" Target="../ink/ink2085.xml"/><Relationship Id="rId141" Type="http://schemas.openxmlformats.org/officeDocument/2006/relationships/image" Target="../media/image2107.png"/><Relationship Id="rId7" Type="http://schemas.openxmlformats.org/officeDocument/2006/relationships/image" Target="../media/image2040.png"/><Relationship Id="rId183" Type="http://schemas.openxmlformats.org/officeDocument/2006/relationships/image" Target="../media/image2128.png"/><Relationship Id="rId239" Type="http://schemas.openxmlformats.org/officeDocument/2006/relationships/image" Target="../media/image2156.png"/><Relationship Id="rId250" Type="http://schemas.openxmlformats.org/officeDocument/2006/relationships/customXml" Target="../ink/ink2172.xml"/><Relationship Id="rId292" Type="http://schemas.openxmlformats.org/officeDocument/2006/relationships/customXml" Target="../ink/ink2193.xml"/><Relationship Id="rId306" Type="http://schemas.openxmlformats.org/officeDocument/2006/relationships/customXml" Target="../ink/ink2200.xml"/><Relationship Id="rId45" Type="http://schemas.openxmlformats.org/officeDocument/2006/relationships/image" Target="../media/image2059.png"/><Relationship Id="rId87" Type="http://schemas.openxmlformats.org/officeDocument/2006/relationships/image" Target="../media/image2080.png"/><Relationship Id="rId110" Type="http://schemas.openxmlformats.org/officeDocument/2006/relationships/customXml" Target="../ink/ink2102.xml"/><Relationship Id="rId348" Type="http://schemas.openxmlformats.org/officeDocument/2006/relationships/customXml" Target="../ink/ink2221.xml"/><Relationship Id="rId152" Type="http://schemas.openxmlformats.org/officeDocument/2006/relationships/customXml" Target="../ink/ink2123.xml"/><Relationship Id="rId194" Type="http://schemas.openxmlformats.org/officeDocument/2006/relationships/customXml" Target="../ink/ink2144.xml"/><Relationship Id="rId208" Type="http://schemas.openxmlformats.org/officeDocument/2006/relationships/customXml" Target="../ink/ink2151.xml"/><Relationship Id="rId261" Type="http://schemas.openxmlformats.org/officeDocument/2006/relationships/image" Target="../media/image2167.png"/><Relationship Id="rId14" Type="http://schemas.openxmlformats.org/officeDocument/2006/relationships/customXml" Target="../ink/ink2054.xml"/><Relationship Id="rId56" Type="http://schemas.openxmlformats.org/officeDocument/2006/relationships/customXml" Target="../ink/ink2075.xml"/><Relationship Id="rId317" Type="http://schemas.openxmlformats.org/officeDocument/2006/relationships/image" Target="../media/image2195.png"/><Relationship Id="rId98" Type="http://schemas.openxmlformats.org/officeDocument/2006/relationships/customXml" Target="../ink/ink2096.xml"/><Relationship Id="rId121" Type="http://schemas.openxmlformats.org/officeDocument/2006/relationships/image" Target="../media/image2097.png"/><Relationship Id="rId163" Type="http://schemas.openxmlformats.org/officeDocument/2006/relationships/image" Target="../media/image2118.png"/><Relationship Id="rId219" Type="http://schemas.openxmlformats.org/officeDocument/2006/relationships/image" Target="../media/image2146.png"/><Relationship Id="rId230" Type="http://schemas.openxmlformats.org/officeDocument/2006/relationships/customXml" Target="../ink/ink2162.xml"/><Relationship Id="rId251" Type="http://schemas.openxmlformats.org/officeDocument/2006/relationships/image" Target="../media/image2162.png"/><Relationship Id="rId25" Type="http://schemas.openxmlformats.org/officeDocument/2006/relationships/image" Target="../media/image2049.png"/><Relationship Id="rId46" Type="http://schemas.openxmlformats.org/officeDocument/2006/relationships/customXml" Target="../ink/ink2070.xml"/><Relationship Id="rId67" Type="http://schemas.openxmlformats.org/officeDocument/2006/relationships/image" Target="../media/image2070.png"/><Relationship Id="rId272" Type="http://schemas.openxmlformats.org/officeDocument/2006/relationships/customXml" Target="../ink/ink2183.xml"/><Relationship Id="rId293" Type="http://schemas.openxmlformats.org/officeDocument/2006/relationships/image" Target="../media/image2183.png"/><Relationship Id="rId307" Type="http://schemas.openxmlformats.org/officeDocument/2006/relationships/image" Target="../media/image2190.png"/><Relationship Id="rId328" Type="http://schemas.openxmlformats.org/officeDocument/2006/relationships/customXml" Target="../ink/ink2211.xml"/><Relationship Id="rId349" Type="http://schemas.openxmlformats.org/officeDocument/2006/relationships/image" Target="../media/image2211.png"/><Relationship Id="rId88" Type="http://schemas.openxmlformats.org/officeDocument/2006/relationships/customXml" Target="../ink/ink2091.xml"/><Relationship Id="rId111" Type="http://schemas.openxmlformats.org/officeDocument/2006/relationships/image" Target="../media/image2092.png"/><Relationship Id="rId132" Type="http://schemas.openxmlformats.org/officeDocument/2006/relationships/customXml" Target="../ink/ink2113.xml"/><Relationship Id="rId153" Type="http://schemas.openxmlformats.org/officeDocument/2006/relationships/image" Target="../media/image2113.png"/><Relationship Id="rId174" Type="http://schemas.openxmlformats.org/officeDocument/2006/relationships/customXml" Target="../ink/ink2134.xml"/><Relationship Id="rId195" Type="http://schemas.openxmlformats.org/officeDocument/2006/relationships/image" Target="../media/image2134.png"/><Relationship Id="rId209" Type="http://schemas.openxmlformats.org/officeDocument/2006/relationships/image" Target="../media/image2141.png"/><Relationship Id="rId220" Type="http://schemas.openxmlformats.org/officeDocument/2006/relationships/customXml" Target="../ink/ink2157.xml"/><Relationship Id="rId241" Type="http://schemas.openxmlformats.org/officeDocument/2006/relationships/image" Target="../media/image2157.png"/><Relationship Id="rId15" Type="http://schemas.openxmlformats.org/officeDocument/2006/relationships/image" Target="../media/image2044.png"/><Relationship Id="rId36" Type="http://schemas.openxmlformats.org/officeDocument/2006/relationships/customXml" Target="../ink/ink2065.xml"/><Relationship Id="rId57" Type="http://schemas.openxmlformats.org/officeDocument/2006/relationships/image" Target="../media/image2065.png"/><Relationship Id="rId262" Type="http://schemas.openxmlformats.org/officeDocument/2006/relationships/customXml" Target="../ink/ink2178.xml"/><Relationship Id="rId283" Type="http://schemas.openxmlformats.org/officeDocument/2006/relationships/image" Target="../media/image2178.png"/><Relationship Id="rId318" Type="http://schemas.openxmlformats.org/officeDocument/2006/relationships/customXml" Target="../ink/ink2206.xml"/><Relationship Id="rId339" Type="http://schemas.openxmlformats.org/officeDocument/2006/relationships/image" Target="../media/image2206.png"/><Relationship Id="rId78" Type="http://schemas.openxmlformats.org/officeDocument/2006/relationships/customXml" Target="../ink/ink2086.xml"/><Relationship Id="rId99" Type="http://schemas.openxmlformats.org/officeDocument/2006/relationships/image" Target="../media/image2086.png"/><Relationship Id="rId101" Type="http://schemas.openxmlformats.org/officeDocument/2006/relationships/image" Target="../media/image2087.png"/><Relationship Id="rId122" Type="http://schemas.openxmlformats.org/officeDocument/2006/relationships/customXml" Target="../ink/ink2108.xml"/><Relationship Id="rId143" Type="http://schemas.openxmlformats.org/officeDocument/2006/relationships/image" Target="../media/image2108.png"/><Relationship Id="rId164" Type="http://schemas.openxmlformats.org/officeDocument/2006/relationships/customXml" Target="../ink/ink2129.xml"/><Relationship Id="rId185" Type="http://schemas.openxmlformats.org/officeDocument/2006/relationships/image" Target="../media/image2129.png"/><Relationship Id="rId350" Type="http://schemas.openxmlformats.org/officeDocument/2006/relationships/customXml" Target="../ink/ink2222.xml"/><Relationship Id="rId9" Type="http://schemas.openxmlformats.org/officeDocument/2006/relationships/image" Target="../media/image2041.png"/><Relationship Id="rId210" Type="http://schemas.openxmlformats.org/officeDocument/2006/relationships/customXml" Target="../ink/ink2152.xml"/><Relationship Id="rId26" Type="http://schemas.openxmlformats.org/officeDocument/2006/relationships/customXml" Target="../ink/ink2060.xml"/><Relationship Id="rId231" Type="http://schemas.openxmlformats.org/officeDocument/2006/relationships/image" Target="../media/image2152.png"/><Relationship Id="rId252" Type="http://schemas.openxmlformats.org/officeDocument/2006/relationships/customXml" Target="../ink/ink2173.xml"/><Relationship Id="rId273" Type="http://schemas.openxmlformats.org/officeDocument/2006/relationships/image" Target="../media/image2173.png"/><Relationship Id="rId294" Type="http://schemas.openxmlformats.org/officeDocument/2006/relationships/customXml" Target="../ink/ink2194.xml"/><Relationship Id="rId308" Type="http://schemas.openxmlformats.org/officeDocument/2006/relationships/customXml" Target="../ink/ink2201.xml"/><Relationship Id="rId329" Type="http://schemas.openxmlformats.org/officeDocument/2006/relationships/image" Target="../media/image2201.png"/><Relationship Id="rId47" Type="http://schemas.openxmlformats.org/officeDocument/2006/relationships/image" Target="../media/image2060.png"/><Relationship Id="rId68" Type="http://schemas.openxmlformats.org/officeDocument/2006/relationships/customXml" Target="../ink/ink2081.xml"/><Relationship Id="rId89" Type="http://schemas.openxmlformats.org/officeDocument/2006/relationships/image" Target="../media/image2081.png"/><Relationship Id="rId112" Type="http://schemas.openxmlformats.org/officeDocument/2006/relationships/customXml" Target="../ink/ink2103.xml"/><Relationship Id="rId133" Type="http://schemas.openxmlformats.org/officeDocument/2006/relationships/image" Target="../media/image2103.png"/><Relationship Id="rId154" Type="http://schemas.openxmlformats.org/officeDocument/2006/relationships/customXml" Target="../ink/ink2124.xml"/><Relationship Id="rId175" Type="http://schemas.openxmlformats.org/officeDocument/2006/relationships/image" Target="../media/image2124.png"/><Relationship Id="rId340" Type="http://schemas.openxmlformats.org/officeDocument/2006/relationships/customXml" Target="../ink/ink2217.xml"/><Relationship Id="rId196" Type="http://schemas.openxmlformats.org/officeDocument/2006/relationships/customXml" Target="../ink/ink2145.xml"/><Relationship Id="rId200" Type="http://schemas.openxmlformats.org/officeDocument/2006/relationships/customXml" Target="../ink/ink2147.xml"/><Relationship Id="rId16" Type="http://schemas.openxmlformats.org/officeDocument/2006/relationships/customXml" Target="../ink/ink2055.xml"/><Relationship Id="rId221" Type="http://schemas.openxmlformats.org/officeDocument/2006/relationships/image" Target="../media/image2147.png"/><Relationship Id="rId242" Type="http://schemas.openxmlformats.org/officeDocument/2006/relationships/customXml" Target="../ink/ink2168.xml"/><Relationship Id="rId263" Type="http://schemas.openxmlformats.org/officeDocument/2006/relationships/image" Target="../media/image2168.png"/><Relationship Id="rId284" Type="http://schemas.openxmlformats.org/officeDocument/2006/relationships/customXml" Target="../ink/ink2189.xml"/><Relationship Id="rId319" Type="http://schemas.openxmlformats.org/officeDocument/2006/relationships/image" Target="../media/image2196.png"/><Relationship Id="rId37" Type="http://schemas.openxmlformats.org/officeDocument/2006/relationships/image" Target="../media/image2055.png"/><Relationship Id="rId58" Type="http://schemas.openxmlformats.org/officeDocument/2006/relationships/customXml" Target="../ink/ink2076.xml"/><Relationship Id="rId79" Type="http://schemas.openxmlformats.org/officeDocument/2006/relationships/image" Target="../media/image2076.png"/><Relationship Id="rId102" Type="http://schemas.openxmlformats.org/officeDocument/2006/relationships/customXml" Target="../ink/ink2098.xml"/><Relationship Id="rId123" Type="http://schemas.openxmlformats.org/officeDocument/2006/relationships/image" Target="../media/image2098.png"/><Relationship Id="rId144" Type="http://schemas.openxmlformats.org/officeDocument/2006/relationships/customXml" Target="../ink/ink2119.xml"/><Relationship Id="rId330" Type="http://schemas.openxmlformats.org/officeDocument/2006/relationships/customXml" Target="../ink/ink2212.xml"/><Relationship Id="rId90" Type="http://schemas.openxmlformats.org/officeDocument/2006/relationships/customXml" Target="../ink/ink2092.xml"/><Relationship Id="rId165" Type="http://schemas.openxmlformats.org/officeDocument/2006/relationships/image" Target="../media/image2119.png"/><Relationship Id="rId186" Type="http://schemas.openxmlformats.org/officeDocument/2006/relationships/customXml" Target="../ink/ink2140.xml"/><Relationship Id="rId351" Type="http://schemas.openxmlformats.org/officeDocument/2006/relationships/image" Target="../media/image2212.png"/><Relationship Id="rId211" Type="http://schemas.openxmlformats.org/officeDocument/2006/relationships/image" Target="../media/image2142.png"/><Relationship Id="rId232" Type="http://schemas.openxmlformats.org/officeDocument/2006/relationships/customXml" Target="../ink/ink2163.xml"/><Relationship Id="rId253" Type="http://schemas.openxmlformats.org/officeDocument/2006/relationships/image" Target="../media/image2163.png"/><Relationship Id="rId274" Type="http://schemas.openxmlformats.org/officeDocument/2006/relationships/customXml" Target="../ink/ink2184.xml"/><Relationship Id="rId295" Type="http://schemas.openxmlformats.org/officeDocument/2006/relationships/image" Target="../media/image2184.png"/><Relationship Id="rId309" Type="http://schemas.openxmlformats.org/officeDocument/2006/relationships/image" Target="../media/image2191.png"/><Relationship Id="rId27" Type="http://schemas.openxmlformats.org/officeDocument/2006/relationships/image" Target="../media/image2050.png"/><Relationship Id="rId48" Type="http://schemas.openxmlformats.org/officeDocument/2006/relationships/customXml" Target="../ink/ink2071.xml"/><Relationship Id="rId69" Type="http://schemas.openxmlformats.org/officeDocument/2006/relationships/image" Target="../media/image2071.png"/><Relationship Id="rId113" Type="http://schemas.openxmlformats.org/officeDocument/2006/relationships/image" Target="../media/image2093.png"/><Relationship Id="rId134" Type="http://schemas.openxmlformats.org/officeDocument/2006/relationships/customXml" Target="../ink/ink2114.xml"/><Relationship Id="rId320" Type="http://schemas.openxmlformats.org/officeDocument/2006/relationships/customXml" Target="../ink/ink2207.xml"/><Relationship Id="rId80" Type="http://schemas.openxmlformats.org/officeDocument/2006/relationships/customXml" Target="../ink/ink2087.xml"/><Relationship Id="rId155" Type="http://schemas.openxmlformats.org/officeDocument/2006/relationships/image" Target="../media/image2114.png"/><Relationship Id="rId176" Type="http://schemas.openxmlformats.org/officeDocument/2006/relationships/customXml" Target="../ink/ink2135.xml"/><Relationship Id="rId197" Type="http://schemas.openxmlformats.org/officeDocument/2006/relationships/image" Target="../media/image2135.png"/><Relationship Id="rId341" Type="http://schemas.openxmlformats.org/officeDocument/2006/relationships/image" Target="../media/image2207.png"/><Relationship Id="rId201" Type="http://schemas.openxmlformats.org/officeDocument/2006/relationships/image" Target="../media/image2137.png"/><Relationship Id="rId222" Type="http://schemas.openxmlformats.org/officeDocument/2006/relationships/customXml" Target="../ink/ink2158.xml"/><Relationship Id="rId243" Type="http://schemas.openxmlformats.org/officeDocument/2006/relationships/image" Target="../media/image2158.png"/><Relationship Id="rId264" Type="http://schemas.openxmlformats.org/officeDocument/2006/relationships/customXml" Target="../ink/ink2179.xml"/><Relationship Id="rId285" Type="http://schemas.openxmlformats.org/officeDocument/2006/relationships/image" Target="../media/image2179.png"/><Relationship Id="rId17" Type="http://schemas.openxmlformats.org/officeDocument/2006/relationships/image" Target="../media/image2045.png"/><Relationship Id="rId38" Type="http://schemas.openxmlformats.org/officeDocument/2006/relationships/customXml" Target="../ink/ink2066.xml"/><Relationship Id="rId59" Type="http://schemas.openxmlformats.org/officeDocument/2006/relationships/image" Target="../media/image2066.png"/><Relationship Id="rId103" Type="http://schemas.openxmlformats.org/officeDocument/2006/relationships/image" Target="../media/image2088.png"/><Relationship Id="rId124" Type="http://schemas.openxmlformats.org/officeDocument/2006/relationships/customXml" Target="../ink/ink2109.xml"/><Relationship Id="rId310" Type="http://schemas.openxmlformats.org/officeDocument/2006/relationships/customXml" Target="../ink/ink2202.xml"/><Relationship Id="rId70" Type="http://schemas.openxmlformats.org/officeDocument/2006/relationships/customXml" Target="../ink/ink2082.xml"/><Relationship Id="rId91" Type="http://schemas.openxmlformats.org/officeDocument/2006/relationships/image" Target="../media/image2082.png"/><Relationship Id="rId145" Type="http://schemas.openxmlformats.org/officeDocument/2006/relationships/image" Target="../media/image2109.png"/><Relationship Id="rId166" Type="http://schemas.openxmlformats.org/officeDocument/2006/relationships/customXml" Target="../ink/ink2130.xml"/><Relationship Id="rId187" Type="http://schemas.openxmlformats.org/officeDocument/2006/relationships/image" Target="../media/image2130.png"/><Relationship Id="rId331" Type="http://schemas.openxmlformats.org/officeDocument/2006/relationships/image" Target="../media/image2202.png"/><Relationship Id="rId352" Type="http://schemas.openxmlformats.org/officeDocument/2006/relationships/customXml" Target="../ink/ink2223.xml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2153.xml"/><Relationship Id="rId233" Type="http://schemas.openxmlformats.org/officeDocument/2006/relationships/image" Target="../media/image2153.png"/><Relationship Id="rId254" Type="http://schemas.openxmlformats.org/officeDocument/2006/relationships/customXml" Target="../ink/ink2174.xml"/><Relationship Id="rId28" Type="http://schemas.openxmlformats.org/officeDocument/2006/relationships/customXml" Target="../ink/ink2061.xml"/><Relationship Id="rId49" Type="http://schemas.openxmlformats.org/officeDocument/2006/relationships/image" Target="../media/image2061.png"/><Relationship Id="rId114" Type="http://schemas.openxmlformats.org/officeDocument/2006/relationships/customXml" Target="../ink/ink2104.xml"/><Relationship Id="rId275" Type="http://schemas.openxmlformats.org/officeDocument/2006/relationships/image" Target="../media/image2174.png"/><Relationship Id="rId296" Type="http://schemas.openxmlformats.org/officeDocument/2006/relationships/customXml" Target="../ink/ink2195.xml"/><Relationship Id="rId300" Type="http://schemas.openxmlformats.org/officeDocument/2006/relationships/customXml" Target="../ink/ink2197.xml"/><Relationship Id="rId60" Type="http://schemas.openxmlformats.org/officeDocument/2006/relationships/customXml" Target="../ink/ink2077.xml"/><Relationship Id="rId81" Type="http://schemas.openxmlformats.org/officeDocument/2006/relationships/image" Target="../media/image2077.png"/><Relationship Id="rId135" Type="http://schemas.openxmlformats.org/officeDocument/2006/relationships/image" Target="../media/image2104.png"/><Relationship Id="rId156" Type="http://schemas.openxmlformats.org/officeDocument/2006/relationships/customXml" Target="../ink/ink2125.xml"/><Relationship Id="rId177" Type="http://schemas.openxmlformats.org/officeDocument/2006/relationships/image" Target="../media/image2125.png"/><Relationship Id="rId198" Type="http://schemas.openxmlformats.org/officeDocument/2006/relationships/customXml" Target="../ink/ink2146.xml"/><Relationship Id="rId321" Type="http://schemas.openxmlformats.org/officeDocument/2006/relationships/image" Target="../media/image2197.png"/><Relationship Id="rId342" Type="http://schemas.openxmlformats.org/officeDocument/2006/relationships/customXml" Target="../ink/ink2218.xml"/><Relationship Id="rId202" Type="http://schemas.openxmlformats.org/officeDocument/2006/relationships/customXml" Target="../ink/ink2148.xml"/><Relationship Id="rId223" Type="http://schemas.openxmlformats.org/officeDocument/2006/relationships/image" Target="../media/image2148.png"/><Relationship Id="rId244" Type="http://schemas.openxmlformats.org/officeDocument/2006/relationships/customXml" Target="../ink/ink2169.xml"/><Relationship Id="rId18" Type="http://schemas.openxmlformats.org/officeDocument/2006/relationships/customXml" Target="../ink/ink2056.xml"/><Relationship Id="rId39" Type="http://schemas.openxmlformats.org/officeDocument/2006/relationships/image" Target="../media/image2056.png"/><Relationship Id="rId265" Type="http://schemas.openxmlformats.org/officeDocument/2006/relationships/image" Target="../media/image2169.png"/><Relationship Id="rId286" Type="http://schemas.openxmlformats.org/officeDocument/2006/relationships/customXml" Target="../ink/ink2190.xml"/><Relationship Id="rId50" Type="http://schemas.openxmlformats.org/officeDocument/2006/relationships/customXml" Target="../ink/ink2072.xml"/><Relationship Id="rId104" Type="http://schemas.openxmlformats.org/officeDocument/2006/relationships/customXml" Target="../ink/ink2099.xml"/><Relationship Id="rId125" Type="http://schemas.openxmlformats.org/officeDocument/2006/relationships/image" Target="../media/image2099.png"/><Relationship Id="rId146" Type="http://schemas.openxmlformats.org/officeDocument/2006/relationships/customXml" Target="../ink/ink2120.xml"/><Relationship Id="rId167" Type="http://schemas.openxmlformats.org/officeDocument/2006/relationships/image" Target="../media/image2120.png"/><Relationship Id="rId188" Type="http://schemas.openxmlformats.org/officeDocument/2006/relationships/customXml" Target="../ink/ink2141.xml"/><Relationship Id="rId311" Type="http://schemas.openxmlformats.org/officeDocument/2006/relationships/image" Target="../media/image2192.png"/><Relationship Id="rId332" Type="http://schemas.openxmlformats.org/officeDocument/2006/relationships/customXml" Target="../ink/ink2213.xml"/><Relationship Id="rId353" Type="http://schemas.openxmlformats.org/officeDocument/2006/relationships/image" Target="../media/image2213.png"/><Relationship Id="rId71" Type="http://schemas.openxmlformats.org/officeDocument/2006/relationships/image" Target="../media/image2072.png"/><Relationship Id="rId92" Type="http://schemas.openxmlformats.org/officeDocument/2006/relationships/customXml" Target="../ink/ink2093.xml"/><Relationship Id="rId213" Type="http://schemas.openxmlformats.org/officeDocument/2006/relationships/image" Target="../media/image2143.png"/><Relationship Id="rId234" Type="http://schemas.openxmlformats.org/officeDocument/2006/relationships/customXml" Target="../ink/ink2164.xml"/><Relationship Id="rId2" Type="http://schemas.openxmlformats.org/officeDocument/2006/relationships/customXml" Target="../ink/ink2048.xml"/><Relationship Id="rId29" Type="http://schemas.openxmlformats.org/officeDocument/2006/relationships/image" Target="../media/image2051.png"/><Relationship Id="rId255" Type="http://schemas.openxmlformats.org/officeDocument/2006/relationships/image" Target="../media/image2164.png"/><Relationship Id="rId276" Type="http://schemas.openxmlformats.org/officeDocument/2006/relationships/customXml" Target="../ink/ink2185.xml"/><Relationship Id="rId297" Type="http://schemas.openxmlformats.org/officeDocument/2006/relationships/image" Target="../media/image2185.png"/><Relationship Id="rId40" Type="http://schemas.openxmlformats.org/officeDocument/2006/relationships/customXml" Target="../ink/ink2067.xml"/><Relationship Id="rId115" Type="http://schemas.openxmlformats.org/officeDocument/2006/relationships/image" Target="../media/image2094.png"/><Relationship Id="rId136" Type="http://schemas.openxmlformats.org/officeDocument/2006/relationships/customXml" Target="../ink/ink2115.xml"/><Relationship Id="rId157" Type="http://schemas.openxmlformats.org/officeDocument/2006/relationships/image" Target="../media/image2115.png"/><Relationship Id="rId178" Type="http://schemas.openxmlformats.org/officeDocument/2006/relationships/customXml" Target="../ink/ink2136.xml"/><Relationship Id="rId301" Type="http://schemas.openxmlformats.org/officeDocument/2006/relationships/image" Target="../media/image2187.png"/><Relationship Id="rId322" Type="http://schemas.openxmlformats.org/officeDocument/2006/relationships/customXml" Target="../ink/ink2208.xml"/><Relationship Id="rId343" Type="http://schemas.openxmlformats.org/officeDocument/2006/relationships/image" Target="../media/image2208.png"/><Relationship Id="rId61" Type="http://schemas.openxmlformats.org/officeDocument/2006/relationships/image" Target="../media/image2067.png"/><Relationship Id="rId82" Type="http://schemas.openxmlformats.org/officeDocument/2006/relationships/customXml" Target="../ink/ink2088.xml"/><Relationship Id="rId199" Type="http://schemas.openxmlformats.org/officeDocument/2006/relationships/image" Target="../media/image2136.png"/><Relationship Id="rId203" Type="http://schemas.openxmlformats.org/officeDocument/2006/relationships/image" Target="../media/image2138.png"/><Relationship Id="rId19" Type="http://schemas.openxmlformats.org/officeDocument/2006/relationships/image" Target="../media/image2046.png"/><Relationship Id="rId224" Type="http://schemas.openxmlformats.org/officeDocument/2006/relationships/customXml" Target="../ink/ink2159.xml"/><Relationship Id="rId245" Type="http://schemas.openxmlformats.org/officeDocument/2006/relationships/image" Target="../media/image2159.png"/><Relationship Id="rId266" Type="http://schemas.openxmlformats.org/officeDocument/2006/relationships/customXml" Target="../ink/ink2180.xml"/><Relationship Id="rId287" Type="http://schemas.openxmlformats.org/officeDocument/2006/relationships/image" Target="../media/image2180.png"/><Relationship Id="rId30" Type="http://schemas.openxmlformats.org/officeDocument/2006/relationships/customXml" Target="../ink/ink2062.xml"/><Relationship Id="rId105" Type="http://schemas.openxmlformats.org/officeDocument/2006/relationships/image" Target="../media/image2089.png"/><Relationship Id="rId126" Type="http://schemas.openxmlformats.org/officeDocument/2006/relationships/customXml" Target="../ink/ink2110.xml"/><Relationship Id="rId147" Type="http://schemas.openxmlformats.org/officeDocument/2006/relationships/image" Target="../media/image2110.png"/><Relationship Id="rId168" Type="http://schemas.openxmlformats.org/officeDocument/2006/relationships/customXml" Target="../ink/ink2131.xml"/><Relationship Id="rId312" Type="http://schemas.openxmlformats.org/officeDocument/2006/relationships/customXml" Target="../ink/ink2203.xml"/><Relationship Id="rId333" Type="http://schemas.openxmlformats.org/officeDocument/2006/relationships/image" Target="../media/image2203.png"/><Relationship Id="rId354" Type="http://schemas.openxmlformats.org/officeDocument/2006/relationships/customXml" Target="../ink/ink2224.xml"/><Relationship Id="rId51" Type="http://schemas.openxmlformats.org/officeDocument/2006/relationships/image" Target="../media/image2062.png"/><Relationship Id="rId72" Type="http://schemas.openxmlformats.org/officeDocument/2006/relationships/customXml" Target="../ink/ink2083.xml"/><Relationship Id="rId93" Type="http://schemas.openxmlformats.org/officeDocument/2006/relationships/image" Target="../media/image2083.png"/><Relationship Id="rId189" Type="http://schemas.openxmlformats.org/officeDocument/2006/relationships/image" Target="../media/image2131.png"/><Relationship Id="rId3" Type="http://schemas.openxmlformats.org/officeDocument/2006/relationships/image" Target="../media/image2038.png"/><Relationship Id="rId214" Type="http://schemas.openxmlformats.org/officeDocument/2006/relationships/customXml" Target="../ink/ink2154.xml"/><Relationship Id="rId235" Type="http://schemas.openxmlformats.org/officeDocument/2006/relationships/image" Target="../media/image2154.png"/><Relationship Id="rId256" Type="http://schemas.openxmlformats.org/officeDocument/2006/relationships/customXml" Target="../ink/ink2175.xml"/><Relationship Id="rId277" Type="http://schemas.openxmlformats.org/officeDocument/2006/relationships/image" Target="../media/image2175.png"/><Relationship Id="rId298" Type="http://schemas.openxmlformats.org/officeDocument/2006/relationships/customXml" Target="../ink/ink2196.xml"/><Relationship Id="rId116" Type="http://schemas.openxmlformats.org/officeDocument/2006/relationships/customXml" Target="../ink/ink2105.xml"/><Relationship Id="rId137" Type="http://schemas.openxmlformats.org/officeDocument/2006/relationships/image" Target="../media/image2105.png"/><Relationship Id="rId158" Type="http://schemas.openxmlformats.org/officeDocument/2006/relationships/customXml" Target="../ink/ink2126.xml"/><Relationship Id="rId302" Type="http://schemas.openxmlformats.org/officeDocument/2006/relationships/customXml" Target="../ink/ink2198.xml"/><Relationship Id="rId323" Type="http://schemas.openxmlformats.org/officeDocument/2006/relationships/image" Target="../media/image2198.png"/><Relationship Id="rId344" Type="http://schemas.openxmlformats.org/officeDocument/2006/relationships/customXml" Target="../ink/ink2219.xml"/><Relationship Id="rId20" Type="http://schemas.openxmlformats.org/officeDocument/2006/relationships/customXml" Target="../ink/ink2057.xml"/><Relationship Id="rId41" Type="http://schemas.openxmlformats.org/officeDocument/2006/relationships/image" Target="../media/image2057.png"/><Relationship Id="rId62" Type="http://schemas.openxmlformats.org/officeDocument/2006/relationships/customXml" Target="../ink/ink2078.xml"/><Relationship Id="rId83" Type="http://schemas.openxmlformats.org/officeDocument/2006/relationships/image" Target="../media/image2078.png"/><Relationship Id="rId179" Type="http://schemas.openxmlformats.org/officeDocument/2006/relationships/image" Target="../media/image2126.png"/><Relationship Id="rId190" Type="http://schemas.openxmlformats.org/officeDocument/2006/relationships/customXml" Target="../ink/ink2142.xml"/><Relationship Id="rId204" Type="http://schemas.openxmlformats.org/officeDocument/2006/relationships/customXml" Target="../ink/ink2149.xml"/><Relationship Id="rId225" Type="http://schemas.openxmlformats.org/officeDocument/2006/relationships/image" Target="../media/image2149.png"/><Relationship Id="rId246" Type="http://schemas.openxmlformats.org/officeDocument/2006/relationships/customXml" Target="../ink/ink2170.xml"/><Relationship Id="rId267" Type="http://schemas.openxmlformats.org/officeDocument/2006/relationships/image" Target="../media/image2170.png"/><Relationship Id="rId288" Type="http://schemas.openxmlformats.org/officeDocument/2006/relationships/customXml" Target="../ink/ink2191.xml"/><Relationship Id="rId106" Type="http://schemas.openxmlformats.org/officeDocument/2006/relationships/customXml" Target="../ink/ink2100.xml"/><Relationship Id="rId127" Type="http://schemas.openxmlformats.org/officeDocument/2006/relationships/image" Target="../media/image2100.png"/><Relationship Id="rId313" Type="http://schemas.openxmlformats.org/officeDocument/2006/relationships/image" Target="../media/image2193.png"/><Relationship Id="rId10" Type="http://schemas.openxmlformats.org/officeDocument/2006/relationships/customXml" Target="../ink/ink2052.xml"/><Relationship Id="rId31" Type="http://schemas.openxmlformats.org/officeDocument/2006/relationships/image" Target="../media/image2052.png"/><Relationship Id="rId52" Type="http://schemas.openxmlformats.org/officeDocument/2006/relationships/customXml" Target="../ink/ink2073.xml"/><Relationship Id="rId73" Type="http://schemas.openxmlformats.org/officeDocument/2006/relationships/image" Target="../media/image2073.png"/><Relationship Id="rId94" Type="http://schemas.openxmlformats.org/officeDocument/2006/relationships/customXml" Target="../ink/ink2094.xml"/><Relationship Id="rId148" Type="http://schemas.openxmlformats.org/officeDocument/2006/relationships/customXml" Target="../ink/ink2121.xml"/><Relationship Id="rId169" Type="http://schemas.openxmlformats.org/officeDocument/2006/relationships/image" Target="../media/image2121.png"/><Relationship Id="rId334" Type="http://schemas.openxmlformats.org/officeDocument/2006/relationships/customXml" Target="../ink/ink2214.xml"/><Relationship Id="rId355" Type="http://schemas.openxmlformats.org/officeDocument/2006/relationships/image" Target="../media/image2214.png"/><Relationship Id="rId4" Type="http://schemas.openxmlformats.org/officeDocument/2006/relationships/customXml" Target="../ink/ink2049.xml"/><Relationship Id="rId180" Type="http://schemas.openxmlformats.org/officeDocument/2006/relationships/customXml" Target="../ink/ink2137.xml"/><Relationship Id="rId215" Type="http://schemas.openxmlformats.org/officeDocument/2006/relationships/image" Target="../media/image2144.png"/><Relationship Id="rId236" Type="http://schemas.openxmlformats.org/officeDocument/2006/relationships/customXml" Target="../ink/ink2165.xml"/><Relationship Id="rId257" Type="http://schemas.openxmlformats.org/officeDocument/2006/relationships/image" Target="../media/image2165.png"/><Relationship Id="rId278" Type="http://schemas.openxmlformats.org/officeDocument/2006/relationships/customXml" Target="../ink/ink2186.xml"/><Relationship Id="rId303" Type="http://schemas.openxmlformats.org/officeDocument/2006/relationships/image" Target="../media/image2188.png"/><Relationship Id="rId42" Type="http://schemas.openxmlformats.org/officeDocument/2006/relationships/customXml" Target="../ink/ink2068.xml"/><Relationship Id="rId84" Type="http://schemas.openxmlformats.org/officeDocument/2006/relationships/customXml" Target="../ink/ink2089.xml"/><Relationship Id="rId138" Type="http://schemas.openxmlformats.org/officeDocument/2006/relationships/customXml" Target="../ink/ink2116.xml"/><Relationship Id="rId345" Type="http://schemas.openxmlformats.org/officeDocument/2006/relationships/image" Target="../media/image2209.png"/><Relationship Id="rId191" Type="http://schemas.openxmlformats.org/officeDocument/2006/relationships/image" Target="../media/image2132.png"/><Relationship Id="rId205" Type="http://schemas.openxmlformats.org/officeDocument/2006/relationships/image" Target="../media/image2139.png"/><Relationship Id="rId247" Type="http://schemas.openxmlformats.org/officeDocument/2006/relationships/image" Target="../media/image2160.png"/><Relationship Id="rId107" Type="http://schemas.openxmlformats.org/officeDocument/2006/relationships/image" Target="../media/image2090.png"/><Relationship Id="rId289" Type="http://schemas.openxmlformats.org/officeDocument/2006/relationships/image" Target="../media/image2181.png"/><Relationship Id="rId11" Type="http://schemas.openxmlformats.org/officeDocument/2006/relationships/image" Target="../media/image2042.png"/><Relationship Id="rId53" Type="http://schemas.openxmlformats.org/officeDocument/2006/relationships/image" Target="../media/image2063.png"/><Relationship Id="rId149" Type="http://schemas.openxmlformats.org/officeDocument/2006/relationships/image" Target="../media/image2111.png"/><Relationship Id="rId314" Type="http://schemas.openxmlformats.org/officeDocument/2006/relationships/customXml" Target="../ink/ink2204.xml"/><Relationship Id="rId95" Type="http://schemas.openxmlformats.org/officeDocument/2006/relationships/image" Target="../media/image2084.png"/><Relationship Id="rId160" Type="http://schemas.openxmlformats.org/officeDocument/2006/relationships/customXml" Target="../ink/ink2127.xml"/><Relationship Id="rId216" Type="http://schemas.openxmlformats.org/officeDocument/2006/relationships/customXml" Target="../ink/ink2155.xml"/><Relationship Id="rId258" Type="http://schemas.openxmlformats.org/officeDocument/2006/relationships/customXml" Target="../ink/ink2176.xml"/><Relationship Id="rId22" Type="http://schemas.openxmlformats.org/officeDocument/2006/relationships/customXml" Target="../ink/ink2058.xml"/><Relationship Id="rId64" Type="http://schemas.openxmlformats.org/officeDocument/2006/relationships/customXml" Target="../ink/ink2079.xml"/><Relationship Id="rId118" Type="http://schemas.openxmlformats.org/officeDocument/2006/relationships/customXml" Target="../ink/ink2106.xml"/><Relationship Id="rId325" Type="http://schemas.openxmlformats.org/officeDocument/2006/relationships/image" Target="../media/image2199.png"/><Relationship Id="rId171" Type="http://schemas.openxmlformats.org/officeDocument/2006/relationships/image" Target="../media/image2122.png"/><Relationship Id="rId227" Type="http://schemas.openxmlformats.org/officeDocument/2006/relationships/image" Target="../media/image2150.png"/><Relationship Id="rId269" Type="http://schemas.openxmlformats.org/officeDocument/2006/relationships/image" Target="../media/image2171.png"/><Relationship Id="rId33" Type="http://schemas.openxmlformats.org/officeDocument/2006/relationships/image" Target="../media/image2053.png"/><Relationship Id="rId129" Type="http://schemas.openxmlformats.org/officeDocument/2006/relationships/image" Target="../media/image2101.png"/><Relationship Id="rId280" Type="http://schemas.openxmlformats.org/officeDocument/2006/relationships/customXml" Target="../ink/ink2187.xml"/><Relationship Id="rId336" Type="http://schemas.openxmlformats.org/officeDocument/2006/relationships/customXml" Target="../ink/ink2215.xml"/><Relationship Id="rId75" Type="http://schemas.openxmlformats.org/officeDocument/2006/relationships/image" Target="../media/image2074.png"/><Relationship Id="rId140" Type="http://schemas.openxmlformats.org/officeDocument/2006/relationships/customXml" Target="../ink/ink2117.xml"/><Relationship Id="rId182" Type="http://schemas.openxmlformats.org/officeDocument/2006/relationships/customXml" Target="../ink/ink2138.xml"/><Relationship Id="rId6" Type="http://schemas.openxmlformats.org/officeDocument/2006/relationships/customXml" Target="../ink/ink2050.xml"/><Relationship Id="rId238" Type="http://schemas.openxmlformats.org/officeDocument/2006/relationships/customXml" Target="../ink/ink2166.xml"/><Relationship Id="rId291" Type="http://schemas.openxmlformats.org/officeDocument/2006/relationships/image" Target="../media/image2182.png"/><Relationship Id="rId305" Type="http://schemas.openxmlformats.org/officeDocument/2006/relationships/image" Target="../media/image2189.png"/><Relationship Id="rId347" Type="http://schemas.openxmlformats.org/officeDocument/2006/relationships/image" Target="../media/image2210.png"/><Relationship Id="rId44" Type="http://schemas.openxmlformats.org/officeDocument/2006/relationships/customXml" Target="../ink/ink2069.xml"/><Relationship Id="rId86" Type="http://schemas.openxmlformats.org/officeDocument/2006/relationships/customXml" Target="../ink/ink2090.xml"/><Relationship Id="rId151" Type="http://schemas.openxmlformats.org/officeDocument/2006/relationships/image" Target="../media/image2112.png"/><Relationship Id="rId193" Type="http://schemas.openxmlformats.org/officeDocument/2006/relationships/image" Target="../media/image2133.png"/><Relationship Id="rId207" Type="http://schemas.openxmlformats.org/officeDocument/2006/relationships/image" Target="../media/image2140.png"/><Relationship Id="rId249" Type="http://schemas.openxmlformats.org/officeDocument/2006/relationships/image" Target="../media/image2161.png"/><Relationship Id="rId13" Type="http://schemas.openxmlformats.org/officeDocument/2006/relationships/image" Target="../media/image2043.png"/><Relationship Id="rId109" Type="http://schemas.openxmlformats.org/officeDocument/2006/relationships/image" Target="../media/image2091.png"/><Relationship Id="rId260" Type="http://schemas.openxmlformats.org/officeDocument/2006/relationships/customXml" Target="../ink/ink2177.xml"/><Relationship Id="rId316" Type="http://schemas.openxmlformats.org/officeDocument/2006/relationships/customXml" Target="../ink/ink2205.xml"/><Relationship Id="rId55" Type="http://schemas.openxmlformats.org/officeDocument/2006/relationships/image" Target="../media/image2064.png"/><Relationship Id="rId97" Type="http://schemas.openxmlformats.org/officeDocument/2006/relationships/image" Target="../media/image2085.png"/><Relationship Id="rId120" Type="http://schemas.openxmlformats.org/officeDocument/2006/relationships/customXml" Target="../ink/ink2107.xml"/><Relationship Id="rId162" Type="http://schemas.openxmlformats.org/officeDocument/2006/relationships/customXml" Target="../ink/ink2128.xml"/><Relationship Id="rId218" Type="http://schemas.openxmlformats.org/officeDocument/2006/relationships/customXml" Target="../ink/ink2156.xml"/><Relationship Id="rId271" Type="http://schemas.openxmlformats.org/officeDocument/2006/relationships/image" Target="../media/image2172.png"/><Relationship Id="rId24" Type="http://schemas.openxmlformats.org/officeDocument/2006/relationships/customXml" Target="../ink/ink2059.xml"/><Relationship Id="rId66" Type="http://schemas.openxmlformats.org/officeDocument/2006/relationships/customXml" Target="../ink/ink2080.xml"/><Relationship Id="rId131" Type="http://schemas.openxmlformats.org/officeDocument/2006/relationships/image" Target="../media/image2102.png"/><Relationship Id="rId327" Type="http://schemas.openxmlformats.org/officeDocument/2006/relationships/image" Target="../media/image2200.png"/><Relationship Id="rId173" Type="http://schemas.openxmlformats.org/officeDocument/2006/relationships/image" Target="../media/image2123.png"/><Relationship Id="rId229" Type="http://schemas.openxmlformats.org/officeDocument/2006/relationships/image" Target="../media/image2151.png"/><Relationship Id="rId240" Type="http://schemas.openxmlformats.org/officeDocument/2006/relationships/customXml" Target="../ink/ink2167.xml"/><Relationship Id="rId35" Type="http://schemas.openxmlformats.org/officeDocument/2006/relationships/image" Target="../media/image2054.png"/><Relationship Id="rId77" Type="http://schemas.openxmlformats.org/officeDocument/2006/relationships/image" Target="../media/image2075.png"/><Relationship Id="rId100" Type="http://schemas.openxmlformats.org/officeDocument/2006/relationships/customXml" Target="../ink/ink2097.xml"/><Relationship Id="rId282" Type="http://schemas.openxmlformats.org/officeDocument/2006/relationships/customXml" Target="../ink/ink2188.xml"/><Relationship Id="rId338" Type="http://schemas.openxmlformats.org/officeDocument/2006/relationships/customXml" Target="../ink/ink2216.xml"/><Relationship Id="rId8" Type="http://schemas.openxmlformats.org/officeDocument/2006/relationships/customXml" Target="../ink/ink2051.xml"/><Relationship Id="rId142" Type="http://schemas.openxmlformats.org/officeDocument/2006/relationships/customXml" Target="../ink/ink2118.xml"/><Relationship Id="rId184" Type="http://schemas.openxmlformats.org/officeDocument/2006/relationships/customXml" Target="../ink/ink2139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7.xml"/><Relationship Id="rId117" Type="http://schemas.openxmlformats.org/officeDocument/2006/relationships/image" Target="../media/image2272.png"/><Relationship Id="rId21" Type="http://schemas.openxmlformats.org/officeDocument/2006/relationships/image" Target="../media/image2224.png"/><Relationship Id="rId42" Type="http://schemas.openxmlformats.org/officeDocument/2006/relationships/customXml" Target="../ink/ink2245.xml"/><Relationship Id="rId47" Type="http://schemas.openxmlformats.org/officeDocument/2006/relationships/image" Target="../media/image2237.png"/><Relationship Id="rId63" Type="http://schemas.openxmlformats.org/officeDocument/2006/relationships/image" Target="../media/image2245.png"/><Relationship Id="rId68" Type="http://schemas.openxmlformats.org/officeDocument/2006/relationships/customXml" Target="../ink/ink2258.xml"/><Relationship Id="rId84" Type="http://schemas.openxmlformats.org/officeDocument/2006/relationships/customXml" Target="../ink/ink2266.xml"/><Relationship Id="rId89" Type="http://schemas.openxmlformats.org/officeDocument/2006/relationships/image" Target="../media/image2258.png"/><Relationship Id="rId112" Type="http://schemas.openxmlformats.org/officeDocument/2006/relationships/customXml" Target="../ink/ink2280.xml"/><Relationship Id="rId16" Type="http://schemas.openxmlformats.org/officeDocument/2006/relationships/customXml" Target="../ink/ink2232.xml"/><Relationship Id="rId107" Type="http://schemas.openxmlformats.org/officeDocument/2006/relationships/image" Target="../media/image2267.png"/><Relationship Id="rId11" Type="http://schemas.openxmlformats.org/officeDocument/2006/relationships/image" Target="../media/image2219.png"/><Relationship Id="rId32" Type="http://schemas.openxmlformats.org/officeDocument/2006/relationships/customXml" Target="../ink/ink2240.xml"/><Relationship Id="rId37" Type="http://schemas.openxmlformats.org/officeDocument/2006/relationships/image" Target="../media/image2232.png"/><Relationship Id="rId53" Type="http://schemas.openxmlformats.org/officeDocument/2006/relationships/image" Target="../media/image2240.png"/><Relationship Id="rId58" Type="http://schemas.openxmlformats.org/officeDocument/2006/relationships/customXml" Target="../ink/ink2253.xml"/><Relationship Id="rId74" Type="http://schemas.openxmlformats.org/officeDocument/2006/relationships/customXml" Target="../ink/ink2261.xml"/><Relationship Id="rId79" Type="http://schemas.openxmlformats.org/officeDocument/2006/relationships/image" Target="../media/image2253.png"/><Relationship Id="rId102" Type="http://schemas.openxmlformats.org/officeDocument/2006/relationships/customXml" Target="../ink/ink2275.xml"/><Relationship Id="rId5" Type="http://schemas.openxmlformats.org/officeDocument/2006/relationships/image" Target="../media/image2216.png"/><Relationship Id="rId90" Type="http://schemas.openxmlformats.org/officeDocument/2006/relationships/customXml" Target="../ink/ink2269.xml"/><Relationship Id="rId95" Type="http://schemas.openxmlformats.org/officeDocument/2006/relationships/image" Target="../media/image2261.png"/><Relationship Id="rId22" Type="http://schemas.openxmlformats.org/officeDocument/2006/relationships/customXml" Target="../ink/ink2235.xml"/><Relationship Id="rId27" Type="http://schemas.openxmlformats.org/officeDocument/2006/relationships/image" Target="../media/image2227.png"/><Relationship Id="rId43" Type="http://schemas.openxmlformats.org/officeDocument/2006/relationships/image" Target="../media/image2235.png"/><Relationship Id="rId48" Type="http://schemas.openxmlformats.org/officeDocument/2006/relationships/customXml" Target="../ink/ink2248.xml"/><Relationship Id="rId64" Type="http://schemas.openxmlformats.org/officeDocument/2006/relationships/customXml" Target="../ink/ink2256.xml"/><Relationship Id="rId69" Type="http://schemas.openxmlformats.org/officeDocument/2006/relationships/image" Target="../media/image2248.png"/><Relationship Id="rId113" Type="http://schemas.openxmlformats.org/officeDocument/2006/relationships/image" Target="../media/image2270.png"/><Relationship Id="rId118" Type="http://schemas.openxmlformats.org/officeDocument/2006/relationships/customXml" Target="../ink/ink2283.xml"/><Relationship Id="rId80" Type="http://schemas.openxmlformats.org/officeDocument/2006/relationships/customXml" Target="../ink/ink2264.xml"/><Relationship Id="rId85" Type="http://schemas.openxmlformats.org/officeDocument/2006/relationships/image" Target="../media/image2256.png"/><Relationship Id="rId12" Type="http://schemas.openxmlformats.org/officeDocument/2006/relationships/customXml" Target="../ink/ink2230.xml"/><Relationship Id="rId17" Type="http://schemas.openxmlformats.org/officeDocument/2006/relationships/image" Target="../media/image2222.png"/><Relationship Id="rId33" Type="http://schemas.openxmlformats.org/officeDocument/2006/relationships/image" Target="../media/image2230.png"/><Relationship Id="rId38" Type="http://schemas.openxmlformats.org/officeDocument/2006/relationships/customXml" Target="../ink/ink2243.xml"/><Relationship Id="rId59" Type="http://schemas.openxmlformats.org/officeDocument/2006/relationships/image" Target="../media/image2243.png"/><Relationship Id="rId103" Type="http://schemas.openxmlformats.org/officeDocument/2006/relationships/image" Target="../media/image2265.png"/><Relationship Id="rId108" Type="http://schemas.openxmlformats.org/officeDocument/2006/relationships/customXml" Target="../ink/ink2278.xml"/><Relationship Id="rId54" Type="http://schemas.openxmlformats.org/officeDocument/2006/relationships/customXml" Target="../ink/ink2251.xml"/><Relationship Id="rId70" Type="http://schemas.openxmlformats.org/officeDocument/2006/relationships/customXml" Target="../ink/ink2259.xml"/><Relationship Id="rId75" Type="http://schemas.openxmlformats.org/officeDocument/2006/relationships/image" Target="../media/image2251.png"/><Relationship Id="rId91" Type="http://schemas.openxmlformats.org/officeDocument/2006/relationships/image" Target="../media/image2259.png"/><Relationship Id="rId96" Type="http://schemas.openxmlformats.org/officeDocument/2006/relationships/customXml" Target="../ink/ink2272.xml"/><Relationship Id="rId1" Type="http://schemas.openxmlformats.org/officeDocument/2006/relationships/slideLayout" Target="../slideLayouts/slideLayout50.xml"/><Relationship Id="rId6" Type="http://schemas.openxmlformats.org/officeDocument/2006/relationships/customXml" Target="../ink/ink2227.xml"/><Relationship Id="rId23" Type="http://schemas.openxmlformats.org/officeDocument/2006/relationships/image" Target="../media/image2225.png"/><Relationship Id="rId28" Type="http://schemas.openxmlformats.org/officeDocument/2006/relationships/customXml" Target="../ink/ink2238.xml"/><Relationship Id="rId49" Type="http://schemas.openxmlformats.org/officeDocument/2006/relationships/image" Target="../media/image2238.png"/><Relationship Id="rId114" Type="http://schemas.openxmlformats.org/officeDocument/2006/relationships/customXml" Target="../ink/ink2281.xml"/><Relationship Id="rId119" Type="http://schemas.openxmlformats.org/officeDocument/2006/relationships/image" Target="../media/image2273.png"/><Relationship Id="rId10" Type="http://schemas.openxmlformats.org/officeDocument/2006/relationships/customXml" Target="../ink/ink2229.xml"/><Relationship Id="rId31" Type="http://schemas.openxmlformats.org/officeDocument/2006/relationships/image" Target="../media/image2229.png"/><Relationship Id="rId44" Type="http://schemas.openxmlformats.org/officeDocument/2006/relationships/customXml" Target="../ink/ink2246.xml"/><Relationship Id="rId52" Type="http://schemas.openxmlformats.org/officeDocument/2006/relationships/customXml" Target="../ink/ink2250.xml"/><Relationship Id="rId60" Type="http://schemas.openxmlformats.org/officeDocument/2006/relationships/customXml" Target="../ink/ink2254.xml"/><Relationship Id="rId65" Type="http://schemas.openxmlformats.org/officeDocument/2006/relationships/image" Target="../media/image2246.png"/><Relationship Id="rId73" Type="http://schemas.openxmlformats.org/officeDocument/2006/relationships/image" Target="../media/image2250.png"/><Relationship Id="rId78" Type="http://schemas.openxmlformats.org/officeDocument/2006/relationships/customXml" Target="../ink/ink2263.xml"/><Relationship Id="rId81" Type="http://schemas.openxmlformats.org/officeDocument/2006/relationships/image" Target="../media/image2254.png"/><Relationship Id="rId86" Type="http://schemas.openxmlformats.org/officeDocument/2006/relationships/customXml" Target="../ink/ink2267.xml"/><Relationship Id="rId94" Type="http://schemas.openxmlformats.org/officeDocument/2006/relationships/customXml" Target="../ink/ink2271.xml"/><Relationship Id="rId99" Type="http://schemas.openxmlformats.org/officeDocument/2006/relationships/image" Target="../media/image2263.png"/><Relationship Id="rId101" Type="http://schemas.openxmlformats.org/officeDocument/2006/relationships/image" Target="../media/image2264.png"/><Relationship Id="rId4" Type="http://schemas.openxmlformats.org/officeDocument/2006/relationships/customXml" Target="../ink/ink2226.xml"/><Relationship Id="rId9" Type="http://schemas.openxmlformats.org/officeDocument/2006/relationships/image" Target="../media/image2218.png"/><Relationship Id="rId13" Type="http://schemas.openxmlformats.org/officeDocument/2006/relationships/image" Target="../media/image2220.png"/><Relationship Id="rId18" Type="http://schemas.openxmlformats.org/officeDocument/2006/relationships/customXml" Target="../ink/ink2233.xml"/><Relationship Id="rId39" Type="http://schemas.openxmlformats.org/officeDocument/2006/relationships/image" Target="../media/image2233.png"/><Relationship Id="rId109" Type="http://schemas.openxmlformats.org/officeDocument/2006/relationships/image" Target="../media/image2268.png"/><Relationship Id="rId34" Type="http://schemas.openxmlformats.org/officeDocument/2006/relationships/customXml" Target="../ink/ink2241.xml"/><Relationship Id="rId50" Type="http://schemas.openxmlformats.org/officeDocument/2006/relationships/customXml" Target="../ink/ink2249.xml"/><Relationship Id="rId55" Type="http://schemas.openxmlformats.org/officeDocument/2006/relationships/image" Target="../media/image2241.png"/><Relationship Id="rId76" Type="http://schemas.openxmlformats.org/officeDocument/2006/relationships/customXml" Target="../ink/ink2262.xml"/><Relationship Id="rId97" Type="http://schemas.openxmlformats.org/officeDocument/2006/relationships/image" Target="../media/image2262.png"/><Relationship Id="rId104" Type="http://schemas.openxmlformats.org/officeDocument/2006/relationships/customXml" Target="../ink/ink2276.xml"/><Relationship Id="rId7" Type="http://schemas.openxmlformats.org/officeDocument/2006/relationships/image" Target="../media/image2217.png"/><Relationship Id="rId71" Type="http://schemas.openxmlformats.org/officeDocument/2006/relationships/image" Target="../media/image2249.png"/><Relationship Id="rId92" Type="http://schemas.openxmlformats.org/officeDocument/2006/relationships/customXml" Target="../ink/ink2270.xml"/><Relationship Id="rId2" Type="http://schemas.openxmlformats.org/officeDocument/2006/relationships/customXml" Target="../ink/ink2225.xml"/><Relationship Id="rId29" Type="http://schemas.openxmlformats.org/officeDocument/2006/relationships/image" Target="../media/image2228.png"/><Relationship Id="rId24" Type="http://schemas.openxmlformats.org/officeDocument/2006/relationships/customXml" Target="../ink/ink2236.xml"/><Relationship Id="rId40" Type="http://schemas.openxmlformats.org/officeDocument/2006/relationships/customXml" Target="../ink/ink2244.xml"/><Relationship Id="rId45" Type="http://schemas.openxmlformats.org/officeDocument/2006/relationships/image" Target="../media/image2236.png"/><Relationship Id="rId66" Type="http://schemas.openxmlformats.org/officeDocument/2006/relationships/customXml" Target="../ink/ink2257.xml"/><Relationship Id="rId87" Type="http://schemas.openxmlformats.org/officeDocument/2006/relationships/image" Target="../media/image2257.png"/><Relationship Id="rId110" Type="http://schemas.openxmlformats.org/officeDocument/2006/relationships/customXml" Target="../ink/ink2279.xml"/><Relationship Id="rId115" Type="http://schemas.openxmlformats.org/officeDocument/2006/relationships/image" Target="../media/image2271.png"/><Relationship Id="rId61" Type="http://schemas.openxmlformats.org/officeDocument/2006/relationships/image" Target="../media/image2244.png"/><Relationship Id="rId82" Type="http://schemas.openxmlformats.org/officeDocument/2006/relationships/customXml" Target="../ink/ink2265.xml"/><Relationship Id="rId19" Type="http://schemas.openxmlformats.org/officeDocument/2006/relationships/image" Target="../media/image2223.png"/><Relationship Id="rId14" Type="http://schemas.openxmlformats.org/officeDocument/2006/relationships/customXml" Target="../ink/ink2231.xml"/><Relationship Id="rId30" Type="http://schemas.openxmlformats.org/officeDocument/2006/relationships/customXml" Target="../ink/ink2239.xml"/><Relationship Id="rId35" Type="http://schemas.openxmlformats.org/officeDocument/2006/relationships/image" Target="../media/image2231.png"/><Relationship Id="rId56" Type="http://schemas.openxmlformats.org/officeDocument/2006/relationships/customXml" Target="../ink/ink2252.xml"/><Relationship Id="rId77" Type="http://schemas.openxmlformats.org/officeDocument/2006/relationships/image" Target="../media/image2252.png"/><Relationship Id="rId100" Type="http://schemas.openxmlformats.org/officeDocument/2006/relationships/customXml" Target="../ink/ink2274.xml"/><Relationship Id="rId105" Type="http://schemas.openxmlformats.org/officeDocument/2006/relationships/image" Target="../media/image2266.png"/><Relationship Id="rId8" Type="http://schemas.openxmlformats.org/officeDocument/2006/relationships/customXml" Target="../ink/ink2228.xml"/><Relationship Id="rId51" Type="http://schemas.openxmlformats.org/officeDocument/2006/relationships/image" Target="../media/image2239.png"/><Relationship Id="rId72" Type="http://schemas.openxmlformats.org/officeDocument/2006/relationships/customXml" Target="../ink/ink2260.xml"/><Relationship Id="rId93" Type="http://schemas.openxmlformats.org/officeDocument/2006/relationships/image" Target="../media/image2260.png"/><Relationship Id="rId98" Type="http://schemas.openxmlformats.org/officeDocument/2006/relationships/customXml" Target="../ink/ink2273.xml"/><Relationship Id="rId3" Type="http://schemas.openxmlformats.org/officeDocument/2006/relationships/image" Target="../media/image2215.png"/><Relationship Id="rId25" Type="http://schemas.openxmlformats.org/officeDocument/2006/relationships/image" Target="../media/image2226.png"/><Relationship Id="rId46" Type="http://schemas.openxmlformats.org/officeDocument/2006/relationships/customXml" Target="../ink/ink2247.xml"/><Relationship Id="rId67" Type="http://schemas.openxmlformats.org/officeDocument/2006/relationships/image" Target="../media/image2247.png"/><Relationship Id="rId116" Type="http://schemas.openxmlformats.org/officeDocument/2006/relationships/customXml" Target="../ink/ink2282.xml"/><Relationship Id="rId20" Type="http://schemas.openxmlformats.org/officeDocument/2006/relationships/customXml" Target="../ink/ink2234.xml"/><Relationship Id="rId41" Type="http://schemas.openxmlformats.org/officeDocument/2006/relationships/image" Target="../media/image2234.png"/><Relationship Id="rId62" Type="http://schemas.openxmlformats.org/officeDocument/2006/relationships/customXml" Target="../ink/ink2255.xml"/><Relationship Id="rId83" Type="http://schemas.openxmlformats.org/officeDocument/2006/relationships/image" Target="../media/image2255.png"/><Relationship Id="rId88" Type="http://schemas.openxmlformats.org/officeDocument/2006/relationships/customXml" Target="../ink/ink2268.xml"/><Relationship Id="rId111" Type="http://schemas.openxmlformats.org/officeDocument/2006/relationships/image" Target="../media/image2269.png"/><Relationship Id="rId15" Type="http://schemas.openxmlformats.org/officeDocument/2006/relationships/image" Target="../media/image2221.png"/><Relationship Id="rId36" Type="http://schemas.openxmlformats.org/officeDocument/2006/relationships/customXml" Target="../ink/ink2242.xml"/><Relationship Id="rId57" Type="http://schemas.openxmlformats.org/officeDocument/2006/relationships/image" Target="../media/image2242.png"/><Relationship Id="rId106" Type="http://schemas.openxmlformats.org/officeDocument/2006/relationships/customXml" Target="../ink/ink227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31.png"/><Relationship Id="rId21" Type="http://schemas.openxmlformats.org/officeDocument/2006/relationships/image" Target="../media/image2283.png"/><Relationship Id="rId324" Type="http://schemas.openxmlformats.org/officeDocument/2006/relationships/customXml" Target="../ink/ink2445.xml"/><Relationship Id="rId531" Type="http://schemas.openxmlformats.org/officeDocument/2006/relationships/image" Target="../media/image2534.png"/><Relationship Id="rId170" Type="http://schemas.openxmlformats.org/officeDocument/2006/relationships/customXml" Target="../ink/ink2368.xml"/><Relationship Id="rId268" Type="http://schemas.openxmlformats.org/officeDocument/2006/relationships/customXml" Target="../ink/ink2417.xml"/><Relationship Id="rId475" Type="http://schemas.openxmlformats.org/officeDocument/2006/relationships/image" Target="../media/image2507.png"/><Relationship Id="rId32" Type="http://schemas.openxmlformats.org/officeDocument/2006/relationships/customXml" Target="../ink/ink2299.xml"/><Relationship Id="rId128" Type="http://schemas.openxmlformats.org/officeDocument/2006/relationships/customXml" Target="../ink/ink2347.xml"/><Relationship Id="rId335" Type="http://schemas.openxmlformats.org/officeDocument/2006/relationships/image" Target="../media/image2439.png"/><Relationship Id="rId542" Type="http://schemas.openxmlformats.org/officeDocument/2006/relationships/customXml" Target="../ink/ink2555.xml"/><Relationship Id="rId181" Type="http://schemas.openxmlformats.org/officeDocument/2006/relationships/image" Target="../media/image2363.png"/><Relationship Id="rId402" Type="http://schemas.openxmlformats.org/officeDocument/2006/relationships/customXml" Target="../ink/ink2484.xml"/><Relationship Id="rId279" Type="http://schemas.openxmlformats.org/officeDocument/2006/relationships/image" Target="../media/image2412.png"/><Relationship Id="rId486" Type="http://schemas.openxmlformats.org/officeDocument/2006/relationships/customXml" Target="../ink/ink2527.xml"/><Relationship Id="rId43" Type="http://schemas.openxmlformats.org/officeDocument/2006/relationships/image" Target="../media/image2294.png"/><Relationship Id="rId139" Type="http://schemas.openxmlformats.org/officeDocument/2006/relationships/image" Target="../media/image2342.png"/><Relationship Id="rId346" Type="http://schemas.openxmlformats.org/officeDocument/2006/relationships/customXml" Target="../ink/ink2456.xml"/><Relationship Id="rId553" Type="http://schemas.openxmlformats.org/officeDocument/2006/relationships/image" Target="../media/image2545.png"/><Relationship Id="rId192" Type="http://schemas.openxmlformats.org/officeDocument/2006/relationships/customXml" Target="../ink/ink2379.xml"/><Relationship Id="rId206" Type="http://schemas.openxmlformats.org/officeDocument/2006/relationships/customXml" Target="../ink/ink2386.xml"/><Relationship Id="rId413" Type="http://schemas.openxmlformats.org/officeDocument/2006/relationships/image" Target="../media/image2478.png"/><Relationship Id="rId497" Type="http://schemas.openxmlformats.org/officeDocument/2006/relationships/image" Target="../media/image2517.png"/><Relationship Id="rId357" Type="http://schemas.openxmlformats.org/officeDocument/2006/relationships/image" Target="../media/image2450.png"/><Relationship Id="rId54" Type="http://schemas.openxmlformats.org/officeDocument/2006/relationships/customXml" Target="../ink/ink2310.xml"/><Relationship Id="rId217" Type="http://schemas.openxmlformats.org/officeDocument/2006/relationships/image" Target="../media/image2381.png"/><Relationship Id="rId564" Type="http://schemas.openxmlformats.org/officeDocument/2006/relationships/customXml" Target="../ink/ink2566.xml"/><Relationship Id="rId424" Type="http://schemas.openxmlformats.org/officeDocument/2006/relationships/customXml" Target="../ink/ink2495.xml"/><Relationship Id="rId270" Type="http://schemas.openxmlformats.org/officeDocument/2006/relationships/customXml" Target="../ink/ink2418.xml"/><Relationship Id="rId65" Type="http://schemas.openxmlformats.org/officeDocument/2006/relationships/image" Target="../media/image2305.png"/><Relationship Id="rId130" Type="http://schemas.openxmlformats.org/officeDocument/2006/relationships/customXml" Target="../ink/ink2348.xml"/><Relationship Id="rId368" Type="http://schemas.openxmlformats.org/officeDocument/2006/relationships/customXml" Target="../ink/ink2467.xml"/><Relationship Id="rId575" Type="http://schemas.openxmlformats.org/officeDocument/2006/relationships/image" Target="../media/image2556.png"/><Relationship Id="rId228" Type="http://schemas.openxmlformats.org/officeDocument/2006/relationships/customXml" Target="../ink/ink2397.xml"/><Relationship Id="rId435" Type="http://schemas.openxmlformats.org/officeDocument/2006/relationships/customXml" Target="../ink/ink2501.xml"/><Relationship Id="rId281" Type="http://schemas.openxmlformats.org/officeDocument/2006/relationships/image" Target="../media/image2413.png"/><Relationship Id="rId502" Type="http://schemas.openxmlformats.org/officeDocument/2006/relationships/customXml" Target="../ink/ink2535.xml"/><Relationship Id="rId76" Type="http://schemas.openxmlformats.org/officeDocument/2006/relationships/customXml" Target="../ink/ink2321.xml"/><Relationship Id="rId141" Type="http://schemas.openxmlformats.org/officeDocument/2006/relationships/image" Target="../media/image2343.png"/><Relationship Id="rId379" Type="http://schemas.openxmlformats.org/officeDocument/2006/relationships/image" Target="../media/image2461.png"/><Relationship Id="rId586" Type="http://schemas.openxmlformats.org/officeDocument/2006/relationships/customXml" Target="../ink/ink2577.xml"/><Relationship Id="rId7" Type="http://schemas.openxmlformats.org/officeDocument/2006/relationships/image" Target="../media/image2276.png"/><Relationship Id="rId239" Type="http://schemas.openxmlformats.org/officeDocument/2006/relationships/image" Target="../media/image2392.png"/><Relationship Id="rId446" Type="http://schemas.openxmlformats.org/officeDocument/2006/relationships/image" Target="../media/image565.png"/><Relationship Id="rId292" Type="http://schemas.openxmlformats.org/officeDocument/2006/relationships/customXml" Target="../ink/ink2429.xml"/><Relationship Id="rId306" Type="http://schemas.openxmlformats.org/officeDocument/2006/relationships/customXml" Target="../ink/ink2436.xml"/><Relationship Id="rId87" Type="http://schemas.openxmlformats.org/officeDocument/2006/relationships/image" Target="../media/image2316.png"/><Relationship Id="rId513" Type="http://schemas.openxmlformats.org/officeDocument/2006/relationships/image" Target="../media/image2525.png"/><Relationship Id="rId597" Type="http://schemas.openxmlformats.org/officeDocument/2006/relationships/image" Target="../media/image2567.png"/><Relationship Id="rId152" Type="http://schemas.openxmlformats.org/officeDocument/2006/relationships/customXml" Target="../ink/ink2359.xml"/><Relationship Id="rId457" Type="http://schemas.openxmlformats.org/officeDocument/2006/relationships/customXml" Target="../ink/ink2512.xml"/><Relationship Id="rId14" Type="http://schemas.openxmlformats.org/officeDocument/2006/relationships/customXml" Target="../ink/ink2290.xml"/><Relationship Id="rId317" Type="http://schemas.openxmlformats.org/officeDocument/2006/relationships/image" Target="../media/image2430.png"/><Relationship Id="rId524" Type="http://schemas.openxmlformats.org/officeDocument/2006/relationships/customXml" Target="../ink/ink2546.xml"/><Relationship Id="rId98" Type="http://schemas.openxmlformats.org/officeDocument/2006/relationships/customXml" Target="../ink/ink2332.xml"/><Relationship Id="rId163" Type="http://schemas.openxmlformats.org/officeDocument/2006/relationships/image" Target="../media/image2354.png"/><Relationship Id="rId370" Type="http://schemas.openxmlformats.org/officeDocument/2006/relationships/customXml" Target="../ink/ink2468.xml"/><Relationship Id="rId230" Type="http://schemas.openxmlformats.org/officeDocument/2006/relationships/customXml" Target="../ink/ink2398.xml"/><Relationship Id="rId468" Type="http://schemas.openxmlformats.org/officeDocument/2006/relationships/customXml" Target="../ink/ink2518.xml"/><Relationship Id="rId25" Type="http://schemas.openxmlformats.org/officeDocument/2006/relationships/image" Target="../media/image2285.png"/><Relationship Id="rId67" Type="http://schemas.openxmlformats.org/officeDocument/2006/relationships/image" Target="../media/image2306.png"/><Relationship Id="rId272" Type="http://schemas.openxmlformats.org/officeDocument/2006/relationships/customXml" Target="../ink/ink2419.xml"/><Relationship Id="rId328" Type="http://schemas.openxmlformats.org/officeDocument/2006/relationships/customXml" Target="../ink/ink2447.xml"/><Relationship Id="rId535" Type="http://schemas.openxmlformats.org/officeDocument/2006/relationships/image" Target="../media/image2536.png"/><Relationship Id="rId577" Type="http://schemas.openxmlformats.org/officeDocument/2006/relationships/image" Target="../media/image2557.png"/><Relationship Id="rId132" Type="http://schemas.openxmlformats.org/officeDocument/2006/relationships/customXml" Target="../ink/ink2349.xml"/><Relationship Id="rId174" Type="http://schemas.openxmlformats.org/officeDocument/2006/relationships/customXml" Target="../ink/ink2370.xml"/><Relationship Id="rId381" Type="http://schemas.openxmlformats.org/officeDocument/2006/relationships/image" Target="../media/image2462.png"/><Relationship Id="rId602" Type="http://schemas.openxmlformats.org/officeDocument/2006/relationships/customXml" Target="../ink/ink2585.xml"/><Relationship Id="rId241" Type="http://schemas.openxmlformats.org/officeDocument/2006/relationships/image" Target="../media/image2393.png"/><Relationship Id="rId437" Type="http://schemas.openxmlformats.org/officeDocument/2006/relationships/customXml" Target="../ink/ink2502.xml"/><Relationship Id="rId479" Type="http://schemas.openxmlformats.org/officeDocument/2006/relationships/image" Target="../media/image2509.png"/><Relationship Id="rId36" Type="http://schemas.openxmlformats.org/officeDocument/2006/relationships/customXml" Target="../ink/ink2301.xml"/><Relationship Id="rId283" Type="http://schemas.openxmlformats.org/officeDocument/2006/relationships/image" Target="../media/image2414.png"/><Relationship Id="rId339" Type="http://schemas.openxmlformats.org/officeDocument/2006/relationships/image" Target="../media/image2441.png"/><Relationship Id="rId490" Type="http://schemas.openxmlformats.org/officeDocument/2006/relationships/customXml" Target="../ink/ink2529.xml"/><Relationship Id="rId504" Type="http://schemas.openxmlformats.org/officeDocument/2006/relationships/customXml" Target="../ink/ink2536.xml"/><Relationship Id="rId546" Type="http://schemas.openxmlformats.org/officeDocument/2006/relationships/customXml" Target="../ink/ink2557.xml"/><Relationship Id="rId78" Type="http://schemas.openxmlformats.org/officeDocument/2006/relationships/customXml" Target="../ink/ink2322.xml"/><Relationship Id="rId101" Type="http://schemas.openxmlformats.org/officeDocument/2006/relationships/image" Target="../media/image2323.png"/><Relationship Id="rId143" Type="http://schemas.openxmlformats.org/officeDocument/2006/relationships/image" Target="../media/image2344.png"/><Relationship Id="rId185" Type="http://schemas.openxmlformats.org/officeDocument/2006/relationships/image" Target="../media/image2365.png"/><Relationship Id="rId350" Type="http://schemas.openxmlformats.org/officeDocument/2006/relationships/customXml" Target="../ink/ink2458.xml"/><Relationship Id="rId406" Type="http://schemas.openxmlformats.org/officeDocument/2006/relationships/customXml" Target="../ink/ink2486.xml"/><Relationship Id="rId588" Type="http://schemas.openxmlformats.org/officeDocument/2006/relationships/customXml" Target="../ink/ink2578.xml"/><Relationship Id="rId9" Type="http://schemas.openxmlformats.org/officeDocument/2006/relationships/image" Target="../media/image2277.png"/><Relationship Id="rId210" Type="http://schemas.openxmlformats.org/officeDocument/2006/relationships/customXml" Target="../ink/ink2388.xml"/><Relationship Id="rId392" Type="http://schemas.openxmlformats.org/officeDocument/2006/relationships/customXml" Target="../ink/ink2479.xml"/><Relationship Id="rId448" Type="http://schemas.openxmlformats.org/officeDocument/2006/relationships/image" Target="../media/image2494.png"/><Relationship Id="rId252" Type="http://schemas.openxmlformats.org/officeDocument/2006/relationships/customXml" Target="../ink/ink2409.xml"/><Relationship Id="rId294" Type="http://schemas.openxmlformats.org/officeDocument/2006/relationships/customXml" Target="../ink/ink2430.xml"/><Relationship Id="rId308" Type="http://schemas.openxmlformats.org/officeDocument/2006/relationships/customXml" Target="../ink/ink2437.xml"/><Relationship Id="rId515" Type="http://schemas.openxmlformats.org/officeDocument/2006/relationships/image" Target="../media/image2526.png"/><Relationship Id="rId47" Type="http://schemas.openxmlformats.org/officeDocument/2006/relationships/image" Target="../media/image2296.png"/><Relationship Id="rId89" Type="http://schemas.openxmlformats.org/officeDocument/2006/relationships/image" Target="../media/image2317.png"/><Relationship Id="rId112" Type="http://schemas.openxmlformats.org/officeDocument/2006/relationships/customXml" Target="../ink/ink2339.xml"/><Relationship Id="rId154" Type="http://schemas.openxmlformats.org/officeDocument/2006/relationships/customXml" Target="../ink/ink2360.xml"/><Relationship Id="rId361" Type="http://schemas.openxmlformats.org/officeDocument/2006/relationships/image" Target="../media/image2452.png"/><Relationship Id="rId557" Type="http://schemas.openxmlformats.org/officeDocument/2006/relationships/image" Target="../media/image2547.png"/><Relationship Id="rId599" Type="http://schemas.openxmlformats.org/officeDocument/2006/relationships/image" Target="../media/image2568.png"/><Relationship Id="rId196" Type="http://schemas.openxmlformats.org/officeDocument/2006/relationships/customXml" Target="../ink/ink2381.xml"/><Relationship Id="rId417" Type="http://schemas.openxmlformats.org/officeDocument/2006/relationships/image" Target="../media/image2480.png"/><Relationship Id="rId459" Type="http://schemas.openxmlformats.org/officeDocument/2006/relationships/customXml" Target="../ink/ink2513.xml"/><Relationship Id="rId16" Type="http://schemas.openxmlformats.org/officeDocument/2006/relationships/customXml" Target="../ink/ink2291.xml"/><Relationship Id="rId221" Type="http://schemas.openxmlformats.org/officeDocument/2006/relationships/image" Target="../media/image2383.png"/><Relationship Id="rId263" Type="http://schemas.openxmlformats.org/officeDocument/2006/relationships/image" Target="../media/image2404.png"/><Relationship Id="rId319" Type="http://schemas.openxmlformats.org/officeDocument/2006/relationships/image" Target="../media/image2431.png"/><Relationship Id="rId470" Type="http://schemas.openxmlformats.org/officeDocument/2006/relationships/customXml" Target="../ink/ink2519.xml"/><Relationship Id="rId526" Type="http://schemas.openxmlformats.org/officeDocument/2006/relationships/customXml" Target="../ink/ink2547.xml"/><Relationship Id="rId58" Type="http://schemas.openxmlformats.org/officeDocument/2006/relationships/customXml" Target="../ink/ink2312.xml"/><Relationship Id="rId123" Type="http://schemas.openxmlformats.org/officeDocument/2006/relationships/image" Target="../media/image2334.png"/><Relationship Id="rId330" Type="http://schemas.openxmlformats.org/officeDocument/2006/relationships/customXml" Target="../ink/ink2448.xml"/><Relationship Id="rId568" Type="http://schemas.openxmlformats.org/officeDocument/2006/relationships/customXml" Target="../ink/ink2568.xml"/><Relationship Id="rId165" Type="http://schemas.openxmlformats.org/officeDocument/2006/relationships/image" Target="../media/image2355.png"/><Relationship Id="rId372" Type="http://schemas.openxmlformats.org/officeDocument/2006/relationships/customXml" Target="../ink/ink2469.xml"/><Relationship Id="rId428" Type="http://schemas.openxmlformats.org/officeDocument/2006/relationships/customXml" Target="../ink/ink2497.xml"/><Relationship Id="rId232" Type="http://schemas.openxmlformats.org/officeDocument/2006/relationships/customXml" Target="../ink/ink2399.xml"/><Relationship Id="rId274" Type="http://schemas.openxmlformats.org/officeDocument/2006/relationships/customXml" Target="../ink/ink2420.xml"/><Relationship Id="rId481" Type="http://schemas.openxmlformats.org/officeDocument/2006/relationships/image" Target="../media/image1626.png"/><Relationship Id="rId27" Type="http://schemas.openxmlformats.org/officeDocument/2006/relationships/image" Target="../media/image2286.png"/><Relationship Id="rId69" Type="http://schemas.openxmlformats.org/officeDocument/2006/relationships/image" Target="../media/image2307.png"/><Relationship Id="rId134" Type="http://schemas.openxmlformats.org/officeDocument/2006/relationships/customXml" Target="../ink/ink2350.xml"/><Relationship Id="rId537" Type="http://schemas.openxmlformats.org/officeDocument/2006/relationships/image" Target="../media/image2537.png"/><Relationship Id="rId579" Type="http://schemas.openxmlformats.org/officeDocument/2006/relationships/image" Target="../media/image2558.png"/><Relationship Id="rId80" Type="http://schemas.openxmlformats.org/officeDocument/2006/relationships/customXml" Target="../ink/ink2323.xml"/><Relationship Id="rId176" Type="http://schemas.openxmlformats.org/officeDocument/2006/relationships/customXml" Target="../ink/ink2371.xml"/><Relationship Id="rId341" Type="http://schemas.openxmlformats.org/officeDocument/2006/relationships/image" Target="../media/image2442.png"/><Relationship Id="rId383" Type="http://schemas.openxmlformats.org/officeDocument/2006/relationships/image" Target="../media/image2463.png"/><Relationship Id="rId439" Type="http://schemas.openxmlformats.org/officeDocument/2006/relationships/customXml" Target="../ink/ink2503.xml"/><Relationship Id="rId590" Type="http://schemas.openxmlformats.org/officeDocument/2006/relationships/customXml" Target="../ink/ink2579.xml"/><Relationship Id="rId604" Type="http://schemas.openxmlformats.org/officeDocument/2006/relationships/customXml" Target="../ink/ink2586.xml"/><Relationship Id="rId201" Type="http://schemas.openxmlformats.org/officeDocument/2006/relationships/image" Target="../media/image2373.png"/><Relationship Id="rId243" Type="http://schemas.openxmlformats.org/officeDocument/2006/relationships/image" Target="../media/image2394.png"/><Relationship Id="rId285" Type="http://schemas.openxmlformats.org/officeDocument/2006/relationships/image" Target="../media/image2415.png"/><Relationship Id="rId450" Type="http://schemas.openxmlformats.org/officeDocument/2006/relationships/image" Target="../media/image2495.png"/><Relationship Id="rId506" Type="http://schemas.openxmlformats.org/officeDocument/2006/relationships/customXml" Target="../ink/ink2537.xml"/><Relationship Id="rId38" Type="http://schemas.openxmlformats.org/officeDocument/2006/relationships/customXml" Target="../ink/ink2302.xml"/><Relationship Id="rId103" Type="http://schemas.openxmlformats.org/officeDocument/2006/relationships/image" Target="../media/image2324.png"/><Relationship Id="rId310" Type="http://schemas.openxmlformats.org/officeDocument/2006/relationships/customXml" Target="../ink/ink2438.xml"/><Relationship Id="rId492" Type="http://schemas.openxmlformats.org/officeDocument/2006/relationships/customXml" Target="../ink/ink2530.xml"/><Relationship Id="rId548" Type="http://schemas.openxmlformats.org/officeDocument/2006/relationships/customXml" Target="../ink/ink2558.xml"/><Relationship Id="rId91" Type="http://schemas.openxmlformats.org/officeDocument/2006/relationships/image" Target="../media/image2318.png"/><Relationship Id="rId145" Type="http://schemas.openxmlformats.org/officeDocument/2006/relationships/image" Target="../media/image2345.png"/><Relationship Id="rId187" Type="http://schemas.openxmlformats.org/officeDocument/2006/relationships/image" Target="../media/image2366.png"/><Relationship Id="rId352" Type="http://schemas.openxmlformats.org/officeDocument/2006/relationships/customXml" Target="../ink/ink2459.xml"/><Relationship Id="rId394" Type="http://schemas.openxmlformats.org/officeDocument/2006/relationships/customXml" Target="../ink/ink2480.xml"/><Relationship Id="rId408" Type="http://schemas.openxmlformats.org/officeDocument/2006/relationships/customXml" Target="../ink/ink2487.xml"/><Relationship Id="rId212" Type="http://schemas.openxmlformats.org/officeDocument/2006/relationships/customXml" Target="../ink/ink2389.xml"/><Relationship Id="rId254" Type="http://schemas.openxmlformats.org/officeDocument/2006/relationships/customXml" Target="../ink/ink2410.xml"/><Relationship Id="rId49" Type="http://schemas.openxmlformats.org/officeDocument/2006/relationships/image" Target="../media/image2297.png"/><Relationship Id="rId114" Type="http://schemas.openxmlformats.org/officeDocument/2006/relationships/customXml" Target="../ink/ink2340.xml"/><Relationship Id="rId296" Type="http://schemas.openxmlformats.org/officeDocument/2006/relationships/customXml" Target="../ink/ink2431.xml"/><Relationship Id="rId461" Type="http://schemas.openxmlformats.org/officeDocument/2006/relationships/customXml" Target="../ink/ink2514.xml"/><Relationship Id="rId517" Type="http://schemas.openxmlformats.org/officeDocument/2006/relationships/image" Target="../media/image2527.png"/><Relationship Id="rId559" Type="http://schemas.openxmlformats.org/officeDocument/2006/relationships/image" Target="../media/image2548.png"/><Relationship Id="rId60" Type="http://schemas.openxmlformats.org/officeDocument/2006/relationships/customXml" Target="../ink/ink2313.xml"/><Relationship Id="rId156" Type="http://schemas.openxmlformats.org/officeDocument/2006/relationships/customXml" Target="../ink/ink2361.xml"/><Relationship Id="rId198" Type="http://schemas.openxmlformats.org/officeDocument/2006/relationships/customXml" Target="../ink/ink2382.xml"/><Relationship Id="rId321" Type="http://schemas.openxmlformats.org/officeDocument/2006/relationships/image" Target="../media/image2432.png"/><Relationship Id="rId363" Type="http://schemas.openxmlformats.org/officeDocument/2006/relationships/image" Target="../media/image2453.png"/><Relationship Id="rId419" Type="http://schemas.openxmlformats.org/officeDocument/2006/relationships/image" Target="../media/image2481.png"/><Relationship Id="rId570" Type="http://schemas.openxmlformats.org/officeDocument/2006/relationships/customXml" Target="../ink/ink2569.xml"/><Relationship Id="rId223" Type="http://schemas.openxmlformats.org/officeDocument/2006/relationships/image" Target="../media/image2384.png"/><Relationship Id="rId430" Type="http://schemas.openxmlformats.org/officeDocument/2006/relationships/customXml" Target="../ink/ink2498.xml"/><Relationship Id="rId18" Type="http://schemas.openxmlformats.org/officeDocument/2006/relationships/customXml" Target="../ink/ink2292.xml"/><Relationship Id="rId265" Type="http://schemas.openxmlformats.org/officeDocument/2006/relationships/image" Target="../media/image2405.png"/><Relationship Id="rId472" Type="http://schemas.openxmlformats.org/officeDocument/2006/relationships/customXml" Target="../ink/ink2520.xml"/><Relationship Id="rId528" Type="http://schemas.openxmlformats.org/officeDocument/2006/relationships/customXml" Target="../ink/ink2548.xml"/><Relationship Id="rId125" Type="http://schemas.openxmlformats.org/officeDocument/2006/relationships/image" Target="../media/image2335.png"/><Relationship Id="rId167" Type="http://schemas.openxmlformats.org/officeDocument/2006/relationships/image" Target="../media/image2356.png"/><Relationship Id="rId332" Type="http://schemas.openxmlformats.org/officeDocument/2006/relationships/customXml" Target="../ink/ink2449.xml"/><Relationship Id="rId374" Type="http://schemas.openxmlformats.org/officeDocument/2006/relationships/customXml" Target="../ink/ink2470.xml"/><Relationship Id="rId581" Type="http://schemas.openxmlformats.org/officeDocument/2006/relationships/image" Target="../media/image2559.png"/><Relationship Id="rId71" Type="http://schemas.openxmlformats.org/officeDocument/2006/relationships/image" Target="../media/image2308.png"/><Relationship Id="rId234" Type="http://schemas.openxmlformats.org/officeDocument/2006/relationships/customXml" Target="../ink/ink2400.xml"/><Relationship Id="rId2" Type="http://schemas.openxmlformats.org/officeDocument/2006/relationships/customXml" Target="../ink/ink2284.xml"/><Relationship Id="rId29" Type="http://schemas.openxmlformats.org/officeDocument/2006/relationships/image" Target="../media/image2287.png"/><Relationship Id="rId276" Type="http://schemas.openxmlformats.org/officeDocument/2006/relationships/customXml" Target="../ink/ink2421.xml"/><Relationship Id="rId441" Type="http://schemas.openxmlformats.org/officeDocument/2006/relationships/customXml" Target="../ink/ink2504.xml"/><Relationship Id="rId483" Type="http://schemas.openxmlformats.org/officeDocument/2006/relationships/image" Target="../media/image2510.png"/><Relationship Id="rId539" Type="http://schemas.openxmlformats.org/officeDocument/2006/relationships/image" Target="../media/image2538.png"/><Relationship Id="rId40" Type="http://schemas.openxmlformats.org/officeDocument/2006/relationships/customXml" Target="../ink/ink2303.xml"/><Relationship Id="rId136" Type="http://schemas.openxmlformats.org/officeDocument/2006/relationships/customXml" Target="../ink/ink2351.xml"/><Relationship Id="rId178" Type="http://schemas.openxmlformats.org/officeDocument/2006/relationships/customXml" Target="../ink/ink2372.xml"/><Relationship Id="rId301" Type="http://schemas.openxmlformats.org/officeDocument/2006/relationships/image" Target="../media/image2423.png"/><Relationship Id="rId343" Type="http://schemas.openxmlformats.org/officeDocument/2006/relationships/image" Target="../media/image2443.png"/><Relationship Id="rId550" Type="http://schemas.openxmlformats.org/officeDocument/2006/relationships/customXml" Target="../ink/ink2559.xml"/><Relationship Id="rId82" Type="http://schemas.openxmlformats.org/officeDocument/2006/relationships/customXml" Target="../ink/ink2324.xml"/><Relationship Id="rId203" Type="http://schemas.openxmlformats.org/officeDocument/2006/relationships/image" Target="../media/image2374.png"/><Relationship Id="rId385" Type="http://schemas.openxmlformats.org/officeDocument/2006/relationships/image" Target="../media/image2464.png"/><Relationship Id="rId592" Type="http://schemas.openxmlformats.org/officeDocument/2006/relationships/customXml" Target="../ink/ink2580.xml"/><Relationship Id="rId606" Type="http://schemas.openxmlformats.org/officeDocument/2006/relationships/customXml" Target="../ink/ink2587.xml"/><Relationship Id="rId245" Type="http://schemas.openxmlformats.org/officeDocument/2006/relationships/image" Target="../media/image2395.png"/><Relationship Id="rId287" Type="http://schemas.openxmlformats.org/officeDocument/2006/relationships/image" Target="../media/image2416.png"/><Relationship Id="rId410" Type="http://schemas.openxmlformats.org/officeDocument/2006/relationships/customXml" Target="../ink/ink2488.xml"/><Relationship Id="rId452" Type="http://schemas.openxmlformats.org/officeDocument/2006/relationships/image" Target="../media/image2496.png"/><Relationship Id="rId494" Type="http://schemas.openxmlformats.org/officeDocument/2006/relationships/customXml" Target="../ink/ink2531.xml"/><Relationship Id="rId508" Type="http://schemas.openxmlformats.org/officeDocument/2006/relationships/customXml" Target="../ink/ink2538.xml"/><Relationship Id="rId105" Type="http://schemas.openxmlformats.org/officeDocument/2006/relationships/image" Target="../media/image2325.png"/><Relationship Id="rId147" Type="http://schemas.openxmlformats.org/officeDocument/2006/relationships/image" Target="../media/image2346.png"/><Relationship Id="rId312" Type="http://schemas.openxmlformats.org/officeDocument/2006/relationships/customXml" Target="../ink/ink2439.xml"/><Relationship Id="rId354" Type="http://schemas.openxmlformats.org/officeDocument/2006/relationships/customXml" Target="../ink/ink2460.xml"/><Relationship Id="rId51" Type="http://schemas.openxmlformats.org/officeDocument/2006/relationships/image" Target="../media/image2298.png"/><Relationship Id="rId93" Type="http://schemas.openxmlformats.org/officeDocument/2006/relationships/image" Target="../media/image2319.png"/><Relationship Id="rId189" Type="http://schemas.openxmlformats.org/officeDocument/2006/relationships/image" Target="../media/image2367.png"/><Relationship Id="rId396" Type="http://schemas.openxmlformats.org/officeDocument/2006/relationships/customXml" Target="../ink/ink2481.xml"/><Relationship Id="rId561" Type="http://schemas.openxmlformats.org/officeDocument/2006/relationships/image" Target="../media/image2549.png"/><Relationship Id="rId214" Type="http://schemas.openxmlformats.org/officeDocument/2006/relationships/customXml" Target="../ink/ink2390.xml"/><Relationship Id="rId256" Type="http://schemas.openxmlformats.org/officeDocument/2006/relationships/customXml" Target="../ink/ink2411.xml"/><Relationship Id="rId298" Type="http://schemas.openxmlformats.org/officeDocument/2006/relationships/customXml" Target="../ink/ink2432.xml"/><Relationship Id="rId421" Type="http://schemas.openxmlformats.org/officeDocument/2006/relationships/image" Target="../media/image2482.png"/><Relationship Id="rId463" Type="http://schemas.openxmlformats.org/officeDocument/2006/relationships/customXml" Target="../ink/ink2515.xml"/><Relationship Id="rId519" Type="http://schemas.openxmlformats.org/officeDocument/2006/relationships/image" Target="../media/image2528.png"/><Relationship Id="rId116" Type="http://schemas.openxmlformats.org/officeDocument/2006/relationships/customXml" Target="../ink/ink2341.xml"/><Relationship Id="rId158" Type="http://schemas.openxmlformats.org/officeDocument/2006/relationships/customXml" Target="../ink/ink2362.xml"/><Relationship Id="rId323" Type="http://schemas.openxmlformats.org/officeDocument/2006/relationships/image" Target="../media/image2433.png"/><Relationship Id="rId530" Type="http://schemas.openxmlformats.org/officeDocument/2006/relationships/customXml" Target="../ink/ink2549.xml"/><Relationship Id="rId20" Type="http://schemas.openxmlformats.org/officeDocument/2006/relationships/customXml" Target="../ink/ink2293.xml"/><Relationship Id="rId62" Type="http://schemas.openxmlformats.org/officeDocument/2006/relationships/customXml" Target="../ink/ink2314.xml"/><Relationship Id="rId365" Type="http://schemas.openxmlformats.org/officeDocument/2006/relationships/image" Target="../media/image2454.png"/><Relationship Id="rId572" Type="http://schemas.openxmlformats.org/officeDocument/2006/relationships/customXml" Target="../ink/ink2570.xml"/><Relationship Id="rId225" Type="http://schemas.openxmlformats.org/officeDocument/2006/relationships/image" Target="../media/image2385.png"/><Relationship Id="rId267" Type="http://schemas.openxmlformats.org/officeDocument/2006/relationships/image" Target="../media/image2406.png"/><Relationship Id="rId432" Type="http://schemas.openxmlformats.org/officeDocument/2006/relationships/image" Target="../media/image2487.png"/><Relationship Id="rId474" Type="http://schemas.openxmlformats.org/officeDocument/2006/relationships/customXml" Target="../ink/ink2521.xml"/><Relationship Id="rId127" Type="http://schemas.openxmlformats.org/officeDocument/2006/relationships/image" Target="../media/image2336.png"/><Relationship Id="rId31" Type="http://schemas.openxmlformats.org/officeDocument/2006/relationships/image" Target="../media/image2288.png"/><Relationship Id="rId73" Type="http://schemas.openxmlformats.org/officeDocument/2006/relationships/image" Target="../media/image2309.png"/><Relationship Id="rId169" Type="http://schemas.openxmlformats.org/officeDocument/2006/relationships/image" Target="../media/image2357.png"/><Relationship Id="rId334" Type="http://schemas.openxmlformats.org/officeDocument/2006/relationships/customXml" Target="../ink/ink2450.xml"/><Relationship Id="rId376" Type="http://schemas.openxmlformats.org/officeDocument/2006/relationships/customXml" Target="../ink/ink2471.xml"/><Relationship Id="rId541" Type="http://schemas.openxmlformats.org/officeDocument/2006/relationships/image" Target="../media/image2539.png"/><Relationship Id="rId583" Type="http://schemas.openxmlformats.org/officeDocument/2006/relationships/image" Target="../media/image2560.png"/><Relationship Id="rId4" Type="http://schemas.openxmlformats.org/officeDocument/2006/relationships/customXml" Target="../ink/ink2285.xml"/><Relationship Id="rId180" Type="http://schemas.openxmlformats.org/officeDocument/2006/relationships/customXml" Target="../ink/ink2373.xml"/><Relationship Id="rId236" Type="http://schemas.openxmlformats.org/officeDocument/2006/relationships/customXml" Target="../ink/ink2401.xml"/><Relationship Id="rId278" Type="http://schemas.openxmlformats.org/officeDocument/2006/relationships/customXml" Target="../ink/ink2422.xml"/><Relationship Id="rId401" Type="http://schemas.openxmlformats.org/officeDocument/2006/relationships/image" Target="../media/image2472.png"/><Relationship Id="rId443" Type="http://schemas.openxmlformats.org/officeDocument/2006/relationships/customXml" Target="../ink/ink2505.xml"/><Relationship Id="rId303" Type="http://schemas.openxmlformats.org/officeDocument/2006/relationships/image" Target="../media/image2424.png"/><Relationship Id="rId485" Type="http://schemas.openxmlformats.org/officeDocument/2006/relationships/image" Target="../media/image2511.png"/><Relationship Id="rId42" Type="http://schemas.openxmlformats.org/officeDocument/2006/relationships/customXml" Target="../ink/ink2304.xml"/><Relationship Id="rId84" Type="http://schemas.openxmlformats.org/officeDocument/2006/relationships/customXml" Target="../ink/ink2325.xml"/><Relationship Id="rId138" Type="http://schemas.openxmlformats.org/officeDocument/2006/relationships/customXml" Target="../ink/ink2352.xml"/><Relationship Id="rId345" Type="http://schemas.openxmlformats.org/officeDocument/2006/relationships/image" Target="../media/image2444.png"/><Relationship Id="rId387" Type="http://schemas.openxmlformats.org/officeDocument/2006/relationships/image" Target="../media/image2465.png"/><Relationship Id="rId510" Type="http://schemas.openxmlformats.org/officeDocument/2006/relationships/customXml" Target="../ink/ink2539.xml"/><Relationship Id="rId552" Type="http://schemas.openxmlformats.org/officeDocument/2006/relationships/customXml" Target="../ink/ink2560.xml"/><Relationship Id="rId594" Type="http://schemas.openxmlformats.org/officeDocument/2006/relationships/customXml" Target="../ink/ink2581.xml"/><Relationship Id="rId608" Type="http://schemas.openxmlformats.org/officeDocument/2006/relationships/customXml" Target="../ink/ink2588.xml"/><Relationship Id="rId191" Type="http://schemas.openxmlformats.org/officeDocument/2006/relationships/image" Target="../media/image2368.png"/><Relationship Id="rId205" Type="http://schemas.openxmlformats.org/officeDocument/2006/relationships/image" Target="../media/image2375.png"/><Relationship Id="rId247" Type="http://schemas.openxmlformats.org/officeDocument/2006/relationships/image" Target="../media/image2396.png"/><Relationship Id="rId412" Type="http://schemas.openxmlformats.org/officeDocument/2006/relationships/customXml" Target="../ink/ink2489.xml"/><Relationship Id="rId107" Type="http://schemas.openxmlformats.org/officeDocument/2006/relationships/image" Target="../media/image2326.png"/><Relationship Id="rId289" Type="http://schemas.openxmlformats.org/officeDocument/2006/relationships/image" Target="../media/image2417.png"/><Relationship Id="rId454" Type="http://schemas.openxmlformats.org/officeDocument/2006/relationships/image" Target="../media/image2497.png"/><Relationship Id="rId496" Type="http://schemas.openxmlformats.org/officeDocument/2006/relationships/customXml" Target="../ink/ink2532.xml"/><Relationship Id="rId11" Type="http://schemas.openxmlformats.org/officeDocument/2006/relationships/image" Target="../media/image2278.png"/><Relationship Id="rId53" Type="http://schemas.openxmlformats.org/officeDocument/2006/relationships/image" Target="../media/image2299.png"/><Relationship Id="rId149" Type="http://schemas.openxmlformats.org/officeDocument/2006/relationships/image" Target="../media/image2347.png"/><Relationship Id="rId314" Type="http://schemas.openxmlformats.org/officeDocument/2006/relationships/customXml" Target="../ink/ink2440.xml"/><Relationship Id="rId356" Type="http://schemas.openxmlformats.org/officeDocument/2006/relationships/customXml" Target="../ink/ink2461.xml"/><Relationship Id="rId398" Type="http://schemas.openxmlformats.org/officeDocument/2006/relationships/customXml" Target="../ink/ink2482.xml"/><Relationship Id="rId521" Type="http://schemas.openxmlformats.org/officeDocument/2006/relationships/image" Target="../media/image2529.png"/><Relationship Id="rId563" Type="http://schemas.openxmlformats.org/officeDocument/2006/relationships/image" Target="../media/image2550.png"/><Relationship Id="rId95" Type="http://schemas.openxmlformats.org/officeDocument/2006/relationships/image" Target="../media/image2320.png"/><Relationship Id="rId160" Type="http://schemas.openxmlformats.org/officeDocument/2006/relationships/customXml" Target="../ink/ink2363.xml"/><Relationship Id="rId216" Type="http://schemas.openxmlformats.org/officeDocument/2006/relationships/customXml" Target="../ink/ink2391.xml"/><Relationship Id="rId423" Type="http://schemas.openxmlformats.org/officeDocument/2006/relationships/image" Target="../media/image2483.png"/><Relationship Id="rId258" Type="http://schemas.openxmlformats.org/officeDocument/2006/relationships/customXml" Target="../ink/ink2412.xml"/><Relationship Id="rId465" Type="http://schemas.openxmlformats.org/officeDocument/2006/relationships/customXml" Target="../ink/ink2516.xml"/><Relationship Id="rId22" Type="http://schemas.openxmlformats.org/officeDocument/2006/relationships/customXml" Target="../ink/ink2294.xml"/><Relationship Id="rId64" Type="http://schemas.openxmlformats.org/officeDocument/2006/relationships/customXml" Target="../ink/ink2315.xml"/><Relationship Id="rId118" Type="http://schemas.openxmlformats.org/officeDocument/2006/relationships/customXml" Target="../ink/ink2342.xml"/><Relationship Id="rId325" Type="http://schemas.openxmlformats.org/officeDocument/2006/relationships/image" Target="../media/image2434.png"/><Relationship Id="rId367" Type="http://schemas.openxmlformats.org/officeDocument/2006/relationships/image" Target="../media/image2455.png"/><Relationship Id="rId532" Type="http://schemas.openxmlformats.org/officeDocument/2006/relationships/customXml" Target="../ink/ink2550.xml"/><Relationship Id="rId574" Type="http://schemas.openxmlformats.org/officeDocument/2006/relationships/customXml" Target="../ink/ink2571.xml"/><Relationship Id="rId171" Type="http://schemas.openxmlformats.org/officeDocument/2006/relationships/image" Target="../media/image2358.png"/><Relationship Id="rId227" Type="http://schemas.openxmlformats.org/officeDocument/2006/relationships/image" Target="../media/image2386.png"/><Relationship Id="rId269" Type="http://schemas.openxmlformats.org/officeDocument/2006/relationships/image" Target="../media/image2407.png"/><Relationship Id="rId434" Type="http://schemas.openxmlformats.org/officeDocument/2006/relationships/image" Target="../media/image2488.png"/><Relationship Id="rId476" Type="http://schemas.openxmlformats.org/officeDocument/2006/relationships/customXml" Target="../ink/ink2522.xml"/><Relationship Id="rId33" Type="http://schemas.openxmlformats.org/officeDocument/2006/relationships/image" Target="../media/image2289.png"/><Relationship Id="rId129" Type="http://schemas.openxmlformats.org/officeDocument/2006/relationships/image" Target="../media/image2337.png"/><Relationship Id="rId280" Type="http://schemas.openxmlformats.org/officeDocument/2006/relationships/customXml" Target="../ink/ink2423.xml"/><Relationship Id="rId336" Type="http://schemas.openxmlformats.org/officeDocument/2006/relationships/customXml" Target="../ink/ink2451.xml"/><Relationship Id="rId501" Type="http://schemas.openxmlformats.org/officeDocument/2006/relationships/image" Target="../media/image2519.png"/><Relationship Id="rId543" Type="http://schemas.openxmlformats.org/officeDocument/2006/relationships/image" Target="../media/image2540.png"/><Relationship Id="rId75" Type="http://schemas.openxmlformats.org/officeDocument/2006/relationships/image" Target="../media/image2310.png"/><Relationship Id="rId140" Type="http://schemas.openxmlformats.org/officeDocument/2006/relationships/customXml" Target="../ink/ink2353.xml"/><Relationship Id="rId182" Type="http://schemas.openxmlformats.org/officeDocument/2006/relationships/customXml" Target="../ink/ink2374.xml"/><Relationship Id="rId378" Type="http://schemas.openxmlformats.org/officeDocument/2006/relationships/customXml" Target="../ink/ink2472.xml"/><Relationship Id="rId403" Type="http://schemas.openxmlformats.org/officeDocument/2006/relationships/image" Target="../media/image2473.png"/><Relationship Id="rId585" Type="http://schemas.openxmlformats.org/officeDocument/2006/relationships/image" Target="../media/image2561.png"/><Relationship Id="rId6" Type="http://schemas.openxmlformats.org/officeDocument/2006/relationships/customXml" Target="../ink/ink2286.xml"/><Relationship Id="rId238" Type="http://schemas.openxmlformats.org/officeDocument/2006/relationships/customXml" Target="../ink/ink2402.xml"/><Relationship Id="rId445" Type="http://schemas.openxmlformats.org/officeDocument/2006/relationships/customXml" Target="../ink/ink2506.xml"/><Relationship Id="rId487" Type="http://schemas.openxmlformats.org/officeDocument/2006/relationships/image" Target="../media/image2512.png"/><Relationship Id="rId291" Type="http://schemas.openxmlformats.org/officeDocument/2006/relationships/image" Target="../media/image2418.png"/><Relationship Id="rId305" Type="http://schemas.openxmlformats.org/officeDocument/2006/relationships/image" Target="../media/image2425.png"/><Relationship Id="rId347" Type="http://schemas.openxmlformats.org/officeDocument/2006/relationships/image" Target="../media/image2445.png"/><Relationship Id="rId512" Type="http://schemas.openxmlformats.org/officeDocument/2006/relationships/customXml" Target="../ink/ink2540.xml"/><Relationship Id="rId44" Type="http://schemas.openxmlformats.org/officeDocument/2006/relationships/customXml" Target="../ink/ink2305.xml"/><Relationship Id="rId86" Type="http://schemas.openxmlformats.org/officeDocument/2006/relationships/customXml" Target="../ink/ink2326.xml"/><Relationship Id="rId151" Type="http://schemas.openxmlformats.org/officeDocument/2006/relationships/image" Target="../media/image2348.png"/><Relationship Id="rId389" Type="http://schemas.openxmlformats.org/officeDocument/2006/relationships/image" Target="../media/image2466.png"/><Relationship Id="rId554" Type="http://schemas.openxmlformats.org/officeDocument/2006/relationships/customXml" Target="../ink/ink2561.xml"/><Relationship Id="rId596" Type="http://schemas.openxmlformats.org/officeDocument/2006/relationships/customXml" Target="../ink/ink2582.xml"/><Relationship Id="rId193" Type="http://schemas.openxmlformats.org/officeDocument/2006/relationships/image" Target="../media/image2369.png"/><Relationship Id="rId207" Type="http://schemas.openxmlformats.org/officeDocument/2006/relationships/image" Target="../media/image2376.png"/><Relationship Id="rId249" Type="http://schemas.openxmlformats.org/officeDocument/2006/relationships/image" Target="../media/image2397.png"/><Relationship Id="rId414" Type="http://schemas.openxmlformats.org/officeDocument/2006/relationships/customXml" Target="../ink/ink2490.xml"/><Relationship Id="rId456" Type="http://schemas.openxmlformats.org/officeDocument/2006/relationships/image" Target="../media/image2498.png"/><Relationship Id="rId498" Type="http://schemas.openxmlformats.org/officeDocument/2006/relationships/customXml" Target="../ink/ink2533.xml"/><Relationship Id="rId13" Type="http://schemas.openxmlformats.org/officeDocument/2006/relationships/image" Target="../media/image2279.png"/><Relationship Id="rId109" Type="http://schemas.openxmlformats.org/officeDocument/2006/relationships/image" Target="../media/image2327.png"/><Relationship Id="rId260" Type="http://schemas.openxmlformats.org/officeDocument/2006/relationships/customXml" Target="../ink/ink2413.xml"/><Relationship Id="rId316" Type="http://schemas.openxmlformats.org/officeDocument/2006/relationships/customXml" Target="../ink/ink2441.xml"/><Relationship Id="rId523" Type="http://schemas.openxmlformats.org/officeDocument/2006/relationships/image" Target="../media/image2530.png"/><Relationship Id="rId55" Type="http://schemas.openxmlformats.org/officeDocument/2006/relationships/image" Target="../media/image2300.png"/><Relationship Id="rId97" Type="http://schemas.openxmlformats.org/officeDocument/2006/relationships/image" Target="../media/image2321.png"/><Relationship Id="rId120" Type="http://schemas.openxmlformats.org/officeDocument/2006/relationships/customXml" Target="../ink/ink2343.xml"/><Relationship Id="rId358" Type="http://schemas.openxmlformats.org/officeDocument/2006/relationships/customXml" Target="../ink/ink2462.xml"/><Relationship Id="rId565" Type="http://schemas.openxmlformats.org/officeDocument/2006/relationships/image" Target="../media/image2551.png"/><Relationship Id="rId162" Type="http://schemas.openxmlformats.org/officeDocument/2006/relationships/customXml" Target="../ink/ink2364.xml"/><Relationship Id="rId218" Type="http://schemas.openxmlformats.org/officeDocument/2006/relationships/customXml" Target="../ink/ink2392.xml"/><Relationship Id="rId425" Type="http://schemas.openxmlformats.org/officeDocument/2006/relationships/image" Target="../media/image2484.png"/><Relationship Id="rId467" Type="http://schemas.openxmlformats.org/officeDocument/2006/relationships/customXml" Target="../ink/ink2517.xml"/><Relationship Id="rId271" Type="http://schemas.openxmlformats.org/officeDocument/2006/relationships/image" Target="../media/image2408.png"/><Relationship Id="rId24" Type="http://schemas.openxmlformats.org/officeDocument/2006/relationships/customXml" Target="../ink/ink2295.xml"/><Relationship Id="rId66" Type="http://schemas.openxmlformats.org/officeDocument/2006/relationships/customXml" Target="../ink/ink2316.xml"/><Relationship Id="rId131" Type="http://schemas.openxmlformats.org/officeDocument/2006/relationships/image" Target="../media/image2338.png"/><Relationship Id="rId327" Type="http://schemas.openxmlformats.org/officeDocument/2006/relationships/image" Target="../media/image2435.png"/><Relationship Id="rId369" Type="http://schemas.openxmlformats.org/officeDocument/2006/relationships/image" Target="../media/image2456.png"/><Relationship Id="rId534" Type="http://schemas.openxmlformats.org/officeDocument/2006/relationships/customXml" Target="../ink/ink2551.xml"/><Relationship Id="rId576" Type="http://schemas.openxmlformats.org/officeDocument/2006/relationships/customXml" Target="../ink/ink2572.xml"/><Relationship Id="rId173" Type="http://schemas.openxmlformats.org/officeDocument/2006/relationships/image" Target="../media/image2359.png"/><Relationship Id="rId229" Type="http://schemas.openxmlformats.org/officeDocument/2006/relationships/image" Target="../media/image2387.png"/><Relationship Id="rId380" Type="http://schemas.openxmlformats.org/officeDocument/2006/relationships/customXml" Target="../ink/ink2473.xml"/><Relationship Id="rId436" Type="http://schemas.openxmlformats.org/officeDocument/2006/relationships/image" Target="../media/image2489.png"/><Relationship Id="rId601" Type="http://schemas.openxmlformats.org/officeDocument/2006/relationships/image" Target="../media/image2569.png"/><Relationship Id="rId240" Type="http://schemas.openxmlformats.org/officeDocument/2006/relationships/customXml" Target="../ink/ink2403.xml"/><Relationship Id="rId478" Type="http://schemas.openxmlformats.org/officeDocument/2006/relationships/customXml" Target="../ink/ink2523.xml"/><Relationship Id="rId35" Type="http://schemas.openxmlformats.org/officeDocument/2006/relationships/image" Target="../media/image2290.png"/><Relationship Id="rId77" Type="http://schemas.openxmlformats.org/officeDocument/2006/relationships/image" Target="../media/image2311.png"/><Relationship Id="rId100" Type="http://schemas.openxmlformats.org/officeDocument/2006/relationships/customXml" Target="../ink/ink2333.xml"/><Relationship Id="rId282" Type="http://schemas.openxmlformats.org/officeDocument/2006/relationships/customXml" Target="../ink/ink2424.xml"/><Relationship Id="rId338" Type="http://schemas.openxmlformats.org/officeDocument/2006/relationships/customXml" Target="../ink/ink2452.xml"/><Relationship Id="rId503" Type="http://schemas.openxmlformats.org/officeDocument/2006/relationships/image" Target="../media/image2520.png"/><Relationship Id="rId545" Type="http://schemas.openxmlformats.org/officeDocument/2006/relationships/image" Target="../media/image2541.png"/><Relationship Id="rId587" Type="http://schemas.openxmlformats.org/officeDocument/2006/relationships/image" Target="../media/image2562.png"/><Relationship Id="rId8" Type="http://schemas.openxmlformats.org/officeDocument/2006/relationships/customXml" Target="../ink/ink2287.xml"/><Relationship Id="rId142" Type="http://schemas.openxmlformats.org/officeDocument/2006/relationships/customXml" Target="../ink/ink2354.xml"/><Relationship Id="rId184" Type="http://schemas.openxmlformats.org/officeDocument/2006/relationships/customXml" Target="../ink/ink2375.xml"/><Relationship Id="rId391" Type="http://schemas.openxmlformats.org/officeDocument/2006/relationships/image" Target="../media/image2467.png"/><Relationship Id="rId405" Type="http://schemas.openxmlformats.org/officeDocument/2006/relationships/image" Target="../media/image2474.png"/><Relationship Id="rId447" Type="http://schemas.openxmlformats.org/officeDocument/2006/relationships/customXml" Target="../ink/ink2507.xml"/><Relationship Id="rId251" Type="http://schemas.openxmlformats.org/officeDocument/2006/relationships/image" Target="../media/image2398.png"/><Relationship Id="rId489" Type="http://schemas.openxmlformats.org/officeDocument/2006/relationships/image" Target="../media/image2513.png"/><Relationship Id="rId46" Type="http://schemas.openxmlformats.org/officeDocument/2006/relationships/customXml" Target="../ink/ink2306.xml"/><Relationship Id="rId293" Type="http://schemas.openxmlformats.org/officeDocument/2006/relationships/image" Target="../media/image2419.png"/><Relationship Id="rId307" Type="http://schemas.openxmlformats.org/officeDocument/2006/relationships/image" Target="../media/image2426.png"/><Relationship Id="rId349" Type="http://schemas.openxmlformats.org/officeDocument/2006/relationships/image" Target="../media/image2446.png"/><Relationship Id="rId514" Type="http://schemas.openxmlformats.org/officeDocument/2006/relationships/customXml" Target="../ink/ink2541.xml"/><Relationship Id="rId556" Type="http://schemas.openxmlformats.org/officeDocument/2006/relationships/customXml" Target="../ink/ink2562.xml"/><Relationship Id="rId88" Type="http://schemas.openxmlformats.org/officeDocument/2006/relationships/customXml" Target="../ink/ink2327.xml"/><Relationship Id="rId111" Type="http://schemas.openxmlformats.org/officeDocument/2006/relationships/image" Target="../media/image2328.png"/><Relationship Id="rId153" Type="http://schemas.openxmlformats.org/officeDocument/2006/relationships/image" Target="../media/image2349.png"/><Relationship Id="rId195" Type="http://schemas.openxmlformats.org/officeDocument/2006/relationships/image" Target="../media/image2370.png"/><Relationship Id="rId209" Type="http://schemas.openxmlformats.org/officeDocument/2006/relationships/image" Target="../media/image2377.png"/><Relationship Id="rId360" Type="http://schemas.openxmlformats.org/officeDocument/2006/relationships/customXml" Target="../ink/ink2463.xml"/><Relationship Id="rId416" Type="http://schemas.openxmlformats.org/officeDocument/2006/relationships/customXml" Target="../ink/ink2491.xml"/><Relationship Id="rId598" Type="http://schemas.openxmlformats.org/officeDocument/2006/relationships/customXml" Target="../ink/ink2583.xml"/><Relationship Id="rId220" Type="http://schemas.openxmlformats.org/officeDocument/2006/relationships/customXml" Target="../ink/ink2393.xml"/><Relationship Id="rId458" Type="http://schemas.openxmlformats.org/officeDocument/2006/relationships/image" Target="../media/image2499.png"/><Relationship Id="rId15" Type="http://schemas.openxmlformats.org/officeDocument/2006/relationships/image" Target="../media/image2280.png"/><Relationship Id="rId57" Type="http://schemas.openxmlformats.org/officeDocument/2006/relationships/image" Target="../media/image2301.png"/><Relationship Id="rId262" Type="http://schemas.openxmlformats.org/officeDocument/2006/relationships/customXml" Target="../ink/ink2414.xml"/><Relationship Id="rId318" Type="http://schemas.openxmlformats.org/officeDocument/2006/relationships/customXml" Target="../ink/ink2442.xml"/><Relationship Id="rId525" Type="http://schemas.openxmlformats.org/officeDocument/2006/relationships/image" Target="../media/image2531.png"/><Relationship Id="rId567" Type="http://schemas.openxmlformats.org/officeDocument/2006/relationships/image" Target="../media/image2552.png"/><Relationship Id="rId99" Type="http://schemas.openxmlformats.org/officeDocument/2006/relationships/image" Target="../media/image2322.png"/><Relationship Id="rId122" Type="http://schemas.openxmlformats.org/officeDocument/2006/relationships/customXml" Target="../ink/ink2344.xml"/><Relationship Id="rId164" Type="http://schemas.openxmlformats.org/officeDocument/2006/relationships/customXml" Target="../ink/ink2365.xml"/><Relationship Id="rId371" Type="http://schemas.openxmlformats.org/officeDocument/2006/relationships/image" Target="../media/image2457.png"/><Relationship Id="rId427" Type="http://schemas.openxmlformats.org/officeDocument/2006/relationships/image" Target="../media/image2485.png"/><Relationship Id="rId469" Type="http://schemas.openxmlformats.org/officeDocument/2006/relationships/image" Target="../media/image2504.png"/><Relationship Id="rId26" Type="http://schemas.openxmlformats.org/officeDocument/2006/relationships/customXml" Target="../ink/ink2296.xml"/><Relationship Id="rId231" Type="http://schemas.openxmlformats.org/officeDocument/2006/relationships/image" Target="../media/image2388.png"/><Relationship Id="rId273" Type="http://schemas.openxmlformats.org/officeDocument/2006/relationships/image" Target="../media/image2409.png"/><Relationship Id="rId329" Type="http://schemas.openxmlformats.org/officeDocument/2006/relationships/image" Target="../media/image2436.png"/><Relationship Id="rId480" Type="http://schemas.openxmlformats.org/officeDocument/2006/relationships/customXml" Target="../ink/ink2524.xml"/><Relationship Id="rId536" Type="http://schemas.openxmlformats.org/officeDocument/2006/relationships/customXml" Target="../ink/ink2552.xml"/><Relationship Id="rId68" Type="http://schemas.openxmlformats.org/officeDocument/2006/relationships/customXml" Target="../ink/ink2317.xml"/><Relationship Id="rId133" Type="http://schemas.openxmlformats.org/officeDocument/2006/relationships/image" Target="../media/image2339.png"/><Relationship Id="rId175" Type="http://schemas.openxmlformats.org/officeDocument/2006/relationships/image" Target="../media/image2360.png"/><Relationship Id="rId340" Type="http://schemas.openxmlformats.org/officeDocument/2006/relationships/customXml" Target="../ink/ink2453.xml"/><Relationship Id="rId578" Type="http://schemas.openxmlformats.org/officeDocument/2006/relationships/customXml" Target="../ink/ink2573.xml"/><Relationship Id="rId200" Type="http://schemas.openxmlformats.org/officeDocument/2006/relationships/customXml" Target="../ink/ink2383.xml"/><Relationship Id="rId382" Type="http://schemas.openxmlformats.org/officeDocument/2006/relationships/customXml" Target="../ink/ink2474.xml"/><Relationship Id="rId438" Type="http://schemas.openxmlformats.org/officeDocument/2006/relationships/image" Target="../media/image2490.png"/><Relationship Id="rId603" Type="http://schemas.openxmlformats.org/officeDocument/2006/relationships/image" Target="../media/image2570.png"/><Relationship Id="rId242" Type="http://schemas.openxmlformats.org/officeDocument/2006/relationships/customXml" Target="../ink/ink2404.xml"/><Relationship Id="rId284" Type="http://schemas.openxmlformats.org/officeDocument/2006/relationships/customXml" Target="../ink/ink2425.xml"/><Relationship Id="rId491" Type="http://schemas.openxmlformats.org/officeDocument/2006/relationships/image" Target="../media/image2514.png"/><Relationship Id="rId505" Type="http://schemas.openxmlformats.org/officeDocument/2006/relationships/image" Target="../media/image2521.png"/><Relationship Id="rId37" Type="http://schemas.openxmlformats.org/officeDocument/2006/relationships/image" Target="../media/image2291.png"/><Relationship Id="rId79" Type="http://schemas.openxmlformats.org/officeDocument/2006/relationships/image" Target="../media/image2312.png"/><Relationship Id="rId102" Type="http://schemas.openxmlformats.org/officeDocument/2006/relationships/customXml" Target="../ink/ink2334.xml"/><Relationship Id="rId144" Type="http://schemas.openxmlformats.org/officeDocument/2006/relationships/customXml" Target="../ink/ink2355.xml"/><Relationship Id="rId547" Type="http://schemas.openxmlformats.org/officeDocument/2006/relationships/image" Target="../media/image2542.png"/><Relationship Id="rId589" Type="http://schemas.openxmlformats.org/officeDocument/2006/relationships/image" Target="../media/image2563.png"/><Relationship Id="rId90" Type="http://schemas.openxmlformats.org/officeDocument/2006/relationships/customXml" Target="../ink/ink2328.xml"/><Relationship Id="rId186" Type="http://schemas.openxmlformats.org/officeDocument/2006/relationships/customXml" Target="../ink/ink2376.xml"/><Relationship Id="rId351" Type="http://schemas.openxmlformats.org/officeDocument/2006/relationships/image" Target="../media/image2447.png"/><Relationship Id="rId393" Type="http://schemas.openxmlformats.org/officeDocument/2006/relationships/image" Target="../media/image2468.png"/><Relationship Id="rId407" Type="http://schemas.openxmlformats.org/officeDocument/2006/relationships/image" Target="../media/image2475.png"/><Relationship Id="rId449" Type="http://schemas.openxmlformats.org/officeDocument/2006/relationships/customXml" Target="../ink/ink2508.xml"/><Relationship Id="rId211" Type="http://schemas.openxmlformats.org/officeDocument/2006/relationships/image" Target="../media/image2378.png"/><Relationship Id="rId253" Type="http://schemas.openxmlformats.org/officeDocument/2006/relationships/image" Target="../media/image2399.png"/><Relationship Id="rId295" Type="http://schemas.openxmlformats.org/officeDocument/2006/relationships/image" Target="../media/image2420.png"/><Relationship Id="rId309" Type="http://schemas.openxmlformats.org/officeDocument/2006/relationships/image" Target="../media/image2427.png"/><Relationship Id="rId460" Type="http://schemas.openxmlformats.org/officeDocument/2006/relationships/image" Target="../media/image2500.png"/><Relationship Id="rId516" Type="http://schemas.openxmlformats.org/officeDocument/2006/relationships/customXml" Target="../ink/ink2542.xml"/><Relationship Id="rId48" Type="http://schemas.openxmlformats.org/officeDocument/2006/relationships/customXml" Target="../ink/ink2307.xml"/><Relationship Id="rId113" Type="http://schemas.openxmlformats.org/officeDocument/2006/relationships/image" Target="../media/image2329.png"/><Relationship Id="rId320" Type="http://schemas.openxmlformats.org/officeDocument/2006/relationships/customXml" Target="../ink/ink2443.xml"/><Relationship Id="rId558" Type="http://schemas.openxmlformats.org/officeDocument/2006/relationships/customXml" Target="../ink/ink2563.xml"/><Relationship Id="rId155" Type="http://schemas.openxmlformats.org/officeDocument/2006/relationships/image" Target="../media/image2350.png"/><Relationship Id="rId197" Type="http://schemas.openxmlformats.org/officeDocument/2006/relationships/image" Target="../media/image2371.png"/><Relationship Id="rId362" Type="http://schemas.openxmlformats.org/officeDocument/2006/relationships/customXml" Target="../ink/ink2464.xml"/><Relationship Id="rId418" Type="http://schemas.openxmlformats.org/officeDocument/2006/relationships/customXml" Target="../ink/ink2492.xml"/><Relationship Id="rId222" Type="http://schemas.openxmlformats.org/officeDocument/2006/relationships/customXml" Target="../ink/ink2394.xml"/><Relationship Id="rId264" Type="http://schemas.openxmlformats.org/officeDocument/2006/relationships/customXml" Target="../ink/ink2415.xml"/><Relationship Id="rId471" Type="http://schemas.openxmlformats.org/officeDocument/2006/relationships/image" Target="../media/image2505.png"/><Relationship Id="rId17" Type="http://schemas.openxmlformats.org/officeDocument/2006/relationships/image" Target="../media/image2281.png"/><Relationship Id="rId59" Type="http://schemas.openxmlformats.org/officeDocument/2006/relationships/image" Target="../media/image2302.png"/><Relationship Id="rId124" Type="http://schemas.openxmlformats.org/officeDocument/2006/relationships/customXml" Target="../ink/ink2345.xml"/><Relationship Id="rId527" Type="http://schemas.openxmlformats.org/officeDocument/2006/relationships/image" Target="../media/image2532.png"/><Relationship Id="rId569" Type="http://schemas.openxmlformats.org/officeDocument/2006/relationships/image" Target="../media/image2553.png"/><Relationship Id="rId70" Type="http://schemas.openxmlformats.org/officeDocument/2006/relationships/customXml" Target="../ink/ink2318.xml"/><Relationship Id="rId166" Type="http://schemas.openxmlformats.org/officeDocument/2006/relationships/customXml" Target="../ink/ink2366.xml"/><Relationship Id="rId331" Type="http://schemas.openxmlformats.org/officeDocument/2006/relationships/image" Target="../media/image2437.png"/><Relationship Id="rId373" Type="http://schemas.openxmlformats.org/officeDocument/2006/relationships/image" Target="../media/image2458.png"/><Relationship Id="rId429" Type="http://schemas.openxmlformats.org/officeDocument/2006/relationships/image" Target="../media/image2486.png"/><Relationship Id="rId580" Type="http://schemas.openxmlformats.org/officeDocument/2006/relationships/customXml" Target="../ink/ink2574.xml"/><Relationship Id="rId1" Type="http://schemas.openxmlformats.org/officeDocument/2006/relationships/slideLayout" Target="../slideLayouts/slideLayout50.xml"/><Relationship Id="rId233" Type="http://schemas.openxmlformats.org/officeDocument/2006/relationships/image" Target="../media/image2389.png"/><Relationship Id="rId440" Type="http://schemas.openxmlformats.org/officeDocument/2006/relationships/image" Target="../media/image2491.png"/><Relationship Id="rId28" Type="http://schemas.openxmlformats.org/officeDocument/2006/relationships/customXml" Target="../ink/ink2297.xml"/><Relationship Id="rId275" Type="http://schemas.openxmlformats.org/officeDocument/2006/relationships/image" Target="../media/image2410.png"/><Relationship Id="rId300" Type="http://schemas.openxmlformats.org/officeDocument/2006/relationships/customXml" Target="../ink/ink2433.xml"/><Relationship Id="rId482" Type="http://schemas.openxmlformats.org/officeDocument/2006/relationships/customXml" Target="../ink/ink2525.xml"/><Relationship Id="rId538" Type="http://schemas.openxmlformats.org/officeDocument/2006/relationships/customXml" Target="../ink/ink2553.xml"/><Relationship Id="rId81" Type="http://schemas.openxmlformats.org/officeDocument/2006/relationships/image" Target="../media/image2313.png"/><Relationship Id="rId135" Type="http://schemas.openxmlformats.org/officeDocument/2006/relationships/image" Target="../media/image2340.png"/><Relationship Id="rId177" Type="http://schemas.openxmlformats.org/officeDocument/2006/relationships/image" Target="../media/image2361.png"/><Relationship Id="rId342" Type="http://schemas.openxmlformats.org/officeDocument/2006/relationships/customXml" Target="../ink/ink2454.xml"/><Relationship Id="rId384" Type="http://schemas.openxmlformats.org/officeDocument/2006/relationships/customXml" Target="../ink/ink2475.xml"/><Relationship Id="rId591" Type="http://schemas.openxmlformats.org/officeDocument/2006/relationships/image" Target="../media/image2564.png"/><Relationship Id="rId605" Type="http://schemas.openxmlformats.org/officeDocument/2006/relationships/image" Target="../media/image2571.png"/><Relationship Id="rId202" Type="http://schemas.openxmlformats.org/officeDocument/2006/relationships/customXml" Target="../ink/ink2384.xml"/><Relationship Id="rId244" Type="http://schemas.openxmlformats.org/officeDocument/2006/relationships/customXml" Target="../ink/ink2405.xml"/><Relationship Id="rId39" Type="http://schemas.openxmlformats.org/officeDocument/2006/relationships/image" Target="../media/image2292.png"/><Relationship Id="rId286" Type="http://schemas.openxmlformats.org/officeDocument/2006/relationships/customXml" Target="../ink/ink2426.xml"/><Relationship Id="rId451" Type="http://schemas.openxmlformats.org/officeDocument/2006/relationships/customXml" Target="../ink/ink2509.xml"/><Relationship Id="rId493" Type="http://schemas.openxmlformats.org/officeDocument/2006/relationships/image" Target="../media/image2515.png"/><Relationship Id="rId507" Type="http://schemas.openxmlformats.org/officeDocument/2006/relationships/image" Target="../media/image2522.png"/><Relationship Id="rId549" Type="http://schemas.openxmlformats.org/officeDocument/2006/relationships/image" Target="../media/image2543.png"/><Relationship Id="rId50" Type="http://schemas.openxmlformats.org/officeDocument/2006/relationships/customXml" Target="../ink/ink2308.xml"/><Relationship Id="rId104" Type="http://schemas.openxmlformats.org/officeDocument/2006/relationships/customXml" Target="../ink/ink2335.xml"/><Relationship Id="rId146" Type="http://schemas.openxmlformats.org/officeDocument/2006/relationships/customXml" Target="../ink/ink2356.xml"/><Relationship Id="rId188" Type="http://schemas.openxmlformats.org/officeDocument/2006/relationships/customXml" Target="../ink/ink2377.xml"/><Relationship Id="rId311" Type="http://schemas.openxmlformats.org/officeDocument/2006/relationships/image" Target="../media/image2428.png"/><Relationship Id="rId353" Type="http://schemas.openxmlformats.org/officeDocument/2006/relationships/image" Target="../media/image2448.png"/><Relationship Id="rId395" Type="http://schemas.openxmlformats.org/officeDocument/2006/relationships/image" Target="../media/image2469.png"/><Relationship Id="rId409" Type="http://schemas.openxmlformats.org/officeDocument/2006/relationships/image" Target="../media/image2476.png"/><Relationship Id="rId560" Type="http://schemas.openxmlformats.org/officeDocument/2006/relationships/customXml" Target="../ink/ink2564.xml"/><Relationship Id="rId92" Type="http://schemas.openxmlformats.org/officeDocument/2006/relationships/customXml" Target="../ink/ink2329.xml"/><Relationship Id="rId213" Type="http://schemas.openxmlformats.org/officeDocument/2006/relationships/image" Target="../media/image2379.png"/><Relationship Id="rId420" Type="http://schemas.openxmlformats.org/officeDocument/2006/relationships/customXml" Target="../ink/ink2493.xml"/><Relationship Id="rId255" Type="http://schemas.openxmlformats.org/officeDocument/2006/relationships/image" Target="../media/image2400.png"/><Relationship Id="rId297" Type="http://schemas.openxmlformats.org/officeDocument/2006/relationships/image" Target="../media/image2421.png"/><Relationship Id="rId462" Type="http://schemas.openxmlformats.org/officeDocument/2006/relationships/image" Target="../media/image2501.png"/><Relationship Id="rId518" Type="http://schemas.openxmlformats.org/officeDocument/2006/relationships/customXml" Target="../ink/ink2543.xml"/><Relationship Id="rId115" Type="http://schemas.openxmlformats.org/officeDocument/2006/relationships/image" Target="../media/image2330.png"/><Relationship Id="rId157" Type="http://schemas.openxmlformats.org/officeDocument/2006/relationships/image" Target="../media/image2351.png"/><Relationship Id="rId322" Type="http://schemas.openxmlformats.org/officeDocument/2006/relationships/customXml" Target="../ink/ink2444.xml"/><Relationship Id="rId364" Type="http://schemas.openxmlformats.org/officeDocument/2006/relationships/customXml" Target="../ink/ink2465.xml"/><Relationship Id="rId61" Type="http://schemas.openxmlformats.org/officeDocument/2006/relationships/image" Target="../media/image2303.png"/><Relationship Id="rId199" Type="http://schemas.openxmlformats.org/officeDocument/2006/relationships/image" Target="../media/image2372.png"/><Relationship Id="rId571" Type="http://schemas.openxmlformats.org/officeDocument/2006/relationships/image" Target="../media/image2554.png"/><Relationship Id="rId19" Type="http://schemas.openxmlformats.org/officeDocument/2006/relationships/image" Target="../media/image2282.png"/><Relationship Id="rId224" Type="http://schemas.openxmlformats.org/officeDocument/2006/relationships/customXml" Target="../ink/ink2395.xml"/><Relationship Id="rId266" Type="http://schemas.openxmlformats.org/officeDocument/2006/relationships/customXml" Target="../ink/ink2416.xml"/><Relationship Id="rId431" Type="http://schemas.openxmlformats.org/officeDocument/2006/relationships/customXml" Target="../ink/ink2499.xml"/><Relationship Id="rId473" Type="http://schemas.openxmlformats.org/officeDocument/2006/relationships/image" Target="../media/image2506.png"/><Relationship Id="rId529" Type="http://schemas.openxmlformats.org/officeDocument/2006/relationships/image" Target="../media/image2533.png"/><Relationship Id="rId30" Type="http://schemas.openxmlformats.org/officeDocument/2006/relationships/customXml" Target="../ink/ink2298.xml"/><Relationship Id="rId126" Type="http://schemas.openxmlformats.org/officeDocument/2006/relationships/customXml" Target="../ink/ink2346.xml"/><Relationship Id="rId168" Type="http://schemas.openxmlformats.org/officeDocument/2006/relationships/customXml" Target="../ink/ink2367.xml"/><Relationship Id="rId333" Type="http://schemas.openxmlformats.org/officeDocument/2006/relationships/image" Target="../media/image2438.png"/><Relationship Id="rId540" Type="http://schemas.openxmlformats.org/officeDocument/2006/relationships/customXml" Target="../ink/ink2554.xml"/><Relationship Id="rId72" Type="http://schemas.openxmlformats.org/officeDocument/2006/relationships/customXml" Target="../ink/ink2319.xml"/><Relationship Id="rId375" Type="http://schemas.openxmlformats.org/officeDocument/2006/relationships/image" Target="../media/image2459.png"/><Relationship Id="rId582" Type="http://schemas.openxmlformats.org/officeDocument/2006/relationships/customXml" Target="../ink/ink2575.xml"/><Relationship Id="rId3" Type="http://schemas.openxmlformats.org/officeDocument/2006/relationships/image" Target="../media/image2274.png"/><Relationship Id="rId235" Type="http://schemas.openxmlformats.org/officeDocument/2006/relationships/image" Target="../media/image2390.png"/><Relationship Id="rId277" Type="http://schemas.openxmlformats.org/officeDocument/2006/relationships/image" Target="../media/image2411.png"/><Relationship Id="rId400" Type="http://schemas.openxmlformats.org/officeDocument/2006/relationships/customXml" Target="../ink/ink2483.xml"/><Relationship Id="rId442" Type="http://schemas.openxmlformats.org/officeDocument/2006/relationships/image" Target="../media/image2492.png"/><Relationship Id="rId484" Type="http://schemas.openxmlformats.org/officeDocument/2006/relationships/customXml" Target="../ink/ink2526.xml"/><Relationship Id="rId137" Type="http://schemas.openxmlformats.org/officeDocument/2006/relationships/image" Target="../media/image2341.png"/><Relationship Id="rId302" Type="http://schemas.openxmlformats.org/officeDocument/2006/relationships/customXml" Target="../ink/ink2434.xml"/><Relationship Id="rId344" Type="http://schemas.openxmlformats.org/officeDocument/2006/relationships/customXml" Target="../ink/ink2455.xml"/><Relationship Id="rId41" Type="http://schemas.openxmlformats.org/officeDocument/2006/relationships/image" Target="../media/image2293.png"/><Relationship Id="rId83" Type="http://schemas.openxmlformats.org/officeDocument/2006/relationships/image" Target="../media/image2314.png"/><Relationship Id="rId179" Type="http://schemas.openxmlformats.org/officeDocument/2006/relationships/image" Target="../media/image2362.png"/><Relationship Id="rId386" Type="http://schemas.openxmlformats.org/officeDocument/2006/relationships/customXml" Target="../ink/ink2476.xml"/><Relationship Id="rId551" Type="http://schemas.openxmlformats.org/officeDocument/2006/relationships/image" Target="../media/image2544.png"/><Relationship Id="rId593" Type="http://schemas.openxmlformats.org/officeDocument/2006/relationships/image" Target="../media/image2565.png"/><Relationship Id="rId607" Type="http://schemas.openxmlformats.org/officeDocument/2006/relationships/image" Target="../media/image2572.png"/><Relationship Id="rId190" Type="http://schemas.openxmlformats.org/officeDocument/2006/relationships/customXml" Target="../ink/ink2378.xml"/><Relationship Id="rId204" Type="http://schemas.openxmlformats.org/officeDocument/2006/relationships/customXml" Target="../ink/ink2385.xml"/><Relationship Id="rId246" Type="http://schemas.openxmlformats.org/officeDocument/2006/relationships/customXml" Target="../ink/ink2406.xml"/><Relationship Id="rId288" Type="http://schemas.openxmlformats.org/officeDocument/2006/relationships/customXml" Target="../ink/ink2427.xml"/><Relationship Id="rId411" Type="http://schemas.openxmlformats.org/officeDocument/2006/relationships/image" Target="../media/image2477.png"/><Relationship Id="rId453" Type="http://schemas.openxmlformats.org/officeDocument/2006/relationships/customXml" Target="../ink/ink2510.xml"/><Relationship Id="rId509" Type="http://schemas.openxmlformats.org/officeDocument/2006/relationships/image" Target="../media/image2523.png"/><Relationship Id="rId106" Type="http://schemas.openxmlformats.org/officeDocument/2006/relationships/customXml" Target="../ink/ink2336.xml"/><Relationship Id="rId313" Type="http://schemas.openxmlformats.org/officeDocument/2006/relationships/image" Target="../media/image292.png"/><Relationship Id="rId495" Type="http://schemas.openxmlformats.org/officeDocument/2006/relationships/image" Target="../media/image2516.png"/><Relationship Id="rId10" Type="http://schemas.openxmlformats.org/officeDocument/2006/relationships/customXml" Target="../ink/ink2288.xml"/><Relationship Id="rId52" Type="http://schemas.openxmlformats.org/officeDocument/2006/relationships/customXml" Target="../ink/ink2309.xml"/><Relationship Id="rId94" Type="http://schemas.openxmlformats.org/officeDocument/2006/relationships/customXml" Target="../ink/ink2330.xml"/><Relationship Id="rId148" Type="http://schemas.openxmlformats.org/officeDocument/2006/relationships/customXml" Target="../ink/ink2357.xml"/><Relationship Id="rId355" Type="http://schemas.openxmlformats.org/officeDocument/2006/relationships/image" Target="../media/image2449.png"/><Relationship Id="rId397" Type="http://schemas.openxmlformats.org/officeDocument/2006/relationships/image" Target="../media/image2470.png"/><Relationship Id="rId520" Type="http://schemas.openxmlformats.org/officeDocument/2006/relationships/customXml" Target="../ink/ink2544.xml"/><Relationship Id="rId562" Type="http://schemas.openxmlformats.org/officeDocument/2006/relationships/customXml" Target="../ink/ink2565.xml"/><Relationship Id="rId215" Type="http://schemas.openxmlformats.org/officeDocument/2006/relationships/image" Target="../media/image2380.png"/><Relationship Id="rId257" Type="http://schemas.openxmlformats.org/officeDocument/2006/relationships/image" Target="../media/image2401.png"/><Relationship Id="rId422" Type="http://schemas.openxmlformats.org/officeDocument/2006/relationships/customXml" Target="../ink/ink2494.xml"/><Relationship Id="rId464" Type="http://schemas.openxmlformats.org/officeDocument/2006/relationships/image" Target="../media/image2502.png"/><Relationship Id="rId299" Type="http://schemas.openxmlformats.org/officeDocument/2006/relationships/image" Target="../media/image2422.png"/><Relationship Id="rId63" Type="http://schemas.openxmlformats.org/officeDocument/2006/relationships/image" Target="../media/image2304.png"/><Relationship Id="rId159" Type="http://schemas.openxmlformats.org/officeDocument/2006/relationships/image" Target="../media/image2352.png"/><Relationship Id="rId366" Type="http://schemas.openxmlformats.org/officeDocument/2006/relationships/customXml" Target="../ink/ink2466.xml"/><Relationship Id="rId573" Type="http://schemas.openxmlformats.org/officeDocument/2006/relationships/image" Target="../media/image2555.png"/><Relationship Id="rId226" Type="http://schemas.openxmlformats.org/officeDocument/2006/relationships/customXml" Target="../ink/ink2396.xml"/><Relationship Id="rId433" Type="http://schemas.openxmlformats.org/officeDocument/2006/relationships/customXml" Target="../ink/ink2500.xml"/><Relationship Id="rId74" Type="http://schemas.openxmlformats.org/officeDocument/2006/relationships/customXml" Target="../ink/ink2320.xml"/><Relationship Id="rId377" Type="http://schemas.openxmlformats.org/officeDocument/2006/relationships/image" Target="../media/image2460.png"/><Relationship Id="rId500" Type="http://schemas.openxmlformats.org/officeDocument/2006/relationships/customXml" Target="../ink/ink2534.xml"/><Relationship Id="rId584" Type="http://schemas.openxmlformats.org/officeDocument/2006/relationships/customXml" Target="../ink/ink2576.xml"/><Relationship Id="rId5" Type="http://schemas.openxmlformats.org/officeDocument/2006/relationships/image" Target="../media/image2275.png"/><Relationship Id="rId237" Type="http://schemas.openxmlformats.org/officeDocument/2006/relationships/image" Target="../media/image2391.png"/><Relationship Id="rId444" Type="http://schemas.openxmlformats.org/officeDocument/2006/relationships/image" Target="../media/image2493.png"/><Relationship Id="rId290" Type="http://schemas.openxmlformats.org/officeDocument/2006/relationships/customXml" Target="../ink/ink2428.xml"/><Relationship Id="rId304" Type="http://schemas.openxmlformats.org/officeDocument/2006/relationships/customXml" Target="../ink/ink2435.xml"/><Relationship Id="rId388" Type="http://schemas.openxmlformats.org/officeDocument/2006/relationships/customXml" Target="../ink/ink2477.xml"/><Relationship Id="rId511" Type="http://schemas.openxmlformats.org/officeDocument/2006/relationships/image" Target="../media/image2524.png"/><Relationship Id="rId609" Type="http://schemas.openxmlformats.org/officeDocument/2006/relationships/image" Target="../media/image2573.png"/><Relationship Id="rId85" Type="http://schemas.openxmlformats.org/officeDocument/2006/relationships/image" Target="../media/image2315.png"/><Relationship Id="rId150" Type="http://schemas.openxmlformats.org/officeDocument/2006/relationships/customXml" Target="../ink/ink2358.xml"/><Relationship Id="rId595" Type="http://schemas.openxmlformats.org/officeDocument/2006/relationships/image" Target="../media/image2566.png"/><Relationship Id="rId248" Type="http://schemas.openxmlformats.org/officeDocument/2006/relationships/customXml" Target="../ink/ink2407.xml"/><Relationship Id="rId455" Type="http://schemas.openxmlformats.org/officeDocument/2006/relationships/customXml" Target="../ink/ink2511.xml"/><Relationship Id="rId12" Type="http://schemas.openxmlformats.org/officeDocument/2006/relationships/customXml" Target="../ink/ink2289.xml"/><Relationship Id="rId108" Type="http://schemas.openxmlformats.org/officeDocument/2006/relationships/customXml" Target="../ink/ink2337.xml"/><Relationship Id="rId315" Type="http://schemas.openxmlformats.org/officeDocument/2006/relationships/image" Target="../media/image2429.png"/><Relationship Id="rId522" Type="http://schemas.openxmlformats.org/officeDocument/2006/relationships/customXml" Target="../ink/ink2545.xml"/><Relationship Id="rId96" Type="http://schemas.openxmlformats.org/officeDocument/2006/relationships/customXml" Target="../ink/ink2331.xml"/><Relationship Id="rId161" Type="http://schemas.openxmlformats.org/officeDocument/2006/relationships/image" Target="../media/image2353.png"/><Relationship Id="rId399" Type="http://schemas.openxmlformats.org/officeDocument/2006/relationships/image" Target="../media/image2471.png"/><Relationship Id="rId259" Type="http://schemas.openxmlformats.org/officeDocument/2006/relationships/image" Target="../media/image2402.png"/><Relationship Id="rId466" Type="http://schemas.openxmlformats.org/officeDocument/2006/relationships/image" Target="../media/image2503.png"/><Relationship Id="rId23" Type="http://schemas.openxmlformats.org/officeDocument/2006/relationships/image" Target="../media/image2284.png"/><Relationship Id="rId119" Type="http://schemas.openxmlformats.org/officeDocument/2006/relationships/image" Target="../media/image2332.png"/><Relationship Id="rId326" Type="http://schemas.openxmlformats.org/officeDocument/2006/relationships/customXml" Target="../ink/ink2446.xml"/><Relationship Id="rId533" Type="http://schemas.openxmlformats.org/officeDocument/2006/relationships/image" Target="../media/image2535.png"/><Relationship Id="rId172" Type="http://schemas.openxmlformats.org/officeDocument/2006/relationships/customXml" Target="../ink/ink2369.xml"/><Relationship Id="rId477" Type="http://schemas.openxmlformats.org/officeDocument/2006/relationships/image" Target="../media/image2508.png"/><Relationship Id="rId600" Type="http://schemas.openxmlformats.org/officeDocument/2006/relationships/customXml" Target="../ink/ink2584.xml"/><Relationship Id="rId337" Type="http://schemas.openxmlformats.org/officeDocument/2006/relationships/image" Target="../media/image2440.png"/><Relationship Id="rId34" Type="http://schemas.openxmlformats.org/officeDocument/2006/relationships/customXml" Target="../ink/ink2300.xml"/><Relationship Id="rId544" Type="http://schemas.openxmlformats.org/officeDocument/2006/relationships/customXml" Target="../ink/ink2556.xml"/><Relationship Id="rId183" Type="http://schemas.openxmlformats.org/officeDocument/2006/relationships/image" Target="../media/image2364.png"/><Relationship Id="rId390" Type="http://schemas.openxmlformats.org/officeDocument/2006/relationships/customXml" Target="../ink/ink2478.xml"/><Relationship Id="rId404" Type="http://schemas.openxmlformats.org/officeDocument/2006/relationships/customXml" Target="../ink/ink2485.xml"/><Relationship Id="rId250" Type="http://schemas.openxmlformats.org/officeDocument/2006/relationships/customXml" Target="../ink/ink2408.xml"/><Relationship Id="rId488" Type="http://schemas.openxmlformats.org/officeDocument/2006/relationships/customXml" Target="../ink/ink2528.xml"/><Relationship Id="rId45" Type="http://schemas.openxmlformats.org/officeDocument/2006/relationships/image" Target="../media/image2295.png"/><Relationship Id="rId110" Type="http://schemas.openxmlformats.org/officeDocument/2006/relationships/customXml" Target="../ink/ink2338.xml"/><Relationship Id="rId348" Type="http://schemas.openxmlformats.org/officeDocument/2006/relationships/customXml" Target="../ink/ink2457.xml"/><Relationship Id="rId555" Type="http://schemas.openxmlformats.org/officeDocument/2006/relationships/image" Target="../media/image2546.png"/><Relationship Id="rId194" Type="http://schemas.openxmlformats.org/officeDocument/2006/relationships/customXml" Target="../ink/ink2380.xml"/><Relationship Id="rId208" Type="http://schemas.openxmlformats.org/officeDocument/2006/relationships/customXml" Target="../ink/ink2387.xml"/><Relationship Id="rId415" Type="http://schemas.openxmlformats.org/officeDocument/2006/relationships/image" Target="../media/image2479.png"/><Relationship Id="rId261" Type="http://schemas.openxmlformats.org/officeDocument/2006/relationships/image" Target="../media/image2403.png"/><Relationship Id="rId499" Type="http://schemas.openxmlformats.org/officeDocument/2006/relationships/image" Target="../media/image2518.png"/><Relationship Id="rId56" Type="http://schemas.openxmlformats.org/officeDocument/2006/relationships/customXml" Target="../ink/ink2311.xml"/><Relationship Id="rId359" Type="http://schemas.openxmlformats.org/officeDocument/2006/relationships/image" Target="../media/image2451.png"/><Relationship Id="rId566" Type="http://schemas.openxmlformats.org/officeDocument/2006/relationships/customXml" Target="../ink/ink2567.xml"/><Relationship Id="rId121" Type="http://schemas.openxmlformats.org/officeDocument/2006/relationships/image" Target="../media/image2333.png"/><Relationship Id="rId219" Type="http://schemas.openxmlformats.org/officeDocument/2006/relationships/image" Target="../media/image2382.png"/><Relationship Id="rId426" Type="http://schemas.openxmlformats.org/officeDocument/2006/relationships/customXml" Target="../ink/ink249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30.png"/><Relationship Id="rId21" Type="http://schemas.openxmlformats.org/officeDocument/2006/relationships/image" Target="../media/image2583.png"/><Relationship Id="rId42" Type="http://schemas.openxmlformats.org/officeDocument/2006/relationships/customXml" Target="../ink/ink2609.xml"/><Relationship Id="rId63" Type="http://schemas.openxmlformats.org/officeDocument/2006/relationships/image" Target="../media/image2603.png"/><Relationship Id="rId84" Type="http://schemas.openxmlformats.org/officeDocument/2006/relationships/customXml" Target="../ink/ink2630.xml"/><Relationship Id="rId138" Type="http://schemas.openxmlformats.org/officeDocument/2006/relationships/customXml" Target="../ink/ink2657.xml"/><Relationship Id="rId159" Type="http://schemas.openxmlformats.org/officeDocument/2006/relationships/image" Target="../media/image2651.png"/><Relationship Id="rId170" Type="http://schemas.openxmlformats.org/officeDocument/2006/relationships/customXml" Target="../ink/ink2673.xml"/><Relationship Id="rId107" Type="http://schemas.openxmlformats.org/officeDocument/2006/relationships/image" Target="../media/image2625.png"/><Relationship Id="rId11" Type="http://schemas.openxmlformats.org/officeDocument/2006/relationships/image" Target="../media/image2578.png"/><Relationship Id="rId32" Type="http://schemas.openxmlformats.org/officeDocument/2006/relationships/customXml" Target="../ink/ink2604.xml"/><Relationship Id="rId53" Type="http://schemas.openxmlformats.org/officeDocument/2006/relationships/image" Target="../media/image2599.png"/><Relationship Id="rId74" Type="http://schemas.openxmlformats.org/officeDocument/2006/relationships/customXml" Target="../ink/ink2625.xml"/><Relationship Id="rId128" Type="http://schemas.openxmlformats.org/officeDocument/2006/relationships/customXml" Target="../ink/ink2652.xml"/><Relationship Id="rId149" Type="http://schemas.openxmlformats.org/officeDocument/2006/relationships/image" Target="../media/image2646.png"/><Relationship Id="rId5" Type="http://schemas.openxmlformats.org/officeDocument/2006/relationships/image" Target="../media/image2575.png"/><Relationship Id="rId95" Type="http://schemas.openxmlformats.org/officeDocument/2006/relationships/image" Target="../media/image2619.png"/><Relationship Id="rId160" Type="http://schemas.openxmlformats.org/officeDocument/2006/relationships/customXml" Target="../ink/ink2668.xml"/><Relationship Id="rId22" Type="http://schemas.openxmlformats.org/officeDocument/2006/relationships/customXml" Target="../ink/ink2599.xml"/><Relationship Id="rId43" Type="http://schemas.openxmlformats.org/officeDocument/2006/relationships/image" Target="../media/image2594.png"/><Relationship Id="rId64" Type="http://schemas.openxmlformats.org/officeDocument/2006/relationships/customXml" Target="../ink/ink2620.xml"/><Relationship Id="rId118" Type="http://schemas.openxmlformats.org/officeDocument/2006/relationships/customXml" Target="../ink/ink2647.xml"/><Relationship Id="rId139" Type="http://schemas.openxmlformats.org/officeDocument/2006/relationships/image" Target="../media/image2641.png"/><Relationship Id="rId85" Type="http://schemas.openxmlformats.org/officeDocument/2006/relationships/image" Target="../media/image2614.png"/><Relationship Id="rId150" Type="http://schemas.openxmlformats.org/officeDocument/2006/relationships/customXml" Target="../ink/ink2663.xml"/><Relationship Id="rId171" Type="http://schemas.openxmlformats.org/officeDocument/2006/relationships/image" Target="../media/image2657.png"/><Relationship Id="rId12" Type="http://schemas.openxmlformats.org/officeDocument/2006/relationships/customXml" Target="../ink/ink2594.xml"/><Relationship Id="rId33" Type="http://schemas.openxmlformats.org/officeDocument/2006/relationships/image" Target="../media/image2589.png"/><Relationship Id="rId108" Type="http://schemas.openxmlformats.org/officeDocument/2006/relationships/customXml" Target="../ink/ink2642.xml"/><Relationship Id="rId129" Type="http://schemas.openxmlformats.org/officeDocument/2006/relationships/image" Target="../media/image2636.png"/><Relationship Id="rId54" Type="http://schemas.openxmlformats.org/officeDocument/2006/relationships/customXml" Target="../ink/ink2615.xml"/><Relationship Id="rId75" Type="http://schemas.openxmlformats.org/officeDocument/2006/relationships/image" Target="../media/image2609.png"/><Relationship Id="rId96" Type="http://schemas.openxmlformats.org/officeDocument/2006/relationships/customXml" Target="../ink/ink2636.xml"/><Relationship Id="rId140" Type="http://schemas.openxmlformats.org/officeDocument/2006/relationships/customXml" Target="../ink/ink2658.xml"/><Relationship Id="rId161" Type="http://schemas.openxmlformats.org/officeDocument/2006/relationships/image" Target="../media/image2652.png"/><Relationship Id="rId6" Type="http://schemas.openxmlformats.org/officeDocument/2006/relationships/customXml" Target="../ink/ink2591.xml"/><Relationship Id="rId23" Type="http://schemas.openxmlformats.org/officeDocument/2006/relationships/image" Target="../media/image2584.png"/><Relationship Id="rId28" Type="http://schemas.openxmlformats.org/officeDocument/2006/relationships/customXml" Target="../ink/ink2602.xml"/><Relationship Id="rId49" Type="http://schemas.openxmlformats.org/officeDocument/2006/relationships/image" Target="../media/image2597.png"/><Relationship Id="rId114" Type="http://schemas.openxmlformats.org/officeDocument/2006/relationships/customXml" Target="../ink/ink2645.xml"/><Relationship Id="rId119" Type="http://schemas.openxmlformats.org/officeDocument/2006/relationships/image" Target="../media/image2631.png"/><Relationship Id="rId44" Type="http://schemas.openxmlformats.org/officeDocument/2006/relationships/customXml" Target="../ink/ink2610.xml"/><Relationship Id="rId60" Type="http://schemas.openxmlformats.org/officeDocument/2006/relationships/customXml" Target="../ink/ink2618.xml"/><Relationship Id="rId65" Type="http://schemas.openxmlformats.org/officeDocument/2006/relationships/image" Target="../media/image2604.png"/><Relationship Id="rId81" Type="http://schemas.openxmlformats.org/officeDocument/2006/relationships/image" Target="../media/image2612.png"/><Relationship Id="rId86" Type="http://schemas.openxmlformats.org/officeDocument/2006/relationships/customXml" Target="../ink/ink2631.xml"/><Relationship Id="rId130" Type="http://schemas.openxmlformats.org/officeDocument/2006/relationships/customXml" Target="../ink/ink2653.xml"/><Relationship Id="rId135" Type="http://schemas.openxmlformats.org/officeDocument/2006/relationships/image" Target="../media/image2639.png"/><Relationship Id="rId151" Type="http://schemas.openxmlformats.org/officeDocument/2006/relationships/image" Target="../media/image2647.png"/><Relationship Id="rId156" Type="http://schemas.openxmlformats.org/officeDocument/2006/relationships/customXml" Target="../ink/ink2666.xml"/><Relationship Id="rId177" Type="http://schemas.openxmlformats.org/officeDocument/2006/relationships/image" Target="../media/image2660.png"/><Relationship Id="rId172" Type="http://schemas.openxmlformats.org/officeDocument/2006/relationships/customXml" Target="../ink/ink2674.xml"/><Relationship Id="rId13" Type="http://schemas.openxmlformats.org/officeDocument/2006/relationships/image" Target="../media/image2579.png"/><Relationship Id="rId18" Type="http://schemas.openxmlformats.org/officeDocument/2006/relationships/customXml" Target="../ink/ink2597.xml"/><Relationship Id="rId39" Type="http://schemas.openxmlformats.org/officeDocument/2006/relationships/image" Target="../media/image2592.png"/><Relationship Id="rId109" Type="http://schemas.openxmlformats.org/officeDocument/2006/relationships/image" Target="../media/image2626.png"/><Relationship Id="rId34" Type="http://schemas.openxmlformats.org/officeDocument/2006/relationships/customXml" Target="../ink/ink2605.xml"/><Relationship Id="rId50" Type="http://schemas.openxmlformats.org/officeDocument/2006/relationships/customXml" Target="../ink/ink2613.xml"/><Relationship Id="rId55" Type="http://schemas.openxmlformats.org/officeDocument/2006/relationships/image" Target="../media/image565.png"/><Relationship Id="rId76" Type="http://schemas.openxmlformats.org/officeDocument/2006/relationships/customXml" Target="../ink/ink2626.xml"/><Relationship Id="rId97" Type="http://schemas.openxmlformats.org/officeDocument/2006/relationships/image" Target="../media/image2620.png"/><Relationship Id="rId104" Type="http://schemas.openxmlformats.org/officeDocument/2006/relationships/customXml" Target="../ink/ink2640.xml"/><Relationship Id="rId120" Type="http://schemas.openxmlformats.org/officeDocument/2006/relationships/customXml" Target="../ink/ink2648.xml"/><Relationship Id="rId125" Type="http://schemas.openxmlformats.org/officeDocument/2006/relationships/image" Target="../media/image2634.png"/><Relationship Id="rId141" Type="http://schemas.openxmlformats.org/officeDocument/2006/relationships/image" Target="../media/image2642.png"/><Relationship Id="rId146" Type="http://schemas.openxmlformats.org/officeDocument/2006/relationships/customXml" Target="../ink/ink2661.xml"/><Relationship Id="rId167" Type="http://schemas.openxmlformats.org/officeDocument/2006/relationships/image" Target="../media/image2655.png"/><Relationship Id="rId7" Type="http://schemas.openxmlformats.org/officeDocument/2006/relationships/image" Target="../media/image2576.png"/><Relationship Id="rId71" Type="http://schemas.openxmlformats.org/officeDocument/2006/relationships/image" Target="../media/image2607.png"/><Relationship Id="rId92" Type="http://schemas.openxmlformats.org/officeDocument/2006/relationships/customXml" Target="../ink/ink2634.xml"/><Relationship Id="rId162" Type="http://schemas.openxmlformats.org/officeDocument/2006/relationships/customXml" Target="../ink/ink2669.xml"/><Relationship Id="rId2" Type="http://schemas.openxmlformats.org/officeDocument/2006/relationships/customXml" Target="../ink/ink2589.xml"/><Relationship Id="rId29" Type="http://schemas.openxmlformats.org/officeDocument/2006/relationships/image" Target="../media/image2587.png"/><Relationship Id="rId24" Type="http://schemas.openxmlformats.org/officeDocument/2006/relationships/customXml" Target="../ink/ink2600.xml"/><Relationship Id="rId40" Type="http://schemas.openxmlformats.org/officeDocument/2006/relationships/customXml" Target="../ink/ink2608.xml"/><Relationship Id="rId45" Type="http://schemas.openxmlformats.org/officeDocument/2006/relationships/image" Target="../media/image2595.png"/><Relationship Id="rId66" Type="http://schemas.openxmlformats.org/officeDocument/2006/relationships/customXml" Target="../ink/ink2621.xml"/><Relationship Id="rId87" Type="http://schemas.openxmlformats.org/officeDocument/2006/relationships/image" Target="../media/image2615.png"/><Relationship Id="rId110" Type="http://schemas.openxmlformats.org/officeDocument/2006/relationships/customXml" Target="../ink/ink2643.xml"/><Relationship Id="rId115" Type="http://schemas.openxmlformats.org/officeDocument/2006/relationships/image" Target="../media/image2629.png"/><Relationship Id="rId131" Type="http://schemas.openxmlformats.org/officeDocument/2006/relationships/image" Target="../media/image2637.png"/><Relationship Id="rId136" Type="http://schemas.openxmlformats.org/officeDocument/2006/relationships/customXml" Target="../ink/ink2656.xml"/><Relationship Id="rId157" Type="http://schemas.openxmlformats.org/officeDocument/2006/relationships/image" Target="../media/image2650.png"/><Relationship Id="rId61" Type="http://schemas.openxmlformats.org/officeDocument/2006/relationships/image" Target="../media/image2602.png"/><Relationship Id="rId82" Type="http://schemas.openxmlformats.org/officeDocument/2006/relationships/customXml" Target="../ink/ink2629.xml"/><Relationship Id="rId152" Type="http://schemas.openxmlformats.org/officeDocument/2006/relationships/customXml" Target="../ink/ink2664.xml"/><Relationship Id="rId173" Type="http://schemas.openxmlformats.org/officeDocument/2006/relationships/image" Target="../media/image2658.png"/><Relationship Id="rId19" Type="http://schemas.openxmlformats.org/officeDocument/2006/relationships/image" Target="../media/image2582.png"/><Relationship Id="rId14" Type="http://schemas.openxmlformats.org/officeDocument/2006/relationships/customXml" Target="../ink/ink2595.xml"/><Relationship Id="rId30" Type="http://schemas.openxmlformats.org/officeDocument/2006/relationships/customXml" Target="../ink/ink2603.xml"/><Relationship Id="rId35" Type="http://schemas.openxmlformats.org/officeDocument/2006/relationships/image" Target="../media/image2590.png"/><Relationship Id="rId56" Type="http://schemas.openxmlformats.org/officeDocument/2006/relationships/customXml" Target="../ink/ink2616.xml"/><Relationship Id="rId77" Type="http://schemas.openxmlformats.org/officeDocument/2006/relationships/image" Target="../media/image2610.png"/><Relationship Id="rId100" Type="http://schemas.openxmlformats.org/officeDocument/2006/relationships/customXml" Target="../ink/ink2638.xml"/><Relationship Id="rId105" Type="http://schemas.openxmlformats.org/officeDocument/2006/relationships/image" Target="../media/image2624.png"/><Relationship Id="rId126" Type="http://schemas.openxmlformats.org/officeDocument/2006/relationships/customXml" Target="../ink/ink2651.xml"/><Relationship Id="rId147" Type="http://schemas.openxmlformats.org/officeDocument/2006/relationships/image" Target="../media/image2645.png"/><Relationship Id="rId168" Type="http://schemas.openxmlformats.org/officeDocument/2006/relationships/customXml" Target="../ink/ink2672.xml"/><Relationship Id="rId8" Type="http://schemas.openxmlformats.org/officeDocument/2006/relationships/customXml" Target="../ink/ink2592.xml"/><Relationship Id="rId51" Type="http://schemas.openxmlformats.org/officeDocument/2006/relationships/image" Target="../media/image2598.png"/><Relationship Id="rId72" Type="http://schemas.openxmlformats.org/officeDocument/2006/relationships/customXml" Target="../ink/ink2624.xml"/><Relationship Id="rId93" Type="http://schemas.openxmlformats.org/officeDocument/2006/relationships/image" Target="../media/image2618.png"/><Relationship Id="rId98" Type="http://schemas.openxmlformats.org/officeDocument/2006/relationships/customXml" Target="../ink/ink2637.xml"/><Relationship Id="rId121" Type="http://schemas.openxmlformats.org/officeDocument/2006/relationships/image" Target="../media/image2632.png"/><Relationship Id="rId142" Type="http://schemas.openxmlformats.org/officeDocument/2006/relationships/customXml" Target="../ink/ink2659.xml"/><Relationship Id="rId163" Type="http://schemas.openxmlformats.org/officeDocument/2006/relationships/image" Target="../media/image2653.png"/><Relationship Id="rId3" Type="http://schemas.openxmlformats.org/officeDocument/2006/relationships/image" Target="../media/image2574.png"/><Relationship Id="rId25" Type="http://schemas.openxmlformats.org/officeDocument/2006/relationships/image" Target="../media/image2585.png"/><Relationship Id="rId46" Type="http://schemas.openxmlformats.org/officeDocument/2006/relationships/customXml" Target="../ink/ink2611.xml"/><Relationship Id="rId67" Type="http://schemas.openxmlformats.org/officeDocument/2006/relationships/image" Target="../media/image2605.png"/><Relationship Id="rId116" Type="http://schemas.openxmlformats.org/officeDocument/2006/relationships/customXml" Target="../ink/ink2646.xml"/><Relationship Id="rId137" Type="http://schemas.openxmlformats.org/officeDocument/2006/relationships/image" Target="../media/image2640.png"/><Relationship Id="rId158" Type="http://schemas.openxmlformats.org/officeDocument/2006/relationships/customXml" Target="../ink/ink2667.xml"/><Relationship Id="rId20" Type="http://schemas.openxmlformats.org/officeDocument/2006/relationships/customXml" Target="../ink/ink2598.xml"/><Relationship Id="rId41" Type="http://schemas.openxmlformats.org/officeDocument/2006/relationships/image" Target="../media/image2593.png"/><Relationship Id="rId62" Type="http://schemas.openxmlformats.org/officeDocument/2006/relationships/customXml" Target="../ink/ink2619.xml"/><Relationship Id="rId83" Type="http://schemas.openxmlformats.org/officeDocument/2006/relationships/image" Target="../media/image2613.png"/><Relationship Id="rId88" Type="http://schemas.openxmlformats.org/officeDocument/2006/relationships/customXml" Target="../ink/ink2632.xml"/><Relationship Id="rId111" Type="http://schemas.openxmlformats.org/officeDocument/2006/relationships/image" Target="../media/image2627.png"/><Relationship Id="rId132" Type="http://schemas.openxmlformats.org/officeDocument/2006/relationships/customXml" Target="../ink/ink2654.xml"/><Relationship Id="rId153" Type="http://schemas.openxmlformats.org/officeDocument/2006/relationships/image" Target="../media/image2648.png"/><Relationship Id="rId174" Type="http://schemas.openxmlformats.org/officeDocument/2006/relationships/customXml" Target="../ink/ink2675.xml"/><Relationship Id="rId15" Type="http://schemas.openxmlformats.org/officeDocument/2006/relationships/image" Target="../media/image2580.png"/><Relationship Id="rId36" Type="http://schemas.openxmlformats.org/officeDocument/2006/relationships/customXml" Target="../ink/ink2606.xml"/><Relationship Id="rId57" Type="http://schemas.openxmlformats.org/officeDocument/2006/relationships/image" Target="../media/image2600.png"/><Relationship Id="rId106" Type="http://schemas.openxmlformats.org/officeDocument/2006/relationships/customXml" Target="../ink/ink2641.xml"/><Relationship Id="rId127" Type="http://schemas.openxmlformats.org/officeDocument/2006/relationships/image" Target="../media/image2635.png"/><Relationship Id="rId10" Type="http://schemas.openxmlformats.org/officeDocument/2006/relationships/customXml" Target="../ink/ink2593.xml"/><Relationship Id="rId31" Type="http://schemas.openxmlformats.org/officeDocument/2006/relationships/image" Target="../media/image2588.png"/><Relationship Id="rId52" Type="http://schemas.openxmlformats.org/officeDocument/2006/relationships/customXml" Target="../ink/ink2614.xml"/><Relationship Id="rId73" Type="http://schemas.openxmlformats.org/officeDocument/2006/relationships/image" Target="../media/image2608.png"/><Relationship Id="rId78" Type="http://schemas.openxmlformats.org/officeDocument/2006/relationships/customXml" Target="../ink/ink2627.xml"/><Relationship Id="rId94" Type="http://schemas.openxmlformats.org/officeDocument/2006/relationships/customXml" Target="../ink/ink2635.xml"/><Relationship Id="rId99" Type="http://schemas.openxmlformats.org/officeDocument/2006/relationships/image" Target="../media/image2621.png"/><Relationship Id="rId101" Type="http://schemas.openxmlformats.org/officeDocument/2006/relationships/image" Target="../media/image2622.png"/><Relationship Id="rId122" Type="http://schemas.openxmlformats.org/officeDocument/2006/relationships/customXml" Target="../ink/ink2649.xml"/><Relationship Id="rId143" Type="http://schemas.openxmlformats.org/officeDocument/2006/relationships/image" Target="../media/image2643.png"/><Relationship Id="rId148" Type="http://schemas.openxmlformats.org/officeDocument/2006/relationships/customXml" Target="../ink/ink2662.xml"/><Relationship Id="rId164" Type="http://schemas.openxmlformats.org/officeDocument/2006/relationships/customXml" Target="../ink/ink2670.xml"/><Relationship Id="rId169" Type="http://schemas.openxmlformats.org/officeDocument/2006/relationships/image" Target="../media/image2656.png"/><Relationship Id="rId4" Type="http://schemas.openxmlformats.org/officeDocument/2006/relationships/customXml" Target="../ink/ink2590.xml"/><Relationship Id="rId9" Type="http://schemas.openxmlformats.org/officeDocument/2006/relationships/image" Target="../media/image2577.png"/><Relationship Id="rId26" Type="http://schemas.openxmlformats.org/officeDocument/2006/relationships/customXml" Target="../ink/ink2601.xml"/><Relationship Id="rId47" Type="http://schemas.openxmlformats.org/officeDocument/2006/relationships/image" Target="../media/image2596.png"/><Relationship Id="rId68" Type="http://schemas.openxmlformats.org/officeDocument/2006/relationships/customXml" Target="../ink/ink2622.xml"/><Relationship Id="rId89" Type="http://schemas.openxmlformats.org/officeDocument/2006/relationships/image" Target="../media/image2616.png"/><Relationship Id="rId112" Type="http://schemas.openxmlformats.org/officeDocument/2006/relationships/customXml" Target="../ink/ink2644.xml"/><Relationship Id="rId133" Type="http://schemas.openxmlformats.org/officeDocument/2006/relationships/image" Target="../media/image2638.png"/><Relationship Id="rId154" Type="http://schemas.openxmlformats.org/officeDocument/2006/relationships/customXml" Target="../ink/ink2665.xml"/><Relationship Id="rId175" Type="http://schemas.openxmlformats.org/officeDocument/2006/relationships/image" Target="../media/image2659.png"/><Relationship Id="rId16" Type="http://schemas.openxmlformats.org/officeDocument/2006/relationships/customXml" Target="../ink/ink2596.xml"/><Relationship Id="rId37" Type="http://schemas.openxmlformats.org/officeDocument/2006/relationships/image" Target="../media/image2591.png"/><Relationship Id="rId58" Type="http://schemas.openxmlformats.org/officeDocument/2006/relationships/customXml" Target="../ink/ink2617.xml"/><Relationship Id="rId79" Type="http://schemas.openxmlformats.org/officeDocument/2006/relationships/image" Target="../media/image2611.png"/><Relationship Id="rId102" Type="http://schemas.openxmlformats.org/officeDocument/2006/relationships/customXml" Target="../ink/ink2639.xml"/><Relationship Id="rId123" Type="http://schemas.openxmlformats.org/officeDocument/2006/relationships/image" Target="../media/image2633.png"/><Relationship Id="rId144" Type="http://schemas.openxmlformats.org/officeDocument/2006/relationships/customXml" Target="../ink/ink2660.xml"/><Relationship Id="rId90" Type="http://schemas.openxmlformats.org/officeDocument/2006/relationships/customXml" Target="../ink/ink2633.xml"/><Relationship Id="rId165" Type="http://schemas.openxmlformats.org/officeDocument/2006/relationships/image" Target="../media/image2654.png"/><Relationship Id="rId27" Type="http://schemas.openxmlformats.org/officeDocument/2006/relationships/image" Target="../media/image2586.png"/><Relationship Id="rId48" Type="http://schemas.openxmlformats.org/officeDocument/2006/relationships/customXml" Target="../ink/ink2612.xml"/><Relationship Id="rId69" Type="http://schemas.openxmlformats.org/officeDocument/2006/relationships/image" Target="../media/image2606.png"/><Relationship Id="rId113" Type="http://schemas.openxmlformats.org/officeDocument/2006/relationships/image" Target="../media/image2628.png"/><Relationship Id="rId134" Type="http://schemas.openxmlformats.org/officeDocument/2006/relationships/customXml" Target="../ink/ink2655.xml"/><Relationship Id="rId80" Type="http://schemas.openxmlformats.org/officeDocument/2006/relationships/customXml" Target="../ink/ink2628.xml"/><Relationship Id="rId155" Type="http://schemas.openxmlformats.org/officeDocument/2006/relationships/image" Target="../media/image2649.png"/><Relationship Id="rId176" Type="http://schemas.openxmlformats.org/officeDocument/2006/relationships/customXml" Target="../ink/ink2676.xml"/><Relationship Id="rId17" Type="http://schemas.openxmlformats.org/officeDocument/2006/relationships/image" Target="../media/image2581.png"/><Relationship Id="rId38" Type="http://schemas.openxmlformats.org/officeDocument/2006/relationships/customXml" Target="../ink/ink2607.xml"/><Relationship Id="rId59" Type="http://schemas.openxmlformats.org/officeDocument/2006/relationships/image" Target="../media/image2601.png"/><Relationship Id="rId103" Type="http://schemas.openxmlformats.org/officeDocument/2006/relationships/image" Target="../media/image2623.png"/><Relationship Id="rId124" Type="http://schemas.openxmlformats.org/officeDocument/2006/relationships/customXml" Target="../ink/ink2650.xml"/><Relationship Id="rId70" Type="http://schemas.openxmlformats.org/officeDocument/2006/relationships/customXml" Target="../ink/ink2623.xml"/><Relationship Id="rId91" Type="http://schemas.openxmlformats.org/officeDocument/2006/relationships/image" Target="../media/image2617.png"/><Relationship Id="rId145" Type="http://schemas.openxmlformats.org/officeDocument/2006/relationships/image" Target="../media/image2644.png"/><Relationship Id="rId166" Type="http://schemas.openxmlformats.org/officeDocument/2006/relationships/customXml" Target="../ink/ink2671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8.png"/><Relationship Id="rId299" Type="http://schemas.openxmlformats.org/officeDocument/2006/relationships/image" Target="../media/image2809.png"/><Relationship Id="rId21" Type="http://schemas.openxmlformats.org/officeDocument/2006/relationships/image" Target="../media/image2670.png"/><Relationship Id="rId63" Type="http://schemas.openxmlformats.org/officeDocument/2006/relationships/image" Target="../media/image2691.png"/><Relationship Id="rId159" Type="http://schemas.openxmlformats.org/officeDocument/2006/relationships/image" Target="../media/image2739.png"/><Relationship Id="rId170" Type="http://schemas.openxmlformats.org/officeDocument/2006/relationships/customXml" Target="../ink/ink2761.xml"/><Relationship Id="rId226" Type="http://schemas.openxmlformats.org/officeDocument/2006/relationships/customXml" Target="../ink/ink2789.xml"/><Relationship Id="rId268" Type="http://schemas.openxmlformats.org/officeDocument/2006/relationships/customXml" Target="../ink/ink2810.xml"/><Relationship Id="rId32" Type="http://schemas.openxmlformats.org/officeDocument/2006/relationships/customXml" Target="../ink/ink2692.xml"/><Relationship Id="rId74" Type="http://schemas.openxmlformats.org/officeDocument/2006/relationships/customXml" Target="../ink/ink2713.xml"/><Relationship Id="rId128" Type="http://schemas.openxmlformats.org/officeDocument/2006/relationships/customXml" Target="../ink/ink2740.xml"/><Relationship Id="rId5" Type="http://schemas.openxmlformats.org/officeDocument/2006/relationships/image" Target="../media/image2662.png"/><Relationship Id="rId181" Type="http://schemas.openxmlformats.org/officeDocument/2006/relationships/image" Target="../media/image2750.png"/><Relationship Id="rId237" Type="http://schemas.openxmlformats.org/officeDocument/2006/relationships/image" Target="../media/image2778.png"/><Relationship Id="rId279" Type="http://schemas.openxmlformats.org/officeDocument/2006/relationships/image" Target="../media/image2799.png"/><Relationship Id="rId43" Type="http://schemas.openxmlformats.org/officeDocument/2006/relationships/image" Target="../media/image2681.png"/><Relationship Id="rId139" Type="http://schemas.openxmlformats.org/officeDocument/2006/relationships/image" Target="../media/image2729.png"/><Relationship Id="rId290" Type="http://schemas.openxmlformats.org/officeDocument/2006/relationships/customXml" Target="../ink/ink2821.xml"/><Relationship Id="rId85" Type="http://schemas.openxmlformats.org/officeDocument/2006/relationships/image" Target="../media/image2702.png"/><Relationship Id="rId150" Type="http://schemas.openxmlformats.org/officeDocument/2006/relationships/customXml" Target="../ink/ink2751.xml"/><Relationship Id="rId192" Type="http://schemas.openxmlformats.org/officeDocument/2006/relationships/customXml" Target="../ink/ink2772.xml"/><Relationship Id="rId206" Type="http://schemas.openxmlformats.org/officeDocument/2006/relationships/customXml" Target="../ink/ink2779.xml"/><Relationship Id="rId248" Type="http://schemas.openxmlformats.org/officeDocument/2006/relationships/customXml" Target="../ink/ink2800.xml"/><Relationship Id="rId12" Type="http://schemas.openxmlformats.org/officeDocument/2006/relationships/customXml" Target="../ink/ink2682.xml"/><Relationship Id="rId108" Type="http://schemas.openxmlformats.org/officeDocument/2006/relationships/customXml" Target="../ink/ink2730.xml"/><Relationship Id="rId54" Type="http://schemas.openxmlformats.org/officeDocument/2006/relationships/customXml" Target="../ink/ink2703.xml"/><Relationship Id="rId96" Type="http://schemas.openxmlformats.org/officeDocument/2006/relationships/customXml" Target="../ink/ink2724.xml"/><Relationship Id="rId161" Type="http://schemas.openxmlformats.org/officeDocument/2006/relationships/image" Target="../media/image2740.png"/><Relationship Id="rId217" Type="http://schemas.openxmlformats.org/officeDocument/2006/relationships/image" Target="../media/image2768.png"/><Relationship Id="rId6" Type="http://schemas.openxmlformats.org/officeDocument/2006/relationships/customXml" Target="../ink/ink2679.xml"/><Relationship Id="rId238" Type="http://schemas.openxmlformats.org/officeDocument/2006/relationships/customXml" Target="../ink/ink2795.xml"/><Relationship Id="rId259" Type="http://schemas.openxmlformats.org/officeDocument/2006/relationships/image" Target="../media/image2789.png"/><Relationship Id="rId23" Type="http://schemas.openxmlformats.org/officeDocument/2006/relationships/image" Target="../media/image2671.png"/><Relationship Id="rId119" Type="http://schemas.openxmlformats.org/officeDocument/2006/relationships/image" Target="../media/image2719.png"/><Relationship Id="rId270" Type="http://schemas.openxmlformats.org/officeDocument/2006/relationships/customXml" Target="../ink/ink2811.xml"/><Relationship Id="rId291" Type="http://schemas.openxmlformats.org/officeDocument/2006/relationships/image" Target="../media/image2805.png"/><Relationship Id="rId44" Type="http://schemas.openxmlformats.org/officeDocument/2006/relationships/customXml" Target="../ink/ink2698.xml"/><Relationship Id="rId65" Type="http://schemas.openxmlformats.org/officeDocument/2006/relationships/image" Target="../media/image2692.png"/><Relationship Id="rId86" Type="http://schemas.openxmlformats.org/officeDocument/2006/relationships/customXml" Target="../ink/ink2719.xml"/><Relationship Id="rId130" Type="http://schemas.openxmlformats.org/officeDocument/2006/relationships/customXml" Target="../ink/ink2741.xml"/><Relationship Id="rId151" Type="http://schemas.openxmlformats.org/officeDocument/2006/relationships/image" Target="../media/image2735.png"/><Relationship Id="rId172" Type="http://schemas.openxmlformats.org/officeDocument/2006/relationships/customXml" Target="../ink/ink2762.xml"/><Relationship Id="rId193" Type="http://schemas.openxmlformats.org/officeDocument/2006/relationships/image" Target="../media/image2756.png"/><Relationship Id="rId207" Type="http://schemas.openxmlformats.org/officeDocument/2006/relationships/image" Target="../media/image2763.png"/><Relationship Id="rId228" Type="http://schemas.openxmlformats.org/officeDocument/2006/relationships/customXml" Target="../ink/ink2790.xml"/><Relationship Id="rId249" Type="http://schemas.openxmlformats.org/officeDocument/2006/relationships/image" Target="../media/image2784.png"/><Relationship Id="rId13" Type="http://schemas.openxmlformats.org/officeDocument/2006/relationships/image" Target="../media/image2666.png"/><Relationship Id="rId109" Type="http://schemas.openxmlformats.org/officeDocument/2006/relationships/image" Target="../media/image2714.png"/><Relationship Id="rId260" Type="http://schemas.openxmlformats.org/officeDocument/2006/relationships/customXml" Target="../ink/ink2806.xml"/><Relationship Id="rId281" Type="http://schemas.openxmlformats.org/officeDocument/2006/relationships/image" Target="../media/image2800.png"/><Relationship Id="rId34" Type="http://schemas.openxmlformats.org/officeDocument/2006/relationships/customXml" Target="../ink/ink2693.xml"/><Relationship Id="rId55" Type="http://schemas.openxmlformats.org/officeDocument/2006/relationships/image" Target="../media/image2687.png"/><Relationship Id="rId76" Type="http://schemas.openxmlformats.org/officeDocument/2006/relationships/customXml" Target="../ink/ink2714.xml"/><Relationship Id="rId97" Type="http://schemas.openxmlformats.org/officeDocument/2006/relationships/image" Target="../media/image2708.png"/><Relationship Id="rId120" Type="http://schemas.openxmlformats.org/officeDocument/2006/relationships/customXml" Target="../ink/ink2736.xml"/><Relationship Id="rId141" Type="http://schemas.openxmlformats.org/officeDocument/2006/relationships/image" Target="../media/image2730.png"/><Relationship Id="rId7" Type="http://schemas.openxmlformats.org/officeDocument/2006/relationships/image" Target="../media/image2663.png"/><Relationship Id="rId162" Type="http://schemas.openxmlformats.org/officeDocument/2006/relationships/customXml" Target="../ink/ink2757.xml"/><Relationship Id="rId183" Type="http://schemas.openxmlformats.org/officeDocument/2006/relationships/image" Target="../media/image2751.png"/><Relationship Id="rId218" Type="http://schemas.openxmlformats.org/officeDocument/2006/relationships/customXml" Target="../ink/ink2785.xml"/><Relationship Id="rId239" Type="http://schemas.openxmlformats.org/officeDocument/2006/relationships/image" Target="../media/image2779.png"/><Relationship Id="rId250" Type="http://schemas.openxmlformats.org/officeDocument/2006/relationships/customXml" Target="../ink/ink2801.xml"/><Relationship Id="rId271" Type="http://schemas.openxmlformats.org/officeDocument/2006/relationships/image" Target="../media/image2795.png"/><Relationship Id="rId292" Type="http://schemas.openxmlformats.org/officeDocument/2006/relationships/customXml" Target="../ink/ink2822.xml"/><Relationship Id="rId24" Type="http://schemas.openxmlformats.org/officeDocument/2006/relationships/customXml" Target="../ink/ink2688.xml"/><Relationship Id="rId45" Type="http://schemas.openxmlformats.org/officeDocument/2006/relationships/image" Target="../media/image2682.png"/><Relationship Id="rId66" Type="http://schemas.openxmlformats.org/officeDocument/2006/relationships/customXml" Target="../ink/ink2709.xml"/><Relationship Id="rId87" Type="http://schemas.openxmlformats.org/officeDocument/2006/relationships/image" Target="../media/image2703.png"/><Relationship Id="rId110" Type="http://schemas.openxmlformats.org/officeDocument/2006/relationships/customXml" Target="../ink/ink2731.xml"/><Relationship Id="rId131" Type="http://schemas.openxmlformats.org/officeDocument/2006/relationships/image" Target="../media/image2725.png"/><Relationship Id="rId152" Type="http://schemas.openxmlformats.org/officeDocument/2006/relationships/customXml" Target="../ink/ink2752.xml"/><Relationship Id="rId173" Type="http://schemas.openxmlformats.org/officeDocument/2006/relationships/image" Target="../media/image2746.png"/><Relationship Id="rId194" Type="http://schemas.openxmlformats.org/officeDocument/2006/relationships/customXml" Target="../ink/ink2773.xml"/><Relationship Id="rId208" Type="http://schemas.openxmlformats.org/officeDocument/2006/relationships/customXml" Target="../ink/ink2780.xml"/><Relationship Id="rId229" Type="http://schemas.openxmlformats.org/officeDocument/2006/relationships/image" Target="../media/image2774.png"/><Relationship Id="rId240" Type="http://schemas.openxmlformats.org/officeDocument/2006/relationships/customXml" Target="../ink/ink2796.xml"/><Relationship Id="rId261" Type="http://schemas.openxmlformats.org/officeDocument/2006/relationships/image" Target="../media/image2790.png"/><Relationship Id="rId14" Type="http://schemas.openxmlformats.org/officeDocument/2006/relationships/customXml" Target="../ink/ink2683.xml"/><Relationship Id="rId35" Type="http://schemas.openxmlformats.org/officeDocument/2006/relationships/image" Target="../media/image2677.png"/><Relationship Id="rId56" Type="http://schemas.openxmlformats.org/officeDocument/2006/relationships/customXml" Target="../ink/ink2704.xml"/><Relationship Id="rId77" Type="http://schemas.openxmlformats.org/officeDocument/2006/relationships/image" Target="../media/image2698.png"/><Relationship Id="rId100" Type="http://schemas.openxmlformats.org/officeDocument/2006/relationships/customXml" Target="../ink/ink2726.xml"/><Relationship Id="rId282" Type="http://schemas.openxmlformats.org/officeDocument/2006/relationships/customXml" Target="../ink/ink2817.xml"/><Relationship Id="rId8" Type="http://schemas.openxmlformats.org/officeDocument/2006/relationships/customXml" Target="../ink/ink2680.xml"/><Relationship Id="rId98" Type="http://schemas.openxmlformats.org/officeDocument/2006/relationships/customXml" Target="../ink/ink2725.xml"/><Relationship Id="rId121" Type="http://schemas.openxmlformats.org/officeDocument/2006/relationships/image" Target="../media/image2720.png"/><Relationship Id="rId142" Type="http://schemas.openxmlformats.org/officeDocument/2006/relationships/customXml" Target="../ink/ink2747.xml"/><Relationship Id="rId163" Type="http://schemas.openxmlformats.org/officeDocument/2006/relationships/image" Target="../media/image2741.png"/><Relationship Id="rId184" Type="http://schemas.openxmlformats.org/officeDocument/2006/relationships/customXml" Target="../ink/ink2768.xml"/><Relationship Id="rId219" Type="http://schemas.openxmlformats.org/officeDocument/2006/relationships/image" Target="../media/image2769.png"/><Relationship Id="rId230" Type="http://schemas.openxmlformats.org/officeDocument/2006/relationships/customXml" Target="../ink/ink2791.xml"/><Relationship Id="rId251" Type="http://schemas.openxmlformats.org/officeDocument/2006/relationships/image" Target="../media/image2785.png"/><Relationship Id="rId25" Type="http://schemas.openxmlformats.org/officeDocument/2006/relationships/image" Target="../media/image2672.png"/><Relationship Id="rId46" Type="http://schemas.openxmlformats.org/officeDocument/2006/relationships/customXml" Target="../ink/ink2699.xml"/><Relationship Id="rId67" Type="http://schemas.openxmlformats.org/officeDocument/2006/relationships/image" Target="../media/image2693.png"/><Relationship Id="rId272" Type="http://schemas.openxmlformats.org/officeDocument/2006/relationships/customXml" Target="../ink/ink2812.xml"/><Relationship Id="rId293" Type="http://schemas.openxmlformats.org/officeDocument/2006/relationships/image" Target="../media/image2806.png"/><Relationship Id="rId88" Type="http://schemas.openxmlformats.org/officeDocument/2006/relationships/customXml" Target="../ink/ink2720.xml"/><Relationship Id="rId111" Type="http://schemas.openxmlformats.org/officeDocument/2006/relationships/image" Target="../media/image2715.png"/><Relationship Id="rId132" Type="http://schemas.openxmlformats.org/officeDocument/2006/relationships/customXml" Target="../ink/ink2742.xml"/><Relationship Id="rId153" Type="http://schemas.openxmlformats.org/officeDocument/2006/relationships/image" Target="../media/image2736.png"/><Relationship Id="rId174" Type="http://schemas.openxmlformats.org/officeDocument/2006/relationships/customXml" Target="../ink/ink2763.xml"/><Relationship Id="rId195" Type="http://schemas.openxmlformats.org/officeDocument/2006/relationships/image" Target="../media/image2757.png"/><Relationship Id="rId209" Type="http://schemas.openxmlformats.org/officeDocument/2006/relationships/image" Target="../media/image2764.png"/><Relationship Id="rId220" Type="http://schemas.openxmlformats.org/officeDocument/2006/relationships/customXml" Target="../ink/ink2786.xml"/><Relationship Id="rId241" Type="http://schemas.openxmlformats.org/officeDocument/2006/relationships/image" Target="../media/image2780.png"/><Relationship Id="rId15" Type="http://schemas.openxmlformats.org/officeDocument/2006/relationships/image" Target="../media/image2667.png"/><Relationship Id="rId36" Type="http://schemas.openxmlformats.org/officeDocument/2006/relationships/customXml" Target="../ink/ink2694.xml"/><Relationship Id="rId57" Type="http://schemas.openxmlformats.org/officeDocument/2006/relationships/image" Target="../media/image2688.png"/><Relationship Id="rId262" Type="http://schemas.openxmlformats.org/officeDocument/2006/relationships/customXml" Target="../ink/ink2807.xml"/><Relationship Id="rId283" Type="http://schemas.openxmlformats.org/officeDocument/2006/relationships/image" Target="../media/image2801.png"/><Relationship Id="rId78" Type="http://schemas.openxmlformats.org/officeDocument/2006/relationships/customXml" Target="../ink/ink2715.xml"/><Relationship Id="rId99" Type="http://schemas.openxmlformats.org/officeDocument/2006/relationships/image" Target="../media/image2709.png"/><Relationship Id="rId101" Type="http://schemas.openxmlformats.org/officeDocument/2006/relationships/image" Target="../media/image2710.png"/><Relationship Id="rId122" Type="http://schemas.openxmlformats.org/officeDocument/2006/relationships/customXml" Target="../ink/ink2737.xml"/><Relationship Id="rId143" Type="http://schemas.openxmlformats.org/officeDocument/2006/relationships/image" Target="../media/image2731.png"/><Relationship Id="rId164" Type="http://schemas.openxmlformats.org/officeDocument/2006/relationships/customXml" Target="../ink/ink2758.xml"/><Relationship Id="rId185" Type="http://schemas.openxmlformats.org/officeDocument/2006/relationships/image" Target="../media/image2752.png"/><Relationship Id="rId9" Type="http://schemas.openxmlformats.org/officeDocument/2006/relationships/image" Target="../media/image2664.png"/><Relationship Id="rId210" Type="http://schemas.openxmlformats.org/officeDocument/2006/relationships/customXml" Target="../ink/ink2781.xml"/><Relationship Id="rId26" Type="http://schemas.openxmlformats.org/officeDocument/2006/relationships/customXml" Target="../ink/ink2689.xml"/><Relationship Id="rId231" Type="http://schemas.openxmlformats.org/officeDocument/2006/relationships/image" Target="../media/image2775.png"/><Relationship Id="rId252" Type="http://schemas.openxmlformats.org/officeDocument/2006/relationships/customXml" Target="../ink/ink2802.xml"/><Relationship Id="rId273" Type="http://schemas.openxmlformats.org/officeDocument/2006/relationships/image" Target="../media/image2796.png"/><Relationship Id="rId294" Type="http://schemas.openxmlformats.org/officeDocument/2006/relationships/customXml" Target="../ink/ink2823.xml"/><Relationship Id="rId47" Type="http://schemas.openxmlformats.org/officeDocument/2006/relationships/image" Target="../media/image2683.png"/><Relationship Id="rId68" Type="http://schemas.openxmlformats.org/officeDocument/2006/relationships/customXml" Target="../ink/ink2710.xml"/><Relationship Id="rId89" Type="http://schemas.openxmlformats.org/officeDocument/2006/relationships/image" Target="../media/image2704.png"/><Relationship Id="rId112" Type="http://schemas.openxmlformats.org/officeDocument/2006/relationships/customXml" Target="../ink/ink2732.xml"/><Relationship Id="rId133" Type="http://schemas.openxmlformats.org/officeDocument/2006/relationships/image" Target="../media/image2726.png"/><Relationship Id="rId154" Type="http://schemas.openxmlformats.org/officeDocument/2006/relationships/customXml" Target="../ink/ink2753.xml"/><Relationship Id="rId175" Type="http://schemas.openxmlformats.org/officeDocument/2006/relationships/image" Target="../media/image2747.png"/><Relationship Id="rId196" Type="http://schemas.openxmlformats.org/officeDocument/2006/relationships/customXml" Target="../ink/ink2774.xml"/><Relationship Id="rId200" Type="http://schemas.openxmlformats.org/officeDocument/2006/relationships/customXml" Target="../ink/ink2776.xml"/><Relationship Id="rId16" Type="http://schemas.openxmlformats.org/officeDocument/2006/relationships/customXml" Target="../ink/ink2684.xml"/><Relationship Id="rId221" Type="http://schemas.openxmlformats.org/officeDocument/2006/relationships/image" Target="../media/image2770.png"/><Relationship Id="rId242" Type="http://schemas.openxmlformats.org/officeDocument/2006/relationships/customXml" Target="../ink/ink2797.xml"/><Relationship Id="rId263" Type="http://schemas.openxmlformats.org/officeDocument/2006/relationships/image" Target="../media/image2791.png"/><Relationship Id="rId284" Type="http://schemas.openxmlformats.org/officeDocument/2006/relationships/customXml" Target="../ink/ink2818.xml"/><Relationship Id="rId37" Type="http://schemas.openxmlformats.org/officeDocument/2006/relationships/image" Target="../media/image2678.png"/><Relationship Id="rId58" Type="http://schemas.openxmlformats.org/officeDocument/2006/relationships/customXml" Target="../ink/ink2705.xml"/><Relationship Id="rId79" Type="http://schemas.openxmlformats.org/officeDocument/2006/relationships/image" Target="../media/image2699.png"/><Relationship Id="rId102" Type="http://schemas.openxmlformats.org/officeDocument/2006/relationships/customXml" Target="../ink/ink2727.xml"/><Relationship Id="rId123" Type="http://schemas.openxmlformats.org/officeDocument/2006/relationships/image" Target="../media/image2721.png"/><Relationship Id="rId144" Type="http://schemas.openxmlformats.org/officeDocument/2006/relationships/customXml" Target="../ink/ink2748.xml"/><Relationship Id="rId90" Type="http://schemas.openxmlformats.org/officeDocument/2006/relationships/customXml" Target="../ink/ink2721.xml"/><Relationship Id="rId165" Type="http://schemas.openxmlformats.org/officeDocument/2006/relationships/image" Target="../media/image2742.png"/><Relationship Id="rId186" Type="http://schemas.openxmlformats.org/officeDocument/2006/relationships/customXml" Target="../ink/ink2769.xml"/><Relationship Id="rId211" Type="http://schemas.openxmlformats.org/officeDocument/2006/relationships/image" Target="../media/image2765.png"/><Relationship Id="rId232" Type="http://schemas.openxmlformats.org/officeDocument/2006/relationships/customXml" Target="../ink/ink2792.xml"/><Relationship Id="rId253" Type="http://schemas.openxmlformats.org/officeDocument/2006/relationships/image" Target="../media/image2786.png"/><Relationship Id="rId274" Type="http://schemas.openxmlformats.org/officeDocument/2006/relationships/customXml" Target="../ink/ink2813.xml"/><Relationship Id="rId295" Type="http://schemas.openxmlformats.org/officeDocument/2006/relationships/image" Target="../media/image2807.png"/><Relationship Id="rId27" Type="http://schemas.openxmlformats.org/officeDocument/2006/relationships/image" Target="../media/image2673.png"/><Relationship Id="rId48" Type="http://schemas.openxmlformats.org/officeDocument/2006/relationships/customXml" Target="../ink/ink2700.xml"/><Relationship Id="rId69" Type="http://schemas.openxmlformats.org/officeDocument/2006/relationships/image" Target="../media/image2694.png"/><Relationship Id="rId113" Type="http://schemas.openxmlformats.org/officeDocument/2006/relationships/image" Target="../media/image2716.png"/><Relationship Id="rId134" Type="http://schemas.openxmlformats.org/officeDocument/2006/relationships/customXml" Target="../ink/ink2743.xml"/><Relationship Id="rId80" Type="http://schemas.openxmlformats.org/officeDocument/2006/relationships/customXml" Target="../ink/ink2716.xml"/><Relationship Id="rId155" Type="http://schemas.openxmlformats.org/officeDocument/2006/relationships/image" Target="../media/image2737.png"/><Relationship Id="rId176" Type="http://schemas.openxmlformats.org/officeDocument/2006/relationships/customXml" Target="../ink/ink2764.xml"/><Relationship Id="rId197" Type="http://schemas.openxmlformats.org/officeDocument/2006/relationships/image" Target="../media/image2758.png"/><Relationship Id="rId201" Type="http://schemas.openxmlformats.org/officeDocument/2006/relationships/image" Target="../media/image2760.png"/><Relationship Id="rId222" Type="http://schemas.openxmlformats.org/officeDocument/2006/relationships/customXml" Target="../ink/ink2787.xml"/><Relationship Id="rId243" Type="http://schemas.openxmlformats.org/officeDocument/2006/relationships/image" Target="../media/image2781.png"/><Relationship Id="rId264" Type="http://schemas.openxmlformats.org/officeDocument/2006/relationships/customXml" Target="../ink/ink2808.xml"/><Relationship Id="rId285" Type="http://schemas.openxmlformats.org/officeDocument/2006/relationships/image" Target="../media/image2802.png"/><Relationship Id="rId17" Type="http://schemas.openxmlformats.org/officeDocument/2006/relationships/image" Target="../media/image2668.png"/><Relationship Id="rId38" Type="http://schemas.openxmlformats.org/officeDocument/2006/relationships/customXml" Target="../ink/ink2695.xml"/><Relationship Id="rId59" Type="http://schemas.openxmlformats.org/officeDocument/2006/relationships/image" Target="../media/image2689.png"/><Relationship Id="rId103" Type="http://schemas.openxmlformats.org/officeDocument/2006/relationships/image" Target="../media/image2711.png"/><Relationship Id="rId124" Type="http://schemas.openxmlformats.org/officeDocument/2006/relationships/customXml" Target="../ink/ink2738.xml"/><Relationship Id="rId70" Type="http://schemas.openxmlformats.org/officeDocument/2006/relationships/customXml" Target="../ink/ink2711.xml"/><Relationship Id="rId91" Type="http://schemas.openxmlformats.org/officeDocument/2006/relationships/image" Target="../media/image2705.png"/><Relationship Id="rId145" Type="http://schemas.openxmlformats.org/officeDocument/2006/relationships/image" Target="../media/image2732.png"/><Relationship Id="rId166" Type="http://schemas.openxmlformats.org/officeDocument/2006/relationships/customXml" Target="../ink/ink2759.xml"/><Relationship Id="rId187" Type="http://schemas.openxmlformats.org/officeDocument/2006/relationships/image" Target="../media/image2753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2782.xml"/><Relationship Id="rId233" Type="http://schemas.openxmlformats.org/officeDocument/2006/relationships/image" Target="../media/image2776.png"/><Relationship Id="rId254" Type="http://schemas.openxmlformats.org/officeDocument/2006/relationships/customXml" Target="../ink/ink2803.xml"/><Relationship Id="rId28" Type="http://schemas.openxmlformats.org/officeDocument/2006/relationships/customXml" Target="../ink/ink2690.xml"/><Relationship Id="rId49" Type="http://schemas.openxmlformats.org/officeDocument/2006/relationships/image" Target="../media/image2684.png"/><Relationship Id="rId114" Type="http://schemas.openxmlformats.org/officeDocument/2006/relationships/customXml" Target="../ink/ink2733.xml"/><Relationship Id="rId275" Type="http://schemas.openxmlformats.org/officeDocument/2006/relationships/image" Target="../media/image2797.png"/><Relationship Id="rId296" Type="http://schemas.openxmlformats.org/officeDocument/2006/relationships/customXml" Target="../ink/ink2824.xml"/><Relationship Id="rId300" Type="http://schemas.openxmlformats.org/officeDocument/2006/relationships/customXml" Target="../ink/ink2826.xml"/><Relationship Id="rId60" Type="http://schemas.openxmlformats.org/officeDocument/2006/relationships/customXml" Target="../ink/ink2706.xml"/><Relationship Id="rId81" Type="http://schemas.openxmlformats.org/officeDocument/2006/relationships/image" Target="../media/image2700.png"/><Relationship Id="rId135" Type="http://schemas.openxmlformats.org/officeDocument/2006/relationships/image" Target="../media/image2727.png"/><Relationship Id="rId156" Type="http://schemas.openxmlformats.org/officeDocument/2006/relationships/customXml" Target="../ink/ink2754.xml"/><Relationship Id="rId177" Type="http://schemas.openxmlformats.org/officeDocument/2006/relationships/image" Target="../media/image2748.png"/><Relationship Id="rId198" Type="http://schemas.openxmlformats.org/officeDocument/2006/relationships/customXml" Target="../ink/ink2775.xml"/><Relationship Id="rId202" Type="http://schemas.openxmlformats.org/officeDocument/2006/relationships/customXml" Target="../ink/ink2777.xml"/><Relationship Id="rId223" Type="http://schemas.openxmlformats.org/officeDocument/2006/relationships/image" Target="../media/image2771.png"/><Relationship Id="rId244" Type="http://schemas.openxmlformats.org/officeDocument/2006/relationships/customXml" Target="../ink/ink2798.xml"/><Relationship Id="rId18" Type="http://schemas.openxmlformats.org/officeDocument/2006/relationships/customXml" Target="../ink/ink2685.xml"/><Relationship Id="rId39" Type="http://schemas.openxmlformats.org/officeDocument/2006/relationships/image" Target="../media/image2679.png"/><Relationship Id="rId265" Type="http://schemas.openxmlformats.org/officeDocument/2006/relationships/image" Target="../media/image2792.png"/><Relationship Id="rId286" Type="http://schemas.openxmlformats.org/officeDocument/2006/relationships/customXml" Target="../ink/ink2819.xml"/><Relationship Id="rId50" Type="http://schemas.openxmlformats.org/officeDocument/2006/relationships/customXml" Target="../ink/ink2701.xml"/><Relationship Id="rId104" Type="http://schemas.openxmlformats.org/officeDocument/2006/relationships/customXml" Target="../ink/ink2728.xml"/><Relationship Id="rId125" Type="http://schemas.openxmlformats.org/officeDocument/2006/relationships/image" Target="../media/image2722.png"/><Relationship Id="rId146" Type="http://schemas.openxmlformats.org/officeDocument/2006/relationships/customXml" Target="../ink/ink2749.xml"/><Relationship Id="rId167" Type="http://schemas.openxmlformats.org/officeDocument/2006/relationships/image" Target="../media/image2743.png"/><Relationship Id="rId188" Type="http://schemas.openxmlformats.org/officeDocument/2006/relationships/customXml" Target="../ink/ink2770.xml"/><Relationship Id="rId71" Type="http://schemas.openxmlformats.org/officeDocument/2006/relationships/image" Target="../media/image2695.png"/><Relationship Id="rId92" Type="http://schemas.openxmlformats.org/officeDocument/2006/relationships/customXml" Target="../ink/ink2722.xml"/><Relationship Id="rId213" Type="http://schemas.openxmlformats.org/officeDocument/2006/relationships/image" Target="../media/image2766.png"/><Relationship Id="rId234" Type="http://schemas.openxmlformats.org/officeDocument/2006/relationships/customXml" Target="../ink/ink2793.xml"/><Relationship Id="rId2" Type="http://schemas.openxmlformats.org/officeDocument/2006/relationships/customXml" Target="../ink/ink2677.xml"/><Relationship Id="rId29" Type="http://schemas.openxmlformats.org/officeDocument/2006/relationships/image" Target="../media/image2674.png"/><Relationship Id="rId255" Type="http://schemas.openxmlformats.org/officeDocument/2006/relationships/image" Target="../media/image2787.png"/><Relationship Id="rId276" Type="http://schemas.openxmlformats.org/officeDocument/2006/relationships/customXml" Target="../ink/ink2814.xml"/><Relationship Id="rId297" Type="http://schemas.openxmlformats.org/officeDocument/2006/relationships/image" Target="../media/image2808.png"/><Relationship Id="rId40" Type="http://schemas.openxmlformats.org/officeDocument/2006/relationships/customXml" Target="../ink/ink2696.xml"/><Relationship Id="rId115" Type="http://schemas.openxmlformats.org/officeDocument/2006/relationships/image" Target="../media/image2717.png"/><Relationship Id="rId136" Type="http://schemas.openxmlformats.org/officeDocument/2006/relationships/customXml" Target="../ink/ink2744.xml"/><Relationship Id="rId157" Type="http://schemas.openxmlformats.org/officeDocument/2006/relationships/image" Target="../media/image2738.png"/><Relationship Id="rId178" Type="http://schemas.openxmlformats.org/officeDocument/2006/relationships/customXml" Target="../ink/ink2765.xml"/><Relationship Id="rId301" Type="http://schemas.openxmlformats.org/officeDocument/2006/relationships/image" Target="../media/image292.png"/><Relationship Id="rId61" Type="http://schemas.openxmlformats.org/officeDocument/2006/relationships/image" Target="../media/image2690.png"/><Relationship Id="rId82" Type="http://schemas.openxmlformats.org/officeDocument/2006/relationships/customXml" Target="../ink/ink2717.xml"/><Relationship Id="rId199" Type="http://schemas.openxmlformats.org/officeDocument/2006/relationships/image" Target="../media/image2759.png"/><Relationship Id="rId203" Type="http://schemas.openxmlformats.org/officeDocument/2006/relationships/image" Target="../media/image2761.png"/><Relationship Id="rId19" Type="http://schemas.openxmlformats.org/officeDocument/2006/relationships/image" Target="../media/image2669.png"/><Relationship Id="rId224" Type="http://schemas.openxmlformats.org/officeDocument/2006/relationships/customXml" Target="../ink/ink2788.xml"/><Relationship Id="rId245" Type="http://schemas.openxmlformats.org/officeDocument/2006/relationships/image" Target="../media/image2782.png"/><Relationship Id="rId266" Type="http://schemas.openxmlformats.org/officeDocument/2006/relationships/customXml" Target="../ink/ink2809.xml"/><Relationship Id="rId287" Type="http://schemas.openxmlformats.org/officeDocument/2006/relationships/image" Target="../media/image2803.png"/><Relationship Id="rId30" Type="http://schemas.openxmlformats.org/officeDocument/2006/relationships/customXml" Target="../ink/ink2691.xml"/><Relationship Id="rId105" Type="http://schemas.openxmlformats.org/officeDocument/2006/relationships/image" Target="../media/image2712.png"/><Relationship Id="rId126" Type="http://schemas.openxmlformats.org/officeDocument/2006/relationships/customXml" Target="../ink/ink2739.xml"/><Relationship Id="rId147" Type="http://schemas.openxmlformats.org/officeDocument/2006/relationships/image" Target="../media/image2733.png"/><Relationship Id="rId168" Type="http://schemas.openxmlformats.org/officeDocument/2006/relationships/customXml" Target="../ink/ink2760.xml"/><Relationship Id="rId51" Type="http://schemas.openxmlformats.org/officeDocument/2006/relationships/image" Target="../media/image2685.png"/><Relationship Id="rId72" Type="http://schemas.openxmlformats.org/officeDocument/2006/relationships/customXml" Target="../ink/ink2712.xml"/><Relationship Id="rId93" Type="http://schemas.openxmlformats.org/officeDocument/2006/relationships/image" Target="../media/image2706.png"/><Relationship Id="rId189" Type="http://schemas.openxmlformats.org/officeDocument/2006/relationships/image" Target="../media/image2754.png"/><Relationship Id="rId3" Type="http://schemas.openxmlformats.org/officeDocument/2006/relationships/image" Target="../media/image2661.png"/><Relationship Id="rId214" Type="http://schemas.openxmlformats.org/officeDocument/2006/relationships/customXml" Target="../ink/ink2783.xml"/><Relationship Id="rId235" Type="http://schemas.openxmlformats.org/officeDocument/2006/relationships/image" Target="../media/image2777.png"/><Relationship Id="rId256" Type="http://schemas.openxmlformats.org/officeDocument/2006/relationships/customXml" Target="../ink/ink2804.xml"/><Relationship Id="rId277" Type="http://schemas.openxmlformats.org/officeDocument/2006/relationships/image" Target="../media/image2798.png"/><Relationship Id="rId298" Type="http://schemas.openxmlformats.org/officeDocument/2006/relationships/customXml" Target="../ink/ink2825.xml"/><Relationship Id="rId116" Type="http://schemas.openxmlformats.org/officeDocument/2006/relationships/customXml" Target="../ink/ink2734.xml"/><Relationship Id="rId137" Type="http://schemas.openxmlformats.org/officeDocument/2006/relationships/image" Target="../media/image2728.png"/><Relationship Id="rId158" Type="http://schemas.openxmlformats.org/officeDocument/2006/relationships/customXml" Target="../ink/ink2755.xml"/><Relationship Id="rId20" Type="http://schemas.openxmlformats.org/officeDocument/2006/relationships/customXml" Target="../ink/ink2686.xml"/><Relationship Id="rId41" Type="http://schemas.openxmlformats.org/officeDocument/2006/relationships/image" Target="../media/image2680.png"/><Relationship Id="rId62" Type="http://schemas.openxmlformats.org/officeDocument/2006/relationships/customXml" Target="../ink/ink2707.xml"/><Relationship Id="rId83" Type="http://schemas.openxmlformats.org/officeDocument/2006/relationships/image" Target="../media/image2701.png"/><Relationship Id="rId179" Type="http://schemas.openxmlformats.org/officeDocument/2006/relationships/image" Target="../media/image2749.png"/><Relationship Id="rId190" Type="http://schemas.openxmlformats.org/officeDocument/2006/relationships/customXml" Target="../ink/ink2771.xml"/><Relationship Id="rId204" Type="http://schemas.openxmlformats.org/officeDocument/2006/relationships/customXml" Target="../ink/ink2778.xml"/><Relationship Id="rId225" Type="http://schemas.openxmlformats.org/officeDocument/2006/relationships/image" Target="../media/image2772.png"/><Relationship Id="rId246" Type="http://schemas.openxmlformats.org/officeDocument/2006/relationships/customXml" Target="../ink/ink2799.xml"/><Relationship Id="rId267" Type="http://schemas.openxmlformats.org/officeDocument/2006/relationships/image" Target="../media/image2793.png"/><Relationship Id="rId288" Type="http://schemas.openxmlformats.org/officeDocument/2006/relationships/customXml" Target="../ink/ink2820.xml"/><Relationship Id="rId106" Type="http://schemas.openxmlformats.org/officeDocument/2006/relationships/customXml" Target="../ink/ink2729.xml"/><Relationship Id="rId127" Type="http://schemas.openxmlformats.org/officeDocument/2006/relationships/image" Target="../media/image2723.png"/><Relationship Id="rId10" Type="http://schemas.openxmlformats.org/officeDocument/2006/relationships/customXml" Target="../ink/ink2681.xml"/><Relationship Id="rId31" Type="http://schemas.openxmlformats.org/officeDocument/2006/relationships/image" Target="../media/image2675.png"/><Relationship Id="rId52" Type="http://schemas.openxmlformats.org/officeDocument/2006/relationships/customXml" Target="../ink/ink2702.xml"/><Relationship Id="rId73" Type="http://schemas.openxmlformats.org/officeDocument/2006/relationships/image" Target="../media/image2696.png"/><Relationship Id="rId94" Type="http://schemas.openxmlformats.org/officeDocument/2006/relationships/customXml" Target="../ink/ink2723.xml"/><Relationship Id="rId148" Type="http://schemas.openxmlformats.org/officeDocument/2006/relationships/customXml" Target="../ink/ink2750.xml"/><Relationship Id="rId169" Type="http://schemas.openxmlformats.org/officeDocument/2006/relationships/image" Target="../media/image2744.png"/><Relationship Id="rId4" Type="http://schemas.openxmlformats.org/officeDocument/2006/relationships/customXml" Target="../ink/ink2678.xml"/><Relationship Id="rId180" Type="http://schemas.openxmlformats.org/officeDocument/2006/relationships/customXml" Target="../ink/ink2766.xml"/><Relationship Id="rId215" Type="http://schemas.openxmlformats.org/officeDocument/2006/relationships/image" Target="../media/image2767.png"/><Relationship Id="rId236" Type="http://schemas.openxmlformats.org/officeDocument/2006/relationships/customXml" Target="../ink/ink2794.xml"/><Relationship Id="rId257" Type="http://schemas.openxmlformats.org/officeDocument/2006/relationships/image" Target="../media/image2788.png"/><Relationship Id="rId278" Type="http://schemas.openxmlformats.org/officeDocument/2006/relationships/customXml" Target="../ink/ink2815.xml"/><Relationship Id="rId42" Type="http://schemas.openxmlformats.org/officeDocument/2006/relationships/customXml" Target="../ink/ink2697.xml"/><Relationship Id="rId84" Type="http://schemas.openxmlformats.org/officeDocument/2006/relationships/customXml" Target="../ink/ink2718.xml"/><Relationship Id="rId138" Type="http://schemas.openxmlformats.org/officeDocument/2006/relationships/customXml" Target="../ink/ink2745.xml"/><Relationship Id="rId191" Type="http://schemas.openxmlformats.org/officeDocument/2006/relationships/image" Target="../media/image2755.png"/><Relationship Id="rId205" Type="http://schemas.openxmlformats.org/officeDocument/2006/relationships/image" Target="../media/image2762.png"/><Relationship Id="rId247" Type="http://schemas.openxmlformats.org/officeDocument/2006/relationships/image" Target="../media/image2783.png"/><Relationship Id="rId107" Type="http://schemas.openxmlformats.org/officeDocument/2006/relationships/image" Target="../media/image2713.png"/><Relationship Id="rId289" Type="http://schemas.openxmlformats.org/officeDocument/2006/relationships/image" Target="../media/image2804.png"/><Relationship Id="rId11" Type="http://schemas.openxmlformats.org/officeDocument/2006/relationships/image" Target="../media/image2665.png"/><Relationship Id="rId53" Type="http://schemas.openxmlformats.org/officeDocument/2006/relationships/image" Target="../media/image2686.png"/><Relationship Id="rId149" Type="http://schemas.openxmlformats.org/officeDocument/2006/relationships/image" Target="../media/image2734.png"/><Relationship Id="rId95" Type="http://schemas.openxmlformats.org/officeDocument/2006/relationships/image" Target="../media/image2707.png"/><Relationship Id="rId160" Type="http://schemas.openxmlformats.org/officeDocument/2006/relationships/customXml" Target="../ink/ink2756.xml"/><Relationship Id="rId216" Type="http://schemas.openxmlformats.org/officeDocument/2006/relationships/customXml" Target="../ink/ink2784.xml"/><Relationship Id="rId258" Type="http://schemas.openxmlformats.org/officeDocument/2006/relationships/customXml" Target="../ink/ink2805.xml"/><Relationship Id="rId22" Type="http://schemas.openxmlformats.org/officeDocument/2006/relationships/customXml" Target="../ink/ink2687.xml"/><Relationship Id="rId64" Type="http://schemas.openxmlformats.org/officeDocument/2006/relationships/customXml" Target="../ink/ink2708.xml"/><Relationship Id="rId118" Type="http://schemas.openxmlformats.org/officeDocument/2006/relationships/customXml" Target="../ink/ink2735.xml"/><Relationship Id="rId171" Type="http://schemas.openxmlformats.org/officeDocument/2006/relationships/image" Target="../media/image2745.png"/><Relationship Id="rId227" Type="http://schemas.openxmlformats.org/officeDocument/2006/relationships/image" Target="../media/image2773.png"/><Relationship Id="rId269" Type="http://schemas.openxmlformats.org/officeDocument/2006/relationships/image" Target="../media/image2794.png"/><Relationship Id="rId33" Type="http://schemas.openxmlformats.org/officeDocument/2006/relationships/image" Target="../media/image2676.png"/><Relationship Id="rId129" Type="http://schemas.openxmlformats.org/officeDocument/2006/relationships/image" Target="../media/image2724.png"/><Relationship Id="rId280" Type="http://schemas.openxmlformats.org/officeDocument/2006/relationships/customXml" Target="../ink/ink2816.xml"/><Relationship Id="rId75" Type="http://schemas.openxmlformats.org/officeDocument/2006/relationships/image" Target="../media/image2697.png"/><Relationship Id="rId140" Type="http://schemas.openxmlformats.org/officeDocument/2006/relationships/customXml" Target="../ink/ink2746.xml"/><Relationship Id="rId182" Type="http://schemas.openxmlformats.org/officeDocument/2006/relationships/customXml" Target="../ink/ink2767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39.xml"/><Relationship Id="rId21" Type="http://schemas.openxmlformats.org/officeDocument/2006/relationships/image" Target="../media/image2819.png"/><Relationship Id="rId42" Type="http://schemas.openxmlformats.org/officeDocument/2006/relationships/customXml" Target="../ink/ink2847.xml"/><Relationship Id="rId47" Type="http://schemas.openxmlformats.org/officeDocument/2006/relationships/image" Target="../media/image2832.png"/><Relationship Id="rId63" Type="http://schemas.openxmlformats.org/officeDocument/2006/relationships/image" Target="../media/image2840.png"/><Relationship Id="rId68" Type="http://schemas.openxmlformats.org/officeDocument/2006/relationships/customXml" Target="../ink/ink2860.xml"/><Relationship Id="rId84" Type="http://schemas.openxmlformats.org/officeDocument/2006/relationships/customXml" Target="../ink/ink2868.xml"/><Relationship Id="rId16" Type="http://schemas.openxmlformats.org/officeDocument/2006/relationships/customXml" Target="../ink/ink2834.xml"/><Relationship Id="rId11" Type="http://schemas.openxmlformats.org/officeDocument/2006/relationships/image" Target="../media/image2814.png"/><Relationship Id="rId32" Type="http://schemas.openxmlformats.org/officeDocument/2006/relationships/customXml" Target="../ink/ink2842.xml"/><Relationship Id="rId37" Type="http://schemas.openxmlformats.org/officeDocument/2006/relationships/image" Target="../media/image2827.png"/><Relationship Id="rId53" Type="http://schemas.openxmlformats.org/officeDocument/2006/relationships/image" Target="../media/image2835.png"/><Relationship Id="rId58" Type="http://schemas.openxmlformats.org/officeDocument/2006/relationships/customXml" Target="../ink/ink2855.xml"/><Relationship Id="rId74" Type="http://schemas.openxmlformats.org/officeDocument/2006/relationships/customXml" Target="../ink/ink2863.xml"/><Relationship Id="rId79" Type="http://schemas.openxmlformats.org/officeDocument/2006/relationships/image" Target="../media/image2848.png"/><Relationship Id="rId5" Type="http://schemas.openxmlformats.org/officeDocument/2006/relationships/image" Target="../media/image2811.png"/><Relationship Id="rId19" Type="http://schemas.openxmlformats.org/officeDocument/2006/relationships/image" Target="../media/image2818.png"/><Relationship Id="rId14" Type="http://schemas.openxmlformats.org/officeDocument/2006/relationships/customXml" Target="../ink/ink2833.xml"/><Relationship Id="rId22" Type="http://schemas.openxmlformats.org/officeDocument/2006/relationships/customXml" Target="../ink/ink2837.xml"/><Relationship Id="rId27" Type="http://schemas.openxmlformats.org/officeDocument/2006/relationships/image" Target="../media/image2822.png"/><Relationship Id="rId30" Type="http://schemas.openxmlformats.org/officeDocument/2006/relationships/customXml" Target="../ink/ink2841.xml"/><Relationship Id="rId35" Type="http://schemas.openxmlformats.org/officeDocument/2006/relationships/image" Target="../media/image2826.png"/><Relationship Id="rId43" Type="http://schemas.openxmlformats.org/officeDocument/2006/relationships/image" Target="../media/image2830.png"/><Relationship Id="rId48" Type="http://schemas.openxmlformats.org/officeDocument/2006/relationships/customXml" Target="../ink/ink2850.xml"/><Relationship Id="rId56" Type="http://schemas.openxmlformats.org/officeDocument/2006/relationships/customXml" Target="../ink/ink2854.xml"/><Relationship Id="rId64" Type="http://schemas.openxmlformats.org/officeDocument/2006/relationships/customXml" Target="../ink/ink2858.xml"/><Relationship Id="rId69" Type="http://schemas.openxmlformats.org/officeDocument/2006/relationships/image" Target="../media/image2843.png"/><Relationship Id="rId77" Type="http://schemas.openxmlformats.org/officeDocument/2006/relationships/image" Target="../media/image2847.png"/><Relationship Id="rId8" Type="http://schemas.openxmlformats.org/officeDocument/2006/relationships/customXml" Target="../ink/ink2830.xml"/><Relationship Id="rId51" Type="http://schemas.openxmlformats.org/officeDocument/2006/relationships/image" Target="../media/image2834.png"/><Relationship Id="rId72" Type="http://schemas.openxmlformats.org/officeDocument/2006/relationships/customXml" Target="../ink/ink2862.xml"/><Relationship Id="rId80" Type="http://schemas.openxmlformats.org/officeDocument/2006/relationships/customXml" Target="../ink/ink2866.xml"/><Relationship Id="rId85" Type="http://schemas.openxmlformats.org/officeDocument/2006/relationships/image" Target="../media/image2851.png"/><Relationship Id="rId3" Type="http://schemas.openxmlformats.org/officeDocument/2006/relationships/image" Target="../media/image2810.png"/><Relationship Id="rId12" Type="http://schemas.openxmlformats.org/officeDocument/2006/relationships/customXml" Target="../ink/ink2832.xml"/><Relationship Id="rId17" Type="http://schemas.openxmlformats.org/officeDocument/2006/relationships/image" Target="../media/image2817.png"/><Relationship Id="rId25" Type="http://schemas.openxmlformats.org/officeDocument/2006/relationships/image" Target="../media/image2821.png"/><Relationship Id="rId33" Type="http://schemas.openxmlformats.org/officeDocument/2006/relationships/image" Target="../media/image2825.png"/><Relationship Id="rId38" Type="http://schemas.openxmlformats.org/officeDocument/2006/relationships/customXml" Target="../ink/ink2845.xml"/><Relationship Id="rId46" Type="http://schemas.openxmlformats.org/officeDocument/2006/relationships/customXml" Target="../ink/ink2849.xml"/><Relationship Id="rId59" Type="http://schemas.openxmlformats.org/officeDocument/2006/relationships/image" Target="../media/image2838.png"/><Relationship Id="rId67" Type="http://schemas.openxmlformats.org/officeDocument/2006/relationships/image" Target="../media/image2842.png"/><Relationship Id="rId20" Type="http://schemas.openxmlformats.org/officeDocument/2006/relationships/customXml" Target="../ink/ink2836.xml"/><Relationship Id="rId41" Type="http://schemas.openxmlformats.org/officeDocument/2006/relationships/image" Target="../media/image2829.png"/><Relationship Id="rId54" Type="http://schemas.openxmlformats.org/officeDocument/2006/relationships/customXml" Target="../ink/ink2853.xml"/><Relationship Id="rId62" Type="http://schemas.openxmlformats.org/officeDocument/2006/relationships/customXml" Target="../ink/ink2857.xml"/><Relationship Id="rId70" Type="http://schemas.openxmlformats.org/officeDocument/2006/relationships/customXml" Target="../ink/ink2861.xml"/><Relationship Id="rId75" Type="http://schemas.openxmlformats.org/officeDocument/2006/relationships/image" Target="../media/image2846.png"/><Relationship Id="rId83" Type="http://schemas.openxmlformats.org/officeDocument/2006/relationships/image" Target="../media/image2850.png"/><Relationship Id="rId1" Type="http://schemas.openxmlformats.org/officeDocument/2006/relationships/slideLayout" Target="../slideLayouts/slideLayout50.xml"/><Relationship Id="rId6" Type="http://schemas.openxmlformats.org/officeDocument/2006/relationships/customXml" Target="../ink/ink2829.xml"/><Relationship Id="rId15" Type="http://schemas.openxmlformats.org/officeDocument/2006/relationships/image" Target="../media/image2816.png"/><Relationship Id="rId23" Type="http://schemas.openxmlformats.org/officeDocument/2006/relationships/image" Target="../media/image2820.png"/><Relationship Id="rId28" Type="http://schemas.openxmlformats.org/officeDocument/2006/relationships/customXml" Target="../ink/ink2840.xml"/><Relationship Id="rId36" Type="http://schemas.openxmlformats.org/officeDocument/2006/relationships/customXml" Target="../ink/ink2844.xml"/><Relationship Id="rId49" Type="http://schemas.openxmlformats.org/officeDocument/2006/relationships/image" Target="../media/image2833.png"/><Relationship Id="rId57" Type="http://schemas.openxmlformats.org/officeDocument/2006/relationships/image" Target="../media/image2837.png"/><Relationship Id="rId10" Type="http://schemas.openxmlformats.org/officeDocument/2006/relationships/customXml" Target="../ink/ink2831.xml"/><Relationship Id="rId31" Type="http://schemas.openxmlformats.org/officeDocument/2006/relationships/image" Target="../media/image2824.png"/><Relationship Id="rId44" Type="http://schemas.openxmlformats.org/officeDocument/2006/relationships/customXml" Target="../ink/ink2848.xml"/><Relationship Id="rId52" Type="http://schemas.openxmlformats.org/officeDocument/2006/relationships/customXml" Target="../ink/ink2852.xml"/><Relationship Id="rId60" Type="http://schemas.openxmlformats.org/officeDocument/2006/relationships/customXml" Target="../ink/ink2856.xml"/><Relationship Id="rId65" Type="http://schemas.openxmlformats.org/officeDocument/2006/relationships/image" Target="../media/image2841.png"/><Relationship Id="rId73" Type="http://schemas.openxmlformats.org/officeDocument/2006/relationships/image" Target="../media/image2845.png"/><Relationship Id="rId78" Type="http://schemas.openxmlformats.org/officeDocument/2006/relationships/customXml" Target="../ink/ink2865.xml"/><Relationship Id="rId81" Type="http://schemas.openxmlformats.org/officeDocument/2006/relationships/image" Target="../media/image2849.png"/><Relationship Id="rId86" Type="http://schemas.openxmlformats.org/officeDocument/2006/relationships/customXml" Target="../ink/ink2869.xml"/><Relationship Id="rId4" Type="http://schemas.openxmlformats.org/officeDocument/2006/relationships/customXml" Target="../ink/ink2828.xml"/><Relationship Id="rId9" Type="http://schemas.openxmlformats.org/officeDocument/2006/relationships/image" Target="../media/image2813.png"/><Relationship Id="rId13" Type="http://schemas.openxmlformats.org/officeDocument/2006/relationships/image" Target="../media/image2815.png"/><Relationship Id="rId18" Type="http://schemas.openxmlformats.org/officeDocument/2006/relationships/customXml" Target="../ink/ink2835.xml"/><Relationship Id="rId39" Type="http://schemas.openxmlformats.org/officeDocument/2006/relationships/image" Target="../media/image2828.png"/><Relationship Id="rId34" Type="http://schemas.openxmlformats.org/officeDocument/2006/relationships/customXml" Target="../ink/ink2843.xml"/><Relationship Id="rId50" Type="http://schemas.openxmlformats.org/officeDocument/2006/relationships/customXml" Target="../ink/ink2851.xml"/><Relationship Id="rId55" Type="http://schemas.openxmlformats.org/officeDocument/2006/relationships/image" Target="../media/image2836.png"/><Relationship Id="rId76" Type="http://schemas.openxmlformats.org/officeDocument/2006/relationships/customXml" Target="../ink/ink2864.xml"/><Relationship Id="rId7" Type="http://schemas.openxmlformats.org/officeDocument/2006/relationships/image" Target="../media/image2812.png"/><Relationship Id="rId71" Type="http://schemas.openxmlformats.org/officeDocument/2006/relationships/image" Target="../media/image2844.png"/><Relationship Id="rId2" Type="http://schemas.openxmlformats.org/officeDocument/2006/relationships/customXml" Target="../ink/ink2827.xml"/><Relationship Id="rId29" Type="http://schemas.openxmlformats.org/officeDocument/2006/relationships/image" Target="../media/image2823.png"/><Relationship Id="rId24" Type="http://schemas.openxmlformats.org/officeDocument/2006/relationships/customXml" Target="../ink/ink2838.xml"/><Relationship Id="rId40" Type="http://schemas.openxmlformats.org/officeDocument/2006/relationships/customXml" Target="../ink/ink2846.xml"/><Relationship Id="rId45" Type="http://schemas.openxmlformats.org/officeDocument/2006/relationships/image" Target="../media/image2831.png"/><Relationship Id="rId66" Type="http://schemas.openxmlformats.org/officeDocument/2006/relationships/customXml" Target="../ink/ink2859.xml"/><Relationship Id="rId87" Type="http://schemas.openxmlformats.org/officeDocument/2006/relationships/image" Target="../media/image2852.png"/><Relationship Id="rId61" Type="http://schemas.openxmlformats.org/officeDocument/2006/relationships/image" Target="../media/image2839.png"/><Relationship Id="rId82" Type="http://schemas.openxmlformats.org/officeDocument/2006/relationships/customXml" Target="../ink/ink2867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0.png"/><Relationship Id="rId21" Type="http://schemas.openxmlformats.org/officeDocument/2006/relationships/image" Target="../media/image2862.png"/><Relationship Id="rId42" Type="http://schemas.openxmlformats.org/officeDocument/2006/relationships/customXml" Target="../ink/ink2890.xml"/><Relationship Id="rId63" Type="http://schemas.openxmlformats.org/officeDocument/2006/relationships/image" Target="../media/image2883.png"/><Relationship Id="rId84" Type="http://schemas.openxmlformats.org/officeDocument/2006/relationships/customXml" Target="../ink/ink2911.xml"/><Relationship Id="rId138" Type="http://schemas.openxmlformats.org/officeDocument/2006/relationships/customXml" Target="../ink/ink2938.xml"/><Relationship Id="rId107" Type="http://schemas.openxmlformats.org/officeDocument/2006/relationships/image" Target="../media/image2905.png"/><Relationship Id="rId11" Type="http://schemas.openxmlformats.org/officeDocument/2006/relationships/image" Target="../media/image2857.png"/><Relationship Id="rId32" Type="http://schemas.openxmlformats.org/officeDocument/2006/relationships/customXml" Target="../ink/ink2885.xml"/><Relationship Id="rId53" Type="http://schemas.openxmlformats.org/officeDocument/2006/relationships/image" Target="../media/image2878.png"/><Relationship Id="rId74" Type="http://schemas.openxmlformats.org/officeDocument/2006/relationships/customXml" Target="../ink/ink2906.xml"/><Relationship Id="rId128" Type="http://schemas.openxmlformats.org/officeDocument/2006/relationships/customXml" Target="../ink/ink2933.xml"/><Relationship Id="rId149" Type="http://schemas.openxmlformats.org/officeDocument/2006/relationships/image" Target="../media/image2926.png"/><Relationship Id="rId5" Type="http://schemas.openxmlformats.org/officeDocument/2006/relationships/image" Target="../media/image2854.png"/><Relationship Id="rId95" Type="http://schemas.openxmlformats.org/officeDocument/2006/relationships/image" Target="../media/image2899.png"/><Relationship Id="rId22" Type="http://schemas.openxmlformats.org/officeDocument/2006/relationships/customXml" Target="../ink/ink2880.xml"/><Relationship Id="rId27" Type="http://schemas.openxmlformats.org/officeDocument/2006/relationships/image" Target="../media/image2865.png"/><Relationship Id="rId43" Type="http://schemas.openxmlformats.org/officeDocument/2006/relationships/image" Target="../media/image2873.png"/><Relationship Id="rId48" Type="http://schemas.openxmlformats.org/officeDocument/2006/relationships/customXml" Target="../ink/ink2893.xml"/><Relationship Id="rId64" Type="http://schemas.openxmlformats.org/officeDocument/2006/relationships/customXml" Target="../ink/ink2901.xml"/><Relationship Id="rId69" Type="http://schemas.openxmlformats.org/officeDocument/2006/relationships/image" Target="../media/image2886.png"/><Relationship Id="rId113" Type="http://schemas.openxmlformats.org/officeDocument/2006/relationships/image" Target="../media/image2908.png"/><Relationship Id="rId118" Type="http://schemas.openxmlformats.org/officeDocument/2006/relationships/customXml" Target="../ink/ink2928.xml"/><Relationship Id="rId134" Type="http://schemas.openxmlformats.org/officeDocument/2006/relationships/customXml" Target="../ink/ink2936.xml"/><Relationship Id="rId139" Type="http://schemas.openxmlformats.org/officeDocument/2006/relationships/image" Target="../media/image2921.png"/><Relationship Id="rId80" Type="http://schemas.openxmlformats.org/officeDocument/2006/relationships/customXml" Target="../ink/ink2909.xml"/><Relationship Id="rId85" Type="http://schemas.openxmlformats.org/officeDocument/2006/relationships/image" Target="../media/image2894.png"/><Relationship Id="rId12" Type="http://schemas.openxmlformats.org/officeDocument/2006/relationships/customXml" Target="../ink/ink2875.xml"/><Relationship Id="rId17" Type="http://schemas.openxmlformats.org/officeDocument/2006/relationships/image" Target="../media/image2860.png"/><Relationship Id="rId33" Type="http://schemas.openxmlformats.org/officeDocument/2006/relationships/image" Target="../media/image2868.png"/><Relationship Id="rId38" Type="http://schemas.openxmlformats.org/officeDocument/2006/relationships/customXml" Target="../ink/ink2888.xml"/><Relationship Id="rId59" Type="http://schemas.openxmlformats.org/officeDocument/2006/relationships/image" Target="../media/image2881.png"/><Relationship Id="rId103" Type="http://schemas.openxmlformats.org/officeDocument/2006/relationships/image" Target="../media/image2903.png"/><Relationship Id="rId108" Type="http://schemas.openxmlformats.org/officeDocument/2006/relationships/customXml" Target="../ink/ink2923.xml"/><Relationship Id="rId124" Type="http://schemas.openxmlformats.org/officeDocument/2006/relationships/customXml" Target="../ink/ink2931.xml"/><Relationship Id="rId129" Type="http://schemas.openxmlformats.org/officeDocument/2006/relationships/image" Target="../media/image2916.png"/><Relationship Id="rId54" Type="http://schemas.openxmlformats.org/officeDocument/2006/relationships/customXml" Target="../ink/ink2896.xml"/><Relationship Id="rId70" Type="http://schemas.openxmlformats.org/officeDocument/2006/relationships/customXml" Target="../ink/ink2904.xml"/><Relationship Id="rId75" Type="http://schemas.openxmlformats.org/officeDocument/2006/relationships/image" Target="../media/image2889.png"/><Relationship Id="rId91" Type="http://schemas.openxmlformats.org/officeDocument/2006/relationships/image" Target="../media/image2897.png"/><Relationship Id="rId96" Type="http://schemas.openxmlformats.org/officeDocument/2006/relationships/customXml" Target="../ink/ink2917.xml"/><Relationship Id="rId140" Type="http://schemas.openxmlformats.org/officeDocument/2006/relationships/customXml" Target="../ink/ink2939.xml"/><Relationship Id="rId145" Type="http://schemas.openxmlformats.org/officeDocument/2006/relationships/image" Target="../media/image2924.png"/><Relationship Id="rId1" Type="http://schemas.openxmlformats.org/officeDocument/2006/relationships/slideLayout" Target="../slideLayouts/slideLayout50.xml"/><Relationship Id="rId6" Type="http://schemas.openxmlformats.org/officeDocument/2006/relationships/customXml" Target="../ink/ink2872.xml"/><Relationship Id="rId23" Type="http://schemas.openxmlformats.org/officeDocument/2006/relationships/image" Target="../media/image2863.png"/><Relationship Id="rId28" Type="http://schemas.openxmlformats.org/officeDocument/2006/relationships/customXml" Target="../ink/ink2883.xml"/><Relationship Id="rId49" Type="http://schemas.openxmlformats.org/officeDocument/2006/relationships/image" Target="../media/image2876.png"/><Relationship Id="rId114" Type="http://schemas.openxmlformats.org/officeDocument/2006/relationships/customXml" Target="../ink/ink2926.xml"/><Relationship Id="rId119" Type="http://schemas.openxmlformats.org/officeDocument/2006/relationships/image" Target="../media/image2911.png"/><Relationship Id="rId44" Type="http://schemas.openxmlformats.org/officeDocument/2006/relationships/customXml" Target="../ink/ink2891.xml"/><Relationship Id="rId60" Type="http://schemas.openxmlformats.org/officeDocument/2006/relationships/customXml" Target="../ink/ink2899.xml"/><Relationship Id="rId65" Type="http://schemas.openxmlformats.org/officeDocument/2006/relationships/image" Target="../media/image2884.png"/><Relationship Id="rId81" Type="http://schemas.openxmlformats.org/officeDocument/2006/relationships/image" Target="../media/image2892.png"/><Relationship Id="rId86" Type="http://schemas.openxmlformats.org/officeDocument/2006/relationships/customXml" Target="../ink/ink2912.xml"/><Relationship Id="rId130" Type="http://schemas.openxmlformats.org/officeDocument/2006/relationships/customXml" Target="../ink/ink2934.xml"/><Relationship Id="rId135" Type="http://schemas.openxmlformats.org/officeDocument/2006/relationships/image" Target="../media/image2919.png"/><Relationship Id="rId13" Type="http://schemas.openxmlformats.org/officeDocument/2006/relationships/image" Target="../media/image2858.png"/><Relationship Id="rId18" Type="http://schemas.openxmlformats.org/officeDocument/2006/relationships/customXml" Target="../ink/ink2878.xml"/><Relationship Id="rId39" Type="http://schemas.openxmlformats.org/officeDocument/2006/relationships/image" Target="../media/image2871.png"/><Relationship Id="rId109" Type="http://schemas.openxmlformats.org/officeDocument/2006/relationships/image" Target="../media/image2906.png"/><Relationship Id="rId34" Type="http://schemas.openxmlformats.org/officeDocument/2006/relationships/customXml" Target="../ink/ink2886.xml"/><Relationship Id="rId50" Type="http://schemas.openxmlformats.org/officeDocument/2006/relationships/customXml" Target="../ink/ink2894.xml"/><Relationship Id="rId55" Type="http://schemas.openxmlformats.org/officeDocument/2006/relationships/image" Target="../media/image2879.png"/><Relationship Id="rId76" Type="http://schemas.openxmlformats.org/officeDocument/2006/relationships/customXml" Target="../ink/ink2907.xml"/><Relationship Id="rId97" Type="http://schemas.openxmlformats.org/officeDocument/2006/relationships/image" Target="../media/image2900.png"/><Relationship Id="rId104" Type="http://schemas.openxmlformats.org/officeDocument/2006/relationships/customXml" Target="../ink/ink2921.xml"/><Relationship Id="rId120" Type="http://schemas.openxmlformats.org/officeDocument/2006/relationships/customXml" Target="../ink/ink2929.xml"/><Relationship Id="rId125" Type="http://schemas.openxmlformats.org/officeDocument/2006/relationships/image" Target="../media/image2914.png"/><Relationship Id="rId141" Type="http://schemas.openxmlformats.org/officeDocument/2006/relationships/image" Target="../media/image2922.png"/><Relationship Id="rId146" Type="http://schemas.openxmlformats.org/officeDocument/2006/relationships/customXml" Target="../ink/ink2942.xml"/><Relationship Id="rId7" Type="http://schemas.openxmlformats.org/officeDocument/2006/relationships/image" Target="../media/image2855.png"/><Relationship Id="rId71" Type="http://schemas.openxmlformats.org/officeDocument/2006/relationships/image" Target="../media/image2887.png"/><Relationship Id="rId92" Type="http://schemas.openxmlformats.org/officeDocument/2006/relationships/customXml" Target="../ink/ink2915.xml"/><Relationship Id="rId2" Type="http://schemas.openxmlformats.org/officeDocument/2006/relationships/customXml" Target="../ink/ink2870.xml"/><Relationship Id="rId29" Type="http://schemas.openxmlformats.org/officeDocument/2006/relationships/image" Target="../media/image2866.png"/><Relationship Id="rId24" Type="http://schemas.openxmlformats.org/officeDocument/2006/relationships/customXml" Target="../ink/ink2881.xml"/><Relationship Id="rId40" Type="http://schemas.openxmlformats.org/officeDocument/2006/relationships/customXml" Target="../ink/ink2889.xml"/><Relationship Id="rId45" Type="http://schemas.openxmlformats.org/officeDocument/2006/relationships/image" Target="../media/image2874.png"/><Relationship Id="rId66" Type="http://schemas.openxmlformats.org/officeDocument/2006/relationships/customXml" Target="../ink/ink2902.xml"/><Relationship Id="rId87" Type="http://schemas.openxmlformats.org/officeDocument/2006/relationships/image" Target="../media/image2895.png"/><Relationship Id="rId110" Type="http://schemas.openxmlformats.org/officeDocument/2006/relationships/customXml" Target="../ink/ink2924.xml"/><Relationship Id="rId115" Type="http://schemas.openxmlformats.org/officeDocument/2006/relationships/image" Target="../media/image2909.png"/><Relationship Id="rId131" Type="http://schemas.openxmlformats.org/officeDocument/2006/relationships/image" Target="../media/image2917.png"/><Relationship Id="rId136" Type="http://schemas.openxmlformats.org/officeDocument/2006/relationships/customXml" Target="../ink/ink2937.xml"/><Relationship Id="rId61" Type="http://schemas.openxmlformats.org/officeDocument/2006/relationships/image" Target="../media/image2882.png"/><Relationship Id="rId82" Type="http://schemas.openxmlformats.org/officeDocument/2006/relationships/customXml" Target="../ink/ink2910.xml"/><Relationship Id="rId19" Type="http://schemas.openxmlformats.org/officeDocument/2006/relationships/image" Target="../media/image2861.png"/><Relationship Id="rId14" Type="http://schemas.openxmlformats.org/officeDocument/2006/relationships/customXml" Target="../ink/ink2876.xml"/><Relationship Id="rId30" Type="http://schemas.openxmlformats.org/officeDocument/2006/relationships/customXml" Target="../ink/ink2884.xml"/><Relationship Id="rId35" Type="http://schemas.openxmlformats.org/officeDocument/2006/relationships/image" Target="../media/image2869.png"/><Relationship Id="rId56" Type="http://schemas.openxmlformats.org/officeDocument/2006/relationships/customXml" Target="../ink/ink2897.xml"/><Relationship Id="rId77" Type="http://schemas.openxmlformats.org/officeDocument/2006/relationships/image" Target="../media/image2890.png"/><Relationship Id="rId100" Type="http://schemas.openxmlformats.org/officeDocument/2006/relationships/customXml" Target="../ink/ink2919.xml"/><Relationship Id="rId105" Type="http://schemas.openxmlformats.org/officeDocument/2006/relationships/image" Target="../media/image2904.png"/><Relationship Id="rId126" Type="http://schemas.openxmlformats.org/officeDocument/2006/relationships/customXml" Target="../ink/ink2932.xml"/><Relationship Id="rId147" Type="http://schemas.openxmlformats.org/officeDocument/2006/relationships/image" Target="../media/image2925.png"/><Relationship Id="rId8" Type="http://schemas.openxmlformats.org/officeDocument/2006/relationships/customXml" Target="../ink/ink2873.xml"/><Relationship Id="rId51" Type="http://schemas.openxmlformats.org/officeDocument/2006/relationships/image" Target="../media/image2877.png"/><Relationship Id="rId72" Type="http://schemas.openxmlformats.org/officeDocument/2006/relationships/customXml" Target="../ink/ink2905.xml"/><Relationship Id="rId93" Type="http://schemas.openxmlformats.org/officeDocument/2006/relationships/image" Target="../media/image2898.png"/><Relationship Id="rId98" Type="http://schemas.openxmlformats.org/officeDocument/2006/relationships/customXml" Target="../ink/ink2918.xml"/><Relationship Id="rId121" Type="http://schemas.openxmlformats.org/officeDocument/2006/relationships/image" Target="../media/image2912.png"/><Relationship Id="rId142" Type="http://schemas.openxmlformats.org/officeDocument/2006/relationships/customXml" Target="../ink/ink2940.xml"/><Relationship Id="rId3" Type="http://schemas.openxmlformats.org/officeDocument/2006/relationships/image" Target="../media/image2853.png"/><Relationship Id="rId25" Type="http://schemas.openxmlformats.org/officeDocument/2006/relationships/image" Target="../media/image2864.png"/><Relationship Id="rId46" Type="http://schemas.openxmlformats.org/officeDocument/2006/relationships/customXml" Target="../ink/ink2892.xml"/><Relationship Id="rId67" Type="http://schemas.openxmlformats.org/officeDocument/2006/relationships/image" Target="../media/image2885.png"/><Relationship Id="rId116" Type="http://schemas.openxmlformats.org/officeDocument/2006/relationships/customXml" Target="../ink/ink2927.xml"/><Relationship Id="rId137" Type="http://schemas.openxmlformats.org/officeDocument/2006/relationships/image" Target="../media/image2920.png"/><Relationship Id="rId20" Type="http://schemas.openxmlformats.org/officeDocument/2006/relationships/customXml" Target="../ink/ink2879.xml"/><Relationship Id="rId41" Type="http://schemas.openxmlformats.org/officeDocument/2006/relationships/image" Target="../media/image2872.png"/><Relationship Id="rId62" Type="http://schemas.openxmlformats.org/officeDocument/2006/relationships/customXml" Target="../ink/ink2900.xml"/><Relationship Id="rId83" Type="http://schemas.openxmlformats.org/officeDocument/2006/relationships/image" Target="../media/image2893.png"/><Relationship Id="rId88" Type="http://schemas.openxmlformats.org/officeDocument/2006/relationships/customXml" Target="../ink/ink2913.xml"/><Relationship Id="rId111" Type="http://schemas.openxmlformats.org/officeDocument/2006/relationships/image" Target="../media/image2907.png"/><Relationship Id="rId132" Type="http://schemas.openxmlformats.org/officeDocument/2006/relationships/customXml" Target="../ink/ink2935.xml"/><Relationship Id="rId15" Type="http://schemas.openxmlformats.org/officeDocument/2006/relationships/image" Target="../media/image2859.png"/><Relationship Id="rId36" Type="http://schemas.openxmlformats.org/officeDocument/2006/relationships/customXml" Target="../ink/ink2887.xml"/><Relationship Id="rId57" Type="http://schemas.openxmlformats.org/officeDocument/2006/relationships/image" Target="../media/image2880.png"/><Relationship Id="rId106" Type="http://schemas.openxmlformats.org/officeDocument/2006/relationships/customXml" Target="../ink/ink2922.xml"/><Relationship Id="rId127" Type="http://schemas.openxmlformats.org/officeDocument/2006/relationships/image" Target="../media/image2915.png"/><Relationship Id="rId10" Type="http://schemas.openxmlformats.org/officeDocument/2006/relationships/customXml" Target="../ink/ink2874.xml"/><Relationship Id="rId31" Type="http://schemas.openxmlformats.org/officeDocument/2006/relationships/image" Target="../media/image2867.png"/><Relationship Id="rId52" Type="http://schemas.openxmlformats.org/officeDocument/2006/relationships/customXml" Target="../ink/ink2895.xml"/><Relationship Id="rId73" Type="http://schemas.openxmlformats.org/officeDocument/2006/relationships/image" Target="../media/image2888.png"/><Relationship Id="rId78" Type="http://schemas.openxmlformats.org/officeDocument/2006/relationships/customXml" Target="../ink/ink2908.xml"/><Relationship Id="rId94" Type="http://schemas.openxmlformats.org/officeDocument/2006/relationships/customXml" Target="../ink/ink2916.xml"/><Relationship Id="rId99" Type="http://schemas.openxmlformats.org/officeDocument/2006/relationships/image" Target="../media/image2901.png"/><Relationship Id="rId101" Type="http://schemas.openxmlformats.org/officeDocument/2006/relationships/image" Target="../media/image2902.png"/><Relationship Id="rId122" Type="http://schemas.openxmlformats.org/officeDocument/2006/relationships/customXml" Target="../ink/ink2930.xml"/><Relationship Id="rId143" Type="http://schemas.openxmlformats.org/officeDocument/2006/relationships/image" Target="../media/image2923.png"/><Relationship Id="rId148" Type="http://schemas.openxmlformats.org/officeDocument/2006/relationships/customXml" Target="../ink/ink2943.xml"/><Relationship Id="rId4" Type="http://schemas.openxmlformats.org/officeDocument/2006/relationships/customXml" Target="../ink/ink2871.xml"/><Relationship Id="rId9" Type="http://schemas.openxmlformats.org/officeDocument/2006/relationships/image" Target="../media/image2856.png"/><Relationship Id="rId26" Type="http://schemas.openxmlformats.org/officeDocument/2006/relationships/customXml" Target="../ink/ink2882.xml"/><Relationship Id="rId47" Type="http://schemas.openxmlformats.org/officeDocument/2006/relationships/image" Target="../media/image2875.png"/><Relationship Id="rId68" Type="http://schemas.openxmlformats.org/officeDocument/2006/relationships/customXml" Target="../ink/ink2903.xml"/><Relationship Id="rId89" Type="http://schemas.openxmlformats.org/officeDocument/2006/relationships/image" Target="../media/image2896.png"/><Relationship Id="rId112" Type="http://schemas.openxmlformats.org/officeDocument/2006/relationships/customXml" Target="../ink/ink2925.xml"/><Relationship Id="rId133" Type="http://schemas.openxmlformats.org/officeDocument/2006/relationships/image" Target="../media/image2918.png"/><Relationship Id="rId16" Type="http://schemas.openxmlformats.org/officeDocument/2006/relationships/customXml" Target="../ink/ink2877.xml"/><Relationship Id="rId37" Type="http://schemas.openxmlformats.org/officeDocument/2006/relationships/image" Target="../media/image2870.png"/><Relationship Id="rId58" Type="http://schemas.openxmlformats.org/officeDocument/2006/relationships/customXml" Target="../ink/ink2898.xml"/><Relationship Id="rId79" Type="http://schemas.openxmlformats.org/officeDocument/2006/relationships/image" Target="../media/image2891.png"/><Relationship Id="rId102" Type="http://schemas.openxmlformats.org/officeDocument/2006/relationships/customXml" Target="../ink/ink2920.xml"/><Relationship Id="rId123" Type="http://schemas.openxmlformats.org/officeDocument/2006/relationships/image" Target="../media/image2913.png"/><Relationship Id="rId144" Type="http://schemas.openxmlformats.org/officeDocument/2006/relationships/customXml" Target="../ink/ink2941.xml"/><Relationship Id="rId90" Type="http://schemas.openxmlformats.org/officeDocument/2006/relationships/customXml" Target="../ink/ink2914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3.png"/><Relationship Id="rId21" Type="http://schemas.openxmlformats.org/officeDocument/2006/relationships/image" Target="../media/image2936.png"/><Relationship Id="rId42" Type="http://schemas.openxmlformats.org/officeDocument/2006/relationships/customXml" Target="../ink/ink2964.xml"/><Relationship Id="rId63" Type="http://schemas.openxmlformats.org/officeDocument/2006/relationships/image" Target="../media/image2956.png"/><Relationship Id="rId84" Type="http://schemas.openxmlformats.org/officeDocument/2006/relationships/customXml" Target="../ink/ink2985.xml"/><Relationship Id="rId138" Type="http://schemas.openxmlformats.org/officeDocument/2006/relationships/customXml" Target="../ink/ink3012.xml"/><Relationship Id="rId159" Type="http://schemas.openxmlformats.org/officeDocument/2006/relationships/image" Target="../media/image3004.png"/><Relationship Id="rId170" Type="http://schemas.openxmlformats.org/officeDocument/2006/relationships/customXml" Target="../ink/ink3028.xml"/><Relationship Id="rId191" Type="http://schemas.openxmlformats.org/officeDocument/2006/relationships/image" Target="../media/image3020.png"/><Relationship Id="rId205" Type="http://schemas.openxmlformats.org/officeDocument/2006/relationships/image" Target="../media/image3027.png"/><Relationship Id="rId226" Type="http://schemas.openxmlformats.org/officeDocument/2006/relationships/customXml" Target="../ink/ink3056.xml"/><Relationship Id="rId107" Type="http://schemas.openxmlformats.org/officeDocument/2006/relationships/image" Target="../media/image2978.png"/><Relationship Id="rId11" Type="http://schemas.openxmlformats.org/officeDocument/2006/relationships/image" Target="../media/image2931.png"/><Relationship Id="rId32" Type="http://schemas.openxmlformats.org/officeDocument/2006/relationships/customXml" Target="../ink/ink2959.xml"/><Relationship Id="rId53" Type="http://schemas.openxmlformats.org/officeDocument/2006/relationships/image" Target="../media/image2951.png"/><Relationship Id="rId74" Type="http://schemas.openxmlformats.org/officeDocument/2006/relationships/customXml" Target="../ink/ink2980.xml"/><Relationship Id="rId128" Type="http://schemas.openxmlformats.org/officeDocument/2006/relationships/customXml" Target="../ink/ink3007.xml"/><Relationship Id="rId149" Type="http://schemas.openxmlformats.org/officeDocument/2006/relationships/image" Target="../media/image2999.png"/><Relationship Id="rId5" Type="http://schemas.openxmlformats.org/officeDocument/2006/relationships/image" Target="../media/image2928.png"/><Relationship Id="rId95" Type="http://schemas.openxmlformats.org/officeDocument/2006/relationships/image" Target="../media/image2972.png"/><Relationship Id="rId160" Type="http://schemas.openxmlformats.org/officeDocument/2006/relationships/customXml" Target="../ink/ink3023.xml"/><Relationship Id="rId181" Type="http://schemas.openxmlformats.org/officeDocument/2006/relationships/image" Target="../media/image3015.png"/><Relationship Id="rId216" Type="http://schemas.openxmlformats.org/officeDocument/2006/relationships/customXml" Target="../ink/ink3051.xml"/><Relationship Id="rId237" Type="http://schemas.openxmlformats.org/officeDocument/2006/relationships/image" Target="../media/image3043.png"/><Relationship Id="rId22" Type="http://schemas.openxmlformats.org/officeDocument/2006/relationships/customXml" Target="../ink/ink2954.xml"/><Relationship Id="rId43" Type="http://schemas.openxmlformats.org/officeDocument/2006/relationships/image" Target="../media/image2946.png"/><Relationship Id="rId64" Type="http://schemas.openxmlformats.org/officeDocument/2006/relationships/customXml" Target="../ink/ink2975.xml"/><Relationship Id="rId118" Type="http://schemas.openxmlformats.org/officeDocument/2006/relationships/customXml" Target="../ink/ink3002.xml"/><Relationship Id="rId139" Type="http://schemas.openxmlformats.org/officeDocument/2006/relationships/image" Target="../media/image2994.png"/><Relationship Id="rId85" Type="http://schemas.openxmlformats.org/officeDocument/2006/relationships/image" Target="../media/image2967.png"/><Relationship Id="rId150" Type="http://schemas.openxmlformats.org/officeDocument/2006/relationships/customXml" Target="../ink/ink3018.xml"/><Relationship Id="rId171" Type="http://schemas.openxmlformats.org/officeDocument/2006/relationships/image" Target="../media/image3010.png"/><Relationship Id="rId192" Type="http://schemas.openxmlformats.org/officeDocument/2006/relationships/customXml" Target="../ink/ink3039.xml"/><Relationship Id="rId206" Type="http://schemas.openxmlformats.org/officeDocument/2006/relationships/customXml" Target="../ink/ink3046.xml"/><Relationship Id="rId227" Type="http://schemas.openxmlformats.org/officeDocument/2006/relationships/image" Target="../media/image3038.png"/><Relationship Id="rId12" Type="http://schemas.openxmlformats.org/officeDocument/2006/relationships/customXml" Target="../ink/ink2949.xml"/><Relationship Id="rId33" Type="http://schemas.openxmlformats.org/officeDocument/2006/relationships/image" Target="../media/image2941.png"/><Relationship Id="rId108" Type="http://schemas.openxmlformats.org/officeDocument/2006/relationships/customXml" Target="../ink/ink2997.xml"/><Relationship Id="rId129" Type="http://schemas.openxmlformats.org/officeDocument/2006/relationships/image" Target="../media/image2989.png"/><Relationship Id="rId54" Type="http://schemas.openxmlformats.org/officeDocument/2006/relationships/customXml" Target="../ink/ink2970.xml"/><Relationship Id="rId75" Type="http://schemas.openxmlformats.org/officeDocument/2006/relationships/image" Target="../media/image2962.png"/><Relationship Id="rId96" Type="http://schemas.openxmlformats.org/officeDocument/2006/relationships/customXml" Target="../ink/ink2991.xml"/><Relationship Id="rId140" Type="http://schemas.openxmlformats.org/officeDocument/2006/relationships/customXml" Target="../ink/ink3013.xml"/><Relationship Id="rId161" Type="http://schemas.openxmlformats.org/officeDocument/2006/relationships/image" Target="../media/image3005.png"/><Relationship Id="rId182" Type="http://schemas.openxmlformats.org/officeDocument/2006/relationships/customXml" Target="../ink/ink3034.xml"/><Relationship Id="rId217" Type="http://schemas.openxmlformats.org/officeDocument/2006/relationships/image" Target="../media/image3033.png"/><Relationship Id="rId6" Type="http://schemas.openxmlformats.org/officeDocument/2006/relationships/customXml" Target="../ink/ink2946.xml"/><Relationship Id="rId238" Type="http://schemas.openxmlformats.org/officeDocument/2006/relationships/customXml" Target="../ink/ink3062.xml"/><Relationship Id="rId23" Type="http://schemas.openxmlformats.org/officeDocument/2006/relationships/image" Target="../media/image2937.png"/><Relationship Id="rId119" Type="http://schemas.openxmlformats.org/officeDocument/2006/relationships/image" Target="../media/image2984.png"/><Relationship Id="rId44" Type="http://schemas.openxmlformats.org/officeDocument/2006/relationships/customXml" Target="../ink/ink2965.xml"/><Relationship Id="rId65" Type="http://schemas.openxmlformats.org/officeDocument/2006/relationships/image" Target="../media/image2957.png"/><Relationship Id="rId86" Type="http://schemas.openxmlformats.org/officeDocument/2006/relationships/customXml" Target="../ink/ink2986.xml"/><Relationship Id="rId130" Type="http://schemas.openxmlformats.org/officeDocument/2006/relationships/customXml" Target="../ink/ink3008.xml"/><Relationship Id="rId151" Type="http://schemas.openxmlformats.org/officeDocument/2006/relationships/image" Target="../media/image3000.png"/><Relationship Id="rId172" Type="http://schemas.openxmlformats.org/officeDocument/2006/relationships/customXml" Target="../ink/ink3029.xml"/><Relationship Id="rId193" Type="http://schemas.openxmlformats.org/officeDocument/2006/relationships/image" Target="../media/image3021.png"/><Relationship Id="rId207" Type="http://schemas.openxmlformats.org/officeDocument/2006/relationships/image" Target="../media/image3028.png"/><Relationship Id="rId228" Type="http://schemas.openxmlformats.org/officeDocument/2006/relationships/customXml" Target="../ink/ink3057.xml"/><Relationship Id="rId13" Type="http://schemas.openxmlformats.org/officeDocument/2006/relationships/image" Target="../media/image2932.png"/><Relationship Id="rId109" Type="http://schemas.openxmlformats.org/officeDocument/2006/relationships/image" Target="../media/image2979.png"/><Relationship Id="rId34" Type="http://schemas.openxmlformats.org/officeDocument/2006/relationships/customXml" Target="../ink/ink2960.xml"/><Relationship Id="rId55" Type="http://schemas.openxmlformats.org/officeDocument/2006/relationships/image" Target="../media/image2952.png"/><Relationship Id="rId76" Type="http://schemas.openxmlformats.org/officeDocument/2006/relationships/customXml" Target="../ink/ink2981.xml"/><Relationship Id="rId97" Type="http://schemas.openxmlformats.org/officeDocument/2006/relationships/image" Target="../media/image2973.png"/><Relationship Id="rId120" Type="http://schemas.openxmlformats.org/officeDocument/2006/relationships/customXml" Target="../ink/ink3003.xml"/><Relationship Id="rId141" Type="http://schemas.openxmlformats.org/officeDocument/2006/relationships/image" Target="../media/image2995.png"/><Relationship Id="rId7" Type="http://schemas.openxmlformats.org/officeDocument/2006/relationships/image" Target="../media/image2929.png"/><Relationship Id="rId162" Type="http://schemas.openxmlformats.org/officeDocument/2006/relationships/customXml" Target="../ink/ink3024.xml"/><Relationship Id="rId183" Type="http://schemas.openxmlformats.org/officeDocument/2006/relationships/image" Target="../media/image3016.png"/><Relationship Id="rId218" Type="http://schemas.openxmlformats.org/officeDocument/2006/relationships/customXml" Target="../ink/ink3052.xml"/><Relationship Id="rId239" Type="http://schemas.openxmlformats.org/officeDocument/2006/relationships/image" Target="../media/image3044.png"/><Relationship Id="rId24" Type="http://schemas.openxmlformats.org/officeDocument/2006/relationships/customXml" Target="../ink/ink2955.xml"/><Relationship Id="rId45" Type="http://schemas.openxmlformats.org/officeDocument/2006/relationships/image" Target="../media/image2947.png"/><Relationship Id="rId66" Type="http://schemas.openxmlformats.org/officeDocument/2006/relationships/customXml" Target="../ink/ink2976.xml"/><Relationship Id="rId87" Type="http://schemas.openxmlformats.org/officeDocument/2006/relationships/image" Target="../media/image2968.png"/><Relationship Id="rId110" Type="http://schemas.openxmlformats.org/officeDocument/2006/relationships/customXml" Target="../ink/ink2998.xml"/><Relationship Id="rId131" Type="http://schemas.openxmlformats.org/officeDocument/2006/relationships/image" Target="../media/image2990.png"/><Relationship Id="rId152" Type="http://schemas.openxmlformats.org/officeDocument/2006/relationships/customXml" Target="../ink/ink3019.xml"/><Relationship Id="rId173" Type="http://schemas.openxmlformats.org/officeDocument/2006/relationships/image" Target="../media/image3011.png"/><Relationship Id="rId194" Type="http://schemas.openxmlformats.org/officeDocument/2006/relationships/customXml" Target="../ink/ink3040.xml"/><Relationship Id="rId208" Type="http://schemas.openxmlformats.org/officeDocument/2006/relationships/customXml" Target="../ink/ink3047.xml"/><Relationship Id="rId229" Type="http://schemas.openxmlformats.org/officeDocument/2006/relationships/image" Target="../media/image3039.png"/><Relationship Id="rId240" Type="http://schemas.openxmlformats.org/officeDocument/2006/relationships/customXml" Target="../ink/ink3063.xml"/><Relationship Id="rId14" Type="http://schemas.openxmlformats.org/officeDocument/2006/relationships/customXml" Target="../ink/ink2950.xml"/><Relationship Id="rId35" Type="http://schemas.openxmlformats.org/officeDocument/2006/relationships/image" Target="../media/image2942.png"/><Relationship Id="rId56" Type="http://schemas.openxmlformats.org/officeDocument/2006/relationships/customXml" Target="../ink/ink2971.xml"/><Relationship Id="rId77" Type="http://schemas.openxmlformats.org/officeDocument/2006/relationships/image" Target="../media/image2963.png"/><Relationship Id="rId100" Type="http://schemas.openxmlformats.org/officeDocument/2006/relationships/customXml" Target="../ink/ink2993.xml"/><Relationship Id="rId8" Type="http://schemas.openxmlformats.org/officeDocument/2006/relationships/customXml" Target="../ink/ink2947.xml"/><Relationship Id="rId98" Type="http://schemas.openxmlformats.org/officeDocument/2006/relationships/customXml" Target="../ink/ink2992.xml"/><Relationship Id="rId121" Type="http://schemas.openxmlformats.org/officeDocument/2006/relationships/image" Target="../media/image2985.png"/><Relationship Id="rId142" Type="http://schemas.openxmlformats.org/officeDocument/2006/relationships/customXml" Target="../ink/ink3014.xml"/><Relationship Id="rId163" Type="http://schemas.openxmlformats.org/officeDocument/2006/relationships/image" Target="../media/image3006.png"/><Relationship Id="rId184" Type="http://schemas.openxmlformats.org/officeDocument/2006/relationships/customXml" Target="../ink/ink3035.xml"/><Relationship Id="rId219" Type="http://schemas.openxmlformats.org/officeDocument/2006/relationships/image" Target="../media/image3034.png"/><Relationship Id="rId230" Type="http://schemas.openxmlformats.org/officeDocument/2006/relationships/customXml" Target="../ink/ink3058.xml"/><Relationship Id="rId25" Type="http://schemas.openxmlformats.org/officeDocument/2006/relationships/image" Target="../media/image2938.png"/><Relationship Id="rId46" Type="http://schemas.openxmlformats.org/officeDocument/2006/relationships/customXml" Target="../ink/ink2966.xml"/><Relationship Id="rId67" Type="http://schemas.openxmlformats.org/officeDocument/2006/relationships/image" Target="../media/image2958.png"/><Relationship Id="rId88" Type="http://schemas.openxmlformats.org/officeDocument/2006/relationships/customXml" Target="../ink/ink2987.xml"/><Relationship Id="rId111" Type="http://schemas.openxmlformats.org/officeDocument/2006/relationships/image" Target="../media/image2980.png"/><Relationship Id="rId132" Type="http://schemas.openxmlformats.org/officeDocument/2006/relationships/customXml" Target="../ink/ink3009.xml"/><Relationship Id="rId153" Type="http://schemas.openxmlformats.org/officeDocument/2006/relationships/image" Target="../media/image3001.png"/><Relationship Id="rId174" Type="http://schemas.openxmlformats.org/officeDocument/2006/relationships/customXml" Target="../ink/ink3030.xml"/><Relationship Id="rId195" Type="http://schemas.openxmlformats.org/officeDocument/2006/relationships/image" Target="../media/image3022.png"/><Relationship Id="rId209" Type="http://schemas.openxmlformats.org/officeDocument/2006/relationships/image" Target="../media/image3029.png"/><Relationship Id="rId220" Type="http://schemas.openxmlformats.org/officeDocument/2006/relationships/customXml" Target="../ink/ink3053.xml"/><Relationship Id="rId241" Type="http://schemas.openxmlformats.org/officeDocument/2006/relationships/image" Target="../media/image3045.png"/><Relationship Id="rId15" Type="http://schemas.openxmlformats.org/officeDocument/2006/relationships/image" Target="../media/image2933.png"/><Relationship Id="rId36" Type="http://schemas.openxmlformats.org/officeDocument/2006/relationships/customXml" Target="../ink/ink2961.xml"/><Relationship Id="rId57" Type="http://schemas.openxmlformats.org/officeDocument/2006/relationships/image" Target="../media/image2953.png"/><Relationship Id="rId106" Type="http://schemas.openxmlformats.org/officeDocument/2006/relationships/customXml" Target="../ink/ink2996.xml"/><Relationship Id="rId127" Type="http://schemas.openxmlformats.org/officeDocument/2006/relationships/image" Target="../media/image2988.png"/><Relationship Id="rId10" Type="http://schemas.openxmlformats.org/officeDocument/2006/relationships/customXml" Target="../ink/ink2948.xml"/><Relationship Id="rId31" Type="http://schemas.openxmlformats.org/officeDocument/2006/relationships/image" Target="../media/image2940.png"/><Relationship Id="rId52" Type="http://schemas.openxmlformats.org/officeDocument/2006/relationships/customXml" Target="../ink/ink2969.xml"/><Relationship Id="rId73" Type="http://schemas.openxmlformats.org/officeDocument/2006/relationships/image" Target="../media/image2961.png"/><Relationship Id="rId78" Type="http://schemas.openxmlformats.org/officeDocument/2006/relationships/customXml" Target="../ink/ink2982.xml"/><Relationship Id="rId94" Type="http://schemas.openxmlformats.org/officeDocument/2006/relationships/customXml" Target="../ink/ink2990.xml"/><Relationship Id="rId99" Type="http://schemas.openxmlformats.org/officeDocument/2006/relationships/image" Target="../media/image2974.png"/><Relationship Id="rId101" Type="http://schemas.openxmlformats.org/officeDocument/2006/relationships/image" Target="../media/image2975.png"/><Relationship Id="rId122" Type="http://schemas.openxmlformats.org/officeDocument/2006/relationships/customXml" Target="../ink/ink3004.xml"/><Relationship Id="rId143" Type="http://schemas.openxmlformats.org/officeDocument/2006/relationships/image" Target="../media/image2996.png"/><Relationship Id="rId148" Type="http://schemas.openxmlformats.org/officeDocument/2006/relationships/customXml" Target="../ink/ink3017.xml"/><Relationship Id="rId164" Type="http://schemas.openxmlformats.org/officeDocument/2006/relationships/customXml" Target="../ink/ink3025.xml"/><Relationship Id="rId169" Type="http://schemas.openxmlformats.org/officeDocument/2006/relationships/image" Target="../media/image3009.png"/><Relationship Id="rId185" Type="http://schemas.openxmlformats.org/officeDocument/2006/relationships/image" Target="../media/image3017.png"/><Relationship Id="rId4" Type="http://schemas.openxmlformats.org/officeDocument/2006/relationships/customXml" Target="../ink/ink2945.xml"/><Relationship Id="rId9" Type="http://schemas.openxmlformats.org/officeDocument/2006/relationships/image" Target="../media/image2930.png"/><Relationship Id="rId180" Type="http://schemas.openxmlformats.org/officeDocument/2006/relationships/customXml" Target="../ink/ink3033.xml"/><Relationship Id="rId210" Type="http://schemas.openxmlformats.org/officeDocument/2006/relationships/customXml" Target="../ink/ink3048.xml"/><Relationship Id="rId215" Type="http://schemas.openxmlformats.org/officeDocument/2006/relationships/image" Target="../media/image3032.png"/><Relationship Id="rId236" Type="http://schemas.openxmlformats.org/officeDocument/2006/relationships/customXml" Target="../ink/ink3061.xml"/><Relationship Id="rId26" Type="http://schemas.openxmlformats.org/officeDocument/2006/relationships/customXml" Target="../ink/ink2956.xml"/><Relationship Id="rId231" Type="http://schemas.openxmlformats.org/officeDocument/2006/relationships/image" Target="../media/image3040.png"/><Relationship Id="rId47" Type="http://schemas.openxmlformats.org/officeDocument/2006/relationships/image" Target="../media/image2948.png"/><Relationship Id="rId68" Type="http://schemas.openxmlformats.org/officeDocument/2006/relationships/customXml" Target="../ink/ink2977.xml"/><Relationship Id="rId89" Type="http://schemas.openxmlformats.org/officeDocument/2006/relationships/image" Target="../media/image2969.png"/><Relationship Id="rId112" Type="http://schemas.openxmlformats.org/officeDocument/2006/relationships/customXml" Target="../ink/ink2999.xml"/><Relationship Id="rId133" Type="http://schemas.openxmlformats.org/officeDocument/2006/relationships/image" Target="../media/image2991.png"/><Relationship Id="rId154" Type="http://schemas.openxmlformats.org/officeDocument/2006/relationships/customXml" Target="../ink/ink3020.xml"/><Relationship Id="rId175" Type="http://schemas.openxmlformats.org/officeDocument/2006/relationships/image" Target="../media/image3012.png"/><Relationship Id="rId196" Type="http://schemas.openxmlformats.org/officeDocument/2006/relationships/customXml" Target="../ink/ink3041.xml"/><Relationship Id="rId200" Type="http://schemas.openxmlformats.org/officeDocument/2006/relationships/customXml" Target="../ink/ink3043.xml"/><Relationship Id="rId16" Type="http://schemas.openxmlformats.org/officeDocument/2006/relationships/customXml" Target="../ink/ink2951.xml"/><Relationship Id="rId221" Type="http://schemas.openxmlformats.org/officeDocument/2006/relationships/image" Target="../media/image3035.png"/><Relationship Id="rId37" Type="http://schemas.openxmlformats.org/officeDocument/2006/relationships/image" Target="../media/image2943.png"/><Relationship Id="rId58" Type="http://schemas.openxmlformats.org/officeDocument/2006/relationships/customXml" Target="../ink/ink2972.xml"/><Relationship Id="rId79" Type="http://schemas.openxmlformats.org/officeDocument/2006/relationships/image" Target="../media/image2964.png"/><Relationship Id="rId102" Type="http://schemas.openxmlformats.org/officeDocument/2006/relationships/customXml" Target="../ink/ink2994.xml"/><Relationship Id="rId123" Type="http://schemas.openxmlformats.org/officeDocument/2006/relationships/image" Target="../media/image2986.png"/><Relationship Id="rId144" Type="http://schemas.openxmlformats.org/officeDocument/2006/relationships/customXml" Target="../ink/ink3015.xml"/><Relationship Id="rId90" Type="http://schemas.openxmlformats.org/officeDocument/2006/relationships/customXml" Target="../ink/ink2988.xml"/><Relationship Id="rId165" Type="http://schemas.openxmlformats.org/officeDocument/2006/relationships/image" Target="../media/image3007.png"/><Relationship Id="rId186" Type="http://schemas.openxmlformats.org/officeDocument/2006/relationships/customXml" Target="../ink/ink3036.xml"/><Relationship Id="rId211" Type="http://schemas.openxmlformats.org/officeDocument/2006/relationships/image" Target="../media/image3030.png"/><Relationship Id="rId232" Type="http://schemas.openxmlformats.org/officeDocument/2006/relationships/customXml" Target="../ink/ink3059.xml"/><Relationship Id="rId27" Type="http://schemas.openxmlformats.org/officeDocument/2006/relationships/image" Target="../media/image292.png"/><Relationship Id="rId48" Type="http://schemas.openxmlformats.org/officeDocument/2006/relationships/customXml" Target="../ink/ink2967.xml"/><Relationship Id="rId69" Type="http://schemas.openxmlformats.org/officeDocument/2006/relationships/image" Target="../media/image2959.png"/><Relationship Id="rId113" Type="http://schemas.openxmlformats.org/officeDocument/2006/relationships/image" Target="../media/image2981.png"/><Relationship Id="rId134" Type="http://schemas.openxmlformats.org/officeDocument/2006/relationships/customXml" Target="../ink/ink3010.xml"/><Relationship Id="rId80" Type="http://schemas.openxmlformats.org/officeDocument/2006/relationships/customXml" Target="../ink/ink2983.xml"/><Relationship Id="rId155" Type="http://schemas.openxmlformats.org/officeDocument/2006/relationships/image" Target="../media/image3002.png"/><Relationship Id="rId176" Type="http://schemas.openxmlformats.org/officeDocument/2006/relationships/customXml" Target="../ink/ink3031.xml"/><Relationship Id="rId197" Type="http://schemas.openxmlformats.org/officeDocument/2006/relationships/image" Target="../media/image3023.png"/><Relationship Id="rId201" Type="http://schemas.openxmlformats.org/officeDocument/2006/relationships/image" Target="../media/image3025.png"/><Relationship Id="rId222" Type="http://schemas.openxmlformats.org/officeDocument/2006/relationships/customXml" Target="../ink/ink3054.xml"/><Relationship Id="rId17" Type="http://schemas.openxmlformats.org/officeDocument/2006/relationships/image" Target="../media/image2934.png"/><Relationship Id="rId38" Type="http://schemas.openxmlformats.org/officeDocument/2006/relationships/customXml" Target="../ink/ink2962.xml"/><Relationship Id="rId59" Type="http://schemas.openxmlformats.org/officeDocument/2006/relationships/image" Target="../media/image2954.png"/><Relationship Id="rId103" Type="http://schemas.openxmlformats.org/officeDocument/2006/relationships/image" Target="../media/image2976.png"/><Relationship Id="rId124" Type="http://schemas.openxmlformats.org/officeDocument/2006/relationships/customXml" Target="../ink/ink3005.xml"/><Relationship Id="rId70" Type="http://schemas.openxmlformats.org/officeDocument/2006/relationships/customXml" Target="../ink/ink2978.xml"/><Relationship Id="rId91" Type="http://schemas.openxmlformats.org/officeDocument/2006/relationships/image" Target="../media/image2970.png"/><Relationship Id="rId145" Type="http://schemas.openxmlformats.org/officeDocument/2006/relationships/image" Target="../media/image2997.png"/><Relationship Id="rId166" Type="http://schemas.openxmlformats.org/officeDocument/2006/relationships/customXml" Target="../ink/ink3026.xml"/><Relationship Id="rId187" Type="http://schemas.openxmlformats.org/officeDocument/2006/relationships/image" Target="../media/image301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049.xml"/><Relationship Id="rId233" Type="http://schemas.openxmlformats.org/officeDocument/2006/relationships/image" Target="../media/image3041.png"/><Relationship Id="rId28" Type="http://schemas.openxmlformats.org/officeDocument/2006/relationships/customXml" Target="../ink/ink2957.xml"/><Relationship Id="rId49" Type="http://schemas.openxmlformats.org/officeDocument/2006/relationships/image" Target="../media/image2949.png"/><Relationship Id="rId114" Type="http://schemas.openxmlformats.org/officeDocument/2006/relationships/customXml" Target="../ink/ink3000.xml"/><Relationship Id="rId60" Type="http://schemas.openxmlformats.org/officeDocument/2006/relationships/customXml" Target="../ink/ink2973.xml"/><Relationship Id="rId81" Type="http://schemas.openxmlformats.org/officeDocument/2006/relationships/image" Target="../media/image2965.png"/><Relationship Id="rId135" Type="http://schemas.openxmlformats.org/officeDocument/2006/relationships/image" Target="../media/image2992.png"/><Relationship Id="rId156" Type="http://schemas.openxmlformats.org/officeDocument/2006/relationships/customXml" Target="../ink/ink3021.xml"/><Relationship Id="rId177" Type="http://schemas.openxmlformats.org/officeDocument/2006/relationships/image" Target="../media/image3013.png"/><Relationship Id="rId198" Type="http://schemas.openxmlformats.org/officeDocument/2006/relationships/customXml" Target="../ink/ink3042.xml"/><Relationship Id="rId202" Type="http://schemas.openxmlformats.org/officeDocument/2006/relationships/customXml" Target="../ink/ink3044.xml"/><Relationship Id="rId223" Type="http://schemas.openxmlformats.org/officeDocument/2006/relationships/image" Target="../media/image3036.png"/><Relationship Id="rId18" Type="http://schemas.openxmlformats.org/officeDocument/2006/relationships/customXml" Target="../ink/ink2952.xml"/><Relationship Id="rId39" Type="http://schemas.openxmlformats.org/officeDocument/2006/relationships/image" Target="../media/image2944.png"/><Relationship Id="rId50" Type="http://schemas.openxmlformats.org/officeDocument/2006/relationships/customXml" Target="../ink/ink2968.xml"/><Relationship Id="rId104" Type="http://schemas.openxmlformats.org/officeDocument/2006/relationships/customXml" Target="../ink/ink2995.xml"/><Relationship Id="rId125" Type="http://schemas.openxmlformats.org/officeDocument/2006/relationships/image" Target="../media/image2987.png"/><Relationship Id="rId146" Type="http://schemas.openxmlformats.org/officeDocument/2006/relationships/customXml" Target="../ink/ink3016.xml"/><Relationship Id="rId167" Type="http://schemas.openxmlformats.org/officeDocument/2006/relationships/image" Target="../media/image3008.png"/><Relationship Id="rId188" Type="http://schemas.openxmlformats.org/officeDocument/2006/relationships/customXml" Target="../ink/ink3037.xml"/><Relationship Id="rId71" Type="http://schemas.openxmlformats.org/officeDocument/2006/relationships/image" Target="../media/image2960.png"/><Relationship Id="rId92" Type="http://schemas.openxmlformats.org/officeDocument/2006/relationships/customXml" Target="../ink/ink2989.xml"/><Relationship Id="rId213" Type="http://schemas.openxmlformats.org/officeDocument/2006/relationships/image" Target="../media/image3031.png"/><Relationship Id="rId234" Type="http://schemas.openxmlformats.org/officeDocument/2006/relationships/customXml" Target="../ink/ink3060.xml"/><Relationship Id="rId2" Type="http://schemas.openxmlformats.org/officeDocument/2006/relationships/customXml" Target="../ink/ink2944.xml"/><Relationship Id="rId29" Type="http://schemas.openxmlformats.org/officeDocument/2006/relationships/image" Target="../media/image2939.png"/><Relationship Id="rId40" Type="http://schemas.openxmlformats.org/officeDocument/2006/relationships/customXml" Target="../ink/ink2963.xml"/><Relationship Id="rId115" Type="http://schemas.openxmlformats.org/officeDocument/2006/relationships/image" Target="../media/image2982.png"/><Relationship Id="rId136" Type="http://schemas.openxmlformats.org/officeDocument/2006/relationships/customXml" Target="../ink/ink3011.xml"/><Relationship Id="rId157" Type="http://schemas.openxmlformats.org/officeDocument/2006/relationships/image" Target="../media/image3003.png"/><Relationship Id="rId178" Type="http://schemas.openxmlformats.org/officeDocument/2006/relationships/customXml" Target="../ink/ink3032.xml"/><Relationship Id="rId61" Type="http://schemas.openxmlformats.org/officeDocument/2006/relationships/image" Target="../media/image2955.png"/><Relationship Id="rId82" Type="http://schemas.openxmlformats.org/officeDocument/2006/relationships/customXml" Target="../ink/ink2984.xml"/><Relationship Id="rId199" Type="http://schemas.openxmlformats.org/officeDocument/2006/relationships/image" Target="../media/image3024.png"/><Relationship Id="rId203" Type="http://schemas.openxmlformats.org/officeDocument/2006/relationships/image" Target="../media/image3026.png"/><Relationship Id="rId19" Type="http://schemas.openxmlformats.org/officeDocument/2006/relationships/image" Target="../media/image2935.png"/><Relationship Id="rId224" Type="http://schemas.openxmlformats.org/officeDocument/2006/relationships/customXml" Target="../ink/ink3055.xml"/><Relationship Id="rId30" Type="http://schemas.openxmlformats.org/officeDocument/2006/relationships/customXml" Target="../ink/ink2958.xml"/><Relationship Id="rId105" Type="http://schemas.openxmlformats.org/officeDocument/2006/relationships/image" Target="../media/image2977.png"/><Relationship Id="rId126" Type="http://schemas.openxmlformats.org/officeDocument/2006/relationships/customXml" Target="../ink/ink3006.xml"/><Relationship Id="rId147" Type="http://schemas.openxmlformats.org/officeDocument/2006/relationships/image" Target="../media/image2998.png"/><Relationship Id="rId168" Type="http://schemas.openxmlformats.org/officeDocument/2006/relationships/customXml" Target="../ink/ink3027.xml"/><Relationship Id="rId51" Type="http://schemas.openxmlformats.org/officeDocument/2006/relationships/image" Target="../media/image2950.png"/><Relationship Id="rId72" Type="http://schemas.openxmlformats.org/officeDocument/2006/relationships/customXml" Target="../ink/ink2979.xml"/><Relationship Id="rId93" Type="http://schemas.openxmlformats.org/officeDocument/2006/relationships/image" Target="../media/image2971.png"/><Relationship Id="rId189" Type="http://schemas.openxmlformats.org/officeDocument/2006/relationships/image" Target="../media/image3019.png"/><Relationship Id="rId3" Type="http://schemas.openxmlformats.org/officeDocument/2006/relationships/image" Target="../media/image2927.png"/><Relationship Id="rId214" Type="http://schemas.openxmlformats.org/officeDocument/2006/relationships/customXml" Target="../ink/ink3050.xml"/><Relationship Id="rId235" Type="http://schemas.openxmlformats.org/officeDocument/2006/relationships/image" Target="../media/image3042.png"/><Relationship Id="rId116" Type="http://schemas.openxmlformats.org/officeDocument/2006/relationships/customXml" Target="../ink/ink3001.xml"/><Relationship Id="rId137" Type="http://schemas.openxmlformats.org/officeDocument/2006/relationships/image" Target="../media/image2993.png"/><Relationship Id="rId158" Type="http://schemas.openxmlformats.org/officeDocument/2006/relationships/customXml" Target="../ink/ink3022.xml"/><Relationship Id="rId20" Type="http://schemas.openxmlformats.org/officeDocument/2006/relationships/customXml" Target="../ink/ink2953.xml"/><Relationship Id="rId41" Type="http://schemas.openxmlformats.org/officeDocument/2006/relationships/image" Target="../media/image2945.png"/><Relationship Id="rId62" Type="http://schemas.openxmlformats.org/officeDocument/2006/relationships/customXml" Target="../ink/ink2974.xml"/><Relationship Id="rId83" Type="http://schemas.openxmlformats.org/officeDocument/2006/relationships/image" Target="../media/image2966.png"/><Relationship Id="rId179" Type="http://schemas.openxmlformats.org/officeDocument/2006/relationships/image" Target="../media/image3014.png"/><Relationship Id="rId190" Type="http://schemas.openxmlformats.org/officeDocument/2006/relationships/customXml" Target="../ink/ink3038.xml"/><Relationship Id="rId204" Type="http://schemas.openxmlformats.org/officeDocument/2006/relationships/customXml" Target="../ink/ink3045.xml"/><Relationship Id="rId225" Type="http://schemas.openxmlformats.org/officeDocument/2006/relationships/image" Target="../media/image303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03.png"/><Relationship Id="rId21" Type="http://schemas.openxmlformats.org/officeDocument/2006/relationships/image" Target="../media/image3055.png"/><Relationship Id="rId63" Type="http://schemas.openxmlformats.org/officeDocument/2006/relationships/image" Target="../media/image3076.png"/><Relationship Id="rId159" Type="http://schemas.openxmlformats.org/officeDocument/2006/relationships/image" Target="../media/image3124.png"/><Relationship Id="rId170" Type="http://schemas.openxmlformats.org/officeDocument/2006/relationships/customXml" Target="../ink/ink3148.xml"/><Relationship Id="rId226" Type="http://schemas.openxmlformats.org/officeDocument/2006/relationships/customXml" Target="../ink/ink3176.xml"/><Relationship Id="rId107" Type="http://schemas.openxmlformats.org/officeDocument/2006/relationships/image" Target="../media/image3098.png"/><Relationship Id="rId11" Type="http://schemas.openxmlformats.org/officeDocument/2006/relationships/image" Target="../media/image3050.png"/><Relationship Id="rId32" Type="http://schemas.openxmlformats.org/officeDocument/2006/relationships/customXml" Target="../ink/ink3079.xml"/><Relationship Id="rId53" Type="http://schemas.openxmlformats.org/officeDocument/2006/relationships/image" Target="../media/image3071.png"/><Relationship Id="rId74" Type="http://schemas.openxmlformats.org/officeDocument/2006/relationships/customXml" Target="../ink/ink3100.xml"/><Relationship Id="rId128" Type="http://schemas.openxmlformats.org/officeDocument/2006/relationships/customXml" Target="../ink/ink3127.xml"/><Relationship Id="rId149" Type="http://schemas.openxmlformats.org/officeDocument/2006/relationships/image" Target="../media/image3119.png"/><Relationship Id="rId5" Type="http://schemas.openxmlformats.org/officeDocument/2006/relationships/image" Target="../media/image3047.png"/><Relationship Id="rId95" Type="http://schemas.openxmlformats.org/officeDocument/2006/relationships/image" Target="../media/image3092.png"/><Relationship Id="rId160" Type="http://schemas.openxmlformats.org/officeDocument/2006/relationships/customXml" Target="../ink/ink3143.xml"/><Relationship Id="rId181" Type="http://schemas.openxmlformats.org/officeDocument/2006/relationships/image" Target="../media/image3135.png"/><Relationship Id="rId216" Type="http://schemas.openxmlformats.org/officeDocument/2006/relationships/customXml" Target="../ink/ink3171.xml"/><Relationship Id="rId237" Type="http://schemas.openxmlformats.org/officeDocument/2006/relationships/image" Target="../media/image3163.png"/><Relationship Id="rId258" Type="http://schemas.openxmlformats.org/officeDocument/2006/relationships/customXml" Target="../ink/ink3192.xml"/><Relationship Id="rId22" Type="http://schemas.openxmlformats.org/officeDocument/2006/relationships/customXml" Target="../ink/ink3074.xml"/><Relationship Id="rId43" Type="http://schemas.openxmlformats.org/officeDocument/2006/relationships/image" Target="../media/image3066.png"/><Relationship Id="rId64" Type="http://schemas.openxmlformats.org/officeDocument/2006/relationships/customXml" Target="../ink/ink3095.xml"/><Relationship Id="rId118" Type="http://schemas.openxmlformats.org/officeDocument/2006/relationships/customXml" Target="../ink/ink3122.xml"/><Relationship Id="rId139" Type="http://schemas.openxmlformats.org/officeDocument/2006/relationships/image" Target="../media/image3114.png"/><Relationship Id="rId85" Type="http://schemas.openxmlformats.org/officeDocument/2006/relationships/image" Target="../media/image3087.png"/><Relationship Id="rId150" Type="http://schemas.openxmlformats.org/officeDocument/2006/relationships/customXml" Target="../ink/ink3138.xml"/><Relationship Id="rId171" Type="http://schemas.openxmlformats.org/officeDocument/2006/relationships/image" Target="../media/image3130.png"/><Relationship Id="rId192" Type="http://schemas.openxmlformats.org/officeDocument/2006/relationships/customXml" Target="../ink/ink3159.xml"/><Relationship Id="rId206" Type="http://schemas.openxmlformats.org/officeDocument/2006/relationships/customXml" Target="../ink/ink3166.xml"/><Relationship Id="rId227" Type="http://schemas.openxmlformats.org/officeDocument/2006/relationships/image" Target="../media/image3158.png"/><Relationship Id="rId248" Type="http://schemas.openxmlformats.org/officeDocument/2006/relationships/customXml" Target="../ink/ink3187.xml"/><Relationship Id="rId12" Type="http://schemas.openxmlformats.org/officeDocument/2006/relationships/customXml" Target="../ink/ink3069.xml"/><Relationship Id="rId33" Type="http://schemas.openxmlformats.org/officeDocument/2006/relationships/image" Target="../media/image3061.png"/><Relationship Id="rId108" Type="http://schemas.openxmlformats.org/officeDocument/2006/relationships/customXml" Target="../ink/ink3117.xml"/><Relationship Id="rId129" Type="http://schemas.openxmlformats.org/officeDocument/2006/relationships/image" Target="../media/image3109.png"/><Relationship Id="rId54" Type="http://schemas.openxmlformats.org/officeDocument/2006/relationships/customXml" Target="../ink/ink3090.xml"/><Relationship Id="rId75" Type="http://schemas.openxmlformats.org/officeDocument/2006/relationships/image" Target="../media/image3082.png"/><Relationship Id="rId96" Type="http://schemas.openxmlformats.org/officeDocument/2006/relationships/customXml" Target="../ink/ink3111.xml"/><Relationship Id="rId140" Type="http://schemas.openxmlformats.org/officeDocument/2006/relationships/customXml" Target="../ink/ink3133.xml"/><Relationship Id="rId161" Type="http://schemas.openxmlformats.org/officeDocument/2006/relationships/image" Target="../media/image3125.png"/><Relationship Id="rId182" Type="http://schemas.openxmlformats.org/officeDocument/2006/relationships/customXml" Target="../ink/ink3154.xml"/><Relationship Id="rId217" Type="http://schemas.openxmlformats.org/officeDocument/2006/relationships/image" Target="../media/image3153.png"/><Relationship Id="rId6" Type="http://schemas.openxmlformats.org/officeDocument/2006/relationships/customXml" Target="../ink/ink3066.xml"/><Relationship Id="rId238" Type="http://schemas.openxmlformats.org/officeDocument/2006/relationships/customXml" Target="../ink/ink3182.xml"/><Relationship Id="rId259" Type="http://schemas.openxmlformats.org/officeDocument/2006/relationships/image" Target="../media/image3174.png"/><Relationship Id="rId23" Type="http://schemas.openxmlformats.org/officeDocument/2006/relationships/image" Target="../media/image3056.png"/><Relationship Id="rId119" Type="http://schemas.openxmlformats.org/officeDocument/2006/relationships/image" Target="../media/image3104.png"/><Relationship Id="rId44" Type="http://schemas.openxmlformats.org/officeDocument/2006/relationships/customXml" Target="../ink/ink3085.xml"/><Relationship Id="rId65" Type="http://schemas.openxmlformats.org/officeDocument/2006/relationships/image" Target="../media/image3077.png"/><Relationship Id="rId86" Type="http://schemas.openxmlformats.org/officeDocument/2006/relationships/customXml" Target="../ink/ink3106.xml"/><Relationship Id="rId130" Type="http://schemas.openxmlformats.org/officeDocument/2006/relationships/customXml" Target="../ink/ink3128.xml"/><Relationship Id="rId151" Type="http://schemas.openxmlformats.org/officeDocument/2006/relationships/image" Target="../media/image3120.png"/><Relationship Id="rId172" Type="http://schemas.openxmlformats.org/officeDocument/2006/relationships/customXml" Target="../ink/ink3149.xml"/><Relationship Id="rId193" Type="http://schemas.openxmlformats.org/officeDocument/2006/relationships/image" Target="../media/image3141.png"/><Relationship Id="rId207" Type="http://schemas.openxmlformats.org/officeDocument/2006/relationships/image" Target="../media/image3148.png"/><Relationship Id="rId228" Type="http://schemas.openxmlformats.org/officeDocument/2006/relationships/customXml" Target="../ink/ink3177.xml"/><Relationship Id="rId249" Type="http://schemas.openxmlformats.org/officeDocument/2006/relationships/image" Target="../media/image3169.png"/><Relationship Id="rId13" Type="http://schemas.openxmlformats.org/officeDocument/2006/relationships/image" Target="../media/image3051.png"/><Relationship Id="rId109" Type="http://schemas.openxmlformats.org/officeDocument/2006/relationships/image" Target="../media/image3099.png"/><Relationship Id="rId260" Type="http://schemas.openxmlformats.org/officeDocument/2006/relationships/customXml" Target="../ink/ink3193.xml"/><Relationship Id="rId34" Type="http://schemas.openxmlformats.org/officeDocument/2006/relationships/customXml" Target="../ink/ink3080.xml"/><Relationship Id="rId55" Type="http://schemas.openxmlformats.org/officeDocument/2006/relationships/image" Target="../media/image3072.png"/><Relationship Id="rId76" Type="http://schemas.openxmlformats.org/officeDocument/2006/relationships/customXml" Target="../ink/ink3101.xml"/><Relationship Id="rId97" Type="http://schemas.openxmlformats.org/officeDocument/2006/relationships/image" Target="../media/image3093.png"/><Relationship Id="rId120" Type="http://schemas.openxmlformats.org/officeDocument/2006/relationships/customXml" Target="../ink/ink3123.xml"/><Relationship Id="rId141" Type="http://schemas.openxmlformats.org/officeDocument/2006/relationships/image" Target="../media/image3115.png"/><Relationship Id="rId7" Type="http://schemas.openxmlformats.org/officeDocument/2006/relationships/image" Target="../media/image3048.png"/><Relationship Id="rId162" Type="http://schemas.openxmlformats.org/officeDocument/2006/relationships/customXml" Target="../ink/ink3144.xml"/><Relationship Id="rId183" Type="http://schemas.openxmlformats.org/officeDocument/2006/relationships/image" Target="../media/image3136.png"/><Relationship Id="rId218" Type="http://schemas.openxmlformats.org/officeDocument/2006/relationships/customXml" Target="../ink/ink3172.xml"/><Relationship Id="rId239" Type="http://schemas.openxmlformats.org/officeDocument/2006/relationships/image" Target="../media/image3164.png"/><Relationship Id="rId250" Type="http://schemas.openxmlformats.org/officeDocument/2006/relationships/customXml" Target="../ink/ink3188.xml"/><Relationship Id="rId24" Type="http://schemas.openxmlformats.org/officeDocument/2006/relationships/customXml" Target="../ink/ink3075.xml"/><Relationship Id="rId45" Type="http://schemas.openxmlformats.org/officeDocument/2006/relationships/image" Target="../media/image3067.png"/><Relationship Id="rId66" Type="http://schemas.openxmlformats.org/officeDocument/2006/relationships/customXml" Target="../ink/ink3096.xml"/><Relationship Id="rId87" Type="http://schemas.openxmlformats.org/officeDocument/2006/relationships/image" Target="../media/image3088.png"/><Relationship Id="rId110" Type="http://schemas.openxmlformats.org/officeDocument/2006/relationships/customXml" Target="../ink/ink3118.xml"/><Relationship Id="rId131" Type="http://schemas.openxmlformats.org/officeDocument/2006/relationships/image" Target="../media/image3110.png"/><Relationship Id="rId152" Type="http://schemas.openxmlformats.org/officeDocument/2006/relationships/customXml" Target="../ink/ink3139.xml"/><Relationship Id="rId173" Type="http://schemas.openxmlformats.org/officeDocument/2006/relationships/image" Target="../media/image3131.png"/><Relationship Id="rId194" Type="http://schemas.openxmlformats.org/officeDocument/2006/relationships/customXml" Target="../ink/ink3160.xml"/><Relationship Id="rId208" Type="http://schemas.openxmlformats.org/officeDocument/2006/relationships/customXml" Target="../ink/ink3167.xml"/><Relationship Id="rId229" Type="http://schemas.openxmlformats.org/officeDocument/2006/relationships/image" Target="../media/image3159.png"/><Relationship Id="rId240" Type="http://schemas.openxmlformats.org/officeDocument/2006/relationships/customXml" Target="../ink/ink3183.xml"/><Relationship Id="rId261" Type="http://schemas.openxmlformats.org/officeDocument/2006/relationships/image" Target="../media/image3175.png"/><Relationship Id="rId14" Type="http://schemas.openxmlformats.org/officeDocument/2006/relationships/customXml" Target="../ink/ink3070.xml"/><Relationship Id="rId35" Type="http://schemas.openxmlformats.org/officeDocument/2006/relationships/image" Target="../media/image3062.png"/><Relationship Id="rId56" Type="http://schemas.openxmlformats.org/officeDocument/2006/relationships/customXml" Target="../ink/ink3091.xml"/><Relationship Id="rId77" Type="http://schemas.openxmlformats.org/officeDocument/2006/relationships/image" Target="../media/image3083.png"/><Relationship Id="rId100" Type="http://schemas.openxmlformats.org/officeDocument/2006/relationships/customXml" Target="../ink/ink3113.xml"/><Relationship Id="rId8" Type="http://schemas.openxmlformats.org/officeDocument/2006/relationships/customXml" Target="../ink/ink3067.xml"/><Relationship Id="rId98" Type="http://schemas.openxmlformats.org/officeDocument/2006/relationships/customXml" Target="../ink/ink3112.xml"/><Relationship Id="rId121" Type="http://schemas.openxmlformats.org/officeDocument/2006/relationships/image" Target="../media/image3105.png"/><Relationship Id="rId142" Type="http://schemas.openxmlformats.org/officeDocument/2006/relationships/customXml" Target="../ink/ink3134.xml"/><Relationship Id="rId163" Type="http://schemas.openxmlformats.org/officeDocument/2006/relationships/image" Target="../media/image3126.png"/><Relationship Id="rId184" Type="http://schemas.openxmlformats.org/officeDocument/2006/relationships/customXml" Target="../ink/ink3155.xml"/><Relationship Id="rId219" Type="http://schemas.openxmlformats.org/officeDocument/2006/relationships/image" Target="../media/image3154.png"/><Relationship Id="rId230" Type="http://schemas.openxmlformats.org/officeDocument/2006/relationships/customXml" Target="../ink/ink3178.xml"/><Relationship Id="rId251" Type="http://schemas.openxmlformats.org/officeDocument/2006/relationships/image" Target="../media/image3170.png"/><Relationship Id="rId25" Type="http://schemas.openxmlformats.org/officeDocument/2006/relationships/image" Target="../media/image3057.png"/><Relationship Id="rId46" Type="http://schemas.openxmlformats.org/officeDocument/2006/relationships/customXml" Target="../ink/ink3086.xml"/><Relationship Id="rId67" Type="http://schemas.openxmlformats.org/officeDocument/2006/relationships/image" Target="../media/image3078.png"/><Relationship Id="rId88" Type="http://schemas.openxmlformats.org/officeDocument/2006/relationships/customXml" Target="../ink/ink3107.xml"/><Relationship Id="rId111" Type="http://schemas.openxmlformats.org/officeDocument/2006/relationships/image" Target="../media/image3100.png"/><Relationship Id="rId132" Type="http://schemas.openxmlformats.org/officeDocument/2006/relationships/customXml" Target="../ink/ink3129.xml"/><Relationship Id="rId153" Type="http://schemas.openxmlformats.org/officeDocument/2006/relationships/image" Target="../media/image3121.png"/><Relationship Id="rId174" Type="http://schemas.openxmlformats.org/officeDocument/2006/relationships/customXml" Target="../ink/ink3150.xml"/><Relationship Id="rId195" Type="http://schemas.openxmlformats.org/officeDocument/2006/relationships/image" Target="../media/image3142.png"/><Relationship Id="rId209" Type="http://schemas.openxmlformats.org/officeDocument/2006/relationships/image" Target="../media/image3149.png"/><Relationship Id="rId220" Type="http://schemas.openxmlformats.org/officeDocument/2006/relationships/customXml" Target="../ink/ink3173.xml"/><Relationship Id="rId241" Type="http://schemas.openxmlformats.org/officeDocument/2006/relationships/image" Target="../media/image3165.png"/><Relationship Id="rId15" Type="http://schemas.openxmlformats.org/officeDocument/2006/relationships/image" Target="../media/image3052.png"/><Relationship Id="rId36" Type="http://schemas.openxmlformats.org/officeDocument/2006/relationships/customXml" Target="../ink/ink3081.xml"/><Relationship Id="rId57" Type="http://schemas.openxmlformats.org/officeDocument/2006/relationships/image" Target="../media/image3073.png"/><Relationship Id="rId262" Type="http://schemas.openxmlformats.org/officeDocument/2006/relationships/customXml" Target="../ink/ink3194.xml"/><Relationship Id="rId78" Type="http://schemas.openxmlformats.org/officeDocument/2006/relationships/customXml" Target="../ink/ink3102.xml"/><Relationship Id="rId99" Type="http://schemas.openxmlformats.org/officeDocument/2006/relationships/image" Target="../media/image3094.png"/><Relationship Id="rId101" Type="http://schemas.openxmlformats.org/officeDocument/2006/relationships/image" Target="../media/image3095.png"/><Relationship Id="rId122" Type="http://schemas.openxmlformats.org/officeDocument/2006/relationships/customXml" Target="../ink/ink3124.xml"/><Relationship Id="rId143" Type="http://schemas.openxmlformats.org/officeDocument/2006/relationships/image" Target="../media/image3116.png"/><Relationship Id="rId164" Type="http://schemas.openxmlformats.org/officeDocument/2006/relationships/customXml" Target="../ink/ink3145.xml"/><Relationship Id="rId185" Type="http://schemas.openxmlformats.org/officeDocument/2006/relationships/image" Target="../media/image3137.png"/><Relationship Id="rId9" Type="http://schemas.openxmlformats.org/officeDocument/2006/relationships/image" Target="../media/image3049.png"/><Relationship Id="rId210" Type="http://schemas.openxmlformats.org/officeDocument/2006/relationships/customXml" Target="../ink/ink3168.xml"/><Relationship Id="rId26" Type="http://schemas.openxmlformats.org/officeDocument/2006/relationships/customXml" Target="../ink/ink3076.xml"/><Relationship Id="rId231" Type="http://schemas.openxmlformats.org/officeDocument/2006/relationships/image" Target="../media/image3160.png"/><Relationship Id="rId252" Type="http://schemas.openxmlformats.org/officeDocument/2006/relationships/customXml" Target="../ink/ink3189.xml"/><Relationship Id="rId47" Type="http://schemas.openxmlformats.org/officeDocument/2006/relationships/image" Target="../media/image3068.png"/><Relationship Id="rId68" Type="http://schemas.openxmlformats.org/officeDocument/2006/relationships/customXml" Target="../ink/ink3097.xml"/><Relationship Id="rId89" Type="http://schemas.openxmlformats.org/officeDocument/2006/relationships/image" Target="../media/image3089.png"/><Relationship Id="rId112" Type="http://schemas.openxmlformats.org/officeDocument/2006/relationships/customXml" Target="../ink/ink3119.xml"/><Relationship Id="rId133" Type="http://schemas.openxmlformats.org/officeDocument/2006/relationships/image" Target="../media/image3111.png"/><Relationship Id="rId154" Type="http://schemas.openxmlformats.org/officeDocument/2006/relationships/customXml" Target="../ink/ink3140.xml"/><Relationship Id="rId175" Type="http://schemas.openxmlformats.org/officeDocument/2006/relationships/image" Target="../media/image3132.png"/><Relationship Id="rId196" Type="http://schemas.openxmlformats.org/officeDocument/2006/relationships/customXml" Target="../ink/ink3161.xml"/><Relationship Id="rId200" Type="http://schemas.openxmlformats.org/officeDocument/2006/relationships/customXml" Target="../ink/ink3163.xml"/><Relationship Id="rId16" Type="http://schemas.openxmlformats.org/officeDocument/2006/relationships/customXml" Target="../ink/ink3071.xml"/><Relationship Id="rId221" Type="http://schemas.openxmlformats.org/officeDocument/2006/relationships/image" Target="../media/image3155.png"/><Relationship Id="rId242" Type="http://schemas.openxmlformats.org/officeDocument/2006/relationships/customXml" Target="../ink/ink3184.xml"/><Relationship Id="rId263" Type="http://schemas.openxmlformats.org/officeDocument/2006/relationships/image" Target="../media/image3176.png"/><Relationship Id="rId37" Type="http://schemas.openxmlformats.org/officeDocument/2006/relationships/image" Target="../media/image3063.png"/><Relationship Id="rId58" Type="http://schemas.openxmlformats.org/officeDocument/2006/relationships/customXml" Target="../ink/ink3092.xml"/><Relationship Id="rId79" Type="http://schemas.openxmlformats.org/officeDocument/2006/relationships/image" Target="../media/image3084.png"/><Relationship Id="rId102" Type="http://schemas.openxmlformats.org/officeDocument/2006/relationships/customXml" Target="../ink/ink3114.xml"/><Relationship Id="rId123" Type="http://schemas.openxmlformats.org/officeDocument/2006/relationships/image" Target="../media/image3106.png"/><Relationship Id="rId144" Type="http://schemas.openxmlformats.org/officeDocument/2006/relationships/customXml" Target="../ink/ink3135.xml"/><Relationship Id="rId90" Type="http://schemas.openxmlformats.org/officeDocument/2006/relationships/customXml" Target="../ink/ink3108.xml"/><Relationship Id="rId165" Type="http://schemas.openxmlformats.org/officeDocument/2006/relationships/image" Target="../media/image3127.png"/><Relationship Id="rId186" Type="http://schemas.openxmlformats.org/officeDocument/2006/relationships/customXml" Target="../ink/ink3156.xml"/><Relationship Id="rId211" Type="http://schemas.openxmlformats.org/officeDocument/2006/relationships/image" Target="../media/image3150.png"/><Relationship Id="rId232" Type="http://schemas.openxmlformats.org/officeDocument/2006/relationships/customXml" Target="../ink/ink3179.xml"/><Relationship Id="rId253" Type="http://schemas.openxmlformats.org/officeDocument/2006/relationships/image" Target="../media/image3171.png"/><Relationship Id="rId27" Type="http://schemas.openxmlformats.org/officeDocument/2006/relationships/image" Target="../media/image3058.png"/><Relationship Id="rId48" Type="http://schemas.openxmlformats.org/officeDocument/2006/relationships/customXml" Target="../ink/ink3087.xml"/><Relationship Id="rId69" Type="http://schemas.openxmlformats.org/officeDocument/2006/relationships/image" Target="../media/image3079.png"/><Relationship Id="rId113" Type="http://schemas.openxmlformats.org/officeDocument/2006/relationships/image" Target="../media/image3101.png"/><Relationship Id="rId134" Type="http://schemas.openxmlformats.org/officeDocument/2006/relationships/customXml" Target="../ink/ink3130.xml"/><Relationship Id="rId80" Type="http://schemas.openxmlformats.org/officeDocument/2006/relationships/customXml" Target="../ink/ink3103.xml"/><Relationship Id="rId155" Type="http://schemas.openxmlformats.org/officeDocument/2006/relationships/image" Target="../media/image3122.png"/><Relationship Id="rId176" Type="http://schemas.openxmlformats.org/officeDocument/2006/relationships/customXml" Target="../ink/ink3151.xml"/><Relationship Id="rId197" Type="http://schemas.openxmlformats.org/officeDocument/2006/relationships/image" Target="../media/image3143.png"/><Relationship Id="rId201" Type="http://schemas.openxmlformats.org/officeDocument/2006/relationships/image" Target="../media/image3145.png"/><Relationship Id="rId222" Type="http://schemas.openxmlformats.org/officeDocument/2006/relationships/customXml" Target="../ink/ink3174.xml"/><Relationship Id="rId243" Type="http://schemas.openxmlformats.org/officeDocument/2006/relationships/image" Target="../media/image3166.png"/><Relationship Id="rId264" Type="http://schemas.openxmlformats.org/officeDocument/2006/relationships/customXml" Target="../ink/ink3195.xml"/><Relationship Id="rId17" Type="http://schemas.openxmlformats.org/officeDocument/2006/relationships/image" Target="../media/image3053.png"/><Relationship Id="rId38" Type="http://schemas.openxmlformats.org/officeDocument/2006/relationships/customXml" Target="../ink/ink3082.xml"/><Relationship Id="rId59" Type="http://schemas.openxmlformats.org/officeDocument/2006/relationships/image" Target="../media/image3074.png"/><Relationship Id="rId103" Type="http://schemas.openxmlformats.org/officeDocument/2006/relationships/image" Target="../media/image3096.png"/><Relationship Id="rId124" Type="http://schemas.openxmlformats.org/officeDocument/2006/relationships/customXml" Target="../ink/ink3125.xml"/><Relationship Id="rId70" Type="http://schemas.openxmlformats.org/officeDocument/2006/relationships/customXml" Target="../ink/ink3098.xml"/><Relationship Id="rId91" Type="http://schemas.openxmlformats.org/officeDocument/2006/relationships/image" Target="../media/image3090.png"/><Relationship Id="rId145" Type="http://schemas.openxmlformats.org/officeDocument/2006/relationships/image" Target="../media/image3117.png"/><Relationship Id="rId166" Type="http://schemas.openxmlformats.org/officeDocument/2006/relationships/customXml" Target="../ink/ink3146.xml"/><Relationship Id="rId187" Type="http://schemas.openxmlformats.org/officeDocument/2006/relationships/image" Target="../media/image313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169.xml"/><Relationship Id="rId233" Type="http://schemas.openxmlformats.org/officeDocument/2006/relationships/image" Target="../media/image3161.png"/><Relationship Id="rId254" Type="http://schemas.openxmlformats.org/officeDocument/2006/relationships/customXml" Target="../ink/ink3190.xml"/><Relationship Id="rId28" Type="http://schemas.openxmlformats.org/officeDocument/2006/relationships/customXml" Target="../ink/ink3077.xml"/><Relationship Id="rId49" Type="http://schemas.openxmlformats.org/officeDocument/2006/relationships/image" Target="../media/image3069.png"/><Relationship Id="rId114" Type="http://schemas.openxmlformats.org/officeDocument/2006/relationships/customXml" Target="../ink/ink3120.xml"/><Relationship Id="rId60" Type="http://schemas.openxmlformats.org/officeDocument/2006/relationships/customXml" Target="../ink/ink3093.xml"/><Relationship Id="rId81" Type="http://schemas.openxmlformats.org/officeDocument/2006/relationships/image" Target="../media/image3085.png"/><Relationship Id="rId135" Type="http://schemas.openxmlformats.org/officeDocument/2006/relationships/image" Target="../media/image3112.png"/><Relationship Id="rId156" Type="http://schemas.openxmlformats.org/officeDocument/2006/relationships/customXml" Target="../ink/ink3141.xml"/><Relationship Id="rId177" Type="http://schemas.openxmlformats.org/officeDocument/2006/relationships/image" Target="../media/image3133.png"/><Relationship Id="rId198" Type="http://schemas.openxmlformats.org/officeDocument/2006/relationships/customXml" Target="../ink/ink3162.xml"/><Relationship Id="rId202" Type="http://schemas.openxmlformats.org/officeDocument/2006/relationships/customXml" Target="../ink/ink3164.xml"/><Relationship Id="rId223" Type="http://schemas.openxmlformats.org/officeDocument/2006/relationships/image" Target="../media/image3156.png"/><Relationship Id="rId244" Type="http://schemas.openxmlformats.org/officeDocument/2006/relationships/customXml" Target="../ink/ink3185.xml"/><Relationship Id="rId18" Type="http://schemas.openxmlformats.org/officeDocument/2006/relationships/customXml" Target="../ink/ink3072.xml"/><Relationship Id="rId39" Type="http://schemas.openxmlformats.org/officeDocument/2006/relationships/image" Target="../media/image3064.png"/><Relationship Id="rId265" Type="http://schemas.openxmlformats.org/officeDocument/2006/relationships/image" Target="../media/image3177.png"/><Relationship Id="rId50" Type="http://schemas.openxmlformats.org/officeDocument/2006/relationships/customXml" Target="../ink/ink3088.xml"/><Relationship Id="rId104" Type="http://schemas.openxmlformats.org/officeDocument/2006/relationships/customXml" Target="../ink/ink3115.xml"/><Relationship Id="rId125" Type="http://schemas.openxmlformats.org/officeDocument/2006/relationships/image" Target="../media/image3107.png"/><Relationship Id="rId146" Type="http://schemas.openxmlformats.org/officeDocument/2006/relationships/customXml" Target="../ink/ink3136.xml"/><Relationship Id="rId167" Type="http://schemas.openxmlformats.org/officeDocument/2006/relationships/image" Target="../media/image3128.png"/><Relationship Id="rId188" Type="http://schemas.openxmlformats.org/officeDocument/2006/relationships/customXml" Target="../ink/ink3157.xml"/><Relationship Id="rId71" Type="http://schemas.openxmlformats.org/officeDocument/2006/relationships/image" Target="../media/image3080.png"/><Relationship Id="rId92" Type="http://schemas.openxmlformats.org/officeDocument/2006/relationships/customXml" Target="../ink/ink3109.xml"/><Relationship Id="rId213" Type="http://schemas.openxmlformats.org/officeDocument/2006/relationships/image" Target="../media/image3151.png"/><Relationship Id="rId234" Type="http://schemas.openxmlformats.org/officeDocument/2006/relationships/customXml" Target="../ink/ink3180.xml"/><Relationship Id="rId2" Type="http://schemas.openxmlformats.org/officeDocument/2006/relationships/customXml" Target="../ink/ink3064.xml"/><Relationship Id="rId29" Type="http://schemas.openxmlformats.org/officeDocument/2006/relationships/image" Target="../media/image3059.png"/><Relationship Id="rId255" Type="http://schemas.openxmlformats.org/officeDocument/2006/relationships/image" Target="../media/image3172.png"/><Relationship Id="rId40" Type="http://schemas.openxmlformats.org/officeDocument/2006/relationships/customXml" Target="../ink/ink3083.xml"/><Relationship Id="rId115" Type="http://schemas.openxmlformats.org/officeDocument/2006/relationships/image" Target="../media/image3102.png"/><Relationship Id="rId136" Type="http://schemas.openxmlformats.org/officeDocument/2006/relationships/customXml" Target="../ink/ink3131.xml"/><Relationship Id="rId157" Type="http://schemas.openxmlformats.org/officeDocument/2006/relationships/image" Target="../media/image3123.png"/><Relationship Id="rId178" Type="http://schemas.openxmlformats.org/officeDocument/2006/relationships/customXml" Target="../ink/ink3152.xml"/><Relationship Id="rId61" Type="http://schemas.openxmlformats.org/officeDocument/2006/relationships/image" Target="../media/image3075.png"/><Relationship Id="rId82" Type="http://schemas.openxmlformats.org/officeDocument/2006/relationships/customXml" Target="../ink/ink3104.xml"/><Relationship Id="rId199" Type="http://schemas.openxmlformats.org/officeDocument/2006/relationships/image" Target="../media/image3144.png"/><Relationship Id="rId203" Type="http://schemas.openxmlformats.org/officeDocument/2006/relationships/image" Target="../media/image3146.png"/><Relationship Id="rId19" Type="http://schemas.openxmlformats.org/officeDocument/2006/relationships/image" Target="../media/image3054.png"/><Relationship Id="rId224" Type="http://schemas.openxmlformats.org/officeDocument/2006/relationships/customXml" Target="../ink/ink3175.xml"/><Relationship Id="rId245" Type="http://schemas.openxmlformats.org/officeDocument/2006/relationships/image" Target="../media/image3167.png"/><Relationship Id="rId30" Type="http://schemas.openxmlformats.org/officeDocument/2006/relationships/customXml" Target="../ink/ink3078.xml"/><Relationship Id="rId105" Type="http://schemas.openxmlformats.org/officeDocument/2006/relationships/image" Target="../media/image3097.png"/><Relationship Id="rId126" Type="http://schemas.openxmlformats.org/officeDocument/2006/relationships/customXml" Target="../ink/ink3126.xml"/><Relationship Id="rId147" Type="http://schemas.openxmlformats.org/officeDocument/2006/relationships/image" Target="../media/image3118.png"/><Relationship Id="rId168" Type="http://schemas.openxmlformats.org/officeDocument/2006/relationships/customXml" Target="../ink/ink3147.xml"/><Relationship Id="rId51" Type="http://schemas.openxmlformats.org/officeDocument/2006/relationships/image" Target="../media/image3070.png"/><Relationship Id="rId72" Type="http://schemas.openxmlformats.org/officeDocument/2006/relationships/customXml" Target="../ink/ink3099.xml"/><Relationship Id="rId93" Type="http://schemas.openxmlformats.org/officeDocument/2006/relationships/image" Target="../media/image3091.png"/><Relationship Id="rId189" Type="http://schemas.openxmlformats.org/officeDocument/2006/relationships/image" Target="../media/image3139.png"/><Relationship Id="rId3" Type="http://schemas.openxmlformats.org/officeDocument/2006/relationships/image" Target="../media/image3046.png"/><Relationship Id="rId214" Type="http://schemas.openxmlformats.org/officeDocument/2006/relationships/customXml" Target="../ink/ink3170.xml"/><Relationship Id="rId235" Type="http://schemas.openxmlformats.org/officeDocument/2006/relationships/image" Target="../media/image3162.png"/><Relationship Id="rId256" Type="http://schemas.openxmlformats.org/officeDocument/2006/relationships/customXml" Target="../ink/ink3191.xml"/><Relationship Id="rId116" Type="http://schemas.openxmlformats.org/officeDocument/2006/relationships/customXml" Target="../ink/ink3121.xml"/><Relationship Id="rId137" Type="http://schemas.openxmlformats.org/officeDocument/2006/relationships/image" Target="../media/image3113.png"/><Relationship Id="rId158" Type="http://schemas.openxmlformats.org/officeDocument/2006/relationships/customXml" Target="../ink/ink3142.xml"/><Relationship Id="rId20" Type="http://schemas.openxmlformats.org/officeDocument/2006/relationships/customXml" Target="../ink/ink3073.xml"/><Relationship Id="rId41" Type="http://schemas.openxmlformats.org/officeDocument/2006/relationships/image" Target="../media/image3065.png"/><Relationship Id="rId62" Type="http://schemas.openxmlformats.org/officeDocument/2006/relationships/customXml" Target="../ink/ink3094.xml"/><Relationship Id="rId83" Type="http://schemas.openxmlformats.org/officeDocument/2006/relationships/image" Target="../media/image3086.png"/><Relationship Id="rId179" Type="http://schemas.openxmlformats.org/officeDocument/2006/relationships/image" Target="../media/image3134.png"/><Relationship Id="rId190" Type="http://schemas.openxmlformats.org/officeDocument/2006/relationships/customXml" Target="../ink/ink3158.xml"/><Relationship Id="rId204" Type="http://schemas.openxmlformats.org/officeDocument/2006/relationships/customXml" Target="../ink/ink3165.xml"/><Relationship Id="rId225" Type="http://schemas.openxmlformats.org/officeDocument/2006/relationships/image" Target="../media/image3157.png"/><Relationship Id="rId246" Type="http://schemas.openxmlformats.org/officeDocument/2006/relationships/customXml" Target="../ink/ink3186.xml"/><Relationship Id="rId106" Type="http://schemas.openxmlformats.org/officeDocument/2006/relationships/customXml" Target="../ink/ink3116.xml"/><Relationship Id="rId127" Type="http://schemas.openxmlformats.org/officeDocument/2006/relationships/image" Target="../media/image3108.png"/><Relationship Id="rId10" Type="http://schemas.openxmlformats.org/officeDocument/2006/relationships/customXml" Target="../ink/ink3068.xml"/><Relationship Id="rId31" Type="http://schemas.openxmlformats.org/officeDocument/2006/relationships/image" Target="../media/image3060.png"/><Relationship Id="rId52" Type="http://schemas.openxmlformats.org/officeDocument/2006/relationships/customXml" Target="../ink/ink3089.xml"/><Relationship Id="rId73" Type="http://schemas.openxmlformats.org/officeDocument/2006/relationships/image" Target="../media/image3081.png"/><Relationship Id="rId94" Type="http://schemas.openxmlformats.org/officeDocument/2006/relationships/customXml" Target="../ink/ink3110.xml"/><Relationship Id="rId148" Type="http://schemas.openxmlformats.org/officeDocument/2006/relationships/customXml" Target="../ink/ink3137.xml"/><Relationship Id="rId169" Type="http://schemas.openxmlformats.org/officeDocument/2006/relationships/image" Target="../media/image3129.png"/><Relationship Id="rId4" Type="http://schemas.openxmlformats.org/officeDocument/2006/relationships/customXml" Target="../ink/ink3065.xml"/><Relationship Id="rId180" Type="http://schemas.openxmlformats.org/officeDocument/2006/relationships/customXml" Target="../ink/ink3153.xml"/><Relationship Id="rId215" Type="http://schemas.openxmlformats.org/officeDocument/2006/relationships/image" Target="../media/image3152.png"/><Relationship Id="rId236" Type="http://schemas.openxmlformats.org/officeDocument/2006/relationships/customXml" Target="../ink/ink3181.xml"/><Relationship Id="rId257" Type="http://schemas.openxmlformats.org/officeDocument/2006/relationships/image" Target="../media/image3173.png"/><Relationship Id="rId42" Type="http://schemas.openxmlformats.org/officeDocument/2006/relationships/customXml" Target="../ink/ink3084.xml"/><Relationship Id="rId84" Type="http://schemas.openxmlformats.org/officeDocument/2006/relationships/customXml" Target="../ink/ink3105.xml"/><Relationship Id="rId138" Type="http://schemas.openxmlformats.org/officeDocument/2006/relationships/customXml" Target="../ink/ink3132.xml"/><Relationship Id="rId191" Type="http://schemas.openxmlformats.org/officeDocument/2006/relationships/image" Target="../media/image3140.png"/><Relationship Id="rId205" Type="http://schemas.openxmlformats.org/officeDocument/2006/relationships/image" Target="../media/image3147.png"/><Relationship Id="rId247" Type="http://schemas.openxmlformats.org/officeDocument/2006/relationships/image" Target="../media/image3168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customXml" Target="../ink/ink12.xml"/><Relationship Id="rId34" Type="http://schemas.openxmlformats.org/officeDocument/2006/relationships/image" Target="../media/image20.png"/><Relationship Id="rId42" Type="http://schemas.openxmlformats.org/officeDocument/2006/relationships/image" Target="../media/image24.png"/><Relationship Id="rId47" Type="http://schemas.openxmlformats.org/officeDocument/2006/relationships/customXml" Target="../ink/ink25.xml"/><Relationship Id="rId50" Type="http://schemas.openxmlformats.org/officeDocument/2006/relationships/image" Target="../media/image28.png"/><Relationship Id="rId55" Type="http://schemas.openxmlformats.org/officeDocument/2006/relationships/customXml" Target="../ink/ink29.xml"/><Relationship Id="rId63" Type="http://schemas.openxmlformats.org/officeDocument/2006/relationships/customXml" Target="../ink/ink33.xml"/><Relationship Id="rId68" Type="http://schemas.openxmlformats.org/officeDocument/2006/relationships/image" Target="../media/image37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20.xml"/><Relationship Id="rId40" Type="http://schemas.openxmlformats.org/officeDocument/2006/relationships/image" Target="../media/image23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32.png"/><Relationship Id="rId66" Type="http://schemas.openxmlformats.org/officeDocument/2006/relationships/image" Target="../media/image36.png"/><Relationship Id="rId5" Type="http://schemas.openxmlformats.org/officeDocument/2006/relationships/customXml" Target="../ink/ink4.xml"/><Relationship Id="rId61" Type="http://schemas.openxmlformats.org/officeDocument/2006/relationships/customXml" Target="../ink/ink32.xml"/><Relationship Id="rId19" Type="http://schemas.openxmlformats.org/officeDocument/2006/relationships/customXml" Target="../ink/ink11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5.xml"/><Relationship Id="rId30" Type="http://schemas.openxmlformats.org/officeDocument/2006/relationships/image" Target="../media/image18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27.png"/><Relationship Id="rId56" Type="http://schemas.openxmlformats.org/officeDocument/2006/relationships/image" Target="../media/image31.png"/><Relationship Id="rId64" Type="http://schemas.openxmlformats.org/officeDocument/2006/relationships/image" Target="../media/image35.png"/><Relationship Id="rId8" Type="http://schemas.openxmlformats.org/officeDocument/2006/relationships/image" Target="../media/image7.png"/><Relationship Id="rId51" Type="http://schemas.openxmlformats.org/officeDocument/2006/relationships/customXml" Target="../ink/ink27.xml"/><Relationship Id="rId3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image" Target="../media/image13.png"/><Relationship Id="rId41" Type="http://schemas.openxmlformats.org/officeDocument/2006/relationships/customXml" Target="../ink/ink22.xml"/><Relationship Id="rId54" Type="http://schemas.openxmlformats.org/officeDocument/2006/relationships/image" Target="../media/image30.png"/><Relationship Id="rId62" Type="http://schemas.openxmlformats.org/officeDocument/2006/relationships/image" Target="../media/image34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image" Target="../media/image8.png"/><Relationship Id="rId31" Type="http://schemas.openxmlformats.org/officeDocument/2006/relationships/customXml" Target="../ink/ink17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4.xml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3" Type="http://schemas.openxmlformats.org/officeDocument/2006/relationships/customXml" Target="../ink/ink8.xml"/><Relationship Id="rId18" Type="http://schemas.openxmlformats.org/officeDocument/2006/relationships/image" Target="../media/image12.png"/><Relationship Id="rId39" Type="http://schemas.openxmlformats.org/officeDocument/2006/relationships/customXml" Target="../ink/ink21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34.png"/><Relationship Id="rId299" Type="http://schemas.openxmlformats.org/officeDocument/2006/relationships/image" Target="../media/image3325.png"/><Relationship Id="rId21" Type="http://schemas.openxmlformats.org/officeDocument/2006/relationships/image" Target="../media/image3187.png"/><Relationship Id="rId63" Type="http://schemas.openxmlformats.org/officeDocument/2006/relationships/image" Target="../media/image3207.png"/><Relationship Id="rId159" Type="http://schemas.openxmlformats.org/officeDocument/2006/relationships/image" Target="../media/image3255.png"/><Relationship Id="rId324" Type="http://schemas.openxmlformats.org/officeDocument/2006/relationships/customXml" Target="../ink/ink3357.xml"/><Relationship Id="rId170" Type="http://schemas.openxmlformats.org/officeDocument/2006/relationships/customXml" Target="../ink/ink3280.xml"/><Relationship Id="rId226" Type="http://schemas.openxmlformats.org/officeDocument/2006/relationships/customXml" Target="../ink/ink3308.xml"/><Relationship Id="rId268" Type="http://schemas.openxmlformats.org/officeDocument/2006/relationships/customXml" Target="../ink/ink3329.xml"/><Relationship Id="rId32" Type="http://schemas.openxmlformats.org/officeDocument/2006/relationships/customXml" Target="../ink/ink3211.xml"/><Relationship Id="rId74" Type="http://schemas.openxmlformats.org/officeDocument/2006/relationships/customXml" Target="../ink/ink3232.xml"/><Relationship Id="rId128" Type="http://schemas.openxmlformats.org/officeDocument/2006/relationships/customXml" Target="../ink/ink3259.xml"/><Relationship Id="rId335" Type="http://schemas.openxmlformats.org/officeDocument/2006/relationships/image" Target="../media/image3343.png"/><Relationship Id="rId5" Type="http://schemas.openxmlformats.org/officeDocument/2006/relationships/image" Target="../media/image3179.png"/><Relationship Id="rId181" Type="http://schemas.openxmlformats.org/officeDocument/2006/relationships/image" Target="../media/image3266.png"/><Relationship Id="rId237" Type="http://schemas.openxmlformats.org/officeDocument/2006/relationships/image" Target="../media/image3294.png"/><Relationship Id="rId279" Type="http://schemas.openxmlformats.org/officeDocument/2006/relationships/image" Target="../media/image3315.png"/><Relationship Id="rId43" Type="http://schemas.openxmlformats.org/officeDocument/2006/relationships/image" Target="../media/image3198.png"/><Relationship Id="rId139" Type="http://schemas.openxmlformats.org/officeDocument/2006/relationships/image" Target="../media/image3245.png"/><Relationship Id="rId290" Type="http://schemas.openxmlformats.org/officeDocument/2006/relationships/customXml" Target="../ink/ink3340.xml"/><Relationship Id="rId304" Type="http://schemas.openxmlformats.org/officeDocument/2006/relationships/customXml" Target="../ink/ink3347.xml"/><Relationship Id="rId346" Type="http://schemas.openxmlformats.org/officeDocument/2006/relationships/customXml" Target="../ink/ink3368.xml"/><Relationship Id="rId85" Type="http://schemas.openxmlformats.org/officeDocument/2006/relationships/image" Target="../media/image3218.png"/><Relationship Id="rId150" Type="http://schemas.openxmlformats.org/officeDocument/2006/relationships/customXml" Target="../ink/ink3270.xml"/><Relationship Id="rId192" Type="http://schemas.openxmlformats.org/officeDocument/2006/relationships/customXml" Target="../ink/ink3291.xml"/><Relationship Id="rId206" Type="http://schemas.openxmlformats.org/officeDocument/2006/relationships/customXml" Target="../ink/ink3298.xml"/><Relationship Id="rId248" Type="http://schemas.openxmlformats.org/officeDocument/2006/relationships/customXml" Target="../ink/ink3319.xml"/><Relationship Id="rId12" Type="http://schemas.openxmlformats.org/officeDocument/2006/relationships/customXml" Target="../ink/ink3201.xml"/><Relationship Id="rId108" Type="http://schemas.openxmlformats.org/officeDocument/2006/relationships/customXml" Target="../ink/ink3249.xml"/><Relationship Id="rId315" Type="http://schemas.openxmlformats.org/officeDocument/2006/relationships/image" Target="../media/image3333.png"/><Relationship Id="rId357" Type="http://schemas.openxmlformats.org/officeDocument/2006/relationships/image" Target="../media/image3354.png"/><Relationship Id="rId54" Type="http://schemas.openxmlformats.org/officeDocument/2006/relationships/customXml" Target="../ink/ink3222.xml"/><Relationship Id="rId96" Type="http://schemas.openxmlformats.org/officeDocument/2006/relationships/customXml" Target="../ink/ink3243.xml"/><Relationship Id="rId161" Type="http://schemas.openxmlformats.org/officeDocument/2006/relationships/image" Target="../media/image3256.png"/><Relationship Id="rId217" Type="http://schemas.openxmlformats.org/officeDocument/2006/relationships/image" Target="../media/image3284.png"/><Relationship Id="rId259" Type="http://schemas.openxmlformats.org/officeDocument/2006/relationships/image" Target="../media/image3305.png"/><Relationship Id="rId23" Type="http://schemas.openxmlformats.org/officeDocument/2006/relationships/image" Target="../media/image3188.png"/><Relationship Id="rId119" Type="http://schemas.openxmlformats.org/officeDocument/2006/relationships/image" Target="../media/image3235.png"/><Relationship Id="rId270" Type="http://schemas.openxmlformats.org/officeDocument/2006/relationships/customXml" Target="../ink/ink3330.xml"/><Relationship Id="rId326" Type="http://schemas.openxmlformats.org/officeDocument/2006/relationships/customXml" Target="../ink/ink3358.xml"/><Relationship Id="rId65" Type="http://schemas.openxmlformats.org/officeDocument/2006/relationships/image" Target="../media/image3208.png"/><Relationship Id="rId130" Type="http://schemas.openxmlformats.org/officeDocument/2006/relationships/customXml" Target="../ink/ink3260.xml"/><Relationship Id="rId172" Type="http://schemas.openxmlformats.org/officeDocument/2006/relationships/customXml" Target="../ink/ink3281.xml"/><Relationship Id="rId228" Type="http://schemas.openxmlformats.org/officeDocument/2006/relationships/customXml" Target="../ink/ink3309.xml"/><Relationship Id="rId281" Type="http://schemas.openxmlformats.org/officeDocument/2006/relationships/image" Target="../media/image3316.png"/><Relationship Id="rId337" Type="http://schemas.openxmlformats.org/officeDocument/2006/relationships/image" Target="../media/image3344.png"/><Relationship Id="rId34" Type="http://schemas.openxmlformats.org/officeDocument/2006/relationships/customXml" Target="../ink/ink3212.xml"/><Relationship Id="rId76" Type="http://schemas.openxmlformats.org/officeDocument/2006/relationships/customXml" Target="../ink/ink3233.xml"/><Relationship Id="rId141" Type="http://schemas.openxmlformats.org/officeDocument/2006/relationships/image" Target="../media/image3246.png"/><Relationship Id="rId7" Type="http://schemas.openxmlformats.org/officeDocument/2006/relationships/image" Target="../media/image3180.png"/><Relationship Id="rId183" Type="http://schemas.openxmlformats.org/officeDocument/2006/relationships/image" Target="../media/image3267.png"/><Relationship Id="rId239" Type="http://schemas.openxmlformats.org/officeDocument/2006/relationships/image" Target="../media/image3295.png"/><Relationship Id="rId250" Type="http://schemas.openxmlformats.org/officeDocument/2006/relationships/customXml" Target="../ink/ink3320.xml"/><Relationship Id="rId292" Type="http://schemas.openxmlformats.org/officeDocument/2006/relationships/customXml" Target="../ink/ink3341.xml"/><Relationship Id="rId306" Type="http://schemas.openxmlformats.org/officeDocument/2006/relationships/customXml" Target="../ink/ink3348.xml"/><Relationship Id="rId45" Type="http://schemas.openxmlformats.org/officeDocument/2006/relationships/image" Target="../media/image3199.png"/><Relationship Id="rId87" Type="http://schemas.openxmlformats.org/officeDocument/2006/relationships/image" Target="../media/image3219.png"/><Relationship Id="rId110" Type="http://schemas.openxmlformats.org/officeDocument/2006/relationships/customXml" Target="../ink/ink3250.xml"/><Relationship Id="rId348" Type="http://schemas.openxmlformats.org/officeDocument/2006/relationships/customXml" Target="../ink/ink3369.xml"/><Relationship Id="rId152" Type="http://schemas.openxmlformats.org/officeDocument/2006/relationships/customXml" Target="../ink/ink3271.xml"/><Relationship Id="rId194" Type="http://schemas.openxmlformats.org/officeDocument/2006/relationships/customXml" Target="../ink/ink3292.xml"/><Relationship Id="rId208" Type="http://schemas.openxmlformats.org/officeDocument/2006/relationships/customXml" Target="../ink/ink3299.xml"/><Relationship Id="rId261" Type="http://schemas.openxmlformats.org/officeDocument/2006/relationships/image" Target="../media/image3306.png"/><Relationship Id="rId14" Type="http://schemas.openxmlformats.org/officeDocument/2006/relationships/customXml" Target="../ink/ink3202.xml"/><Relationship Id="rId56" Type="http://schemas.openxmlformats.org/officeDocument/2006/relationships/customXml" Target="../ink/ink3223.xml"/><Relationship Id="rId317" Type="http://schemas.openxmlformats.org/officeDocument/2006/relationships/image" Target="../media/image3334.png"/><Relationship Id="rId98" Type="http://schemas.openxmlformats.org/officeDocument/2006/relationships/customXml" Target="../ink/ink3244.xml"/><Relationship Id="rId121" Type="http://schemas.openxmlformats.org/officeDocument/2006/relationships/image" Target="../media/image3236.png"/><Relationship Id="rId163" Type="http://schemas.openxmlformats.org/officeDocument/2006/relationships/image" Target="../media/image3257.png"/><Relationship Id="rId219" Type="http://schemas.openxmlformats.org/officeDocument/2006/relationships/image" Target="../media/image3285.png"/><Relationship Id="rId230" Type="http://schemas.openxmlformats.org/officeDocument/2006/relationships/customXml" Target="../ink/ink3310.xml"/><Relationship Id="rId25" Type="http://schemas.openxmlformats.org/officeDocument/2006/relationships/image" Target="../media/image3189.png"/><Relationship Id="rId46" Type="http://schemas.openxmlformats.org/officeDocument/2006/relationships/customXml" Target="../ink/ink3218.xml"/><Relationship Id="rId67" Type="http://schemas.openxmlformats.org/officeDocument/2006/relationships/image" Target="../media/image3209.png"/><Relationship Id="rId272" Type="http://schemas.openxmlformats.org/officeDocument/2006/relationships/customXml" Target="../ink/ink3331.xml"/><Relationship Id="rId293" Type="http://schemas.openxmlformats.org/officeDocument/2006/relationships/image" Target="../media/image3322.png"/><Relationship Id="rId307" Type="http://schemas.openxmlformats.org/officeDocument/2006/relationships/image" Target="../media/image3329.png"/><Relationship Id="rId328" Type="http://schemas.openxmlformats.org/officeDocument/2006/relationships/customXml" Target="../ink/ink3359.xml"/><Relationship Id="rId349" Type="http://schemas.openxmlformats.org/officeDocument/2006/relationships/image" Target="../media/image3350.png"/><Relationship Id="rId88" Type="http://schemas.openxmlformats.org/officeDocument/2006/relationships/customXml" Target="../ink/ink3239.xml"/><Relationship Id="rId111" Type="http://schemas.openxmlformats.org/officeDocument/2006/relationships/image" Target="../media/image3231.png"/><Relationship Id="rId132" Type="http://schemas.openxmlformats.org/officeDocument/2006/relationships/customXml" Target="../ink/ink3261.xml"/><Relationship Id="rId153" Type="http://schemas.openxmlformats.org/officeDocument/2006/relationships/image" Target="../media/image3252.png"/><Relationship Id="rId174" Type="http://schemas.openxmlformats.org/officeDocument/2006/relationships/customXml" Target="../ink/ink3282.xml"/><Relationship Id="rId195" Type="http://schemas.openxmlformats.org/officeDocument/2006/relationships/image" Target="../media/image3273.png"/><Relationship Id="rId209" Type="http://schemas.openxmlformats.org/officeDocument/2006/relationships/image" Target="../media/image3280.png"/><Relationship Id="rId220" Type="http://schemas.openxmlformats.org/officeDocument/2006/relationships/customXml" Target="../ink/ink3305.xml"/><Relationship Id="rId241" Type="http://schemas.openxmlformats.org/officeDocument/2006/relationships/image" Target="../media/image3296.png"/><Relationship Id="rId15" Type="http://schemas.openxmlformats.org/officeDocument/2006/relationships/image" Target="../media/image3184.png"/><Relationship Id="rId36" Type="http://schemas.openxmlformats.org/officeDocument/2006/relationships/customXml" Target="../ink/ink3213.xml"/><Relationship Id="rId57" Type="http://schemas.openxmlformats.org/officeDocument/2006/relationships/image" Target="../media/image3205.png"/><Relationship Id="rId262" Type="http://schemas.openxmlformats.org/officeDocument/2006/relationships/customXml" Target="../ink/ink3326.xml"/><Relationship Id="rId283" Type="http://schemas.openxmlformats.org/officeDocument/2006/relationships/image" Target="../media/image3317.png"/><Relationship Id="rId318" Type="http://schemas.openxmlformats.org/officeDocument/2006/relationships/customXml" Target="../ink/ink3354.xml"/><Relationship Id="rId339" Type="http://schemas.openxmlformats.org/officeDocument/2006/relationships/image" Target="../media/image3345.png"/><Relationship Id="rId78" Type="http://schemas.openxmlformats.org/officeDocument/2006/relationships/customXml" Target="../ink/ink3234.xml"/><Relationship Id="rId99" Type="http://schemas.openxmlformats.org/officeDocument/2006/relationships/image" Target="../media/image3225.png"/><Relationship Id="rId101" Type="http://schemas.openxmlformats.org/officeDocument/2006/relationships/image" Target="../media/image3226.png"/><Relationship Id="rId122" Type="http://schemas.openxmlformats.org/officeDocument/2006/relationships/customXml" Target="../ink/ink3256.xml"/><Relationship Id="rId143" Type="http://schemas.openxmlformats.org/officeDocument/2006/relationships/image" Target="../media/image3247.png"/><Relationship Id="rId164" Type="http://schemas.openxmlformats.org/officeDocument/2006/relationships/customXml" Target="../ink/ink3277.xml"/><Relationship Id="rId185" Type="http://schemas.openxmlformats.org/officeDocument/2006/relationships/image" Target="../media/image3268.png"/><Relationship Id="rId350" Type="http://schemas.openxmlformats.org/officeDocument/2006/relationships/customXml" Target="../ink/ink3370.xml"/><Relationship Id="rId9" Type="http://schemas.openxmlformats.org/officeDocument/2006/relationships/image" Target="../media/image3181.png"/><Relationship Id="rId210" Type="http://schemas.openxmlformats.org/officeDocument/2006/relationships/customXml" Target="../ink/ink3300.xml"/><Relationship Id="rId26" Type="http://schemas.openxmlformats.org/officeDocument/2006/relationships/customXml" Target="../ink/ink3208.xml"/><Relationship Id="rId231" Type="http://schemas.openxmlformats.org/officeDocument/2006/relationships/image" Target="../media/image3291.png"/><Relationship Id="rId252" Type="http://schemas.openxmlformats.org/officeDocument/2006/relationships/customXml" Target="../ink/ink3321.xml"/><Relationship Id="rId273" Type="http://schemas.openxmlformats.org/officeDocument/2006/relationships/image" Target="../media/image3312.png"/><Relationship Id="rId294" Type="http://schemas.openxmlformats.org/officeDocument/2006/relationships/customXml" Target="../ink/ink3342.xml"/><Relationship Id="rId308" Type="http://schemas.openxmlformats.org/officeDocument/2006/relationships/customXml" Target="../ink/ink3349.xml"/><Relationship Id="rId329" Type="http://schemas.openxmlformats.org/officeDocument/2006/relationships/image" Target="../media/image3340.png"/><Relationship Id="rId47" Type="http://schemas.openxmlformats.org/officeDocument/2006/relationships/image" Target="../media/image3200.png"/><Relationship Id="rId68" Type="http://schemas.openxmlformats.org/officeDocument/2006/relationships/customXml" Target="../ink/ink3229.xml"/><Relationship Id="rId89" Type="http://schemas.openxmlformats.org/officeDocument/2006/relationships/image" Target="../media/image3220.png"/><Relationship Id="rId112" Type="http://schemas.openxmlformats.org/officeDocument/2006/relationships/customXml" Target="../ink/ink3251.xml"/><Relationship Id="rId133" Type="http://schemas.openxmlformats.org/officeDocument/2006/relationships/image" Target="../media/image3242.png"/><Relationship Id="rId154" Type="http://schemas.openxmlformats.org/officeDocument/2006/relationships/customXml" Target="../ink/ink3272.xml"/><Relationship Id="rId175" Type="http://schemas.openxmlformats.org/officeDocument/2006/relationships/image" Target="../media/image3263.png"/><Relationship Id="rId340" Type="http://schemas.openxmlformats.org/officeDocument/2006/relationships/customXml" Target="../ink/ink3365.xml"/><Relationship Id="rId196" Type="http://schemas.openxmlformats.org/officeDocument/2006/relationships/customXml" Target="../ink/ink3293.xml"/><Relationship Id="rId200" Type="http://schemas.openxmlformats.org/officeDocument/2006/relationships/customXml" Target="../ink/ink3295.xml"/><Relationship Id="rId16" Type="http://schemas.openxmlformats.org/officeDocument/2006/relationships/customXml" Target="../ink/ink3203.xml"/><Relationship Id="rId221" Type="http://schemas.openxmlformats.org/officeDocument/2006/relationships/image" Target="../media/image3286.png"/><Relationship Id="rId242" Type="http://schemas.openxmlformats.org/officeDocument/2006/relationships/customXml" Target="../ink/ink3316.xml"/><Relationship Id="rId263" Type="http://schemas.openxmlformats.org/officeDocument/2006/relationships/image" Target="../media/image3307.png"/><Relationship Id="rId284" Type="http://schemas.openxmlformats.org/officeDocument/2006/relationships/customXml" Target="../ink/ink3337.xml"/><Relationship Id="rId319" Type="http://schemas.openxmlformats.org/officeDocument/2006/relationships/image" Target="../media/image3335.png"/><Relationship Id="rId37" Type="http://schemas.openxmlformats.org/officeDocument/2006/relationships/image" Target="../media/image3195.png"/><Relationship Id="rId58" Type="http://schemas.openxmlformats.org/officeDocument/2006/relationships/customXml" Target="../ink/ink3224.xml"/><Relationship Id="rId79" Type="http://schemas.openxmlformats.org/officeDocument/2006/relationships/image" Target="../media/image3215.png"/><Relationship Id="rId102" Type="http://schemas.openxmlformats.org/officeDocument/2006/relationships/customXml" Target="../ink/ink3246.xml"/><Relationship Id="rId123" Type="http://schemas.openxmlformats.org/officeDocument/2006/relationships/image" Target="../media/image3237.png"/><Relationship Id="rId144" Type="http://schemas.openxmlformats.org/officeDocument/2006/relationships/customXml" Target="../ink/ink3267.xml"/><Relationship Id="rId330" Type="http://schemas.openxmlformats.org/officeDocument/2006/relationships/customXml" Target="../ink/ink3360.xml"/><Relationship Id="rId90" Type="http://schemas.openxmlformats.org/officeDocument/2006/relationships/customXml" Target="../ink/ink3240.xml"/><Relationship Id="rId165" Type="http://schemas.openxmlformats.org/officeDocument/2006/relationships/image" Target="../media/image3258.png"/><Relationship Id="rId186" Type="http://schemas.openxmlformats.org/officeDocument/2006/relationships/customXml" Target="../ink/ink3288.xml"/><Relationship Id="rId351" Type="http://schemas.openxmlformats.org/officeDocument/2006/relationships/image" Target="../media/image3351.png"/><Relationship Id="rId211" Type="http://schemas.openxmlformats.org/officeDocument/2006/relationships/image" Target="../media/image3281.png"/><Relationship Id="rId232" Type="http://schemas.openxmlformats.org/officeDocument/2006/relationships/customXml" Target="../ink/ink3311.xml"/><Relationship Id="rId253" Type="http://schemas.openxmlformats.org/officeDocument/2006/relationships/image" Target="../media/image3302.png"/><Relationship Id="rId274" Type="http://schemas.openxmlformats.org/officeDocument/2006/relationships/customXml" Target="../ink/ink3332.xml"/><Relationship Id="rId295" Type="http://schemas.openxmlformats.org/officeDocument/2006/relationships/image" Target="../media/image3323.png"/><Relationship Id="rId309" Type="http://schemas.openxmlformats.org/officeDocument/2006/relationships/image" Target="../media/image3330.png"/><Relationship Id="rId27" Type="http://schemas.openxmlformats.org/officeDocument/2006/relationships/image" Target="../media/image3190.png"/><Relationship Id="rId48" Type="http://schemas.openxmlformats.org/officeDocument/2006/relationships/customXml" Target="../ink/ink3219.xml"/><Relationship Id="rId69" Type="http://schemas.openxmlformats.org/officeDocument/2006/relationships/image" Target="../media/image3210.png"/><Relationship Id="rId113" Type="http://schemas.openxmlformats.org/officeDocument/2006/relationships/image" Target="../media/image3232.png"/><Relationship Id="rId134" Type="http://schemas.openxmlformats.org/officeDocument/2006/relationships/customXml" Target="../ink/ink3262.xml"/><Relationship Id="rId320" Type="http://schemas.openxmlformats.org/officeDocument/2006/relationships/customXml" Target="../ink/ink3355.xml"/><Relationship Id="rId80" Type="http://schemas.openxmlformats.org/officeDocument/2006/relationships/customXml" Target="../ink/ink3235.xml"/><Relationship Id="rId155" Type="http://schemas.openxmlformats.org/officeDocument/2006/relationships/image" Target="../media/image3253.png"/><Relationship Id="rId176" Type="http://schemas.openxmlformats.org/officeDocument/2006/relationships/customXml" Target="../ink/ink3283.xml"/><Relationship Id="rId197" Type="http://schemas.openxmlformats.org/officeDocument/2006/relationships/image" Target="../media/image3274.png"/><Relationship Id="rId341" Type="http://schemas.openxmlformats.org/officeDocument/2006/relationships/image" Target="../media/image3346.png"/><Relationship Id="rId201" Type="http://schemas.openxmlformats.org/officeDocument/2006/relationships/image" Target="../media/image3276.png"/><Relationship Id="rId222" Type="http://schemas.openxmlformats.org/officeDocument/2006/relationships/customXml" Target="../ink/ink3306.xml"/><Relationship Id="rId243" Type="http://schemas.openxmlformats.org/officeDocument/2006/relationships/image" Target="../media/image3297.png"/><Relationship Id="rId264" Type="http://schemas.openxmlformats.org/officeDocument/2006/relationships/customXml" Target="../ink/ink3327.xml"/><Relationship Id="rId285" Type="http://schemas.openxmlformats.org/officeDocument/2006/relationships/image" Target="../media/image3318.png"/><Relationship Id="rId17" Type="http://schemas.openxmlformats.org/officeDocument/2006/relationships/image" Target="../media/image3185.png"/><Relationship Id="rId38" Type="http://schemas.openxmlformats.org/officeDocument/2006/relationships/customXml" Target="../ink/ink3214.xml"/><Relationship Id="rId59" Type="http://schemas.openxmlformats.org/officeDocument/2006/relationships/image" Target="../media/image3206.png"/><Relationship Id="rId103" Type="http://schemas.openxmlformats.org/officeDocument/2006/relationships/image" Target="../media/image3227.png"/><Relationship Id="rId124" Type="http://schemas.openxmlformats.org/officeDocument/2006/relationships/customXml" Target="../ink/ink3257.xml"/><Relationship Id="rId310" Type="http://schemas.openxmlformats.org/officeDocument/2006/relationships/customXml" Target="../ink/ink3350.xml"/><Relationship Id="rId70" Type="http://schemas.openxmlformats.org/officeDocument/2006/relationships/customXml" Target="../ink/ink3230.xml"/><Relationship Id="rId91" Type="http://schemas.openxmlformats.org/officeDocument/2006/relationships/image" Target="../media/image3221.png"/><Relationship Id="rId145" Type="http://schemas.openxmlformats.org/officeDocument/2006/relationships/image" Target="../media/image3248.png"/><Relationship Id="rId166" Type="http://schemas.openxmlformats.org/officeDocument/2006/relationships/customXml" Target="../ink/ink3278.xml"/><Relationship Id="rId187" Type="http://schemas.openxmlformats.org/officeDocument/2006/relationships/image" Target="../media/image3269.png"/><Relationship Id="rId331" Type="http://schemas.openxmlformats.org/officeDocument/2006/relationships/image" Target="../media/image3341.png"/><Relationship Id="rId352" Type="http://schemas.openxmlformats.org/officeDocument/2006/relationships/customXml" Target="../ink/ink3371.xml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301.xml"/><Relationship Id="rId233" Type="http://schemas.openxmlformats.org/officeDocument/2006/relationships/image" Target="../media/image3292.png"/><Relationship Id="rId254" Type="http://schemas.openxmlformats.org/officeDocument/2006/relationships/customXml" Target="../ink/ink3322.xml"/><Relationship Id="rId28" Type="http://schemas.openxmlformats.org/officeDocument/2006/relationships/customXml" Target="../ink/ink3209.xml"/><Relationship Id="rId49" Type="http://schemas.openxmlformats.org/officeDocument/2006/relationships/image" Target="../media/image3201.png"/><Relationship Id="rId114" Type="http://schemas.openxmlformats.org/officeDocument/2006/relationships/customXml" Target="../ink/ink3252.xml"/><Relationship Id="rId275" Type="http://schemas.openxmlformats.org/officeDocument/2006/relationships/image" Target="../media/image3313.png"/><Relationship Id="rId296" Type="http://schemas.openxmlformats.org/officeDocument/2006/relationships/customXml" Target="../ink/ink3343.xml"/><Relationship Id="rId300" Type="http://schemas.openxmlformats.org/officeDocument/2006/relationships/customXml" Target="../ink/ink3345.xml"/><Relationship Id="rId60" Type="http://schemas.openxmlformats.org/officeDocument/2006/relationships/customXml" Target="../ink/ink3225.xml"/><Relationship Id="rId81" Type="http://schemas.openxmlformats.org/officeDocument/2006/relationships/image" Target="../media/image3216.png"/><Relationship Id="rId135" Type="http://schemas.openxmlformats.org/officeDocument/2006/relationships/image" Target="../media/image3243.png"/><Relationship Id="rId156" Type="http://schemas.openxmlformats.org/officeDocument/2006/relationships/customXml" Target="../ink/ink3273.xml"/><Relationship Id="rId177" Type="http://schemas.openxmlformats.org/officeDocument/2006/relationships/image" Target="../media/image3264.png"/><Relationship Id="rId198" Type="http://schemas.openxmlformats.org/officeDocument/2006/relationships/customXml" Target="../ink/ink3294.xml"/><Relationship Id="rId321" Type="http://schemas.openxmlformats.org/officeDocument/2006/relationships/image" Target="../media/image3336.png"/><Relationship Id="rId342" Type="http://schemas.openxmlformats.org/officeDocument/2006/relationships/customXml" Target="../ink/ink3366.xml"/><Relationship Id="rId202" Type="http://schemas.openxmlformats.org/officeDocument/2006/relationships/customXml" Target="../ink/ink3296.xml"/><Relationship Id="rId223" Type="http://schemas.openxmlformats.org/officeDocument/2006/relationships/image" Target="../media/image3287.png"/><Relationship Id="rId244" Type="http://schemas.openxmlformats.org/officeDocument/2006/relationships/customXml" Target="../ink/ink3317.xml"/><Relationship Id="rId18" Type="http://schemas.openxmlformats.org/officeDocument/2006/relationships/customXml" Target="../ink/ink3204.xml"/><Relationship Id="rId39" Type="http://schemas.openxmlformats.org/officeDocument/2006/relationships/image" Target="../media/image3196.png"/><Relationship Id="rId265" Type="http://schemas.openxmlformats.org/officeDocument/2006/relationships/image" Target="../media/image3308.png"/><Relationship Id="rId286" Type="http://schemas.openxmlformats.org/officeDocument/2006/relationships/customXml" Target="../ink/ink3338.xml"/><Relationship Id="rId50" Type="http://schemas.openxmlformats.org/officeDocument/2006/relationships/customXml" Target="../ink/ink3220.xml"/><Relationship Id="rId104" Type="http://schemas.openxmlformats.org/officeDocument/2006/relationships/customXml" Target="../ink/ink3247.xml"/><Relationship Id="rId125" Type="http://schemas.openxmlformats.org/officeDocument/2006/relationships/image" Target="../media/image3238.png"/><Relationship Id="rId146" Type="http://schemas.openxmlformats.org/officeDocument/2006/relationships/customXml" Target="../ink/ink3268.xml"/><Relationship Id="rId167" Type="http://schemas.openxmlformats.org/officeDocument/2006/relationships/image" Target="../media/image3259.png"/><Relationship Id="rId188" Type="http://schemas.openxmlformats.org/officeDocument/2006/relationships/customXml" Target="../ink/ink3289.xml"/><Relationship Id="rId311" Type="http://schemas.openxmlformats.org/officeDocument/2006/relationships/image" Target="../media/image3331.png"/><Relationship Id="rId332" Type="http://schemas.openxmlformats.org/officeDocument/2006/relationships/customXml" Target="../ink/ink3361.xml"/><Relationship Id="rId353" Type="http://schemas.openxmlformats.org/officeDocument/2006/relationships/image" Target="../media/image3352.png"/><Relationship Id="rId71" Type="http://schemas.openxmlformats.org/officeDocument/2006/relationships/image" Target="../media/image3211.png"/><Relationship Id="rId92" Type="http://schemas.openxmlformats.org/officeDocument/2006/relationships/customXml" Target="../ink/ink3241.xml"/><Relationship Id="rId213" Type="http://schemas.openxmlformats.org/officeDocument/2006/relationships/image" Target="../media/image3282.png"/><Relationship Id="rId234" Type="http://schemas.openxmlformats.org/officeDocument/2006/relationships/customXml" Target="../ink/ink3312.xml"/><Relationship Id="rId2" Type="http://schemas.openxmlformats.org/officeDocument/2006/relationships/customXml" Target="../ink/ink3196.xml"/><Relationship Id="rId29" Type="http://schemas.openxmlformats.org/officeDocument/2006/relationships/image" Target="../media/image3191.png"/><Relationship Id="rId255" Type="http://schemas.openxmlformats.org/officeDocument/2006/relationships/image" Target="../media/image3303.png"/><Relationship Id="rId276" Type="http://schemas.openxmlformats.org/officeDocument/2006/relationships/customXml" Target="../ink/ink3333.xml"/><Relationship Id="rId297" Type="http://schemas.openxmlformats.org/officeDocument/2006/relationships/image" Target="../media/image3324.png"/><Relationship Id="rId40" Type="http://schemas.openxmlformats.org/officeDocument/2006/relationships/customXml" Target="../ink/ink3215.xml"/><Relationship Id="rId115" Type="http://schemas.openxmlformats.org/officeDocument/2006/relationships/image" Target="../media/image3233.png"/><Relationship Id="rId136" Type="http://schemas.openxmlformats.org/officeDocument/2006/relationships/customXml" Target="../ink/ink3263.xml"/><Relationship Id="rId157" Type="http://schemas.openxmlformats.org/officeDocument/2006/relationships/image" Target="../media/image3254.png"/><Relationship Id="rId178" Type="http://schemas.openxmlformats.org/officeDocument/2006/relationships/customXml" Target="../ink/ink3284.xml"/><Relationship Id="rId301" Type="http://schemas.openxmlformats.org/officeDocument/2006/relationships/image" Target="../media/image3326.png"/><Relationship Id="rId322" Type="http://schemas.openxmlformats.org/officeDocument/2006/relationships/customXml" Target="../ink/ink3356.xml"/><Relationship Id="rId343" Type="http://schemas.openxmlformats.org/officeDocument/2006/relationships/image" Target="../media/image3347.png"/><Relationship Id="rId61" Type="http://schemas.openxmlformats.org/officeDocument/2006/relationships/image" Target="../media/image292.png"/><Relationship Id="rId82" Type="http://schemas.openxmlformats.org/officeDocument/2006/relationships/customXml" Target="../ink/ink3236.xml"/><Relationship Id="rId199" Type="http://schemas.openxmlformats.org/officeDocument/2006/relationships/image" Target="../media/image3275.png"/><Relationship Id="rId203" Type="http://schemas.openxmlformats.org/officeDocument/2006/relationships/image" Target="../media/image3277.png"/><Relationship Id="rId19" Type="http://schemas.openxmlformats.org/officeDocument/2006/relationships/image" Target="../media/image3186.png"/><Relationship Id="rId224" Type="http://schemas.openxmlformats.org/officeDocument/2006/relationships/customXml" Target="../ink/ink3307.xml"/><Relationship Id="rId245" Type="http://schemas.openxmlformats.org/officeDocument/2006/relationships/image" Target="../media/image3298.png"/><Relationship Id="rId266" Type="http://schemas.openxmlformats.org/officeDocument/2006/relationships/customXml" Target="../ink/ink3328.xml"/><Relationship Id="rId287" Type="http://schemas.openxmlformats.org/officeDocument/2006/relationships/image" Target="../media/image3319.png"/><Relationship Id="rId30" Type="http://schemas.openxmlformats.org/officeDocument/2006/relationships/customXml" Target="../ink/ink3210.xml"/><Relationship Id="rId105" Type="http://schemas.openxmlformats.org/officeDocument/2006/relationships/image" Target="../media/image3228.png"/><Relationship Id="rId126" Type="http://schemas.openxmlformats.org/officeDocument/2006/relationships/customXml" Target="../ink/ink3258.xml"/><Relationship Id="rId147" Type="http://schemas.openxmlformats.org/officeDocument/2006/relationships/image" Target="../media/image3249.png"/><Relationship Id="rId168" Type="http://schemas.openxmlformats.org/officeDocument/2006/relationships/customXml" Target="../ink/ink3279.xml"/><Relationship Id="rId312" Type="http://schemas.openxmlformats.org/officeDocument/2006/relationships/customXml" Target="../ink/ink3351.xml"/><Relationship Id="rId333" Type="http://schemas.openxmlformats.org/officeDocument/2006/relationships/image" Target="../media/image3342.png"/><Relationship Id="rId354" Type="http://schemas.openxmlformats.org/officeDocument/2006/relationships/customXml" Target="../ink/ink3372.xml"/><Relationship Id="rId51" Type="http://schemas.openxmlformats.org/officeDocument/2006/relationships/image" Target="../media/image3202.png"/><Relationship Id="rId72" Type="http://schemas.openxmlformats.org/officeDocument/2006/relationships/customXml" Target="../ink/ink3231.xml"/><Relationship Id="rId93" Type="http://schemas.openxmlformats.org/officeDocument/2006/relationships/image" Target="../media/image3222.png"/><Relationship Id="rId189" Type="http://schemas.openxmlformats.org/officeDocument/2006/relationships/image" Target="../media/image3270.png"/><Relationship Id="rId3" Type="http://schemas.openxmlformats.org/officeDocument/2006/relationships/image" Target="../media/image3178.png"/><Relationship Id="rId214" Type="http://schemas.openxmlformats.org/officeDocument/2006/relationships/customXml" Target="../ink/ink3302.xml"/><Relationship Id="rId235" Type="http://schemas.openxmlformats.org/officeDocument/2006/relationships/image" Target="../media/image3293.png"/><Relationship Id="rId256" Type="http://schemas.openxmlformats.org/officeDocument/2006/relationships/customXml" Target="../ink/ink3323.xml"/><Relationship Id="rId277" Type="http://schemas.openxmlformats.org/officeDocument/2006/relationships/image" Target="../media/image3314.png"/><Relationship Id="rId298" Type="http://schemas.openxmlformats.org/officeDocument/2006/relationships/customXml" Target="../ink/ink3344.xml"/><Relationship Id="rId116" Type="http://schemas.openxmlformats.org/officeDocument/2006/relationships/customXml" Target="../ink/ink3253.xml"/><Relationship Id="rId137" Type="http://schemas.openxmlformats.org/officeDocument/2006/relationships/image" Target="../media/image3244.png"/><Relationship Id="rId158" Type="http://schemas.openxmlformats.org/officeDocument/2006/relationships/customXml" Target="../ink/ink3274.xml"/><Relationship Id="rId302" Type="http://schemas.openxmlformats.org/officeDocument/2006/relationships/customXml" Target="../ink/ink3346.xml"/><Relationship Id="rId323" Type="http://schemas.openxmlformats.org/officeDocument/2006/relationships/image" Target="../media/image3337.png"/><Relationship Id="rId344" Type="http://schemas.openxmlformats.org/officeDocument/2006/relationships/customXml" Target="../ink/ink3367.xml"/><Relationship Id="rId20" Type="http://schemas.openxmlformats.org/officeDocument/2006/relationships/customXml" Target="../ink/ink3205.xml"/><Relationship Id="rId41" Type="http://schemas.openxmlformats.org/officeDocument/2006/relationships/image" Target="../media/image3197.png"/><Relationship Id="rId62" Type="http://schemas.openxmlformats.org/officeDocument/2006/relationships/customXml" Target="../ink/ink3226.xml"/><Relationship Id="rId83" Type="http://schemas.openxmlformats.org/officeDocument/2006/relationships/image" Target="../media/image3217.png"/><Relationship Id="rId179" Type="http://schemas.openxmlformats.org/officeDocument/2006/relationships/image" Target="../media/image3265.png"/><Relationship Id="rId190" Type="http://schemas.openxmlformats.org/officeDocument/2006/relationships/customXml" Target="../ink/ink3290.xml"/><Relationship Id="rId204" Type="http://schemas.openxmlformats.org/officeDocument/2006/relationships/customXml" Target="../ink/ink3297.xml"/><Relationship Id="rId225" Type="http://schemas.openxmlformats.org/officeDocument/2006/relationships/image" Target="../media/image3288.png"/><Relationship Id="rId246" Type="http://schemas.openxmlformats.org/officeDocument/2006/relationships/customXml" Target="../ink/ink3318.xml"/><Relationship Id="rId267" Type="http://schemas.openxmlformats.org/officeDocument/2006/relationships/image" Target="../media/image3309.png"/><Relationship Id="rId288" Type="http://schemas.openxmlformats.org/officeDocument/2006/relationships/customXml" Target="../ink/ink3339.xml"/><Relationship Id="rId106" Type="http://schemas.openxmlformats.org/officeDocument/2006/relationships/customXml" Target="../ink/ink3248.xml"/><Relationship Id="rId127" Type="http://schemas.openxmlformats.org/officeDocument/2006/relationships/image" Target="../media/image3239.png"/><Relationship Id="rId313" Type="http://schemas.openxmlformats.org/officeDocument/2006/relationships/image" Target="../media/image3332.png"/><Relationship Id="rId10" Type="http://schemas.openxmlformats.org/officeDocument/2006/relationships/customXml" Target="../ink/ink3200.xml"/><Relationship Id="rId31" Type="http://schemas.openxmlformats.org/officeDocument/2006/relationships/image" Target="../media/image3192.png"/><Relationship Id="rId52" Type="http://schemas.openxmlformats.org/officeDocument/2006/relationships/customXml" Target="../ink/ink3221.xml"/><Relationship Id="rId73" Type="http://schemas.openxmlformats.org/officeDocument/2006/relationships/image" Target="../media/image3212.png"/><Relationship Id="rId94" Type="http://schemas.openxmlformats.org/officeDocument/2006/relationships/customXml" Target="../ink/ink3242.xml"/><Relationship Id="rId148" Type="http://schemas.openxmlformats.org/officeDocument/2006/relationships/customXml" Target="../ink/ink3269.xml"/><Relationship Id="rId169" Type="http://schemas.openxmlformats.org/officeDocument/2006/relationships/image" Target="../media/image3260.png"/><Relationship Id="rId334" Type="http://schemas.openxmlformats.org/officeDocument/2006/relationships/customXml" Target="../ink/ink3362.xml"/><Relationship Id="rId355" Type="http://schemas.openxmlformats.org/officeDocument/2006/relationships/image" Target="../media/image3353.png"/><Relationship Id="rId4" Type="http://schemas.openxmlformats.org/officeDocument/2006/relationships/customXml" Target="../ink/ink3197.xml"/><Relationship Id="rId180" Type="http://schemas.openxmlformats.org/officeDocument/2006/relationships/customXml" Target="../ink/ink3285.xml"/><Relationship Id="rId215" Type="http://schemas.openxmlformats.org/officeDocument/2006/relationships/image" Target="../media/image3283.png"/><Relationship Id="rId236" Type="http://schemas.openxmlformats.org/officeDocument/2006/relationships/customXml" Target="../ink/ink3313.xml"/><Relationship Id="rId257" Type="http://schemas.openxmlformats.org/officeDocument/2006/relationships/image" Target="../media/image3304.png"/><Relationship Id="rId278" Type="http://schemas.openxmlformats.org/officeDocument/2006/relationships/customXml" Target="../ink/ink3334.xml"/><Relationship Id="rId303" Type="http://schemas.openxmlformats.org/officeDocument/2006/relationships/image" Target="../media/image3327.png"/><Relationship Id="rId42" Type="http://schemas.openxmlformats.org/officeDocument/2006/relationships/customXml" Target="../ink/ink3216.xml"/><Relationship Id="rId84" Type="http://schemas.openxmlformats.org/officeDocument/2006/relationships/customXml" Target="../ink/ink3237.xml"/><Relationship Id="rId138" Type="http://schemas.openxmlformats.org/officeDocument/2006/relationships/customXml" Target="../ink/ink3264.xml"/><Relationship Id="rId345" Type="http://schemas.openxmlformats.org/officeDocument/2006/relationships/image" Target="../media/image3348.png"/><Relationship Id="rId191" Type="http://schemas.openxmlformats.org/officeDocument/2006/relationships/image" Target="../media/image3271.png"/><Relationship Id="rId205" Type="http://schemas.openxmlformats.org/officeDocument/2006/relationships/image" Target="../media/image3278.png"/><Relationship Id="rId247" Type="http://schemas.openxmlformats.org/officeDocument/2006/relationships/image" Target="../media/image3299.png"/><Relationship Id="rId107" Type="http://schemas.openxmlformats.org/officeDocument/2006/relationships/image" Target="../media/image3229.png"/><Relationship Id="rId289" Type="http://schemas.openxmlformats.org/officeDocument/2006/relationships/image" Target="../media/image3320.png"/><Relationship Id="rId11" Type="http://schemas.openxmlformats.org/officeDocument/2006/relationships/image" Target="../media/image3182.png"/><Relationship Id="rId53" Type="http://schemas.openxmlformats.org/officeDocument/2006/relationships/image" Target="../media/image3203.png"/><Relationship Id="rId149" Type="http://schemas.openxmlformats.org/officeDocument/2006/relationships/image" Target="../media/image3250.png"/><Relationship Id="rId314" Type="http://schemas.openxmlformats.org/officeDocument/2006/relationships/customXml" Target="../ink/ink3352.xml"/><Relationship Id="rId356" Type="http://schemas.openxmlformats.org/officeDocument/2006/relationships/customXml" Target="../ink/ink3373.xml"/><Relationship Id="rId95" Type="http://schemas.openxmlformats.org/officeDocument/2006/relationships/image" Target="../media/image3223.png"/><Relationship Id="rId160" Type="http://schemas.openxmlformats.org/officeDocument/2006/relationships/customXml" Target="../ink/ink3275.xml"/><Relationship Id="rId216" Type="http://schemas.openxmlformats.org/officeDocument/2006/relationships/customXml" Target="../ink/ink3303.xml"/><Relationship Id="rId258" Type="http://schemas.openxmlformats.org/officeDocument/2006/relationships/customXml" Target="../ink/ink3324.xml"/><Relationship Id="rId22" Type="http://schemas.openxmlformats.org/officeDocument/2006/relationships/customXml" Target="../ink/ink3206.xml"/><Relationship Id="rId64" Type="http://schemas.openxmlformats.org/officeDocument/2006/relationships/customXml" Target="../ink/ink3227.xml"/><Relationship Id="rId118" Type="http://schemas.openxmlformats.org/officeDocument/2006/relationships/customXml" Target="../ink/ink3254.xml"/><Relationship Id="rId325" Type="http://schemas.openxmlformats.org/officeDocument/2006/relationships/image" Target="../media/image3338.png"/><Relationship Id="rId171" Type="http://schemas.openxmlformats.org/officeDocument/2006/relationships/image" Target="../media/image3261.png"/><Relationship Id="rId227" Type="http://schemas.openxmlformats.org/officeDocument/2006/relationships/image" Target="../media/image3289.png"/><Relationship Id="rId269" Type="http://schemas.openxmlformats.org/officeDocument/2006/relationships/image" Target="../media/image3310.png"/><Relationship Id="rId33" Type="http://schemas.openxmlformats.org/officeDocument/2006/relationships/image" Target="../media/image3193.png"/><Relationship Id="rId129" Type="http://schemas.openxmlformats.org/officeDocument/2006/relationships/image" Target="../media/image3240.png"/><Relationship Id="rId280" Type="http://schemas.openxmlformats.org/officeDocument/2006/relationships/customXml" Target="../ink/ink3335.xml"/><Relationship Id="rId336" Type="http://schemas.openxmlformats.org/officeDocument/2006/relationships/customXml" Target="../ink/ink3363.xml"/><Relationship Id="rId75" Type="http://schemas.openxmlformats.org/officeDocument/2006/relationships/image" Target="../media/image3213.png"/><Relationship Id="rId140" Type="http://schemas.openxmlformats.org/officeDocument/2006/relationships/customXml" Target="../ink/ink3265.xml"/><Relationship Id="rId182" Type="http://schemas.openxmlformats.org/officeDocument/2006/relationships/customXml" Target="../ink/ink3286.xml"/><Relationship Id="rId6" Type="http://schemas.openxmlformats.org/officeDocument/2006/relationships/customXml" Target="../ink/ink3198.xml"/><Relationship Id="rId238" Type="http://schemas.openxmlformats.org/officeDocument/2006/relationships/customXml" Target="../ink/ink3314.xml"/><Relationship Id="rId291" Type="http://schemas.openxmlformats.org/officeDocument/2006/relationships/image" Target="../media/image3321.png"/><Relationship Id="rId305" Type="http://schemas.openxmlformats.org/officeDocument/2006/relationships/image" Target="../media/image3328.png"/><Relationship Id="rId347" Type="http://schemas.openxmlformats.org/officeDocument/2006/relationships/image" Target="../media/image3349.png"/><Relationship Id="rId44" Type="http://schemas.openxmlformats.org/officeDocument/2006/relationships/customXml" Target="../ink/ink3217.xml"/><Relationship Id="rId86" Type="http://schemas.openxmlformats.org/officeDocument/2006/relationships/customXml" Target="../ink/ink3238.xml"/><Relationship Id="rId151" Type="http://schemas.openxmlformats.org/officeDocument/2006/relationships/image" Target="../media/image3251.png"/><Relationship Id="rId193" Type="http://schemas.openxmlformats.org/officeDocument/2006/relationships/image" Target="../media/image3272.png"/><Relationship Id="rId207" Type="http://schemas.openxmlformats.org/officeDocument/2006/relationships/image" Target="../media/image3279.png"/><Relationship Id="rId249" Type="http://schemas.openxmlformats.org/officeDocument/2006/relationships/image" Target="../media/image3300.png"/><Relationship Id="rId13" Type="http://schemas.openxmlformats.org/officeDocument/2006/relationships/image" Target="../media/image3183.png"/><Relationship Id="rId109" Type="http://schemas.openxmlformats.org/officeDocument/2006/relationships/image" Target="../media/image3230.png"/><Relationship Id="rId260" Type="http://schemas.openxmlformats.org/officeDocument/2006/relationships/customXml" Target="../ink/ink3325.xml"/><Relationship Id="rId316" Type="http://schemas.openxmlformats.org/officeDocument/2006/relationships/customXml" Target="../ink/ink3353.xml"/><Relationship Id="rId55" Type="http://schemas.openxmlformats.org/officeDocument/2006/relationships/image" Target="../media/image3204.png"/><Relationship Id="rId97" Type="http://schemas.openxmlformats.org/officeDocument/2006/relationships/image" Target="../media/image3224.png"/><Relationship Id="rId120" Type="http://schemas.openxmlformats.org/officeDocument/2006/relationships/customXml" Target="../ink/ink3255.xml"/><Relationship Id="rId162" Type="http://schemas.openxmlformats.org/officeDocument/2006/relationships/customXml" Target="../ink/ink3276.xml"/><Relationship Id="rId218" Type="http://schemas.openxmlformats.org/officeDocument/2006/relationships/customXml" Target="../ink/ink3304.xml"/><Relationship Id="rId271" Type="http://schemas.openxmlformats.org/officeDocument/2006/relationships/image" Target="../media/image3311.png"/><Relationship Id="rId24" Type="http://schemas.openxmlformats.org/officeDocument/2006/relationships/customXml" Target="../ink/ink3207.xml"/><Relationship Id="rId66" Type="http://schemas.openxmlformats.org/officeDocument/2006/relationships/customXml" Target="../ink/ink3228.xml"/><Relationship Id="rId131" Type="http://schemas.openxmlformats.org/officeDocument/2006/relationships/image" Target="../media/image3241.png"/><Relationship Id="rId327" Type="http://schemas.openxmlformats.org/officeDocument/2006/relationships/image" Target="../media/image3339.png"/><Relationship Id="rId173" Type="http://schemas.openxmlformats.org/officeDocument/2006/relationships/image" Target="../media/image3262.png"/><Relationship Id="rId229" Type="http://schemas.openxmlformats.org/officeDocument/2006/relationships/image" Target="../media/image3290.png"/><Relationship Id="rId240" Type="http://schemas.openxmlformats.org/officeDocument/2006/relationships/customXml" Target="../ink/ink3315.xml"/><Relationship Id="rId35" Type="http://schemas.openxmlformats.org/officeDocument/2006/relationships/image" Target="../media/image3194.png"/><Relationship Id="rId77" Type="http://schemas.openxmlformats.org/officeDocument/2006/relationships/image" Target="../media/image3214.png"/><Relationship Id="rId100" Type="http://schemas.openxmlformats.org/officeDocument/2006/relationships/customXml" Target="../ink/ink3245.xml"/><Relationship Id="rId282" Type="http://schemas.openxmlformats.org/officeDocument/2006/relationships/customXml" Target="../ink/ink3336.xml"/><Relationship Id="rId338" Type="http://schemas.openxmlformats.org/officeDocument/2006/relationships/customXml" Target="../ink/ink3364.xml"/><Relationship Id="rId8" Type="http://schemas.openxmlformats.org/officeDocument/2006/relationships/customXml" Target="../ink/ink3199.xml"/><Relationship Id="rId142" Type="http://schemas.openxmlformats.org/officeDocument/2006/relationships/customXml" Target="../ink/ink3266.xml"/><Relationship Id="rId184" Type="http://schemas.openxmlformats.org/officeDocument/2006/relationships/customXml" Target="../ink/ink3287.xml"/><Relationship Id="rId251" Type="http://schemas.openxmlformats.org/officeDocument/2006/relationships/image" Target="../media/image3301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2.png"/><Relationship Id="rId299" Type="http://schemas.openxmlformats.org/officeDocument/2006/relationships/image" Target="../media/image3502.png"/><Relationship Id="rId21" Type="http://schemas.openxmlformats.org/officeDocument/2006/relationships/image" Target="../media/image3364.png"/><Relationship Id="rId63" Type="http://schemas.openxmlformats.org/officeDocument/2006/relationships/image" Target="../media/image3385.png"/><Relationship Id="rId159" Type="http://schemas.openxmlformats.org/officeDocument/2006/relationships/image" Target="../media/image3432.png"/><Relationship Id="rId324" Type="http://schemas.openxmlformats.org/officeDocument/2006/relationships/customXml" Target="../ink/ink3535.xml"/><Relationship Id="rId170" Type="http://schemas.openxmlformats.org/officeDocument/2006/relationships/customXml" Target="../ink/ink3458.xml"/><Relationship Id="rId226" Type="http://schemas.openxmlformats.org/officeDocument/2006/relationships/customXml" Target="../ink/ink3486.xml"/><Relationship Id="rId268" Type="http://schemas.openxmlformats.org/officeDocument/2006/relationships/customXml" Target="../ink/ink3507.xml"/><Relationship Id="rId32" Type="http://schemas.openxmlformats.org/officeDocument/2006/relationships/customXml" Target="../ink/ink3389.xml"/><Relationship Id="rId74" Type="http://schemas.openxmlformats.org/officeDocument/2006/relationships/customXml" Target="../ink/ink3410.xml"/><Relationship Id="rId128" Type="http://schemas.openxmlformats.org/officeDocument/2006/relationships/customXml" Target="../ink/ink3437.xml"/><Relationship Id="rId335" Type="http://schemas.openxmlformats.org/officeDocument/2006/relationships/image" Target="../media/image3520.png"/><Relationship Id="rId5" Type="http://schemas.openxmlformats.org/officeDocument/2006/relationships/image" Target="../media/image3356.png"/><Relationship Id="rId181" Type="http://schemas.openxmlformats.org/officeDocument/2006/relationships/image" Target="../media/image3443.png"/><Relationship Id="rId237" Type="http://schemas.openxmlformats.org/officeDocument/2006/relationships/image" Target="../media/image3471.png"/><Relationship Id="rId279" Type="http://schemas.openxmlformats.org/officeDocument/2006/relationships/image" Target="../media/image3492.png"/><Relationship Id="rId43" Type="http://schemas.openxmlformats.org/officeDocument/2006/relationships/image" Target="../media/image3375.png"/><Relationship Id="rId139" Type="http://schemas.openxmlformats.org/officeDocument/2006/relationships/image" Target="../media/image3422.png"/><Relationship Id="rId290" Type="http://schemas.openxmlformats.org/officeDocument/2006/relationships/customXml" Target="../ink/ink3518.xml"/><Relationship Id="rId304" Type="http://schemas.openxmlformats.org/officeDocument/2006/relationships/customXml" Target="../ink/ink3525.xml"/><Relationship Id="rId346" Type="http://schemas.openxmlformats.org/officeDocument/2006/relationships/customXml" Target="../ink/ink3546.xml"/><Relationship Id="rId85" Type="http://schemas.openxmlformats.org/officeDocument/2006/relationships/image" Target="../media/image3396.png"/><Relationship Id="rId150" Type="http://schemas.openxmlformats.org/officeDocument/2006/relationships/customXml" Target="../ink/ink3448.xml"/><Relationship Id="rId192" Type="http://schemas.openxmlformats.org/officeDocument/2006/relationships/customXml" Target="../ink/ink3469.xml"/><Relationship Id="rId206" Type="http://schemas.openxmlformats.org/officeDocument/2006/relationships/customXml" Target="../ink/ink3476.xml"/><Relationship Id="rId248" Type="http://schemas.openxmlformats.org/officeDocument/2006/relationships/customXml" Target="../ink/ink3497.xml"/><Relationship Id="rId12" Type="http://schemas.openxmlformats.org/officeDocument/2006/relationships/customXml" Target="../ink/ink3379.xml"/><Relationship Id="rId108" Type="http://schemas.openxmlformats.org/officeDocument/2006/relationships/customXml" Target="../ink/ink3427.xml"/><Relationship Id="rId315" Type="http://schemas.openxmlformats.org/officeDocument/2006/relationships/image" Target="../media/image3510.png"/><Relationship Id="rId54" Type="http://schemas.openxmlformats.org/officeDocument/2006/relationships/customXml" Target="../ink/ink3400.xml"/><Relationship Id="rId96" Type="http://schemas.openxmlformats.org/officeDocument/2006/relationships/customXml" Target="../ink/ink3421.xml"/><Relationship Id="rId161" Type="http://schemas.openxmlformats.org/officeDocument/2006/relationships/image" Target="../media/image3433.png"/><Relationship Id="rId217" Type="http://schemas.openxmlformats.org/officeDocument/2006/relationships/image" Target="../media/image3461.png"/><Relationship Id="rId259" Type="http://schemas.openxmlformats.org/officeDocument/2006/relationships/image" Target="../media/image3482.png"/><Relationship Id="rId23" Type="http://schemas.openxmlformats.org/officeDocument/2006/relationships/image" Target="../media/image3365.png"/><Relationship Id="rId119" Type="http://schemas.openxmlformats.org/officeDocument/2006/relationships/image" Target="../media/image3413.png"/><Relationship Id="rId270" Type="http://schemas.openxmlformats.org/officeDocument/2006/relationships/customXml" Target="../ink/ink3508.xml"/><Relationship Id="rId326" Type="http://schemas.openxmlformats.org/officeDocument/2006/relationships/customXml" Target="../ink/ink3536.xml"/><Relationship Id="rId65" Type="http://schemas.openxmlformats.org/officeDocument/2006/relationships/image" Target="../media/image3386.png"/><Relationship Id="rId130" Type="http://schemas.openxmlformats.org/officeDocument/2006/relationships/customXml" Target="../ink/ink3438.xml"/><Relationship Id="rId172" Type="http://schemas.openxmlformats.org/officeDocument/2006/relationships/customXml" Target="../ink/ink3459.xml"/><Relationship Id="rId228" Type="http://schemas.openxmlformats.org/officeDocument/2006/relationships/customXml" Target="../ink/ink3487.xml"/><Relationship Id="rId281" Type="http://schemas.openxmlformats.org/officeDocument/2006/relationships/image" Target="../media/image3493.png"/><Relationship Id="rId337" Type="http://schemas.openxmlformats.org/officeDocument/2006/relationships/image" Target="../media/image3521.png"/><Relationship Id="rId34" Type="http://schemas.openxmlformats.org/officeDocument/2006/relationships/customXml" Target="../ink/ink3390.xml"/><Relationship Id="rId76" Type="http://schemas.openxmlformats.org/officeDocument/2006/relationships/customXml" Target="../ink/ink3411.xml"/><Relationship Id="rId141" Type="http://schemas.openxmlformats.org/officeDocument/2006/relationships/image" Target="../media/image3423.png"/><Relationship Id="rId7" Type="http://schemas.openxmlformats.org/officeDocument/2006/relationships/image" Target="../media/image3357.png"/><Relationship Id="rId183" Type="http://schemas.openxmlformats.org/officeDocument/2006/relationships/image" Target="../media/image3444.png"/><Relationship Id="rId239" Type="http://schemas.openxmlformats.org/officeDocument/2006/relationships/image" Target="../media/image3472.png"/><Relationship Id="rId250" Type="http://schemas.openxmlformats.org/officeDocument/2006/relationships/customXml" Target="../ink/ink3498.xml"/><Relationship Id="rId292" Type="http://schemas.openxmlformats.org/officeDocument/2006/relationships/customXml" Target="../ink/ink3519.xml"/><Relationship Id="rId306" Type="http://schemas.openxmlformats.org/officeDocument/2006/relationships/customXml" Target="../ink/ink3526.xml"/><Relationship Id="rId45" Type="http://schemas.openxmlformats.org/officeDocument/2006/relationships/image" Target="../media/image3376.png"/><Relationship Id="rId87" Type="http://schemas.openxmlformats.org/officeDocument/2006/relationships/image" Target="../media/image3397.png"/><Relationship Id="rId110" Type="http://schemas.openxmlformats.org/officeDocument/2006/relationships/customXml" Target="../ink/ink3428.xml"/><Relationship Id="rId152" Type="http://schemas.openxmlformats.org/officeDocument/2006/relationships/customXml" Target="../ink/ink3449.xml"/><Relationship Id="rId194" Type="http://schemas.openxmlformats.org/officeDocument/2006/relationships/customXml" Target="../ink/ink3470.xml"/><Relationship Id="rId208" Type="http://schemas.openxmlformats.org/officeDocument/2006/relationships/customXml" Target="../ink/ink3477.xml"/><Relationship Id="rId261" Type="http://schemas.openxmlformats.org/officeDocument/2006/relationships/image" Target="../media/image3483.png"/><Relationship Id="rId14" Type="http://schemas.openxmlformats.org/officeDocument/2006/relationships/customXml" Target="../ink/ink3380.xml"/><Relationship Id="rId35" Type="http://schemas.openxmlformats.org/officeDocument/2006/relationships/image" Target="../media/image3371.png"/><Relationship Id="rId56" Type="http://schemas.openxmlformats.org/officeDocument/2006/relationships/customXml" Target="../ink/ink3401.xml"/><Relationship Id="rId77" Type="http://schemas.openxmlformats.org/officeDocument/2006/relationships/image" Target="../media/image3392.png"/><Relationship Id="rId100" Type="http://schemas.openxmlformats.org/officeDocument/2006/relationships/customXml" Target="../ink/ink3423.xml"/><Relationship Id="rId282" Type="http://schemas.openxmlformats.org/officeDocument/2006/relationships/customXml" Target="../ink/ink3514.xml"/><Relationship Id="rId317" Type="http://schemas.openxmlformats.org/officeDocument/2006/relationships/image" Target="../media/image3511.png"/><Relationship Id="rId338" Type="http://schemas.openxmlformats.org/officeDocument/2006/relationships/customXml" Target="../ink/ink3542.xml"/><Relationship Id="rId8" Type="http://schemas.openxmlformats.org/officeDocument/2006/relationships/customXml" Target="../ink/ink3377.xml"/><Relationship Id="rId98" Type="http://schemas.openxmlformats.org/officeDocument/2006/relationships/customXml" Target="../ink/ink3422.xml"/><Relationship Id="rId121" Type="http://schemas.openxmlformats.org/officeDocument/2006/relationships/image" Target="../media/image3414.png"/><Relationship Id="rId142" Type="http://schemas.openxmlformats.org/officeDocument/2006/relationships/customXml" Target="../ink/ink3444.xml"/><Relationship Id="rId163" Type="http://schemas.openxmlformats.org/officeDocument/2006/relationships/image" Target="../media/image3434.png"/><Relationship Id="rId184" Type="http://schemas.openxmlformats.org/officeDocument/2006/relationships/customXml" Target="../ink/ink3465.xml"/><Relationship Id="rId219" Type="http://schemas.openxmlformats.org/officeDocument/2006/relationships/image" Target="../media/image3462.png"/><Relationship Id="rId230" Type="http://schemas.openxmlformats.org/officeDocument/2006/relationships/customXml" Target="../ink/ink3488.xml"/><Relationship Id="rId251" Type="http://schemas.openxmlformats.org/officeDocument/2006/relationships/image" Target="../media/image3478.png"/><Relationship Id="rId25" Type="http://schemas.openxmlformats.org/officeDocument/2006/relationships/image" Target="../media/image3366.png"/><Relationship Id="rId46" Type="http://schemas.openxmlformats.org/officeDocument/2006/relationships/customXml" Target="../ink/ink3396.xml"/><Relationship Id="rId67" Type="http://schemas.openxmlformats.org/officeDocument/2006/relationships/image" Target="../media/image3387.png"/><Relationship Id="rId272" Type="http://schemas.openxmlformats.org/officeDocument/2006/relationships/customXml" Target="../ink/ink3509.xml"/><Relationship Id="rId293" Type="http://schemas.openxmlformats.org/officeDocument/2006/relationships/image" Target="../media/image3499.png"/><Relationship Id="rId307" Type="http://schemas.openxmlformats.org/officeDocument/2006/relationships/image" Target="../media/image3506.png"/><Relationship Id="rId328" Type="http://schemas.openxmlformats.org/officeDocument/2006/relationships/customXml" Target="../ink/ink3537.xml"/><Relationship Id="rId88" Type="http://schemas.openxmlformats.org/officeDocument/2006/relationships/customXml" Target="../ink/ink3417.xml"/><Relationship Id="rId111" Type="http://schemas.openxmlformats.org/officeDocument/2006/relationships/image" Target="../media/image3409.png"/><Relationship Id="rId132" Type="http://schemas.openxmlformats.org/officeDocument/2006/relationships/customXml" Target="../ink/ink3439.xml"/><Relationship Id="rId153" Type="http://schemas.openxmlformats.org/officeDocument/2006/relationships/image" Target="../media/image3429.png"/><Relationship Id="rId174" Type="http://schemas.openxmlformats.org/officeDocument/2006/relationships/customXml" Target="../ink/ink3460.xml"/><Relationship Id="rId195" Type="http://schemas.openxmlformats.org/officeDocument/2006/relationships/image" Target="../media/image3450.png"/><Relationship Id="rId209" Type="http://schemas.openxmlformats.org/officeDocument/2006/relationships/image" Target="../media/image3457.png"/><Relationship Id="rId220" Type="http://schemas.openxmlformats.org/officeDocument/2006/relationships/customXml" Target="../ink/ink3483.xml"/><Relationship Id="rId241" Type="http://schemas.openxmlformats.org/officeDocument/2006/relationships/image" Target="../media/image3473.png"/><Relationship Id="rId15" Type="http://schemas.openxmlformats.org/officeDocument/2006/relationships/image" Target="../media/image3361.png"/><Relationship Id="rId36" Type="http://schemas.openxmlformats.org/officeDocument/2006/relationships/customXml" Target="../ink/ink3391.xml"/><Relationship Id="rId57" Type="http://schemas.openxmlformats.org/officeDocument/2006/relationships/image" Target="../media/image3382.png"/><Relationship Id="rId262" Type="http://schemas.openxmlformats.org/officeDocument/2006/relationships/customXml" Target="../ink/ink3504.xml"/><Relationship Id="rId283" Type="http://schemas.openxmlformats.org/officeDocument/2006/relationships/image" Target="../media/image3494.png"/><Relationship Id="rId318" Type="http://schemas.openxmlformats.org/officeDocument/2006/relationships/customXml" Target="../ink/ink3532.xml"/><Relationship Id="rId339" Type="http://schemas.openxmlformats.org/officeDocument/2006/relationships/image" Target="../media/image3522.png"/><Relationship Id="rId78" Type="http://schemas.openxmlformats.org/officeDocument/2006/relationships/customXml" Target="../ink/ink3412.xml"/><Relationship Id="rId99" Type="http://schemas.openxmlformats.org/officeDocument/2006/relationships/image" Target="../media/image3403.png"/><Relationship Id="rId101" Type="http://schemas.openxmlformats.org/officeDocument/2006/relationships/image" Target="../media/image3404.png"/><Relationship Id="rId122" Type="http://schemas.openxmlformats.org/officeDocument/2006/relationships/customXml" Target="../ink/ink3434.xml"/><Relationship Id="rId143" Type="http://schemas.openxmlformats.org/officeDocument/2006/relationships/image" Target="../media/image3424.png"/><Relationship Id="rId164" Type="http://schemas.openxmlformats.org/officeDocument/2006/relationships/customXml" Target="../ink/ink3455.xml"/><Relationship Id="rId185" Type="http://schemas.openxmlformats.org/officeDocument/2006/relationships/image" Target="../media/image3445.png"/><Relationship Id="rId9" Type="http://schemas.openxmlformats.org/officeDocument/2006/relationships/image" Target="../media/image3358.png"/><Relationship Id="rId210" Type="http://schemas.openxmlformats.org/officeDocument/2006/relationships/customXml" Target="../ink/ink3478.xml"/><Relationship Id="rId26" Type="http://schemas.openxmlformats.org/officeDocument/2006/relationships/customXml" Target="../ink/ink3386.xml"/><Relationship Id="rId231" Type="http://schemas.openxmlformats.org/officeDocument/2006/relationships/image" Target="../media/image3468.png"/><Relationship Id="rId252" Type="http://schemas.openxmlformats.org/officeDocument/2006/relationships/customXml" Target="../ink/ink3499.xml"/><Relationship Id="rId273" Type="http://schemas.openxmlformats.org/officeDocument/2006/relationships/image" Target="../media/image3489.png"/><Relationship Id="rId294" Type="http://schemas.openxmlformats.org/officeDocument/2006/relationships/customXml" Target="../ink/ink3520.xml"/><Relationship Id="rId308" Type="http://schemas.openxmlformats.org/officeDocument/2006/relationships/customXml" Target="../ink/ink3527.xml"/><Relationship Id="rId329" Type="http://schemas.openxmlformats.org/officeDocument/2006/relationships/image" Target="../media/image3517.png"/><Relationship Id="rId47" Type="http://schemas.openxmlformats.org/officeDocument/2006/relationships/image" Target="../media/image3377.png"/><Relationship Id="rId68" Type="http://schemas.openxmlformats.org/officeDocument/2006/relationships/customXml" Target="../ink/ink3407.xml"/><Relationship Id="rId89" Type="http://schemas.openxmlformats.org/officeDocument/2006/relationships/image" Target="../media/image3398.png"/><Relationship Id="rId112" Type="http://schemas.openxmlformats.org/officeDocument/2006/relationships/customXml" Target="../ink/ink3429.xml"/><Relationship Id="rId133" Type="http://schemas.openxmlformats.org/officeDocument/2006/relationships/image" Target="../media/image3419.png"/><Relationship Id="rId154" Type="http://schemas.openxmlformats.org/officeDocument/2006/relationships/customXml" Target="../ink/ink3450.xml"/><Relationship Id="rId175" Type="http://schemas.openxmlformats.org/officeDocument/2006/relationships/image" Target="../media/image3440.png"/><Relationship Id="rId340" Type="http://schemas.openxmlformats.org/officeDocument/2006/relationships/customXml" Target="../ink/ink3543.xml"/><Relationship Id="rId196" Type="http://schemas.openxmlformats.org/officeDocument/2006/relationships/customXml" Target="../ink/ink3471.xml"/><Relationship Id="rId200" Type="http://schemas.openxmlformats.org/officeDocument/2006/relationships/customXml" Target="../ink/ink3473.xml"/><Relationship Id="rId16" Type="http://schemas.openxmlformats.org/officeDocument/2006/relationships/customXml" Target="../ink/ink3381.xml"/><Relationship Id="rId221" Type="http://schemas.openxmlformats.org/officeDocument/2006/relationships/image" Target="../media/image3463.png"/><Relationship Id="rId242" Type="http://schemas.openxmlformats.org/officeDocument/2006/relationships/customXml" Target="../ink/ink3494.xml"/><Relationship Id="rId263" Type="http://schemas.openxmlformats.org/officeDocument/2006/relationships/image" Target="../media/image3484.png"/><Relationship Id="rId284" Type="http://schemas.openxmlformats.org/officeDocument/2006/relationships/customXml" Target="../ink/ink3515.xml"/><Relationship Id="rId319" Type="http://schemas.openxmlformats.org/officeDocument/2006/relationships/image" Target="../media/image3512.png"/><Relationship Id="rId37" Type="http://schemas.openxmlformats.org/officeDocument/2006/relationships/image" Target="../media/image3372.png"/><Relationship Id="rId58" Type="http://schemas.openxmlformats.org/officeDocument/2006/relationships/customXml" Target="../ink/ink3402.xml"/><Relationship Id="rId79" Type="http://schemas.openxmlformats.org/officeDocument/2006/relationships/image" Target="../media/image3393.png"/><Relationship Id="rId102" Type="http://schemas.openxmlformats.org/officeDocument/2006/relationships/customXml" Target="../ink/ink3424.xml"/><Relationship Id="rId123" Type="http://schemas.openxmlformats.org/officeDocument/2006/relationships/image" Target="../media/image3415.png"/><Relationship Id="rId144" Type="http://schemas.openxmlformats.org/officeDocument/2006/relationships/customXml" Target="../ink/ink3445.xml"/><Relationship Id="rId330" Type="http://schemas.openxmlformats.org/officeDocument/2006/relationships/customXml" Target="../ink/ink3538.xml"/><Relationship Id="rId90" Type="http://schemas.openxmlformats.org/officeDocument/2006/relationships/customXml" Target="../ink/ink3418.xml"/><Relationship Id="rId165" Type="http://schemas.openxmlformats.org/officeDocument/2006/relationships/image" Target="../media/image3435.png"/><Relationship Id="rId186" Type="http://schemas.openxmlformats.org/officeDocument/2006/relationships/customXml" Target="../ink/ink3466.xml"/><Relationship Id="rId211" Type="http://schemas.openxmlformats.org/officeDocument/2006/relationships/image" Target="../media/image3458.png"/><Relationship Id="rId232" Type="http://schemas.openxmlformats.org/officeDocument/2006/relationships/customXml" Target="../ink/ink3489.xml"/><Relationship Id="rId253" Type="http://schemas.openxmlformats.org/officeDocument/2006/relationships/image" Target="../media/image3479.png"/><Relationship Id="rId274" Type="http://schemas.openxmlformats.org/officeDocument/2006/relationships/customXml" Target="../ink/ink3510.xml"/><Relationship Id="rId295" Type="http://schemas.openxmlformats.org/officeDocument/2006/relationships/image" Target="../media/image3500.png"/><Relationship Id="rId309" Type="http://schemas.openxmlformats.org/officeDocument/2006/relationships/image" Target="../media/image3507.png"/><Relationship Id="rId27" Type="http://schemas.openxmlformats.org/officeDocument/2006/relationships/image" Target="../media/image3367.png"/><Relationship Id="rId48" Type="http://schemas.openxmlformats.org/officeDocument/2006/relationships/customXml" Target="../ink/ink3397.xml"/><Relationship Id="rId69" Type="http://schemas.openxmlformats.org/officeDocument/2006/relationships/image" Target="../media/image3388.png"/><Relationship Id="rId113" Type="http://schemas.openxmlformats.org/officeDocument/2006/relationships/image" Target="../media/image3410.png"/><Relationship Id="rId134" Type="http://schemas.openxmlformats.org/officeDocument/2006/relationships/customXml" Target="../ink/ink3440.xml"/><Relationship Id="rId320" Type="http://schemas.openxmlformats.org/officeDocument/2006/relationships/customXml" Target="../ink/ink3533.xml"/><Relationship Id="rId80" Type="http://schemas.openxmlformats.org/officeDocument/2006/relationships/customXml" Target="../ink/ink3413.xml"/><Relationship Id="rId155" Type="http://schemas.openxmlformats.org/officeDocument/2006/relationships/image" Target="../media/image3430.png"/><Relationship Id="rId176" Type="http://schemas.openxmlformats.org/officeDocument/2006/relationships/customXml" Target="../ink/ink3461.xml"/><Relationship Id="rId197" Type="http://schemas.openxmlformats.org/officeDocument/2006/relationships/image" Target="../media/image3451.png"/><Relationship Id="rId341" Type="http://schemas.openxmlformats.org/officeDocument/2006/relationships/image" Target="../media/image3523.png"/><Relationship Id="rId201" Type="http://schemas.openxmlformats.org/officeDocument/2006/relationships/image" Target="../media/image3453.png"/><Relationship Id="rId222" Type="http://schemas.openxmlformats.org/officeDocument/2006/relationships/customXml" Target="../ink/ink3484.xml"/><Relationship Id="rId243" Type="http://schemas.openxmlformats.org/officeDocument/2006/relationships/image" Target="../media/image3474.png"/><Relationship Id="rId264" Type="http://schemas.openxmlformats.org/officeDocument/2006/relationships/customXml" Target="../ink/ink3505.xml"/><Relationship Id="rId285" Type="http://schemas.openxmlformats.org/officeDocument/2006/relationships/image" Target="../media/image3495.png"/><Relationship Id="rId17" Type="http://schemas.openxmlformats.org/officeDocument/2006/relationships/image" Target="../media/image3362.png"/><Relationship Id="rId38" Type="http://schemas.openxmlformats.org/officeDocument/2006/relationships/customXml" Target="../ink/ink3392.xml"/><Relationship Id="rId59" Type="http://schemas.openxmlformats.org/officeDocument/2006/relationships/image" Target="../media/image3383.png"/><Relationship Id="rId103" Type="http://schemas.openxmlformats.org/officeDocument/2006/relationships/image" Target="../media/image3405.png"/><Relationship Id="rId124" Type="http://schemas.openxmlformats.org/officeDocument/2006/relationships/customXml" Target="../ink/ink3435.xml"/><Relationship Id="rId310" Type="http://schemas.openxmlformats.org/officeDocument/2006/relationships/customXml" Target="../ink/ink3528.xml"/><Relationship Id="rId70" Type="http://schemas.openxmlformats.org/officeDocument/2006/relationships/customXml" Target="../ink/ink3408.xml"/><Relationship Id="rId91" Type="http://schemas.openxmlformats.org/officeDocument/2006/relationships/image" Target="../media/image3399.png"/><Relationship Id="rId145" Type="http://schemas.openxmlformats.org/officeDocument/2006/relationships/image" Target="../media/image3425.png"/><Relationship Id="rId166" Type="http://schemas.openxmlformats.org/officeDocument/2006/relationships/customXml" Target="../ink/ink3456.xml"/><Relationship Id="rId187" Type="http://schemas.openxmlformats.org/officeDocument/2006/relationships/image" Target="../media/image3446.png"/><Relationship Id="rId331" Type="http://schemas.openxmlformats.org/officeDocument/2006/relationships/image" Target="../media/image351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479.xml"/><Relationship Id="rId233" Type="http://schemas.openxmlformats.org/officeDocument/2006/relationships/image" Target="../media/image3469.png"/><Relationship Id="rId254" Type="http://schemas.openxmlformats.org/officeDocument/2006/relationships/customXml" Target="../ink/ink3500.xml"/><Relationship Id="rId28" Type="http://schemas.openxmlformats.org/officeDocument/2006/relationships/customXml" Target="../ink/ink3387.xml"/><Relationship Id="rId49" Type="http://schemas.openxmlformats.org/officeDocument/2006/relationships/image" Target="../media/image3378.png"/><Relationship Id="rId114" Type="http://schemas.openxmlformats.org/officeDocument/2006/relationships/customXml" Target="../ink/ink3430.xml"/><Relationship Id="rId275" Type="http://schemas.openxmlformats.org/officeDocument/2006/relationships/image" Target="../media/image3490.png"/><Relationship Id="rId296" Type="http://schemas.openxmlformats.org/officeDocument/2006/relationships/customXml" Target="../ink/ink3521.xml"/><Relationship Id="rId300" Type="http://schemas.openxmlformats.org/officeDocument/2006/relationships/customXml" Target="../ink/ink3523.xml"/><Relationship Id="rId60" Type="http://schemas.openxmlformats.org/officeDocument/2006/relationships/customXml" Target="../ink/ink3403.xml"/><Relationship Id="rId81" Type="http://schemas.openxmlformats.org/officeDocument/2006/relationships/image" Target="../media/image3394.png"/><Relationship Id="rId135" Type="http://schemas.openxmlformats.org/officeDocument/2006/relationships/image" Target="../media/image3420.png"/><Relationship Id="rId156" Type="http://schemas.openxmlformats.org/officeDocument/2006/relationships/customXml" Target="../ink/ink3451.xml"/><Relationship Id="rId177" Type="http://schemas.openxmlformats.org/officeDocument/2006/relationships/image" Target="../media/image3441.png"/><Relationship Id="rId198" Type="http://schemas.openxmlformats.org/officeDocument/2006/relationships/customXml" Target="../ink/ink3472.xml"/><Relationship Id="rId321" Type="http://schemas.openxmlformats.org/officeDocument/2006/relationships/image" Target="../media/image3513.png"/><Relationship Id="rId342" Type="http://schemas.openxmlformats.org/officeDocument/2006/relationships/customXml" Target="../ink/ink3544.xml"/><Relationship Id="rId202" Type="http://schemas.openxmlformats.org/officeDocument/2006/relationships/customXml" Target="../ink/ink3474.xml"/><Relationship Id="rId223" Type="http://schemas.openxmlformats.org/officeDocument/2006/relationships/image" Target="../media/image3464.png"/><Relationship Id="rId244" Type="http://schemas.openxmlformats.org/officeDocument/2006/relationships/customXml" Target="../ink/ink3495.xml"/><Relationship Id="rId18" Type="http://schemas.openxmlformats.org/officeDocument/2006/relationships/customXml" Target="../ink/ink3382.xml"/><Relationship Id="rId39" Type="http://schemas.openxmlformats.org/officeDocument/2006/relationships/image" Target="../media/image3373.png"/><Relationship Id="rId265" Type="http://schemas.openxmlformats.org/officeDocument/2006/relationships/image" Target="../media/image3485.png"/><Relationship Id="rId286" Type="http://schemas.openxmlformats.org/officeDocument/2006/relationships/customXml" Target="../ink/ink3516.xml"/><Relationship Id="rId50" Type="http://schemas.openxmlformats.org/officeDocument/2006/relationships/customXml" Target="../ink/ink3398.xml"/><Relationship Id="rId104" Type="http://schemas.openxmlformats.org/officeDocument/2006/relationships/customXml" Target="../ink/ink3425.xml"/><Relationship Id="rId125" Type="http://schemas.openxmlformats.org/officeDocument/2006/relationships/image" Target="../media/image3416.png"/><Relationship Id="rId146" Type="http://schemas.openxmlformats.org/officeDocument/2006/relationships/customXml" Target="../ink/ink3446.xml"/><Relationship Id="rId167" Type="http://schemas.openxmlformats.org/officeDocument/2006/relationships/image" Target="../media/image3436.png"/><Relationship Id="rId188" Type="http://schemas.openxmlformats.org/officeDocument/2006/relationships/customXml" Target="../ink/ink3467.xml"/><Relationship Id="rId311" Type="http://schemas.openxmlformats.org/officeDocument/2006/relationships/image" Target="../media/image3508.png"/><Relationship Id="rId332" Type="http://schemas.openxmlformats.org/officeDocument/2006/relationships/customXml" Target="../ink/ink3539.xml"/><Relationship Id="rId71" Type="http://schemas.openxmlformats.org/officeDocument/2006/relationships/image" Target="../media/image3389.png"/><Relationship Id="rId92" Type="http://schemas.openxmlformats.org/officeDocument/2006/relationships/customXml" Target="../ink/ink3419.xml"/><Relationship Id="rId213" Type="http://schemas.openxmlformats.org/officeDocument/2006/relationships/image" Target="../media/image3459.png"/><Relationship Id="rId234" Type="http://schemas.openxmlformats.org/officeDocument/2006/relationships/customXml" Target="../ink/ink3490.xml"/><Relationship Id="rId2" Type="http://schemas.openxmlformats.org/officeDocument/2006/relationships/customXml" Target="../ink/ink3374.xml"/><Relationship Id="rId29" Type="http://schemas.openxmlformats.org/officeDocument/2006/relationships/image" Target="../media/image3368.png"/><Relationship Id="rId255" Type="http://schemas.openxmlformats.org/officeDocument/2006/relationships/image" Target="../media/image3480.png"/><Relationship Id="rId276" Type="http://schemas.openxmlformats.org/officeDocument/2006/relationships/customXml" Target="../ink/ink3511.xml"/><Relationship Id="rId297" Type="http://schemas.openxmlformats.org/officeDocument/2006/relationships/image" Target="../media/image3501.png"/><Relationship Id="rId40" Type="http://schemas.openxmlformats.org/officeDocument/2006/relationships/customXml" Target="../ink/ink3393.xml"/><Relationship Id="rId115" Type="http://schemas.openxmlformats.org/officeDocument/2006/relationships/image" Target="../media/image3411.png"/><Relationship Id="rId136" Type="http://schemas.openxmlformats.org/officeDocument/2006/relationships/customXml" Target="../ink/ink3441.xml"/><Relationship Id="rId157" Type="http://schemas.openxmlformats.org/officeDocument/2006/relationships/image" Target="../media/image3431.png"/><Relationship Id="rId178" Type="http://schemas.openxmlformats.org/officeDocument/2006/relationships/customXml" Target="../ink/ink3462.xml"/><Relationship Id="rId301" Type="http://schemas.openxmlformats.org/officeDocument/2006/relationships/image" Target="../media/image3503.png"/><Relationship Id="rId322" Type="http://schemas.openxmlformats.org/officeDocument/2006/relationships/customXml" Target="../ink/ink3534.xml"/><Relationship Id="rId343" Type="http://schemas.openxmlformats.org/officeDocument/2006/relationships/image" Target="../media/image3524.png"/><Relationship Id="rId61" Type="http://schemas.openxmlformats.org/officeDocument/2006/relationships/image" Target="../media/image3384.png"/><Relationship Id="rId82" Type="http://schemas.openxmlformats.org/officeDocument/2006/relationships/customXml" Target="../ink/ink3414.xml"/><Relationship Id="rId199" Type="http://schemas.openxmlformats.org/officeDocument/2006/relationships/image" Target="../media/image3452.png"/><Relationship Id="rId203" Type="http://schemas.openxmlformats.org/officeDocument/2006/relationships/image" Target="../media/image3454.png"/><Relationship Id="rId19" Type="http://schemas.openxmlformats.org/officeDocument/2006/relationships/image" Target="../media/image3363.png"/><Relationship Id="rId224" Type="http://schemas.openxmlformats.org/officeDocument/2006/relationships/customXml" Target="../ink/ink3485.xml"/><Relationship Id="rId245" Type="http://schemas.openxmlformats.org/officeDocument/2006/relationships/image" Target="../media/image3475.png"/><Relationship Id="rId266" Type="http://schemas.openxmlformats.org/officeDocument/2006/relationships/customXml" Target="../ink/ink3506.xml"/><Relationship Id="rId287" Type="http://schemas.openxmlformats.org/officeDocument/2006/relationships/image" Target="../media/image3496.png"/><Relationship Id="rId30" Type="http://schemas.openxmlformats.org/officeDocument/2006/relationships/customXml" Target="../ink/ink3388.xml"/><Relationship Id="rId105" Type="http://schemas.openxmlformats.org/officeDocument/2006/relationships/image" Target="../media/image3406.png"/><Relationship Id="rId126" Type="http://schemas.openxmlformats.org/officeDocument/2006/relationships/customXml" Target="../ink/ink3436.xml"/><Relationship Id="rId147" Type="http://schemas.openxmlformats.org/officeDocument/2006/relationships/image" Target="../media/image3426.png"/><Relationship Id="rId168" Type="http://schemas.openxmlformats.org/officeDocument/2006/relationships/customXml" Target="../ink/ink3457.xml"/><Relationship Id="rId312" Type="http://schemas.openxmlformats.org/officeDocument/2006/relationships/customXml" Target="../ink/ink3529.xml"/><Relationship Id="rId333" Type="http://schemas.openxmlformats.org/officeDocument/2006/relationships/image" Target="../media/image3519.png"/><Relationship Id="rId51" Type="http://schemas.openxmlformats.org/officeDocument/2006/relationships/image" Target="../media/image3379.png"/><Relationship Id="rId72" Type="http://schemas.openxmlformats.org/officeDocument/2006/relationships/customXml" Target="../ink/ink3409.xml"/><Relationship Id="rId93" Type="http://schemas.openxmlformats.org/officeDocument/2006/relationships/image" Target="../media/image3400.png"/><Relationship Id="rId189" Type="http://schemas.openxmlformats.org/officeDocument/2006/relationships/image" Target="../media/image3447.png"/><Relationship Id="rId3" Type="http://schemas.openxmlformats.org/officeDocument/2006/relationships/image" Target="../media/image3355.png"/><Relationship Id="rId214" Type="http://schemas.openxmlformats.org/officeDocument/2006/relationships/customXml" Target="../ink/ink3480.xml"/><Relationship Id="rId235" Type="http://schemas.openxmlformats.org/officeDocument/2006/relationships/image" Target="../media/image3470.png"/><Relationship Id="rId256" Type="http://schemas.openxmlformats.org/officeDocument/2006/relationships/customXml" Target="../ink/ink3501.xml"/><Relationship Id="rId277" Type="http://schemas.openxmlformats.org/officeDocument/2006/relationships/image" Target="../media/image3491.png"/><Relationship Id="rId298" Type="http://schemas.openxmlformats.org/officeDocument/2006/relationships/customXml" Target="../ink/ink3522.xml"/><Relationship Id="rId116" Type="http://schemas.openxmlformats.org/officeDocument/2006/relationships/customXml" Target="../ink/ink3431.xml"/><Relationship Id="rId137" Type="http://schemas.openxmlformats.org/officeDocument/2006/relationships/image" Target="../media/image3421.png"/><Relationship Id="rId158" Type="http://schemas.openxmlformats.org/officeDocument/2006/relationships/customXml" Target="../ink/ink3452.xml"/><Relationship Id="rId302" Type="http://schemas.openxmlformats.org/officeDocument/2006/relationships/customXml" Target="../ink/ink3524.xml"/><Relationship Id="rId323" Type="http://schemas.openxmlformats.org/officeDocument/2006/relationships/image" Target="../media/image3514.png"/><Relationship Id="rId344" Type="http://schemas.openxmlformats.org/officeDocument/2006/relationships/customXml" Target="../ink/ink3545.xml"/><Relationship Id="rId20" Type="http://schemas.openxmlformats.org/officeDocument/2006/relationships/customXml" Target="../ink/ink3383.xml"/><Relationship Id="rId41" Type="http://schemas.openxmlformats.org/officeDocument/2006/relationships/image" Target="../media/image3374.png"/><Relationship Id="rId62" Type="http://schemas.openxmlformats.org/officeDocument/2006/relationships/customXml" Target="../ink/ink3404.xml"/><Relationship Id="rId83" Type="http://schemas.openxmlformats.org/officeDocument/2006/relationships/image" Target="../media/image3395.png"/><Relationship Id="rId179" Type="http://schemas.openxmlformats.org/officeDocument/2006/relationships/image" Target="../media/image3442.png"/><Relationship Id="rId190" Type="http://schemas.openxmlformats.org/officeDocument/2006/relationships/customXml" Target="../ink/ink3468.xml"/><Relationship Id="rId204" Type="http://schemas.openxmlformats.org/officeDocument/2006/relationships/customXml" Target="../ink/ink3475.xml"/><Relationship Id="rId225" Type="http://schemas.openxmlformats.org/officeDocument/2006/relationships/image" Target="../media/image3465.png"/><Relationship Id="rId246" Type="http://schemas.openxmlformats.org/officeDocument/2006/relationships/customXml" Target="../ink/ink3496.xml"/><Relationship Id="rId267" Type="http://schemas.openxmlformats.org/officeDocument/2006/relationships/image" Target="../media/image3486.png"/><Relationship Id="rId288" Type="http://schemas.openxmlformats.org/officeDocument/2006/relationships/customXml" Target="../ink/ink3517.xml"/><Relationship Id="rId106" Type="http://schemas.openxmlformats.org/officeDocument/2006/relationships/customXml" Target="../ink/ink3426.xml"/><Relationship Id="rId127" Type="http://schemas.openxmlformats.org/officeDocument/2006/relationships/image" Target="../media/image3417.png"/><Relationship Id="rId313" Type="http://schemas.openxmlformats.org/officeDocument/2006/relationships/image" Target="../media/image3509.png"/><Relationship Id="rId10" Type="http://schemas.openxmlformats.org/officeDocument/2006/relationships/customXml" Target="../ink/ink3378.xml"/><Relationship Id="rId31" Type="http://schemas.openxmlformats.org/officeDocument/2006/relationships/image" Target="../media/image3369.png"/><Relationship Id="rId52" Type="http://schemas.openxmlformats.org/officeDocument/2006/relationships/customXml" Target="../ink/ink3399.xml"/><Relationship Id="rId73" Type="http://schemas.openxmlformats.org/officeDocument/2006/relationships/image" Target="../media/image3390.png"/><Relationship Id="rId94" Type="http://schemas.openxmlformats.org/officeDocument/2006/relationships/customXml" Target="../ink/ink3420.xml"/><Relationship Id="rId148" Type="http://schemas.openxmlformats.org/officeDocument/2006/relationships/customXml" Target="../ink/ink3447.xml"/><Relationship Id="rId169" Type="http://schemas.openxmlformats.org/officeDocument/2006/relationships/image" Target="../media/image3437.png"/><Relationship Id="rId334" Type="http://schemas.openxmlformats.org/officeDocument/2006/relationships/customXml" Target="../ink/ink3540.xml"/><Relationship Id="rId4" Type="http://schemas.openxmlformats.org/officeDocument/2006/relationships/customXml" Target="../ink/ink3375.xml"/><Relationship Id="rId180" Type="http://schemas.openxmlformats.org/officeDocument/2006/relationships/customXml" Target="../ink/ink3463.xml"/><Relationship Id="rId215" Type="http://schemas.openxmlformats.org/officeDocument/2006/relationships/image" Target="../media/image3460.png"/><Relationship Id="rId236" Type="http://schemas.openxmlformats.org/officeDocument/2006/relationships/customXml" Target="../ink/ink3491.xml"/><Relationship Id="rId257" Type="http://schemas.openxmlformats.org/officeDocument/2006/relationships/image" Target="../media/image3481.png"/><Relationship Id="rId278" Type="http://schemas.openxmlformats.org/officeDocument/2006/relationships/customXml" Target="../ink/ink3512.xml"/><Relationship Id="rId303" Type="http://schemas.openxmlformats.org/officeDocument/2006/relationships/image" Target="../media/image3504.png"/><Relationship Id="rId42" Type="http://schemas.openxmlformats.org/officeDocument/2006/relationships/customXml" Target="../ink/ink3394.xml"/><Relationship Id="rId84" Type="http://schemas.openxmlformats.org/officeDocument/2006/relationships/customXml" Target="../ink/ink3415.xml"/><Relationship Id="rId138" Type="http://schemas.openxmlformats.org/officeDocument/2006/relationships/customXml" Target="../ink/ink3442.xml"/><Relationship Id="rId345" Type="http://schemas.openxmlformats.org/officeDocument/2006/relationships/image" Target="../media/image3525.png"/><Relationship Id="rId191" Type="http://schemas.openxmlformats.org/officeDocument/2006/relationships/image" Target="../media/image3448.png"/><Relationship Id="rId205" Type="http://schemas.openxmlformats.org/officeDocument/2006/relationships/image" Target="../media/image3455.png"/><Relationship Id="rId247" Type="http://schemas.openxmlformats.org/officeDocument/2006/relationships/image" Target="../media/image3476.png"/><Relationship Id="rId107" Type="http://schemas.openxmlformats.org/officeDocument/2006/relationships/image" Target="../media/image3407.png"/><Relationship Id="rId289" Type="http://schemas.openxmlformats.org/officeDocument/2006/relationships/image" Target="../media/image3497.png"/><Relationship Id="rId11" Type="http://schemas.openxmlformats.org/officeDocument/2006/relationships/image" Target="../media/image3359.png"/><Relationship Id="rId53" Type="http://schemas.openxmlformats.org/officeDocument/2006/relationships/image" Target="../media/image3380.png"/><Relationship Id="rId149" Type="http://schemas.openxmlformats.org/officeDocument/2006/relationships/image" Target="../media/image3427.png"/><Relationship Id="rId314" Type="http://schemas.openxmlformats.org/officeDocument/2006/relationships/customXml" Target="../ink/ink3530.xml"/><Relationship Id="rId95" Type="http://schemas.openxmlformats.org/officeDocument/2006/relationships/image" Target="../media/image3401.png"/><Relationship Id="rId160" Type="http://schemas.openxmlformats.org/officeDocument/2006/relationships/customXml" Target="../ink/ink3453.xml"/><Relationship Id="rId216" Type="http://schemas.openxmlformats.org/officeDocument/2006/relationships/customXml" Target="../ink/ink3481.xml"/><Relationship Id="rId258" Type="http://schemas.openxmlformats.org/officeDocument/2006/relationships/customXml" Target="../ink/ink3502.xml"/><Relationship Id="rId22" Type="http://schemas.openxmlformats.org/officeDocument/2006/relationships/customXml" Target="../ink/ink3384.xml"/><Relationship Id="rId64" Type="http://schemas.openxmlformats.org/officeDocument/2006/relationships/customXml" Target="../ink/ink3405.xml"/><Relationship Id="rId118" Type="http://schemas.openxmlformats.org/officeDocument/2006/relationships/customXml" Target="../ink/ink3432.xml"/><Relationship Id="rId325" Type="http://schemas.openxmlformats.org/officeDocument/2006/relationships/image" Target="../media/image3515.png"/><Relationship Id="rId171" Type="http://schemas.openxmlformats.org/officeDocument/2006/relationships/image" Target="../media/image3438.png"/><Relationship Id="rId227" Type="http://schemas.openxmlformats.org/officeDocument/2006/relationships/image" Target="../media/image3466.png"/><Relationship Id="rId269" Type="http://schemas.openxmlformats.org/officeDocument/2006/relationships/image" Target="../media/image3487.png"/><Relationship Id="rId33" Type="http://schemas.openxmlformats.org/officeDocument/2006/relationships/image" Target="../media/image3370.png"/><Relationship Id="rId129" Type="http://schemas.openxmlformats.org/officeDocument/2006/relationships/image" Target="../media/image3418.png"/><Relationship Id="rId280" Type="http://schemas.openxmlformats.org/officeDocument/2006/relationships/customXml" Target="../ink/ink3513.xml"/><Relationship Id="rId336" Type="http://schemas.openxmlformats.org/officeDocument/2006/relationships/customXml" Target="../ink/ink3541.xml"/><Relationship Id="rId75" Type="http://schemas.openxmlformats.org/officeDocument/2006/relationships/image" Target="../media/image3391.png"/><Relationship Id="rId140" Type="http://schemas.openxmlformats.org/officeDocument/2006/relationships/customXml" Target="../ink/ink3443.xml"/><Relationship Id="rId182" Type="http://schemas.openxmlformats.org/officeDocument/2006/relationships/customXml" Target="../ink/ink3464.xml"/><Relationship Id="rId6" Type="http://schemas.openxmlformats.org/officeDocument/2006/relationships/customXml" Target="../ink/ink3376.xml"/><Relationship Id="rId238" Type="http://schemas.openxmlformats.org/officeDocument/2006/relationships/customXml" Target="../ink/ink3492.xml"/><Relationship Id="rId291" Type="http://schemas.openxmlformats.org/officeDocument/2006/relationships/image" Target="../media/image3498.png"/><Relationship Id="rId305" Type="http://schemas.openxmlformats.org/officeDocument/2006/relationships/image" Target="../media/image3505.png"/><Relationship Id="rId347" Type="http://schemas.openxmlformats.org/officeDocument/2006/relationships/image" Target="../media/image3526.png"/><Relationship Id="rId44" Type="http://schemas.openxmlformats.org/officeDocument/2006/relationships/customXml" Target="../ink/ink3395.xml"/><Relationship Id="rId86" Type="http://schemas.openxmlformats.org/officeDocument/2006/relationships/customXml" Target="../ink/ink3416.xml"/><Relationship Id="rId151" Type="http://schemas.openxmlformats.org/officeDocument/2006/relationships/image" Target="../media/image3428.png"/><Relationship Id="rId193" Type="http://schemas.openxmlformats.org/officeDocument/2006/relationships/image" Target="../media/image3449.png"/><Relationship Id="rId207" Type="http://schemas.openxmlformats.org/officeDocument/2006/relationships/image" Target="../media/image3456.png"/><Relationship Id="rId249" Type="http://schemas.openxmlformats.org/officeDocument/2006/relationships/image" Target="../media/image3477.png"/><Relationship Id="rId13" Type="http://schemas.openxmlformats.org/officeDocument/2006/relationships/image" Target="../media/image3360.png"/><Relationship Id="rId109" Type="http://schemas.openxmlformats.org/officeDocument/2006/relationships/image" Target="../media/image3408.png"/><Relationship Id="rId260" Type="http://schemas.openxmlformats.org/officeDocument/2006/relationships/customXml" Target="../ink/ink3503.xml"/><Relationship Id="rId316" Type="http://schemas.openxmlformats.org/officeDocument/2006/relationships/customXml" Target="../ink/ink3531.xml"/><Relationship Id="rId55" Type="http://schemas.openxmlformats.org/officeDocument/2006/relationships/image" Target="../media/image3381.png"/><Relationship Id="rId97" Type="http://schemas.openxmlformats.org/officeDocument/2006/relationships/image" Target="../media/image3402.png"/><Relationship Id="rId120" Type="http://schemas.openxmlformats.org/officeDocument/2006/relationships/customXml" Target="../ink/ink3433.xml"/><Relationship Id="rId162" Type="http://schemas.openxmlformats.org/officeDocument/2006/relationships/customXml" Target="../ink/ink3454.xml"/><Relationship Id="rId218" Type="http://schemas.openxmlformats.org/officeDocument/2006/relationships/customXml" Target="../ink/ink3482.xml"/><Relationship Id="rId271" Type="http://schemas.openxmlformats.org/officeDocument/2006/relationships/image" Target="../media/image3488.png"/><Relationship Id="rId24" Type="http://schemas.openxmlformats.org/officeDocument/2006/relationships/customXml" Target="../ink/ink3385.xml"/><Relationship Id="rId66" Type="http://schemas.openxmlformats.org/officeDocument/2006/relationships/customXml" Target="../ink/ink3406.xml"/><Relationship Id="rId131" Type="http://schemas.openxmlformats.org/officeDocument/2006/relationships/image" Target="../media/image292.png"/><Relationship Id="rId327" Type="http://schemas.openxmlformats.org/officeDocument/2006/relationships/image" Target="../media/image3516.png"/><Relationship Id="rId173" Type="http://schemas.openxmlformats.org/officeDocument/2006/relationships/image" Target="../media/image3439.png"/><Relationship Id="rId229" Type="http://schemas.openxmlformats.org/officeDocument/2006/relationships/image" Target="../media/image3467.png"/><Relationship Id="rId240" Type="http://schemas.openxmlformats.org/officeDocument/2006/relationships/customXml" Target="../ink/ink349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83.png"/><Relationship Id="rId21" Type="http://schemas.openxmlformats.org/officeDocument/2006/relationships/image" Target="../media/image3535.png"/><Relationship Id="rId63" Type="http://schemas.openxmlformats.org/officeDocument/2006/relationships/image" Target="../media/image3556.png"/><Relationship Id="rId159" Type="http://schemas.openxmlformats.org/officeDocument/2006/relationships/image" Target="../media/image3604.png"/><Relationship Id="rId170" Type="http://schemas.openxmlformats.org/officeDocument/2006/relationships/customXml" Target="../ink/ink3631.xml"/><Relationship Id="rId226" Type="http://schemas.openxmlformats.org/officeDocument/2006/relationships/customXml" Target="../ink/ink3659.xml"/><Relationship Id="rId268" Type="http://schemas.openxmlformats.org/officeDocument/2006/relationships/customXml" Target="../ink/ink3680.xml"/><Relationship Id="rId32" Type="http://schemas.openxmlformats.org/officeDocument/2006/relationships/customXml" Target="../ink/ink3562.xml"/><Relationship Id="rId74" Type="http://schemas.openxmlformats.org/officeDocument/2006/relationships/customXml" Target="../ink/ink3583.xml"/><Relationship Id="rId128" Type="http://schemas.openxmlformats.org/officeDocument/2006/relationships/customXml" Target="../ink/ink3610.xml"/><Relationship Id="rId5" Type="http://schemas.openxmlformats.org/officeDocument/2006/relationships/image" Target="../media/image3527.png"/><Relationship Id="rId181" Type="http://schemas.openxmlformats.org/officeDocument/2006/relationships/image" Target="../media/image3615.png"/><Relationship Id="rId237" Type="http://schemas.openxmlformats.org/officeDocument/2006/relationships/image" Target="../media/image3643.png"/><Relationship Id="rId279" Type="http://schemas.openxmlformats.org/officeDocument/2006/relationships/image" Target="../media/image3664.png"/><Relationship Id="rId43" Type="http://schemas.openxmlformats.org/officeDocument/2006/relationships/image" Target="../media/image3546.png"/><Relationship Id="rId139" Type="http://schemas.openxmlformats.org/officeDocument/2006/relationships/image" Target="../media/image3594.png"/><Relationship Id="rId290" Type="http://schemas.openxmlformats.org/officeDocument/2006/relationships/customXml" Target="../ink/ink3691.xml"/><Relationship Id="rId85" Type="http://schemas.openxmlformats.org/officeDocument/2006/relationships/image" Target="../media/image3567.png"/><Relationship Id="rId150" Type="http://schemas.openxmlformats.org/officeDocument/2006/relationships/customXml" Target="../ink/ink3621.xml"/><Relationship Id="rId192" Type="http://schemas.openxmlformats.org/officeDocument/2006/relationships/customXml" Target="../ink/ink3642.xml"/><Relationship Id="rId206" Type="http://schemas.openxmlformats.org/officeDocument/2006/relationships/customXml" Target="../ink/ink3649.xml"/><Relationship Id="rId248" Type="http://schemas.openxmlformats.org/officeDocument/2006/relationships/customXml" Target="../ink/ink3670.xml"/><Relationship Id="rId12" Type="http://schemas.openxmlformats.org/officeDocument/2006/relationships/customXml" Target="../ink/ink3552.xml"/><Relationship Id="rId108" Type="http://schemas.openxmlformats.org/officeDocument/2006/relationships/customXml" Target="../ink/ink3600.xml"/><Relationship Id="rId54" Type="http://schemas.openxmlformats.org/officeDocument/2006/relationships/customXml" Target="../ink/ink3573.xml"/><Relationship Id="rId75" Type="http://schemas.openxmlformats.org/officeDocument/2006/relationships/image" Target="../media/image3562.png"/><Relationship Id="rId96" Type="http://schemas.openxmlformats.org/officeDocument/2006/relationships/customXml" Target="../ink/ink3594.xml"/><Relationship Id="rId140" Type="http://schemas.openxmlformats.org/officeDocument/2006/relationships/customXml" Target="../ink/ink3616.xml"/><Relationship Id="rId161" Type="http://schemas.openxmlformats.org/officeDocument/2006/relationships/image" Target="../media/image3605.png"/><Relationship Id="rId182" Type="http://schemas.openxmlformats.org/officeDocument/2006/relationships/customXml" Target="../ink/ink3637.xml"/><Relationship Id="rId217" Type="http://schemas.openxmlformats.org/officeDocument/2006/relationships/image" Target="../media/image3633.png"/><Relationship Id="rId6" Type="http://schemas.openxmlformats.org/officeDocument/2006/relationships/customXml" Target="../ink/ink3549.xml"/><Relationship Id="rId238" Type="http://schemas.openxmlformats.org/officeDocument/2006/relationships/customXml" Target="../ink/ink3665.xml"/><Relationship Id="rId259" Type="http://schemas.openxmlformats.org/officeDocument/2006/relationships/image" Target="../media/image3654.png"/><Relationship Id="rId23" Type="http://schemas.openxmlformats.org/officeDocument/2006/relationships/image" Target="../media/image3536.png"/><Relationship Id="rId119" Type="http://schemas.openxmlformats.org/officeDocument/2006/relationships/image" Target="../media/image3584.png"/><Relationship Id="rId270" Type="http://schemas.openxmlformats.org/officeDocument/2006/relationships/customXml" Target="../ink/ink3681.xml"/><Relationship Id="rId291" Type="http://schemas.openxmlformats.org/officeDocument/2006/relationships/image" Target="../media/image3670.png"/><Relationship Id="rId44" Type="http://schemas.openxmlformats.org/officeDocument/2006/relationships/customXml" Target="../ink/ink3568.xml"/><Relationship Id="rId65" Type="http://schemas.openxmlformats.org/officeDocument/2006/relationships/image" Target="../media/image3557.png"/><Relationship Id="rId86" Type="http://schemas.openxmlformats.org/officeDocument/2006/relationships/customXml" Target="../ink/ink3589.xml"/><Relationship Id="rId130" Type="http://schemas.openxmlformats.org/officeDocument/2006/relationships/customXml" Target="../ink/ink3611.xml"/><Relationship Id="rId151" Type="http://schemas.openxmlformats.org/officeDocument/2006/relationships/image" Target="../media/image3600.png"/><Relationship Id="rId172" Type="http://schemas.openxmlformats.org/officeDocument/2006/relationships/customXml" Target="../ink/ink3632.xml"/><Relationship Id="rId193" Type="http://schemas.openxmlformats.org/officeDocument/2006/relationships/image" Target="../media/image3621.png"/><Relationship Id="rId207" Type="http://schemas.openxmlformats.org/officeDocument/2006/relationships/image" Target="../media/image3628.png"/><Relationship Id="rId228" Type="http://schemas.openxmlformats.org/officeDocument/2006/relationships/customXml" Target="../ink/ink3660.xml"/><Relationship Id="rId249" Type="http://schemas.openxmlformats.org/officeDocument/2006/relationships/image" Target="../media/image3649.png"/><Relationship Id="rId13" Type="http://schemas.openxmlformats.org/officeDocument/2006/relationships/image" Target="../media/image3531.png"/><Relationship Id="rId109" Type="http://schemas.openxmlformats.org/officeDocument/2006/relationships/image" Target="../media/image3579.png"/><Relationship Id="rId260" Type="http://schemas.openxmlformats.org/officeDocument/2006/relationships/customXml" Target="../ink/ink3676.xml"/><Relationship Id="rId281" Type="http://schemas.openxmlformats.org/officeDocument/2006/relationships/image" Target="../media/image3665.png"/><Relationship Id="rId34" Type="http://schemas.openxmlformats.org/officeDocument/2006/relationships/customXml" Target="../ink/ink3563.xml"/><Relationship Id="rId55" Type="http://schemas.openxmlformats.org/officeDocument/2006/relationships/image" Target="../media/image3552.png"/><Relationship Id="rId76" Type="http://schemas.openxmlformats.org/officeDocument/2006/relationships/customXml" Target="../ink/ink3584.xml"/><Relationship Id="rId97" Type="http://schemas.openxmlformats.org/officeDocument/2006/relationships/image" Target="../media/image3573.png"/><Relationship Id="rId120" Type="http://schemas.openxmlformats.org/officeDocument/2006/relationships/customXml" Target="../ink/ink3606.xml"/><Relationship Id="rId141" Type="http://schemas.openxmlformats.org/officeDocument/2006/relationships/image" Target="../media/image3595.png"/><Relationship Id="rId7" Type="http://schemas.openxmlformats.org/officeDocument/2006/relationships/image" Target="../media/image3528.png"/><Relationship Id="rId162" Type="http://schemas.openxmlformats.org/officeDocument/2006/relationships/customXml" Target="../ink/ink3627.xml"/><Relationship Id="rId183" Type="http://schemas.openxmlformats.org/officeDocument/2006/relationships/image" Target="../media/image3616.png"/><Relationship Id="rId218" Type="http://schemas.openxmlformats.org/officeDocument/2006/relationships/customXml" Target="../ink/ink3655.xml"/><Relationship Id="rId239" Type="http://schemas.openxmlformats.org/officeDocument/2006/relationships/image" Target="../media/image3644.png"/><Relationship Id="rId250" Type="http://schemas.openxmlformats.org/officeDocument/2006/relationships/customXml" Target="../ink/ink3671.xml"/><Relationship Id="rId271" Type="http://schemas.openxmlformats.org/officeDocument/2006/relationships/image" Target="../media/image3660.png"/><Relationship Id="rId292" Type="http://schemas.openxmlformats.org/officeDocument/2006/relationships/customXml" Target="../ink/ink3692.xml"/><Relationship Id="rId24" Type="http://schemas.openxmlformats.org/officeDocument/2006/relationships/customXml" Target="../ink/ink3558.xml"/><Relationship Id="rId45" Type="http://schemas.openxmlformats.org/officeDocument/2006/relationships/image" Target="../media/image3547.png"/><Relationship Id="rId66" Type="http://schemas.openxmlformats.org/officeDocument/2006/relationships/customXml" Target="../ink/ink3579.xml"/><Relationship Id="rId87" Type="http://schemas.openxmlformats.org/officeDocument/2006/relationships/image" Target="../media/image3568.png"/><Relationship Id="rId110" Type="http://schemas.openxmlformats.org/officeDocument/2006/relationships/customXml" Target="../ink/ink3601.xml"/><Relationship Id="rId131" Type="http://schemas.openxmlformats.org/officeDocument/2006/relationships/image" Target="../media/image3590.png"/><Relationship Id="rId152" Type="http://schemas.openxmlformats.org/officeDocument/2006/relationships/customXml" Target="../ink/ink3622.xml"/><Relationship Id="rId173" Type="http://schemas.openxmlformats.org/officeDocument/2006/relationships/image" Target="../media/image3611.png"/><Relationship Id="rId194" Type="http://schemas.openxmlformats.org/officeDocument/2006/relationships/customXml" Target="../ink/ink3643.xml"/><Relationship Id="rId208" Type="http://schemas.openxmlformats.org/officeDocument/2006/relationships/customXml" Target="../ink/ink3650.xml"/><Relationship Id="rId229" Type="http://schemas.openxmlformats.org/officeDocument/2006/relationships/image" Target="../media/image3639.png"/><Relationship Id="rId240" Type="http://schemas.openxmlformats.org/officeDocument/2006/relationships/customXml" Target="../ink/ink3666.xml"/><Relationship Id="rId261" Type="http://schemas.openxmlformats.org/officeDocument/2006/relationships/image" Target="../media/image3655.png"/><Relationship Id="rId14" Type="http://schemas.openxmlformats.org/officeDocument/2006/relationships/customXml" Target="../ink/ink3553.xml"/><Relationship Id="rId35" Type="http://schemas.openxmlformats.org/officeDocument/2006/relationships/image" Target="../media/image3542.png"/><Relationship Id="rId56" Type="http://schemas.openxmlformats.org/officeDocument/2006/relationships/customXml" Target="../ink/ink3574.xml"/><Relationship Id="rId77" Type="http://schemas.openxmlformats.org/officeDocument/2006/relationships/image" Target="../media/image3563.png"/><Relationship Id="rId100" Type="http://schemas.openxmlformats.org/officeDocument/2006/relationships/customXml" Target="../ink/ink3596.xml"/><Relationship Id="rId282" Type="http://schemas.openxmlformats.org/officeDocument/2006/relationships/customXml" Target="../ink/ink3687.xml"/><Relationship Id="rId8" Type="http://schemas.openxmlformats.org/officeDocument/2006/relationships/customXml" Target="../ink/ink3550.xml"/><Relationship Id="rId98" Type="http://schemas.openxmlformats.org/officeDocument/2006/relationships/customXml" Target="../ink/ink3595.xml"/><Relationship Id="rId121" Type="http://schemas.openxmlformats.org/officeDocument/2006/relationships/image" Target="../media/image3585.png"/><Relationship Id="rId142" Type="http://schemas.openxmlformats.org/officeDocument/2006/relationships/customXml" Target="../ink/ink3617.xml"/><Relationship Id="rId163" Type="http://schemas.openxmlformats.org/officeDocument/2006/relationships/image" Target="../media/image3606.png"/><Relationship Id="rId184" Type="http://schemas.openxmlformats.org/officeDocument/2006/relationships/customXml" Target="../ink/ink3638.xml"/><Relationship Id="rId219" Type="http://schemas.openxmlformats.org/officeDocument/2006/relationships/image" Target="../media/image3634.png"/><Relationship Id="rId230" Type="http://schemas.openxmlformats.org/officeDocument/2006/relationships/customXml" Target="../ink/ink3661.xml"/><Relationship Id="rId251" Type="http://schemas.openxmlformats.org/officeDocument/2006/relationships/image" Target="../media/image3650.png"/><Relationship Id="rId25" Type="http://schemas.openxmlformats.org/officeDocument/2006/relationships/image" Target="../media/image3537.png"/><Relationship Id="rId46" Type="http://schemas.openxmlformats.org/officeDocument/2006/relationships/customXml" Target="../ink/ink3569.xml"/><Relationship Id="rId67" Type="http://schemas.openxmlformats.org/officeDocument/2006/relationships/image" Target="../media/image3558.png"/><Relationship Id="rId272" Type="http://schemas.openxmlformats.org/officeDocument/2006/relationships/customXml" Target="../ink/ink3682.xml"/><Relationship Id="rId293" Type="http://schemas.openxmlformats.org/officeDocument/2006/relationships/image" Target="../media/image3671.png"/><Relationship Id="rId88" Type="http://schemas.openxmlformats.org/officeDocument/2006/relationships/customXml" Target="../ink/ink3590.xml"/><Relationship Id="rId111" Type="http://schemas.openxmlformats.org/officeDocument/2006/relationships/image" Target="../media/image3580.png"/><Relationship Id="rId132" Type="http://schemas.openxmlformats.org/officeDocument/2006/relationships/customXml" Target="../ink/ink3612.xml"/><Relationship Id="rId153" Type="http://schemas.openxmlformats.org/officeDocument/2006/relationships/image" Target="../media/image3601.png"/><Relationship Id="rId174" Type="http://schemas.openxmlformats.org/officeDocument/2006/relationships/customXml" Target="../ink/ink3633.xml"/><Relationship Id="rId195" Type="http://schemas.openxmlformats.org/officeDocument/2006/relationships/image" Target="../media/image3622.png"/><Relationship Id="rId209" Type="http://schemas.openxmlformats.org/officeDocument/2006/relationships/image" Target="../media/image3629.png"/><Relationship Id="rId220" Type="http://schemas.openxmlformats.org/officeDocument/2006/relationships/customXml" Target="../ink/ink3656.xml"/><Relationship Id="rId241" Type="http://schemas.openxmlformats.org/officeDocument/2006/relationships/image" Target="../media/image3645.png"/><Relationship Id="rId15" Type="http://schemas.openxmlformats.org/officeDocument/2006/relationships/image" Target="../media/image3532.png"/><Relationship Id="rId36" Type="http://schemas.openxmlformats.org/officeDocument/2006/relationships/customXml" Target="../ink/ink3564.xml"/><Relationship Id="rId57" Type="http://schemas.openxmlformats.org/officeDocument/2006/relationships/image" Target="../media/image3553.png"/><Relationship Id="rId262" Type="http://schemas.openxmlformats.org/officeDocument/2006/relationships/customXml" Target="../ink/ink3677.xml"/><Relationship Id="rId283" Type="http://schemas.openxmlformats.org/officeDocument/2006/relationships/image" Target="../media/image3666.png"/><Relationship Id="rId78" Type="http://schemas.openxmlformats.org/officeDocument/2006/relationships/customXml" Target="../ink/ink3585.xml"/><Relationship Id="rId99" Type="http://schemas.openxmlformats.org/officeDocument/2006/relationships/image" Target="../media/image3574.png"/><Relationship Id="rId101" Type="http://schemas.openxmlformats.org/officeDocument/2006/relationships/image" Target="../media/image3575.png"/><Relationship Id="rId122" Type="http://schemas.openxmlformats.org/officeDocument/2006/relationships/customXml" Target="../ink/ink3607.xml"/><Relationship Id="rId143" Type="http://schemas.openxmlformats.org/officeDocument/2006/relationships/image" Target="../media/image3596.png"/><Relationship Id="rId164" Type="http://schemas.openxmlformats.org/officeDocument/2006/relationships/customXml" Target="../ink/ink3628.xml"/><Relationship Id="rId185" Type="http://schemas.openxmlformats.org/officeDocument/2006/relationships/image" Target="../media/image3617.png"/><Relationship Id="rId9" Type="http://schemas.openxmlformats.org/officeDocument/2006/relationships/image" Target="../media/image3529.png"/><Relationship Id="rId210" Type="http://schemas.openxmlformats.org/officeDocument/2006/relationships/customXml" Target="../ink/ink3651.xml"/><Relationship Id="rId26" Type="http://schemas.openxmlformats.org/officeDocument/2006/relationships/customXml" Target="../ink/ink3559.xml"/><Relationship Id="rId231" Type="http://schemas.openxmlformats.org/officeDocument/2006/relationships/image" Target="../media/image3640.png"/><Relationship Id="rId252" Type="http://schemas.openxmlformats.org/officeDocument/2006/relationships/customXml" Target="../ink/ink3672.xml"/><Relationship Id="rId273" Type="http://schemas.openxmlformats.org/officeDocument/2006/relationships/image" Target="../media/image3661.png"/><Relationship Id="rId294" Type="http://schemas.openxmlformats.org/officeDocument/2006/relationships/customXml" Target="../ink/ink3693.xml"/><Relationship Id="rId47" Type="http://schemas.openxmlformats.org/officeDocument/2006/relationships/image" Target="../media/image3548.png"/><Relationship Id="rId68" Type="http://schemas.openxmlformats.org/officeDocument/2006/relationships/customXml" Target="../ink/ink3580.xml"/><Relationship Id="rId89" Type="http://schemas.openxmlformats.org/officeDocument/2006/relationships/image" Target="../media/image3569.png"/><Relationship Id="rId112" Type="http://schemas.openxmlformats.org/officeDocument/2006/relationships/customXml" Target="../ink/ink3602.xml"/><Relationship Id="rId133" Type="http://schemas.openxmlformats.org/officeDocument/2006/relationships/image" Target="../media/image3591.png"/><Relationship Id="rId154" Type="http://schemas.openxmlformats.org/officeDocument/2006/relationships/customXml" Target="../ink/ink3623.xml"/><Relationship Id="rId175" Type="http://schemas.openxmlformats.org/officeDocument/2006/relationships/image" Target="../media/image3612.png"/><Relationship Id="rId196" Type="http://schemas.openxmlformats.org/officeDocument/2006/relationships/customXml" Target="../ink/ink3644.xml"/><Relationship Id="rId200" Type="http://schemas.openxmlformats.org/officeDocument/2006/relationships/customXml" Target="../ink/ink3646.xml"/><Relationship Id="rId16" Type="http://schemas.openxmlformats.org/officeDocument/2006/relationships/customXml" Target="../ink/ink3554.xml"/><Relationship Id="rId221" Type="http://schemas.openxmlformats.org/officeDocument/2006/relationships/image" Target="../media/image3635.png"/><Relationship Id="rId242" Type="http://schemas.openxmlformats.org/officeDocument/2006/relationships/customXml" Target="../ink/ink3667.xml"/><Relationship Id="rId263" Type="http://schemas.openxmlformats.org/officeDocument/2006/relationships/image" Target="../media/image3656.png"/><Relationship Id="rId284" Type="http://schemas.openxmlformats.org/officeDocument/2006/relationships/customXml" Target="../ink/ink3688.xml"/><Relationship Id="rId37" Type="http://schemas.openxmlformats.org/officeDocument/2006/relationships/image" Target="../media/image3543.png"/><Relationship Id="rId58" Type="http://schemas.openxmlformats.org/officeDocument/2006/relationships/customXml" Target="../ink/ink3575.xml"/><Relationship Id="rId79" Type="http://schemas.openxmlformats.org/officeDocument/2006/relationships/image" Target="../media/image3564.png"/><Relationship Id="rId102" Type="http://schemas.openxmlformats.org/officeDocument/2006/relationships/customXml" Target="../ink/ink3597.xml"/><Relationship Id="rId123" Type="http://schemas.openxmlformats.org/officeDocument/2006/relationships/image" Target="../media/image3586.png"/><Relationship Id="rId144" Type="http://schemas.openxmlformats.org/officeDocument/2006/relationships/customXml" Target="../ink/ink3618.xml"/><Relationship Id="rId90" Type="http://schemas.openxmlformats.org/officeDocument/2006/relationships/customXml" Target="../ink/ink3591.xml"/><Relationship Id="rId165" Type="http://schemas.openxmlformats.org/officeDocument/2006/relationships/image" Target="../media/image3607.png"/><Relationship Id="rId186" Type="http://schemas.openxmlformats.org/officeDocument/2006/relationships/customXml" Target="../ink/ink3639.xml"/><Relationship Id="rId211" Type="http://schemas.openxmlformats.org/officeDocument/2006/relationships/image" Target="../media/image3630.png"/><Relationship Id="rId232" Type="http://schemas.openxmlformats.org/officeDocument/2006/relationships/customXml" Target="../ink/ink3662.xml"/><Relationship Id="rId253" Type="http://schemas.openxmlformats.org/officeDocument/2006/relationships/image" Target="../media/image3651.png"/><Relationship Id="rId274" Type="http://schemas.openxmlformats.org/officeDocument/2006/relationships/customXml" Target="../ink/ink3683.xml"/><Relationship Id="rId295" Type="http://schemas.openxmlformats.org/officeDocument/2006/relationships/image" Target="../media/image3672.png"/><Relationship Id="rId27" Type="http://schemas.openxmlformats.org/officeDocument/2006/relationships/image" Target="../media/image3538.png"/><Relationship Id="rId48" Type="http://schemas.openxmlformats.org/officeDocument/2006/relationships/customXml" Target="../ink/ink3570.xml"/><Relationship Id="rId69" Type="http://schemas.openxmlformats.org/officeDocument/2006/relationships/image" Target="../media/image3559.png"/><Relationship Id="rId113" Type="http://schemas.openxmlformats.org/officeDocument/2006/relationships/image" Target="../media/image3581.png"/><Relationship Id="rId134" Type="http://schemas.openxmlformats.org/officeDocument/2006/relationships/customXml" Target="../ink/ink3613.xml"/><Relationship Id="rId80" Type="http://schemas.openxmlformats.org/officeDocument/2006/relationships/customXml" Target="../ink/ink3586.xml"/><Relationship Id="rId155" Type="http://schemas.openxmlformats.org/officeDocument/2006/relationships/image" Target="../media/image3602.png"/><Relationship Id="rId176" Type="http://schemas.openxmlformats.org/officeDocument/2006/relationships/customXml" Target="../ink/ink3634.xml"/><Relationship Id="rId197" Type="http://schemas.openxmlformats.org/officeDocument/2006/relationships/image" Target="../media/image3623.png"/><Relationship Id="rId201" Type="http://schemas.openxmlformats.org/officeDocument/2006/relationships/image" Target="../media/image3625.png"/><Relationship Id="rId222" Type="http://schemas.openxmlformats.org/officeDocument/2006/relationships/customXml" Target="../ink/ink3657.xml"/><Relationship Id="rId243" Type="http://schemas.openxmlformats.org/officeDocument/2006/relationships/image" Target="../media/image3646.png"/><Relationship Id="rId264" Type="http://schemas.openxmlformats.org/officeDocument/2006/relationships/customXml" Target="../ink/ink3678.xml"/><Relationship Id="rId285" Type="http://schemas.openxmlformats.org/officeDocument/2006/relationships/image" Target="../media/image3667.png"/><Relationship Id="rId17" Type="http://schemas.openxmlformats.org/officeDocument/2006/relationships/image" Target="../media/image3533.png"/><Relationship Id="rId38" Type="http://schemas.openxmlformats.org/officeDocument/2006/relationships/customXml" Target="../ink/ink3565.xml"/><Relationship Id="rId59" Type="http://schemas.openxmlformats.org/officeDocument/2006/relationships/image" Target="../media/image3554.png"/><Relationship Id="rId103" Type="http://schemas.openxmlformats.org/officeDocument/2006/relationships/image" Target="../media/image3576.png"/><Relationship Id="rId124" Type="http://schemas.openxmlformats.org/officeDocument/2006/relationships/customXml" Target="../ink/ink3608.xml"/><Relationship Id="rId70" Type="http://schemas.openxmlformats.org/officeDocument/2006/relationships/customXml" Target="../ink/ink3581.xml"/><Relationship Id="rId91" Type="http://schemas.openxmlformats.org/officeDocument/2006/relationships/image" Target="../media/image3570.png"/><Relationship Id="rId145" Type="http://schemas.openxmlformats.org/officeDocument/2006/relationships/image" Target="../media/image3597.png"/><Relationship Id="rId166" Type="http://schemas.openxmlformats.org/officeDocument/2006/relationships/customXml" Target="../ink/ink3629.xml"/><Relationship Id="rId187" Type="http://schemas.openxmlformats.org/officeDocument/2006/relationships/image" Target="../media/image3618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652.xml"/><Relationship Id="rId233" Type="http://schemas.openxmlformats.org/officeDocument/2006/relationships/image" Target="../media/image3641.png"/><Relationship Id="rId254" Type="http://schemas.openxmlformats.org/officeDocument/2006/relationships/customXml" Target="../ink/ink3673.xml"/><Relationship Id="rId28" Type="http://schemas.openxmlformats.org/officeDocument/2006/relationships/customXml" Target="../ink/ink3560.xml"/><Relationship Id="rId49" Type="http://schemas.openxmlformats.org/officeDocument/2006/relationships/image" Target="../media/image3549.png"/><Relationship Id="rId114" Type="http://schemas.openxmlformats.org/officeDocument/2006/relationships/customXml" Target="../ink/ink3603.xml"/><Relationship Id="rId275" Type="http://schemas.openxmlformats.org/officeDocument/2006/relationships/image" Target="../media/image3662.png"/><Relationship Id="rId296" Type="http://schemas.openxmlformats.org/officeDocument/2006/relationships/customXml" Target="../ink/ink3694.xml"/><Relationship Id="rId60" Type="http://schemas.openxmlformats.org/officeDocument/2006/relationships/customXml" Target="../ink/ink3576.xml"/><Relationship Id="rId81" Type="http://schemas.openxmlformats.org/officeDocument/2006/relationships/image" Target="../media/image3565.png"/><Relationship Id="rId135" Type="http://schemas.openxmlformats.org/officeDocument/2006/relationships/image" Target="../media/image3592.png"/><Relationship Id="rId156" Type="http://schemas.openxmlformats.org/officeDocument/2006/relationships/customXml" Target="../ink/ink3624.xml"/><Relationship Id="rId177" Type="http://schemas.openxmlformats.org/officeDocument/2006/relationships/image" Target="../media/image3613.png"/><Relationship Id="rId198" Type="http://schemas.openxmlformats.org/officeDocument/2006/relationships/customXml" Target="../ink/ink3645.xml"/><Relationship Id="rId202" Type="http://schemas.openxmlformats.org/officeDocument/2006/relationships/customXml" Target="../ink/ink3647.xml"/><Relationship Id="rId223" Type="http://schemas.openxmlformats.org/officeDocument/2006/relationships/image" Target="../media/image3636.png"/><Relationship Id="rId244" Type="http://schemas.openxmlformats.org/officeDocument/2006/relationships/customXml" Target="../ink/ink3668.xml"/><Relationship Id="rId18" Type="http://schemas.openxmlformats.org/officeDocument/2006/relationships/customXml" Target="../ink/ink3555.xml"/><Relationship Id="rId39" Type="http://schemas.openxmlformats.org/officeDocument/2006/relationships/image" Target="../media/image3544.png"/><Relationship Id="rId265" Type="http://schemas.openxmlformats.org/officeDocument/2006/relationships/image" Target="../media/image3657.png"/><Relationship Id="rId286" Type="http://schemas.openxmlformats.org/officeDocument/2006/relationships/customXml" Target="../ink/ink3689.xml"/><Relationship Id="rId50" Type="http://schemas.openxmlformats.org/officeDocument/2006/relationships/customXml" Target="../ink/ink3571.xml"/><Relationship Id="rId104" Type="http://schemas.openxmlformats.org/officeDocument/2006/relationships/customXml" Target="../ink/ink3598.xml"/><Relationship Id="rId125" Type="http://schemas.openxmlformats.org/officeDocument/2006/relationships/image" Target="../media/image3587.png"/><Relationship Id="rId146" Type="http://schemas.openxmlformats.org/officeDocument/2006/relationships/customXml" Target="../ink/ink3619.xml"/><Relationship Id="rId167" Type="http://schemas.openxmlformats.org/officeDocument/2006/relationships/image" Target="../media/image3608.png"/><Relationship Id="rId188" Type="http://schemas.openxmlformats.org/officeDocument/2006/relationships/customXml" Target="../ink/ink3640.xml"/><Relationship Id="rId71" Type="http://schemas.openxmlformats.org/officeDocument/2006/relationships/image" Target="../media/image3560.png"/><Relationship Id="rId92" Type="http://schemas.openxmlformats.org/officeDocument/2006/relationships/customXml" Target="../ink/ink3592.xml"/><Relationship Id="rId213" Type="http://schemas.openxmlformats.org/officeDocument/2006/relationships/image" Target="../media/image3631.png"/><Relationship Id="rId234" Type="http://schemas.openxmlformats.org/officeDocument/2006/relationships/customXml" Target="../ink/ink3663.xml"/><Relationship Id="rId2" Type="http://schemas.openxmlformats.org/officeDocument/2006/relationships/customXml" Target="../ink/ink3547.xml"/><Relationship Id="rId29" Type="http://schemas.openxmlformats.org/officeDocument/2006/relationships/image" Target="../media/image3539.png"/><Relationship Id="rId255" Type="http://schemas.openxmlformats.org/officeDocument/2006/relationships/image" Target="../media/image3652.png"/><Relationship Id="rId276" Type="http://schemas.openxmlformats.org/officeDocument/2006/relationships/customXml" Target="../ink/ink3684.xml"/><Relationship Id="rId297" Type="http://schemas.openxmlformats.org/officeDocument/2006/relationships/image" Target="../media/image3673.png"/><Relationship Id="rId40" Type="http://schemas.openxmlformats.org/officeDocument/2006/relationships/customXml" Target="../ink/ink3566.xml"/><Relationship Id="rId115" Type="http://schemas.openxmlformats.org/officeDocument/2006/relationships/image" Target="../media/image3582.png"/><Relationship Id="rId136" Type="http://schemas.openxmlformats.org/officeDocument/2006/relationships/customXml" Target="../ink/ink3614.xml"/><Relationship Id="rId157" Type="http://schemas.openxmlformats.org/officeDocument/2006/relationships/image" Target="../media/image3603.png"/><Relationship Id="rId178" Type="http://schemas.openxmlformats.org/officeDocument/2006/relationships/customXml" Target="../ink/ink3635.xml"/><Relationship Id="rId61" Type="http://schemas.openxmlformats.org/officeDocument/2006/relationships/image" Target="../media/image3555.png"/><Relationship Id="rId82" Type="http://schemas.openxmlformats.org/officeDocument/2006/relationships/customXml" Target="../ink/ink3587.xml"/><Relationship Id="rId199" Type="http://schemas.openxmlformats.org/officeDocument/2006/relationships/image" Target="../media/image3624.png"/><Relationship Id="rId203" Type="http://schemas.openxmlformats.org/officeDocument/2006/relationships/image" Target="../media/image3626.png"/><Relationship Id="rId19" Type="http://schemas.openxmlformats.org/officeDocument/2006/relationships/image" Target="../media/image3534.png"/><Relationship Id="rId224" Type="http://schemas.openxmlformats.org/officeDocument/2006/relationships/customXml" Target="../ink/ink3658.xml"/><Relationship Id="rId245" Type="http://schemas.openxmlformats.org/officeDocument/2006/relationships/image" Target="../media/image3647.png"/><Relationship Id="rId266" Type="http://schemas.openxmlformats.org/officeDocument/2006/relationships/customXml" Target="../ink/ink3679.xml"/><Relationship Id="rId287" Type="http://schemas.openxmlformats.org/officeDocument/2006/relationships/image" Target="../media/image3668.png"/><Relationship Id="rId30" Type="http://schemas.openxmlformats.org/officeDocument/2006/relationships/customXml" Target="../ink/ink3561.xml"/><Relationship Id="rId105" Type="http://schemas.openxmlformats.org/officeDocument/2006/relationships/image" Target="../media/image3577.png"/><Relationship Id="rId126" Type="http://schemas.openxmlformats.org/officeDocument/2006/relationships/customXml" Target="../ink/ink3609.xml"/><Relationship Id="rId147" Type="http://schemas.openxmlformats.org/officeDocument/2006/relationships/image" Target="../media/image3598.png"/><Relationship Id="rId168" Type="http://schemas.openxmlformats.org/officeDocument/2006/relationships/customXml" Target="../ink/ink3630.xml"/><Relationship Id="rId51" Type="http://schemas.openxmlformats.org/officeDocument/2006/relationships/image" Target="../media/image3550.png"/><Relationship Id="rId72" Type="http://schemas.openxmlformats.org/officeDocument/2006/relationships/customXml" Target="../ink/ink3582.xml"/><Relationship Id="rId93" Type="http://schemas.openxmlformats.org/officeDocument/2006/relationships/image" Target="../media/image3571.png"/><Relationship Id="rId189" Type="http://schemas.openxmlformats.org/officeDocument/2006/relationships/image" Target="../media/image3619.png"/><Relationship Id="rId3" Type="http://schemas.openxmlformats.org/officeDocument/2006/relationships/image" Target="../media/image292.png"/><Relationship Id="rId214" Type="http://schemas.openxmlformats.org/officeDocument/2006/relationships/customXml" Target="../ink/ink3653.xml"/><Relationship Id="rId235" Type="http://schemas.openxmlformats.org/officeDocument/2006/relationships/image" Target="../media/image3642.png"/><Relationship Id="rId256" Type="http://schemas.openxmlformats.org/officeDocument/2006/relationships/customXml" Target="../ink/ink3674.xml"/><Relationship Id="rId277" Type="http://schemas.openxmlformats.org/officeDocument/2006/relationships/image" Target="../media/image3663.png"/><Relationship Id="rId116" Type="http://schemas.openxmlformats.org/officeDocument/2006/relationships/customXml" Target="../ink/ink3604.xml"/><Relationship Id="rId137" Type="http://schemas.openxmlformats.org/officeDocument/2006/relationships/image" Target="../media/image3593.png"/><Relationship Id="rId158" Type="http://schemas.openxmlformats.org/officeDocument/2006/relationships/customXml" Target="../ink/ink3625.xml"/><Relationship Id="rId20" Type="http://schemas.openxmlformats.org/officeDocument/2006/relationships/customXml" Target="../ink/ink3556.xml"/><Relationship Id="rId41" Type="http://schemas.openxmlformats.org/officeDocument/2006/relationships/image" Target="../media/image3545.png"/><Relationship Id="rId62" Type="http://schemas.openxmlformats.org/officeDocument/2006/relationships/customXml" Target="../ink/ink3577.xml"/><Relationship Id="rId83" Type="http://schemas.openxmlformats.org/officeDocument/2006/relationships/image" Target="../media/image3566.png"/><Relationship Id="rId179" Type="http://schemas.openxmlformats.org/officeDocument/2006/relationships/image" Target="../media/image3614.png"/><Relationship Id="rId190" Type="http://schemas.openxmlformats.org/officeDocument/2006/relationships/customXml" Target="../ink/ink3641.xml"/><Relationship Id="rId204" Type="http://schemas.openxmlformats.org/officeDocument/2006/relationships/customXml" Target="../ink/ink3648.xml"/><Relationship Id="rId225" Type="http://schemas.openxmlformats.org/officeDocument/2006/relationships/image" Target="../media/image3637.png"/><Relationship Id="rId246" Type="http://schemas.openxmlformats.org/officeDocument/2006/relationships/customXml" Target="../ink/ink3669.xml"/><Relationship Id="rId267" Type="http://schemas.openxmlformats.org/officeDocument/2006/relationships/image" Target="../media/image3658.png"/><Relationship Id="rId288" Type="http://schemas.openxmlformats.org/officeDocument/2006/relationships/customXml" Target="../ink/ink3690.xml"/><Relationship Id="rId106" Type="http://schemas.openxmlformats.org/officeDocument/2006/relationships/customXml" Target="../ink/ink3599.xml"/><Relationship Id="rId127" Type="http://schemas.openxmlformats.org/officeDocument/2006/relationships/image" Target="../media/image3588.png"/><Relationship Id="rId10" Type="http://schemas.openxmlformats.org/officeDocument/2006/relationships/customXml" Target="../ink/ink3551.xml"/><Relationship Id="rId31" Type="http://schemas.openxmlformats.org/officeDocument/2006/relationships/image" Target="../media/image3540.png"/><Relationship Id="rId52" Type="http://schemas.openxmlformats.org/officeDocument/2006/relationships/customXml" Target="../ink/ink3572.xml"/><Relationship Id="rId73" Type="http://schemas.openxmlformats.org/officeDocument/2006/relationships/image" Target="../media/image3561.png"/><Relationship Id="rId94" Type="http://schemas.openxmlformats.org/officeDocument/2006/relationships/customXml" Target="../ink/ink3593.xml"/><Relationship Id="rId148" Type="http://schemas.openxmlformats.org/officeDocument/2006/relationships/customXml" Target="../ink/ink3620.xml"/><Relationship Id="rId169" Type="http://schemas.openxmlformats.org/officeDocument/2006/relationships/image" Target="../media/image3609.png"/><Relationship Id="rId4" Type="http://schemas.openxmlformats.org/officeDocument/2006/relationships/customXml" Target="../ink/ink3548.xml"/><Relationship Id="rId180" Type="http://schemas.openxmlformats.org/officeDocument/2006/relationships/customXml" Target="../ink/ink3636.xml"/><Relationship Id="rId215" Type="http://schemas.openxmlformats.org/officeDocument/2006/relationships/image" Target="../media/image3632.png"/><Relationship Id="rId236" Type="http://schemas.openxmlformats.org/officeDocument/2006/relationships/customXml" Target="../ink/ink3664.xml"/><Relationship Id="rId257" Type="http://schemas.openxmlformats.org/officeDocument/2006/relationships/image" Target="../media/image3653.png"/><Relationship Id="rId278" Type="http://schemas.openxmlformats.org/officeDocument/2006/relationships/customXml" Target="../ink/ink3685.xml"/><Relationship Id="rId42" Type="http://schemas.openxmlformats.org/officeDocument/2006/relationships/customXml" Target="../ink/ink3567.xml"/><Relationship Id="rId84" Type="http://schemas.openxmlformats.org/officeDocument/2006/relationships/customXml" Target="../ink/ink3588.xml"/><Relationship Id="rId138" Type="http://schemas.openxmlformats.org/officeDocument/2006/relationships/customXml" Target="../ink/ink3615.xml"/><Relationship Id="rId191" Type="http://schemas.openxmlformats.org/officeDocument/2006/relationships/image" Target="../media/image3620.png"/><Relationship Id="rId205" Type="http://schemas.openxmlformats.org/officeDocument/2006/relationships/image" Target="../media/image3627.png"/><Relationship Id="rId247" Type="http://schemas.openxmlformats.org/officeDocument/2006/relationships/image" Target="../media/image3648.png"/><Relationship Id="rId107" Type="http://schemas.openxmlformats.org/officeDocument/2006/relationships/image" Target="../media/image3578.png"/><Relationship Id="rId289" Type="http://schemas.openxmlformats.org/officeDocument/2006/relationships/image" Target="../media/image3669.png"/><Relationship Id="rId11" Type="http://schemas.openxmlformats.org/officeDocument/2006/relationships/image" Target="../media/image3530.png"/><Relationship Id="rId53" Type="http://schemas.openxmlformats.org/officeDocument/2006/relationships/image" Target="../media/image3551.png"/><Relationship Id="rId149" Type="http://schemas.openxmlformats.org/officeDocument/2006/relationships/image" Target="../media/image3599.png"/><Relationship Id="rId95" Type="http://schemas.openxmlformats.org/officeDocument/2006/relationships/image" Target="../media/image3572.png"/><Relationship Id="rId160" Type="http://schemas.openxmlformats.org/officeDocument/2006/relationships/customXml" Target="../ink/ink3626.xml"/><Relationship Id="rId216" Type="http://schemas.openxmlformats.org/officeDocument/2006/relationships/customXml" Target="../ink/ink3654.xml"/><Relationship Id="rId258" Type="http://schemas.openxmlformats.org/officeDocument/2006/relationships/customXml" Target="../ink/ink3675.xml"/><Relationship Id="rId22" Type="http://schemas.openxmlformats.org/officeDocument/2006/relationships/customXml" Target="../ink/ink3557.xml"/><Relationship Id="rId64" Type="http://schemas.openxmlformats.org/officeDocument/2006/relationships/customXml" Target="../ink/ink3578.xml"/><Relationship Id="rId118" Type="http://schemas.openxmlformats.org/officeDocument/2006/relationships/customXml" Target="../ink/ink3605.xml"/><Relationship Id="rId171" Type="http://schemas.openxmlformats.org/officeDocument/2006/relationships/image" Target="../media/image3610.png"/><Relationship Id="rId227" Type="http://schemas.openxmlformats.org/officeDocument/2006/relationships/image" Target="../media/image3638.png"/><Relationship Id="rId269" Type="http://schemas.openxmlformats.org/officeDocument/2006/relationships/image" Target="../media/image3659.png"/><Relationship Id="rId33" Type="http://schemas.openxmlformats.org/officeDocument/2006/relationships/image" Target="../media/image3541.png"/><Relationship Id="rId129" Type="http://schemas.openxmlformats.org/officeDocument/2006/relationships/image" Target="../media/image3589.png"/><Relationship Id="rId280" Type="http://schemas.openxmlformats.org/officeDocument/2006/relationships/customXml" Target="../ink/ink368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31.png"/><Relationship Id="rId21" Type="http://schemas.openxmlformats.org/officeDocument/2006/relationships/image" Target="../media/image3683.png"/><Relationship Id="rId42" Type="http://schemas.openxmlformats.org/officeDocument/2006/relationships/customXml" Target="../ink/ink3715.xml"/><Relationship Id="rId63" Type="http://schemas.openxmlformats.org/officeDocument/2006/relationships/image" Target="../media/image3704.png"/><Relationship Id="rId84" Type="http://schemas.openxmlformats.org/officeDocument/2006/relationships/customXml" Target="../ink/ink3736.xml"/><Relationship Id="rId138" Type="http://schemas.openxmlformats.org/officeDocument/2006/relationships/customXml" Target="../ink/ink3763.xml"/><Relationship Id="rId159" Type="http://schemas.openxmlformats.org/officeDocument/2006/relationships/image" Target="../media/image3752.png"/><Relationship Id="rId170" Type="http://schemas.openxmlformats.org/officeDocument/2006/relationships/customXml" Target="../ink/ink3779.xml"/><Relationship Id="rId191" Type="http://schemas.openxmlformats.org/officeDocument/2006/relationships/image" Target="../media/image3768.png"/><Relationship Id="rId205" Type="http://schemas.openxmlformats.org/officeDocument/2006/relationships/image" Target="../media/image3775.png"/><Relationship Id="rId226" Type="http://schemas.openxmlformats.org/officeDocument/2006/relationships/customXml" Target="../ink/ink3807.xml"/><Relationship Id="rId107" Type="http://schemas.openxmlformats.org/officeDocument/2006/relationships/image" Target="../media/image3726.png"/><Relationship Id="rId11" Type="http://schemas.openxmlformats.org/officeDocument/2006/relationships/image" Target="../media/image3678.png"/><Relationship Id="rId32" Type="http://schemas.openxmlformats.org/officeDocument/2006/relationships/customXml" Target="../ink/ink3710.xml"/><Relationship Id="rId53" Type="http://schemas.openxmlformats.org/officeDocument/2006/relationships/image" Target="../media/image3699.png"/><Relationship Id="rId74" Type="http://schemas.openxmlformats.org/officeDocument/2006/relationships/customXml" Target="../ink/ink3731.xml"/><Relationship Id="rId128" Type="http://schemas.openxmlformats.org/officeDocument/2006/relationships/customXml" Target="../ink/ink3758.xml"/><Relationship Id="rId149" Type="http://schemas.openxmlformats.org/officeDocument/2006/relationships/image" Target="../media/image3747.png"/><Relationship Id="rId5" Type="http://schemas.openxmlformats.org/officeDocument/2006/relationships/image" Target="../media/image3675.png"/><Relationship Id="rId95" Type="http://schemas.openxmlformats.org/officeDocument/2006/relationships/image" Target="../media/image3720.png"/><Relationship Id="rId160" Type="http://schemas.openxmlformats.org/officeDocument/2006/relationships/customXml" Target="../ink/ink3774.xml"/><Relationship Id="rId181" Type="http://schemas.openxmlformats.org/officeDocument/2006/relationships/image" Target="../media/image3763.png"/><Relationship Id="rId216" Type="http://schemas.openxmlformats.org/officeDocument/2006/relationships/customXml" Target="../ink/ink3802.xml"/><Relationship Id="rId237" Type="http://schemas.openxmlformats.org/officeDocument/2006/relationships/image" Target="../media/image3791.png"/><Relationship Id="rId22" Type="http://schemas.openxmlformats.org/officeDocument/2006/relationships/customXml" Target="../ink/ink3705.xml"/><Relationship Id="rId43" Type="http://schemas.openxmlformats.org/officeDocument/2006/relationships/image" Target="../media/image3694.png"/><Relationship Id="rId64" Type="http://schemas.openxmlformats.org/officeDocument/2006/relationships/customXml" Target="../ink/ink3726.xml"/><Relationship Id="rId118" Type="http://schemas.openxmlformats.org/officeDocument/2006/relationships/customXml" Target="../ink/ink3753.xml"/><Relationship Id="rId139" Type="http://schemas.openxmlformats.org/officeDocument/2006/relationships/image" Target="../media/image3742.png"/><Relationship Id="rId85" Type="http://schemas.openxmlformats.org/officeDocument/2006/relationships/image" Target="../media/image3715.png"/><Relationship Id="rId150" Type="http://schemas.openxmlformats.org/officeDocument/2006/relationships/customXml" Target="../ink/ink3769.xml"/><Relationship Id="rId171" Type="http://schemas.openxmlformats.org/officeDocument/2006/relationships/image" Target="../media/image3758.png"/><Relationship Id="rId192" Type="http://schemas.openxmlformats.org/officeDocument/2006/relationships/customXml" Target="../ink/ink3790.xml"/><Relationship Id="rId206" Type="http://schemas.openxmlformats.org/officeDocument/2006/relationships/customXml" Target="../ink/ink3797.xml"/><Relationship Id="rId227" Type="http://schemas.openxmlformats.org/officeDocument/2006/relationships/image" Target="../media/image3786.png"/><Relationship Id="rId12" Type="http://schemas.openxmlformats.org/officeDocument/2006/relationships/customXml" Target="../ink/ink3700.xml"/><Relationship Id="rId33" Type="http://schemas.openxmlformats.org/officeDocument/2006/relationships/image" Target="../media/image3689.png"/><Relationship Id="rId108" Type="http://schemas.openxmlformats.org/officeDocument/2006/relationships/customXml" Target="../ink/ink3748.xml"/><Relationship Id="rId129" Type="http://schemas.openxmlformats.org/officeDocument/2006/relationships/image" Target="../media/image3737.png"/><Relationship Id="rId54" Type="http://schemas.openxmlformats.org/officeDocument/2006/relationships/customXml" Target="../ink/ink3721.xml"/><Relationship Id="rId75" Type="http://schemas.openxmlformats.org/officeDocument/2006/relationships/image" Target="../media/image3710.png"/><Relationship Id="rId96" Type="http://schemas.openxmlformats.org/officeDocument/2006/relationships/customXml" Target="../ink/ink3742.xml"/><Relationship Id="rId140" Type="http://schemas.openxmlformats.org/officeDocument/2006/relationships/customXml" Target="../ink/ink3764.xml"/><Relationship Id="rId161" Type="http://schemas.openxmlformats.org/officeDocument/2006/relationships/image" Target="../media/image3753.png"/><Relationship Id="rId182" Type="http://schemas.openxmlformats.org/officeDocument/2006/relationships/customXml" Target="../ink/ink3785.xml"/><Relationship Id="rId217" Type="http://schemas.openxmlformats.org/officeDocument/2006/relationships/image" Target="../media/image3781.png"/><Relationship Id="rId6" Type="http://schemas.openxmlformats.org/officeDocument/2006/relationships/customXml" Target="../ink/ink3697.xml"/><Relationship Id="rId238" Type="http://schemas.openxmlformats.org/officeDocument/2006/relationships/customXml" Target="../ink/ink3813.xml"/><Relationship Id="rId23" Type="http://schemas.openxmlformats.org/officeDocument/2006/relationships/image" Target="../media/image3684.png"/><Relationship Id="rId119" Type="http://schemas.openxmlformats.org/officeDocument/2006/relationships/image" Target="../media/image3732.png"/><Relationship Id="rId44" Type="http://schemas.openxmlformats.org/officeDocument/2006/relationships/customXml" Target="../ink/ink3716.xml"/><Relationship Id="rId65" Type="http://schemas.openxmlformats.org/officeDocument/2006/relationships/image" Target="../media/image3705.png"/><Relationship Id="rId86" Type="http://schemas.openxmlformats.org/officeDocument/2006/relationships/customXml" Target="../ink/ink3737.xml"/><Relationship Id="rId130" Type="http://schemas.openxmlformats.org/officeDocument/2006/relationships/customXml" Target="../ink/ink3759.xml"/><Relationship Id="rId151" Type="http://schemas.openxmlformats.org/officeDocument/2006/relationships/image" Target="../media/image3748.png"/><Relationship Id="rId172" Type="http://schemas.openxmlformats.org/officeDocument/2006/relationships/customXml" Target="../ink/ink3780.xml"/><Relationship Id="rId193" Type="http://schemas.openxmlformats.org/officeDocument/2006/relationships/image" Target="../media/image3769.png"/><Relationship Id="rId207" Type="http://schemas.openxmlformats.org/officeDocument/2006/relationships/image" Target="../media/image3776.png"/><Relationship Id="rId228" Type="http://schemas.openxmlformats.org/officeDocument/2006/relationships/customXml" Target="../ink/ink3808.xml"/><Relationship Id="rId13" Type="http://schemas.openxmlformats.org/officeDocument/2006/relationships/image" Target="../media/image3679.png"/><Relationship Id="rId109" Type="http://schemas.openxmlformats.org/officeDocument/2006/relationships/image" Target="../media/image3727.png"/><Relationship Id="rId34" Type="http://schemas.openxmlformats.org/officeDocument/2006/relationships/customXml" Target="../ink/ink3711.xml"/><Relationship Id="rId55" Type="http://schemas.openxmlformats.org/officeDocument/2006/relationships/image" Target="../media/image3700.png"/><Relationship Id="rId76" Type="http://schemas.openxmlformats.org/officeDocument/2006/relationships/customXml" Target="../ink/ink3732.xml"/><Relationship Id="rId97" Type="http://schemas.openxmlformats.org/officeDocument/2006/relationships/image" Target="../media/image3721.png"/><Relationship Id="rId120" Type="http://schemas.openxmlformats.org/officeDocument/2006/relationships/customXml" Target="../ink/ink3754.xml"/><Relationship Id="rId141" Type="http://schemas.openxmlformats.org/officeDocument/2006/relationships/image" Target="../media/image3743.png"/><Relationship Id="rId7" Type="http://schemas.openxmlformats.org/officeDocument/2006/relationships/image" Target="../media/image3676.png"/><Relationship Id="rId162" Type="http://schemas.openxmlformats.org/officeDocument/2006/relationships/customXml" Target="../ink/ink3775.xml"/><Relationship Id="rId183" Type="http://schemas.openxmlformats.org/officeDocument/2006/relationships/image" Target="../media/image3764.png"/><Relationship Id="rId218" Type="http://schemas.openxmlformats.org/officeDocument/2006/relationships/customXml" Target="../ink/ink3803.xml"/><Relationship Id="rId239" Type="http://schemas.openxmlformats.org/officeDocument/2006/relationships/image" Target="../media/image3792.png"/><Relationship Id="rId24" Type="http://schemas.openxmlformats.org/officeDocument/2006/relationships/customXml" Target="../ink/ink3706.xml"/><Relationship Id="rId45" Type="http://schemas.openxmlformats.org/officeDocument/2006/relationships/image" Target="../media/image3695.png"/><Relationship Id="rId66" Type="http://schemas.openxmlformats.org/officeDocument/2006/relationships/customXml" Target="../ink/ink3727.xml"/><Relationship Id="rId87" Type="http://schemas.openxmlformats.org/officeDocument/2006/relationships/image" Target="../media/image3716.png"/><Relationship Id="rId110" Type="http://schemas.openxmlformats.org/officeDocument/2006/relationships/customXml" Target="../ink/ink3749.xml"/><Relationship Id="rId131" Type="http://schemas.openxmlformats.org/officeDocument/2006/relationships/image" Target="../media/image3738.png"/><Relationship Id="rId152" Type="http://schemas.openxmlformats.org/officeDocument/2006/relationships/customXml" Target="../ink/ink3770.xml"/><Relationship Id="rId173" Type="http://schemas.openxmlformats.org/officeDocument/2006/relationships/image" Target="../media/image3759.png"/><Relationship Id="rId194" Type="http://schemas.openxmlformats.org/officeDocument/2006/relationships/customXml" Target="../ink/ink3791.xml"/><Relationship Id="rId208" Type="http://schemas.openxmlformats.org/officeDocument/2006/relationships/customXml" Target="../ink/ink3798.xml"/><Relationship Id="rId229" Type="http://schemas.openxmlformats.org/officeDocument/2006/relationships/image" Target="../media/image3787.png"/><Relationship Id="rId14" Type="http://schemas.openxmlformats.org/officeDocument/2006/relationships/customXml" Target="../ink/ink3701.xml"/><Relationship Id="rId35" Type="http://schemas.openxmlformats.org/officeDocument/2006/relationships/image" Target="../media/image3690.png"/><Relationship Id="rId56" Type="http://schemas.openxmlformats.org/officeDocument/2006/relationships/customXml" Target="../ink/ink3722.xml"/><Relationship Id="rId77" Type="http://schemas.openxmlformats.org/officeDocument/2006/relationships/image" Target="../media/image3711.png"/><Relationship Id="rId100" Type="http://schemas.openxmlformats.org/officeDocument/2006/relationships/customXml" Target="../ink/ink3744.xml"/><Relationship Id="rId8" Type="http://schemas.openxmlformats.org/officeDocument/2006/relationships/customXml" Target="../ink/ink3698.xml"/><Relationship Id="rId98" Type="http://schemas.openxmlformats.org/officeDocument/2006/relationships/customXml" Target="../ink/ink3743.xml"/><Relationship Id="rId121" Type="http://schemas.openxmlformats.org/officeDocument/2006/relationships/image" Target="../media/image3733.png"/><Relationship Id="rId142" Type="http://schemas.openxmlformats.org/officeDocument/2006/relationships/customXml" Target="../ink/ink3765.xml"/><Relationship Id="rId163" Type="http://schemas.openxmlformats.org/officeDocument/2006/relationships/image" Target="../media/image3754.png"/><Relationship Id="rId184" Type="http://schemas.openxmlformats.org/officeDocument/2006/relationships/customXml" Target="../ink/ink3786.xml"/><Relationship Id="rId219" Type="http://schemas.openxmlformats.org/officeDocument/2006/relationships/image" Target="../media/image3782.png"/><Relationship Id="rId230" Type="http://schemas.openxmlformats.org/officeDocument/2006/relationships/customXml" Target="../ink/ink3809.xml"/><Relationship Id="rId25" Type="http://schemas.openxmlformats.org/officeDocument/2006/relationships/image" Target="../media/image3685.png"/><Relationship Id="rId46" Type="http://schemas.openxmlformats.org/officeDocument/2006/relationships/customXml" Target="../ink/ink3717.xml"/><Relationship Id="rId67" Type="http://schemas.openxmlformats.org/officeDocument/2006/relationships/image" Target="../media/image3706.png"/><Relationship Id="rId88" Type="http://schemas.openxmlformats.org/officeDocument/2006/relationships/customXml" Target="../ink/ink3738.xml"/><Relationship Id="rId111" Type="http://schemas.openxmlformats.org/officeDocument/2006/relationships/image" Target="../media/image3728.png"/><Relationship Id="rId132" Type="http://schemas.openxmlformats.org/officeDocument/2006/relationships/customXml" Target="../ink/ink3760.xml"/><Relationship Id="rId153" Type="http://schemas.openxmlformats.org/officeDocument/2006/relationships/image" Target="../media/image3749.png"/><Relationship Id="rId174" Type="http://schemas.openxmlformats.org/officeDocument/2006/relationships/customXml" Target="../ink/ink3781.xml"/><Relationship Id="rId195" Type="http://schemas.openxmlformats.org/officeDocument/2006/relationships/image" Target="../media/image3770.png"/><Relationship Id="rId209" Type="http://schemas.openxmlformats.org/officeDocument/2006/relationships/image" Target="../media/image3777.png"/><Relationship Id="rId190" Type="http://schemas.openxmlformats.org/officeDocument/2006/relationships/customXml" Target="../ink/ink3789.xml"/><Relationship Id="rId204" Type="http://schemas.openxmlformats.org/officeDocument/2006/relationships/customXml" Target="../ink/ink3796.xml"/><Relationship Id="rId220" Type="http://schemas.openxmlformats.org/officeDocument/2006/relationships/customXml" Target="../ink/ink3804.xml"/><Relationship Id="rId225" Type="http://schemas.openxmlformats.org/officeDocument/2006/relationships/image" Target="../media/image3785.png"/><Relationship Id="rId15" Type="http://schemas.openxmlformats.org/officeDocument/2006/relationships/image" Target="../media/image3680.png"/><Relationship Id="rId36" Type="http://schemas.openxmlformats.org/officeDocument/2006/relationships/customXml" Target="../ink/ink3712.xml"/><Relationship Id="rId57" Type="http://schemas.openxmlformats.org/officeDocument/2006/relationships/image" Target="../media/image3701.png"/><Relationship Id="rId106" Type="http://schemas.openxmlformats.org/officeDocument/2006/relationships/customXml" Target="../ink/ink3747.xml"/><Relationship Id="rId127" Type="http://schemas.openxmlformats.org/officeDocument/2006/relationships/image" Target="../media/image3736.png"/><Relationship Id="rId10" Type="http://schemas.openxmlformats.org/officeDocument/2006/relationships/customXml" Target="../ink/ink3699.xml"/><Relationship Id="rId31" Type="http://schemas.openxmlformats.org/officeDocument/2006/relationships/image" Target="../media/image3688.png"/><Relationship Id="rId52" Type="http://schemas.openxmlformats.org/officeDocument/2006/relationships/customXml" Target="../ink/ink3720.xml"/><Relationship Id="rId73" Type="http://schemas.openxmlformats.org/officeDocument/2006/relationships/image" Target="../media/image3709.png"/><Relationship Id="rId78" Type="http://schemas.openxmlformats.org/officeDocument/2006/relationships/customXml" Target="../ink/ink3733.xml"/><Relationship Id="rId94" Type="http://schemas.openxmlformats.org/officeDocument/2006/relationships/customXml" Target="../ink/ink3741.xml"/><Relationship Id="rId99" Type="http://schemas.openxmlformats.org/officeDocument/2006/relationships/image" Target="../media/image3722.png"/><Relationship Id="rId101" Type="http://schemas.openxmlformats.org/officeDocument/2006/relationships/image" Target="../media/image3723.png"/><Relationship Id="rId122" Type="http://schemas.openxmlformats.org/officeDocument/2006/relationships/customXml" Target="../ink/ink3755.xml"/><Relationship Id="rId143" Type="http://schemas.openxmlformats.org/officeDocument/2006/relationships/image" Target="../media/image3744.png"/><Relationship Id="rId148" Type="http://schemas.openxmlformats.org/officeDocument/2006/relationships/customXml" Target="../ink/ink3768.xml"/><Relationship Id="rId164" Type="http://schemas.openxmlformats.org/officeDocument/2006/relationships/customXml" Target="../ink/ink3776.xml"/><Relationship Id="rId169" Type="http://schemas.openxmlformats.org/officeDocument/2006/relationships/image" Target="../media/image3757.png"/><Relationship Id="rId185" Type="http://schemas.openxmlformats.org/officeDocument/2006/relationships/image" Target="../media/image3765.png"/><Relationship Id="rId4" Type="http://schemas.openxmlformats.org/officeDocument/2006/relationships/customXml" Target="../ink/ink3696.xml"/><Relationship Id="rId9" Type="http://schemas.openxmlformats.org/officeDocument/2006/relationships/image" Target="../media/image3677.png"/><Relationship Id="rId180" Type="http://schemas.openxmlformats.org/officeDocument/2006/relationships/customXml" Target="../ink/ink3784.xml"/><Relationship Id="rId210" Type="http://schemas.openxmlformats.org/officeDocument/2006/relationships/customXml" Target="../ink/ink3799.xml"/><Relationship Id="rId215" Type="http://schemas.openxmlformats.org/officeDocument/2006/relationships/image" Target="../media/image3780.png"/><Relationship Id="rId236" Type="http://schemas.openxmlformats.org/officeDocument/2006/relationships/customXml" Target="../ink/ink3812.xml"/><Relationship Id="rId26" Type="http://schemas.openxmlformats.org/officeDocument/2006/relationships/customXml" Target="../ink/ink3707.xml"/><Relationship Id="rId231" Type="http://schemas.openxmlformats.org/officeDocument/2006/relationships/image" Target="../media/image3788.png"/><Relationship Id="rId47" Type="http://schemas.openxmlformats.org/officeDocument/2006/relationships/image" Target="../media/image3696.png"/><Relationship Id="rId68" Type="http://schemas.openxmlformats.org/officeDocument/2006/relationships/customXml" Target="../ink/ink3728.xml"/><Relationship Id="rId89" Type="http://schemas.openxmlformats.org/officeDocument/2006/relationships/image" Target="../media/image3717.png"/><Relationship Id="rId112" Type="http://schemas.openxmlformats.org/officeDocument/2006/relationships/customXml" Target="../ink/ink3750.xml"/><Relationship Id="rId133" Type="http://schemas.openxmlformats.org/officeDocument/2006/relationships/image" Target="../media/image3739.png"/><Relationship Id="rId154" Type="http://schemas.openxmlformats.org/officeDocument/2006/relationships/customXml" Target="../ink/ink3771.xml"/><Relationship Id="rId175" Type="http://schemas.openxmlformats.org/officeDocument/2006/relationships/image" Target="../media/image3760.png"/><Relationship Id="rId196" Type="http://schemas.openxmlformats.org/officeDocument/2006/relationships/customXml" Target="../ink/ink3792.xml"/><Relationship Id="rId200" Type="http://schemas.openxmlformats.org/officeDocument/2006/relationships/customXml" Target="../ink/ink3794.xml"/><Relationship Id="rId16" Type="http://schemas.openxmlformats.org/officeDocument/2006/relationships/customXml" Target="../ink/ink3702.xml"/><Relationship Id="rId221" Type="http://schemas.openxmlformats.org/officeDocument/2006/relationships/image" Target="../media/image3783.png"/><Relationship Id="rId37" Type="http://schemas.openxmlformats.org/officeDocument/2006/relationships/image" Target="../media/image3691.png"/><Relationship Id="rId58" Type="http://schemas.openxmlformats.org/officeDocument/2006/relationships/customXml" Target="../ink/ink3723.xml"/><Relationship Id="rId79" Type="http://schemas.openxmlformats.org/officeDocument/2006/relationships/image" Target="../media/image3712.png"/><Relationship Id="rId102" Type="http://schemas.openxmlformats.org/officeDocument/2006/relationships/customXml" Target="../ink/ink3745.xml"/><Relationship Id="rId123" Type="http://schemas.openxmlformats.org/officeDocument/2006/relationships/image" Target="../media/image3734.png"/><Relationship Id="rId144" Type="http://schemas.openxmlformats.org/officeDocument/2006/relationships/customXml" Target="../ink/ink3766.xml"/><Relationship Id="rId90" Type="http://schemas.openxmlformats.org/officeDocument/2006/relationships/customXml" Target="../ink/ink3739.xml"/><Relationship Id="rId165" Type="http://schemas.openxmlformats.org/officeDocument/2006/relationships/image" Target="../media/image3755.png"/><Relationship Id="rId186" Type="http://schemas.openxmlformats.org/officeDocument/2006/relationships/customXml" Target="../ink/ink3787.xml"/><Relationship Id="rId211" Type="http://schemas.openxmlformats.org/officeDocument/2006/relationships/image" Target="../media/image3778.png"/><Relationship Id="rId232" Type="http://schemas.openxmlformats.org/officeDocument/2006/relationships/customXml" Target="../ink/ink3810.xml"/><Relationship Id="rId27" Type="http://schemas.openxmlformats.org/officeDocument/2006/relationships/image" Target="../media/image3686.png"/><Relationship Id="rId48" Type="http://schemas.openxmlformats.org/officeDocument/2006/relationships/customXml" Target="../ink/ink3718.xml"/><Relationship Id="rId69" Type="http://schemas.openxmlformats.org/officeDocument/2006/relationships/image" Target="../media/image3707.png"/><Relationship Id="rId113" Type="http://schemas.openxmlformats.org/officeDocument/2006/relationships/image" Target="../media/image3729.png"/><Relationship Id="rId134" Type="http://schemas.openxmlformats.org/officeDocument/2006/relationships/customXml" Target="../ink/ink3761.xml"/><Relationship Id="rId80" Type="http://schemas.openxmlformats.org/officeDocument/2006/relationships/customXml" Target="../ink/ink3734.xml"/><Relationship Id="rId155" Type="http://schemas.openxmlformats.org/officeDocument/2006/relationships/image" Target="../media/image3750.png"/><Relationship Id="rId176" Type="http://schemas.openxmlformats.org/officeDocument/2006/relationships/customXml" Target="../ink/ink3782.xml"/><Relationship Id="rId197" Type="http://schemas.openxmlformats.org/officeDocument/2006/relationships/image" Target="../media/image3771.png"/><Relationship Id="rId201" Type="http://schemas.openxmlformats.org/officeDocument/2006/relationships/image" Target="../media/image3773.png"/><Relationship Id="rId222" Type="http://schemas.openxmlformats.org/officeDocument/2006/relationships/customXml" Target="../ink/ink3805.xml"/><Relationship Id="rId17" Type="http://schemas.openxmlformats.org/officeDocument/2006/relationships/image" Target="../media/image3681.png"/><Relationship Id="rId38" Type="http://schemas.openxmlformats.org/officeDocument/2006/relationships/customXml" Target="../ink/ink3713.xml"/><Relationship Id="rId59" Type="http://schemas.openxmlformats.org/officeDocument/2006/relationships/image" Target="../media/image3702.png"/><Relationship Id="rId103" Type="http://schemas.openxmlformats.org/officeDocument/2006/relationships/image" Target="../media/image3724.png"/><Relationship Id="rId124" Type="http://schemas.openxmlformats.org/officeDocument/2006/relationships/customXml" Target="../ink/ink3756.xml"/><Relationship Id="rId70" Type="http://schemas.openxmlformats.org/officeDocument/2006/relationships/customXml" Target="../ink/ink3729.xml"/><Relationship Id="rId91" Type="http://schemas.openxmlformats.org/officeDocument/2006/relationships/image" Target="../media/image3718.png"/><Relationship Id="rId145" Type="http://schemas.openxmlformats.org/officeDocument/2006/relationships/image" Target="../media/image3745.png"/><Relationship Id="rId166" Type="http://schemas.openxmlformats.org/officeDocument/2006/relationships/customXml" Target="../ink/ink3777.xml"/><Relationship Id="rId187" Type="http://schemas.openxmlformats.org/officeDocument/2006/relationships/image" Target="../media/image3766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800.xml"/><Relationship Id="rId233" Type="http://schemas.openxmlformats.org/officeDocument/2006/relationships/image" Target="../media/image3789.png"/><Relationship Id="rId28" Type="http://schemas.openxmlformats.org/officeDocument/2006/relationships/customXml" Target="../ink/ink3708.xml"/><Relationship Id="rId49" Type="http://schemas.openxmlformats.org/officeDocument/2006/relationships/image" Target="../media/image3697.png"/><Relationship Id="rId114" Type="http://schemas.openxmlformats.org/officeDocument/2006/relationships/customXml" Target="../ink/ink3751.xml"/><Relationship Id="rId60" Type="http://schemas.openxmlformats.org/officeDocument/2006/relationships/customXml" Target="../ink/ink3724.xml"/><Relationship Id="rId81" Type="http://schemas.openxmlformats.org/officeDocument/2006/relationships/image" Target="../media/image3713.png"/><Relationship Id="rId135" Type="http://schemas.openxmlformats.org/officeDocument/2006/relationships/image" Target="../media/image3740.png"/><Relationship Id="rId156" Type="http://schemas.openxmlformats.org/officeDocument/2006/relationships/customXml" Target="../ink/ink3772.xml"/><Relationship Id="rId177" Type="http://schemas.openxmlformats.org/officeDocument/2006/relationships/image" Target="../media/image3761.png"/><Relationship Id="rId198" Type="http://schemas.openxmlformats.org/officeDocument/2006/relationships/customXml" Target="../ink/ink3793.xml"/><Relationship Id="rId202" Type="http://schemas.openxmlformats.org/officeDocument/2006/relationships/customXml" Target="../ink/ink3795.xml"/><Relationship Id="rId223" Type="http://schemas.openxmlformats.org/officeDocument/2006/relationships/image" Target="../media/image3784.png"/><Relationship Id="rId18" Type="http://schemas.openxmlformats.org/officeDocument/2006/relationships/customXml" Target="../ink/ink3703.xml"/><Relationship Id="rId39" Type="http://schemas.openxmlformats.org/officeDocument/2006/relationships/image" Target="../media/image3692.png"/><Relationship Id="rId50" Type="http://schemas.openxmlformats.org/officeDocument/2006/relationships/customXml" Target="../ink/ink3719.xml"/><Relationship Id="rId104" Type="http://schemas.openxmlformats.org/officeDocument/2006/relationships/customXml" Target="../ink/ink3746.xml"/><Relationship Id="rId125" Type="http://schemas.openxmlformats.org/officeDocument/2006/relationships/image" Target="../media/image3735.png"/><Relationship Id="rId146" Type="http://schemas.openxmlformats.org/officeDocument/2006/relationships/customXml" Target="../ink/ink3767.xml"/><Relationship Id="rId167" Type="http://schemas.openxmlformats.org/officeDocument/2006/relationships/image" Target="../media/image3756.png"/><Relationship Id="rId188" Type="http://schemas.openxmlformats.org/officeDocument/2006/relationships/customXml" Target="../ink/ink3788.xml"/><Relationship Id="rId71" Type="http://schemas.openxmlformats.org/officeDocument/2006/relationships/image" Target="../media/image3708.png"/><Relationship Id="rId92" Type="http://schemas.openxmlformats.org/officeDocument/2006/relationships/customXml" Target="../ink/ink3740.xml"/><Relationship Id="rId213" Type="http://schemas.openxmlformats.org/officeDocument/2006/relationships/image" Target="../media/image3779.png"/><Relationship Id="rId234" Type="http://schemas.openxmlformats.org/officeDocument/2006/relationships/customXml" Target="../ink/ink3811.xml"/><Relationship Id="rId2" Type="http://schemas.openxmlformats.org/officeDocument/2006/relationships/customXml" Target="../ink/ink3695.xml"/><Relationship Id="rId29" Type="http://schemas.openxmlformats.org/officeDocument/2006/relationships/image" Target="../media/image3687.png"/><Relationship Id="rId40" Type="http://schemas.openxmlformats.org/officeDocument/2006/relationships/customXml" Target="../ink/ink3714.xml"/><Relationship Id="rId115" Type="http://schemas.openxmlformats.org/officeDocument/2006/relationships/image" Target="../media/image3730.png"/><Relationship Id="rId136" Type="http://schemas.openxmlformats.org/officeDocument/2006/relationships/customXml" Target="../ink/ink3762.xml"/><Relationship Id="rId157" Type="http://schemas.openxmlformats.org/officeDocument/2006/relationships/image" Target="../media/image3751.png"/><Relationship Id="rId178" Type="http://schemas.openxmlformats.org/officeDocument/2006/relationships/customXml" Target="../ink/ink3783.xml"/><Relationship Id="rId61" Type="http://schemas.openxmlformats.org/officeDocument/2006/relationships/image" Target="../media/image3703.png"/><Relationship Id="rId82" Type="http://schemas.openxmlformats.org/officeDocument/2006/relationships/customXml" Target="../ink/ink3735.xml"/><Relationship Id="rId199" Type="http://schemas.openxmlformats.org/officeDocument/2006/relationships/image" Target="../media/image3772.png"/><Relationship Id="rId203" Type="http://schemas.openxmlformats.org/officeDocument/2006/relationships/image" Target="../media/image3774.png"/><Relationship Id="rId19" Type="http://schemas.openxmlformats.org/officeDocument/2006/relationships/image" Target="../media/image3682.png"/><Relationship Id="rId224" Type="http://schemas.openxmlformats.org/officeDocument/2006/relationships/customXml" Target="../ink/ink3806.xml"/><Relationship Id="rId30" Type="http://schemas.openxmlformats.org/officeDocument/2006/relationships/customXml" Target="../ink/ink3709.xml"/><Relationship Id="rId105" Type="http://schemas.openxmlformats.org/officeDocument/2006/relationships/image" Target="../media/image3725.png"/><Relationship Id="rId126" Type="http://schemas.openxmlformats.org/officeDocument/2006/relationships/customXml" Target="../ink/ink3757.xml"/><Relationship Id="rId147" Type="http://schemas.openxmlformats.org/officeDocument/2006/relationships/image" Target="../media/image3746.png"/><Relationship Id="rId168" Type="http://schemas.openxmlformats.org/officeDocument/2006/relationships/customXml" Target="../ink/ink3778.xml"/><Relationship Id="rId51" Type="http://schemas.openxmlformats.org/officeDocument/2006/relationships/image" Target="../media/image3698.png"/><Relationship Id="rId72" Type="http://schemas.openxmlformats.org/officeDocument/2006/relationships/customXml" Target="../ink/ink3730.xml"/><Relationship Id="rId93" Type="http://schemas.openxmlformats.org/officeDocument/2006/relationships/image" Target="../media/image3719.png"/><Relationship Id="rId189" Type="http://schemas.openxmlformats.org/officeDocument/2006/relationships/image" Target="../media/image3767.png"/><Relationship Id="rId3" Type="http://schemas.openxmlformats.org/officeDocument/2006/relationships/image" Target="../media/image3674.png"/><Relationship Id="rId214" Type="http://schemas.openxmlformats.org/officeDocument/2006/relationships/customXml" Target="../ink/ink3801.xml"/><Relationship Id="rId235" Type="http://schemas.openxmlformats.org/officeDocument/2006/relationships/image" Target="../media/image3790.png"/><Relationship Id="rId116" Type="http://schemas.openxmlformats.org/officeDocument/2006/relationships/customXml" Target="../ink/ink3752.xml"/><Relationship Id="rId137" Type="http://schemas.openxmlformats.org/officeDocument/2006/relationships/image" Target="../media/image3741.png"/><Relationship Id="rId158" Type="http://schemas.openxmlformats.org/officeDocument/2006/relationships/customXml" Target="../ink/ink3773.xml"/><Relationship Id="rId20" Type="http://schemas.openxmlformats.org/officeDocument/2006/relationships/customXml" Target="../ink/ink3704.xml"/><Relationship Id="rId41" Type="http://schemas.openxmlformats.org/officeDocument/2006/relationships/image" Target="../media/image3693.png"/><Relationship Id="rId62" Type="http://schemas.openxmlformats.org/officeDocument/2006/relationships/customXml" Target="../ink/ink3725.xml"/><Relationship Id="rId83" Type="http://schemas.openxmlformats.org/officeDocument/2006/relationships/image" Target="../media/image3714.png"/><Relationship Id="rId179" Type="http://schemas.openxmlformats.org/officeDocument/2006/relationships/image" Target="../media/image37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5.png"/><Relationship Id="rId13" Type="http://schemas.openxmlformats.org/officeDocument/2006/relationships/customXml" Target="../ink/ink3819.xml"/><Relationship Id="rId18" Type="http://schemas.openxmlformats.org/officeDocument/2006/relationships/image" Target="../media/image3800.png"/><Relationship Id="rId3" Type="http://schemas.openxmlformats.org/officeDocument/2006/relationships/customXml" Target="../ink/ink3814.xml"/><Relationship Id="rId21" Type="http://schemas.openxmlformats.org/officeDocument/2006/relationships/customXml" Target="../ink/ink3823.xml"/><Relationship Id="rId7" Type="http://schemas.openxmlformats.org/officeDocument/2006/relationships/customXml" Target="../ink/ink3816.xml"/><Relationship Id="rId12" Type="http://schemas.openxmlformats.org/officeDocument/2006/relationships/image" Target="../media/image3797.png"/><Relationship Id="rId17" Type="http://schemas.openxmlformats.org/officeDocument/2006/relationships/customXml" Target="../ink/ink3821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99.png"/><Relationship Id="rId20" Type="http://schemas.openxmlformats.org/officeDocument/2006/relationships/image" Target="../media/image380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794.png"/><Relationship Id="rId11" Type="http://schemas.openxmlformats.org/officeDocument/2006/relationships/customXml" Target="../ink/ink3818.xml"/><Relationship Id="rId5" Type="http://schemas.openxmlformats.org/officeDocument/2006/relationships/customXml" Target="../ink/ink3815.xml"/><Relationship Id="rId15" Type="http://schemas.openxmlformats.org/officeDocument/2006/relationships/customXml" Target="../ink/ink3820.xml"/><Relationship Id="rId10" Type="http://schemas.openxmlformats.org/officeDocument/2006/relationships/image" Target="../media/image3796.png"/><Relationship Id="rId19" Type="http://schemas.openxmlformats.org/officeDocument/2006/relationships/customXml" Target="../ink/ink3822.xml"/><Relationship Id="rId4" Type="http://schemas.openxmlformats.org/officeDocument/2006/relationships/image" Target="../media/image3793.png"/><Relationship Id="rId9" Type="http://schemas.openxmlformats.org/officeDocument/2006/relationships/customXml" Target="../ink/ink3817.xml"/><Relationship Id="rId14" Type="http://schemas.openxmlformats.org/officeDocument/2006/relationships/image" Target="../media/image3798.png"/><Relationship Id="rId22" Type="http://schemas.openxmlformats.org/officeDocument/2006/relationships/image" Target="../media/image3802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60.png"/><Relationship Id="rId21" Type="http://schemas.openxmlformats.org/officeDocument/2006/relationships/image" Target="../media/image3812.png"/><Relationship Id="rId42" Type="http://schemas.openxmlformats.org/officeDocument/2006/relationships/customXml" Target="../ink/ink3844.xml"/><Relationship Id="rId63" Type="http://schemas.openxmlformats.org/officeDocument/2006/relationships/image" Target="../media/image3833.png"/><Relationship Id="rId84" Type="http://schemas.openxmlformats.org/officeDocument/2006/relationships/customXml" Target="../ink/ink3865.xml"/><Relationship Id="rId138" Type="http://schemas.openxmlformats.org/officeDocument/2006/relationships/customXml" Target="../ink/ink3892.xml"/><Relationship Id="rId159" Type="http://schemas.openxmlformats.org/officeDocument/2006/relationships/image" Target="../media/image3881.png"/><Relationship Id="rId170" Type="http://schemas.openxmlformats.org/officeDocument/2006/relationships/customXml" Target="../ink/ink3908.xml"/><Relationship Id="rId191" Type="http://schemas.openxmlformats.org/officeDocument/2006/relationships/image" Target="../media/image3897.png"/><Relationship Id="rId205" Type="http://schemas.openxmlformats.org/officeDocument/2006/relationships/image" Target="../media/image3904.png"/><Relationship Id="rId107" Type="http://schemas.openxmlformats.org/officeDocument/2006/relationships/image" Target="../media/image3855.png"/><Relationship Id="rId11" Type="http://schemas.openxmlformats.org/officeDocument/2006/relationships/image" Target="../media/image3807.png"/><Relationship Id="rId32" Type="http://schemas.openxmlformats.org/officeDocument/2006/relationships/customXml" Target="../ink/ink3839.xml"/><Relationship Id="rId53" Type="http://schemas.openxmlformats.org/officeDocument/2006/relationships/image" Target="../media/image3828.png"/><Relationship Id="rId74" Type="http://schemas.openxmlformats.org/officeDocument/2006/relationships/customXml" Target="../ink/ink3860.xml"/><Relationship Id="rId128" Type="http://schemas.openxmlformats.org/officeDocument/2006/relationships/customXml" Target="../ink/ink3887.xml"/><Relationship Id="rId149" Type="http://schemas.openxmlformats.org/officeDocument/2006/relationships/image" Target="../media/image3876.png"/><Relationship Id="rId5" Type="http://schemas.openxmlformats.org/officeDocument/2006/relationships/image" Target="../media/image3804.png"/><Relationship Id="rId95" Type="http://schemas.openxmlformats.org/officeDocument/2006/relationships/image" Target="../media/image3849.png"/><Relationship Id="rId160" Type="http://schemas.openxmlformats.org/officeDocument/2006/relationships/customXml" Target="../ink/ink3903.xml"/><Relationship Id="rId181" Type="http://schemas.openxmlformats.org/officeDocument/2006/relationships/image" Target="../media/image3892.png"/><Relationship Id="rId216" Type="http://schemas.openxmlformats.org/officeDocument/2006/relationships/customXml" Target="../ink/ink3931.xml"/><Relationship Id="rId22" Type="http://schemas.openxmlformats.org/officeDocument/2006/relationships/customXml" Target="../ink/ink3834.xml"/><Relationship Id="rId43" Type="http://schemas.openxmlformats.org/officeDocument/2006/relationships/image" Target="../media/image3823.png"/><Relationship Id="rId64" Type="http://schemas.openxmlformats.org/officeDocument/2006/relationships/customXml" Target="../ink/ink3855.xml"/><Relationship Id="rId118" Type="http://schemas.openxmlformats.org/officeDocument/2006/relationships/customXml" Target="../ink/ink3882.xml"/><Relationship Id="rId139" Type="http://schemas.openxmlformats.org/officeDocument/2006/relationships/image" Target="../media/image3871.png"/><Relationship Id="rId85" Type="http://schemas.openxmlformats.org/officeDocument/2006/relationships/image" Target="../media/image3844.png"/><Relationship Id="rId150" Type="http://schemas.openxmlformats.org/officeDocument/2006/relationships/customXml" Target="../ink/ink3898.xml"/><Relationship Id="rId171" Type="http://schemas.openxmlformats.org/officeDocument/2006/relationships/image" Target="../media/image3887.png"/><Relationship Id="rId192" Type="http://schemas.openxmlformats.org/officeDocument/2006/relationships/customXml" Target="../ink/ink3919.xml"/><Relationship Id="rId206" Type="http://schemas.openxmlformats.org/officeDocument/2006/relationships/customXml" Target="../ink/ink3926.xml"/><Relationship Id="rId12" Type="http://schemas.openxmlformats.org/officeDocument/2006/relationships/customXml" Target="../ink/ink3829.xml"/><Relationship Id="rId33" Type="http://schemas.openxmlformats.org/officeDocument/2006/relationships/image" Target="../media/image3818.png"/><Relationship Id="rId108" Type="http://schemas.openxmlformats.org/officeDocument/2006/relationships/customXml" Target="../ink/ink3877.xml"/><Relationship Id="rId129" Type="http://schemas.openxmlformats.org/officeDocument/2006/relationships/image" Target="../media/image3866.png"/><Relationship Id="rId54" Type="http://schemas.openxmlformats.org/officeDocument/2006/relationships/customXml" Target="../ink/ink3850.xml"/><Relationship Id="rId75" Type="http://schemas.openxmlformats.org/officeDocument/2006/relationships/image" Target="../media/image3839.png"/><Relationship Id="rId96" Type="http://schemas.openxmlformats.org/officeDocument/2006/relationships/customXml" Target="../ink/ink3871.xml"/><Relationship Id="rId140" Type="http://schemas.openxmlformats.org/officeDocument/2006/relationships/customXml" Target="../ink/ink3893.xml"/><Relationship Id="rId161" Type="http://schemas.openxmlformats.org/officeDocument/2006/relationships/image" Target="../media/image3882.png"/><Relationship Id="rId182" Type="http://schemas.openxmlformats.org/officeDocument/2006/relationships/customXml" Target="../ink/ink3914.xml"/><Relationship Id="rId217" Type="http://schemas.openxmlformats.org/officeDocument/2006/relationships/image" Target="../media/image3910.png"/><Relationship Id="rId6" Type="http://schemas.openxmlformats.org/officeDocument/2006/relationships/customXml" Target="../ink/ink3826.xml"/><Relationship Id="rId23" Type="http://schemas.openxmlformats.org/officeDocument/2006/relationships/image" Target="../media/image3813.png"/><Relationship Id="rId119" Type="http://schemas.openxmlformats.org/officeDocument/2006/relationships/image" Target="../media/image3861.png"/><Relationship Id="rId44" Type="http://schemas.openxmlformats.org/officeDocument/2006/relationships/customXml" Target="../ink/ink3845.xml"/><Relationship Id="rId65" Type="http://schemas.openxmlformats.org/officeDocument/2006/relationships/image" Target="../media/image3834.png"/><Relationship Id="rId86" Type="http://schemas.openxmlformats.org/officeDocument/2006/relationships/customXml" Target="../ink/ink3866.xml"/><Relationship Id="rId130" Type="http://schemas.openxmlformats.org/officeDocument/2006/relationships/customXml" Target="../ink/ink3888.xml"/><Relationship Id="rId151" Type="http://schemas.openxmlformats.org/officeDocument/2006/relationships/image" Target="../media/image3877.png"/><Relationship Id="rId172" Type="http://schemas.openxmlformats.org/officeDocument/2006/relationships/customXml" Target="../ink/ink3909.xml"/><Relationship Id="rId193" Type="http://schemas.openxmlformats.org/officeDocument/2006/relationships/image" Target="../media/image3898.png"/><Relationship Id="rId207" Type="http://schemas.openxmlformats.org/officeDocument/2006/relationships/image" Target="../media/image3905.png"/><Relationship Id="rId13" Type="http://schemas.openxmlformats.org/officeDocument/2006/relationships/image" Target="../media/image3808.png"/><Relationship Id="rId109" Type="http://schemas.openxmlformats.org/officeDocument/2006/relationships/image" Target="../media/image3856.png"/><Relationship Id="rId34" Type="http://schemas.openxmlformats.org/officeDocument/2006/relationships/customXml" Target="../ink/ink3840.xml"/><Relationship Id="rId55" Type="http://schemas.openxmlformats.org/officeDocument/2006/relationships/image" Target="../media/image3829.png"/><Relationship Id="rId76" Type="http://schemas.openxmlformats.org/officeDocument/2006/relationships/customXml" Target="../ink/ink3861.xml"/><Relationship Id="rId97" Type="http://schemas.openxmlformats.org/officeDocument/2006/relationships/image" Target="../media/image3850.png"/><Relationship Id="rId120" Type="http://schemas.openxmlformats.org/officeDocument/2006/relationships/customXml" Target="../ink/ink3883.xml"/><Relationship Id="rId141" Type="http://schemas.openxmlformats.org/officeDocument/2006/relationships/image" Target="../media/image3872.png"/><Relationship Id="rId7" Type="http://schemas.openxmlformats.org/officeDocument/2006/relationships/image" Target="../media/image3805.png"/><Relationship Id="rId162" Type="http://schemas.openxmlformats.org/officeDocument/2006/relationships/customXml" Target="../ink/ink3904.xml"/><Relationship Id="rId183" Type="http://schemas.openxmlformats.org/officeDocument/2006/relationships/image" Target="../media/image3893.png"/><Relationship Id="rId218" Type="http://schemas.openxmlformats.org/officeDocument/2006/relationships/customXml" Target="../ink/ink3932.xml"/><Relationship Id="rId24" Type="http://schemas.openxmlformats.org/officeDocument/2006/relationships/customXml" Target="../ink/ink3835.xml"/><Relationship Id="rId45" Type="http://schemas.openxmlformats.org/officeDocument/2006/relationships/image" Target="../media/image3824.png"/><Relationship Id="rId66" Type="http://schemas.openxmlformats.org/officeDocument/2006/relationships/customXml" Target="../ink/ink3856.xml"/><Relationship Id="rId87" Type="http://schemas.openxmlformats.org/officeDocument/2006/relationships/image" Target="../media/image3845.png"/><Relationship Id="rId110" Type="http://schemas.openxmlformats.org/officeDocument/2006/relationships/customXml" Target="../ink/ink3878.xml"/><Relationship Id="rId131" Type="http://schemas.openxmlformats.org/officeDocument/2006/relationships/image" Target="../media/image3867.png"/><Relationship Id="rId152" Type="http://schemas.openxmlformats.org/officeDocument/2006/relationships/customXml" Target="../ink/ink3899.xml"/><Relationship Id="rId173" Type="http://schemas.openxmlformats.org/officeDocument/2006/relationships/image" Target="../media/image3888.png"/><Relationship Id="rId194" Type="http://schemas.openxmlformats.org/officeDocument/2006/relationships/customXml" Target="../ink/ink3920.xml"/><Relationship Id="rId208" Type="http://schemas.openxmlformats.org/officeDocument/2006/relationships/customXml" Target="../ink/ink3927.xml"/><Relationship Id="rId14" Type="http://schemas.openxmlformats.org/officeDocument/2006/relationships/customXml" Target="../ink/ink3830.xml"/><Relationship Id="rId30" Type="http://schemas.openxmlformats.org/officeDocument/2006/relationships/customXml" Target="../ink/ink3838.xml"/><Relationship Id="rId35" Type="http://schemas.openxmlformats.org/officeDocument/2006/relationships/image" Target="../media/image3819.png"/><Relationship Id="rId56" Type="http://schemas.openxmlformats.org/officeDocument/2006/relationships/customXml" Target="../ink/ink3851.xml"/><Relationship Id="rId77" Type="http://schemas.openxmlformats.org/officeDocument/2006/relationships/image" Target="../media/image3840.png"/><Relationship Id="rId100" Type="http://schemas.openxmlformats.org/officeDocument/2006/relationships/customXml" Target="../ink/ink3873.xml"/><Relationship Id="rId105" Type="http://schemas.openxmlformats.org/officeDocument/2006/relationships/image" Target="../media/image3854.png"/><Relationship Id="rId126" Type="http://schemas.openxmlformats.org/officeDocument/2006/relationships/customXml" Target="../ink/ink3886.xml"/><Relationship Id="rId147" Type="http://schemas.openxmlformats.org/officeDocument/2006/relationships/image" Target="../media/image3875.png"/><Relationship Id="rId168" Type="http://schemas.openxmlformats.org/officeDocument/2006/relationships/customXml" Target="../ink/ink3907.xml"/><Relationship Id="rId8" Type="http://schemas.openxmlformats.org/officeDocument/2006/relationships/customXml" Target="../ink/ink3827.xml"/><Relationship Id="rId51" Type="http://schemas.openxmlformats.org/officeDocument/2006/relationships/image" Target="../media/image3827.png"/><Relationship Id="rId72" Type="http://schemas.openxmlformats.org/officeDocument/2006/relationships/customXml" Target="../ink/ink3859.xml"/><Relationship Id="rId93" Type="http://schemas.openxmlformats.org/officeDocument/2006/relationships/image" Target="../media/image3848.png"/><Relationship Id="rId98" Type="http://schemas.openxmlformats.org/officeDocument/2006/relationships/customXml" Target="../ink/ink3872.xml"/><Relationship Id="rId121" Type="http://schemas.openxmlformats.org/officeDocument/2006/relationships/image" Target="../media/image3862.png"/><Relationship Id="rId142" Type="http://schemas.openxmlformats.org/officeDocument/2006/relationships/customXml" Target="../ink/ink3894.xml"/><Relationship Id="rId163" Type="http://schemas.openxmlformats.org/officeDocument/2006/relationships/image" Target="../media/image3883.png"/><Relationship Id="rId184" Type="http://schemas.openxmlformats.org/officeDocument/2006/relationships/customXml" Target="../ink/ink3915.xml"/><Relationship Id="rId189" Type="http://schemas.openxmlformats.org/officeDocument/2006/relationships/image" Target="../media/image3896.png"/><Relationship Id="rId219" Type="http://schemas.openxmlformats.org/officeDocument/2006/relationships/image" Target="../media/image3911.png"/><Relationship Id="rId3" Type="http://schemas.openxmlformats.org/officeDocument/2006/relationships/image" Target="../media/image3803.png"/><Relationship Id="rId214" Type="http://schemas.openxmlformats.org/officeDocument/2006/relationships/customXml" Target="../ink/ink3930.xml"/><Relationship Id="rId25" Type="http://schemas.openxmlformats.org/officeDocument/2006/relationships/image" Target="../media/image3814.png"/><Relationship Id="rId46" Type="http://schemas.openxmlformats.org/officeDocument/2006/relationships/customXml" Target="../ink/ink3846.xml"/><Relationship Id="rId67" Type="http://schemas.openxmlformats.org/officeDocument/2006/relationships/image" Target="../media/image3835.png"/><Relationship Id="rId116" Type="http://schemas.openxmlformats.org/officeDocument/2006/relationships/customXml" Target="../ink/ink3881.xml"/><Relationship Id="rId137" Type="http://schemas.openxmlformats.org/officeDocument/2006/relationships/image" Target="../media/image3870.png"/><Relationship Id="rId158" Type="http://schemas.openxmlformats.org/officeDocument/2006/relationships/customXml" Target="../ink/ink3902.xml"/><Relationship Id="rId20" Type="http://schemas.openxmlformats.org/officeDocument/2006/relationships/customXml" Target="../ink/ink3833.xml"/><Relationship Id="rId41" Type="http://schemas.openxmlformats.org/officeDocument/2006/relationships/image" Target="../media/image3822.png"/><Relationship Id="rId62" Type="http://schemas.openxmlformats.org/officeDocument/2006/relationships/customXml" Target="../ink/ink3854.xml"/><Relationship Id="rId83" Type="http://schemas.openxmlformats.org/officeDocument/2006/relationships/image" Target="../media/image3843.png"/><Relationship Id="rId88" Type="http://schemas.openxmlformats.org/officeDocument/2006/relationships/customXml" Target="../ink/ink3867.xml"/><Relationship Id="rId111" Type="http://schemas.openxmlformats.org/officeDocument/2006/relationships/image" Target="../media/image3857.png"/><Relationship Id="rId132" Type="http://schemas.openxmlformats.org/officeDocument/2006/relationships/customXml" Target="../ink/ink3889.xml"/><Relationship Id="rId153" Type="http://schemas.openxmlformats.org/officeDocument/2006/relationships/image" Target="../media/image3878.png"/><Relationship Id="rId174" Type="http://schemas.openxmlformats.org/officeDocument/2006/relationships/customXml" Target="../ink/ink3910.xml"/><Relationship Id="rId179" Type="http://schemas.openxmlformats.org/officeDocument/2006/relationships/image" Target="../media/image3891.png"/><Relationship Id="rId195" Type="http://schemas.openxmlformats.org/officeDocument/2006/relationships/image" Target="../media/image3899.png"/><Relationship Id="rId209" Type="http://schemas.openxmlformats.org/officeDocument/2006/relationships/image" Target="../media/image3906.png"/><Relationship Id="rId190" Type="http://schemas.openxmlformats.org/officeDocument/2006/relationships/customXml" Target="../ink/ink3918.xml"/><Relationship Id="rId204" Type="http://schemas.openxmlformats.org/officeDocument/2006/relationships/customXml" Target="../ink/ink3925.xml"/><Relationship Id="rId15" Type="http://schemas.openxmlformats.org/officeDocument/2006/relationships/image" Target="../media/image3809.png"/><Relationship Id="rId36" Type="http://schemas.openxmlformats.org/officeDocument/2006/relationships/customXml" Target="../ink/ink3841.xml"/><Relationship Id="rId57" Type="http://schemas.openxmlformats.org/officeDocument/2006/relationships/image" Target="../media/image3830.png"/><Relationship Id="rId106" Type="http://schemas.openxmlformats.org/officeDocument/2006/relationships/customXml" Target="../ink/ink3876.xml"/><Relationship Id="rId127" Type="http://schemas.openxmlformats.org/officeDocument/2006/relationships/image" Target="../media/image3865.png"/><Relationship Id="rId10" Type="http://schemas.openxmlformats.org/officeDocument/2006/relationships/customXml" Target="../ink/ink3828.xml"/><Relationship Id="rId31" Type="http://schemas.openxmlformats.org/officeDocument/2006/relationships/image" Target="../media/image3817.png"/><Relationship Id="rId52" Type="http://schemas.openxmlformats.org/officeDocument/2006/relationships/customXml" Target="../ink/ink3849.xml"/><Relationship Id="rId73" Type="http://schemas.openxmlformats.org/officeDocument/2006/relationships/image" Target="../media/image3838.png"/><Relationship Id="rId78" Type="http://schemas.openxmlformats.org/officeDocument/2006/relationships/customXml" Target="../ink/ink3862.xml"/><Relationship Id="rId94" Type="http://schemas.openxmlformats.org/officeDocument/2006/relationships/customXml" Target="../ink/ink3870.xml"/><Relationship Id="rId99" Type="http://schemas.openxmlformats.org/officeDocument/2006/relationships/image" Target="../media/image3851.png"/><Relationship Id="rId101" Type="http://schemas.openxmlformats.org/officeDocument/2006/relationships/image" Target="../media/image3852.png"/><Relationship Id="rId122" Type="http://schemas.openxmlformats.org/officeDocument/2006/relationships/customXml" Target="../ink/ink3884.xml"/><Relationship Id="rId143" Type="http://schemas.openxmlformats.org/officeDocument/2006/relationships/image" Target="../media/image3873.png"/><Relationship Id="rId148" Type="http://schemas.openxmlformats.org/officeDocument/2006/relationships/customXml" Target="../ink/ink3897.xml"/><Relationship Id="rId164" Type="http://schemas.openxmlformats.org/officeDocument/2006/relationships/customXml" Target="../ink/ink3905.xml"/><Relationship Id="rId169" Type="http://schemas.openxmlformats.org/officeDocument/2006/relationships/image" Target="../media/image3886.png"/><Relationship Id="rId185" Type="http://schemas.openxmlformats.org/officeDocument/2006/relationships/image" Target="../media/image3894.png"/><Relationship Id="rId4" Type="http://schemas.openxmlformats.org/officeDocument/2006/relationships/customXml" Target="../ink/ink3825.xml"/><Relationship Id="rId9" Type="http://schemas.openxmlformats.org/officeDocument/2006/relationships/image" Target="../media/image3806.png"/><Relationship Id="rId180" Type="http://schemas.openxmlformats.org/officeDocument/2006/relationships/customXml" Target="../ink/ink3913.xml"/><Relationship Id="rId210" Type="http://schemas.openxmlformats.org/officeDocument/2006/relationships/customXml" Target="../ink/ink3928.xml"/><Relationship Id="rId215" Type="http://schemas.openxmlformats.org/officeDocument/2006/relationships/image" Target="../media/image3909.png"/><Relationship Id="rId26" Type="http://schemas.openxmlformats.org/officeDocument/2006/relationships/customXml" Target="../ink/ink3836.xml"/><Relationship Id="rId47" Type="http://schemas.openxmlformats.org/officeDocument/2006/relationships/image" Target="../media/image3825.png"/><Relationship Id="rId68" Type="http://schemas.openxmlformats.org/officeDocument/2006/relationships/customXml" Target="../ink/ink3857.xml"/><Relationship Id="rId89" Type="http://schemas.openxmlformats.org/officeDocument/2006/relationships/image" Target="../media/image3846.png"/><Relationship Id="rId112" Type="http://schemas.openxmlformats.org/officeDocument/2006/relationships/customXml" Target="../ink/ink3879.xml"/><Relationship Id="rId133" Type="http://schemas.openxmlformats.org/officeDocument/2006/relationships/image" Target="../media/image3868.png"/><Relationship Id="rId154" Type="http://schemas.openxmlformats.org/officeDocument/2006/relationships/customXml" Target="../ink/ink3900.xml"/><Relationship Id="rId175" Type="http://schemas.openxmlformats.org/officeDocument/2006/relationships/image" Target="../media/image3889.png"/><Relationship Id="rId196" Type="http://schemas.openxmlformats.org/officeDocument/2006/relationships/customXml" Target="../ink/ink3921.xml"/><Relationship Id="rId200" Type="http://schemas.openxmlformats.org/officeDocument/2006/relationships/customXml" Target="../ink/ink3923.xml"/><Relationship Id="rId16" Type="http://schemas.openxmlformats.org/officeDocument/2006/relationships/customXml" Target="../ink/ink3831.xml"/><Relationship Id="rId37" Type="http://schemas.openxmlformats.org/officeDocument/2006/relationships/image" Target="../media/image3820.png"/><Relationship Id="rId58" Type="http://schemas.openxmlformats.org/officeDocument/2006/relationships/customXml" Target="../ink/ink3852.xml"/><Relationship Id="rId79" Type="http://schemas.openxmlformats.org/officeDocument/2006/relationships/image" Target="../media/image3841.png"/><Relationship Id="rId102" Type="http://schemas.openxmlformats.org/officeDocument/2006/relationships/customXml" Target="../ink/ink3874.xml"/><Relationship Id="rId123" Type="http://schemas.openxmlformats.org/officeDocument/2006/relationships/image" Target="../media/image3863.png"/><Relationship Id="rId144" Type="http://schemas.openxmlformats.org/officeDocument/2006/relationships/customXml" Target="../ink/ink3895.xml"/><Relationship Id="rId90" Type="http://schemas.openxmlformats.org/officeDocument/2006/relationships/customXml" Target="../ink/ink3868.xml"/><Relationship Id="rId165" Type="http://schemas.openxmlformats.org/officeDocument/2006/relationships/image" Target="../media/image3884.png"/><Relationship Id="rId186" Type="http://schemas.openxmlformats.org/officeDocument/2006/relationships/customXml" Target="../ink/ink3916.xml"/><Relationship Id="rId211" Type="http://schemas.openxmlformats.org/officeDocument/2006/relationships/image" Target="../media/image3907.png"/><Relationship Id="rId27" Type="http://schemas.openxmlformats.org/officeDocument/2006/relationships/image" Target="../media/image3815.png"/><Relationship Id="rId48" Type="http://schemas.openxmlformats.org/officeDocument/2006/relationships/customXml" Target="../ink/ink3847.xml"/><Relationship Id="rId69" Type="http://schemas.openxmlformats.org/officeDocument/2006/relationships/image" Target="../media/image3836.png"/><Relationship Id="rId113" Type="http://schemas.openxmlformats.org/officeDocument/2006/relationships/image" Target="../media/image3858.png"/><Relationship Id="rId134" Type="http://schemas.openxmlformats.org/officeDocument/2006/relationships/customXml" Target="../ink/ink3890.xml"/><Relationship Id="rId80" Type="http://schemas.openxmlformats.org/officeDocument/2006/relationships/customXml" Target="../ink/ink3863.xml"/><Relationship Id="rId155" Type="http://schemas.openxmlformats.org/officeDocument/2006/relationships/image" Target="../media/image3879.png"/><Relationship Id="rId176" Type="http://schemas.openxmlformats.org/officeDocument/2006/relationships/customXml" Target="../ink/ink3911.xml"/><Relationship Id="rId197" Type="http://schemas.openxmlformats.org/officeDocument/2006/relationships/image" Target="../media/image3900.png"/><Relationship Id="rId201" Type="http://schemas.openxmlformats.org/officeDocument/2006/relationships/image" Target="../media/image3902.png"/><Relationship Id="rId17" Type="http://schemas.openxmlformats.org/officeDocument/2006/relationships/image" Target="../media/image3810.png"/><Relationship Id="rId38" Type="http://schemas.openxmlformats.org/officeDocument/2006/relationships/customXml" Target="../ink/ink3842.xml"/><Relationship Id="rId59" Type="http://schemas.openxmlformats.org/officeDocument/2006/relationships/image" Target="../media/image3831.png"/><Relationship Id="rId103" Type="http://schemas.openxmlformats.org/officeDocument/2006/relationships/image" Target="../media/image3853.png"/><Relationship Id="rId124" Type="http://schemas.openxmlformats.org/officeDocument/2006/relationships/customXml" Target="../ink/ink3885.xml"/><Relationship Id="rId70" Type="http://schemas.openxmlformats.org/officeDocument/2006/relationships/customXml" Target="../ink/ink3858.xml"/><Relationship Id="rId91" Type="http://schemas.openxmlformats.org/officeDocument/2006/relationships/image" Target="../media/image3847.png"/><Relationship Id="rId145" Type="http://schemas.openxmlformats.org/officeDocument/2006/relationships/image" Target="../media/image3874.png"/><Relationship Id="rId166" Type="http://schemas.openxmlformats.org/officeDocument/2006/relationships/customXml" Target="../ink/ink3906.xml"/><Relationship Id="rId187" Type="http://schemas.openxmlformats.org/officeDocument/2006/relationships/image" Target="../media/image3895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3929.xml"/><Relationship Id="rId28" Type="http://schemas.openxmlformats.org/officeDocument/2006/relationships/customXml" Target="../ink/ink3837.xml"/><Relationship Id="rId49" Type="http://schemas.openxmlformats.org/officeDocument/2006/relationships/image" Target="../media/image3826.png"/><Relationship Id="rId114" Type="http://schemas.openxmlformats.org/officeDocument/2006/relationships/customXml" Target="../ink/ink3880.xml"/><Relationship Id="rId60" Type="http://schemas.openxmlformats.org/officeDocument/2006/relationships/customXml" Target="../ink/ink3853.xml"/><Relationship Id="rId81" Type="http://schemas.openxmlformats.org/officeDocument/2006/relationships/image" Target="../media/image3842.png"/><Relationship Id="rId135" Type="http://schemas.openxmlformats.org/officeDocument/2006/relationships/image" Target="../media/image3869.png"/><Relationship Id="rId156" Type="http://schemas.openxmlformats.org/officeDocument/2006/relationships/customXml" Target="../ink/ink3901.xml"/><Relationship Id="rId177" Type="http://schemas.openxmlformats.org/officeDocument/2006/relationships/image" Target="../media/image3890.png"/><Relationship Id="rId198" Type="http://schemas.openxmlformats.org/officeDocument/2006/relationships/customXml" Target="../ink/ink3922.xml"/><Relationship Id="rId202" Type="http://schemas.openxmlformats.org/officeDocument/2006/relationships/customXml" Target="../ink/ink3924.xml"/><Relationship Id="rId18" Type="http://schemas.openxmlformats.org/officeDocument/2006/relationships/customXml" Target="../ink/ink3832.xml"/><Relationship Id="rId39" Type="http://schemas.openxmlformats.org/officeDocument/2006/relationships/image" Target="../media/image3821.png"/><Relationship Id="rId50" Type="http://schemas.openxmlformats.org/officeDocument/2006/relationships/customXml" Target="../ink/ink3848.xml"/><Relationship Id="rId104" Type="http://schemas.openxmlformats.org/officeDocument/2006/relationships/customXml" Target="../ink/ink3875.xml"/><Relationship Id="rId125" Type="http://schemas.openxmlformats.org/officeDocument/2006/relationships/image" Target="../media/image3864.png"/><Relationship Id="rId146" Type="http://schemas.openxmlformats.org/officeDocument/2006/relationships/customXml" Target="../ink/ink3896.xml"/><Relationship Id="rId167" Type="http://schemas.openxmlformats.org/officeDocument/2006/relationships/image" Target="../media/image3885.png"/><Relationship Id="rId188" Type="http://schemas.openxmlformats.org/officeDocument/2006/relationships/customXml" Target="../ink/ink3917.xml"/><Relationship Id="rId71" Type="http://schemas.openxmlformats.org/officeDocument/2006/relationships/image" Target="../media/image3837.png"/><Relationship Id="rId92" Type="http://schemas.openxmlformats.org/officeDocument/2006/relationships/customXml" Target="../ink/ink3869.xml"/><Relationship Id="rId213" Type="http://schemas.openxmlformats.org/officeDocument/2006/relationships/image" Target="../media/image3908.png"/><Relationship Id="rId2" Type="http://schemas.openxmlformats.org/officeDocument/2006/relationships/customXml" Target="../ink/ink3824.xml"/><Relationship Id="rId29" Type="http://schemas.openxmlformats.org/officeDocument/2006/relationships/image" Target="../media/image3816.png"/><Relationship Id="rId40" Type="http://schemas.openxmlformats.org/officeDocument/2006/relationships/customXml" Target="../ink/ink3843.xml"/><Relationship Id="rId115" Type="http://schemas.openxmlformats.org/officeDocument/2006/relationships/image" Target="../media/image3859.png"/><Relationship Id="rId136" Type="http://schemas.openxmlformats.org/officeDocument/2006/relationships/customXml" Target="../ink/ink3891.xml"/><Relationship Id="rId157" Type="http://schemas.openxmlformats.org/officeDocument/2006/relationships/image" Target="../media/image3880.png"/><Relationship Id="rId178" Type="http://schemas.openxmlformats.org/officeDocument/2006/relationships/customXml" Target="../ink/ink3912.xml"/><Relationship Id="rId61" Type="http://schemas.openxmlformats.org/officeDocument/2006/relationships/image" Target="../media/image3832.png"/><Relationship Id="rId82" Type="http://schemas.openxmlformats.org/officeDocument/2006/relationships/customXml" Target="../ink/ink3864.xml"/><Relationship Id="rId199" Type="http://schemas.openxmlformats.org/officeDocument/2006/relationships/image" Target="../media/image3901.png"/><Relationship Id="rId203" Type="http://schemas.openxmlformats.org/officeDocument/2006/relationships/image" Target="../media/image3903.png"/><Relationship Id="rId19" Type="http://schemas.openxmlformats.org/officeDocument/2006/relationships/image" Target="../media/image38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2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55.xml"/><Relationship Id="rId63" Type="http://schemas.openxmlformats.org/officeDocument/2006/relationships/image" Target="../media/image68.png"/><Relationship Id="rId84" Type="http://schemas.openxmlformats.org/officeDocument/2006/relationships/customXml" Target="../ink/ink76.xml"/><Relationship Id="rId138" Type="http://schemas.openxmlformats.org/officeDocument/2006/relationships/customXml" Target="../ink/ink103.xml"/><Relationship Id="rId159" Type="http://schemas.openxmlformats.org/officeDocument/2006/relationships/image" Target="../media/image116.png"/><Relationship Id="rId170" Type="http://schemas.openxmlformats.org/officeDocument/2006/relationships/customXml" Target="../ink/ink119.xml"/><Relationship Id="rId191" Type="http://schemas.openxmlformats.org/officeDocument/2006/relationships/image" Target="../media/image132.png"/><Relationship Id="rId205" Type="http://schemas.openxmlformats.org/officeDocument/2006/relationships/image" Target="../media/image139.png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50.xml"/><Relationship Id="rId53" Type="http://schemas.openxmlformats.org/officeDocument/2006/relationships/image" Target="../media/image63.png"/><Relationship Id="rId74" Type="http://schemas.openxmlformats.org/officeDocument/2006/relationships/customXml" Target="../ink/ink71.xml"/><Relationship Id="rId128" Type="http://schemas.openxmlformats.org/officeDocument/2006/relationships/customXml" Target="../ink/ink98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114.xml"/><Relationship Id="rId181" Type="http://schemas.openxmlformats.org/officeDocument/2006/relationships/image" Target="../media/image127.png"/><Relationship Id="rId216" Type="http://schemas.openxmlformats.org/officeDocument/2006/relationships/customXml" Target="../ink/ink142.xml"/><Relationship Id="rId22" Type="http://schemas.openxmlformats.org/officeDocument/2006/relationships/customXml" Target="../ink/ink45.xml"/><Relationship Id="rId43" Type="http://schemas.openxmlformats.org/officeDocument/2006/relationships/image" Target="../media/image58.png"/><Relationship Id="rId64" Type="http://schemas.openxmlformats.org/officeDocument/2006/relationships/customXml" Target="../ink/ink66.xml"/><Relationship Id="rId118" Type="http://schemas.openxmlformats.org/officeDocument/2006/relationships/customXml" Target="../ink/ink93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109.xml"/><Relationship Id="rId171" Type="http://schemas.openxmlformats.org/officeDocument/2006/relationships/image" Target="../media/image122.png"/><Relationship Id="rId192" Type="http://schemas.openxmlformats.org/officeDocument/2006/relationships/customXml" Target="../ink/ink130.xml"/><Relationship Id="rId206" Type="http://schemas.openxmlformats.org/officeDocument/2006/relationships/customXml" Target="../ink/ink137.xml"/><Relationship Id="rId12" Type="http://schemas.openxmlformats.org/officeDocument/2006/relationships/customXml" Target="../ink/ink40.xml"/><Relationship Id="rId33" Type="http://schemas.openxmlformats.org/officeDocument/2006/relationships/image" Target="../media/image53.png"/><Relationship Id="rId108" Type="http://schemas.openxmlformats.org/officeDocument/2006/relationships/customXml" Target="../ink/ink88.xml"/><Relationship Id="rId129" Type="http://schemas.openxmlformats.org/officeDocument/2006/relationships/image" Target="../media/image101.png"/><Relationship Id="rId54" Type="http://schemas.openxmlformats.org/officeDocument/2006/relationships/customXml" Target="../ink/ink61.xml"/><Relationship Id="rId75" Type="http://schemas.openxmlformats.org/officeDocument/2006/relationships/image" Target="../media/image74.png"/><Relationship Id="rId96" Type="http://schemas.openxmlformats.org/officeDocument/2006/relationships/customXml" Target="../ink/ink82.xml"/><Relationship Id="rId140" Type="http://schemas.openxmlformats.org/officeDocument/2006/relationships/customXml" Target="../ink/ink104.xml"/><Relationship Id="rId161" Type="http://schemas.openxmlformats.org/officeDocument/2006/relationships/image" Target="../media/image117.png"/><Relationship Id="rId182" Type="http://schemas.openxmlformats.org/officeDocument/2006/relationships/customXml" Target="../ink/ink125.xml"/><Relationship Id="rId217" Type="http://schemas.openxmlformats.org/officeDocument/2006/relationships/image" Target="../media/image145.png"/><Relationship Id="rId6" Type="http://schemas.openxmlformats.org/officeDocument/2006/relationships/customXml" Target="../ink/ink37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56.xml"/><Relationship Id="rId65" Type="http://schemas.openxmlformats.org/officeDocument/2006/relationships/image" Target="../media/image69.png"/><Relationship Id="rId86" Type="http://schemas.openxmlformats.org/officeDocument/2006/relationships/customXml" Target="../ink/ink77.xml"/><Relationship Id="rId130" Type="http://schemas.openxmlformats.org/officeDocument/2006/relationships/customXml" Target="../ink/ink99.xml"/><Relationship Id="rId151" Type="http://schemas.openxmlformats.org/officeDocument/2006/relationships/image" Target="../media/image112.png"/><Relationship Id="rId172" Type="http://schemas.openxmlformats.org/officeDocument/2006/relationships/customXml" Target="../ink/ink120.xml"/><Relationship Id="rId193" Type="http://schemas.openxmlformats.org/officeDocument/2006/relationships/image" Target="../media/image133.png"/><Relationship Id="rId207" Type="http://schemas.openxmlformats.org/officeDocument/2006/relationships/image" Target="../media/image140.png"/><Relationship Id="rId13" Type="http://schemas.openxmlformats.org/officeDocument/2006/relationships/image" Target="../media/image43.png"/><Relationship Id="rId109" Type="http://schemas.openxmlformats.org/officeDocument/2006/relationships/image" Target="../media/image91.png"/><Relationship Id="rId34" Type="http://schemas.openxmlformats.org/officeDocument/2006/relationships/customXml" Target="../ink/ink51.xml"/><Relationship Id="rId55" Type="http://schemas.openxmlformats.org/officeDocument/2006/relationships/image" Target="../media/image64.png"/><Relationship Id="rId76" Type="http://schemas.openxmlformats.org/officeDocument/2006/relationships/customXml" Target="../ink/ink72.xml"/><Relationship Id="rId97" Type="http://schemas.openxmlformats.org/officeDocument/2006/relationships/image" Target="../media/image85.png"/><Relationship Id="rId120" Type="http://schemas.openxmlformats.org/officeDocument/2006/relationships/customXml" Target="../ink/ink94.xml"/><Relationship Id="rId141" Type="http://schemas.openxmlformats.org/officeDocument/2006/relationships/image" Target="../media/image107.png"/><Relationship Id="rId7" Type="http://schemas.openxmlformats.org/officeDocument/2006/relationships/image" Target="../media/image40.png"/><Relationship Id="rId162" Type="http://schemas.openxmlformats.org/officeDocument/2006/relationships/customXml" Target="../ink/ink115.xml"/><Relationship Id="rId183" Type="http://schemas.openxmlformats.org/officeDocument/2006/relationships/image" Target="../media/image128.png"/><Relationship Id="rId218" Type="http://schemas.openxmlformats.org/officeDocument/2006/relationships/customXml" Target="../ink/ink143.xml"/><Relationship Id="rId24" Type="http://schemas.openxmlformats.org/officeDocument/2006/relationships/customXml" Target="../ink/ink46.xml"/><Relationship Id="rId45" Type="http://schemas.openxmlformats.org/officeDocument/2006/relationships/image" Target="../media/image59.png"/><Relationship Id="rId66" Type="http://schemas.openxmlformats.org/officeDocument/2006/relationships/customXml" Target="../ink/ink67.xml"/><Relationship Id="rId87" Type="http://schemas.openxmlformats.org/officeDocument/2006/relationships/image" Target="../media/image80.png"/><Relationship Id="rId110" Type="http://schemas.openxmlformats.org/officeDocument/2006/relationships/customXml" Target="../ink/ink89.xml"/><Relationship Id="rId131" Type="http://schemas.openxmlformats.org/officeDocument/2006/relationships/image" Target="../media/image102.png"/><Relationship Id="rId152" Type="http://schemas.openxmlformats.org/officeDocument/2006/relationships/customXml" Target="../ink/ink110.xml"/><Relationship Id="rId173" Type="http://schemas.openxmlformats.org/officeDocument/2006/relationships/image" Target="../media/image123.png"/><Relationship Id="rId194" Type="http://schemas.openxmlformats.org/officeDocument/2006/relationships/customXml" Target="../ink/ink131.xml"/><Relationship Id="rId208" Type="http://schemas.openxmlformats.org/officeDocument/2006/relationships/customXml" Target="../ink/ink138.xml"/><Relationship Id="rId14" Type="http://schemas.openxmlformats.org/officeDocument/2006/relationships/customXml" Target="../ink/ink41.xml"/><Relationship Id="rId35" Type="http://schemas.openxmlformats.org/officeDocument/2006/relationships/image" Target="../media/image54.png"/><Relationship Id="rId56" Type="http://schemas.openxmlformats.org/officeDocument/2006/relationships/customXml" Target="../ink/ink62.xml"/><Relationship Id="rId77" Type="http://schemas.openxmlformats.org/officeDocument/2006/relationships/image" Target="../media/image75.png"/><Relationship Id="rId100" Type="http://schemas.openxmlformats.org/officeDocument/2006/relationships/customXml" Target="../ink/ink84.xml"/><Relationship Id="rId8" Type="http://schemas.openxmlformats.org/officeDocument/2006/relationships/customXml" Target="../ink/ink38.xml"/><Relationship Id="rId51" Type="http://schemas.openxmlformats.org/officeDocument/2006/relationships/image" Target="../media/image62.png"/><Relationship Id="rId72" Type="http://schemas.openxmlformats.org/officeDocument/2006/relationships/customXml" Target="../ink/ink70.xml"/><Relationship Id="rId93" Type="http://schemas.openxmlformats.org/officeDocument/2006/relationships/image" Target="../media/image83.png"/><Relationship Id="rId98" Type="http://schemas.openxmlformats.org/officeDocument/2006/relationships/customXml" Target="../ink/ink83.xml"/><Relationship Id="rId121" Type="http://schemas.openxmlformats.org/officeDocument/2006/relationships/image" Target="../media/image97.png"/><Relationship Id="rId142" Type="http://schemas.openxmlformats.org/officeDocument/2006/relationships/customXml" Target="../ink/ink105.xml"/><Relationship Id="rId163" Type="http://schemas.openxmlformats.org/officeDocument/2006/relationships/image" Target="../media/image118.png"/><Relationship Id="rId184" Type="http://schemas.openxmlformats.org/officeDocument/2006/relationships/customXml" Target="../ink/ink126.xml"/><Relationship Id="rId189" Type="http://schemas.openxmlformats.org/officeDocument/2006/relationships/image" Target="../media/image131.png"/><Relationship Id="rId219" Type="http://schemas.openxmlformats.org/officeDocument/2006/relationships/image" Target="../media/image146.png"/><Relationship Id="rId3" Type="http://schemas.openxmlformats.org/officeDocument/2006/relationships/image" Target="../media/image38.png"/><Relationship Id="rId214" Type="http://schemas.openxmlformats.org/officeDocument/2006/relationships/customXml" Target="../ink/ink141.xml"/><Relationship Id="rId25" Type="http://schemas.openxmlformats.org/officeDocument/2006/relationships/image" Target="../media/image49.png"/><Relationship Id="rId46" Type="http://schemas.openxmlformats.org/officeDocument/2006/relationships/customXml" Target="../ink/ink57.xml"/><Relationship Id="rId67" Type="http://schemas.openxmlformats.org/officeDocument/2006/relationships/image" Target="../media/image70.png"/><Relationship Id="rId116" Type="http://schemas.openxmlformats.org/officeDocument/2006/relationships/customXml" Target="../ink/ink92.xml"/><Relationship Id="rId137" Type="http://schemas.openxmlformats.org/officeDocument/2006/relationships/image" Target="../media/image105.png"/><Relationship Id="rId158" Type="http://schemas.openxmlformats.org/officeDocument/2006/relationships/customXml" Target="../ink/ink113.xml"/><Relationship Id="rId20" Type="http://schemas.openxmlformats.org/officeDocument/2006/relationships/customXml" Target="../ink/ink44.xml"/><Relationship Id="rId41" Type="http://schemas.openxmlformats.org/officeDocument/2006/relationships/image" Target="../media/image57.png"/><Relationship Id="rId62" Type="http://schemas.openxmlformats.org/officeDocument/2006/relationships/customXml" Target="../ink/ink65.xml"/><Relationship Id="rId83" Type="http://schemas.openxmlformats.org/officeDocument/2006/relationships/image" Target="../media/image78.png"/><Relationship Id="rId88" Type="http://schemas.openxmlformats.org/officeDocument/2006/relationships/customXml" Target="../ink/ink78.xml"/><Relationship Id="rId111" Type="http://schemas.openxmlformats.org/officeDocument/2006/relationships/image" Target="../media/image92.png"/><Relationship Id="rId132" Type="http://schemas.openxmlformats.org/officeDocument/2006/relationships/customXml" Target="../ink/ink100.xml"/><Relationship Id="rId153" Type="http://schemas.openxmlformats.org/officeDocument/2006/relationships/image" Target="../media/image113.png"/><Relationship Id="rId174" Type="http://schemas.openxmlformats.org/officeDocument/2006/relationships/customXml" Target="../ink/ink121.xml"/><Relationship Id="rId179" Type="http://schemas.openxmlformats.org/officeDocument/2006/relationships/image" Target="../media/image126.png"/><Relationship Id="rId195" Type="http://schemas.openxmlformats.org/officeDocument/2006/relationships/image" Target="../media/image134.png"/><Relationship Id="rId209" Type="http://schemas.openxmlformats.org/officeDocument/2006/relationships/image" Target="../media/image141.png"/><Relationship Id="rId190" Type="http://schemas.openxmlformats.org/officeDocument/2006/relationships/customXml" Target="../ink/ink129.xml"/><Relationship Id="rId204" Type="http://schemas.openxmlformats.org/officeDocument/2006/relationships/customXml" Target="../ink/ink136.xml"/><Relationship Id="rId220" Type="http://schemas.openxmlformats.org/officeDocument/2006/relationships/customXml" Target="../ink/ink144.xml"/><Relationship Id="rId15" Type="http://schemas.openxmlformats.org/officeDocument/2006/relationships/image" Target="../media/image44.png"/><Relationship Id="rId36" Type="http://schemas.openxmlformats.org/officeDocument/2006/relationships/customXml" Target="../ink/ink52.xml"/><Relationship Id="rId57" Type="http://schemas.openxmlformats.org/officeDocument/2006/relationships/image" Target="../media/image65.png"/><Relationship Id="rId106" Type="http://schemas.openxmlformats.org/officeDocument/2006/relationships/customXml" Target="../ink/ink87.xml"/><Relationship Id="rId127" Type="http://schemas.openxmlformats.org/officeDocument/2006/relationships/image" Target="../media/image100.png"/><Relationship Id="rId10" Type="http://schemas.openxmlformats.org/officeDocument/2006/relationships/customXml" Target="../ink/ink39.xml"/><Relationship Id="rId31" Type="http://schemas.openxmlformats.org/officeDocument/2006/relationships/image" Target="../media/image52.png"/><Relationship Id="rId52" Type="http://schemas.openxmlformats.org/officeDocument/2006/relationships/customXml" Target="../ink/ink60.xml"/><Relationship Id="rId73" Type="http://schemas.openxmlformats.org/officeDocument/2006/relationships/image" Target="../media/image73.png"/><Relationship Id="rId78" Type="http://schemas.openxmlformats.org/officeDocument/2006/relationships/customXml" Target="../ink/ink73.xml"/><Relationship Id="rId94" Type="http://schemas.openxmlformats.org/officeDocument/2006/relationships/customXml" Target="../ink/ink81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95.xml"/><Relationship Id="rId143" Type="http://schemas.openxmlformats.org/officeDocument/2006/relationships/image" Target="../media/image108.png"/><Relationship Id="rId148" Type="http://schemas.openxmlformats.org/officeDocument/2006/relationships/customXml" Target="../ink/ink108.xml"/><Relationship Id="rId164" Type="http://schemas.openxmlformats.org/officeDocument/2006/relationships/customXml" Target="../ink/ink116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36.xml"/><Relationship Id="rId9" Type="http://schemas.openxmlformats.org/officeDocument/2006/relationships/image" Target="../media/image41.png"/><Relationship Id="rId180" Type="http://schemas.openxmlformats.org/officeDocument/2006/relationships/customXml" Target="../ink/ink124.xml"/><Relationship Id="rId210" Type="http://schemas.openxmlformats.org/officeDocument/2006/relationships/customXml" Target="../ink/ink139.xml"/><Relationship Id="rId215" Type="http://schemas.openxmlformats.org/officeDocument/2006/relationships/image" Target="../media/image144.png"/><Relationship Id="rId26" Type="http://schemas.openxmlformats.org/officeDocument/2006/relationships/customXml" Target="../ink/ink47.xml"/><Relationship Id="rId47" Type="http://schemas.openxmlformats.org/officeDocument/2006/relationships/image" Target="../media/image60.png"/><Relationship Id="rId68" Type="http://schemas.openxmlformats.org/officeDocument/2006/relationships/customXml" Target="../ink/ink68.xml"/><Relationship Id="rId89" Type="http://schemas.openxmlformats.org/officeDocument/2006/relationships/image" Target="../media/image81.png"/><Relationship Id="rId112" Type="http://schemas.openxmlformats.org/officeDocument/2006/relationships/customXml" Target="../ink/ink90.xml"/><Relationship Id="rId133" Type="http://schemas.openxmlformats.org/officeDocument/2006/relationships/image" Target="../media/image103.png"/><Relationship Id="rId154" Type="http://schemas.openxmlformats.org/officeDocument/2006/relationships/customXml" Target="../ink/ink111.xml"/><Relationship Id="rId175" Type="http://schemas.openxmlformats.org/officeDocument/2006/relationships/image" Target="../media/image124.png"/><Relationship Id="rId196" Type="http://schemas.openxmlformats.org/officeDocument/2006/relationships/customXml" Target="../ink/ink132.xml"/><Relationship Id="rId200" Type="http://schemas.openxmlformats.org/officeDocument/2006/relationships/customXml" Target="../ink/ink134.xml"/><Relationship Id="rId16" Type="http://schemas.openxmlformats.org/officeDocument/2006/relationships/customXml" Target="../ink/ink42.xml"/><Relationship Id="rId221" Type="http://schemas.openxmlformats.org/officeDocument/2006/relationships/image" Target="../media/image147.png"/><Relationship Id="rId37" Type="http://schemas.openxmlformats.org/officeDocument/2006/relationships/image" Target="../media/image55.png"/><Relationship Id="rId58" Type="http://schemas.openxmlformats.org/officeDocument/2006/relationships/customXml" Target="../ink/ink63.xml"/><Relationship Id="rId79" Type="http://schemas.openxmlformats.org/officeDocument/2006/relationships/image" Target="../media/image76.png"/><Relationship Id="rId102" Type="http://schemas.openxmlformats.org/officeDocument/2006/relationships/customXml" Target="../ink/ink85.xml"/><Relationship Id="rId123" Type="http://schemas.openxmlformats.org/officeDocument/2006/relationships/image" Target="../media/image98.png"/><Relationship Id="rId144" Type="http://schemas.openxmlformats.org/officeDocument/2006/relationships/customXml" Target="../ink/ink106.xml"/><Relationship Id="rId90" Type="http://schemas.openxmlformats.org/officeDocument/2006/relationships/customXml" Target="../ink/ink79.xml"/><Relationship Id="rId165" Type="http://schemas.openxmlformats.org/officeDocument/2006/relationships/image" Target="../media/image119.png"/><Relationship Id="rId186" Type="http://schemas.openxmlformats.org/officeDocument/2006/relationships/customXml" Target="../ink/ink127.xml"/><Relationship Id="rId211" Type="http://schemas.openxmlformats.org/officeDocument/2006/relationships/image" Target="../media/image142.png"/><Relationship Id="rId27" Type="http://schemas.openxmlformats.org/officeDocument/2006/relationships/image" Target="../media/image50.png"/><Relationship Id="rId48" Type="http://schemas.openxmlformats.org/officeDocument/2006/relationships/customXml" Target="../ink/ink58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101.xml"/><Relationship Id="rId80" Type="http://schemas.openxmlformats.org/officeDocument/2006/relationships/customXml" Target="../ink/ink74.xml"/><Relationship Id="rId155" Type="http://schemas.openxmlformats.org/officeDocument/2006/relationships/image" Target="../media/image114.png"/><Relationship Id="rId176" Type="http://schemas.openxmlformats.org/officeDocument/2006/relationships/customXml" Target="../ink/ink122.xml"/><Relationship Id="rId197" Type="http://schemas.openxmlformats.org/officeDocument/2006/relationships/image" Target="../media/image135.png"/><Relationship Id="rId201" Type="http://schemas.openxmlformats.org/officeDocument/2006/relationships/image" Target="../media/image137.png"/><Relationship Id="rId222" Type="http://schemas.openxmlformats.org/officeDocument/2006/relationships/customXml" Target="../ink/ink145.xml"/><Relationship Id="rId17" Type="http://schemas.openxmlformats.org/officeDocument/2006/relationships/image" Target="../media/image45.png"/><Relationship Id="rId38" Type="http://schemas.openxmlformats.org/officeDocument/2006/relationships/customXml" Target="../ink/ink53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96.xml"/><Relationship Id="rId70" Type="http://schemas.openxmlformats.org/officeDocument/2006/relationships/customXml" Target="../ink/ink69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117.xml"/><Relationship Id="rId187" Type="http://schemas.openxmlformats.org/officeDocument/2006/relationships/image" Target="../media/image130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140.xml"/><Relationship Id="rId28" Type="http://schemas.openxmlformats.org/officeDocument/2006/relationships/customXml" Target="../ink/ink48.xml"/><Relationship Id="rId49" Type="http://schemas.openxmlformats.org/officeDocument/2006/relationships/image" Target="../media/image61.png"/><Relationship Id="rId114" Type="http://schemas.openxmlformats.org/officeDocument/2006/relationships/customXml" Target="../ink/ink91.xml"/><Relationship Id="rId60" Type="http://schemas.openxmlformats.org/officeDocument/2006/relationships/customXml" Target="../ink/ink64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112.xml"/><Relationship Id="rId177" Type="http://schemas.openxmlformats.org/officeDocument/2006/relationships/image" Target="../media/image125.png"/><Relationship Id="rId198" Type="http://schemas.openxmlformats.org/officeDocument/2006/relationships/customXml" Target="../ink/ink133.xml"/><Relationship Id="rId202" Type="http://schemas.openxmlformats.org/officeDocument/2006/relationships/customXml" Target="../ink/ink135.xml"/><Relationship Id="rId223" Type="http://schemas.openxmlformats.org/officeDocument/2006/relationships/image" Target="../media/image148.png"/><Relationship Id="rId18" Type="http://schemas.openxmlformats.org/officeDocument/2006/relationships/customXml" Target="../ink/ink43.xml"/><Relationship Id="rId39" Type="http://schemas.openxmlformats.org/officeDocument/2006/relationships/image" Target="../media/image56.png"/><Relationship Id="rId50" Type="http://schemas.openxmlformats.org/officeDocument/2006/relationships/customXml" Target="../ink/ink59.xml"/><Relationship Id="rId104" Type="http://schemas.openxmlformats.org/officeDocument/2006/relationships/customXml" Target="../ink/ink86.xml"/><Relationship Id="rId125" Type="http://schemas.openxmlformats.org/officeDocument/2006/relationships/image" Target="../media/image99.png"/><Relationship Id="rId146" Type="http://schemas.openxmlformats.org/officeDocument/2006/relationships/customXml" Target="../ink/ink107.xml"/><Relationship Id="rId167" Type="http://schemas.openxmlformats.org/officeDocument/2006/relationships/image" Target="../media/image120.png"/><Relationship Id="rId188" Type="http://schemas.openxmlformats.org/officeDocument/2006/relationships/customXml" Target="../ink/ink128.xml"/><Relationship Id="rId71" Type="http://schemas.openxmlformats.org/officeDocument/2006/relationships/image" Target="../media/image72.png"/><Relationship Id="rId92" Type="http://schemas.openxmlformats.org/officeDocument/2006/relationships/customXml" Target="../ink/ink80.xml"/><Relationship Id="rId213" Type="http://schemas.openxmlformats.org/officeDocument/2006/relationships/image" Target="../media/image143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51.png"/><Relationship Id="rId40" Type="http://schemas.openxmlformats.org/officeDocument/2006/relationships/customXml" Target="../ink/ink54.xml"/><Relationship Id="rId115" Type="http://schemas.openxmlformats.org/officeDocument/2006/relationships/image" Target="../media/image94.png"/><Relationship Id="rId136" Type="http://schemas.openxmlformats.org/officeDocument/2006/relationships/customXml" Target="../ink/ink102.xml"/><Relationship Id="rId157" Type="http://schemas.openxmlformats.org/officeDocument/2006/relationships/image" Target="../media/image115.png"/><Relationship Id="rId178" Type="http://schemas.openxmlformats.org/officeDocument/2006/relationships/customXml" Target="../ink/ink123.xml"/><Relationship Id="rId61" Type="http://schemas.openxmlformats.org/officeDocument/2006/relationships/image" Target="../media/image67.png"/><Relationship Id="rId82" Type="http://schemas.openxmlformats.org/officeDocument/2006/relationships/customXml" Target="../ink/ink75.xml"/><Relationship Id="rId199" Type="http://schemas.openxmlformats.org/officeDocument/2006/relationships/image" Target="../media/image136.png"/><Relationship Id="rId203" Type="http://schemas.openxmlformats.org/officeDocument/2006/relationships/image" Target="../media/image138.png"/><Relationship Id="rId19" Type="http://schemas.openxmlformats.org/officeDocument/2006/relationships/image" Target="../media/image46.png"/><Relationship Id="rId30" Type="http://schemas.openxmlformats.org/officeDocument/2006/relationships/customXml" Target="../ink/ink49.xml"/><Relationship Id="rId105" Type="http://schemas.openxmlformats.org/officeDocument/2006/relationships/image" Target="../media/image89.png"/><Relationship Id="rId126" Type="http://schemas.openxmlformats.org/officeDocument/2006/relationships/customXml" Target="../ink/ink97.xml"/><Relationship Id="rId147" Type="http://schemas.openxmlformats.org/officeDocument/2006/relationships/image" Target="../media/image110.png"/><Relationship Id="rId168" Type="http://schemas.openxmlformats.org/officeDocument/2006/relationships/customXml" Target="../ink/ink1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8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38.xml"/><Relationship Id="rId18" Type="http://schemas.openxmlformats.org/officeDocument/2006/relationships/image" Target="../media/image21100.png"/><Relationship Id="rId26" Type="http://schemas.openxmlformats.org/officeDocument/2006/relationships/image" Target="../media/image25100.png"/><Relationship Id="rId39" Type="http://schemas.openxmlformats.org/officeDocument/2006/relationships/customXml" Target="../ink/ink3951.xml"/><Relationship Id="rId21" Type="http://schemas.openxmlformats.org/officeDocument/2006/relationships/customXml" Target="../ink/ink3942.xml"/><Relationship Id="rId34" Type="http://schemas.openxmlformats.org/officeDocument/2006/relationships/image" Target="../media/image29100.png"/><Relationship Id="rId42" Type="http://schemas.openxmlformats.org/officeDocument/2006/relationships/image" Target="../media/image33100.png"/><Relationship Id="rId7" Type="http://schemas.openxmlformats.org/officeDocument/2006/relationships/customXml" Target="../ink/ink3935.xml"/><Relationship Id="rId2" Type="http://schemas.openxmlformats.org/officeDocument/2006/relationships/image" Target="../media/image3919.png"/><Relationship Id="rId16" Type="http://schemas.openxmlformats.org/officeDocument/2006/relationships/image" Target="../media/image20100.png"/><Relationship Id="rId20" Type="http://schemas.openxmlformats.org/officeDocument/2006/relationships/image" Target="../media/image22100.png"/><Relationship Id="rId29" Type="http://schemas.openxmlformats.org/officeDocument/2006/relationships/customXml" Target="../ink/ink3946.xml"/><Relationship Id="rId41" Type="http://schemas.openxmlformats.org/officeDocument/2006/relationships/customXml" Target="../ink/ink395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5100.png"/><Relationship Id="rId11" Type="http://schemas.openxmlformats.org/officeDocument/2006/relationships/customXml" Target="../ink/ink3937.xml"/><Relationship Id="rId24" Type="http://schemas.openxmlformats.org/officeDocument/2006/relationships/image" Target="../media/image24100.png"/><Relationship Id="rId32" Type="http://schemas.openxmlformats.org/officeDocument/2006/relationships/image" Target="../media/image28100.png"/><Relationship Id="rId37" Type="http://schemas.openxmlformats.org/officeDocument/2006/relationships/customXml" Target="../ink/ink3950.xml"/><Relationship Id="rId40" Type="http://schemas.openxmlformats.org/officeDocument/2006/relationships/image" Target="../media/image32100.png"/><Relationship Id="rId5" Type="http://schemas.openxmlformats.org/officeDocument/2006/relationships/customXml" Target="../ink/ink3934.xml"/><Relationship Id="rId15" Type="http://schemas.openxmlformats.org/officeDocument/2006/relationships/customXml" Target="../ink/ink3939.xml"/><Relationship Id="rId23" Type="http://schemas.openxmlformats.org/officeDocument/2006/relationships/customXml" Target="../ink/ink3943.xml"/><Relationship Id="rId28" Type="http://schemas.openxmlformats.org/officeDocument/2006/relationships/image" Target="../media/image26100.png"/><Relationship Id="rId36" Type="http://schemas.openxmlformats.org/officeDocument/2006/relationships/image" Target="../media/image30100.png"/><Relationship Id="rId10" Type="http://schemas.openxmlformats.org/officeDocument/2006/relationships/image" Target="../media/image17100.png"/><Relationship Id="rId19" Type="http://schemas.openxmlformats.org/officeDocument/2006/relationships/customXml" Target="../ink/ink3941.xml"/><Relationship Id="rId31" Type="http://schemas.openxmlformats.org/officeDocument/2006/relationships/customXml" Target="../ink/ink3947.xml"/><Relationship Id="rId44" Type="http://schemas.openxmlformats.org/officeDocument/2006/relationships/image" Target="../media/image34100.png"/><Relationship Id="rId4" Type="http://schemas.openxmlformats.org/officeDocument/2006/relationships/image" Target="../media/image14100.png"/><Relationship Id="rId9" Type="http://schemas.openxmlformats.org/officeDocument/2006/relationships/customXml" Target="../ink/ink3936.xml"/><Relationship Id="rId14" Type="http://schemas.openxmlformats.org/officeDocument/2006/relationships/image" Target="../media/image19100.png"/><Relationship Id="rId22" Type="http://schemas.openxmlformats.org/officeDocument/2006/relationships/image" Target="../media/image23100.png"/><Relationship Id="rId27" Type="http://schemas.openxmlformats.org/officeDocument/2006/relationships/customXml" Target="../ink/ink3945.xml"/><Relationship Id="rId30" Type="http://schemas.openxmlformats.org/officeDocument/2006/relationships/image" Target="../media/image27100.png"/><Relationship Id="rId35" Type="http://schemas.openxmlformats.org/officeDocument/2006/relationships/customXml" Target="../ink/ink3949.xml"/><Relationship Id="rId43" Type="http://schemas.openxmlformats.org/officeDocument/2006/relationships/customXml" Target="../ink/ink3953.xml"/><Relationship Id="rId8" Type="http://schemas.openxmlformats.org/officeDocument/2006/relationships/image" Target="../media/image16100.png"/><Relationship Id="rId3" Type="http://schemas.openxmlformats.org/officeDocument/2006/relationships/customXml" Target="../ink/ink3933.xml"/><Relationship Id="rId12" Type="http://schemas.openxmlformats.org/officeDocument/2006/relationships/image" Target="../media/image18100.png"/><Relationship Id="rId17" Type="http://schemas.openxmlformats.org/officeDocument/2006/relationships/customXml" Target="../ink/ink3940.xml"/><Relationship Id="rId25" Type="http://schemas.openxmlformats.org/officeDocument/2006/relationships/customXml" Target="../ink/ink3944.xml"/><Relationship Id="rId33" Type="http://schemas.openxmlformats.org/officeDocument/2006/relationships/customXml" Target="../ink/ink3948.xml"/><Relationship Id="rId38" Type="http://schemas.openxmlformats.org/officeDocument/2006/relationships/image" Target="../media/image31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4.png"/><Relationship Id="rId2" Type="http://schemas.openxmlformats.org/officeDocument/2006/relationships/image" Target="../media/image3923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.png"/><Relationship Id="rId21" Type="http://schemas.openxmlformats.org/officeDocument/2006/relationships/image" Target="../media/image158.png"/><Relationship Id="rId324" Type="http://schemas.openxmlformats.org/officeDocument/2006/relationships/customXml" Target="../ink/ink307.xml"/><Relationship Id="rId531" Type="http://schemas.openxmlformats.org/officeDocument/2006/relationships/image" Target="../media/image413.png"/><Relationship Id="rId170" Type="http://schemas.openxmlformats.org/officeDocument/2006/relationships/customXml" Target="../ink/ink230.xml"/><Relationship Id="rId268" Type="http://schemas.openxmlformats.org/officeDocument/2006/relationships/customXml" Target="../ink/ink279.xml"/><Relationship Id="rId475" Type="http://schemas.openxmlformats.org/officeDocument/2006/relationships/image" Target="../media/image385.png"/><Relationship Id="rId32" Type="http://schemas.openxmlformats.org/officeDocument/2006/relationships/customXml" Target="../ink/ink161.xml"/><Relationship Id="rId128" Type="http://schemas.openxmlformats.org/officeDocument/2006/relationships/customXml" Target="../ink/ink209.xml"/><Relationship Id="rId335" Type="http://schemas.openxmlformats.org/officeDocument/2006/relationships/image" Target="../media/image315.png"/><Relationship Id="rId542" Type="http://schemas.openxmlformats.org/officeDocument/2006/relationships/customXml" Target="../ink/ink416.xml"/><Relationship Id="rId181" Type="http://schemas.openxmlformats.org/officeDocument/2006/relationships/image" Target="../media/image238.png"/><Relationship Id="rId402" Type="http://schemas.openxmlformats.org/officeDocument/2006/relationships/customXml" Target="../ink/ink346.xml"/><Relationship Id="rId279" Type="http://schemas.openxmlformats.org/officeDocument/2006/relationships/image" Target="../media/image287.png"/><Relationship Id="rId486" Type="http://schemas.openxmlformats.org/officeDocument/2006/relationships/customXml" Target="../ink/ink388.xml"/><Relationship Id="rId43" Type="http://schemas.openxmlformats.org/officeDocument/2006/relationships/image" Target="../media/image169.png"/><Relationship Id="rId139" Type="http://schemas.openxmlformats.org/officeDocument/2006/relationships/image" Target="../media/image217.png"/><Relationship Id="rId346" Type="http://schemas.openxmlformats.org/officeDocument/2006/relationships/customXml" Target="../ink/ink318.xml"/><Relationship Id="rId553" Type="http://schemas.openxmlformats.org/officeDocument/2006/relationships/image" Target="../media/image424.png"/><Relationship Id="rId192" Type="http://schemas.openxmlformats.org/officeDocument/2006/relationships/customXml" Target="../ink/ink241.xml"/><Relationship Id="rId206" Type="http://schemas.openxmlformats.org/officeDocument/2006/relationships/customXml" Target="../ink/ink248.xml"/><Relationship Id="rId413" Type="http://schemas.openxmlformats.org/officeDocument/2006/relationships/image" Target="../media/image354.png"/><Relationship Id="rId497" Type="http://schemas.openxmlformats.org/officeDocument/2006/relationships/image" Target="../media/image396.png"/><Relationship Id="rId357" Type="http://schemas.openxmlformats.org/officeDocument/2006/relationships/image" Target="../media/image326.png"/><Relationship Id="rId54" Type="http://schemas.openxmlformats.org/officeDocument/2006/relationships/customXml" Target="../ink/ink172.xml"/><Relationship Id="rId217" Type="http://schemas.openxmlformats.org/officeDocument/2006/relationships/image" Target="../media/image256.png"/><Relationship Id="rId564" Type="http://schemas.openxmlformats.org/officeDocument/2006/relationships/customXml" Target="../ink/ink427.xml"/><Relationship Id="rId424" Type="http://schemas.openxmlformats.org/officeDocument/2006/relationships/customXml" Target="../ink/ink357.xml"/><Relationship Id="rId270" Type="http://schemas.openxmlformats.org/officeDocument/2006/relationships/customXml" Target="../ink/ink280.xml"/><Relationship Id="rId65" Type="http://schemas.openxmlformats.org/officeDocument/2006/relationships/image" Target="../media/image180.png"/><Relationship Id="rId130" Type="http://schemas.openxmlformats.org/officeDocument/2006/relationships/customXml" Target="../ink/ink210.xml"/><Relationship Id="rId368" Type="http://schemas.openxmlformats.org/officeDocument/2006/relationships/customXml" Target="../ink/ink329.xml"/><Relationship Id="rId575" Type="http://schemas.openxmlformats.org/officeDocument/2006/relationships/image" Target="../media/image435.png"/><Relationship Id="rId228" Type="http://schemas.openxmlformats.org/officeDocument/2006/relationships/customXml" Target="../ink/ink259.xml"/><Relationship Id="rId435" Type="http://schemas.openxmlformats.org/officeDocument/2006/relationships/image" Target="../media/image365.png"/><Relationship Id="rId281" Type="http://schemas.openxmlformats.org/officeDocument/2006/relationships/image" Target="../media/image288.png"/><Relationship Id="rId502" Type="http://schemas.openxmlformats.org/officeDocument/2006/relationships/customXml" Target="../ink/ink396.xml"/><Relationship Id="rId76" Type="http://schemas.openxmlformats.org/officeDocument/2006/relationships/customXml" Target="../ink/ink183.xml"/><Relationship Id="rId141" Type="http://schemas.openxmlformats.org/officeDocument/2006/relationships/image" Target="../media/image218.png"/><Relationship Id="rId379" Type="http://schemas.openxmlformats.org/officeDocument/2006/relationships/image" Target="../media/image337.png"/><Relationship Id="rId7" Type="http://schemas.openxmlformats.org/officeDocument/2006/relationships/image" Target="../media/image151.png"/><Relationship Id="rId183" Type="http://schemas.openxmlformats.org/officeDocument/2006/relationships/image" Target="../media/image239.png"/><Relationship Id="rId239" Type="http://schemas.openxmlformats.org/officeDocument/2006/relationships/image" Target="../media/image267.png"/><Relationship Id="rId390" Type="http://schemas.openxmlformats.org/officeDocument/2006/relationships/customXml" Target="../ink/ink340.xml"/><Relationship Id="rId404" Type="http://schemas.openxmlformats.org/officeDocument/2006/relationships/customXml" Target="../ink/ink347.xml"/><Relationship Id="rId446" Type="http://schemas.openxmlformats.org/officeDocument/2006/relationships/customXml" Target="../ink/ink368.xml"/><Relationship Id="rId250" Type="http://schemas.openxmlformats.org/officeDocument/2006/relationships/customXml" Target="../ink/ink270.xml"/><Relationship Id="rId292" Type="http://schemas.openxmlformats.org/officeDocument/2006/relationships/customXml" Target="../ink/ink291.xml"/><Relationship Id="rId306" Type="http://schemas.openxmlformats.org/officeDocument/2006/relationships/customXml" Target="../ink/ink298.xml"/><Relationship Id="rId488" Type="http://schemas.openxmlformats.org/officeDocument/2006/relationships/customXml" Target="../ink/ink389.xml"/><Relationship Id="rId45" Type="http://schemas.openxmlformats.org/officeDocument/2006/relationships/image" Target="../media/image170.png"/><Relationship Id="rId87" Type="http://schemas.openxmlformats.org/officeDocument/2006/relationships/image" Target="../media/image191.png"/><Relationship Id="rId110" Type="http://schemas.openxmlformats.org/officeDocument/2006/relationships/customXml" Target="../ink/ink200.xml"/><Relationship Id="rId348" Type="http://schemas.openxmlformats.org/officeDocument/2006/relationships/customXml" Target="../ink/ink319.xml"/><Relationship Id="rId513" Type="http://schemas.openxmlformats.org/officeDocument/2006/relationships/image" Target="../media/image404.png"/><Relationship Id="rId555" Type="http://schemas.openxmlformats.org/officeDocument/2006/relationships/image" Target="../media/image425.png"/><Relationship Id="rId152" Type="http://schemas.openxmlformats.org/officeDocument/2006/relationships/customXml" Target="../ink/ink221.xml"/><Relationship Id="rId194" Type="http://schemas.openxmlformats.org/officeDocument/2006/relationships/customXml" Target="../ink/ink242.xml"/><Relationship Id="rId208" Type="http://schemas.openxmlformats.org/officeDocument/2006/relationships/customXml" Target="../ink/ink249.xml"/><Relationship Id="rId415" Type="http://schemas.openxmlformats.org/officeDocument/2006/relationships/image" Target="../media/image355.png"/><Relationship Id="rId457" Type="http://schemas.openxmlformats.org/officeDocument/2006/relationships/image" Target="../media/image376.png"/><Relationship Id="rId261" Type="http://schemas.openxmlformats.org/officeDocument/2006/relationships/image" Target="../media/image278.png"/><Relationship Id="rId499" Type="http://schemas.openxmlformats.org/officeDocument/2006/relationships/image" Target="../media/image397.png"/><Relationship Id="rId14" Type="http://schemas.openxmlformats.org/officeDocument/2006/relationships/customXml" Target="../ink/ink152.xml"/><Relationship Id="rId56" Type="http://schemas.openxmlformats.org/officeDocument/2006/relationships/customXml" Target="../ink/ink173.xml"/><Relationship Id="rId317" Type="http://schemas.openxmlformats.org/officeDocument/2006/relationships/image" Target="../media/image306.png"/><Relationship Id="rId359" Type="http://schemas.openxmlformats.org/officeDocument/2006/relationships/image" Target="../media/image327.png"/><Relationship Id="rId524" Type="http://schemas.openxmlformats.org/officeDocument/2006/relationships/customXml" Target="../ink/ink407.xml"/><Relationship Id="rId566" Type="http://schemas.openxmlformats.org/officeDocument/2006/relationships/customXml" Target="../ink/ink428.xml"/><Relationship Id="rId98" Type="http://schemas.openxmlformats.org/officeDocument/2006/relationships/customXml" Target="../ink/ink194.xml"/><Relationship Id="rId121" Type="http://schemas.openxmlformats.org/officeDocument/2006/relationships/image" Target="../media/image208.png"/><Relationship Id="rId163" Type="http://schemas.openxmlformats.org/officeDocument/2006/relationships/image" Target="../media/image229.png"/><Relationship Id="rId219" Type="http://schemas.openxmlformats.org/officeDocument/2006/relationships/image" Target="../media/image257.png"/><Relationship Id="rId370" Type="http://schemas.openxmlformats.org/officeDocument/2006/relationships/customXml" Target="../ink/ink330.xml"/><Relationship Id="rId426" Type="http://schemas.openxmlformats.org/officeDocument/2006/relationships/customXml" Target="../ink/ink358.xml"/><Relationship Id="rId230" Type="http://schemas.openxmlformats.org/officeDocument/2006/relationships/customXml" Target="../ink/ink260.xml"/><Relationship Id="rId468" Type="http://schemas.openxmlformats.org/officeDocument/2006/relationships/customXml" Target="../ink/ink379.xml"/><Relationship Id="rId25" Type="http://schemas.openxmlformats.org/officeDocument/2006/relationships/image" Target="../media/image160.png"/><Relationship Id="rId67" Type="http://schemas.openxmlformats.org/officeDocument/2006/relationships/image" Target="../media/image181.png"/><Relationship Id="rId272" Type="http://schemas.openxmlformats.org/officeDocument/2006/relationships/customXml" Target="../ink/ink281.xml"/><Relationship Id="rId328" Type="http://schemas.openxmlformats.org/officeDocument/2006/relationships/customXml" Target="../ink/ink309.xml"/><Relationship Id="rId535" Type="http://schemas.openxmlformats.org/officeDocument/2006/relationships/image" Target="../media/image415.png"/><Relationship Id="rId577" Type="http://schemas.openxmlformats.org/officeDocument/2006/relationships/image" Target="../media/image436.png"/><Relationship Id="rId132" Type="http://schemas.openxmlformats.org/officeDocument/2006/relationships/customXml" Target="../ink/ink211.xml"/><Relationship Id="rId174" Type="http://schemas.openxmlformats.org/officeDocument/2006/relationships/customXml" Target="../ink/ink232.xml"/><Relationship Id="rId381" Type="http://schemas.openxmlformats.org/officeDocument/2006/relationships/image" Target="../media/image338.png"/><Relationship Id="rId241" Type="http://schemas.openxmlformats.org/officeDocument/2006/relationships/image" Target="../media/image268.png"/><Relationship Id="rId437" Type="http://schemas.openxmlformats.org/officeDocument/2006/relationships/image" Target="../media/image366.png"/><Relationship Id="rId479" Type="http://schemas.openxmlformats.org/officeDocument/2006/relationships/image" Target="../media/image387.png"/><Relationship Id="rId36" Type="http://schemas.openxmlformats.org/officeDocument/2006/relationships/customXml" Target="../ink/ink163.xml"/><Relationship Id="rId283" Type="http://schemas.openxmlformats.org/officeDocument/2006/relationships/image" Target="../media/image289.png"/><Relationship Id="rId339" Type="http://schemas.openxmlformats.org/officeDocument/2006/relationships/image" Target="../media/image317.png"/><Relationship Id="rId490" Type="http://schemas.openxmlformats.org/officeDocument/2006/relationships/customXml" Target="../ink/ink390.xml"/><Relationship Id="rId504" Type="http://schemas.openxmlformats.org/officeDocument/2006/relationships/customXml" Target="../ink/ink397.xml"/><Relationship Id="rId546" Type="http://schemas.openxmlformats.org/officeDocument/2006/relationships/customXml" Target="../ink/ink418.xml"/><Relationship Id="rId78" Type="http://schemas.openxmlformats.org/officeDocument/2006/relationships/customXml" Target="../ink/ink184.xml"/><Relationship Id="rId101" Type="http://schemas.openxmlformats.org/officeDocument/2006/relationships/image" Target="../media/image198.png"/><Relationship Id="rId143" Type="http://schemas.openxmlformats.org/officeDocument/2006/relationships/image" Target="../media/image219.png"/><Relationship Id="rId185" Type="http://schemas.openxmlformats.org/officeDocument/2006/relationships/image" Target="../media/image240.png"/><Relationship Id="rId350" Type="http://schemas.openxmlformats.org/officeDocument/2006/relationships/customXml" Target="../ink/ink320.xml"/><Relationship Id="rId406" Type="http://schemas.openxmlformats.org/officeDocument/2006/relationships/customXml" Target="../ink/ink348.xml"/><Relationship Id="rId9" Type="http://schemas.openxmlformats.org/officeDocument/2006/relationships/image" Target="../media/image152.png"/><Relationship Id="rId210" Type="http://schemas.openxmlformats.org/officeDocument/2006/relationships/customXml" Target="../ink/ink250.xml"/><Relationship Id="rId392" Type="http://schemas.openxmlformats.org/officeDocument/2006/relationships/customXml" Target="../ink/ink341.xml"/><Relationship Id="rId448" Type="http://schemas.openxmlformats.org/officeDocument/2006/relationships/customXml" Target="../ink/ink369.xml"/><Relationship Id="rId252" Type="http://schemas.openxmlformats.org/officeDocument/2006/relationships/customXml" Target="../ink/ink271.xml"/><Relationship Id="rId294" Type="http://schemas.openxmlformats.org/officeDocument/2006/relationships/customXml" Target="../ink/ink292.xml"/><Relationship Id="rId308" Type="http://schemas.openxmlformats.org/officeDocument/2006/relationships/customXml" Target="../ink/ink299.xml"/><Relationship Id="rId515" Type="http://schemas.openxmlformats.org/officeDocument/2006/relationships/image" Target="../media/image405.png"/><Relationship Id="rId47" Type="http://schemas.openxmlformats.org/officeDocument/2006/relationships/image" Target="../media/image171.png"/><Relationship Id="rId89" Type="http://schemas.openxmlformats.org/officeDocument/2006/relationships/image" Target="../media/image192.png"/><Relationship Id="rId112" Type="http://schemas.openxmlformats.org/officeDocument/2006/relationships/customXml" Target="../ink/ink201.xml"/><Relationship Id="rId154" Type="http://schemas.openxmlformats.org/officeDocument/2006/relationships/customXml" Target="../ink/ink222.xml"/><Relationship Id="rId361" Type="http://schemas.openxmlformats.org/officeDocument/2006/relationships/image" Target="../media/image328.png"/><Relationship Id="rId557" Type="http://schemas.openxmlformats.org/officeDocument/2006/relationships/image" Target="../media/image426.png"/><Relationship Id="rId196" Type="http://schemas.openxmlformats.org/officeDocument/2006/relationships/customXml" Target="../ink/ink243.xml"/><Relationship Id="rId417" Type="http://schemas.openxmlformats.org/officeDocument/2006/relationships/image" Target="../media/image356.png"/><Relationship Id="rId459" Type="http://schemas.openxmlformats.org/officeDocument/2006/relationships/image" Target="../media/image377.png"/><Relationship Id="rId16" Type="http://schemas.openxmlformats.org/officeDocument/2006/relationships/customXml" Target="../ink/ink153.xml"/><Relationship Id="rId221" Type="http://schemas.openxmlformats.org/officeDocument/2006/relationships/image" Target="../media/image258.png"/><Relationship Id="rId263" Type="http://schemas.openxmlformats.org/officeDocument/2006/relationships/image" Target="../media/image279.png"/><Relationship Id="rId319" Type="http://schemas.openxmlformats.org/officeDocument/2006/relationships/image" Target="../media/image307.png"/><Relationship Id="rId470" Type="http://schemas.openxmlformats.org/officeDocument/2006/relationships/customXml" Target="../ink/ink380.xml"/><Relationship Id="rId526" Type="http://schemas.openxmlformats.org/officeDocument/2006/relationships/customXml" Target="../ink/ink408.xml"/><Relationship Id="rId58" Type="http://schemas.openxmlformats.org/officeDocument/2006/relationships/customXml" Target="../ink/ink174.xml"/><Relationship Id="rId123" Type="http://schemas.openxmlformats.org/officeDocument/2006/relationships/image" Target="../media/image209.png"/><Relationship Id="rId330" Type="http://schemas.openxmlformats.org/officeDocument/2006/relationships/customXml" Target="../ink/ink310.xml"/><Relationship Id="rId568" Type="http://schemas.openxmlformats.org/officeDocument/2006/relationships/customXml" Target="../ink/ink429.xml"/><Relationship Id="rId165" Type="http://schemas.openxmlformats.org/officeDocument/2006/relationships/image" Target="../media/image230.png"/><Relationship Id="rId372" Type="http://schemas.openxmlformats.org/officeDocument/2006/relationships/customXml" Target="../ink/ink331.xml"/><Relationship Id="rId428" Type="http://schemas.openxmlformats.org/officeDocument/2006/relationships/customXml" Target="../ink/ink359.xml"/><Relationship Id="rId232" Type="http://schemas.openxmlformats.org/officeDocument/2006/relationships/customXml" Target="../ink/ink261.xml"/><Relationship Id="rId274" Type="http://schemas.openxmlformats.org/officeDocument/2006/relationships/customXml" Target="../ink/ink282.xml"/><Relationship Id="rId481" Type="http://schemas.openxmlformats.org/officeDocument/2006/relationships/image" Target="../media/image388.png"/><Relationship Id="rId27" Type="http://schemas.openxmlformats.org/officeDocument/2006/relationships/image" Target="../media/image161.png"/><Relationship Id="rId69" Type="http://schemas.openxmlformats.org/officeDocument/2006/relationships/image" Target="../media/image182.png"/><Relationship Id="rId134" Type="http://schemas.openxmlformats.org/officeDocument/2006/relationships/customXml" Target="../ink/ink212.xml"/><Relationship Id="rId537" Type="http://schemas.openxmlformats.org/officeDocument/2006/relationships/image" Target="../media/image416.png"/><Relationship Id="rId579" Type="http://schemas.openxmlformats.org/officeDocument/2006/relationships/image" Target="../media/image437.png"/><Relationship Id="rId80" Type="http://schemas.openxmlformats.org/officeDocument/2006/relationships/customXml" Target="../ink/ink185.xml"/><Relationship Id="rId176" Type="http://schemas.openxmlformats.org/officeDocument/2006/relationships/customXml" Target="../ink/ink233.xml"/><Relationship Id="rId341" Type="http://schemas.openxmlformats.org/officeDocument/2006/relationships/image" Target="../media/image318.png"/><Relationship Id="rId383" Type="http://schemas.openxmlformats.org/officeDocument/2006/relationships/image" Target="../media/image339.png"/><Relationship Id="rId439" Type="http://schemas.openxmlformats.org/officeDocument/2006/relationships/image" Target="../media/image367.png"/><Relationship Id="rId201" Type="http://schemas.openxmlformats.org/officeDocument/2006/relationships/image" Target="../media/image248.png"/><Relationship Id="rId243" Type="http://schemas.openxmlformats.org/officeDocument/2006/relationships/image" Target="../media/image269.png"/><Relationship Id="rId285" Type="http://schemas.openxmlformats.org/officeDocument/2006/relationships/image" Target="../media/image290.png"/><Relationship Id="rId450" Type="http://schemas.openxmlformats.org/officeDocument/2006/relationships/customXml" Target="../ink/ink370.xml"/><Relationship Id="rId506" Type="http://schemas.openxmlformats.org/officeDocument/2006/relationships/customXml" Target="../ink/ink398.xml"/><Relationship Id="rId38" Type="http://schemas.openxmlformats.org/officeDocument/2006/relationships/customXml" Target="../ink/ink164.xml"/><Relationship Id="rId103" Type="http://schemas.openxmlformats.org/officeDocument/2006/relationships/image" Target="../media/image199.png"/><Relationship Id="rId310" Type="http://schemas.openxmlformats.org/officeDocument/2006/relationships/customXml" Target="../ink/ink300.xml"/><Relationship Id="rId492" Type="http://schemas.openxmlformats.org/officeDocument/2006/relationships/customXml" Target="../ink/ink391.xml"/><Relationship Id="rId548" Type="http://schemas.openxmlformats.org/officeDocument/2006/relationships/customXml" Target="../ink/ink419.xml"/><Relationship Id="rId91" Type="http://schemas.openxmlformats.org/officeDocument/2006/relationships/image" Target="../media/image193.png"/><Relationship Id="rId145" Type="http://schemas.openxmlformats.org/officeDocument/2006/relationships/image" Target="../media/image220.png"/><Relationship Id="rId187" Type="http://schemas.openxmlformats.org/officeDocument/2006/relationships/image" Target="../media/image241.png"/><Relationship Id="rId352" Type="http://schemas.openxmlformats.org/officeDocument/2006/relationships/customXml" Target="../ink/ink321.xml"/><Relationship Id="rId394" Type="http://schemas.openxmlformats.org/officeDocument/2006/relationships/customXml" Target="../ink/ink342.xml"/><Relationship Id="rId408" Type="http://schemas.openxmlformats.org/officeDocument/2006/relationships/customXml" Target="../ink/ink349.xml"/><Relationship Id="rId212" Type="http://schemas.openxmlformats.org/officeDocument/2006/relationships/customXml" Target="../ink/ink251.xml"/><Relationship Id="rId254" Type="http://schemas.openxmlformats.org/officeDocument/2006/relationships/customXml" Target="../ink/ink272.xml"/><Relationship Id="rId49" Type="http://schemas.openxmlformats.org/officeDocument/2006/relationships/image" Target="../media/image172.png"/><Relationship Id="rId114" Type="http://schemas.openxmlformats.org/officeDocument/2006/relationships/customXml" Target="../ink/ink202.xml"/><Relationship Id="rId296" Type="http://schemas.openxmlformats.org/officeDocument/2006/relationships/customXml" Target="../ink/ink293.xml"/><Relationship Id="rId461" Type="http://schemas.openxmlformats.org/officeDocument/2006/relationships/image" Target="../media/image378.png"/><Relationship Id="rId517" Type="http://schemas.openxmlformats.org/officeDocument/2006/relationships/image" Target="../media/image406.png"/><Relationship Id="rId559" Type="http://schemas.openxmlformats.org/officeDocument/2006/relationships/image" Target="../media/image427.png"/><Relationship Id="rId60" Type="http://schemas.openxmlformats.org/officeDocument/2006/relationships/customXml" Target="../ink/ink175.xml"/><Relationship Id="rId156" Type="http://schemas.openxmlformats.org/officeDocument/2006/relationships/customXml" Target="../ink/ink223.xml"/><Relationship Id="rId198" Type="http://schemas.openxmlformats.org/officeDocument/2006/relationships/customXml" Target="../ink/ink244.xml"/><Relationship Id="rId321" Type="http://schemas.openxmlformats.org/officeDocument/2006/relationships/image" Target="../media/image308.png"/><Relationship Id="rId363" Type="http://schemas.openxmlformats.org/officeDocument/2006/relationships/image" Target="../media/image329.png"/><Relationship Id="rId419" Type="http://schemas.openxmlformats.org/officeDocument/2006/relationships/image" Target="../media/image357.png"/><Relationship Id="rId570" Type="http://schemas.openxmlformats.org/officeDocument/2006/relationships/customXml" Target="../ink/ink430.xml"/><Relationship Id="rId223" Type="http://schemas.openxmlformats.org/officeDocument/2006/relationships/image" Target="../media/image259.png"/><Relationship Id="rId430" Type="http://schemas.openxmlformats.org/officeDocument/2006/relationships/customXml" Target="../ink/ink360.xml"/><Relationship Id="rId18" Type="http://schemas.openxmlformats.org/officeDocument/2006/relationships/customXml" Target="../ink/ink154.xml"/><Relationship Id="rId265" Type="http://schemas.openxmlformats.org/officeDocument/2006/relationships/image" Target="../media/image280.png"/><Relationship Id="rId472" Type="http://schemas.openxmlformats.org/officeDocument/2006/relationships/customXml" Target="../ink/ink381.xml"/><Relationship Id="rId528" Type="http://schemas.openxmlformats.org/officeDocument/2006/relationships/customXml" Target="../ink/ink409.xml"/><Relationship Id="rId125" Type="http://schemas.openxmlformats.org/officeDocument/2006/relationships/image" Target="../media/image210.png"/><Relationship Id="rId167" Type="http://schemas.openxmlformats.org/officeDocument/2006/relationships/image" Target="../media/image231.png"/><Relationship Id="rId332" Type="http://schemas.openxmlformats.org/officeDocument/2006/relationships/customXml" Target="../ink/ink311.xml"/><Relationship Id="rId374" Type="http://schemas.openxmlformats.org/officeDocument/2006/relationships/customXml" Target="../ink/ink332.xml"/><Relationship Id="rId581" Type="http://schemas.openxmlformats.org/officeDocument/2006/relationships/image" Target="../media/image438.png"/><Relationship Id="rId71" Type="http://schemas.openxmlformats.org/officeDocument/2006/relationships/image" Target="../media/image183.png"/><Relationship Id="rId234" Type="http://schemas.openxmlformats.org/officeDocument/2006/relationships/customXml" Target="../ink/ink262.xml"/><Relationship Id="rId2" Type="http://schemas.openxmlformats.org/officeDocument/2006/relationships/customXml" Target="../ink/ink146.xml"/><Relationship Id="rId29" Type="http://schemas.openxmlformats.org/officeDocument/2006/relationships/image" Target="../media/image162.png"/><Relationship Id="rId276" Type="http://schemas.openxmlformats.org/officeDocument/2006/relationships/customXml" Target="../ink/ink283.xml"/><Relationship Id="rId441" Type="http://schemas.openxmlformats.org/officeDocument/2006/relationships/image" Target="../media/image368.png"/><Relationship Id="rId483" Type="http://schemas.openxmlformats.org/officeDocument/2006/relationships/image" Target="../media/image389.png"/><Relationship Id="rId539" Type="http://schemas.openxmlformats.org/officeDocument/2006/relationships/image" Target="../media/image417.png"/><Relationship Id="rId40" Type="http://schemas.openxmlformats.org/officeDocument/2006/relationships/customXml" Target="../ink/ink165.xml"/><Relationship Id="rId136" Type="http://schemas.openxmlformats.org/officeDocument/2006/relationships/customXml" Target="../ink/ink213.xml"/><Relationship Id="rId178" Type="http://schemas.openxmlformats.org/officeDocument/2006/relationships/customXml" Target="../ink/ink234.xml"/><Relationship Id="rId301" Type="http://schemas.openxmlformats.org/officeDocument/2006/relationships/image" Target="../media/image298.png"/><Relationship Id="rId343" Type="http://schemas.openxmlformats.org/officeDocument/2006/relationships/image" Target="../media/image319.png"/><Relationship Id="rId550" Type="http://schemas.openxmlformats.org/officeDocument/2006/relationships/customXml" Target="../ink/ink420.xml"/><Relationship Id="rId82" Type="http://schemas.openxmlformats.org/officeDocument/2006/relationships/customXml" Target="../ink/ink186.xml"/><Relationship Id="rId203" Type="http://schemas.openxmlformats.org/officeDocument/2006/relationships/image" Target="../media/image249.png"/><Relationship Id="rId385" Type="http://schemas.openxmlformats.org/officeDocument/2006/relationships/image" Target="../media/image340.png"/><Relationship Id="rId245" Type="http://schemas.openxmlformats.org/officeDocument/2006/relationships/image" Target="../media/image270.png"/><Relationship Id="rId287" Type="http://schemas.openxmlformats.org/officeDocument/2006/relationships/image" Target="../media/image291.png"/><Relationship Id="rId410" Type="http://schemas.openxmlformats.org/officeDocument/2006/relationships/customXml" Target="../ink/ink350.xml"/><Relationship Id="rId452" Type="http://schemas.openxmlformats.org/officeDocument/2006/relationships/customXml" Target="../ink/ink371.xml"/><Relationship Id="rId494" Type="http://schemas.openxmlformats.org/officeDocument/2006/relationships/customXml" Target="../ink/ink392.xml"/><Relationship Id="rId508" Type="http://schemas.openxmlformats.org/officeDocument/2006/relationships/customXml" Target="../ink/ink399.xml"/><Relationship Id="rId105" Type="http://schemas.openxmlformats.org/officeDocument/2006/relationships/image" Target="../media/image200.png"/><Relationship Id="rId147" Type="http://schemas.openxmlformats.org/officeDocument/2006/relationships/image" Target="../media/image221.png"/><Relationship Id="rId312" Type="http://schemas.openxmlformats.org/officeDocument/2006/relationships/customXml" Target="../ink/ink301.xml"/><Relationship Id="rId354" Type="http://schemas.openxmlformats.org/officeDocument/2006/relationships/customXml" Target="../ink/ink322.xml"/><Relationship Id="rId51" Type="http://schemas.openxmlformats.org/officeDocument/2006/relationships/image" Target="../media/image173.png"/><Relationship Id="rId93" Type="http://schemas.openxmlformats.org/officeDocument/2006/relationships/image" Target="../media/image194.png"/><Relationship Id="rId189" Type="http://schemas.openxmlformats.org/officeDocument/2006/relationships/image" Target="../media/image242.png"/><Relationship Id="rId396" Type="http://schemas.openxmlformats.org/officeDocument/2006/relationships/customXml" Target="../ink/ink343.xml"/><Relationship Id="rId561" Type="http://schemas.openxmlformats.org/officeDocument/2006/relationships/image" Target="../media/image428.png"/><Relationship Id="rId214" Type="http://schemas.openxmlformats.org/officeDocument/2006/relationships/customXml" Target="../ink/ink252.xml"/><Relationship Id="rId256" Type="http://schemas.openxmlformats.org/officeDocument/2006/relationships/customXml" Target="../ink/ink273.xml"/><Relationship Id="rId298" Type="http://schemas.openxmlformats.org/officeDocument/2006/relationships/customXml" Target="../ink/ink294.xml"/><Relationship Id="rId421" Type="http://schemas.openxmlformats.org/officeDocument/2006/relationships/image" Target="../media/image358.png"/><Relationship Id="rId463" Type="http://schemas.openxmlformats.org/officeDocument/2006/relationships/image" Target="../media/image379.png"/><Relationship Id="rId519" Type="http://schemas.openxmlformats.org/officeDocument/2006/relationships/image" Target="../media/image407.png"/><Relationship Id="rId116" Type="http://schemas.openxmlformats.org/officeDocument/2006/relationships/customXml" Target="../ink/ink203.xml"/><Relationship Id="rId158" Type="http://schemas.openxmlformats.org/officeDocument/2006/relationships/customXml" Target="../ink/ink224.xml"/><Relationship Id="rId323" Type="http://schemas.openxmlformats.org/officeDocument/2006/relationships/image" Target="../media/image309.png"/><Relationship Id="rId530" Type="http://schemas.openxmlformats.org/officeDocument/2006/relationships/customXml" Target="../ink/ink410.xml"/><Relationship Id="rId20" Type="http://schemas.openxmlformats.org/officeDocument/2006/relationships/customXml" Target="../ink/ink155.xml"/><Relationship Id="rId62" Type="http://schemas.openxmlformats.org/officeDocument/2006/relationships/customXml" Target="../ink/ink176.xml"/><Relationship Id="rId365" Type="http://schemas.openxmlformats.org/officeDocument/2006/relationships/image" Target="../media/image330.png"/><Relationship Id="rId572" Type="http://schemas.openxmlformats.org/officeDocument/2006/relationships/customXml" Target="../ink/ink431.xml"/><Relationship Id="rId225" Type="http://schemas.openxmlformats.org/officeDocument/2006/relationships/image" Target="../media/image260.png"/><Relationship Id="rId267" Type="http://schemas.openxmlformats.org/officeDocument/2006/relationships/image" Target="../media/image281.png"/><Relationship Id="rId432" Type="http://schemas.openxmlformats.org/officeDocument/2006/relationships/customXml" Target="../ink/ink361.xml"/><Relationship Id="rId474" Type="http://schemas.openxmlformats.org/officeDocument/2006/relationships/customXml" Target="../ink/ink382.xml"/><Relationship Id="rId127" Type="http://schemas.openxmlformats.org/officeDocument/2006/relationships/image" Target="../media/image211.png"/><Relationship Id="rId31" Type="http://schemas.openxmlformats.org/officeDocument/2006/relationships/image" Target="../media/image163.png"/><Relationship Id="rId73" Type="http://schemas.openxmlformats.org/officeDocument/2006/relationships/image" Target="../media/image184.png"/><Relationship Id="rId169" Type="http://schemas.openxmlformats.org/officeDocument/2006/relationships/image" Target="../media/image232.png"/><Relationship Id="rId334" Type="http://schemas.openxmlformats.org/officeDocument/2006/relationships/customXml" Target="../ink/ink312.xml"/><Relationship Id="rId376" Type="http://schemas.openxmlformats.org/officeDocument/2006/relationships/customXml" Target="../ink/ink333.xml"/><Relationship Id="rId541" Type="http://schemas.openxmlformats.org/officeDocument/2006/relationships/image" Target="../media/image418.png"/><Relationship Id="rId583" Type="http://schemas.openxmlformats.org/officeDocument/2006/relationships/image" Target="../media/image439.png"/><Relationship Id="rId4" Type="http://schemas.openxmlformats.org/officeDocument/2006/relationships/customXml" Target="../ink/ink147.xml"/><Relationship Id="rId180" Type="http://schemas.openxmlformats.org/officeDocument/2006/relationships/customXml" Target="../ink/ink235.xml"/><Relationship Id="rId236" Type="http://schemas.openxmlformats.org/officeDocument/2006/relationships/customXml" Target="../ink/ink263.xml"/><Relationship Id="rId278" Type="http://schemas.openxmlformats.org/officeDocument/2006/relationships/customXml" Target="../ink/ink284.xml"/><Relationship Id="rId401" Type="http://schemas.openxmlformats.org/officeDocument/2006/relationships/image" Target="../media/image348.png"/><Relationship Id="rId443" Type="http://schemas.openxmlformats.org/officeDocument/2006/relationships/image" Target="../media/image369.png"/><Relationship Id="rId303" Type="http://schemas.openxmlformats.org/officeDocument/2006/relationships/image" Target="../media/image299.png"/><Relationship Id="rId485" Type="http://schemas.openxmlformats.org/officeDocument/2006/relationships/image" Target="../media/image390.png"/><Relationship Id="rId42" Type="http://schemas.openxmlformats.org/officeDocument/2006/relationships/customXml" Target="../ink/ink166.xml"/><Relationship Id="rId84" Type="http://schemas.openxmlformats.org/officeDocument/2006/relationships/customXml" Target="../ink/ink187.xml"/><Relationship Id="rId138" Type="http://schemas.openxmlformats.org/officeDocument/2006/relationships/customXml" Target="../ink/ink214.xml"/><Relationship Id="rId345" Type="http://schemas.openxmlformats.org/officeDocument/2006/relationships/image" Target="../media/image320.png"/><Relationship Id="rId387" Type="http://schemas.openxmlformats.org/officeDocument/2006/relationships/image" Target="../media/image341.png"/><Relationship Id="rId510" Type="http://schemas.openxmlformats.org/officeDocument/2006/relationships/customXml" Target="../ink/ink400.xml"/><Relationship Id="rId552" Type="http://schemas.openxmlformats.org/officeDocument/2006/relationships/customXml" Target="../ink/ink421.xml"/><Relationship Id="rId191" Type="http://schemas.openxmlformats.org/officeDocument/2006/relationships/image" Target="../media/image243.png"/><Relationship Id="rId205" Type="http://schemas.openxmlformats.org/officeDocument/2006/relationships/image" Target="../media/image250.png"/><Relationship Id="rId247" Type="http://schemas.openxmlformats.org/officeDocument/2006/relationships/image" Target="../media/image271.png"/><Relationship Id="rId412" Type="http://schemas.openxmlformats.org/officeDocument/2006/relationships/customXml" Target="../ink/ink351.xml"/><Relationship Id="rId107" Type="http://schemas.openxmlformats.org/officeDocument/2006/relationships/image" Target="../media/image201.png"/><Relationship Id="rId289" Type="http://schemas.openxmlformats.org/officeDocument/2006/relationships/image" Target="../media/image292.png"/><Relationship Id="rId454" Type="http://schemas.openxmlformats.org/officeDocument/2006/relationships/customXml" Target="../ink/ink372.xml"/><Relationship Id="rId496" Type="http://schemas.openxmlformats.org/officeDocument/2006/relationships/customXml" Target="../ink/ink393.xml"/><Relationship Id="rId11" Type="http://schemas.openxmlformats.org/officeDocument/2006/relationships/image" Target="../media/image153.png"/><Relationship Id="rId53" Type="http://schemas.openxmlformats.org/officeDocument/2006/relationships/image" Target="../media/image174.png"/><Relationship Id="rId149" Type="http://schemas.openxmlformats.org/officeDocument/2006/relationships/image" Target="../media/image222.png"/><Relationship Id="rId314" Type="http://schemas.openxmlformats.org/officeDocument/2006/relationships/customXml" Target="../ink/ink302.xml"/><Relationship Id="rId356" Type="http://schemas.openxmlformats.org/officeDocument/2006/relationships/customXml" Target="../ink/ink323.xml"/><Relationship Id="rId398" Type="http://schemas.openxmlformats.org/officeDocument/2006/relationships/customXml" Target="../ink/ink344.xml"/><Relationship Id="rId521" Type="http://schemas.openxmlformats.org/officeDocument/2006/relationships/image" Target="../media/image408.png"/><Relationship Id="rId563" Type="http://schemas.openxmlformats.org/officeDocument/2006/relationships/image" Target="../media/image429.png"/><Relationship Id="rId95" Type="http://schemas.openxmlformats.org/officeDocument/2006/relationships/image" Target="../media/image195.png"/><Relationship Id="rId160" Type="http://schemas.openxmlformats.org/officeDocument/2006/relationships/customXml" Target="../ink/ink225.xml"/><Relationship Id="rId216" Type="http://schemas.openxmlformats.org/officeDocument/2006/relationships/customXml" Target="../ink/ink253.xml"/><Relationship Id="rId423" Type="http://schemas.openxmlformats.org/officeDocument/2006/relationships/image" Target="../media/image359.png"/><Relationship Id="rId258" Type="http://schemas.openxmlformats.org/officeDocument/2006/relationships/customXml" Target="../ink/ink274.xml"/><Relationship Id="rId465" Type="http://schemas.openxmlformats.org/officeDocument/2006/relationships/image" Target="../media/image380.png"/><Relationship Id="rId22" Type="http://schemas.openxmlformats.org/officeDocument/2006/relationships/customXml" Target="../ink/ink156.xml"/><Relationship Id="rId64" Type="http://schemas.openxmlformats.org/officeDocument/2006/relationships/customXml" Target="../ink/ink177.xml"/><Relationship Id="rId118" Type="http://schemas.openxmlformats.org/officeDocument/2006/relationships/customXml" Target="../ink/ink204.xml"/><Relationship Id="rId325" Type="http://schemas.openxmlformats.org/officeDocument/2006/relationships/image" Target="../media/image310.png"/><Relationship Id="rId367" Type="http://schemas.openxmlformats.org/officeDocument/2006/relationships/image" Target="../media/image331.png"/><Relationship Id="rId532" Type="http://schemas.openxmlformats.org/officeDocument/2006/relationships/customXml" Target="../ink/ink411.xml"/><Relationship Id="rId574" Type="http://schemas.openxmlformats.org/officeDocument/2006/relationships/customXml" Target="../ink/ink432.xml"/><Relationship Id="rId171" Type="http://schemas.openxmlformats.org/officeDocument/2006/relationships/image" Target="../media/image233.png"/><Relationship Id="rId227" Type="http://schemas.openxmlformats.org/officeDocument/2006/relationships/image" Target="../media/image261.png"/><Relationship Id="rId269" Type="http://schemas.openxmlformats.org/officeDocument/2006/relationships/image" Target="../media/image282.png"/><Relationship Id="rId434" Type="http://schemas.openxmlformats.org/officeDocument/2006/relationships/customXml" Target="../ink/ink362.xml"/><Relationship Id="rId476" Type="http://schemas.openxmlformats.org/officeDocument/2006/relationships/customXml" Target="../ink/ink383.xml"/><Relationship Id="rId33" Type="http://schemas.openxmlformats.org/officeDocument/2006/relationships/image" Target="../media/image164.png"/><Relationship Id="rId129" Type="http://schemas.openxmlformats.org/officeDocument/2006/relationships/image" Target="../media/image212.png"/><Relationship Id="rId280" Type="http://schemas.openxmlformats.org/officeDocument/2006/relationships/customXml" Target="../ink/ink285.xml"/><Relationship Id="rId336" Type="http://schemas.openxmlformats.org/officeDocument/2006/relationships/customXml" Target="../ink/ink313.xml"/><Relationship Id="rId501" Type="http://schemas.openxmlformats.org/officeDocument/2006/relationships/image" Target="../media/image398.png"/><Relationship Id="rId543" Type="http://schemas.openxmlformats.org/officeDocument/2006/relationships/image" Target="../media/image419.png"/><Relationship Id="rId75" Type="http://schemas.openxmlformats.org/officeDocument/2006/relationships/image" Target="../media/image185.png"/><Relationship Id="rId140" Type="http://schemas.openxmlformats.org/officeDocument/2006/relationships/customXml" Target="../ink/ink215.xml"/><Relationship Id="rId182" Type="http://schemas.openxmlformats.org/officeDocument/2006/relationships/customXml" Target="../ink/ink236.xml"/><Relationship Id="rId378" Type="http://schemas.openxmlformats.org/officeDocument/2006/relationships/customXml" Target="../ink/ink334.xml"/><Relationship Id="rId403" Type="http://schemas.openxmlformats.org/officeDocument/2006/relationships/image" Target="../media/image349.png"/><Relationship Id="rId6" Type="http://schemas.openxmlformats.org/officeDocument/2006/relationships/customXml" Target="../ink/ink148.xml"/><Relationship Id="rId238" Type="http://schemas.openxmlformats.org/officeDocument/2006/relationships/customXml" Target="../ink/ink264.xml"/><Relationship Id="rId445" Type="http://schemas.openxmlformats.org/officeDocument/2006/relationships/image" Target="../media/image370.png"/><Relationship Id="rId487" Type="http://schemas.openxmlformats.org/officeDocument/2006/relationships/image" Target="../media/image391.png"/><Relationship Id="rId291" Type="http://schemas.openxmlformats.org/officeDocument/2006/relationships/image" Target="../media/image293.png"/><Relationship Id="rId305" Type="http://schemas.openxmlformats.org/officeDocument/2006/relationships/image" Target="../media/image300.png"/><Relationship Id="rId347" Type="http://schemas.openxmlformats.org/officeDocument/2006/relationships/image" Target="../media/image321.png"/><Relationship Id="rId512" Type="http://schemas.openxmlformats.org/officeDocument/2006/relationships/customXml" Target="../ink/ink401.xml"/><Relationship Id="rId44" Type="http://schemas.openxmlformats.org/officeDocument/2006/relationships/customXml" Target="../ink/ink167.xml"/><Relationship Id="rId86" Type="http://schemas.openxmlformats.org/officeDocument/2006/relationships/customXml" Target="../ink/ink188.xml"/><Relationship Id="rId151" Type="http://schemas.openxmlformats.org/officeDocument/2006/relationships/image" Target="../media/image223.png"/><Relationship Id="rId389" Type="http://schemas.openxmlformats.org/officeDocument/2006/relationships/image" Target="../media/image342.png"/><Relationship Id="rId554" Type="http://schemas.openxmlformats.org/officeDocument/2006/relationships/customXml" Target="../ink/ink422.xml"/><Relationship Id="rId193" Type="http://schemas.openxmlformats.org/officeDocument/2006/relationships/image" Target="../media/image244.png"/><Relationship Id="rId207" Type="http://schemas.openxmlformats.org/officeDocument/2006/relationships/image" Target="../media/image251.png"/><Relationship Id="rId249" Type="http://schemas.openxmlformats.org/officeDocument/2006/relationships/image" Target="../media/image272.png"/><Relationship Id="rId414" Type="http://schemas.openxmlformats.org/officeDocument/2006/relationships/customXml" Target="../ink/ink352.xml"/><Relationship Id="rId456" Type="http://schemas.openxmlformats.org/officeDocument/2006/relationships/customXml" Target="../ink/ink373.xml"/><Relationship Id="rId498" Type="http://schemas.openxmlformats.org/officeDocument/2006/relationships/customXml" Target="../ink/ink394.xml"/><Relationship Id="rId13" Type="http://schemas.openxmlformats.org/officeDocument/2006/relationships/image" Target="../media/image154.png"/><Relationship Id="rId109" Type="http://schemas.openxmlformats.org/officeDocument/2006/relationships/image" Target="../media/image202.png"/><Relationship Id="rId260" Type="http://schemas.openxmlformats.org/officeDocument/2006/relationships/customXml" Target="../ink/ink275.xml"/><Relationship Id="rId316" Type="http://schemas.openxmlformats.org/officeDocument/2006/relationships/customXml" Target="../ink/ink303.xml"/><Relationship Id="rId523" Type="http://schemas.openxmlformats.org/officeDocument/2006/relationships/image" Target="../media/image409.png"/><Relationship Id="rId55" Type="http://schemas.openxmlformats.org/officeDocument/2006/relationships/image" Target="../media/image175.png"/><Relationship Id="rId97" Type="http://schemas.openxmlformats.org/officeDocument/2006/relationships/image" Target="../media/image196.png"/><Relationship Id="rId120" Type="http://schemas.openxmlformats.org/officeDocument/2006/relationships/customXml" Target="../ink/ink205.xml"/><Relationship Id="rId358" Type="http://schemas.openxmlformats.org/officeDocument/2006/relationships/customXml" Target="../ink/ink324.xml"/><Relationship Id="rId565" Type="http://schemas.openxmlformats.org/officeDocument/2006/relationships/image" Target="../media/image430.png"/><Relationship Id="rId162" Type="http://schemas.openxmlformats.org/officeDocument/2006/relationships/customXml" Target="../ink/ink226.xml"/><Relationship Id="rId218" Type="http://schemas.openxmlformats.org/officeDocument/2006/relationships/customXml" Target="../ink/ink254.xml"/><Relationship Id="rId425" Type="http://schemas.openxmlformats.org/officeDocument/2006/relationships/image" Target="../media/image360.png"/><Relationship Id="rId467" Type="http://schemas.openxmlformats.org/officeDocument/2006/relationships/image" Target="../media/image381.png"/><Relationship Id="rId271" Type="http://schemas.openxmlformats.org/officeDocument/2006/relationships/image" Target="../media/image283.png"/><Relationship Id="rId24" Type="http://schemas.openxmlformats.org/officeDocument/2006/relationships/customXml" Target="../ink/ink157.xml"/><Relationship Id="rId66" Type="http://schemas.openxmlformats.org/officeDocument/2006/relationships/customXml" Target="../ink/ink178.xml"/><Relationship Id="rId131" Type="http://schemas.openxmlformats.org/officeDocument/2006/relationships/image" Target="../media/image213.png"/><Relationship Id="rId327" Type="http://schemas.openxmlformats.org/officeDocument/2006/relationships/image" Target="../media/image311.png"/><Relationship Id="rId369" Type="http://schemas.openxmlformats.org/officeDocument/2006/relationships/image" Target="../media/image332.png"/><Relationship Id="rId534" Type="http://schemas.openxmlformats.org/officeDocument/2006/relationships/customXml" Target="../ink/ink412.xml"/><Relationship Id="rId576" Type="http://schemas.openxmlformats.org/officeDocument/2006/relationships/customXml" Target="../ink/ink433.xml"/><Relationship Id="rId173" Type="http://schemas.openxmlformats.org/officeDocument/2006/relationships/image" Target="../media/image234.png"/><Relationship Id="rId229" Type="http://schemas.openxmlformats.org/officeDocument/2006/relationships/image" Target="../media/image262.png"/><Relationship Id="rId380" Type="http://schemas.openxmlformats.org/officeDocument/2006/relationships/customXml" Target="../ink/ink335.xml"/><Relationship Id="rId436" Type="http://schemas.openxmlformats.org/officeDocument/2006/relationships/customXml" Target="../ink/ink363.xml"/><Relationship Id="rId240" Type="http://schemas.openxmlformats.org/officeDocument/2006/relationships/customXml" Target="../ink/ink265.xml"/><Relationship Id="rId478" Type="http://schemas.openxmlformats.org/officeDocument/2006/relationships/customXml" Target="../ink/ink384.xml"/><Relationship Id="rId35" Type="http://schemas.openxmlformats.org/officeDocument/2006/relationships/image" Target="../media/image165.png"/><Relationship Id="rId77" Type="http://schemas.openxmlformats.org/officeDocument/2006/relationships/image" Target="../media/image186.png"/><Relationship Id="rId100" Type="http://schemas.openxmlformats.org/officeDocument/2006/relationships/customXml" Target="../ink/ink195.xml"/><Relationship Id="rId282" Type="http://schemas.openxmlformats.org/officeDocument/2006/relationships/customXml" Target="../ink/ink286.xml"/><Relationship Id="rId338" Type="http://schemas.openxmlformats.org/officeDocument/2006/relationships/customXml" Target="../ink/ink314.xml"/><Relationship Id="rId503" Type="http://schemas.openxmlformats.org/officeDocument/2006/relationships/image" Target="../media/image399.png"/><Relationship Id="rId545" Type="http://schemas.openxmlformats.org/officeDocument/2006/relationships/image" Target="../media/image420.png"/><Relationship Id="rId8" Type="http://schemas.openxmlformats.org/officeDocument/2006/relationships/customXml" Target="../ink/ink149.xml"/><Relationship Id="rId142" Type="http://schemas.openxmlformats.org/officeDocument/2006/relationships/customXml" Target="../ink/ink216.xml"/><Relationship Id="rId184" Type="http://schemas.openxmlformats.org/officeDocument/2006/relationships/customXml" Target="../ink/ink237.xml"/><Relationship Id="rId391" Type="http://schemas.openxmlformats.org/officeDocument/2006/relationships/image" Target="../media/image343.png"/><Relationship Id="rId405" Type="http://schemas.openxmlformats.org/officeDocument/2006/relationships/image" Target="../media/image350.png"/><Relationship Id="rId447" Type="http://schemas.openxmlformats.org/officeDocument/2006/relationships/image" Target="../media/image371.png"/><Relationship Id="rId251" Type="http://schemas.openxmlformats.org/officeDocument/2006/relationships/image" Target="../media/image273.png"/><Relationship Id="rId489" Type="http://schemas.openxmlformats.org/officeDocument/2006/relationships/image" Target="../media/image392.png"/><Relationship Id="rId46" Type="http://schemas.openxmlformats.org/officeDocument/2006/relationships/customXml" Target="../ink/ink168.xml"/><Relationship Id="rId293" Type="http://schemas.openxmlformats.org/officeDocument/2006/relationships/image" Target="../media/image294.png"/><Relationship Id="rId307" Type="http://schemas.openxmlformats.org/officeDocument/2006/relationships/image" Target="../media/image301.png"/><Relationship Id="rId349" Type="http://schemas.openxmlformats.org/officeDocument/2006/relationships/image" Target="../media/image322.png"/><Relationship Id="rId514" Type="http://schemas.openxmlformats.org/officeDocument/2006/relationships/customXml" Target="../ink/ink402.xml"/><Relationship Id="rId556" Type="http://schemas.openxmlformats.org/officeDocument/2006/relationships/customXml" Target="../ink/ink423.xml"/><Relationship Id="rId88" Type="http://schemas.openxmlformats.org/officeDocument/2006/relationships/customXml" Target="../ink/ink189.xml"/><Relationship Id="rId111" Type="http://schemas.openxmlformats.org/officeDocument/2006/relationships/image" Target="../media/image203.png"/><Relationship Id="rId153" Type="http://schemas.openxmlformats.org/officeDocument/2006/relationships/image" Target="../media/image224.png"/><Relationship Id="rId195" Type="http://schemas.openxmlformats.org/officeDocument/2006/relationships/image" Target="../media/image245.png"/><Relationship Id="rId209" Type="http://schemas.openxmlformats.org/officeDocument/2006/relationships/image" Target="../media/image252.png"/><Relationship Id="rId360" Type="http://schemas.openxmlformats.org/officeDocument/2006/relationships/customXml" Target="../ink/ink325.xml"/><Relationship Id="rId416" Type="http://schemas.openxmlformats.org/officeDocument/2006/relationships/customXml" Target="../ink/ink353.xml"/><Relationship Id="rId220" Type="http://schemas.openxmlformats.org/officeDocument/2006/relationships/customXml" Target="../ink/ink255.xml"/><Relationship Id="rId458" Type="http://schemas.openxmlformats.org/officeDocument/2006/relationships/customXml" Target="../ink/ink374.xml"/><Relationship Id="rId15" Type="http://schemas.openxmlformats.org/officeDocument/2006/relationships/image" Target="../media/image155.png"/><Relationship Id="rId57" Type="http://schemas.openxmlformats.org/officeDocument/2006/relationships/image" Target="../media/image176.png"/><Relationship Id="rId262" Type="http://schemas.openxmlformats.org/officeDocument/2006/relationships/customXml" Target="../ink/ink276.xml"/><Relationship Id="rId318" Type="http://schemas.openxmlformats.org/officeDocument/2006/relationships/customXml" Target="../ink/ink304.xml"/><Relationship Id="rId525" Type="http://schemas.openxmlformats.org/officeDocument/2006/relationships/image" Target="../media/image410.png"/><Relationship Id="rId567" Type="http://schemas.openxmlformats.org/officeDocument/2006/relationships/image" Target="../media/image431.png"/><Relationship Id="rId99" Type="http://schemas.openxmlformats.org/officeDocument/2006/relationships/image" Target="../media/image197.png"/><Relationship Id="rId122" Type="http://schemas.openxmlformats.org/officeDocument/2006/relationships/customXml" Target="../ink/ink206.xml"/><Relationship Id="rId164" Type="http://schemas.openxmlformats.org/officeDocument/2006/relationships/customXml" Target="../ink/ink227.xml"/><Relationship Id="rId371" Type="http://schemas.openxmlformats.org/officeDocument/2006/relationships/image" Target="../media/image333.png"/><Relationship Id="rId427" Type="http://schemas.openxmlformats.org/officeDocument/2006/relationships/image" Target="../media/image361.png"/><Relationship Id="rId469" Type="http://schemas.openxmlformats.org/officeDocument/2006/relationships/image" Target="../media/image382.png"/><Relationship Id="rId26" Type="http://schemas.openxmlformats.org/officeDocument/2006/relationships/customXml" Target="../ink/ink158.xml"/><Relationship Id="rId231" Type="http://schemas.openxmlformats.org/officeDocument/2006/relationships/image" Target="../media/image263.png"/><Relationship Id="rId273" Type="http://schemas.openxmlformats.org/officeDocument/2006/relationships/image" Target="../media/image284.png"/><Relationship Id="rId329" Type="http://schemas.openxmlformats.org/officeDocument/2006/relationships/image" Target="../media/image312.png"/><Relationship Id="rId480" Type="http://schemas.openxmlformats.org/officeDocument/2006/relationships/customXml" Target="../ink/ink385.xml"/><Relationship Id="rId536" Type="http://schemas.openxmlformats.org/officeDocument/2006/relationships/customXml" Target="../ink/ink413.xml"/><Relationship Id="rId68" Type="http://schemas.openxmlformats.org/officeDocument/2006/relationships/customXml" Target="../ink/ink179.xml"/><Relationship Id="rId133" Type="http://schemas.openxmlformats.org/officeDocument/2006/relationships/image" Target="../media/image214.png"/><Relationship Id="rId175" Type="http://schemas.openxmlformats.org/officeDocument/2006/relationships/image" Target="../media/image235.png"/><Relationship Id="rId340" Type="http://schemas.openxmlformats.org/officeDocument/2006/relationships/customXml" Target="../ink/ink315.xml"/><Relationship Id="rId578" Type="http://schemas.openxmlformats.org/officeDocument/2006/relationships/customXml" Target="../ink/ink434.xml"/><Relationship Id="rId200" Type="http://schemas.openxmlformats.org/officeDocument/2006/relationships/customXml" Target="../ink/ink245.xml"/><Relationship Id="rId382" Type="http://schemas.openxmlformats.org/officeDocument/2006/relationships/customXml" Target="../ink/ink336.xml"/><Relationship Id="rId438" Type="http://schemas.openxmlformats.org/officeDocument/2006/relationships/customXml" Target="../ink/ink364.xml"/><Relationship Id="rId242" Type="http://schemas.openxmlformats.org/officeDocument/2006/relationships/customXml" Target="../ink/ink266.xml"/><Relationship Id="rId284" Type="http://schemas.openxmlformats.org/officeDocument/2006/relationships/customXml" Target="../ink/ink287.xml"/><Relationship Id="rId491" Type="http://schemas.openxmlformats.org/officeDocument/2006/relationships/image" Target="../media/image393.png"/><Relationship Id="rId505" Type="http://schemas.openxmlformats.org/officeDocument/2006/relationships/image" Target="../media/image400.png"/><Relationship Id="rId37" Type="http://schemas.openxmlformats.org/officeDocument/2006/relationships/image" Target="../media/image166.png"/><Relationship Id="rId79" Type="http://schemas.openxmlformats.org/officeDocument/2006/relationships/image" Target="../media/image187.png"/><Relationship Id="rId102" Type="http://schemas.openxmlformats.org/officeDocument/2006/relationships/customXml" Target="../ink/ink196.xml"/><Relationship Id="rId144" Type="http://schemas.openxmlformats.org/officeDocument/2006/relationships/customXml" Target="../ink/ink217.xml"/><Relationship Id="rId547" Type="http://schemas.openxmlformats.org/officeDocument/2006/relationships/image" Target="../media/image421.png"/><Relationship Id="rId90" Type="http://schemas.openxmlformats.org/officeDocument/2006/relationships/customXml" Target="../ink/ink190.xml"/><Relationship Id="rId186" Type="http://schemas.openxmlformats.org/officeDocument/2006/relationships/customXml" Target="../ink/ink238.xml"/><Relationship Id="rId351" Type="http://schemas.openxmlformats.org/officeDocument/2006/relationships/image" Target="../media/image323.png"/><Relationship Id="rId393" Type="http://schemas.openxmlformats.org/officeDocument/2006/relationships/image" Target="../media/image344.png"/><Relationship Id="rId407" Type="http://schemas.openxmlformats.org/officeDocument/2006/relationships/image" Target="../media/image351.png"/><Relationship Id="rId449" Type="http://schemas.openxmlformats.org/officeDocument/2006/relationships/image" Target="../media/image372.png"/><Relationship Id="rId211" Type="http://schemas.openxmlformats.org/officeDocument/2006/relationships/image" Target="../media/image253.png"/><Relationship Id="rId253" Type="http://schemas.openxmlformats.org/officeDocument/2006/relationships/image" Target="../media/image274.png"/><Relationship Id="rId295" Type="http://schemas.openxmlformats.org/officeDocument/2006/relationships/image" Target="../media/image295.png"/><Relationship Id="rId309" Type="http://schemas.openxmlformats.org/officeDocument/2006/relationships/image" Target="../media/image302.png"/><Relationship Id="rId460" Type="http://schemas.openxmlformats.org/officeDocument/2006/relationships/customXml" Target="../ink/ink375.xml"/><Relationship Id="rId516" Type="http://schemas.openxmlformats.org/officeDocument/2006/relationships/customXml" Target="../ink/ink403.xml"/><Relationship Id="rId48" Type="http://schemas.openxmlformats.org/officeDocument/2006/relationships/customXml" Target="../ink/ink169.xml"/><Relationship Id="rId113" Type="http://schemas.openxmlformats.org/officeDocument/2006/relationships/image" Target="../media/image204.png"/><Relationship Id="rId320" Type="http://schemas.openxmlformats.org/officeDocument/2006/relationships/customXml" Target="../ink/ink305.xml"/><Relationship Id="rId558" Type="http://schemas.openxmlformats.org/officeDocument/2006/relationships/customXml" Target="../ink/ink424.xml"/><Relationship Id="rId155" Type="http://schemas.openxmlformats.org/officeDocument/2006/relationships/image" Target="../media/image225.png"/><Relationship Id="rId197" Type="http://schemas.openxmlformats.org/officeDocument/2006/relationships/image" Target="../media/image246.png"/><Relationship Id="rId362" Type="http://schemas.openxmlformats.org/officeDocument/2006/relationships/customXml" Target="../ink/ink326.xml"/><Relationship Id="rId418" Type="http://schemas.openxmlformats.org/officeDocument/2006/relationships/customXml" Target="../ink/ink354.xml"/><Relationship Id="rId222" Type="http://schemas.openxmlformats.org/officeDocument/2006/relationships/customXml" Target="../ink/ink256.xml"/><Relationship Id="rId264" Type="http://schemas.openxmlformats.org/officeDocument/2006/relationships/customXml" Target="../ink/ink277.xml"/><Relationship Id="rId471" Type="http://schemas.openxmlformats.org/officeDocument/2006/relationships/image" Target="../media/image383.png"/><Relationship Id="rId17" Type="http://schemas.openxmlformats.org/officeDocument/2006/relationships/image" Target="../media/image156.png"/><Relationship Id="rId59" Type="http://schemas.openxmlformats.org/officeDocument/2006/relationships/image" Target="../media/image177.png"/><Relationship Id="rId124" Type="http://schemas.openxmlformats.org/officeDocument/2006/relationships/customXml" Target="../ink/ink207.xml"/><Relationship Id="rId527" Type="http://schemas.openxmlformats.org/officeDocument/2006/relationships/image" Target="../media/image411.png"/><Relationship Id="rId569" Type="http://schemas.openxmlformats.org/officeDocument/2006/relationships/image" Target="../media/image432.png"/><Relationship Id="rId70" Type="http://schemas.openxmlformats.org/officeDocument/2006/relationships/customXml" Target="../ink/ink180.xml"/><Relationship Id="rId166" Type="http://schemas.openxmlformats.org/officeDocument/2006/relationships/customXml" Target="../ink/ink228.xml"/><Relationship Id="rId331" Type="http://schemas.openxmlformats.org/officeDocument/2006/relationships/image" Target="../media/image313.png"/><Relationship Id="rId373" Type="http://schemas.openxmlformats.org/officeDocument/2006/relationships/image" Target="../media/image334.png"/><Relationship Id="rId429" Type="http://schemas.openxmlformats.org/officeDocument/2006/relationships/image" Target="../media/image362.png"/><Relationship Id="rId580" Type="http://schemas.openxmlformats.org/officeDocument/2006/relationships/customXml" Target="../ink/ink435.xml"/><Relationship Id="rId1" Type="http://schemas.openxmlformats.org/officeDocument/2006/relationships/slideLayout" Target="../slideLayouts/slideLayout50.xml"/><Relationship Id="rId233" Type="http://schemas.openxmlformats.org/officeDocument/2006/relationships/image" Target="../media/image264.png"/><Relationship Id="rId440" Type="http://schemas.openxmlformats.org/officeDocument/2006/relationships/customXml" Target="../ink/ink365.xml"/><Relationship Id="rId28" Type="http://schemas.openxmlformats.org/officeDocument/2006/relationships/customXml" Target="../ink/ink159.xml"/><Relationship Id="rId275" Type="http://schemas.openxmlformats.org/officeDocument/2006/relationships/image" Target="../media/image285.png"/><Relationship Id="rId300" Type="http://schemas.openxmlformats.org/officeDocument/2006/relationships/customXml" Target="../ink/ink295.xml"/><Relationship Id="rId482" Type="http://schemas.openxmlformats.org/officeDocument/2006/relationships/customXml" Target="../ink/ink386.xml"/><Relationship Id="rId538" Type="http://schemas.openxmlformats.org/officeDocument/2006/relationships/customXml" Target="../ink/ink414.xml"/><Relationship Id="rId81" Type="http://schemas.openxmlformats.org/officeDocument/2006/relationships/image" Target="../media/image188.png"/><Relationship Id="rId135" Type="http://schemas.openxmlformats.org/officeDocument/2006/relationships/image" Target="../media/image215.png"/><Relationship Id="rId177" Type="http://schemas.openxmlformats.org/officeDocument/2006/relationships/image" Target="../media/image236.png"/><Relationship Id="rId342" Type="http://schemas.openxmlformats.org/officeDocument/2006/relationships/customXml" Target="../ink/ink316.xml"/><Relationship Id="rId384" Type="http://schemas.openxmlformats.org/officeDocument/2006/relationships/customXml" Target="../ink/ink337.xml"/><Relationship Id="rId202" Type="http://schemas.openxmlformats.org/officeDocument/2006/relationships/customXml" Target="../ink/ink246.xml"/><Relationship Id="rId244" Type="http://schemas.openxmlformats.org/officeDocument/2006/relationships/customXml" Target="../ink/ink267.xml"/><Relationship Id="rId39" Type="http://schemas.openxmlformats.org/officeDocument/2006/relationships/image" Target="../media/image167.png"/><Relationship Id="rId286" Type="http://schemas.openxmlformats.org/officeDocument/2006/relationships/customXml" Target="../ink/ink288.xml"/><Relationship Id="rId451" Type="http://schemas.openxmlformats.org/officeDocument/2006/relationships/image" Target="../media/image373.png"/><Relationship Id="rId493" Type="http://schemas.openxmlformats.org/officeDocument/2006/relationships/image" Target="../media/image394.png"/><Relationship Id="rId507" Type="http://schemas.openxmlformats.org/officeDocument/2006/relationships/image" Target="../media/image401.png"/><Relationship Id="rId549" Type="http://schemas.openxmlformats.org/officeDocument/2006/relationships/image" Target="../media/image422.png"/><Relationship Id="rId50" Type="http://schemas.openxmlformats.org/officeDocument/2006/relationships/customXml" Target="../ink/ink170.xml"/><Relationship Id="rId104" Type="http://schemas.openxmlformats.org/officeDocument/2006/relationships/customXml" Target="../ink/ink197.xml"/><Relationship Id="rId146" Type="http://schemas.openxmlformats.org/officeDocument/2006/relationships/customXml" Target="../ink/ink218.xml"/><Relationship Id="rId188" Type="http://schemas.openxmlformats.org/officeDocument/2006/relationships/customXml" Target="../ink/ink239.xml"/><Relationship Id="rId311" Type="http://schemas.openxmlformats.org/officeDocument/2006/relationships/image" Target="../media/image303.png"/><Relationship Id="rId353" Type="http://schemas.openxmlformats.org/officeDocument/2006/relationships/image" Target="../media/image324.png"/><Relationship Id="rId395" Type="http://schemas.openxmlformats.org/officeDocument/2006/relationships/image" Target="../media/image345.png"/><Relationship Id="rId409" Type="http://schemas.openxmlformats.org/officeDocument/2006/relationships/image" Target="../media/image352.png"/><Relationship Id="rId560" Type="http://schemas.openxmlformats.org/officeDocument/2006/relationships/customXml" Target="../ink/ink425.xml"/><Relationship Id="rId92" Type="http://schemas.openxmlformats.org/officeDocument/2006/relationships/customXml" Target="../ink/ink191.xml"/><Relationship Id="rId213" Type="http://schemas.openxmlformats.org/officeDocument/2006/relationships/image" Target="../media/image254.png"/><Relationship Id="rId420" Type="http://schemas.openxmlformats.org/officeDocument/2006/relationships/customXml" Target="../ink/ink355.xml"/><Relationship Id="rId255" Type="http://schemas.openxmlformats.org/officeDocument/2006/relationships/image" Target="../media/image275.png"/><Relationship Id="rId297" Type="http://schemas.openxmlformats.org/officeDocument/2006/relationships/image" Target="../media/image296.png"/><Relationship Id="rId462" Type="http://schemas.openxmlformats.org/officeDocument/2006/relationships/customXml" Target="../ink/ink376.xml"/><Relationship Id="rId518" Type="http://schemas.openxmlformats.org/officeDocument/2006/relationships/customXml" Target="../ink/ink404.xml"/><Relationship Id="rId115" Type="http://schemas.openxmlformats.org/officeDocument/2006/relationships/image" Target="../media/image205.png"/><Relationship Id="rId157" Type="http://schemas.openxmlformats.org/officeDocument/2006/relationships/image" Target="../media/image226.png"/><Relationship Id="rId322" Type="http://schemas.openxmlformats.org/officeDocument/2006/relationships/customXml" Target="../ink/ink306.xml"/><Relationship Id="rId364" Type="http://schemas.openxmlformats.org/officeDocument/2006/relationships/customXml" Target="../ink/ink327.xml"/><Relationship Id="rId61" Type="http://schemas.openxmlformats.org/officeDocument/2006/relationships/image" Target="../media/image178.png"/><Relationship Id="rId199" Type="http://schemas.openxmlformats.org/officeDocument/2006/relationships/image" Target="../media/image247.png"/><Relationship Id="rId571" Type="http://schemas.openxmlformats.org/officeDocument/2006/relationships/image" Target="../media/image433.png"/><Relationship Id="rId19" Type="http://schemas.openxmlformats.org/officeDocument/2006/relationships/image" Target="../media/image157.png"/><Relationship Id="rId224" Type="http://schemas.openxmlformats.org/officeDocument/2006/relationships/customXml" Target="../ink/ink257.xml"/><Relationship Id="rId266" Type="http://schemas.openxmlformats.org/officeDocument/2006/relationships/customXml" Target="../ink/ink278.xml"/><Relationship Id="rId431" Type="http://schemas.openxmlformats.org/officeDocument/2006/relationships/image" Target="../media/image363.png"/><Relationship Id="rId473" Type="http://schemas.openxmlformats.org/officeDocument/2006/relationships/image" Target="../media/image384.png"/><Relationship Id="rId529" Type="http://schemas.openxmlformats.org/officeDocument/2006/relationships/image" Target="../media/image412.png"/><Relationship Id="rId30" Type="http://schemas.openxmlformats.org/officeDocument/2006/relationships/customXml" Target="../ink/ink160.xml"/><Relationship Id="rId126" Type="http://schemas.openxmlformats.org/officeDocument/2006/relationships/customXml" Target="../ink/ink208.xml"/><Relationship Id="rId168" Type="http://schemas.openxmlformats.org/officeDocument/2006/relationships/customXml" Target="../ink/ink229.xml"/><Relationship Id="rId333" Type="http://schemas.openxmlformats.org/officeDocument/2006/relationships/image" Target="../media/image314.png"/><Relationship Id="rId540" Type="http://schemas.openxmlformats.org/officeDocument/2006/relationships/customXml" Target="../ink/ink415.xml"/><Relationship Id="rId72" Type="http://schemas.openxmlformats.org/officeDocument/2006/relationships/customXml" Target="../ink/ink181.xml"/><Relationship Id="rId375" Type="http://schemas.openxmlformats.org/officeDocument/2006/relationships/image" Target="../media/image335.png"/><Relationship Id="rId582" Type="http://schemas.openxmlformats.org/officeDocument/2006/relationships/customXml" Target="../ink/ink436.xml"/><Relationship Id="rId3" Type="http://schemas.openxmlformats.org/officeDocument/2006/relationships/image" Target="../media/image149.png"/><Relationship Id="rId235" Type="http://schemas.openxmlformats.org/officeDocument/2006/relationships/image" Target="../media/image265.png"/><Relationship Id="rId277" Type="http://schemas.openxmlformats.org/officeDocument/2006/relationships/image" Target="../media/image286.png"/><Relationship Id="rId400" Type="http://schemas.openxmlformats.org/officeDocument/2006/relationships/customXml" Target="../ink/ink345.xml"/><Relationship Id="rId442" Type="http://schemas.openxmlformats.org/officeDocument/2006/relationships/customXml" Target="../ink/ink366.xml"/><Relationship Id="rId484" Type="http://schemas.openxmlformats.org/officeDocument/2006/relationships/customXml" Target="../ink/ink387.xml"/><Relationship Id="rId137" Type="http://schemas.openxmlformats.org/officeDocument/2006/relationships/image" Target="../media/image216.png"/><Relationship Id="rId302" Type="http://schemas.openxmlformats.org/officeDocument/2006/relationships/customXml" Target="../ink/ink296.xml"/><Relationship Id="rId344" Type="http://schemas.openxmlformats.org/officeDocument/2006/relationships/customXml" Target="../ink/ink317.xml"/><Relationship Id="rId41" Type="http://schemas.openxmlformats.org/officeDocument/2006/relationships/image" Target="../media/image168.png"/><Relationship Id="rId83" Type="http://schemas.openxmlformats.org/officeDocument/2006/relationships/image" Target="../media/image189.png"/><Relationship Id="rId179" Type="http://schemas.openxmlformats.org/officeDocument/2006/relationships/image" Target="../media/image237.png"/><Relationship Id="rId386" Type="http://schemas.openxmlformats.org/officeDocument/2006/relationships/customXml" Target="../ink/ink338.xml"/><Relationship Id="rId551" Type="http://schemas.openxmlformats.org/officeDocument/2006/relationships/image" Target="../media/image423.png"/><Relationship Id="rId190" Type="http://schemas.openxmlformats.org/officeDocument/2006/relationships/customXml" Target="../ink/ink240.xml"/><Relationship Id="rId204" Type="http://schemas.openxmlformats.org/officeDocument/2006/relationships/customXml" Target="../ink/ink247.xml"/><Relationship Id="rId246" Type="http://schemas.openxmlformats.org/officeDocument/2006/relationships/customXml" Target="../ink/ink268.xml"/><Relationship Id="rId288" Type="http://schemas.openxmlformats.org/officeDocument/2006/relationships/customXml" Target="../ink/ink289.xml"/><Relationship Id="rId411" Type="http://schemas.openxmlformats.org/officeDocument/2006/relationships/image" Target="../media/image353.png"/><Relationship Id="rId453" Type="http://schemas.openxmlformats.org/officeDocument/2006/relationships/image" Target="../media/image374.png"/><Relationship Id="rId509" Type="http://schemas.openxmlformats.org/officeDocument/2006/relationships/image" Target="../media/image402.png"/><Relationship Id="rId106" Type="http://schemas.openxmlformats.org/officeDocument/2006/relationships/customXml" Target="../ink/ink198.xml"/><Relationship Id="rId313" Type="http://schemas.openxmlformats.org/officeDocument/2006/relationships/image" Target="../media/image304.png"/><Relationship Id="rId495" Type="http://schemas.openxmlformats.org/officeDocument/2006/relationships/image" Target="../media/image395.png"/><Relationship Id="rId10" Type="http://schemas.openxmlformats.org/officeDocument/2006/relationships/customXml" Target="../ink/ink150.xml"/><Relationship Id="rId52" Type="http://schemas.openxmlformats.org/officeDocument/2006/relationships/customXml" Target="../ink/ink171.xml"/><Relationship Id="rId94" Type="http://schemas.openxmlformats.org/officeDocument/2006/relationships/customXml" Target="../ink/ink192.xml"/><Relationship Id="rId148" Type="http://schemas.openxmlformats.org/officeDocument/2006/relationships/customXml" Target="../ink/ink219.xml"/><Relationship Id="rId355" Type="http://schemas.openxmlformats.org/officeDocument/2006/relationships/image" Target="../media/image325.png"/><Relationship Id="rId397" Type="http://schemas.openxmlformats.org/officeDocument/2006/relationships/image" Target="../media/image346.png"/><Relationship Id="rId520" Type="http://schemas.openxmlformats.org/officeDocument/2006/relationships/customXml" Target="../ink/ink405.xml"/><Relationship Id="rId562" Type="http://schemas.openxmlformats.org/officeDocument/2006/relationships/customXml" Target="../ink/ink426.xml"/><Relationship Id="rId215" Type="http://schemas.openxmlformats.org/officeDocument/2006/relationships/image" Target="../media/image255.png"/><Relationship Id="rId257" Type="http://schemas.openxmlformats.org/officeDocument/2006/relationships/image" Target="../media/image276.png"/><Relationship Id="rId422" Type="http://schemas.openxmlformats.org/officeDocument/2006/relationships/customXml" Target="../ink/ink356.xml"/><Relationship Id="rId464" Type="http://schemas.openxmlformats.org/officeDocument/2006/relationships/customXml" Target="../ink/ink377.xml"/><Relationship Id="rId299" Type="http://schemas.openxmlformats.org/officeDocument/2006/relationships/image" Target="../media/image297.png"/><Relationship Id="rId63" Type="http://schemas.openxmlformats.org/officeDocument/2006/relationships/image" Target="../media/image179.png"/><Relationship Id="rId159" Type="http://schemas.openxmlformats.org/officeDocument/2006/relationships/image" Target="../media/image227.png"/><Relationship Id="rId366" Type="http://schemas.openxmlformats.org/officeDocument/2006/relationships/customXml" Target="../ink/ink328.xml"/><Relationship Id="rId573" Type="http://schemas.openxmlformats.org/officeDocument/2006/relationships/image" Target="../media/image434.png"/><Relationship Id="rId226" Type="http://schemas.openxmlformats.org/officeDocument/2006/relationships/customXml" Target="../ink/ink258.xml"/><Relationship Id="rId433" Type="http://schemas.openxmlformats.org/officeDocument/2006/relationships/image" Target="../media/image364.png"/><Relationship Id="rId74" Type="http://schemas.openxmlformats.org/officeDocument/2006/relationships/customXml" Target="../ink/ink182.xml"/><Relationship Id="rId377" Type="http://schemas.openxmlformats.org/officeDocument/2006/relationships/image" Target="../media/image336.png"/><Relationship Id="rId500" Type="http://schemas.openxmlformats.org/officeDocument/2006/relationships/customXml" Target="../ink/ink395.xml"/><Relationship Id="rId5" Type="http://schemas.openxmlformats.org/officeDocument/2006/relationships/image" Target="../media/image150.png"/><Relationship Id="rId237" Type="http://schemas.openxmlformats.org/officeDocument/2006/relationships/image" Target="../media/image266.png"/><Relationship Id="rId444" Type="http://schemas.openxmlformats.org/officeDocument/2006/relationships/customXml" Target="../ink/ink367.xml"/><Relationship Id="rId290" Type="http://schemas.openxmlformats.org/officeDocument/2006/relationships/customXml" Target="../ink/ink290.xml"/><Relationship Id="rId304" Type="http://schemas.openxmlformats.org/officeDocument/2006/relationships/customXml" Target="../ink/ink297.xml"/><Relationship Id="rId388" Type="http://schemas.openxmlformats.org/officeDocument/2006/relationships/customXml" Target="../ink/ink339.xml"/><Relationship Id="rId511" Type="http://schemas.openxmlformats.org/officeDocument/2006/relationships/image" Target="../media/image403.png"/><Relationship Id="rId85" Type="http://schemas.openxmlformats.org/officeDocument/2006/relationships/image" Target="../media/image190.png"/><Relationship Id="rId150" Type="http://schemas.openxmlformats.org/officeDocument/2006/relationships/customXml" Target="../ink/ink220.xml"/><Relationship Id="rId248" Type="http://schemas.openxmlformats.org/officeDocument/2006/relationships/customXml" Target="../ink/ink269.xml"/><Relationship Id="rId455" Type="http://schemas.openxmlformats.org/officeDocument/2006/relationships/image" Target="../media/image375.png"/><Relationship Id="rId12" Type="http://schemas.openxmlformats.org/officeDocument/2006/relationships/customXml" Target="../ink/ink151.xml"/><Relationship Id="rId108" Type="http://schemas.openxmlformats.org/officeDocument/2006/relationships/customXml" Target="../ink/ink199.xml"/><Relationship Id="rId315" Type="http://schemas.openxmlformats.org/officeDocument/2006/relationships/image" Target="../media/image305.png"/><Relationship Id="rId522" Type="http://schemas.openxmlformats.org/officeDocument/2006/relationships/customXml" Target="../ink/ink406.xml"/><Relationship Id="rId96" Type="http://schemas.openxmlformats.org/officeDocument/2006/relationships/customXml" Target="../ink/ink193.xml"/><Relationship Id="rId161" Type="http://schemas.openxmlformats.org/officeDocument/2006/relationships/image" Target="../media/image228.png"/><Relationship Id="rId399" Type="http://schemas.openxmlformats.org/officeDocument/2006/relationships/image" Target="../media/image347.png"/><Relationship Id="rId259" Type="http://schemas.openxmlformats.org/officeDocument/2006/relationships/image" Target="../media/image277.png"/><Relationship Id="rId466" Type="http://schemas.openxmlformats.org/officeDocument/2006/relationships/customXml" Target="../ink/ink378.xml"/><Relationship Id="rId23" Type="http://schemas.openxmlformats.org/officeDocument/2006/relationships/image" Target="../media/image159.png"/><Relationship Id="rId119" Type="http://schemas.openxmlformats.org/officeDocument/2006/relationships/image" Target="../media/image207.png"/><Relationship Id="rId326" Type="http://schemas.openxmlformats.org/officeDocument/2006/relationships/customXml" Target="../ink/ink308.xml"/><Relationship Id="rId533" Type="http://schemas.openxmlformats.org/officeDocument/2006/relationships/image" Target="../media/image414.png"/><Relationship Id="rId172" Type="http://schemas.openxmlformats.org/officeDocument/2006/relationships/customXml" Target="../ink/ink231.xml"/><Relationship Id="rId477" Type="http://schemas.openxmlformats.org/officeDocument/2006/relationships/image" Target="../media/image386.png"/><Relationship Id="rId337" Type="http://schemas.openxmlformats.org/officeDocument/2006/relationships/image" Target="../media/image316.png"/><Relationship Id="rId34" Type="http://schemas.openxmlformats.org/officeDocument/2006/relationships/customXml" Target="../ink/ink162.xml"/><Relationship Id="rId544" Type="http://schemas.openxmlformats.org/officeDocument/2006/relationships/customXml" Target="../ink/ink4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5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0.png"/><Relationship Id="rId13" Type="http://schemas.openxmlformats.org/officeDocument/2006/relationships/customXml" Target="../ink/ink3958.xml"/><Relationship Id="rId18" Type="http://schemas.openxmlformats.org/officeDocument/2006/relationships/customXml" Target="../ink/ink3960.xml"/><Relationship Id="rId3" Type="http://schemas.openxmlformats.org/officeDocument/2006/relationships/image" Target="../media/image3927.png"/><Relationship Id="rId21" Type="http://schemas.openxmlformats.org/officeDocument/2006/relationships/image" Target="../media/image5210.png"/><Relationship Id="rId7" Type="http://schemas.openxmlformats.org/officeDocument/2006/relationships/customXml" Target="../ink/ink3955.xml"/><Relationship Id="rId12" Type="http://schemas.openxmlformats.org/officeDocument/2006/relationships/image" Target="../media/image4710.png"/><Relationship Id="rId17" Type="http://schemas.openxmlformats.org/officeDocument/2006/relationships/image" Target="../media/image3929.png"/><Relationship Id="rId2" Type="http://schemas.openxmlformats.org/officeDocument/2006/relationships/image" Target="../media/image3926.png"/><Relationship Id="rId16" Type="http://schemas.openxmlformats.org/officeDocument/2006/relationships/image" Target="../media/image4910.png"/><Relationship Id="rId20" Type="http://schemas.openxmlformats.org/officeDocument/2006/relationships/customXml" Target="../ink/ink396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10.png"/><Relationship Id="rId11" Type="http://schemas.openxmlformats.org/officeDocument/2006/relationships/customXml" Target="../ink/ink3957.xml"/><Relationship Id="rId5" Type="http://schemas.openxmlformats.org/officeDocument/2006/relationships/customXml" Target="../ink/ink3954.xml"/><Relationship Id="rId15" Type="http://schemas.openxmlformats.org/officeDocument/2006/relationships/customXml" Target="../ink/ink3959.xml"/><Relationship Id="rId23" Type="http://schemas.openxmlformats.org/officeDocument/2006/relationships/image" Target="../media/image5310.png"/><Relationship Id="rId10" Type="http://schemas.openxmlformats.org/officeDocument/2006/relationships/image" Target="../media/image4610.png"/><Relationship Id="rId19" Type="http://schemas.openxmlformats.org/officeDocument/2006/relationships/image" Target="../media/image5110.png"/><Relationship Id="rId4" Type="http://schemas.openxmlformats.org/officeDocument/2006/relationships/image" Target="../media/image3928.png"/><Relationship Id="rId9" Type="http://schemas.openxmlformats.org/officeDocument/2006/relationships/customXml" Target="../ink/ink3956.xml"/><Relationship Id="rId14" Type="http://schemas.openxmlformats.org/officeDocument/2006/relationships/image" Target="../media/image4810.png"/><Relationship Id="rId22" Type="http://schemas.openxmlformats.org/officeDocument/2006/relationships/customXml" Target="../ink/ink39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1.png"/><Relationship Id="rId2" Type="http://schemas.openxmlformats.org/officeDocument/2006/relationships/image" Target="../media/image3930.pn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3.png"/><Relationship Id="rId2" Type="http://schemas.openxmlformats.org/officeDocument/2006/relationships/image" Target="../media/image3932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7.png"/><Relationship Id="rId21" Type="http://schemas.openxmlformats.org/officeDocument/2006/relationships/image" Target="../media/image449.png"/><Relationship Id="rId324" Type="http://schemas.openxmlformats.org/officeDocument/2006/relationships/image" Target="../media/image600.png"/><Relationship Id="rId531" Type="http://schemas.openxmlformats.org/officeDocument/2006/relationships/customXml" Target="../ink/ink702.xml"/><Relationship Id="rId170" Type="http://schemas.openxmlformats.org/officeDocument/2006/relationships/customXml" Target="../ink/ink521.xml"/><Relationship Id="rId268" Type="http://schemas.openxmlformats.org/officeDocument/2006/relationships/image" Target="../media/image572.png"/><Relationship Id="rId475" Type="http://schemas.openxmlformats.org/officeDocument/2006/relationships/customXml" Target="../ink/ink674.xml"/><Relationship Id="rId32" Type="http://schemas.openxmlformats.org/officeDocument/2006/relationships/customXml" Target="../ink/ink452.xml"/><Relationship Id="rId128" Type="http://schemas.openxmlformats.org/officeDocument/2006/relationships/customXml" Target="../ink/ink500.xml"/><Relationship Id="rId335" Type="http://schemas.openxmlformats.org/officeDocument/2006/relationships/customXml" Target="../ink/ink604.xml"/><Relationship Id="rId542" Type="http://schemas.openxmlformats.org/officeDocument/2006/relationships/image" Target="../media/image709.png"/><Relationship Id="rId181" Type="http://schemas.openxmlformats.org/officeDocument/2006/relationships/image" Target="../media/image529.png"/><Relationship Id="rId402" Type="http://schemas.openxmlformats.org/officeDocument/2006/relationships/image" Target="../media/image639.png"/><Relationship Id="rId279" Type="http://schemas.openxmlformats.org/officeDocument/2006/relationships/customXml" Target="../ink/ink576.xml"/><Relationship Id="rId486" Type="http://schemas.openxmlformats.org/officeDocument/2006/relationships/image" Target="../media/image681.png"/><Relationship Id="rId43" Type="http://schemas.openxmlformats.org/officeDocument/2006/relationships/image" Target="../media/image460.png"/><Relationship Id="rId139" Type="http://schemas.openxmlformats.org/officeDocument/2006/relationships/image" Target="../media/image508.png"/><Relationship Id="rId346" Type="http://schemas.openxmlformats.org/officeDocument/2006/relationships/image" Target="../media/image611.png"/><Relationship Id="rId553" Type="http://schemas.openxmlformats.org/officeDocument/2006/relationships/customXml" Target="../ink/ink713.xml"/><Relationship Id="rId192" Type="http://schemas.openxmlformats.org/officeDocument/2006/relationships/customXml" Target="../ink/ink532.xml"/><Relationship Id="rId206" Type="http://schemas.openxmlformats.org/officeDocument/2006/relationships/customXml" Target="../ink/ink539.xml"/><Relationship Id="rId413" Type="http://schemas.openxmlformats.org/officeDocument/2006/relationships/customXml" Target="../ink/ink643.xml"/><Relationship Id="rId497" Type="http://schemas.openxmlformats.org/officeDocument/2006/relationships/customXml" Target="../ink/ink685.xml"/><Relationship Id="rId357" Type="http://schemas.openxmlformats.org/officeDocument/2006/relationships/customXml" Target="../ink/ink615.xml"/><Relationship Id="rId54" Type="http://schemas.openxmlformats.org/officeDocument/2006/relationships/customXml" Target="../ink/ink463.xml"/><Relationship Id="rId217" Type="http://schemas.openxmlformats.org/officeDocument/2006/relationships/image" Target="../media/image547.png"/><Relationship Id="rId564" Type="http://schemas.openxmlformats.org/officeDocument/2006/relationships/image" Target="../media/image720.png"/><Relationship Id="rId424" Type="http://schemas.openxmlformats.org/officeDocument/2006/relationships/image" Target="../media/image650.png"/><Relationship Id="rId23" Type="http://schemas.openxmlformats.org/officeDocument/2006/relationships/image" Target="../media/image450.png"/><Relationship Id="rId119" Type="http://schemas.openxmlformats.org/officeDocument/2006/relationships/image" Target="../media/image498.png"/><Relationship Id="rId270" Type="http://schemas.openxmlformats.org/officeDocument/2006/relationships/image" Target="../media/image573.png"/><Relationship Id="rId326" Type="http://schemas.openxmlformats.org/officeDocument/2006/relationships/image" Target="../media/image601.png"/><Relationship Id="rId533" Type="http://schemas.openxmlformats.org/officeDocument/2006/relationships/customXml" Target="../ink/ink703.xml"/><Relationship Id="rId65" Type="http://schemas.openxmlformats.org/officeDocument/2006/relationships/image" Target="../media/image471.png"/><Relationship Id="rId130" Type="http://schemas.openxmlformats.org/officeDocument/2006/relationships/customXml" Target="../ink/ink501.xml"/><Relationship Id="rId368" Type="http://schemas.openxmlformats.org/officeDocument/2006/relationships/image" Target="../media/image622.png"/><Relationship Id="rId172" Type="http://schemas.openxmlformats.org/officeDocument/2006/relationships/customXml" Target="../ink/ink522.xml"/><Relationship Id="rId228" Type="http://schemas.openxmlformats.org/officeDocument/2006/relationships/customXml" Target="../ink/ink550.xml"/><Relationship Id="rId435" Type="http://schemas.openxmlformats.org/officeDocument/2006/relationships/customXml" Target="../ink/ink654.xml"/><Relationship Id="rId477" Type="http://schemas.openxmlformats.org/officeDocument/2006/relationships/customXml" Target="../ink/ink675.xml"/><Relationship Id="rId281" Type="http://schemas.openxmlformats.org/officeDocument/2006/relationships/customXml" Target="../ink/ink577.xml"/><Relationship Id="rId337" Type="http://schemas.openxmlformats.org/officeDocument/2006/relationships/customXml" Target="../ink/ink605.xml"/><Relationship Id="rId502" Type="http://schemas.openxmlformats.org/officeDocument/2006/relationships/image" Target="../media/image689.png"/><Relationship Id="rId34" Type="http://schemas.openxmlformats.org/officeDocument/2006/relationships/customXml" Target="../ink/ink453.xml"/><Relationship Id="rId76" Type="http://schemas.openxmlformats.org/officeDocument/2006/relationships/customXml" Target="../ink/ink474.xml"/><Relationship Id="rId141" Type="http://schemas.openxmlformats.org/officeDocument/2006/relationships/image" Target="../media/image509.png"/><Relationship Id="rId379" Type="http://schemas.openxmlformats.org/officeDocument/2006/relationships/customXml" Target="../ink/ink626.xml"/><Relationship Id="rId544" Type="http://schemas.openxmlformats.org/officeDocument/2006/relationships/image" Target="../media/image710.png"/><Relationship Id="rId7" Type="http://schemas.openxmlformats.org/officeDocument/2006/relationships/image" Target="../media/image442.png"/><Relationship Id="rId183" Type="http://schemas.openxmlformats.org/officeDocument/2006/relationships/image" Target="../media/image530.png"/><Relationship Id="rId239" Type="http://schemas.openxmlformats.org/officeDocument/2006/relationships/image" Target="../media/image558.png"/><Relationship Id="rId390" Type="http://schemas.openxmlformats.org/officeDocument/2006/relationships/image" Target="../media/image633.png"/><Relationship Id="rId404" Type="http://schemas.openxmlformats.org/officeDocument/2006/relationships/image" Target="../media/image640.png"/><Relationship Id="rId446" Type="http://schemas.openxmlformats.org/officeDocument/2006/relationships/image" Target="../media/image661.png"/><Relationship Id="rId250" Type="http://schemas.openxmlformats.org/officeDocument/2006/relationships/customXml" Target="../ink/ink561.xml"/><Relationship Id="rId292" Type="http://schemas.openxmlformats.org/officeDocument/2006/relationships/image" Target="../media/image584.png"/><Relationship Id="rId306" Type="http://schemas.openxmlformats.org/officeDocument/2006/relationships/image" Target="../media/image591.png"/><Relationship Id="rId488" Type="http://schemas.openxmlformats.org/officeDocument/2006/relationships/image" Target="../media/image682.png"/><Relationship Id="rId45" Type="http://schemas.openxmlformats.org/officeDocument/2006/relationships/image" Target="../media/image461.png"/><Relationship Id="rId87" Type="http://schemas.openxmlformats.org/officeDocument/2006/relationships/image" Target="../media/image482.png"/><Relationship Id="rId110" Type="http://schemas.openxmlformats.org/officeDocument/2006/relationships/customXml" Target="../ink/ink491.xml"/><Relationship Id="rId348" Type="http://schemas.openxmlformats.org/officeDocument/2006/relationships/image" Target="../media/image612.png"/><Relationship Id="rId513" Type="http://schemas.openxmlformats.org/officeDocument/2006/relationships/customXml" Target="../ink/ink693.xml"/><Relationship Id="rId555" Type="http://schemas.openxmlformats.org/officeDocument/2006/relationships/customXml" Target="../ink/ink714.xml"/><Relationship Id="rId152" Type="http://schemas.openxmlformats.org/officeDocument/2006/relationships/customXml" Target="../ink/ink512.xml"/><Relationship Id="rId194" Type="http://schemas.openxmlformats.org/officeDocument/2006/relationships/customXml" Target="../ink/ink533.xml"/><Relationship Id="rId208" Type="http://schemas.openxmlformats.org/officeDocument/2006/relationships/customXml" Target="../ink/ink540.xml"/><Relationship Id="rId415" Type="http://schemas.openxmlformats.org/officeDocument/2006/relationships/customXml" Target="../ink/ink644.xml"/><Relationship Id="rId457" Type="http://schemas.openxmlformats.org/officeDocument/2006/relationships/customXml" Target="../ink/ink665.xml"/><Relationship Id="rId261" Type="http://schemas.openxmlformats.org/officeDocument/2006/relationships/image" Target="../media/image569.png"/><Relationship Id="rId499" Type="http://schemas.openxmlformats.org/officeDocument/2006/relationships/customXml" Target="../ink/ink686.xml"/><Relationship Id="rId14" Type="http://schemas.openxmlformats.org/officeDocument/2006/relationships/customXml" Target="../ink/ink443.xml"/><Relationship Id="rId56" Type="http://schemas.openxmlformats.org/officeDocument/2006/relationships/customXml" Target="../ink/ink464.xml"/><Relationship Id="rId317" Type="http://schemas.openxmlformats.org/officeDocument/2006/relationships/customXml" Target="../ink/ink595.xml"/><Relationship Id="rId359" Type="http://schemas.openxmlformats.org/officeDocument/2006/relationships/customXml" Target="../ink/ink616.xml"/><Relationship Id="rId524" Type="http://schemas.openxmlformats.org/officeDocument/2006/relationships/image" Target="../media/image700.png"/><Relationship Id="rId98" Type="http://schemas.openxmlformats.org/officeDocument/2006/relationships/customXml" Target="../ink/ink485.xml"/><Relationship Id="rId121" Type="http://schemas.openxmlformats.org/officeDocument/2006/relationships/image" Target="../media/image499.png"/><Relationship Id="rId163" Type="http://schemas.openxmlformats.org/officeDocument/2006/relationships/image" Target="../media/image520.png"/><Relationship Id="rId219" Type="http://schemas.openxmlformats.org/officeDocument/2006/relationships/image" Target="../media/image548.png"/><Relationship Id="rId370" Type="http://schemas.openxmlformats.org/officeDocument/2006/relationships/image" Target="../media/image623.png"/><Relationship Id="rId426" Type="http://schemas.openxmlformats.org/officeDocument/2006/relationships/image" Target="../media/image651.png"/><Relationship Id="rId230" Type="http://schemas.openxmlformats.org/officeDocument/2006/relationships/customXml" Target="../ink/ink551.xml"/><Relationship Id="rId468" Type="http://schemas.openxmlformats.org/officeDocument/2006/relationships/image" Target="../media/image672.png"/><Relationship Id="rId25" Type="http://schemas.openxmlformats.org/officeDocument/2006/relationships/image" Target="../media/image451.png"/><Relationship Id="rId67" Type="http://schemas.openxmlformats.org/officeDocument/2006/relationships/image" Target="../media/image472.png"/><Relationship Id="rId272" Type="http://schemas.openxmlformats.org/officeDocument/2006/relationships/image" Target="../media/image574.png"/><Relationship Id="rId328" Type="http://schemas.openxmlformats.org/officeDocument/2006/relationships/image" Target="../media/image602.png"/><Relationship Id="rId535" Type="http://schemas.openxmlformats.org/officeDocument/2006/relationships/customXml" Target="../ink/ink704.xml"/><Relationship Id="rId132" Type="http://schemas.openxmlformats.org/officeDocument/2006/relationships/customXml" Target="../ink/ink502.xml"/><Relationship Id="rId174" Type="http://schemas.openxmlformats.org/officeDocument/2006/relationships/customXml" Target="../ink/ink523.xml"/><Relationship Id="rId381" Type="http://schemas.openxmlformats.org/officeDocument/2006/relationships/customXml" Target="../ink/ink627.xml"/><Relationship Id="rId241" Type="http://schemas.openxmlformats.org/officeDocument/2006/relationships/image" Target="../media/image559.png"/><Relationship Id="rId437" Type="http://schemas.openxmlformats.org/officeDocument/2006/relationships/customXml" Target="../ink/ink655.xml"/><Relationship Id="rId479" Type="http://schemas.openxmlformats.org/officeDocument/2006/relationships/customXml" Target="../ink/ink676.xml"/><Relationship Id="rId36" Type="http://schemas.openxmlformats.org/officeDocument/2006/relationships/customXml" Target="../ink/ink454.xml"/><Relationship Id="rId283" Type="http://schemas.openxmlformats.org/officeDocument/2006/relationships/customXml" Target="../ink/ink578.xml"/><Relationship Id="rId339" Type="http://schemas.openxmlformats.org/officeDocument/2006/relationships/customXml" Target="../ink/ink606.xml"/><Relationship Id="rId490" Type="http://schemas.openxmlformats.org/officeDocument/2006/relationships/image" Target="../media/image683.png"/><Relationship Id="rId504" Type="http://schemas.openxmlformats.org/officeDocument/2006/relationships/image" Target="../media/image690.png"/><Relationship Id="rId546" Type="http://schemas.openxmlformats.org/officeDocument/2006/relationships/image" Target="../media/image711.png"/><Relationship Id="rId78" Type="http://schemas.openxmlformats.org/officeDocument/2006/relationships/customXml" Target="../ink/ink475.xml"/><Relationship Id="rId101" Type="http://schemas.openxmlformats.org/officeDocument/2006/relationships/image" Target="../media/image489.png"/><Relationship Id="rId143" Type="http://schemas.openxmlformats.org/officeDocument/2006/relationships/image" Target="../media/image510.png"/><Relationship Id="rId185" Type="http://schemas.openxmlformats.org/officeDocument/2006/relationships/image" Target="../media/image531.png"/><Relationship Id="rId350" Type="http://schemas.openxmlformats.org/officeDocument/2006/relationships/image" Target="../media/image613.png"/><Relationship Id="rId406" Type="http://schemas.openxmlformats.org/officeDocument/2006/relationships/image" Target="../media/image641.png"/><Relationship Id="rId9" Type="http://schemas.openxmlformats.org/officeDocument/2006/relationships/image" Target="../media/image443.png"/><Relationship Id="rId210" Type="http://schemas.openxmlformats.org/officeDocument/2006/relationships/customXml" Target="../ink/ink541.xml"/><Relationship Id="rId392" Type="http://schemas.openxmlformats.org/officeDocument/2006/relationships/image" Target="../media/image634.png"/><Relationship Id="rId448" Type="http://schemas.openxmlformats.org/officeDocument/2006/relationships/image" Target="../media/image662.png"/><Relationship Id="rId252" Type="http://schemas.openxmlformats.org/officeDocument/2006/relationships/customXml" Target="../ink/ink562.xml"/><Relationship Id="rId294" Type="http://schemas.openxmlformats.org/officeDocument/2006/relationships/image" Target="../media/image585.png"/><Relationship Id="rId308" Type="http://schemas.openxmlformats.org/officeDocument/2006/relationships/image" Target="../media/image592.png"/><Relationship Id="rId515" Type="http://schemas.openxmlformats.org/officeDocument/2006/relationships/customXml" Target="../ink/ink694.xml"/><Relationship Id="rId47" Type="http://schemas.openxmlformats.org/officeDocument/2006/relationships/image" Target="../media/image462.png"/><Relationship Id="rId89" Type="http://schemas.openxmlformats.org/officeDocument/2006/relationships/image" Target="../media/image483.png"/><Relationship Id="rId112" Type="http://schemas.openxmlformats.org/officeDocument/2006/relationships/customXml" Target="../ink/ink492.xml"/><Relationship Id="rId154" Type="http://schemas.openxmlformats.org/officeDocument/2006/relationships/customXml" Target="../ink/ink513.xml"/><Relationship Id="rId361" Type="http://schemas.openxmlformats.org/officeDocument/2006/relationships/customXml" Target="../ink/ink617.xml"/><Relationship Id="rId557" Type="http://schemas.openxmlformats.org/officeDocument/2006/relationships/customXml" Target="../ink/ink715.xml"/><Relationship Id="rId196" Type="http://schemas.openxmlformats.org/officeDocument/2006/relationships/customXml" Target="../ink/ink534.xml"/><Relationship Id="rId417" Type="http://schemas.openxmlformats.org/officeDocument/2006/relationships/customXml" Target="../ink/ink645.xml"/><Relationship Id="rId459" Type="http://schemas.openxmlformats.org/officeDocument/2006/relationships/customXml" Target="../ink/ink666.xml"/><Relationship Id="rId16" Type="http://schemas.openxmlformats.org/officeDocument/2006/relationships/customXml" Target="../ink/ink444.xml"/><Relationship Id="rId221" Type="http://schemas.openxmlformats.org/officeDocument/2006/relationships/image" Target="../media/image549.png"/><Relationship Id="rId263" Type="http://schemas.openxmlformats.org/officeDocument/2006/relationships/customXml" Target="../ink/ink568.xml"/><Relationship Id="rId319" Type="http://schemas.openxmlformats.org/officeDocument/2006/relationships/customXml" Target="../ink/ink596.xml"/><Relationship Id="rId470" Type="http://schemas.openxmlformats.org/officeDocument/2006/relationships/image" Target="../media/image673.png"/><Relationship Id="rId526" Type="http://schemas.openxmlformats.org/officeDocument/2006/relationships/image" Target="../media/image701.png"/><Relationship Id="rId58" Type="http://schemas.openxmlformats.org/officeDocument/2006/relationships/customXml" Target="../ink/ink465.xml"/><Relationship Id="rId123" Type="http://schemas.openxmlformats.org/officeDocument/2006/relationships/image" Target="../media/image500.png"/><Relationship Id="rId330" Type="http://schemas.openxmlformats.org/officeDocument/2006/relationships/image" Target="../media/image603.png"/><Relationship Id="rId165" Type="http://schemas.openxmlformats.org/officeDocument/2006/relationships/image" Target="../media/image521.png"/><Relationship Id="rId372" Type="http://schemas.openxmlformats.org/officeDocument/2006/relationships/image" Target="../media/image624.png"/><Relationship Id="rId428" Type="http://schemas.openxmlformats.org/officeDocument/2006/relationships/image" Target="../media/image652.png"/><Relationship Id="rId232" Type="http://schemas.openxmlformats.org/officeDocument/2006/relationships/customXml" Target="../ink/ink552.xml"/><Relationship Id="rId274" Type="http://schemas.openxmlformats.org/officeDocument/2006/relationships/image" Target="../media/image575.png"/><Relationship Id="rId481" Type="http://schemas.openxmlformats.org/officeDocument/2006/relationships/customXml" Target="../ink/ink677.xml"/><Relationship Id="rId27" Type="http://schemas.openxmlformats.org/officeDocument/2006/relationships/image" Target="../media/image452.png"/><Relationship Id="rId69" Type="http://schemas.openxmlformats.org/officeDocument/2006/relationships/image" Target="../media/image473.png"/><Relationship Id="rId134" Type="http://schemas.openxmlformats.org/officeDocument/2006/relationships/customXml" Target="../ink/ink503.xml"/><Relationship Id="rId537" Type="http://schemas.openxmlformats.org/officeDocument/2006/relationships/customXml" Target="../ink/ink705.xml"/><Relationship Id="rId80" Type="http://schemas.openxmlformats.org/officeDocument/2006/relationships/customXml" Target="../ink/ink476.xml"/><Relationship Id="rId176" Type="http://schemas.openxmlformats.org/officeDocument/2006/relationships/customXml" Target="../ink/ink524.xml"/><Relationship Id="rId341" Type="http://schemas.openxmlformats.org/officeDocument/2006/relationships/customXml" Target="../ink/ink607.xml"/><Relationship Id="rId383" Type="http://schemas.openxmlformats.org/officeDocument/2006/relationships/customXml" Target="../ink/ink628.xml"/><Relationship Id="rId439" Type="http://schemas.openxmlformats.org/officeDocument/2006/relationships/customXml" Target="../ink/ink656.xml"/><Relationship Id="rId201" Type="http://schemas.openxmlformats.org/officeDocument/2006/relationships/image" Target="../media/image539.png"/><Relationship Id="rId243" Type="http://schemas.openxmlformats.org/officeDocument/2006/relationships/image" Target="../media/image560.png"/><Relationship Id="rId285" Type="http://schemas.openxmlformats.org/officeDocument/2006/relationships/customXml" Target="../ink/ink579.xml"/><Relationship Id="rId450" Type="http://schemas.openxmlformats.org/officeDocument/2006/relationships/image" Target="../media/image663.png"/><Relationship Id="rId506" Type="http://schemas.openxmlformats.org/officeDocument/2006/relationships/image" Target="../media/image691.png"/><Relationship Id="rId38" Type="http://schemas.openxmlformats.org/officeDocument/2006/relationships/customXml" Target="../ink/ink455.xml"/><Relationship Id="rId103" Type="http://schemas.openxmlformats.org/officeDocument/2006/relationships/image" Target="../media/image490.png"/><Relationship Id="rId310" Type="http://schemas.openxmlformats.org/officeDocument/2006/relationships/image" Target="../media/image593.png"/><Relationship Id="rId492" Type="http://schemas.openxmlformats.org/officeDocument/2006/relationships/image" Target="../media/image684.png"/><Relationship Id="rId548" Type="http://schemas.openxmlformats.org/officeDocument/2006/relationships/image" Target="../media/image712.png"/><Relationship Id="rId91" Type="http://schemas.openxmlformats.org/officeDocument/2006/relationships/image" Target="../media/image484.png"/><Relationship Id="rId145" Type="http://schemas.openxmlformats.org/officeDocument/2006/relationships/image" Target="../media/image511.png"/><Relationship Id="rId187" Type="http://schemas.openxmlformats.org/officeDocument/2006/relationships/image" Target="../media/image532.png"/><Relationship Id="rId352" Type="http://schemas.openxmlformats.org/officeDocument/2006/relationships/image" Target="../media/image614.png"/><Relationship Id="rId394" Type="http://schemas.openxmlformats.org/officeDocument/2006/relationships/image" Target="../media/image635.png"/><Relationship Id="rId408" Type="http://schemas.openxmlformats.org/officeDocument/2006/relationships/image" Target="../media/image642.png"/><Relationship Id="rId212" Type="http://schemas.openxmlformats.org/officeDocument/2006/relationships/customXml" Target="../ink/ink542.xml"/><Relationship Id="rId254" Type="http://schemas.openxmlformats.org/officeDocument/2006/relationships/customXml" Target="../ink/ink563.xml"/><Relationship Id="rId49" Type="http://schemas.openxmlformats.org/officeDocument/2006/relationships/image" Target="../media/image463.png"/><Relationship Id="rId114" Type="http://schemas.openxmlformats.org/officeDocument/2006/relationships/customXml" Target="../ink/ink493.xml"/><Relationship Id="rId296" Type="http://schemas.openxmlformats.org/officeDocument/2006/relationships/image" Target="../media/image586.png"/><Relationship Id="rId461" Type="http://schemas.openxmlformats.org/officeDocument/2006/relationships/customXml" Target="../ink/ink667.xml"/><Relationship Id="rId517" Type="http://schemas.openxmlformats.org/officeDocument/2006/relationships/customXml" Target="../ink/ink695.xml"/><Relationship Id="rId559" Type="http://schemas.openxmlformats.org/officeDocument/2006/relationships/customXml" Target="../ink/ink716.xml"/><Relationship Id="rId60" Type="http://schemas.openxmlformats.org/officeDocument/2006/relationships/customXml" Target="../ink/ink466.xml"/><Relationship Id="rId156" Type="http://schemas.openxmlformats.org/officeDocument/2006/relationships/customXml" Target="../ink/ink514.xml"/><Relationship Id="rId198" Type="http://schemas.openxmlformats.org/officeDocument/2006/relationships/customXml" Target="../ink/ink535.xml"/><Relationship Id="rId321" Type="http://schemas.openxmlformats.org/officeDocument/2006/relationships/customXml" Target="../ink/ink597.xml"/><Relationship Id="rId363" Type="http://schemas.openxmlformats.org/officeDocument/2006/relationships/customXml" Target="../ink/ink618.xml"/><Relationship Id="rId419" Type="http://schemas.openxmlformats.org/officeDocument/2006/relationships/customXml" Target="../ink/ink646.xml"/><Relationship Id="rId223" Type="http://schemas.openxmlformats.org/officeDocument/2006/relationships/image" Target="../media/image550.png"/><Relationship Id="rId430" Type="http://schemas.openxmlformats.org/officeDocument/2006/relationships/image" Target="../media/image653.png"/><Relationship Id="rId18" Type="http://schemas.openxmlformats.org/officeDocument/2006/relationships/customXml" Target="../ink/ink445.xml"/><Relationship Id="rId265" Type="http://schemas.openxmlformats.org/officeDocument/2006/relationships/customXml" Target="../ink/ink569.xml"/><Relationship Id="rId472" Type="http://schemas.openxmlformats.org/officeDocument/2006/relationships/image" Target="../media/image674.png"/><Relationship Id="rId528" Type="http://schemas.openxmlformats.org/officeDocument/2006/relationships/image" Target="../media/image702.png"/><Relationship Id="rId125" Type="http://schemas.openxmlformats.org/officeDocument/2006/relationships/image" Target="../media/image501.png"/><Relationship Id="rId167" Type="http://schemas.openxmlformats.org/officeDocument/2006/relationships/image" Target="../media/image522.png"/><Relationship Id="rId332" Type="http://schemas.openxmlformats.org/officeDocument/2006/relationships/image" Target="../media/image604.png"/><Relationship Id="rId374" Type="http://schemas.openxmlformats.org/officeDocument/2006/relationships/image" Target="../media/image625.png"/><Relationship Id="rId71" Type="http://schemas.openxmlformats.org/officeDocument/2006/relationships/image" Target="../media/image474.png"/><Relationship Id="rId234" Type="http://schemas.openxmlformats.org/officeDocument/2006/relationships/customXml" Target="../ink/ink553.xml"/><Relationship Id="rId2" Type="http://schemas.openxmlformats.org/officeDocument/2006/relationships/customXml" Target="../ink/ink437.xml"/><Relationship Id="rId29" Type="http://schemas.openxmlformats.org/officeDocument/2006/relationships/image" Target="../media/image453.png"/><Relationship Id="rId276" Type="http://schemas.openxmlformats.org/officeDocument/2006/relationships/image" Target="../media/image576.png"/><Relationship Id="rId441" Type="http://schemas.openxmlformats.org/officeDocument/2006/relationships/customXml" Target="../ink/ink657.xml"/><Relationship Id="rId483" Type="http://schemas.openxmlformats.org/officeDocument/2006/relationships/customXml" Target="../ink/ink678.xml"/><Relationship Id="rId539" Type="http://schemas.openxmlformats.org/officeDocument/2006/relationships/customXml" Target="../ink/ink706.xml"/><Relationship Id="rId40" Type="http://schemas.openxmlformats.org/officeDocument/2006/relationships/customXml" Target="../ink/ink456.xml"/><Relationship Id="rId136" Type="http://schemas.openxmlformats.org/officeDocument/2006/relationships/customXml" Target="../ink/ink504.xml"/><Relationship Id="rId178" Type="http://schemas.openxmlformats.org/officeDocument/2006/relationships/customXml" Target="../ink/ink525.xml"/><Relationship Id="rId301" Type="http://schemas.openxmlformats.org/officeDocument/2006/relationships/customXml" Target="../ink/ink587.xml"/><Relationship Id="rId343" Type="http://schemas.openxmlformats.org/officeDocument/2006/relationships/customXml" Target="../ink/ink608.xml"/><Relationship Id="rId550" Type="http://schemas.openxmlformats.org/officeDocument/2006/relationships/image" Target="../media/image713.png"/><Relationship Id="rId82" Type="http://schemas.openxmlformats.org/officeDocument/2006/relationships/customXml" Target="../ink/ink477.xml"/><Relationship Id="rId203" Type="http://schemas.openxmlformats.org/officeDocument/2006/relationships/image" Target="../media/image540.png"/><Relationship Id="rId385" Type="http://schemas.openxmlformats.org/officeDocument/2006/relationships/customXml" Target="../ink/ink629.xml"/><Relationship Id="rId245" Type="http://schemas.openxmlformats.org/officeDocument/2006/relationships/image" Target="../media/image561.png"/><Relationship Id="rId287" Type="http://schemas.openxmlformats.org/officeDocument/2006/relationships/customXml" Target="../ink/ink580.xml"/><Relationship Id="rId410" Type="http://schemas.openxmlformats.org/officeDocument/2006/relationships/image" Target="../media/image643.png"/><Relationship Id="rId452" Type="http://schemas.openxmlformats.org/officeDocument/2006/relationships/image" Target="../media/image664.png"/><Relationship Id="rId494" Type="http://schemas.openxmlformats.org/officeDocument/2006/relationships/image" Target="../media/image685.png"/><Relationship Id="rId508" Type="http://schemas.openxmlformats.org/officeDocument/2006/relationships/image" Target="../media/image692.png"/><Relationship Id="rId105" Type="http://schemas.openxmlformats.org/officeDocument/2006/relationships/image" Target="../media/image491.png"/><Relationship Id="rId147" Type="http://schemas.openxmlformats.org/officeDocument/2006/relationships/image" Target="../media/image512.png"/><Relationship Id="rId312" Type="http://schemas.openxmlformats.org/officeDocument/2006/relationships/image" Target="../media/image594.png"/><Relationship Id="rId354" Type="http://schemas.openxmlformats.org/officeDocument/2006/relationships/image" Target="../media/image615.png"/><Relationship Id="rId51" Type="http://schemas.openxmlformats.org/officeDocument/2006/relationships/image" Target="../media/image464.png"/><Relationship Id="rId93" Type="http://schemas.openxmlformats.org/officeDocument/2006/relationships/image" Target="../media/image485.png"/><Relationship Id="rId189" Type="http://schemas.openxmlformats.org/officeDocument/2006/relationships/image" Target="../media/image533.png"/><Relationship Id="rId396" Type="http://schemas.openxmlformats.org/officeDocument/2006/relationships/image" Target="../media/image636.png"/><Relationship Id="rId561" Type="http://schemas.openxmlformats.org/officeDocument/2006/relationships/customXml" Target="../ink/ink717.xml"/><Relationship Id="rId214" Type="http://schemas.openxmlformats.org/officeDocument/2006/relationships/customXml" Target="../ink/ink543.xml"/><Relationship Id="rId256" Type="http://schemas.openxmlformats.org/officeDocument/2006/relationships/customXml" Target="../ink/ink564.xml"/><Relationship Id="rId298" Type="http://schemas.openxmlformats.org/officeDocument/2006/relationships/image" Target="../media/image587.png"/><Relationship Id="rId421" Type="http://schemas.openxmlformats.org/officeDocument/2006/relationships/customXml" Target="../ink/ink647.xml"/><Relationship Id="rId463" Type="http://schemas.openxmlformats.org/officeDocument/2006/relationships/customXml" Target="../ink/ink668.xml"/><Relationship Id="rId519" Type="http://schemas.openxmlformats.org/officeDocument/2006/relationships/customXml" Target="../ink/ink696.xml"/><Relationship Id="rId116" Type="http://schemas.openxmlformats.org/officeDocument/2006/relationships/customXml" Target="../ink/ink494.xml"/><Relationship Id="rId158" Type="http://schemas.openxmlformats.org/officeDocument/2006/relationships/customXml" Target="../ink/ink515.xml"/><Relationship Id="rId323" Type="http://schemas.openxmlformats.org/officeDocument/2006/relationships/customXml" Target="../ink/ink598.xml"/><Relationship Id="rId530" Type="http://schemas.openxmlformats.org/officeDocument/2006/relationships/image" Target="../media/image703.png"/><Relationship Id="rId20" Type="http://schemas.openxmlformats.org/officeDocument/2006/relationships/customXml" Target="../ink/ink446.xml"/><Relationship Id="rId62" Type="http://schemas.openxmlformats.org/officeDocument/2006/relationships/customXml" Target="../ink/ink467.xml"/><Relationship Id="rId365" Type="http://schemas.openxmlformats.org/officeDocument/2006/relationships/customXml" Target="../ink/ink619.xml"/><Relationship Id="rId225" Type="http://schemas.openxmlformats.org/officeDocument/2006/relationships/image" Target="../media/image551.png"/><Relationship Id="rId267" Type="http://schemas.openxmlformats.org/officeDocument/2006/relationships/customXml" Target="../ink/ink570.xml"/><Relationship Id="rId432" Type="http://schemas.openxmlformats.org/officeDocument/2006/relationships/image" Target="../media/image654.png"/><Relationship Id="rId474" Type="http://schemas.openxmlformats.org/officeDocument/2006/relationships/image" Target="../media/image675.png"/><Relationship Id="rId127" Type="http://schemas.openxmlformats.org/officeDocument/2006/relationships/image" Target="../media/image502.png"/><Relationship Id="rId31" Type="http://schemas.openxmlformats.org/officeDocument/2006/relationships/image" Target="../media/image454.png"/><Relationship Id="rId73" Type="http://schemas.openxmlformats.org/officeDocument/2006/relationships/image" Target="../media/image475.png"/><Relationship Id="rId169" Type="http://schemas.openxmlformats.org/officeDocument/2006/relationships/image" Target="../media/image523.png"/><Relationship Id="rId334" Type="http://schemas.openxmlformats.org/officeDocument/2006/relationships/image" Target="../media/image605.png"/><Relationship Id="rId376" Type="http://schemas.openxmlformats.org/officeDocument/2006/relationships/image" Target="../media/image626.png"/><Relationship Id="rId541" Type="http://schemas.openxmlformats.org/officeDocument/2006/relationships/customXml" Target="../ink/ink707.xml"/><Relationship Id="rId4" Type="http://schemas.openxmlformats.org/officeDocument/2006/relationships/customXml" Target="../ink/ink438.xml"/><Relationship Id="rId180" Type="http://schemas.openxmlformats.org/officeDocument/2006/relationships/customXml" Target="../ink/ink526.xml"/><Relationship Id="rId236" Type="http://schemas.openxmlformats.org/officeDocument/2006/relationships/customXml" Target="../ink/ink554.xml"/><Relationship Id="rId278" Type="http://schemas.openxmlformats.org/officeDocument/2006/relationships/image" Target="../media/image577.png"/><Relationship Id="rId401" Type="http://schemas.openxmlformats.org/officeDocument/2006/relationships/customXml" Target="../ink/ink637.xml"/><Relationship Id="rId443" Type="http://schemas.openxmlformats.org/officeDocument/2006/relationships/customXml" Target="../ink/ink658.xml"/><Relationship Id="rId303" Type="http://schemas.openxmlformats.org/officeDocument/2006/relationships/customXml" Target="../ink/ink588.xml"/><Relationship Id="rId485" Type="http://schemas.openxmlformats.org/officeDocument/2006/relationships/customXml" Target="../ink/ink679.xml"/><Relationship Id="rId42" Type="http://schemas.openxmlformats.org/officeDocument/2006/relationships/customXml" Target="../ink/ink457.xml"/><Relationship Id="rId84" Type="http://schemas.openxmlformats.org/officeDocument/2006/relationships/customXml" Target="../ink/ink478.xml"/><Relationship Id="rId138" Type="http://schemas.openxmlformats.org/officeDocument/2006/relationships/customXml" Target="../ink/ink505.xml"/><Relationship Id="rId345" Type="http://schemas.openxmlformats.org/officeDocument/2006/relationships/customXml" Target="../ink/ink609.xml"/><Relationship Id="rId387" Type="http://schemas.openxmlformats.org/officeDocument/2006/relationships/customXml" Target="../ink/ink630.xml"/><Relationship Id="rId510" Type="http://schemas.openxmlformats.org/officeDocument/2006/relationships/image" Target="../media/image693.png"/><Relationship Id="rId552" Type="http://schemas.openxmlformats.org/officeDocument/2006/relationships/image" Target="../media/image714.png"/><Relationship Id="rId191" Type="http://schemas.openxmlformats.org/officeDocument/2006/relationships/image" Target="../media/image534.png"/><Relationship Id="rId205" Type="http://schemas.openxmlformats.org/officeDocument/2006/relationships/image" Target="../media/image541.png"/><Relationship Id="rId247" Type="http://schemas.openxmlformats.org/officeDocument/2006/relationships/image" Target="../media/image562.png"/><Relationship Id="rId412" Type="http://schemas.openxmlformats.org/officeDocument/2006/relationships/image" Target="../media/image644.png"/><Relationship Id="rId107" Type="http://schemas.openxmlformats.org/officeDocument/2006/relationships/image" Target="../media/image492.png"/><Relationship Id="rId289" Type="http://schemas.openxmlformats.org/officeDocument/2006/relationships/customXml" Target="../ink/ink581.xml"/><Relationship Id="rId454" Type="http://schemas.openxmlformats.org/officeDocument/2006/relationships/image" Target="../media/image665.png"/><Relationship Id="rId496" Type="http://schemas.openxmlformats.org/officeDocument/2006/relationships/image" Target="../media/image686.png"/><Relationship Id="rId11" Type="http://schemas.openxmlformats.org/officeDocument/2006/relationships/image" Target="../media/image444.png"/><Relationship Id="rId53" Type="http://schemas.openxmlformats.org/officeDocument/2006/relationships/image" Target="../media/image465.png"/><Relationship Id="rId149" Type="http://schemas.openxmlformats.org/officeDocument/2006/relationships/image" Target="../media/image513.png"/><Relationship Id="rId314" Type="http://schemas.openxmlformats.org/officeDocument/2006/relationships/image" Target="../media/image595.png"/><Relationship Id="rId356" Type="http://schemas.openxmlformats.org/officeDocument/2006/relationships/image" Target="../media/image616.png"/><Relationship Id="rId398" Type="http://schemas.openxmlformats.org/officeDocument/2006/relationships/image" Target="../media/image637.png"/><Relationship Id="rId521" Type="http://schemas.openxmlformats.org/officeDocument/2006/relationships/customXml" Target="../ink/ink697.xml"/><Relationship Id="rId563" Type="http://schemas.openxmlformats.org/officeDocument/2006/relationships/customXml" Target="../ink/ink718.xml"/><Relationship Id="rId95" Type="http://schemas.openxmlformats.org/officeDocument/2006/relationships/image" Target="../media/image486.png"/><Relationship Id="rId160" Type="http://schemas.openxmlformats.org/officeDocument/2006/relationships/customXml" Target="../ink/ink516.xml"/><Relationship Id="rId216" Type="http://schemas.openxmlformats.org/officeDocument/2006/relationships/customXml" Target="../ink/ink544.xml"/><Relationship Id="rId423" Type="http://schemas.openxmlformats.org/officeDocument/2006/relationships/customXml" Target="../ink/ink648.xml"/><Relationship Id="rId258" Type="http://schemas.openxmlformats.org/officeDocument/2006/relationships/customXml" Target="../ink/ink565.xml"/><Relationship Id="rId465" Type="http://schemas.openxmlformats.org/officeDocument/2006/relationships/customXml" Target="../ink/ink669.xml"/><Relationship Id="rId22" Type="http://schemas.openxmlformats.org/officeDocument/2006/relationships/customXml" Target="../ink/ink447.xml"/><Relationship Id="rId64" Type="http://schemas.openxmlformats.org/officeDocument/2006/relationships/customXml" Target="../ink/ink468.xml"/><Relationship Id="rId118" Type="http://schemas.openxmlformats.org/officeDocument/2006/relationships/customXml" Target="../ink/ink495.xml"/><Relationship Id="rId325" Type="http://schemas.openxmlformats.org/officeDocument/2006/relationships/customXml" Target="../ink/ink599.xml"/><Relationship Id="rId367" Type="http://schemas.openxmlformats.org/officeDocument/2006/relationships/customXml" Target="../ink/ink620.xml"/><Relationship Id="rId532" Type="http://schemas.openxmlformats.org/officeDocument/2006/relationships/image" Target="../media/image704.png"/><Relationship Id="rId171" Type="http://schemas.openxmlformats.org/officeDocument/2006/relationships/image" Target="../media/image524.png"/><Relationship Id="rId227" Type="http://schemas.openxmlformats.org/officeDocument/2006/relationships/image" Target="../media/image552.png"/><Relationship Id="rId269" Type="http://schemas.openxmlformats.org/officeDocument/2006/relationships/customXml" Target="../ink/ink571.xml"/><Relationship Id="rId434" Type="http://schemas.openxmlformats.org/officeDocument/2006/relationships/image" Target="../media/image655.png"/><Relationship Id="rId476" Type="http://schemas.openxmlformats.org/officeDocument/2006/relationships/image" Target="../media/image676.png"/><Relationship Id="rId33" Type="http://schemas.openxmlformats.org/officeDocument/2006/relationships/image" Target="../media/image455.png"/><Relationship Id="rId129" Type="http://schemas.openxmlformats.org/officeDocument/2006/relationships/image" Target="../media/image503.png"/><Relationship Id="rId280" Type="http://schemas.openxmlformats.org/officeDocument/2006/relationships/image" Target="../media/image578.png"/><Relationship Id="rId336" Type="http://schemas.openxmlformats.org/officeDocument/2006/relationships/image" Target="../media/image606.png"/><Relationship Id="rId501" Type="http://schemas.openxmlformats.org/officeDocument/2006/relationships/customXml" Target="../ink/ink687.xml"/><Relationship Id="rId543" Type="http://schemas.openxmlformats.org/officeDocument/2006/relationships/customXml" Target="../ink/ink708.xml"/><Relationship Id="rId75" Type="http://schemas.openxmlformats.org/officeDocument/2006/relationships/image" Target="../media/image476.png"/><Relationship Id="rId140" Type="http://schemas.openxmlformats.org/officeDocument/2006/relationships/customXml" Target="../ink/ink506.xml"/><Relationship Id="rId182" Type="http://schemas.openxmlformats.org/officeDocument/2006/relationships/customXml" Target="../ink/ink527.xml"/><Relationship Id="rId378" Type="http://schemas.openxmlformats.org/officeDocument/2006/relationships/image" Target="../media/image627.png"/><Relationship Id="rId403" Type="http://schemas.openxmlformats.org/officeDocument/2006/relationships/customXml" Target="../ink/ink638.xml"/><Relationship Id="rId6" Type="http://schemas.openxmlformats.org/officeDocument/2006/relationships/customXml" Target="../ink/ink439.xml"/><Relationship Id="rId238" Type="http://schemas.openxmlformats.org/officeDocument/2006/relationships/customXml" Target="../ink/ink555.xml"/><Relationship Id="rId445" Type="http://schemas.openxmlformats.org/officeDocument/2006/relationships/customXml" Target="../ink/ink659.xml"/><Relationship Id="rId487" Type="http://schemas.openxmlformats.org/officeDocument/2006/relationships/customXml" Target="../ink/ink680.xml"/><Relationship Id="rId291" Type="http://schemas.openxmlformats.org/officeDocument/2006/relationships/customXml" Target="../ink/ink582.xml"/><Relationship Id="rId305" Type="http://schemas.openxmlformats.org/officeDocument/2006/relationships/customXml" Target="../ink/ink589.xml"/><Relationship Id="rId347" Type="http://schemas.openxmlformats.org/officeDocument/2006/relationships/customXml" Target="../ink/ink610.xml"/><Relationship Id="rId512" Type="http://schemas.openxmlformats.org/officeDocument/2006/relationships/image" Target="../media/image694.png"/><Relationship Id="rId44" Type="http://schemas.openxmlformats.org/officeDocument/2006/relationships/customXml" Target="../ink/ink458.xml"/><Relationship Id="rId86" Type="http://schemas.openxmlformats.org/officeDocument/2006/relationships/customXml" Target="../ink/ink479.xml"/><Relationship Id="rId151" Type="http://schemas.openxmlformats.org/officeDocument/2006/relationships/image" Target="../media/image514.png"/><Relationship Id="rId389" Type="http://schemas.openxmlformats.org/officeDocument/2006/relationships/customXml" Target="../ink/ink631.xml"/><Relationship Id="rId554" Type="http://schemas.openxmlformats.org/officeDocument/2006/relationships/image" Target="../media/image715.png"/><Relationship Id="rId193" Type="http://schemas.openxmlformats.org/officeDocument/2006/relationships/image" Target="../media/image535.png"/><Relationship Id="rId207" Type="http://schemas.openxmlformats.org/officeDocument/2006/relationships/image" Target="../media/image542.png"/><Relationship Id="rId249" Type="http://schemas.openxmlformats.org/officeDocument/2006/relationships/image" Target="../media/image563.png"/><Relationship Id="rId414" Type="http://schemas.openxmlformats.org/officeDocument/2006/relationships/image" Target="../media/image645.png"/><Relationship Id="rId456" Type="http://schemas.openxmlformats.org/officeDocument/2006/relationships/image" Target="../media/image666.png"/><Relationship Id="rId498" Type="http://schemas.openxmlformats.org/officeDocument/2006/relationships/image" Target="../media/image687.png"/><Relationship Id="rId13" Type="http://schemas.openxmlformats.org/officeDocument/2006/relationships/image" Target="../media/image445.png"/><Relationship Id="rId109" Type="http://schemas.openxmlformats.org/officeDocument/2006/relationships/image" Target="../media/image493.png"/><Relationship Id="rId260" Type="http://schemas.openxmlformats.org/officeDocument/2006/relationships/customXml" Target="../ink/ink566.xml"/><Relationship Id="rId316" Type="http://schemas.openxmlformats.org/officeDocument/2006/relationships/image" Target="../media/image596.png"/><Relationship Id="rId523" Type="http://schemas.openxmlformats.org/officeDocument/2006/relationships/customXml" Target="../ink/ink698.xml"/><Relationship Id="rId55" Type="http://schemas.openxmlformats.org/officeDocument/2006/relationships/image" Target="../media/image466.png"/><Relationship Id="rId97" Type="http://schemas.openxmlformats.org/officeDocument/2006/relationships/image" Target="../media/image487.png"/><Relationship Id="rId120" Type="http://schemas.openxmlformats.org/officeDocument/2006/relationships/customXml" Target="../ink/ink496.xml"/><Relationship Id="rId358" Type="http://schemas.openxmlformats.org/officeDocument/2006/relationships/image" Target="../media/image617.png"/><Relationship Id="rId162" Type="http://schemas.openxmlformats.org/officeDocument/2006/relationships/customXml" Target="../ink/ink517.xml"/><Relationship Id="rId218" Type="http://schemas.openxmlformats.org/officeDocument/2006/relationships/customXml" Target="../ink/ink545.xml"/><Relationship Id="rId425" Type="http://schemas.openxmlformats.org/officeDocument/2006/relationships/customXml" Target="../ink/ink649.xml"/><Relationship Id="rId467" Type="http://schemas.openxmlformats.org/officeDocument/2006/relationships/customXml" Target="../ink/ink670.xml"/><Relationship Id="rId271" Type="http://schemas.openxmlformats.org/officeDocument/2006/relationships/customXml" Target="../ink/ink572.xml"/><Relationship Id="rId24" Type="http://schemas.openxmlformats.org/officeDocument/2006/relationships/customXml" Target="../ink/ink448.xml"/><Relationship Id="rId66" Type="http://schemas.openxmlformats.org/officeDocument/2006/relationships/customXml" Target="../ink/ink469.xml"/><Relationship Id="rId131" Type="http://schemas.openxmlformats.org/officeDocument/2006/relationships/image" Target="../media/image504.png"/><Relationship Id="rId327" Type="http://schemas.openxmlformats.org/officeDocument/2006/relationships/customXml" Target="../ink/ink600.xml"/><Relationship Id="rId369" Type="http://schemas.openxmlformats.org/officeDocument/2006/relationships/customXml" Target="../ink/ink621.xml"/><Relationship Id="rId534" Type="http://schemas.openxmlformats.org/officeDocument/2006/relationships/image" Target="../media/image705.png"/><Relationship Id="rId173" Type="http://schemas.openxmlformats.org/officeDocument/2006/relationships/image" Target="../media/image525.png"/><Relationship Id="rId229" Type="http://schemas.openxmlformats.org/officeDocument/2006/relationships/image" Target="../media/image553.png"/><Relationship Id="rId380" Type="http://schemas.openxmlformats.org/officeDocument/2006/relationships/image" Target="../media/image628.png"/><Relationship Id="rId436" Type="http://schemas.openxmlformats.org/officeDocument/2006/relationships/image" Target="../media/image656.png"/><Relationship Id="rId240" Type="http://schemas.openxmlformats.org/officeDocument/2006/relationships/customXml" Target="../ink/ink556.xml"/><Relationship Id="rId478" Type="http://schemas.openxmlformats.org/officeDocument/2006/relationships/image" Target="../media/image677.png"/><Relationship Id="rId35" Type="http://schemas.openxmlformats.org/officeDocument/2006/relationships/image" Target="../media/image456.png"/><Relationship Id="rId77" Type="http://schemas.openxmlformats.org/officeDocument/2006/relationships/image" Target="../media/image477.png"/><Relationship Id="rId100" Type="http://schemas.openxmlformats.org/officeDocument/2006/relationships/customXml" Target="../ink/ink486.xml"/><Relationship Id="rId282" Type="http://schemas.openxmlformats.org/officeDocument/2006/relationships/image" Target="../media/image579.png"/><Relationship Id="rId338" Type="http://schemas.openxmlformats.org/officeDocument/2006/relationships/image" Target="../media/image607.png"/><Relationship Id="rId503" Type="http://schemas.openxmlformats.org/officeDocument/2006/relationships/customXml" Target="../ink/ink688.xml"/><Relationship Id="rId545" Type="http://schemas.openxmlformats.org/officeDocument/2006/relationships/customXml" Target="../ink/ink709.xml"/><Relationship Id="rId8" Type="http://schemas.openxmlformats.org/officeDocument/2006/relationships/customXml" Target="../ink/ink440.xml"/><Relationship Id="rId142" Type="http://schemas.openxmlformats.org/officeDocument/2006/relationships/customXml" Target="../ink/ink507.xml"/><Relationship Id="rId184" Type="http://schemas.openxmlformats.org/officeDocument/2006/relationships/customXml" Target="../ink/ink528.xml"/><Relationship Id="rId391" Type="http://schemas.openxmlformats.org/officeDocument/2006/relationships/customXml" Target="../ink/ink632.xml"/><Relationship Id="rId405" Type="http://schemas.openxmlformats.org/officeDocument/2006/relationships/customXml" Target="../ink/ink639.xml"/><Relationship Id="rId447" Type="http://schemas.openxmlformats.org/officeDocument/2006/relationships/customXml" Target="../ink/ink660.xml"/><Relationship Id="rId251" Type="http://schemas.openxmlformats.org/officeDocument/2006/relationships/image" Target="../media/image564.png"/><Relationship Id="rId489" Type="http://schemas.openxmlformats.org/officeDocument/2006/relationships/customXml" Target="../ink/ink681.xml"/><Relationship Id="rId46" Type="http://schemas.openxmlformats.org/officeDocument/2006/relationships/customXml" Target="../ink/ink459.xml"/><Relationship Id="rId293" Type="http://schemas.openxmlformats.org/officeDocument/2006/relationships/customXml" Target="../ink/ink583.xml"/><Relationship Id="rId307" Type="http://schemas.openxmlformats.org/officeDocument/2006/relationships/customXml" Target="../ink/ink590.xml"/><Relationship Id="rId349" Type="http://schemas.openxmlformats.org/officeDocument/2006/relationships/customXml" Target="../ink/ink611.xml"/><Relationship Id="rId514" Type="http://schemas.openxmlformats.org/officeDocument/2006/relationships/image" Target="../media/image695.png"/><Relationship Id="rId556" Type="http://schemas.openxmlformats.org/officeDocument/2006/relationships/image" Target="../media/image716.png"/><Relationship Id="rId88" Type="http://schemas.openxmlformats.org/officeDocument/2006/relationships/customXml" Target="../ink/ink480.xml"/><Relationship Id="rId111" Type="http://schemas.openxmlformats.org/officeDocument/2006/relationships/image" Target="../media/image494.png"/><Relationship Id="rId153" Type="http://schemas.openxmlformats.org/officeDocument/2006/relationships/image" Target="../media/image515.png"/><Relationship Id="rId195" Type="http://schemas.openxmlformats.org/officeDocument/2006/relationships/image" Target="../media/image536.png"/><Relationship Id="rId209" Type="http://schemas.openxmlformats.org/officeDocument/2006/relationships/image" Target="../media/image543.png"/><Relationship Id="rId360" Type="http://schemas.openxmlformats.org/officeDocument/2006/relationships/image" Target="../media/image618.png"/><Relationship Id="rId416" Type="http://schemas.openxmlformats.org/officeDocument/2006/relationships/image" Target="../media/image646.png"/><Relationship Id="rId220" Type="http://schemas.openxmlformats.org/officeDocument/2006/relationships/customXml" Target="../ink/ink546.xml"/><Relationship Id="rId458" Type="http://schemas.openxmlformats.org/officeDocument/2006/relationships/image" Target="../media/image667.png"/><Relationship Id="rId15" Type="http://schemas.openxmlformats.org/officeDocument/2006/relationships/image" Target="../media/image446.png"/><Relationship Id="rId57" Type="http://schemas.openxmlformats.org/officeDocument/2006/relationships/image" Target="../media/image467.png"/><Relationship Id="rId262" Type="http://schemas.openxmlformats.org/officeDocument/2006/relationships/customXml" Target="../ink/ink567.xml"/><Relationship Id="rId318" Type="http://schemas.openxmlformats.org/officeDocument/2006/relationships/image" Target="../media/image597.png"/><Relationship Id="rId525" Type="http://schemas.openxmlformats.org/officeDocument/2006/relationships/customXml" Target="../ink/ink699.xml"/><Relationship Id="rId99" Type="http://schemas.openxmlformats.org/officeDocument/2006/relationships/image" Target="../media/image488.png"/><Relationship Id="rId122" Type="http://schemas.openxmlformats.org/officeDocument/2006/relationships/customXml" Target="../ink/ink497.xml"/><Relationship Id="rId164" Type="http://schemas.openxmlformats.org/officeDocument/2006/relationships/customXml" Target="../ink/ink518.xml"/><Relationship Id="rId371" Type="http://schemas.openxmlformats.org/officeDocument/2006/relationships/customXml" Target="../ink/ink622.xml"/><Relationship Id="rId427" Type="http://schemas.openxmlformats.org/officeDocument/2006/relationships/customXml" Target="../ink/ink650.xml"/><Relationship Id="rId469" Type="http://schemas.openxmlformats.org/officeDocument/2006/relationships/customXml" Target="../ink/ink671.xml"/><Relationship Id="rId26" Type="http://schemas.openxmlformats.org/officeDocument/2006/relationships/customXml" Target="../ink/ink449.xml"/><Relationship Id="rId231" Type="http://schemas.openxmlformats.org/officeDocument/2006/relationships/image" Target="../media/image554.png"/><Relationship Id="rId273" Type="http://schemas.openxmlformats.org/officeDocument/2006/relationships/customXml" Target="../ink/ink573.xml"/><Relationship Id="rId329" Type="http://schemas.openxmlformats.org/officeDocument/2006/relationships/customXml" Target="../ink/ink601.xml"/><Relationship Id="rId480" Type="http://schemas.openxmlformats.org/officeDocument/2006/relationships/image" Target="../media/image678.png"/><Relationship Id="rId536" Type="http://schemas.openxmlformats.org/officeDocument/2006/relationships/image" Target="../media/image706.png"/><Relationship Id="rId68" Type="http://schemas.openxmlformats.org/officeDocument/2006/relationships/customXml" Target="../ink/ink470.xml"/><Relationship Id="rId133" Type="http://schemas.openxmlformats.org/officeDocument/2006/relationships/image" Target="../media/image505.png"/><Relationship Id="rId175" Type="http://schemas.openxmlformats.org/officeDocument/2006/relationships/image" Target="../media/image526.png"/><Relationship Id="rId340" Type="http://schemas.openxmlformats.org/officeDocument/2006/relationships/image" Target="../media/image608.png"/><Relationship Id="rId200" Type="http://schemas.openxmlformats.org/officeDocument/2006/relationships/customXml" Target="../ink/ink536.xml"/><Relationship Id="rId382" Type="http://schemas.openxmlformats.org/officeDocument/2006/relationships/image" Target="../media/image629.png"/><Relationship Id="rId438" Type="http://schemas.openxmlformats.org/officeDocument/2006/relationships/image" Target="../media/image657.png"/><Relationship Id="rId242" Type="http://schemas.openxmlformats.org/officeDocument/2006/relationships/customXml" Target="../ink/ink557.xml"/><Relationship Id="rId284" Type="http://schemas.openxmlformats.org/officeDocument/2006/relationships/image" Target="../media/image580.png"/><Relationship Id="rId491" Type="http://schemas.openxmlformats.org/officeDocument/2006/relationships/customXml" Target="../ink/ink682.xml"/><Relationship Id="rId505" Type="http://schemas.openxmlformats.org/officeDocument/2006/relationships/customXml" Target="../ink/ink689.xml"/><Relationship Id="rId37" Type="http://schemas.openxmlformats.org/officeDocument/2006/relationships/image" Target="../media/image457.png"/><Relationship Id="rId79" Type="http://schemas.openxmlformats.org/officeDocument/2006/relationships/image" Target="../media/image478.png"/><Relationship Id="rId102" Type="http://schemas.openxmlformats.org/officeDocument/2006/relationships/customXml" Target="../ink/ink487.xml"/><Relationship Id="rId144" Type="http://schemas.openxmlformats.org/officeDocument/2006/relationships/customXml" Target="../ink/ink508.xml"/><Relationship Id="rId547" Type="http://schemas.openxmlformats.org/officeDocument/2006/relationships/customXml" Target="../ink/ink710.xml"/><Relationship Id="rId90" Type="http://schemas.openxmlformats.org/officeDocument/2006/relationships/customXml" Target="../ink/ink481.xml"/><Relationship Id="rId186" Type="http://schemas.openxmlformats.org/officeDocument/2006/relationships/customXml" Target="../ink/ink529.xml"/><Relationship Id="rId351" Type="http://schemas.openxmlformats.org/officeDocument/2006/relationships/customXml" Target="../ink/ink612.xml"/><Relationship Id="rId393" Type="http://schemas.openxmlformats.org/officeDocument/2006/relationships/customXml" Target="../ink/ink633.xml"/><Relationship Id="rId407" Type="http://schemas.openxmlformats.org/officeDocument/2006/relationships/customXml" Target="../ink/ink640.xml"/><Relationship Id="rId449" Type="http://schemas.openxmlformats.org/officeDocument/2006/relationships/customXml" Target="../ink/ink661.xml"/><Relationship Id="rId211" Type="http://schemas.openxmlformats.org/officeDocument/2006/relationships/image" Target="../media/image544.png"/><Relationship Id="rId253" Type="http://schemas.openxmlformats.org/officeDocument/2006/relationships/image" Target="../media/image565.png"/><Relationship Id="rId295" Type="http://schemas.openxmlformats.org/officeDocument/2006/relationships/customXml" Target="../ink/ink584.xml"/><Relationship Id="rId309" Type="http://schemas.openxmlformats.org/officeDocument/2006/relationships/customXml" Target="../ink/ink591.xml"/><Relationship Id="rId460" Type="http://schemas.openxmlformats.org/officeDocument/2006/relationships/image" Target="../media/image668.png"/><Relationship Id="rId516" Type="http://schemas.openxmlformats.org/officeDocument/2006/relationships/image" Target="../media/image696.png"/><Relationship Id="rId48" Type="http://schemas.openxmlformats.org/officeDocument/2006/relationships/customXml" Target="../ink/ink460.xml"/><Relationship Id="rId113" Type="http://schemas.openxmlformats.org/officeDocument/2006/relationships/image" Target="../media/image495.png"/><Relationship Id="rId320" Type="http://schemas.openxmlformats.org/officeDocument/2006/relationships/image" Target="../media/image598.png"/><Relationship Id="rId558" Type="http://schemas.openxmlformats.org/officeDocument/2006/relationships/image" Target="../media/image717.png"/><Relationship Id="rId155" Type="http://schemas.openxmlformats.org/officeDocument/2006/relationships/image" Target="../media/image516.png"/><Relationship Id="rId197" Type="http://schemas.openxmlformats.org/officeDocument/2006/relationships/image" Target="../media/image537.png"/><Relationship Id="rId362" Type="http://schemas.openxmlformats.org/officeDocument/2006/relationships/image" Target="../media/image619.png"/><Relationship Id="rId418" Type="http://schemas.openxmlformats.org/officeDocument/2006/relationships/image" Target="../media/image647.png"/><Relationship Id="rId222" Type="http://schemas.openxmlformats.org/officeDocument/2006/relationships/customXml" Target="../ink/ink547.xml"/><Relationship Id="rId264" Type="http://schemas.openxmlformats.org/officeDocument/2006/relationships/image" Target="../media/image570.png"/><Relationship Id="rId471" Type="http://schemas.openxmlformats.org/officeDocument/2006/relationships/customXml" Target="../ink/ink672.xml"/><Relationship Id="rId17" Type="http://schemas.openxmlformats.org/officeDocument/2006/relationships/image" Target="../media/image447.png"/><Relationship Id="rId59" Type="http://schemas.openxmlformats.org/officeDocument/2006/relationships/image" Target="../media/image468.png"/><Relationship Id="rId124" Type="http://schemas.openxmlformats.org/officeDocument/2006/relationships/customXml" Target="../ink/ink498.xml"/><Relationship Id="rId527" Type="http://schemas.openxmlformats.org/officeDocument/2006/relationships/customXml" Target="../ink/ink700.xml"/><Relationship Id="rId70" Type="http://schemas.openxmlformats.org/officeDocument/2006/relationships/customXml" Target="../ink/ink471.xml"/><Relationship Id="rId166" Type="http://schemas.openxmlformats.org/officeDocument/2006/relationships/customXml" Target="../ink/ink519.xml"/><Relationship Id="rId331" Type="http://schemas.openxmlformats.org/officeDocument/2006/relationships/customXml" Target="../ink/ink602.xml"/><Relationship Id="rId373" Type="http://schemas.openxmlformats.org/officeDocument/2006/relationships/customXml" Target="../ink/ink623.xml"/><Relationship Id="rId429" Type="http://schemas.openxmlformats.org/officeDocument/2006/relationships/customXml" Target="../ink/ink651.xml"/><Relationship Id="rId1" Type="http://schemas.openxmlformats.org/officeDocument/2006/relationships/slideLayout" Target="../slideLayouts/slideLayout50.xml"/><Relationship Id="rId233" Type="http://schemas.openxmlformats.org/officeDocument/2006/relationships/image" Target="../media/image555.png"/><Relationship Id="rId440" Type="http://schemas.openxmlformats.org/officeDocument/2006/relationships/image" Target="../media/image658.png"/><Relationship Id="rId28" Type="http://schemas.openxmlformats.org/officeDocument/2006/relationships/customXml" Target="../ink/ink450.xml"/><Relationship Id="rId275" Type="http://schemas.openxmlformats.org/officeDocument/2006/relationships/customXml" Target="../ink/ink574.xml"/><Relationship Id="rId300" Type="http://schemas.openxmlformats.org/officeDocument/2006/relationships/image" Target="../media/image588.png"/><Relationship Id="rId482" Type="http://schemas.openxmlformats.org/officeDocument/2006/relationships/image" Target="../media/image679.png"/><Relationship Id="rId538" Type="http://schemas.openxmlformats.org/officeDocument/2006/relationships/image" Target="../media/image707.png"/><Relationship Id="rId81" Type="http://schemas.openxmlformats.org/officeDocument/2006/relationships/image" Target="../media/image479.png"/><Relationship Id="rId135" Type="http://schemas.openxmlformats.org/officeDocument/2006/relationships/image" Target="../media/image506.png"/><Relationship Id="rId177" Type="http://schemas.openxmlformats.org/officeDocument/2006/relationships/image" Target="../media/image527.png"/><Relationship Id="rId342" Type="http://schemas.openxmlformats.org/officeDocument/2006/relationships/image" Target="../media/image609.png"/><Relationship Id="rId384" Type="http://schemas.openxmlformats.org/officeDocument/2006/relationships/image" Target="../media/image630.png"/><Relationship Id="rId202" Type="http://schemas.openxmlformats.org/officeDocument/2006/relationships/customXml" Target="../ink/ink537.xml"/><Relationship Id="rId244" Type="http://schemas.openxmlformats.org/officeDocument/2006/relationships/customXml" Target="../ink/ink558.xml"/><Relationship Id="rId39" Type="http://schemas.openxmlformats.org/officeDocument/2006/relationships/image" Target="../media/image458.png"/><Relationship Id="rId286" Type="http://schemas.openxmlformats.org/officeDocument/2006/relationships/image" Target="../media/image581.png"/><Relationship Id="rId451" Type="http://schemas.openxmlformats.org/officeDocument/2006/relationships/customXml" Target="../ink/ink662.xml"/><Relationship Id="rId493" Type="http://schemas.openxmlformats.org/officeDocument/2006/relationships/customXml" Target="../ink/ink683.xml"/><Relationship Id="rId507" Type="http://schemas.openxmlformats.org/officeDocument/2006/relationships/customXml" Target="../ink/ink690.xml"/><Relationship Id="rId549" Type="http://schemas.openxmlformats.org/officeDocument/2006/relationships/customXml" Target="../ink/ink711.xml"/><Relationship Id="rId50" Type="http://schemas.openxmlformats.org/officeDocument/2006/relationships/customXml" Target="../ink/ink461.xml"/><Relationship Id="rId104" Type="http://schemas.openxmlformats.org/officeDocument/2006/relationships/customXml" Target="../ink/ink488.xml"/><Relationship Id="rId146" Type="http://schemas.openxmlformats.org/officeDocument/2006/relationships/customXml" Target="../ink/ink509.xml"/><Relationship Id="rId188" Type="http://schemas.openxmlformats.org/officeDocument/2006/relationships/customXml" Target="../ink/ink530.xml"/><Relationship Id="rId311" Type="http://schemas.openxmlformats.org/officeDocument/2006/relationships/customXml" Target="../ink/ink592.xml"/><Relationship Id="rId353" Type="http://schemas.openxmlformats.org/officeDocument/2006/relationships/customXml" Target="../ink/ink613.xml"/><Relationship Id="rId395" Type="http://schemas.openxmlformats.org/officeDocument/2006/relationships/customXml" Target="../ink/ink634.xml"/><Relationship Id="rId409" Type="http://schemas.openxmlformats.org/officeDocument/2006/relationships/customXml" Target="../ink/ink641.xml"/><Relationship Id="rId560" Type="http://schemas.openxmlformats.org/officeDocument/2006/relationships/image" Target="../media/image718.png"/><Relationship Id="rId92" Type="http://schemas.openxmlformats.org/officeDocument/2006/relationships/customXml" Target="../ink/ink482.xml"/><Relationship Id="rId213" Type="http://schemas.openxmlformats.org/officeDocument/2006/relationships/image" Target="../media/image545.png"/><Relationship Id="rId420" Type="http://schemas.openxmlformats.org/officeDocument/2006/relationships/image" Target="../media/image648.png"/><Relationship Id="rId255" Type="http://schemas.openxmlformats.org/officeDocument/2006/relationships/image" Target="../media/image566.png"/><Relationship Id="rId297" Type="http://schemas.openxmlformats.org/officeDocument/2006/relationships/customXml" Target="../ink/ink585.xml"/><Relationship Id="rId462" Type="http://schemas.openxmlformats.org/officeDocument/2006/relationships/image" Target="../media/image669.png"/><Relationship Id="rId518" Type="http://schemas.openxmlformats.org/officeDocument/2006/relationships/image" Target="../media/image697.png"/><Relationship Id="rId115" Type="http://schemas.openxmlformats.org/officeDocument/2006/relationships/image" Target="../media/image496.png"/><Relationship Id="rId157" Type="http://schemas.openxmlformats.org/officeDocument/2006/relationships/image" Target="../media/image517.png"/><Relationship Id="rId322" Type="http://schemas.openxmlformats.org/officeDocument/2006/relationships/image" Target="../media/image599.png"/><Relationship Id="rId364" Type="http://schemas.openxmlformats.org/officeDocument/2006/relationships/image" Target="../media/image620.png"/><Relationship Id="rId61" Type="http://schemas.openxmlformats.org/officeDocument/2006/relationships/image" Target="../media/image469.png"/><Relationship Id="rId199" Type="http://schemas.openxmlformats.org/officeDocument/2006/relationships/image" Target="../media/image538.png"/><Relationship Id="rId19" Type="http://schemas.openxmlformats.org/officeDocument/2006/relationships/image" Target="../media/image448.png"/><Relationship Id="rId224" Type="http://schemas.openxmlformats.org/officeDocument/2006/relationships/customXml" Target="../ink/ink548.xml"/><Relationship Id="rId266" Type="http://schemas.openxmlformats.org/officeDocument/2006/relationships/image" Target="../media/image571.png"/><Relationship Id="rId431" Type="http://schemas.openxmlformats.org/officeDocument/2006/relationships/customXml" Target="../ink/ink652.xml"/><Relationship Id="rId473" Type="http://schemas.openxmlformats.org/officeDocument/2006/relationships/customXml" Target="../ink/ink673.xml"/><Relationship Id="rId529" Type="http://schemas.openxmlformats.org/officeDocument/2006/relationships/customXml" Target="../ink/ink701.xml"/><Relationship Id="rId30" Type="http://schemas.openxmlformats.org/officeDocument/2006/relationships/customXml" Target="../ink/ink451.xml"/><Relationship Id="rId126" Type="http://schemas.openxmlformats.org/officeDocument/2006/relationships/customXml" Target="../ink/ink499.xml"/><Relationship Id="rId168" Type="http://schemas.openxmlformats.org/officeDocument/2006/relationships/customXml" Target="../ink/ink520.xml"/><Relationship Id="rId333" Type="http://schemas.openxmlformats.org/officeDocument/2006/relationships/customXml" Target="../ink/ink603.xml"/><Relationship Id="rId540" Type="http://schemas.openxmlformats.org/officeDocument/2006/relationships/image" Target="../media/image708.png"/><Relationship Id="rId72" Type="http://schemas.openxmlformats.org/officeDocument/2006/relationships/customXml" Target="../ink/ink472.xml"/><Relationship Id="rId375" Type="http://schemas.openxmlformats.org/officeDocument/2006/relationships/customXml" Target="../ink/ink624.xml"/><Relationship Id="rId3" Type="http://schemas.openxmlformats.org/officeDocument/2006/relationships/image" Target="../media/image440.png"/><Relationship Id="rId235" Type="http://schemas.openxmlformats.org/officeDocument/2006/relationships/image" Target="../media/image556.png"/><Relationship Id="rId277" Type="http://schemas.openxmlformats.org/officeDocument/2006/relationships/customXml" Target="../ink/ink575.xml"/><Relationship Id="rId400" Type="http://schemas.openxmlformats.org/officeDocument/2006/relationships/image" Target="../media/image638.png"/><Relationship Id="rId442" Type="http://schemas.openxmlformats.org/officeDocument/2006/relationships/image" Target="../media/image659.png"/><Relationship Id="rId484" Type="http://schemas.openxmlformats.org/officeDocument/2006/relationships/image" Target="../media/image680.png"/><Relationship Id="rId137" Type="http://schemas.openxmlformats.org/officeDocument/2006/relationships/image" Target="../media/image507.png"/><Relationship Id="rId302" Type="http://schemas.openxmlformats.org/officeDocument/2006/relationships/image" Target="../media/image589.png"/><Relationship Id="rId344" Type="http://schemas.openxmlformats.org/officeDocument/2006/relationships/image" Target="../media/image610.png"/><Relationship Id="rId41" Type="http://schemas.openxmlformats.org/officeDocument/2006/relationships/image" Target="../media/image459.png"/><Relationship Id="rId83" Type="http://schemas.openxmlformats.org/officeDocument/2006/relationships/image" Target="../media/image480.png"/><Relationship Id="rId179" Type="http://schemas.openxmlformats.org/officeDocument/2006/relationships/image" Target="../media/image528.png"/><Relationship Id="rId386" Type="http://schemas.openxmlformats.org/officeDocument/2006/relationships/image" Target="../media/image631.png"/><Relationship Id="rId551" Type="http://schemas.openxmlformats.org/officeDocument/2006/relationships/customXml" Target="../ink/ink712.xml"/><Relationship Id="rId190" Type="http://schemas.openxmlformats.org/officeDocument/2006/relationships/customXml" Target="../ink/ink531.xml"/><Relationship Id="rId204" Type="http://schemas.openxmlformats.org/officeDocument/2006/relationships/customXml" Target="../ink/ink538.xml"/><Relationship Id="rId246" Type="http://schemas.openxmlformats.org/officeDocument/2006/relationships/customXml" Target="../ink/ink559.xml"/><Relationship Id="rId288" Type="http://schemas.openxmlformats.org/officeDocument/2006/relationships/image" Target="../media/image582.png"/><Relationship Id="rId411" Type="http://schemas.openxmlformats.org/officeDocument/2006/relationships/customXml" Target="../ink/ink642.xml"/><Relationship Id="rId453" Type="http://schemas.openxmlformats.org/officeDocument/2006/relationships/customXml" Target="../ink/ink663.xml"/><Relationship Id="rId509" Type="http://schemas.openxmlformats.org/officeDocument/2006/relationships/customXml" Target="../ink/ink691.xml"/><Relationship Id="rId106" Type="http://schemas.openxmlformats.org/officeDocument/2006/relationships/customXml" Target="../ink/ink489.xml"/><Relationship Id="rId313" Type="http://schemas.openxmlformats.org/officeDocument/2006/relationships/customXml" Target="../ink/ink593.xml"/><Relationship Id="rId495" Type="http://schemas.openxmlformats.org/officeDocument/2006/relationships/customXml" Target="../ink/ink684.xml"/><Relationship Id="rId10" Type="http://schemas.openxmlformats.org/officeDocument/2006/relationships/customXml" Target="../ink/ink441.xml"/><Relationship Id="rId52" Type="http://schemas.openxmlformats.org/officeDocument/2006/relationships/customXml" Target="../ink/ink462.xml"/><Relationship Id="rId94" Type="http://schemas.openxmlformats.org/officeDocument/2006/relationships/customXml" Target="../ink/ink483.xml"/><Relationship Id="rId148" Type="http://schemas.openxmlformats.org/officeDocument/2006/relationships/customXml" Target="../ink/ink510.xml"/><Relationship Id="rId355" Type="http://schemas.openxmlformats.org/officeDocument/2006/relationships/customXml" Target="../ink/ink614.xml"/><Relationship Id="rId397" Type="http://schemas.openxmlformats.org/officeDocument/2006/relationships/customXml" Target="../ink/ink635.xml"/><Relationship Id="rId520" Type="http://schemas.openxmlformats.org/officeDocument/2006/relationships/image" Target="../media/image698.png"/><Relationship Id="rId562" Type="http://schemas.openxmlformats.org/officeDocument/2006/relationships/image" Target="../media/image719.png"/><Relationship Id="rId215" Type="http://schemas.openxmlformats.org/officeDocument/2006/relationships/image" Target="../media/image546.png"/><Relationship Id="rId257" Type="http://schemas.openxmlformats.org/officeDocument/2006/relationships/image" Target="../media/image567.png"/><Relationship Id="rId422" Type="http://schemas.openxmlformats.org/officeDocument/2006/relationships/image" Target="../media/image649.png"/><Relationship Id="rId464" Type="http://schemas.openxmlformats.org/officeDocument/2006/relationships/image" Target="../media/image670.png"/><Relationship Id="rId299" Type="http://schemas.openxmlformats.org/officeDocument/2006/relationships/customXml" Target="../ink/ink586.xml"/><Relationship Id="rId63" Type="http://schemas.openxmlformats.org/officeDocument/2006/relationships/image" Target="../media/image470.png"/><Relationship Id="rId159" Type="http://schemas.openxmlformats.org/officeDocument/2006/relationships/image" Target="../media/image518.png"/><Relationship Id="rId366" Type="http://schemas.openxmlformats.org/officeDocument/2006/relationships/image" Target="../media/image621.png"/><Relationship Id="rId226" Type="http://schemas.openxmlformats.org/officeDocument/2006/relationships/customXml" Target="../ink/ink549.xml"/><Relationship Id="rId433" Type="http://schemas.openxmlformats.org/officeDocument/2006/relationships/customXml" Target="../ink/ink653.xml"/><Relationship Id="rId74" Type="http://schemas.openxmlformats.org/officeDocument/2006/relationships/customXml" Target="../ink/ink473.xml"/><Relationship Id="rId377" Type="http://schemas.openxmlformats.org/officeDocument/2006/relationships/customXml" Target="../ink/ink625.xml"/><Relationship Id="rId500" Type="http://schemas.openxmlformats.org/officeDocument/2006/relationships/image" Target="../media/image688.png"/><Relationship Id="rId5" Type="http://schemas.openxmlformats.org/officeDocument/2006/relationships/image" Target="../media/image441.png"/><Relationship Id="rId237" Type="http://schemas.openxmlformats.org/officeDocument/2006/relationships/image" Target="../media/image557.png"/><Relationship Id="rId444" Type="http://schemas.openxmlformats.org/officeDocument/2006/relationships/image" Target="../media/image660.png"/><Relationship Id="rId290" Type="http://schemas.openxmlformats.org/officeDocument/2006/relationships/image" Target="../media/image583.png"/><Relationship Id="rId304" Type="http://schemas.openxmlformats.org/officeDocument/2006/relationships/image" Target="../media/image590.png"/><Relationship Id="rId388" Type="http://schemas.openxmlformats.org/officeDocument/2006/relationships/image" Target="../media/image632.png"/><Relationship Id="rId511" Type="http://schemas.openxmlformats.org/officeDocument/2006/relationships/customXml" Target="../ink/ink692.xml"/><Relationship Id="rId85" Type="http://schemas.openxmlformats.org/officeDocument/2006/relationships/image" Target="../media/image481.png"/><Relationship Id="rId150" Type="http://schemas.openxmlformats.org/officeDocument/2006/relationships/customXml" Target="../ink/ink511.xml"/><Relationship Id="rId248" Type="http://schemas.openxmlformats.org/officeDocument/2006/relationships/customXml" Target="../ink/ink560.xml"/><Relationship Id="rId455" Type="http://schemas.openxmlformats.org/officeDocument/2006/relationships/customXml" Target="../ink/ink664.xml"/><Relationship Id="rId12" Type="http://schemas.openxmlformats.org/officeDocument/2006/relationships/customXml" Target="../ink/ink442.xml"/><Relationship Id="rId108" Type="http://schemas.openxmlformats.org/officeDocument/2006/relationships/customXml" Target="../ink/ink490.xml"/><Relationship Id="rId315" Type="http://schemas.openxmlformats.org/officeDocument/2006/relationships/customXml" Target="../ink/ink594.xml"/><Relationship Id="rId522" Type="http://schemas.openxmlformats.org/officeDocument/2006/relationships/image" Target="../media/image699.png"/><Relationship Id="rId96" Type="http://schemas.openxmlformats.org/officeDocument/2006/relationships/customXml" Target="../ink/ink484.xml"/><Relationship Id="rId161" Type="http://schemas.openxmlformats.org/officeDocument/2006/relationships/image" Target="../media/image519.png"/><Relationship Id="rId399" Type="http://schemas.openxmlformats.org/officeDocument/2006/relationships/customXml" Target="../ink/ink636.xml"/><Relationship Id="rId259" Type="http://schemas.openxmlformats.org/officeDocument/2006/relationships/image" Target="../media/image568.png"/><Relationship Id="rId466" Type="http://schemas.openxmlformats.org/officeDocument/2006/relationships/image" Target="../media/image67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8.png"/><Relationship Id="rId21" Type="http://schemas.openxmlformats.org/officeDocument/2006/relationships/image" Target="../media/image730.png"/><Relationship Id="rId42" Type="http://schemas.openxmlformats.org/officeDocument/2006/relationships/customXml" Target="../ink/ink739.xml"/><Relationship Id="rId63" Type="http://schemas.openxmlformats.org/officeDocument/2006/relationships/image" Target="../media/image751.png"/><Relationship Id="rId84" Type="http://schemas.openxmlformats.org/officeDocument/2006/relationships/customXml" Target="../ink/ink760.xml"/><Relationship Id="rId138" Type="http://schemas.openxmlformats.org/officeDocument/2006/relationships/customXml" Target="../ink/ink787.xml"/><Relationship Id="rId159" Type="http://schemas.openxmlformats.org/officeDocument/2006/relationships/image" Target="../media/image798.png"/><Relationship Id="rId170" Type="http://schemas.openxmlformats.org/officeDocument/2006/relationships/customXml" Target="../ink/ink803.xml"/><Relationship Id="rId191" Type="http://schemas.openxmlformats.org/officeDocument/2006/relationships/image" Target="../media/image814.png"/><Relationship Id="rId205" Type="http://schemas.openxmlformats.org/officeDocument/2006/relationships/image" Target="../media/image821.png"/><Relationship Id="rId226" Type="http://schemas.openxmlformats.org/officeDocument/2006/relationships/customXml" Target="../ink/ink831.xml"/><Relationship Id="rId107" Type="http://schemas.openxmlformats.org/officeDocument/2006/relationships/image" Target="../media/image773.png"/><Relationship Id="rId11" Type="http://schemas.openxmlformats.org/officeDocument/2006/relationships/image" Target="../media/image725.png"/><Relationship Id="rId32" Type="http://schemas.openxmlformats.org/officeDocument/2006/relationships/customXml" Target="../ink/ink734.xml"/><Relationship Id="rId53" Type="http://schemas.openxmlformats.org/officeDocument/2006/relationships/image" Target="../media/image746.png"/><Relationship Id="rId74" Type="http://schemas.openxmlformats.org/officeDocument/2006/relationships/customXml" Target="../ink/ink755.xml"/><Relationship Id="rId128" Type="http://schemas.openxmlformats.org/officeDocument/2006/relationships/customXml" Target="../ink/ink782.xml"/><Relationship Id="rId149" Type="http://schemas.openxmlformats.org/officeDocument/2006/relationships/image" Target="../media/image793.png"/><Relationship Id="rId5" Type="http://schemas.openxmlformats.org/officeDocument/2006/relationships/image" Target="../media/image722.png"/><Relationship Id="rId95" Type="http://schemas.openxmlformats.org/officeDocument/2006/relationships/image" Target="../media/image767.png"/><Relationship Id="rId160" Type="http://schemas.openxmlformats.org/officeDocument/2006/relationships/customXml" Target="../ink/ink798.xml"/><Relationship Id="rId181" Type="http://schemas.openxmlformats.org/officeDocument/2006/relationships/image" Target="../media/image809.png"/><Relationship Id="rId216" Type="http://schemas.openxmlformats.org/officeDocument/2006/relationships/customXml" Target="../ink/ink826.xml"/><Relationship Id="rId22" Type="http://schemas.openxmlformats.org/officeDocument/2006/relationships/customXml" Target="../ink/ink729.xml"/><Relationship Id="rId43" Type="http://schemas.openxmlformats.org/officeDocument/2006/relationships/image" Target="../media/image741.png"/><Relationship Id="rId64" Type="http://schemas.openxmlformats.org/officeDocument/2006/relationships/customXml" Target="../ink/ink750.xml"/><Relationship Id="rId118" Type="http://schemas.openxmlformats.org/officeDocument/2006/relationships/customXml" Target="../ink/ink777.xml"/><Relationship Id="rId139" Type="http://schemas.openxmlformats.org/officeDocument/2006/relationships/image" Target="../media/image788.png"/><Relationship Id="rId85" Type="http://schemas.openxmlformats.org/officeDocument/2006/relationships/image" Target="../media/image762.png"/><Relationship Id="rId150" Type="http://schemas.openxmlformats.org/officeDocument/2006/relationships/customXml" Target="../ink/ink793.xml"/><Relationship Id="rId171" Type="http://schemas.openxmlformats.org/officeDocument/2006/relationships/image" Target="../media/image804.png"/><Relationship Id="rId192" Type="http://schemas.openxmlformats.org/officeDocument/2006/relationships/customXml" Target="../ink/ink814.xml"/><Relationship Id="rId206" Type="http://schemas.openxmlformats.org/officeDocument/2006/relationships/customXml" Target="../ink/ink821.xml"/><Relationship Id="rId227" Type="http://schemas.openxmlformats.org/officeDocument/2006/relationships/image" Target="../media/image832.png"/><Relationship Id="rId12" Type="http://schemas.openxmlformats.org/officeDocument/2006/relationships/customXml" Target="../ink/ink724.xml"/><Relationship Id="rId33" Type="http://schemas.openxmlformats.org/officeDocument/2006/relationships/image" Target="../media/image736.png"/><Relationship Id="rId108" Type="http://schemas.openxmlformats.org/officeDocument/2006/relationships/customXml" Target="../ink/ink772.xml"/><Relationship Id="rId129" Type="http://schemas.openxmlformats.org/officeDocument/2006/relationships/image" Target="../media/image565.png"/><Relationship Id="rId54" Type="http://schemas.openxmlformats.org/officeDocument/2006/relationships/customXml" Target="../ink/ink745.xml"/><Relationship Id="rId75" Type="http://schemas.openxmlformats.org/officeDocument/2006/relationships/image" Target="../media/image757.png"/><Relationship Id="rId96" Type="http://schemas.openxmlformats.org/officeDocument/2006/relationships/customXml" Target="../ink/ink766.xml"/><Relationship Id="rId140" Type="http://schemas.openxmlformats.org/officeDocument/2006/relationships/customXml" Target="../ink/ink788.xml"/><Relationship Id="rId161" Type="http://schemas.openxmlformats.org/officeDocument/2006/relationships/image" Target="../media/image799.png"/><Relationship Id="rId182" Type="http://schemas.openxmlformats.org/officeDocument/2006/relationships/customXml" Target="../ink/ink809.xml"/><Relationship Id="rId217" Type="http://schemas.openxmlformats.org/officeDocument/2006/relationships/image" Target="../media/image827.png"/><Relationship Id="rId6" Type="http://schemas.openxmlformats.org/officeDocument/2006/relationships/customXml" Target="../ink/ink721.xml"/><Relationship Id="rId23" Type="http://schemas.openxmlformats.org/officeDocument/2006/relationships/image" Target="../media/image731.png"/><Relationship Id="rId119" Type="http://schemas.openxmlformats.org/officeDocument/2006/relationships/image" Target="../media/image779.png"/><Relationship Id="rId44" Type="http://schemas.openxmlformats.org/officeDocument/2006/relationships/customXml" Target="../ink/ink740.xml"/><Relationship Id="rId65" Type="http://schemas.openxmlformats.org/officeDocument/2006/relationships/image" Target="../media/image752.png"/><Relationship Id="rId86" Type="http://schemas.openxmlformats.org/officeDocument/2006/relationships/customXml" Target="../ink/ink761.xml"/><Relationship Id="rId130" Type="http://schemas.openxmlformats.org/officeDocument/2006/relationships/customXml" Target="../ink/ink783.xml"/><Relationship Id="rId151" Type="http://schemas.openxmlformats.org/officeDocument/2006/relationships/image" Target="../media/image794.png"/><Relationship Id="rId172" Type="http://schemas.openxmlformats.org/officeDocument/2006/relationships/customXml" Target="../ink/ink804.xml"/><Relationship Id="rId193" Type="http://schemas.openxmlformats.org/officeDocument/2006/relationships/image" Target="../media/image815.png"/><Relationship Id="rId207" Type="http://schemas.openxmlformats.org/officeDocument/2006/relationships/image" Target="../media/image822.png"/><Relationship Id="rId13" Type="http://schemas.openxmlformats.org/officeDocument/2006/relationships/image" Target="../media/image726.png"/><Relationship Id="rId109" Type="http://schemas.openxmlformats.org/officeDocument/2006/relationships/image" Target="../media/image774.png"/><Relationship Id="rId34" Type="http://schemas.openxmlformats.org/officeDocument/2006/relationships/customXml" Target="../ink/ink735.xml"/><Relationship Id="rId55" Type="http://schemas.openxmlformats.org/officeDocument/2006/relationships/image" Target="../media/image747.png"/><Relationship Id="rId76" Type="http://schemas.openxmlformats.org/officeDocument/2006/relationships/customXml" Target="../ink/ink756.xml"/><Relationship Id="rId97" Type="http://schemas.openxmlformats.org/officeDocument/2006/relationships/image" Target="../media/image768.png"/><Relationship Id="rId120" Type="http://schemas.openxmlformats.org/officeDocument/2006/relationships/customXml" Target="../ink/ink778.xml"/><Relationship Id="rId141" Type="http://schemas.openxmlformats.org/officeDocument/2006/relationships/image" Target="../media/image789.png"/><Relationship Id="rId7" Type="http://schemas.openxmlformats.org/officeDocument/2006/relationships/image" Target="../media/image723.png"/><Relationship Id="rId162" Type="http://schemas.openxmlformats.org/officeDocument/2006/relationships/customXml" Target="../ink/ink799.xml"/><Relationship Id="rId183" Type="http://schemas.openxmlformats.org/officeDocument/2006/relationships/image" Target="../media/image810.png"/><Relationship Id="rId218" Type="http://schemas.openxmlformats.org/officeDocument/2006/relationships/customXml" Target="../ink/ink827.xml"/><Relationship Id="rId24" Type="http://schemas.openxmlformats.org/officeDocument/2006/relationships/customXml" Target="../ink/ink730.xml"/><Relationship Id="rId45" Type="http://schemas.openxmlformats.org/officeDocument/2006/relationships/image" Target="../media/image742.png"/><Relationship Id="rId66" Type="http://schemas.openxmlformats.org/officeDocument/2006/relationships/customXml" Target="../ink/ink751.xml"/><Relationship Id="rId87" Type="http://schemas.openxmlformats.org/officeDocument/2006/relationships/image" Target="../media/image763.png"/><Relationship Id="rId110" Type="http://schemas.openxmlformats.org/officeDocument/2006/relationships/customXml" Target="../ink/ink773.xml"/><Relationship Id="rId131" Type="http://schemas.openxmlformats.org/officeDocument/2006/relationships/image" Target="../media/image784.png"/><Relationship Id="rId152" Type="http://schemas.openxmlformats.org/officeDocument/2006/relationships/customXml" Target="../ink/ink794.xml"/><Relationship Id="rId173" Type="http://schemas.openxmlformats.org/officeDocument/2006/relationships/image" Target="../media/image805.png"/><Relationship Id="rId194" Type="http://schemas.openxmlformats.org/officeDocument/2006/relationships/customXml" Target="../ink/ink815.xml"/><Relationship Id="rId208" Type="http://schemas.openxmlformats.org/officeDocument/2006/relationships/customXml" Target="../ink/ink822.xml"/><Relationship Id="rId14" Type="http://schemas.openxmlformats.org/officeDocument/2006/relationships/customXml" Target="../ink/ink725.xml"/><Relationship Id="rId35" Type="http://schemas.openxmlformats.org/officeDocument/2006/relationships/image" Target="../media/image737.png"/><Relationship Id="rId56" Type="http://schemas.openxmlformats.org/officeDocument/2006/relationships/customXml" Target="../ink/ink746.xml"/><Relationship Id="rId77" Type="http://schemas.openxmlformats.org/officeDocument/2006/relationships/image" Target="../media/image758.png"/><Relationship Id="rId100" Type="http://schemas.openxmlformats.org/officeDocument/2006/relationships/customXml" Target="../ink/ink768.xml"/><Relationship Id="rId8" Type="http://schemas.openxmlformats.org/officeDocument/2006/relationships/customXml" Target="../ink/ink722.xml"/><Relationship Id="rId98" Type="http://schemas.openxmlformats.org/officeDocument/2006/relationships/customXml" Target="../ink/ink767.xml"/><Relationship Id="rId121" Type="http://schemas.openxmlformats.org/officeDocument/2006/relationships/image" Target="../media/image780.png"/><Relationship Id="rId142" Type="http://schemas.openxmlformats.org/officeDocument/2006/relationships/customXml" Target="../ink/ink789.xml"/><Relationship Id="rId163" Type="http://schemas.openxmlformats.org/officeDocument/2006/relationships/image" Target="../media/image800.png"/><Relationship Id="rId184" Type="http://schemas.openxmlformats.org/officeDocument/2006/relationships/customXml" Target="../ink/ink810.xml"/><Relationship Id="rId219" Type="http://schemas.openxmlformats.org/officeDocument/2006/relationships/image" Target="../media/image828.png"/><Relationship Id="rId3" Type="http://schemas.openxmlformats.org/officeDocument/2006/relationships/image" Target="../media/image721.png"/><Relationship Id="rId214" Type="http://schemas.openxmlformats.org/officeDocument/2006/relationships/customXml" Target="../ink/ink825.xml"/><Relationship Id="rId25" Type="http://schemas.openxmlformats.org/officeDocument/2006/relationships/image" Target="../media/image732.png"/><Relationship Id="rId46" Type="http://schemas.openxmlformats.org/officeDocument/2006/relationships/customXml" Target="../ink/ink741.xml"/><Relationship Id="rId67" Type="http://schemas.openxmlformats.org/officeDocument/2006/relationships/image" Target="../media/image753.png"/><Relationship Id="rId116" Type="http://schemas.openxmlformats.org/officeDocument/2006/relationships/customXml" Target="../ink/ink776.xml"/><Relationship Id="rId137" Type="http://schemas.openxmlformats.org/officeDocument/2006/relationships/image" Target="../media/image787.png"/><Relationship Id="rId158" Type="http://schemas.openxmlformats.org/officeDocument/2006/relationships/customXml" Target="../ink/ink797.xml"/><Relationship Id="rId20" Type="http://schemas.openxmlformats.org/officeDocument/2006/relationships/customXml" Target="../ink/ink728.xml"/><Relationship Id="rId41" Type="http://schemas.openxmlformats.org/officeDocument/2006/relationships/image" Target="../media/image740.png"/><Relationship Id="rId62" Type="http://schemas.openxmlformats.org/officeDocument/2006/relationships/customXml" Target="../ink/ink749.xml"/><Relationship Id="rId83" Type="http://schemas.openxmlformats.org/officeDocument/2006/relationships/image" Target="../media/image761.png"/><Relationship Id="rId88" Type="http://schemas.openxmlformats.org/officeDocument/2006/relationships/customXml" Target="../ink/ink762.xml"/><Relationship Id="rId111" Type="http://schemas.openxmlformats.org/officeDocument/2006/relationships/image" Target="../media/image775.png"/><Relationship Id="rId132" Type="http://schemas.openxmlformats.org/officeDocument/2006/relationships/customXml" Target="../ink/ink784.xml"/><Relationship Id="rId153" Type="http://schemas.openxmlformats.org/officeDocument/2006/relationships/image" Target="../media/image795.png"/><Relationship Id="rId174" Type="http://schemas.openxmlformats.org/officeDocument/2006/relationships/customXml" Target="../ink/ink805.xml"/><Relationship Id="rId179" Type="http://schemas.openxmlformats.org/officeDocument/2006/relationships/image" Target="../media/image808.png"/><Relationship Id="rId195" Type="http://schemas.openxmlformats.org/officeDocument/2006/relationships/image" Target="../media/image816.png"/><Relationship Id="rId209" Type="http://schemas.openxmlformats.org/officeDocument/2006/relationships/image" Target="../media/image823.png"/><Relationship Id="rId190" Type="http://schemas.openxmlformats.org/officeDocument/2006/relationships/customXml" Target="../ink/ink813.xml"/><Relationship Id="rId204" Type="http://schemas.openxmlformats.org/officeDocument/2006/relationships/customXml" Target="../ink/ink820.xml"/><Relationship Id="rId220" Type="http://schemas.openxmlformats.org/officeDocument/2006/relationships/customXml" Target="../ink/ink828.xml"/><Relationship Id="rId225" Type="http://schemas.openxmlformats.org/officeDocument/2006/relationships/image" Target="../media/image831.png"/><Relationship Id="rId15" Type="http://schemas.openxmlformats.org/officeDocument/2006/relationships/image" Target="../media/image727.png"/><Relationship Id="rId36" Type="http://schemas.openxmlformats.org/officeDocument/2006/relationships/customXml" Target="../ink/ink736.xml"/><Relationship Id="rId57" Type="http://schemas.openxmlformats.org/officeDocument/2006/relationships/image" Target="../media/image748.png"/><Relationship Id="rId106" Type="http://schemas.openxmlformats.org/officeDocument/2006/relationships/customXml" Target="../ink/ink771.xml"/><Relationship Id="rId127" Type="http://schemas.openxmlformats.org/officeDocument/2006/relationships/image" Target="../media/image783.png"/><Relationship Id="rId10" Type="http://schemas.openxmlformats.org/officeDocument/2006/relationships/customXml" Target="../ink/ink723.xml"/><Relationship Id="rId31" Type="http://schemas.openxmlformats.org/officeDocument/2006/relationships/image" Target="../media/image735.png"/><Relationship Id="rId52" Type="http://schemas.openxmlformats.org/officeDocument/2006/relationships/customXml" Target="../ink/ink744.xml"/><Relationship Id="rId73" Type="http://schemas.openxmlformats.org/officeDocument/2006/relationships/image" Target="../media/image756.png"/><Relationship Id="rId78" Type="http://schemas.openxmlformats.org/officeDocument/2006/relationships/customXml" Target="../ink/ink757.xml"/><Relationship Id="rId94" Type="http://schemas.openxmlformats.org/officeDocument/2006/relationships/customXml" Target="../ink/ink765.xml"/><Relationship Id="rId99" Type="http://schemas.openxmlformats.org/officeDocument/2006/relationships/image" Target="../media/image769.png"/><Relationship Id="rId101" Type="http://schemas.openxmlformats.org/officeDocument/2006/relationships/image" Target="../media/image770.png"/><Relationship Id="rId122" Type="http://schemas.openxmlformats.org/officeDocument/2006/relationships/customXml" Target="../ink/ink779.xml"/><Relationship Id="rId143" Type="http://schemas.openxmlformats.org/officeDocument/2006/relationships/image" Target="../media/image790.png"/><Relationship Id="rId148" Type="http://schemas.openxmlformats.org/officeDocument/2006/relationships/customXml" Target="../ink/ink792.xml"/><Relationship Id="rId164" Type="http://schemas.openxmlformats.org/officeDocument/2006/relationships/customXml" Target="../ink/ink800.xml"/><Relationship Id="rId169" Type="http://schemas.openxmlformats.org/officeDocument/2006/relationships/image" Target="../media/image803.png"/><Relationship Id="rId185" Type="http://schemas.openxmlformats.org/officeDocument/2006/relationships/image" Target="../media/image811.png"/><Relationship Id="rId4" Type="http://schemas.openxmlformats.org/officeDocument/2006/relationships/customXml" Target="../ink/ink720.xml"/><Relationship Id="rId9" Type="http://schemas.openxmlformats.org/officeDocument/2006/relationships/image" Target="../media/image724.png"/><Relationship Id="rId180" Type="http://schemas.openxmlformats.org/officeDocument/2006/relationships/customXml" Target="../ink/ink808.xml"/><Relationship Id="rId210" Type="http://schemas.openxmlformats.org/officeDocument/2006/relationships/customXml" Target="../ink/ink823.xml"/><Relationship Id="rId215" Type="http://schemas.openxmlformats.org/officeDocument/2006/relationships/image" Target="../media/image826.png"/><Relationship Id="rId26" Type="http://schemas.openxmlformats.org/officeDocument/2006/relationships/customXml" Target="../ink/ink731.xml"/><Relationship Id="rId47" Type="http://schemas.openxmlformats.org/officeDocument/2006/relationships/image" Target="../media/image743.png"/><Relationship Id="rId68" Type="http://schemas.openxmlformats.org/officeDocument/2006/relationships/customXml" Target="../ink/ink752.xml"/><Relationship Id="rId89" Type="http://schemas.openxmlformats.org/officeDocument/2006/relationships/image" Target="../media/image764.png"/><Relationship Id="rId112" Type="http://schemas.openxmlformats.org/officeDocument/2006/relationships/customXml" Target="../ink/ink774.xml"/><Relationship Id="rId133" Type="http://schemas.openxmlformats.org/officeDocument/2006/relationships/image" Target="../media/image785.png"/><Relationship Id="rId154" Type="http://schemas.openxmlformats.org/officeDocument/2006/relationships/customXml" Target="../ink/ink795.xml"/><Relationship Id="rId175" Type="http://schemas.openxmlformats.org/officeDocument/2006/relationships/image" Target="../media/image806.png"/><Relationship Id="rId196" Type="http://schemas.openxmlformats.org/officeDocument/2006/relationships/customXml" Target="../ink/ink816.xml"/><Relationship Id="rId200" Type="http://schemas.openxmlformats.org/officeDocument/2006/relationships/customXml" Target="../ink/ink818.xml"/><Relationship Id="rId16" Type="http://schemas.openxmlformats.org/officeDocument/2006/relationships/customXml" Target="../ink/ink726.xml"/><Relationship Id="rId221" Type="http://schemas.openxmlformats.org/officeDocument/2006/relationships/image" Target="../media/image829.png"/><Relationship Id="rId37" Type="http://schemas.openxmlformats.org/officeDocument/2006/relationships/image" Target="../media/image738.png"/><Relationship Id="rId58" Type="http://schemas.openxmlformats.org/officeDocument/2006/relationships/customXml" Target="../ink/ink747.xml"/><Relationship Id="rId79" Type="http://schemas.openxmlformats.org/officeDocument/2006/relationships/image" Target="../media/image759.png"/><Relationship Id="rId102" Type="http://schemas.openxmlformats.org/officeDocument/2006/relationships/customXml" Target="../ink/ink769.xml"/><Relationship Id="rId123" Type="http://schemas.openxmlformats.org/officeDocument/2006/relationships/image" Target="../media/image781.png"/><Relationship Id="rId144" Type="http://schemas.openxmlformats.org/officeDocument/2006/relationships/customXml" Target="../ink/ink790.xml"/><Relationship Id="rId90" Type="http://schemas.openxmlformats.org/officeDocument/2006/relationships/customXml" Target="../ink/ink763.xml"/><Relationship Id="rId165" Type="http://schemas.openxmlformats.org/officeDocument/2006/relationships/image" Target="../media/image801.png"/><Relationship Id="rId186" Type="http://schemas.openxmlformats.org/officeDocument/2006/relationships/customXml" Target="../ink/ink811.xml"/><Relationship Id="rId211" Type="http://schemas.openxmlformats.org/officeDocument/2006/relationships/image" Target="../media/image824.png"/><Relationship Id="rId27" Type="http://schemas.openxmlformats.org/officeDocument/2006/relationships/image" Target="../media/image733.png"/><Relationship Id="rId48" Type="http://schemas.openxmlformats.org/officeDocument/2006/relationships/customXml" Target="../ink/ink742.xml"/><Relationship Id="rId69" Type="http://schemas.openxmlformats.org/officeDocument/2006/relationships/image" Target="../media/image754.png"/><Relationship Id="rId113" Type="http://schemas.openxmlformats.org/officeDocument/2006/relationships/image" Target="../media/image776.png"/><Relationship Id="rId134" Type="http://schemas.openxmlformats.org/officeDocument/2006/relationships/customXml" Target="../ink/ink785.xml"/><Relationship Id="rId80" Type="http://schemas.openxmlformats.org/officeDocument/2006/relationships/customXml" Target="../ink/ink758.xml"/><Relationship Id="rId155" Type="http://schemas.openxmlformats.org/officeDocument/2006/relationships/image" Target="../media/image796.png"/><Relationship Id="rId176" Type="http://schemas.openxmlformats.org/officeDocument/2006/relationships/customXml" Target="../ink/ink806.xml"/><Relationship Id="rId197" Type="http://schemas.openxmlformats.org/officeDocument/2006/relationships/image" Target="../media/image817.png"/><Relationship Id="rId201" Type="http://schemas.openxmlformats.org/officeDocument/2006/relationships/image" Target="../media/image819.png"/><Relationship Id="rId222" Type="http://schemas.openxmlformats.org/officeDocument/2006/relationships/customXml" Target="../ink/ink829.xml"/><Relationship Id="rId17" Type="http://schemas.openxmlformats.org/officeDocument/2006/relationships/image" Target="../media/image728.png"/><Relationship Id="rId38" Type="http://schemas.openxmlformats.org/officeDocument/2006/relationships/customXml" Target="../ink/ink737.xml"/><Relationship Id="rId59" Type="http://schemas.openxmlformats.org/officeDocument/2006/relationships/image" Target="../media/image749.png"/><Relationship Id="rId103" Type="http://schemas.openxmlformats.org/officeDocument/2006/relationships/image" Target="../media/image771.png"/><Relationship Id="rId124" Type="http://schemas.openxmlformats.org/officeDocument/2006/relationships/customXml" Target="../ink/ink780.xml"/><Relationship Id="rId70" Type="http://schemas.openxmlformats.org/officeDocument/2006/relationships/customXml" Target="../ink/ink753.xml"/><Relationship Id="rId91" Type="http://schemas.openxmlformats.org/officeDocument/2006/relationships/image" Target="../media/image765.png"/><Relationship Id="rId145" Type="http://schemas.openxmlformats.org/officeDocument/2006/relationships/image" Target="../media/image791.png"/><Relationship Id="rId166" Type="http://schemas.openxmlformats.org/officeDocument/2006/relationships/customXml" Target="../ink/ink801.xml"/><Relationship Id="rId187" Type="http://schemas.openxmlformats.org/officeDocument/2006/relationships/image" Target="../media/image812.png"/><Relationship Id="rId1" Type="http://schemas.openxmlformats.org/officeDocument/2006/relationships/slideLayout" Target="../slideLayouts/slideLayout50.xml"/><Relationship Id="rId212" Type="http://schemas.openxmlformats.org/officeDocument/2006/relationships/customXml" Target="../ink/ink824.xml"/><Relationship Id="rId28" Type="http://schemas.openxmlformats.org/officeDocument/2006/relationships/customXml" Target="../ink/ink732.xml"/><Relationship Id="rId49" Type="http://schemas.openxmlformats.org/officeDocument/2006/relationships/image" Target="../media/image744.png"/><Relationship Id="rId114" Type="http://schemas.openxmlformats.org/officeDocument/2006/relationships/customXml" Target="../ink/ink775.xml"/><Relationship Id="rId60" Type="http://schemas.openxmlformats.org/officeDocument/2006/relationships/customXml" Target="../ink/ink748.xml"/><Relationship Id="rId81" Type="http://schemas.openxmlformats.org/officeDocument/2006/relationships/image" Target="../media/image760.png"/><Relationship Id="rId135" Type="http://schemas.openxmlformats.org/officeDocument/2006/relationships/image" Target="../media/image786.png"/><Relationship Id="rId156" Type="http://schemas.openxmlformats.org/officeDocument/2006/relationships/customXml" Target="../ink/ink796.xml"/><Relationship Id="rId177" Type="http://schemas.openxmlformats.org/officeDocument/2006/relationships/image" Target="../media/image807.png"/><Relationship Id="rId198" Type="http://schemas.openxmlformats.org/officeDocument/2006/relationships/customXml" Target="../ink/ink817.xml"/><Relationship Id="rId202" Type="http://schemas.openxmlformats.org/officeDocument/2006/relationships/customXml" Target="../ink/ink819.xml"/><Relationship Id="rId223" Type="http://schemas.openxmlformats.org/officeDocument/2006/relationships/image" Target="../media/image830.png"/><Relationship Id="rId18" Type="http://schemas.openxmlformats.org/officeDocument/2006/relationships/customXml" Target="../ink/ink727.xml"/><Relationship Id="rId39" Type="http://schemas.openxmlformats.org/officeDocument/2006/relationships/image" Target="../media/image739.png"/><Relationship Id="rId50" Type="http://schemas.openxmlformats.org/officeDocument/2006/relationships/customXml" Target="../ink/ink743.xml"/><Relationship Id="rId104" Type="http://schemas.openxmlformats.org/officeDocument/2006/relationships/customXml" Target="../ink/ink770.xml"/><Relationship Id="rId125" Type="http://schemas.openxmlformats.org/officeDocument/2006/relationships/image" Target="../media/image782.png"/><Relationship Id="rId146" Type="http://schemas.openxmlformats.org/officeDocument/2006/relationships/customXml" Target="../ink/ink791.xml"/><Relationship Id="rId167" Type="http://schemas.openxmlformats.org/officeDocument/2006/relationships/image" Target="../media/image802.png"/><Relationship Id="rId188" Type="http://schemas.openxmlformats.org/officeDocument/2006/relationships/customXml" Target="../ink/ink812.xml"/><Relationship Id="rId71" Type="http://schemas.openxmlformats.org/officeDocument/2006/relationships/image" Target="../media/image755.png"/><Relationship Id="rId92" Type="http://schemas.openxmlformats.org/officeDocument/2006/relationships/customXml" Target="../ink/ink764.xml"/><Relationship Id="rId213" Type="http://schemas.openxmlformats.org/officeDocument/2006/relationships/image" Target="../media/image825.png"/><Relationship Id="rId2" Type="http://schemas.openxmlformats.org/officeDocument/2006/relationships/customXml" Target="../ink/ink719.xml"/><Relationship Id="rId29" Type="http://schemas.openxmlformats.org/officeDocument/2006/relationships/image" Target="../media/image734.png"/><Relationship Id="rId40" Type="http://schemas.openxmlformats.org/officeDocument/2006/relationships/customXml" Target="../ink/ink738.xml"/><Relationship Id="rId115" Type="http://schemas.openxmlformats.org/officeDocument/2006/relationships/image" Target="../media/image777.png"/><Relationship Id="rId136" Type="http://schemas.openxmlformats.org/officeDocument/2006/relationships/customXml" Target="../ink/ink786.xml"/><Relationship Id="rId157" Type="http://schemas.openxmlformats.org/officeDocument/2006/relationships/image" Target="../media/image797.png"/><Relationship Id="rId178" Type="http://schemas.openxmlformats.org/officeDocument/2006/relationships/customXml" Target="../ink/ink807.xml"/><Relationship Id="rId61" Type="http://schemas.openxmlformats.org/officeDocument/2006/relationships/image" Target="../media/image750.png"/><Relationship Id="rId82" Type="http://schemas.openxmlformats.org/officeDocument/2006/relationships/customXml" Target="../ink/ink759.xml"/><Relationship Id="rId199" Type="http://schemas.openxmlformats.org/officeDocument/2006/relationships/image" Target="../media/image818.png"/><Relationship Id="rId203" Type="http://schemas.openxmlformats.org/officeDocument/2006/relationships/image" Target="../media/image820.png"/><Relationship Id="rId19" Type="http://schemas.openxmlformats.org/officeDocument/2006/relationships/image" Target="../media/image729.png"/><Relationship Id="rId224" Type="http://schemas.openxmlformats.org/officeDocument/2006/relationships/customXml" Target="../ink/ink830.xml"/><Relationship Id="rId30" Type="http://schemas.openxmlformats.org/officeDocument/2006/relationships/customXml" Target="../ink/ink733.xml"/><Relationship Id="rId105" Type="http://schemas.openxmlformats.org/officeDocument/2006/relationships/image" Target="../media/image772.png"/><Relationship Id="rId126" Type="http://schemas.openxmlformats.org/officeDocument/2006/relationships/customXml" Target="../ink/ink781.xml"/><Relationship Id="rId147" Type="http://schemas.openxmlformats.org/officeDocument/2006/relationships/image" Target="../media/image792.png"/><Relationship Id="rId168" Type="http://schemas.openxmlformats.org/officeDocument/2006/relationships/customXml" Target="../ink/ink802.xml"/><Relationship Id="rId51" Type="http://schemas.openxmlformats.org/officeDocument/2006/relationships/image" Target="../media/image745.png"/><Relationship Id="rId72" Type="http://schemas.openxmlformats.org/officeDocument/2006/relationships/customXml" Target="../ink/ink754.xml"/><Relationship Id="rId93" Type="http://schemas.openxmlformats.org/officeDocument/2006/relationships/image" Target="../media/image766.png"/><Relationship Id="rId189" Type="http://schemas.openxmlformats.org/officeDocument/2006/relationships/image" Target="../media/image8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5.png"/><Relationship Id="rId13" Type="http://schemas.openxmlformats.org/officeDocument/2006/relationships/customXml" Target="../ink/ink837.xml"/><Relationship Id="rId18" Type="http://schemas.openxmlformats.org/officeDocument/2006/relationships/image" Target="../media/image840.png"/><Relationship Id="rId3" Type="http://schemas.openxmlformats.org/officeDocument/2006/relationships/customXml" Target="../ink/ink832.xml"/><Relationship Id="rId7" Type="http://schemas.openxmlformats.org/officeDocument/2006/relationships/customXml" Target="../ink/ink834.xml"/><Relationship Id="rId12" Type="http://schemas.openxmlformats.org/officeDocument/2006/relationships/image" Target="../media/image837.png"/><Relationship Id="rId17" Type="http://schemas.openxmlformats.org/officeDocument/2006/relationships/customXml" Target="../ink/ink839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9.png"/><Relationship Id="rId20" Type="http://schemas.openxmlformats.org/officeDocument/2006/relationships/image" Target="../media/image84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34.png"/><Relationship Id="rId11" Type="http://schemas.openxmlformats.org/officeDocument/2006/relationships/customXml" Target="../ink/ink836.xml"/><Relationship Id="rId5" Type="http://schemas.openxmlformats.org/officeDocument/2006/relationships/customXml" Target="../ink/ink833.xml"/><Relationship Id="rId15" Type="http://schemas.openxmlformats.org/officeDocument/2006/relationships/customXml" Target="../ink/ink838.xml"/><Relationship Id="rId10" Type="http://schemas.openxmlformats.org/officeDocument/2006/relationships/image" Target="../media/image836.png"/><Relationship Id="rId19" Type="http://schemas.openxmlformats.org/officeDocument/2006/relationships/customXml" Target="../ink/ink840.xml"/><Relationship Id="rId4" Type="http://schemas.openxmlformats.org/officeDocument/2006/relationships/image" Target="../media/image833.png"/><Relationship Id="rId9" Type="http://schemas.openxmlformats.org/officeDocument/2006/relationships/customXml" Target="../ink/ink835.xml"/><Relationship Id="rId14" Type="http://schemas.openxmlformats.org/officeDocument/2006/relationships/image" Target="../media/image83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8.xml"/><Relationship Id="rId21" Type="http://schemas.openxmlformats.org/officeDocument/2006/relationships/customXml" Target="../ink/ink850.xml"/><Relationship Id="rId42" Type="http://schemas.openxmlformats.org/officeDocument/2006/relationships/image" Target="../media/image861.png"/><Relationship Id="rId63" Type="http://schemas.openxmlformats.org/officeDocument/2006/relationships/customXml" Target="../ink/ink871.xml"/><Relationship Id="rId84" Type="http://schemas.openxmlformats.org/officeDocument/2006/relationships/image" Target="../media/image882.png"/><Relationship Id="rId138" Type="http://schemas.openxmlformats.org/officeDocument/2006/relationships/image" Target="../media/image908.png"/><Relationship Id="rId159" Type="http://schemas.openxmlformats.org/officeDocument/2006/relationships/customXml" Target="../ink/ink919.xml"/><Relationship Id="rId170" Type="http://schemas.openxmlformats.org/officeDocument/2006/relationships/image" Target="../media/image924.png"/><Relationship Id="rId191" Type="http://schemas.openxmlformats.org/officeDocument/2006/relationships/customXml" Target="../ink/ink935.xml"/><Relationship Id="rId205" Type="http://schemas.openxmlformats.org/officeDocument/2006/relationships/customXml" Target="../ink/ink942.xml"/><Relationship Id="rId226" Type="http://schemas.openxmlformats.org/officeDocument/2006/relationships/image" Target="../media/image952.png"/><Relationship Id="rId107" Type="http://schemas.openxmlformats.org/officeDocument/2006/relationships/customXml" Target="../ink/ink893.xml"/><Relationship Id="rId11" Type="http://schemas.openxmlformats.org/officeDocument/2006/relationships/customXml" Target="../ink/ink845.xml"/><Relationship Id="rId32" Type="http://schemas.openxmlformats.org/officeDocument/2006/relationships/image" Target="../media/image856.png"/><Relationship Id="rId53" Type="http://schemas.openxmlformats.org/officeDocument/2006/relationships/customXml" Target="../ink/ink866.xml"/><Relationship Id="rId74" Type="http://schemas.openxmlformats.org/officeDocument/2006/relationships/image" Target="../media/image877.png"/><Relationship Id="rId128" Type="http://schemas.openxmlformats.org/officeDocument/2006/relationships/image" Target="../media/image903.png"/><Relationship Id="rId149" Type="http://schemas.openxmlformats.org/officeDocument/2006/relationships/customXml" Target="../ink/ink914.xml"/><Relationship Id="rId5" Type="http://schemas.openxmlformats.org/officeDocument/2006/relationships/customXml" Target="../ink/ink842.xml"/><Relationship Id="rId95" Type="http://schemas.openxmlformats.org/officeDocument/2006/relationships/customXml" Target="../ink/ink887.xml"/><Relationship Id="rId160" Type="http://schemas.openxmlformats.org/officeDocument/2006/relationships/image" Target="../media/image919.png"/><Relationship Id="rId181" Type="http://schemas.openxmlformats.org/officeDocument/2006/relationships/customXml" Target="../ink/ink930.xml"/><Relationship Id="rId216" Type="http://schemas.openxmlformats.org/officeDocument/2006/relationships/image" Target="../media/image947.png"/><Relationship Id="rId22" Type="http://schemas.openxmlformats.org/officeDocument/2006/relationships/image" Target="../media/image851.png"/><Relationship Id="rId43" Type="http://schemas.openxmlformats.org/officeDocument/2006/relationships/customXml" Target="../ink/ink861.xml"/><Relationship Id="rId64" Type="http://schemas.openxmlformats.org/officeDocument/2006/relationships/image" Target="../media/image872.png"/><Relationship Id="rId118" Type="http://schemas.openxmlformats.org/officeDocument/2006/relationships/image" Target="../media/image898.png"/><Relationship Id="rId139" Type="http://schemas.openxmlformats.org/officeDocument/2006/relationships/customXml" Target="../ink/ink909.xml"/><Relationship Id="rId85" Type="http://schemas.openxmlformats.org/officeDocument/2006/relationships/customXml" Target="../ink/ink882.xml"/><Relationship Id="rId150" Type="http://schemas.openxmlformats.org/officeDocument/2006/relationships/image" Target="../media/image914.png"/><Relationship Id="rId171" Type="http://schemas.openxmlformats.org/officeDocument/2006/relationships/customXml" Target="../ink/ink925.xml"/><Relationship Id="rId192" Type="http://schemas.openxmlformats.org/officeDocument/2006/relationships/image" Target="../media/image935.png"/><Relationship Id="rId206" Type="http://schemas.openxmlformats.org/officeDocument/2006/relationships/image" Target="../media/image942.png"/><Relationship Id="rId12" Type="http://schemas.openxmlformats.org/officeDocument/2006/relationships/image" Target="../media/image846.png"/><Relationship Id="rId33" Type="http://schemas.openxmlformats.org/officeDocument/2006/relationships/customXml" Target="../ink/ink856.xml"/><Relationship Id="rId108" Type="http://schemas.openxmlformats.org/officeDocument/2006/relationships/image" Target="../media/image894.png"/><Relationship Id="rId129" Type="http://schemas.openxmlformats.org/officeDocument/2006/relationships/customXml" Target="../ink/ink904.xml"/><Relationship Id="rId54" Type="http://schemas.openxmlformats.org/officeDocument/2006/relationships/image" Target="../media/image867.png"/><Relationship Id="rId75" Type="http://schemas.openxmlformats.org/officeDocument/2006/relationships/customXml" Target="../ink/ink877.xml"/><Relationship Id="rId96" Type="http://schemas.openxmlformats.org/officeDocument/2006/relationships/image" Target="../media/image888.png"/><Relationship Id="rId140" Type="http://schemas.openxmlformats.org/officeDocument/2006/relationships/image" Target="../media/image909.png"/><Relationship Id="rId161" Type="http://schemas.openxmlformats.org/officeDocument/2006/relationships/customXml" Target="../ink/ink920.xml"/><Relationship Id="rId182" Type="http://schemas.openxmlformats.org/officeDocument/2006/relationships/image" Target="../media/image930.png"/><Relationship Id="rId217" Type="http://schemas.openxmlformats.org/officeDocument/2006/relationships/customXml" Target="../ink/ink948.xml"/><Relationship Id="rId6" Type="http://schemas.openxmlformats.org/officeDocument/2006/relationships/image" Target="../media/image843.png"/><Relationship Id="rId23" Type="http://schemas.openxmlformats.org/officeDocument/2006/relationships/customXml" Target="../ink/ink851.xml"/><Relationship Id="rId119" Type="http://schemas.openxmlformats.org/officeDocument/2006/relationships/customXml" Target="../ink/ink899.xml"/><Relationship Id="rId44" Type="http://schemas.openxmlformats.org/officeDocument/2006/relationships/image" Target="../media/image862.png"/><Relationship Id="rId65" Type="http://schemas.openxmlformats.org/officeDocument/2006/relationships/customXml" Target="../ink/ink872.xml"/><Relationship Id="rId86" Type="http://schemas.openxmlformats.org/officeDocument/2006/relationships/image" Target="../media/image883.png"/><Relationship Id="rId130" Type="http://schemas.openxmlformats.org/officeDocument/2006/relationships/image" Target="../media/image904.png"/><Relationship Id="rId151" Type="http://schemas.openxmlformats.org/officeDocument/2006/relationships/customXml" Target="../ink/ink915.xml"/><Relationship Id="rId172" Type="http://schemas.openxmlformats.org/officeDocument/2006/relationships/image" Target="../media/image925.png"/><Relationship Id="rId193" Type="http://schemas.openxmlformats.org/officeDocument/2006/relationships/customXml" Target="../ink/ink936.xml"/><Relationship Id="rId207" Type="http://schemas.openxmlformats.org/officeDocument/2006/relationships/customXml" Target="../ink/ink943.xml"/><Relationship Id="rId13" Type="http://schemas.openxmlformats.org/officeDocument/2006/relationships/customXml" Target="../ink/ink846.xml"/><Relationship Id="rId109" Type="http://schemas.openxmlformats.org/officeDocument/2006/relationships/customXml" Target="../ink/ink894.xml"/><Relationship Id="rId34" Type="http://schemas.openxmlformats.org/officeDocument/2006/relationships/image" Target="../media/image857.png"/><Relationship Id="rId55" Type="http://schemas.openxmlformats.org/officeDocument/2006/relationships/customXml" Target="../ink/ink867.xml"/><Relationship Id="rId76" Type="http://schemas.openxmlformats.org/officeDocument/2006/relationships/image" Target="../media/image878.png"/><Relationship Id="rId97" Type="http://schemas.openxmlformats.org/officeDocument/2006/relationships/customXml" Target="../ink/ink888.xml"/><Relationship Id="rId120" Type="http://schemas.openxmlformats.org/officeDocument/2006/relationships/image" Target="../media/image899.png"/><Relationship Id="rId141" Type="http://schemas.openxmlformats.org/officeDocument/2006/relationships/customXml" Target="../ink/ink910.xml"/><Relationship Id="rId7" Type="http://schemas.openxmlformats.org/officeDocument/2006/relationships/customXml" Target="../ink/ink843.xml"/><Relationship Id="rId162" Type="http://schemas.openxmlformats.org/officeDocument/2006/relationships/image" Target="../media/image920.png"/><Relationship Id="rId183" Type="http://schemas.openxmlformats.org/officeDocument/2006/relationships/customXml" Target="../ink/ink931.xml"/><Relationship Id="rId218" Type="http://schemas.openxmlformats.org/officeDocument/2006/relationships/image" Target="../media/image948.png"/><Relationship Id="rId24" Type="http://schemas.openxmlformats.org/officeDocument/2006/relationships/image" Target="../media/image852.png"/><Relationship Id="rId45" Type="http://schemas.openxmlformats.org/officeDocument/2006/relationships/customXml" Target="../ink/ink862.xml"/><Relationship Id="rId66" Type="http://schemas.openxmlformats.org/officeDocument/2006/relationships/image" Target="../media/image873.png"/><Relationship Id="rId87" Type="http://schemas.openxmlformats.org/officeDocument/2006/relationships/customXml" Target="../ink/ink883.xml"/><Relationship Id="rId110" Type="http://schemas.openxmlformats.org/officeDocument/2006/relationships/image" Target="../media/image895.png"/><Relationship Id="rId131" Type="http://schemas.openxmlformats.org/officeDocument/2006/relationships/customXml" Target="../ink/ink905.xml"/><Relationship Id="rId152" Type="http://schemas.openxmlformats.org/officeDocument/2006/relationships/image" Target="../media/image915.png"/><Relationship Id="rId173" Type="http://schemas.openxmlformats.org/officeDocument/2006/relationships/customXml" Target="../ink/ink926.xml"/><Relationship Id="rId194" Type="http://schemas.openxmlformats.org/officeDocument/2006/relationships/image" Target="../media/image936.png"/><Relationship Id="rId208" Type="http://schemas.openxmlformats.org/officeDocument/2006/relationships/image" Target="../media/image943.png"/><Relationship Id="rId14" Type="http://schemas.openxmlformats.org/officeDocument/2006/relationships/image" Target="../media/image847.png"/><Relationship Id="rId35" Type="http://schemas.openxmlformats.org/officeDocument/2006/relationships/customXml" Target="../ink/ink857.xml"/><Relationship Id="rId56" Type="http://schemas.openxmlformats.org/officeDocument/2006/relationships/image" Target="../media/image868.png"/><Relationship Id="rId77" Type="http://schemas.openxmlformats.org/officeDocument/2006/relationships/customXml" Target="../ink/ink878.xml"/><Relationship Id="rId100" Type="http://schemas.openxmlformats.org/officeDocument/2006/relationships/image" Target="../media/image890.png"/><Relationship Id="rId8" Type="http://schemas.openxmlformats.org/officeDocument/2006/relationships/image" Target="../media/image844.png"/><Relationship Id="rId98" Type="http://schemas.openxmlformats.org/officeDocument/2006/relationships/image" Target="../media/image889.png"/><Relationship Id="rId121" Type="http://schemas.openxmlformats.org/officeDocument/2006/relationships/customXml" Target="../ink/ink900.xml"/><Relationship Id="rId142" Type="http://schemas.openxmlformats.org/officeDocument/2006/relationships/image" Target="../media/image910.png"/><Relationship Id="rId163" Type="http://schemas.openxmlformats.org/officeDocument/2006/relationships/customXml" Target="../ink/ink921.xml"/><Relationship Id="rId184" Type="http://schemas.openxmlformats.org/officeDocument/2006/relationships/image" Target="../media/image931.png"/><Relationship Id="rId219" Type="http://schemas.openxmlformats.org/officeDocument/2006/relationships/customXml" Target="../ink/ink949.xml"/><Relationship Id="rId3" Type="http://schemas.openxmlformats.org/officeDocument/2006/relationships/customXml" Target="../ink/ink841.xml"/><Relationship Id="rId214" Type="http://schemas.openxmlformats.org/officeDocument/2006/relationships/image" Target="../media/image946.png"/><Relationship Id="rId25" Type="http://schemas.openxmlformats.org/officeDocument/2006/relationships/customXml" Target="../ink/ink852.xml"/><Relationship Id="rId46" Type="http://schemas.openxmlformats.org/officeDocument/2006/relationships/image" Target="../media/image863.png"/><Relationship Id="rId67" Type="http://schemas.openxmlformats.org/officeDocument/2006/relationships/customXml" Target="../ink/ink873.xml"/><Relationship Id="rId116" Type="http://schemas.openxmlformats.org/officeDocument/2006/relationships/image" Target="../media/image897.png"/><Relationship Id="rId137" Type="http://schemas.openxmlformats.org/officeDocument/2006/relationships/customXml" Target="../ink/ink908.xml"/><Relationship Id="rId158" Type="http://schemas.openxmlformats.org/officeDocument/2006/relationships/image" Target="../media/image918.png"/><Relationship Id="rId20" Type="http://schemas.openxmlformats.org/officeDocument/2006/relationships/image" Target="../media/image850.png"/><Relationship Id="rId41" Type="http://schemas.openxmlformats.org/officeDocument/2006/relationships/customXml" Target="../ink/ink860.xml"/><Relationship Id="rId62" Type="http://schemas.openxmlformats.org/officeDocument/2006/relationships/image" Target="../media/image871.png"/><Relationship Id="rId83" Type="http://schemas.openxmlformats.org/officeDocument/2006/relationships/customXml" Target="../ink/ink881.xml"/><Relationship Id="rId88" Type="http://schemas.openxmlformats.org/officeDocument/2006/relationships/image" Target="../media/image884.png"/><Relationship Id="rId111" Type="http://schemas.openxmlformats.org/officeDocument/2006/relationships/customXml" Target="../ink/ink895.xml"/><Relationship Id="rId132" Type="http://schemas.openxmlformats.org/officeDocument/2006/relationships/image" Target="../media/image905.png"/><Relationship Id="rId153" Type="http://schemas.openxmlformats.org/officeDocument/2006/relationships/customXml" Target="../ink/ink916.xml"/><Relationship Id="rId174" Type="http://schemas.openxmlformats.org/officeDocument/2006/relationships/image" Target="../media/image926.png"/><Relationship Id="rId179" Type="http://schemas.openxmlformats.org/officeDocument/2006/relationships/customXml" Target="../ink/ink929.xml"/><Relationship Id="rId195" Type="http://schemas.openxmlformats.org/officeDocument/2006/relationships/customXml" Target="../ink/ink937.xml"/><Relationship Id="rId209" Type="http://schemas.openxmlformats.org/officeDocument/2006/relationships/customXml" Target="../ink/ink944.xml"/><Relationship Id="rId190" Type="http://schemas.openxmlformats.org/officeDocument/2006/relationships/image" Target="../media/image934.png"/><Relationship Id="rId204" Type="http://schemas.openxmlformats.org/officeDocument/2006/relationships/image" Target="../media/image941.png"/><Relationship Id="rId220" Type="http://schemas.openxmlformats.org/officeDocument/2006/relationships/image" Target="../media/image949.png"/><Relationship Id="rId225" Type="http://schemas.openxmlformats.org/officeDocument/2006/relationships/customXml" Target="../ink/ink952.xml"/><Relationship Id="rId15" Type="http://schemas.openxmlformats.org/officeDocument/2006/relationships/customXml" Target="../ink/ink847.xml"/><Relationship Id="rId36" Type="http://schemas.openxmlformats.org/officeDocument/2006/relationships/image" Target="../media/image858.png"/><Relationship Id="rId57" Type="http://schemas.openxmlformats.org/officeDocument/2006/relationships/customXml" Target="../ink/ink868.xml"/><Relationship Id="rId106" Type="http://schemas.openxmlformats.org/officeDocument/2006/relationships/image" Target="../media/image893.png"/><Relationship Id="rId127" Type="http://schemas.openxmlformats.org/officeDocument/2006/relationships/customXml" Target="../ink/ink903.xml"/><Relationship Id="rId10" Type="http://schemas.openxmlformats.org/officeDocument/2006/relationships/image" Target="../media/image845.png"/><Relationship Id="rId31" Type="http://schemas.openxmlformats.org/officeDocument/2006/relationships/customXml" Target="../ink/ink855.xml"/><Relationship Id="rId52" Type="http://schemas.openxmlformats.org/officeDocument/2006/relationships/image" Target="../media/image866.png"/><Relationship Id="rId73" Type="http://schemas.openxmlformats.org/officeDocument/2006/relationships/customXml" Target="../ink/ink876.xml"/><Relationship Id="rId78" Type="http://schemas.openxmlformats.org/officeDocument/2006/relationships/image" Target="../media/image879.png"/><Relationship Id="rId94" Type="http://schemas.openxmlformats.org/officeDocument/2006/relationships/image" Target="../media/image887.png"/><Relationship Id="rId99" Type="http://schemas.openxmlformats.org/officeDocument/2006/relationships/customXml" Target="../ink/ink889.xml"/><Relationship Id="rId101" Type="http://schemas.openxmlformats.org/officeDocument/2006/relationships/customXml" Target="../ink/ink890.xml"/><Relationship Id="rId122" Type="http://schemas.openxmlformats.org/officeDocument/2006/relationships/image" Target="../media/image900.png"/><Relationship Id="rId143" Type="http://schemas.openxmlformats.org/officeDocument/2006/relationships/customXml" Target="../ink/ink911.xml"/><Relationship Id="rId148" Type="http://schemas.openxmlformats.org/officeDocument/2006/relationships/image" Target="../media/image913.png"/><Relationship Id="rId164" Type="http://schemas.openxmlformats.org/officeDocument/2006/relationships/image" Target="../media/image921.png"/><Relationship Id="rId169" Type="http://schemas.openxmlformats.org/officeDocument/2006/relationships/customXml" Target="../ink/ink924.xml"/><Relationship Id="rId185" Type="http://schemas.openxmlformats.org/officeDocument/2006/relationships/customXml" Target="../ink/ink932.xml"/><Relationship Id="rId4" Type="http://schemas.openxmlformats.org/officeDocument/2006/relationships/image" Target="../media/image842.png"/><Relationship Id="rId9" Type="http://schemas.openxmlformats.org/officeDocument/2006/relationships/customXml" Target="../ink/ink844.xml"/><Relationship Id="rId180" Type="http://schemas.openxmlformats.org/officeDocument/2006/relationships/image" Target="../media/image929.png"/><Relationship Id="rId210" Type="http://schemas.openxmlformats.org/officeDocument/2006/relationships/image" Target="../media/image944.png"/><Relationship Id="rId215" Type="http://schemas.openxmlformats.org/officeDocument/2006/relationships/customXml" Target="../ink/ink947.xml"/><Relationship Id="rId26" Type="http://schemas.openxmlformats.org/officeDocument/2006/relationships/image" Target="../media/image853.png"/><Relationship Id="rId47" Type="http://schemas.openxmlformats.org/officeDocument/2006/relationships/customXml" Target="../ink/ink863.xml"/><Relationship Id="rId68" Type="http://schemas.openxmlformats.org/officeDocument/2006/relationships/image" Target="../media/image874.png"/><Relationship Id="rId89" Type="http://schemas.openxmlformats.org/officeDocument/2006/relationships/customXml" Target="../ink/ink884.xml"/><Relationship Id="rId112" Type="http://schemas.openxmlformats.org/officeDocument/2006/relationships/image" Target="../media/image292.png"/><Relationship Id="rId133" Type="http://schemas.openxmlformats.org/officeDocument/2006/relationships/customXml" Target="../ink/ink906.xml"/><Relationship Id="rId154" Type="http://schemas.openxmlformats.org/officeDocument/2006/relationships/image" Target="../media/image916.png"/><Relationship Id="rId175" Type="http://schemas.openxmlformats.org/officeDocument/2006/relationships/customXml" Target="../ink/ink927.xml"/><Relationship Id="rId196" Type="http://schemas.openxmlformats.org/officeDocument/2006/relationships/image" Target="../media/image937.png"/><Relationship Id="rId200" Type="http://schemas.openxmlformats.org/officeDocument/2006/relationships/image" Target="../media/image939.png"/><Relationship Id="rId16" Type="http://schemas.openxmlformats.org/officeDocument/2006/relationships/image" Target="../media/image848.png"/><Relationship Id="rId221" Type="http://schemas.openxmlformats.org/officeDocument/2006/relationships/customXml" Target="../ink/ink950.xml"/><Relationship Id="rId37" Type="http://schemas.openxmlformats.org/officeDocument/2006/relationships/customXml" Target="../ink/ink858.xml"/><Relationship Id="rId58" Type="http://schemas.openxmlformats.org/officeDocument/2006/relationships/image" Target="../media/image869.png"/><Relationship Id="rId79" Type="http://schemas.openxmlformats.org/officeDocument/2006/relationships/customXml" Target="../ink/ink879.xml"/><Relationship Id="rId102" Type="http://schemas.openxmlformats.org/officeDocument/2006/relationships/image" Target="../media/image891.png"/><Relationship Id="rId123" Type="http://schemas.openxmlformats.org/officeDocument/2006/relationships/customXml" Target="../ink/ink901.xml"/><Relationship Id="rId144" Type="http://schemas.openxmlformats.org/officeDocument/2006/relationships/image" Target="../media/image911.png"/><Relationship Id="rId90" Type="http://schemas.openxmlformats.org/officeDocument/2006/relationships/image" Target="../media/image885.png"/><Relationship Id="rId165" Type="http://schemas.openxmlformats.org/officeDocument/2006/relationships/customXml" Target="../ink/ink922.xml"/><Relationship Id="rId186" Type="http://schemas.openxmlformats.org/officeDocument/2006/relationships/image" Target="../media/image932.png"/><Relationship Id="rId211" Type="http://schemas.openxmlformats.org/officeDocument/2006/relationships/customXml" Target="../ink/ink945.xml"/><Relationship Id="rId27" Type="http://schemas.openxmlformats.org/officeDocument/2006/relationships/customXml" Target="../ink/ink853.xml"/><Relationship Id="rId48" Type="http://schemas.openxmlformats.org/officeDocument/2006/relationships/image" Target="../media/image864.png"/><Relationship Id="rId69" Type="http://schemas.openxmlformats.org/officeDocument/2006/relationships/customXml" Target="../ink/ink874.xml"/><Relationship Id="rId113" Type="http://schemas.openxmlformats.org/officeDocument/2006/relationships/customXml" Target="../ink/ink896.xml"/><Relationship Id="rId134" Type="http://schemas.openxmlformats.org/officeDocument/2006/relationships/image" Target="../media/image906.png"/><Relationship Id="rId80" Type="http://schemas.openxmlformats.org/officeDocument/2006/relationships/image" Target="../media/image880.png"/><Relationship Id="rId155" Type="http://schemas.openxmlformats.org/officeDocument/2006/relationships/customXml" Target="../ink/ink917.xml"/><Relationship Id="rId176" Type="http://schemas.openxmlformats.org/officeDocument/2006/relationships/image" Target="../media/image927.png"/><Relationship Id="rId197" Type="http://schemas.openxmlformats.org/officeDocument/2006/relationships/customXml" Target="../ink/ink938.xml"/><Relationship Id="rId201" Type="http://schemas.openxmlformats.org/officeDocument/2006/relationships/customXml" Target="../ink/ink940.xml"/><Relationship Id="rId222" Type="http://schemas.openxmlformats.org/officeDocument/2006/relationships/image" Target="../media/image950.png"/><Relationship Id="rId17" Type="http://schemas.openxmlformats.org/officeDocument/2006/relationships/customXml" Target="../ink/ink848.xml"/><Relationship Id="rId38" Type="http://schemas.openxmlformats.org/officeDocument/2006/relationships/image" Target="../media/image859.png"/><Relationship Id="rId59" Type="http://schemas.openxmlformats.org/officeDocument/2006/relationships/customXml" Target="../ink/ink869.xml"/><Relationship Id="rId103" Type="http://schemas.openxmlformats.org/officeDocument/2006/relationships/customXml" Target="../ink/ink891.xml"/><Relationship Id="rId124" Type="http://schemas.openxmlformats.org/officeDocument/2006/relationships/image" Target="../media/image901.png"/><Relationship Id="rId70" Type="http://schemas.openxmlformats.org/officeDocument/2006/relationships/image" Target="../media/image875.png"/><Relationship Id="rId91" Type="http://schemas.openxmlformats.org/officeDocument/2006/relationships/customXml" Target="../ink/ink885.xml"/><Relationship Id="rId145" Type="http://schemas.openxmlformats.org/officeDocument/2006/relationships/customXml" Target="../ink/ink912.xml"/><Relationship Id="rId166" Type="http://schemas.openxmlformats.org/officeDocument/2006/relationships/image" Target="../media/image922.png"/><Relationship Id="rId187" Type="http://schemas.openxmlformats.org/officeDocument/2006/relationships/customXml" Target="../ink/ink933.xml"/><Relationship Id="rId1" Type="http://schemas.openxmlformats.org/officeDocument/2006/relationships/slideLayout" Target="../slideLayouts/slideLayout50.xml"/><Relationship Id="rId212" Type="http://schemas.openxmlformats.org/officeDocument/2006/relationships/image" Target="../media/image945.png"/><Relationship Id="rId28" Type="http://schemas.openxmlformats.org/officeDocument/2006/relationships/image" Target="../media/image854.png"/><Relationship Id="rId49" Type="http://schemas.openxmlformats.org/officeDocument/2006/relationships/customXml" Target="../ink/ink864.xml"/><Relationship Id="rId114" Type="http://schemas.openxmlformats.org/officeDocument/2006/relationships/image" Target="../media/image896.png"/><Relationship Id="rId60" Type="http://schemas.openxmlformats.org/officeDocument/2006/relationships/image" Target="../media/image870.png"/><Relationship Id="rId81" Type="http://schemas.openxmlformats.org/officeDocument/2006/relationships/customXml" Target="../ink/ink880.xml"/><Relationship Id="rId135" Type="http://schemas.openxmlformats.org/officeDocument/2006/relationships/customXml" Target="../ink/ink907.xml"/><Relationship Id="rId156" Type="http://schemas.openxmlformats.org/officeDocument/2006/relationships/image" Target="../media/image917.png"/><Relationship Id="rId177" Type="http://schemas.openxmlformats.org/officeDocument/2006/relationships/customXml" Target="../ink/ink928.xml"/><Relationship Id="rId198" Type="http://schemas.openxmlformats.org/officeDocument/2006/relationships/image" Target="../media/image938.png"/><Relationship Id="rId202" Type="http://schemas.openxmlformats.org/officeDocument/2006/relationships/image" Target="../media/image940.png"/><Relationship Id="rId223" Type="http://schemas.openxmlformats.org/officeDocument/2006/relationships/customXml" Target="../ink/ink951.xml"/><Relationship Id="rId18" Type="http://schemas.openxmlformats.org/officeDocument/2006/relationships/image" Target="../media/image849.png"/><Relationship Id="rId39" Type="http://schemas.openxmlformats.org/officeDocument/2006/relationships/customXml" Target="../ink/ink859.xml"/><Relationship Id="rId50" Type="http://schemas.openxmlformats.org/officeDocument/2006/relationships/image" Target="../media/image865.png"/><Relationship Id="rId104" Type="http://schemas.openxmlformats.org/officeDocument/2006/relationships/image" Target="../media/image892.png"/><Relationship Id="rId125" Type="http://schemas.openxmlformats.org/officeDocument/2006/relationships/customXml" Target="../ink/ink902.xml"/><Relationship Id="rId146" Type="http://schemas.openxmlformats.org/officeDocument/2006/relationships/image" Target="../media/image912.png"/><Relationship Id="rId167" Type="http://schemas.openxmlformats.org/officeDocument/2006/relationships/customXml" Target="../ink/ink923.xml"/><Relationship Id="rId188" Type="http://schemas.openxmlformats.org/officeDocument/2006/relationships/image" Target="../media/image933.png"/><Relationship Id="rId71" Type="http://schemas.openxmlformats.org/officeDocument/2006/relationships/customXml" Target="../ink/ink875.xml"/><Relationship Id="rId92" Type="http://schemas.openxmlformats.org/officeDocument/2006/relationships/image" Target="../media/image886.png"/><Relationship Id="rId213" Type="http://schemas.openxmlformats.org/officeDocument/2006/relationships/customXml" Target="../ink/ink946.xml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854.xml"/><Relationship Id="rId40" Type="http://schemas.openxmlformats.org/officeDocument/2006/relationships/image" Target="../media/image860.png"/><Relationship Id="rId115" Type="http://schemas.openxmlformats.org/officeDocument/2006/relationships/customXml" Target="../ink/ink897.xml"/><Relationship Id="rId136" Type="http://schemas.openxmlformats.org/officeDocument/2006/relationships/image" Target="../media/image907.png"/><Relationship Id="rId157" Type="http://schemas.openxmlformats.org/officeDocument/2006/relationships/customXml" Target="../ink/ink918.xml"/><Relationship Id="rId178" Type="http://schemas.openxmlformats.org/officeDocument/2006/relationships/image" Target="../media/image928.png"/><Relationship Id="rId61" Type="http://schemas.openxmlformats.org/officeDocument/2006/relationships/customXml" Target="../ink/ink870.xml"/><Relationship Id="rId82" Type="http://schemas.openxmlformats.org/officeDocument/2006/relationships/image" Target="../media/image881.png"/><Relationship Id="rId199" Type="http://schemas.openxmlformats.org/officeDocument/2006/relationships/customXml" Target="../ink/ink939.xml"/><Relationship Id="rId203" Type="http://schemas.openxmlformats.org/officeDocument/2006/relationships/customXml" Target="../ink/ink941.xml"/><Relationship Id="rId19" Type="http://schemas.openxmlformats.org/officeDocument/2006/relationships/customXml" Target="../ink/ink849.xml"/><Relationship Id="rId224" Type="http://schemas.openxmlformats.org/officeDocument/2006/relationships/image" Target="../media/image951.png"/><Relationship Id="rId30" Type="http://schemas.openxmlformats.org/officeDocument/2006/relationships/image" Target="../media/image855.png"/><Relationship Id="rId105" Type="http://schemas.openxmlformats.org/officeDocument/2006/relationships/customXml" Target="../ink/ink892.xml"/><Relationship Id="rId126" Type="http://schemas.openxmlformats.org/officeDocument/2006/relationships/image" Target="../media/image902.png"/><Relationship Id="rId147" Type="http://schemas.openxmlformats.org/officeDocument/2006/relationships/customXml" Target="../ink/ink913.xml"/><Relationship Id="rId168" Type="http://schemas.openxmlformats.org/officeDocument/2006/relationships/image" Target="../media/image923.png"/><Relationship Id="rId51" Type="http://schemas.openxmlformats.org/officeDocument/2006/relationships/customXml" Target="../ink/ink865.xml"/><Relationship Id="rId72" Type="http://schemas.openxmlformats.org/officeDocument/2006/relationships/image" Target="../media/image876.png"/><Relationship Id="rId93" Type="http://schemas.openxmlformats.org/officeDocument/2006/relationships/customXml" Target="../ink/ink886.xml"/><Relationship Id="rId189" Type="http://schemas.openxmlformats.org/officeDocument/2006/relationships/customXml" Target="../ink/ink9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1990BA-B192-4957-BEBF-166A9EFF67E5}"/>
              </a:ext>
            </a:extLst>
          </p:cNvPr>
          <p:cNvSpPr/>
          <p:nvPr/>
        </p:nvSpPr>
        <p:spPr>
          <a:xfrm>
            <a:off x="0" y="6538913"/>
            <a:ext cx="9144000" cy="3190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2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 Regional University Transcending Boundaries</a:t>
            </a:r>
          </a:p>
        </p:txBody>
      </p:sp>
      <p:sp>
        <p:nvSpPr>
          <p:cNvPr id="21507" name="Subtitle 4">
            <a:extLst>
              <a:ext uri="{FF2B5EF4-FFF2-40B4-BE49-F238E27FC236}">
                <a16:creationId xmlns:a16="http://schemas.microsoft.com/office/drawing/2014/main" id="{946225C6-E42B-460E-AB8F-E1AB7C246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962400"/>
            <a:ext cx="6400800" cy="858838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FOUNDATION MATHEMATICS II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BCEA95-E637-4FA2-B4A0-AA9C01D162EA}"/>
              </a:ext>
            </a:extLst>
          </p:cNvPr>
          <p:cNvSpPr txBox="1">
            <a:spLocks/>
          </p:cNvSpPr>
          <p:nvPr/>
        </p:nvSpPr>
        <p:spPr>
          <a:xfrm>
            <a:off x="2155825" y="5130800"/>
            <a:ext cx="4778375" cy="14081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4F81BD">
                    <a:lumMod val="50000"/>
                  </a:srgbClr>
                </a:solidFill>
                <a:latin typeface="Calibri"/>
              </a:rPr>
              <a:t>By: Rodgers Kimera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DDD24C-1980-A842-3920-11A0EA3F2030}"/>
                  </a:ext>
                </a:extLst>
              </p14:cNvPr>
              <p14:cNvContentPartPr/>
              <p14:nvPr/>
            </p14:nvContentPartPr>
            <p14:xfrm>
              <a:off x="7189447" y="5226636"/>
              <a:ext cx="398880" cy="20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DDD24C-1980-A842-3920-11A0EA3F20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1807" y="5208636"/>
                <a:ext cx="43452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151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1B431A-25BF-0051-2644-8AA5AFEDCAF1}"/>
              </a:ext>
            </a:extLst>
          </p:cNvPr>
          <p:cNvSpPr txBox="1"/>
          <p:nvPr/>
        </p:nvSpPr>
        <p:spPr>
          <a:xfrm>
            <a:off x="685800" y="1295400"/>
            <a:ext cx="8229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relation is a set of inputs and outputs, often written as ordered pairs (input, output) for (x, y). We can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represent a relation as a mapping diagram or a graph. For example, the relation can be represented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function is a relation in which each input x (also called the domain) has ONLY ONE output y (also called the range).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DFBFB-0837-DF39-08F6-8A8E0CC5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590800"/>
            <a:ext cx="4212687" cy="214903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71BCF32-2480-C47D-437D-A49054967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09601"/>
            <a:ext cx="7391400" cy="60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Relation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3131E3-266C-6903-BF1E-F2B065A20EE4}"/>
                  </a:ext>
                </a:extLst>
              </p14:cNvPr>
              <p14:cNvContentPartPr/>
              <p14:nvPr/>
            </p14:nvContentPartPr>
            <p14:xfrm>
              <a:off x="1172864" y="1950386"/>
              <a:ext cx="1383120" cy="3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3131E3-266C-6903-BF1E-F2B065A20E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224" y="1932746"/>
                <a:ext cx="14187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642A1A-616B-41C6-928C-7CD828E17847}"/>
                  </a:ext>
                </a:extLst>
              </p14:cNvPr>
              <p14:cNvContentPartPr/>
              <p14:nvPr/>
            </p14:nvContentPartPr>
            <p14:xfrm>
              <a:off x="3037664" y="1971626"/>
              <a:ext cx="519840" cy="7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642A1A-616B-41C6-928C-7CD828E178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9664" y="1953986"/>
                <a:ext cx="555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64E357-DA88-A022-735C-7353C8167CCE}"/>
                  </a:ext>
                </a:extLst>
              </p14:cNvPr>
              <p14:cNvContentPartPr/>
              <p14:nvPr/>
            </p14:nvContentPartPr>
            <p14:xfrm>
              <a:off x="1554104" y="2534306"/>
              <a:ext cx="3026520" cy="192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64E357-DA88-A022-735C-7353C8167C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6464" y="2516306"/>
                <a:ext cx="3062160" cy="19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374B20-852C-79EA-13E4-213D7F374A9E}"/>
                  </a:ext>
                </a:extLst>
              </p14:cNvPr>
              <p14:cNvContentPartPr/>
              <p14:nvPr/>
            </p14:nvContentPartPr>
            <p14:xfrm>
              <a:off x="4466504" y="5260946"/>
              <a:ext cx="1279080" cy="7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374B20-852C-79EA-13E4-213D7F374A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8864" y="5243306"/>
                <a:ext cx="1314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1EAA4F-321E-BE54-6B1A-83ACB98EDBA2}"/>
                  </a:ext>
                </a:extLst>
              </p14:cNvPr>
              <p14:cNvContentPartPr/>
              <p14:nvPr/>
            </p14:nvContentPartPr>
            <p14:xfrm>
              <a:off x="7498784" y="5282546"/>
              <a:ext cx="430200" cy="135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1EAA4F-321E-BE54-6B1A-83ACB98EDB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1144" y="5264546"/>
                <a:ext cx="4658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D2EC213-460D-BA00-D6B4-9B2E22F86BA5}"/>
              </a:ext>
            </a:extLst>
          </p:cNvPr>
          <p:cNvGrpSpPr/>
          <p:nvPr/>
        </p:nvGrpSpPr>
        <p:grpSpPr>
          <a:xfrm>
            <a:off x="1210664" y="5596106"/>
            <a:ext cx="4356360" cy="140400"/>
            <a:chOff x="1210664" y="5596106"/>
            <a:chExt cx="435636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3C1E45-61D4-997B-269C-5FF6742764DC}"/>
                    </a:ext>
                  </a:extLst>
                </p14:cNvPr>
                <p14:cNvContentPartPr/>
                <p14:nvPr/>
              </p14:nvContentPartPr>
              <p14:xfrm>
                <a:off x="1210664" y="5596106"/>
                <a:ext cx="2375640" cy="140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3C1E45-61D4-997B-269C-5FF674276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2664" y="5578466"/>
                  <a:ext cx="2411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D5D686-AE71-7A67-BE2B-6B509ADD32FB}"/>
                    </a:ext>
                  </a:extLst>
                </p14:cNvPr>
                <p14:cNvContentPartPr/>
                <p14:nvPr/>
              </p14:nvContentPartPr>
              <p14:xfrm>
                <a:off x="4953224" y="5624546"/>
                <a:ext cx="613800" cy="4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D5D686-AE71-7A67-BE2B-6B509ADD32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5584" y="5606906"/>
                  <a:ext cx="649440" cy="7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6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1B431A-25BF-0051-2644-8AA5AFEDCAF1}"/>
              </a:ext>
            </a:extLst>
          </p:cNvPr>
          <p:cNvSpPr txBox="1"/>
          <p:nvPr/>
        </p:nvSpPr>
        <p:spPr>
          <a:xfrm>
            <a:off x="609600" y="1143000"/>
            <a:ext cx="8229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relation is a set of inputs and outputs, often written as ordered pairs (input, output) for (x, y). We can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represent a relation as a mapping diagram or a graph. For example, the relation can be represented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function is a relation in which each input x (also called the domain) has ONLY ONE output y (also called the range).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B3EB3-32AD-F20A-92C5-37B2450D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5" y="3505403"/>
            <a:ext cx="8771380" cy="23319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CE6A64F-7D7A-D832-F32A-64B0AAA75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533401"/>
            <a:ext cx="7391400" cy="60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More on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DDE9A4-35F7-1D24-6A45-6ADD9457F9BB}"/>
                  </a:ext>
                </a:extLst>
              </p14:cNvPr>
              <p14:cNvContentPartPr/>
              <p14:nvPr/>
            </p14:nvContentPartPr>
            <p14:xfrm>
              <a:off x="860024" y="1343786"/>
              <a:ext cx="638280" cy="31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DDE9A4-35F7-1D24-6A45-6ADD9457F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384" y="1326146"/>
                <a:ext cx="6739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BFE2F0-854F-58E8-97D9-633416282F8C}"/>
                  </a:ext>
                </a:extLst>
              </p14:cNvPr>
              <p14:cNvContentPartPr/>
              <p14:nvPr/>
            </p14:nvContentPartPr>
            <p14:xfrm>
              <a:off x="712064" y="1897466"/>
              <a:ext cx="861840" cy="40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BFE2F0-854F-58E8-97D9-633416282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1879826"/>
                <a:ext cx="8974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09C3DF-62BB-B331-013F-130724C970C5}"/>
                  </a:ext>
                </a:extLst>
              </p14:cNvPr>
              <p14:cNvContentPartPr/>
              <p14:nvPr/>
            </p14:nvContentPartPr>
            <p14:xfrm>
              <a:off x="903944" y="2871626"/>
              <a:ext cx="991080" cy="44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09C3DF-62BB-B331-013F-130724C970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6304" y="2853986"/>
                <a:ext cx="1026720" cy="47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7B288-E8F6-CA56-763C-52C1BBCEA487}"/>
              </a:ext>
            </a:extLst>
          </p:cNvPr>
          <p:cNvGrpSpPr/>
          <p:nvPr/>
        </p:nvGrpSpPr>
        <p:grpSpPr>
          <a:xfrm>
            <a:off x="147584" y="5287586"/>
            <a:ext cx="487440" cy="542520"/>
            <a:chOff x="147584" y="5287586"/>
            <a:chExt cx="48744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40ACDB-3473-622F-9C02-52CED6B8B575}"/>
                    </a:ext>
                  </a:extLst>
                </p14:cNvPr>
                <p14:cNvContentPartPr/>
                <p14:nvPr/>
              </p14:nvContentPartPr>
              <p14:xfrm>
                <a:off x="303104" y="5385866"/>
                <a:ext cx="29520" cy="33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40ACDB-3473-622F-9C02-52CED6B8B5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5104" y="5368226"/>
                  <a:ext cx="65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95C41B-66E5-5110-9259-E7A8C3124373}"/>
                    </a:ext>
                  </a:extLst>
                </p14:cNvPr>
                <p14:cNvContentPartPr/>
                <p14:nvPr/>
              </p14:nvContentPartPr>
              <p14:xfrm>
                <a:off x="172064" y="5350946"/>
                <a:ext cx="462960" cy="44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95C41B-66E5-5110-9259-E7A8C31243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064" y="5333306"/>
                  <a:ext cx="49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34A30B-A676-0A07-F0A4-929E14C1A668}"/>
                    </a:ext>
                  </a:extLst>
                </p14:cNvPr>
                <p14:cNvContentPartPr/>
                <p14:nvPr/>
              </p14:nvContentPartPr>
              <p14:xfrm>
                <a:off x="392024" y="5287586"/>
                <a:ext cx="154440" cy="214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34A30B-A676-0A07-F0A4-929E14C1A6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4024" y="5269946"/>
                  <a:ext cx="190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022030-0C06-CD82-E935-2C0FECCA80A6}"/>
                    </a:ext>
                  </a:extLst>
                </p14:cNvPr>
                <p14:cNvContentPartPr/>
                <p14:nvPr/>
              </p14:nvContentPartPr>
              <p14:xfrm>
                <a:off x="147584" y="5658026"/>
                <a:ext cx="288000" cy="61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022030-0C06-CD82-E935-2C0FECCA8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944" y="5640386"/>
                  <a:ext cx="323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CD7080-37CA-37DC-EB0B-7CC0807DCEAF}"/>
                    </a:ext>
                  </a:extLst>
                </p14:cNvPr>
                <p14:cNvContentPartPr/>
                <p14:nvPr/>
              </p14:nvContentPartPr>
              <p14:xfrm>
                <a:off x="361784" y="5530226"/>
                <a:ext cx="136080" cy="29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CD7080-37CA-37DC-EB0B-7CC0807DCE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784" y="5512586"/>
                  <a:ext cx="171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06568E-7CCF-5DA8-5A54-509D3A89CE5E}"/>
                    </a:ext>
                  </a:extLst>
                </p14:cNvPr>
                <p14:cNvContentPartPr/>
                <p14:nvPr/>
              </p14:nvContentPartPr>
              <p14:xfrm>
                <a:off x="164144" y="5636426"/>
                <a:ext cx="308520" cy="7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06568E-7CCF-5DA8-5A54-509D3A89CE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6504" y="5618426"/>
                  <a:ext cx="34416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70B27E-D47C-87B7-2C34-EC98727C56CC}"/>
                  </a:ext>
                </a:extLst>
              </p14:cNvPr>
              <p14:cNvContentPartPr/>
              <p14:nvPr/>
            </p14:nvContentPartPr>
            <p14:xfrm>
              <a:off x="2551304" y="4663706"/>
              <a:ext cx="281520" cy="105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70B27E-D47C-87B7-2C34-EC98727C56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3304" y="4646066"/>
                <a:ext cx="317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6AE995-74BA-7BAD-4502-04DB3F2CF37E}"/>
                  </a:ext>
                </a:extLst>
              </p14:cNvPr>
              <p14:cNvContentPartPr/>
              <p14:nvPr/>
            </p14:nvContentPartPr>
            <p14:xfrm>
              <a:off x="1746704" y="5858186"/>
              <a:ext cx="391320" cy="79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6AE995-74BA-7BAD-4502-04DB3F2CF37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28704" y="5840546"/>
                <a:ext cx="4269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FD3E7E6-C38C-72D7-A6AB-819784C867C2}"/>
              </a:ext>
            </a:extLst>
          </p:cNvPr>
          <p:cNvGrpSpPr/>
          <p:nvPr/>
        </p:nvGrpSpPr>
        <p:grpSpPr>
          <a:xfrm>
            <a:off x="2422784" y="3386786"/>
            <a:ext cx="3264120" cy="1119960"/>
            <a:chOff x="2422784" y="3386786"/>
            <a:chExt cx="3264120" cy="11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961EAF-8C38-6A4F-C9E3-B2C2E9445D83}"/>
                    </a:ext>
                  </a:extLst>
                </p14:cNvPr>
                <p14:cNvContentPartPr/>
                <p14:nvPr/>
              </p14:nvContentPartPr>
              <p14:xfrm>
                <a:off x="2422784" y="4061786"/>
                <a:ext cx="101160" cy="8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961EAF-8C38-6A4F-C9E3-B2C2E9445D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04784" y="4043786"/>
                  <a:ext cx="136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EFB4AB-72E1-09A5-3421-272DF2D508E5}"/>
                    </a:ext>
                  </a:extLst>
                </p14:cNvPr>
                <p14:cNvContentPartPr/>
                <p14:nvPr/>
              </p14:nvContentPartPr>
              <p14:xfrm>
                <a:off x="2523224" y="4292906"/>
                <a:ext cx="95400" cy="58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EFB4AB-72E1-09A5-3421-272DF2D508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05224" y="4275266"/>
                  <a:ext cx="131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5B3E60-3E49-DC1E-9DD0-797035DB8B38}"/>
                    </a:ext>
                  </a:extLst>
                </p14:cNvPr>
                <p14:cNvContentPartPr/>
                <p14:nvPr/>
              </p14:nvContentPartPr>
              <p14:xfrm>
                <a:off x="2502344" y="4422866"/>
                <a:ext cx="190080" cy="83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5B3E60-3E49-DC1E-9DD0-797035DB8B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84344" y="4405226"/>
                  <a:ext cx="225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90FE18-5ECC-BDFE-49F9-B8A658DD7480}"/>
                    </a:ext>
                  </a:extLst>
                </p14:cNvPr>
                <p14:cNvContentPartPr/>
                <p14:nvPr/>
              </p14:nvContentPartPr>
              <p14:xfrm>
                <a:off x="3210104" y="3386786"/>
                <a:ext cx="2476800" cy="899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90FE18-5ECC-BDFE-49F9-B8A658DD74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92104" y="3368786"/>
                  <a:ext cx="2512440" cy="9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F14A5C-4432-F5C8-2734-F550FC654C87}"/>
              </a:ext>
            </a:extLst>
          </p:cNvPr>
          <p:cNvGrpSpPr/>
          <p:nvPr/>
        </p:nvGrpSpPr>
        <p:grpSpPr>
          <a:xfrm>
            <a:off x="3697184" y="5129186"/>
            <a:ext cx="2986200" cy="1462680"/>
            <a:chOff x="3697184" y="5129186"/>
            <a:chExt cx="2986200" cy="14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4FB45-B27A-F229-42EE-A4D14FC66BF7}"/>
                    </a:ext>
                  </a:extLst>
                </p14:cNvPr>
                <p14:cNvContentPartPr/>
                <p14:nvPr/>
              </p14:nvContentPartPr>
              <p14:xfrm>
                <a:off x="4543184" y="5300546"/>
                <a:ext cx="64440" cy="1291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4FB45-B27A-F229-42EE-A4D14FC66B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5184" y="5282546"/>
                  <a:ext cx="10008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EF54F2-AC26-3891-E449-D421AA872DA6}"/>
                    </a:ext>
                  </a:extLst>
                </p14:cNvPr>
                <p14:cNvContentPartPr/>
                <p14:nvPr/>
              </p14:nvContentPartPr>
              <p14:xfrm>
                <a:off x="3697184" y="5932346"/>
                <a:ext cx="1435680" cy="158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EF54F2-AC26-3891-E449-D421AA872D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79184" y="5914706"/>
                  <a:ext cx="147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7464FD-AF38-794B-8B3C-CEDA490A182C}"/>
                    </a:ext>
                  </a:extLst>
                </p14:cNvPr>
                <p14:cNvContentPartPr/>
                <p14:nvPr/>
              </p14:nvContentPartPr>
              <p14:xfrm>
                <a:off x="4418984" y="5304146"/>
                <a:ext cx="185400" cy="19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7464FD-AF38-794B-8B3C-CEDA490A18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00984" y="5286506"/>
                  <a:ext cx="221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2B71EF-C9A0-0D2F-88D7-DFD98B4316ED}"/>
                    </a:ext>
                  </a:extLst>
                </p14:cNvPr>
                <p14:cNvContentPartPr/>
                <p14:nvPr/>
              </p14:nvContentPartPr>
              <p14:xfrm>
                <a:off x="4500344" y="5321066"/>
                <a:ext cx="247320" cy="115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2B71EF-C9A0-0D2F-88D7-DFD98B4316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2704" y="5303426"/>
                  <a:ext cx="282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7BCC61-2D91-BFC3-0D95-5F3DA4348E8B}"/>
                    </a:ext>
                  </a:extLst>
                </p14:cNvPr>
                <p14:cNvContentPartPr/>
                <p14:nvPr/>
              </p14:nvContentPartPr>
              <p14:xfrm>
                <a:off x="4709504" y="5129186"/>
                <a:ext cx="267840" cy="34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7BCC61-2D91-BFC3-0D95-5F3DA4348E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91504" y="5111186"/>
                  <a:ext cx="3034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C633E3-424F-D379-8122-D1943430002B}"/>
                    </a:ext>
                  </a:extLst>
                </p14:cNvPr>
                <p14:cNvContentPartPr/>
                <p14:nvPr/>
              </p14:nvContentPartPr>
              <p14:xfrm>
                <a:off x="5006504" y="5290826"/>
                <a:ext cx="52920" cy="1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C633E3-424F-D379-8122-D194343000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88864" y="5272826"/>
                  <a:ext cx="88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BFED06-597B-1425-8882-C4CC4D55D9E5}"/>
                    </a:ext>
                  </a:extLst>
                </p14:cNvPr>
                <p14:cNvContentPartPr/>
                <p14:nvPr/>
              </p14:nvContentPartPr>
              <p14:xfrm>
                <a:off x="5096864" y="5254466"/>
                <a:ext cx="149040" cy="11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BFED06-597B-1425-8882-C4CC4D55D9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79224" y="5236466"/>
                  <a:ext cx="18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835A5C-19BF-C653-4B29-91EA1A28B695}"/>
                    </a:ext>
                  </a:extLst>
                </p14:cNvPr>
                <p14:cNvContentPartPr/>
                <p14:nvPr/>
              </p14:nvContentPartPr>
              <p14:xfrm>
                <a:off x="5277944" y="5254826"/>
                <a:ext cx="108000" cy="12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835A5C-19BF-C653-4B29-91EA1A28B6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59944" y="5237186"/>
                  <a:ext cx="143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052223-2815-876B-5351-3ABFD4E106C4}"/>
                    </a:ext>
                  </a:extLst>
                </p14:cNvPr>
                <p14:cNvContentPartPr/>
                <p14:nvPr/>
              </p14:nvContentPartPr>
              <p14:xfrm>
                <a:off x="5343464" y="5250146"/>
                <a:ext cx="209880" cy="17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052223-2815-876B-5351-3ABFD4E106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25464" y="5232506"/>
                  <a:ext cx="245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AA4517-C1BE-0A14-3A3C-F4F812E35048}"/>
                    </a:ext>
                  </a:extLst>
                </p14:cNvPr>
                <p14:cNvContentPartPr/>
                <p14:nvPr/>
              </p14:nvContentPartPr>
              <p14:xfrm>
                <a:off x="5635784" y="5175266"/>
                <a:ext cx="72000" cy="182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AA4517-C1BE-0A14-3A3C-F4F812E350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18144" y="5157626"/>
                  <a:ext cx="107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AF4E41-CDD8-F255-A2D8-69657B4CF71F}"/>
                    </a:ext>
                  </a:extLst>
                </p14:cNvPr>
                <p14:cNvContentPartPr/>
                <p14:nvPr/>
              </p14:nvContentPartPr>
              <p14:xfrm>
                <a:off x="4987424" y="6016946"/>
                <a:ext cx="517320" cy="11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AF4E41-CDD8-F255-A2D8-69657B4CF71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69424" y="5998946"/>
                  <a:ext cx="552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0F9D0E-4611-76FB-2B72-ED5D2A76306B}"/>
                    </a:ext>
                  </a:extLst>
                </p14:cNvPr>
                <p14:cNvContentPartPr/>
                <p14:nvPr/>
              </p14:nvContentPartPr>
              <p14:xfrm>
                <a:off x="5398544" y="6018746"/>
                <a:ext cx="105120" cy="201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0F9D0E-4611-76FB-2B72-ED5D2A76306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80544" y="6001106"/>
                  <a:ext cx="140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451A4C-1903-FED5-732A-B68C2F45FEAD}"/>
                    </a:ext>
                  </a:extLst>
                </p14:cNvPr>
                <p14:cNvContentPartPr/>
                <p14:nvPr/>
              </p14:nvContentPartPr>
              <p14:xfrm>
                <a:off x="5671424" y="5990666"/>
                <a:ext cx="163440" cy="193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451A4C-1903-FED5-732A-B68C2F45FE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3424" y="5973026"/>
                  <a:ext cx="19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1FAE53-85CB-63D2-C016-1DE54753DF3F}"/>
                    </a:ext>
                  </a:extLst>
                </p14:cNvPr>
                <p14:cNvContentPartPr/>
                <p14:nvPr/>
              </p14:nvContentPartPr>
              <p14:xfrm>
                <a:off x="5693024" y="6016226"/>
                <a:ext cx="203400" cy="19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1FAE53-85CB-63D2-C016-1DE54753DF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75384" y="5998226"/>
                  <a:ext cx="239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5C1006-95E2-AE8B-5ED2-069A31F41469}"/>
                    </a:ext>
                  </a:extLst>
                </p14:cNvPr>
                <p14:cNvContentPartPr/>
                <p14:nvPr/>
              </p14:nvContentPartPr>
              <p14:xfrm>
                <a:off x="5929904" y="6093986"/>
                <a:ext cx="72720" cy="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5C1006-95E2-AE8B-5ED2-069A31F414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12264" y="6076346"/>
                  <a:ext cx="108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0FB6AA-4FFF-2C53-5578-6F1D207E903F}"/>
                    </a:ext>
                  </a:extLst>
                </p14:cNvPr>
                <p14:cNvContentPartPr/>
                <p14:nvPr/>
              </p14:nvContentPartPr>
              <p14:xfrm>
                <a:off x="6094784" y="6076346"/>
                <a:ext cx="144360" cy="11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0FB6AA-4FFF-2C53-5578-6F1D207E90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77144" y="6058706"/>
                  <a:ext cx="18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0E3F6C-6D5E-68AE-6056-4F716B3F9BD1}"/>
                    </a:ext>
                  </a:extLst>
                </p14:cNvPr>
                <p14:cNvContentPartPr/>
                <p14:nvPr/>
              </p14:nvContentPartPr>
              <p14:xfrm>
                <a:off x="6302144" y="6061226"/>
                <a:ext cx="120960" cy="102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0E3F6C-6D5E-68AE-6056-4F716B3F9B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84144" y="6043586"/>
                  <a:ext cx="156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1745CC-9497-C7E4-D4B7-2D187A00363E}"/>
                    </a:ext>
                  </a:extLst>
                </p14:cNvPr>
                <p14:cNvContentPartPr/>
                <p14:nvPr/>
              </p14:nvContentPartPr>
              <p14:xfrm>
                <a:off x="6305384" y="6030626"/>
                <a:ext cx="237600" cy="198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1745CC-9497-C7E4-D4B7-2D187A00363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87384" y="6012626"/>
                  <a:ext cx="27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16D815-BF93-5F7C-36AB-F64412576518}"/>
                    </a:ext>
                  </a:extLst>
                </p14:cNvPr>
                <p14:cNvContentPartPr/>
                <p14:nvPr/>
              </p14:nvContentPartPr>
              <p14:xfrm>
                <a:off x="6631184" y="6071306"/>
                <a:ext cx="52200" cy="139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16D815-BF93-5F7C-36AB-F644125765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13184" y="6053306"/>
                  <a:ext cx="87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A28A6B-7E93-C7E1-CBE8-36D7ACA22C88}"/>
                    </a:ext>
                  </a:extLst>
                </p14:cNvPr>
                <p14:cNvContentPartPr/>
                <p14:nvPr/>
              </p14:nvContentPartPr>
              <p14:xfrm>
                <a:off x="6549104" y="5926226"/>
                <a:ext cx="14400" cy="16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A28A6B-7E93-C7E1-CBE8-36D7ACA22C8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1104" y="5908586"/>
                  <a:ext cx="500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76C51F-9F1E-200B-186D-2E42C8ECA62E}"/>
              </a:ext>
            </a:extLst>
          </p:cNvPr>
          <p:cNvGrpSpPr/>
          <p:nvPr/>
        </p:nvGrpSpPr>
        <p:grpSpPr>
          <a:xfrm>
            <a:off x="3107864" y="4821026"/>
            <a:ext cx="356400" cy="435960"/>
            <a:chOff x="3107864" y="4821026"/>
            <a:chExt cx="35640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819F43-BEFE-4887-6CC6-147FB29843DA}"/>
                    </a:ext>
                  </a:extLst>
                </p14:cNvPr>
                <p14:cNvContentPartPr/>
                <p14:nvPr/>
              </p14:nvContentPartPr>
              <p14:xfrm>
                <a:off x="3173024" y="4821026"/>
                <a:ext cx="240840" cy="13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819F43-BEFE-4887-6CC6-147FB29843D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55384" y="4803026"/>
                  <a:ext cx="276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D7E11A-29CF-C8D2-F266-EE415F9317EB}"/>
                    </a:ext>
                  </a:extLst>
                </p14:cNvPr>
                <p14:cNvContentPartPr/>
                <p14:nvPr/>
              </p14:nvContentPartPr>
              <p14:xfrm>
                <a:off x="3107864" y="5064026"/>
                <a:ext cx="356400" cy="192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D7E11A-29CF-C8D2-F266-EE415F9317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89864" y="5046386"/>
                  <a:ext cx="39204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852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12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E3708396-F494-6073-841A-7B1EF58D13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35972"/>
            <a:ext cx="7772400" cy="1143000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/>
              <a:t>Representation of Functions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305800" cy="3810000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Functions are generally represented as f(x).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Let , f(x) = x^3.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It is said as f of x is equal to x cube.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Functions can also be represented by g(), t(),… etc.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691038-04F7-CDFD-56C7-E0138E4066D8}"/>
              </a:ext>
            </a:extLst>
          </p:cNvPr>
          <p:cNvGrpSpPr/>
          <p:nvPr/>
        </p:nvGrpSpPr>
        <p:grpSpPr>
          <a:xfrm>
            <a:off x="7289984" y="2213906"/>
            <a:ext cx="1173240" cy="1734480"/>
            <a:chOff x="7289984" y="2213906"/>
            <a:chExt cx="1173240" cy="17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B1A71F-3BAE-CA2D-E00C-70823017F522}"/>
                    </a:ext>
                  </a:extLst>
                </p14:cNvPr>
                <p14:cNvContentPartPr/>
                <p14:nvPr/>
              </p14:nvContentPartPr>
              <p14:xfrm>
                <a:off x="7402304" y="2213906"/>
                <a:ext cx="68400" cy="47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B1A71F-3BAE-CA2D-E00C-70823017F5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84664" y="2195906"/>
                  <a:ext cx="1040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E56D55-A21C-CCFB-80D3-E18CAC7D7E10}"/>
                    </a:ext>
                  </a:extLst>
                </p14:cNvPr>
                <p14:cNvContentPartPr/>
                <p14:nvPr/>
              </p14:nvContentPartPr>
              <p14:xfrm>
                <a:off x="7289984" y="2417666"/>
                <a:ext cx="179280" cy="110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E56D55-A21C-CCFB-80D3-E18CAC7D7E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2344" y="2399666"/>
                  <a:ext cx="214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986F24-6248-E730-8D42-F7CE5C41C982}"/>
                    </a:ext>
                  </a:extLst>
                </p14:cNvPr>
                <p14:cNvContentPartPr/>
                <p14:nvPr/>
              </p14:nvContentPartPr>
              <p14:xfrm>
                <a:off x="7564304" y="2262506"/>
                <a:ext cx="64080" cy="25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986F24-6248-E730-8D42-F7CE5C41C9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46304" y="2244866"/>
                  <a:ext cx="99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AD7941-6F86-8F81-F3F3-3F2945A088F7}"/>
                    </a:ext>
                  </a:extLst>
                </p14:cNvPr>
                <p14:cNvContentPartPr/>
                <p14:nvPr/>
              </p14:nvContentPartPr>
              <p14:xfrm>
                <a:off x="7711544" y="2320466"/>
                <a:ext cx="110520" cy="19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AD7941-6F86-8F81-F3F3-3F2945A088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93544" y="2302466"/>
                  <a:ext cx="14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755374-533E-7426-889E-5AE0B77AD177}"/>
                    </a:ext>
                  </a:extLst>
                </p14:cNvPr>
                <p14:cNvContentPartPr/>
                <p14:nvPr/>
              </p14:nvContentPartPr>
              <p14:xfrm>
                <a:off x="7876784" y="2249186"/>
                <a:ext cx="120600" cy="29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755374-533E-7426-889E-5AE0B77AD1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58784" y="2231186"/>
                  <a:ext cx="156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8E98A1-3F62-E3BB-66F3-DE5069CD4E4E}"/>
                    </a:ext>
                  </a:extLst>
                </p14:cNvPr>
                <p14:cNvContentPartPr/>
                <p14:nvPr/>
              </p14:nvContentPartPr>
              <p14:xfrm>
                <a:off x="7534784" y="2901866"/>
                <a:ext cx="90720" cy="382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8E98A1-3F62-E3BB-66F3-DE5069CD4E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17144" y="2883866"/>
                  <a:ext cx="1263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43F831-1FF0-4CE2-482D-CB7984022EA0}"/>
                    </a:ext>
                  </a:extLst>
                </p14:cNvPr>
                <p14:cNvContentPartPr/>
                <p14:nvPr/>
              </p14:nvContentPartPr>
              <p14:xfrm>
                <a:off x="7424984" y="3086186"/>
                <a:ext cx="183240" cy="66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43F831-1FF0-4CE2-482D-CB7984022E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07344" y="3068186"/>
                  <a:ext cx="218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76A258-0CE4-FF0C-CF9D-D0226E89DDDA}"/>
                    </a:ext>
                  </a:extLst>
                </p14:cNvPr>
                <p14:cNvContentPartPr/>
                <p14:nvPr/>
              </p14:nvContentPartPr>
              <p14:xfrm>
                <a:off x="7743944" y="2901146"/>
                <a:ext cx="192240" cy="30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76A258-0CE4-FF0C-CF9D-D0226E89DD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26304" y="2883506"/>
                  <a:ext cx="227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EEB0BC-130E-E039-2788-BA307857711D}"/>
                    </a:ext>
                  </a:extLst>
                </p14:cNvPr>
                <p14:cNvContentPartPr/>
                <p14:nvPr/>
              </p14:nvContentPartPr>
              <p14:xfrm>
                <a:off x="7856984" y="2981066"/>
                <a:ext cx="92880" cy="119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EEB0BC-130E-E039-2788-BA30785771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39344" y="2963426"/>
                  <a:ext cx="12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4A4A30-E529-B90D-4E7D-3CDEC11E4C3D}"/>
                    </a:ext>
                  </a:extLst>
                </p14:cNvPr>
                <p14:cNvContentPartPr/>
                <p14:nvPr/>
              </p14:nvContentPartPr>
              <p14:xfrm>
                <a:off x="8022224" y="2826626"/>
                <a:ext cx="146160" cy="37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4A4A30-E529-B90D-4E7D-3CDEC11E4C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04584" y="2808626"/>
                  <a:ext cx="181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30048A-E964-092A-09E7-59912EA48D5C}"/>
                    </a:ext>
                  </a:extLst>
                </p14:cNvPr>
                <p14:cNvContentPartPr/>
                <p14:nvPr/>
              </p14:nvContentPartPr>
              <p14:xfrm>
                <a:off x="7811264" y="3440786"/>
                <a:ext cx="85320" cy="507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30048A-E964-092A-09E7-59912EA48D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93624" y="3422786"/>
                  <a:ext cx="1209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A4430D-11BD-DCED-D294-D993191BDE47}"/>
                    </a:ext>
                  </a:extLst>
                </p14:cNvPr>
                <p14:cNvContentPartPr/>
                <p14:nvPr/>
              </p14:nvContentPartPr>
              <p14:xfrm>
                <a:off x="7756544" y="3602786"/>
                <a:ext cx="151200" cy="52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A4430D-11BD-DCED-D294-D993191BDE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38904" y="3584786"/>
                  <a:ext cx="186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5566E6-5476-436F-0AA8-FA9E7EF9F477}"/>
                    </a:ext>
                  </a:extLst>
                </p14:cNvPr>
                <p14:cNvContentPartPr/>
                <p14:nvPr/>
              </p14:nvContentPartPr>
              <p14:xfrm>
                <a:off x="7991624" y="3447626"/>
                <a:ext cx="100080" cy="25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5566E6-5476-436F-0AA8-FA9E7EF9F4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73984" y="3429626"/>
                  <a:ext cx="135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C50DE5-0562-4053-3A3C-CB6D6487F041}"/>
                    </a:ext>
                  </a:extLst>
                </p14:cNvPr>
                <p14:cNvContentPartPr/>
                <p14:nvPr/>
              </p14:nvContentPartPr>
              <p14:xfrm>
                <a:off x="8106824" y="3505226"/>
                <a:ext cx="200520" cy="33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C50DE5-0562-4053-3A3C-CB6D6487F0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9184" y="3487226"/>
                  <a:ext cx="236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CC73CD-A75F-9BA9-FEE7-2F09B876B05E}"/>
                    </a:ext>
                  </a:extLst>
                </p14:cNvPr>
                <p14:cNvContentPartPr/>
                <p14:nvPr/>
              </p14:nvContentPartPr>
              <p14:xfrm>
                <a:off x="8336504" y="3357626"/>
                <a:ext cx="126720" cy="45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CC73CD-A75F-9BA9-FEE7-2F09B876B0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8864" y="3339626"/>
                  <a:ext cx="16236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3BFA0F-8AAA-0314-AAE6-8C19893E659F}"/>
              </a:ext>
            </a:extLst>
          </p:cNvPr>
          <p:cNvGrpSpPr/>
          <p:nvPr/>
        </p:nvGrpSpPr>
        <p:grpSpPr>
          <a:xfrm>
            <a:off x="6883904" y="2459066"/>
            <a:ext cx="287280" cy="189720"/>
            <a:chOff x="6883904" y="2459066"/>
            <a:chExt cx="2872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4C3B7-4E55-D604-81A4-0FB53699722E}"/>
                    </a:ext>
                  </a:extLst>
                </p14:cNvPr>
                <p14:cNvContentPartPr/>
                <p14:nvPr/>
              </p14:nvContentPartPr>
              <p14:xfrm>
                <a:off x="6883904" y="2500106"/>
                <a:ext cx="145440" cy="4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4C3B7-4E55-D604-81A4-0FB5369972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6264" y="2482466"/>
                  <a:ext cx="181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E8DC08-8A9A-B393-0BEA-14018F7AAC67}"/>
                    </a:ext>
                  </a:extLst>
                </p14:cNvPr>
                <p14:cNvContentPartPr/>
                <p14:nvPr/>
              </p14:nvContentPartPr>
              <p14:xfrm>
                <a:off x="6898304" y="2596946"/>
                <a:ext cx="183240" cy="5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E8DC08-8A9A-B393-0BEA-14018F7AAC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80664" y="2578946"/>
                  <a:ext cx="21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16CAB8-717E-C97F-9B20-EDBA817D6B12}"/>
                    </a:ext>
                  </a:extLst>
                </p14:cNvPr>
                <p14:cNvContentPartPr/>
                <p14:nvPr/>
              </p14:nvContentPartPr>
              <p14:xfrm>
                <a:off x="7061744" y="2459066"/>
                <a:ext cx="109440" cy="176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16CAB8-717E-C97F-9B20-EDBA817D6B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4104" y="2441066"/>
                  <a:ext cx="1450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3964A-F4A7-DD7D-D5C1-E3C744B3297C}"/>
              </a:ext>
            </a:extLst>
          </p:cNvPr>
          <p:cNvGrpSpPr/>
          <p:nvPr/>
        </p:nvGrpSpPr>
        <p:grpSpPr>
          <a:xfrm>
            <a:off x="6998384" y="3058106"/>
            <a:ext cx="242280" cy="188640"/>
            <a:chOff x="6998384" y="3058106"/>
            <a:chExt cx="2422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0F1064-17A6-287B-FAD6-1B403412190D}"/>
                    </a:ext>
                  </a:extLst>
                </p14:cNvPr>
                <p14:cNvContentPartPr/>
                <p14:nvPr/>
              </p14:nvContentPartPr>
              <p14:xfrm>
                <a:off x="6998384" y="3130106"/>
                <a:ext cx="115200" cy="29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0F1064-17A6-287B-FAD6-1B40341219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80744" y="3112106"/>
                  <a:ext cx="150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38B50C-07CB-DC5D-584A-AB706219D30D}"/>
                    </a:ext>
                  </a:extLst>
                </p14:cNvPr>
                <p14:cNvContentPartPr/>
                <p14:nvPr/>
              </p14:nvContentPartPr>
              <p14:xfrm>
                <a:off x="7064624" y="3168986"/>
                <a:ext cx="116640" cy="6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38B50C-07CB-DC5D-584A-AB706219D3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6624" y="3150986"/>
                  <a:ext cx="152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783AA3-61D2-192D-78E1-1FDEBB2130C8}"/>
                    </a:ext>
                  </a:extLst>
                </p14:cNvPr>
                <p14:cNvContentPartPr/>
                <p14:nvPr/>
              </p14:nvContentPartPr>
              <p14:xfrm>
                <a:off x="7092704" y="3058106"/>
                <a:ext cx="147960" cy="188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783AA3-61D2-192D-78E1-1FDEBB2130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74704" y="3040466"/>
                  <a:ext cx="18360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C1983D-B337-31A6-6D58-3528E8F9CE05}"/>
              </a:ext>
            </a:extLst>
          </p:cNvPr>
          <p:cNvGrpSpPr/>
          <p:nvPr/>
        </p:nvGrpSpPr>
        <p:grpSpPr>
          <a:xfrm>
            <a:off x="7410224" y="3661466"/>
            <a:ext cx="202320" cy="190440"/>
            <a:chOff x="7410224" y="3661466"/>
            <a:chExt cx="20232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E97AD8-FF61-4A04-AA1F-799C04871452}"/>
                    </a:ext>
                  </a:extLst>
                </p14:cNvPr>
                <p14:cNvContentPartPr/>
                <p14:nvPr/>
              </p14:nvContentPartPr>
              <p14:xfrm>
                <a:off x="7410224" y="3708266"/>
                <a:ext cx="96480" cy="3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E97AD8-FF61-4A04-AA1F-799C048714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92224" y="3690626"/>
                  <a:ext cx="13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01A17C-D7B5-41C9-8994-20E2A1B34AB4}"/>
                    </a:ext>
                  </a:extLst>
                </p14:cNvPr>
                <p14:cNvContentPartPr/>
                <p14:nvPr/>
              </p14:nvContentPartPr>
              <p14:xfrm>
                <a:off x="7448024" y="3661466"/>
                <a:ext cx="164520" cy="19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01A17C-D7B5-41C9-8994-20E2A1B34A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30384" y="3643826"/>
                  <a:ext cx="2001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D731E8-BB0C-6C97-BCBD-7F6858B8E3CF}"/>
              </a:ext>
            </a:extLst>
          </p:cNvPr>
          <p:cNvGrpSpPr/>
          <p:nvPr/>
        </p:nvGrpSpPr>
        <p:grpSpPr>
          <a:xfrm>
            <a:off x="6912704" y="1219226"/>
            <a:ext cx="731160" cy="764280"/>
            <a:chOff x="6912704" y="1219226"/>
            <a:chExt cx="73116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5BA45E6-7A4B-FBF9-EFCE-D14CE9447F8C}"/>
                    </a:ext>
                  </a:extLst>
                </p14:cNvPr>
                <p14:cNvContentPartPr/>
                <p14:nvPr/>
              </p14:nvContentPartPr>
              <p14:xfrm>
                <a:off x="6985064" y="1755986"/>
                <a:ext cx="658800" cy="135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5BA45E6-7A4B-FBF9-EFCE-D14CE9447F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67064" y="1738346"/>
                  <a:ext cx="694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82CEC5-7855-4273-5539-18A8179C4DAC}"/>
                    </a:ext>
                  </a:extLst>
                </p14:cNvPr>
                <p14:cNvContentPartPr/>
                <p14:nvPr/>
              </p14:nvContentPartPr>
              <p14:xfrm>
                <a:off x="7055264" y="1889546"/>
                <a:ext cx="532440" cy="4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82CEC5-7855-4273-5539-18A8179C4D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37264" y="1871546"/>
                  <a:ext cx="568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DA95E5-7651-D69F-47A5-6F8584217743}"/>
                    </a:ext>
                  </a:extLst>
                </p14:cNvPr>
                <p14:cNvContentPartPr/>
                <p14:nvPr/>
              </p14:nvContentPartPr>
              <p14:xfrm>
                <a:off x="6912704" y="1219226"/>
                <a:ext cx="664200" cy="764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DA95E5-7651-D69F-47A5-6F85842177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94704" y="1201586"/>
                  <a:ext cx="69984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AE70A4-FF31-DB05-2D49-B1E1192F4594}"/>
              </a:ext>
            </a:extLst>
          </p:cNvPr>
          <p:cNvGrpSpPr/>
          <p:nvPr/>
        </p:nvGrpSpPr>
        <p:grpSpPr>
          <a:xfrm>
            <a:off x="3020024" y="3606386"/>
            <a:ext cx="709200" cy="150120"/>
            <a:chOff x="3020024" y="3606386"/>
            <a:chExt cx="70920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85078A-68B3-BF26-EBE3-D167FDEC7AE9}"/>
                    </a:ext>
                  </a:extLst>
                </p14:cNvPr>
                <p14:cNvContentPartPr/>
                <p14:nvPr/>
              </p14:nvContentPartPr>
              <p14:xfrm>
                <a:off x="3079064" y="3606386"/>
                <a:ext cx="650160" cy="28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85078A-68B3-BF26-EBE3-D167FDEC7A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61064" y="3588746"/>
                  <a:ext cx="685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B31BED4-B5F8-B28B-1DB0-2A875C72AA1C}"/>
                    </a:ext>
                  </a:extLst>
                </p14:cNvPr>
                <p14:cNvContentPartPr/>
                <p14:nvPr/>
              </p14:nvContentPartPr>
              <p14:xfrm>
                <a:off x="3020024" y="3652826"/>
                <a:ext cx="699480" cy="103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B31BED4-B5F8-B28B-1DB0-2A875C72AA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02384" y="3634826"/>
                  <a:ext cx="7351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AA057F-1F25-E0D4-C198-62EA3424CDA5}"/>
              </a:ext>
            </a:extLst>
          </p:cNvPr>
          <p:cNvGrpSpPr/>
          <p:nvPr/>
        </p:nvGrpSpPr>
        <p:grpSpPr>
          <a:xfrm>
            <a:off x="5328344" y="3627266"/>
            <a:ext cx="1203480" cy="170280"/>
            <a:chOff x="5328344" y="3627266"/>
            <a:chExt cx="120348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20C591-CE6B-27E1-DDC6-ECBE4CCF4760}"/>
                    </a:ext>
                  </a:extLst>
                </p14:cNvPr>
                <p14:cNvContentPartPr/>
                <p14:nvPr/>
              </p14:nvContentPartPr>
              <p14:xfrm>
                <a:off x="5328344" y="3627266"/>
                <a:ext cx="1081800" cy="37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20C591-CE6B-27E1-DDC6-ECBE4CCF47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10344" y="3609626"/>
                  <a:ext cx="1117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4EA00F-98A7-C87C-C004-28C052403EEE}"/>
                    </a:ext>
                  </a:extLst>
                </p14:cNvPr>
                <p14:cNvContentPartPr/>
                <p14:nvPr/>
              </p14:nvContentPartPr>
              <p14:xfrm>
                <a:off x="5490344" y="3742826"/>
                <a:ext cx="1041480" cy="54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4EA00F-98A7-C87C-C004-28C052403E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72704" y="3725186"/>
                  <a:ext cx="1077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899F0C-FA65-BD3D-1069-3D53F97B343B}"/>
              </a:ext>
            </a:extLst>
          </p:cNvPr>
          <p:cNvGrpSpPr/>
          <p:nvPr/>
        </p:nvGrpSpPr>
        <p:grpSpPr>
          <a:xfrm>
            <a:off x="3977624" y="1772906"/>
            <a:ext cx="2382480" cy="985320"/>
            <a:chOff x="3977624" y="1772906"/>
            <a:chExt cx="2382480" cy="9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D9141A-EDDC-7EF8-1CED-771F85522554}"/>
                    </a:ext>
                  </a:extLst>
                </p14:cNvPr>
                <p14:cNvContentPartPr/>
                <p14:nvPr/>
              </p14:nvContentPartPr>
              <p14:xfrm>
                <a:off x="4152944" y="2147666"/>
                <a:ext cx="79920" cy="437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D9141A-EDDC-7EF8-1CED-771F855225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34944" y="2129666"/>
                  <a:ext cx="1155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521192-90E5-DE1F-4B78-14B5A42F6D52}"/>
                    </a:ext>
                  </a:extLst>
                </p14:cNvPr>
                <p14:cNvContentPartPr/>
                <p14:nvPr/>
              </p14:nvContentPartPr>
              <p14:xfrm>
                <a:off x="4136024" y="2370146"/>
                <a:ext cx="114840" cy="2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521192-90E5-DE1F-4B78-14B5A42F6D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18024" y="2352506"/>
                  <a:ext cx="150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19E015-47EF-E10F-762A-7E272638ECFC}"/>
                    </a:ext>
                  </a:extLst>
                </p14:cNvPr>
                <p14:cNvContentPartPr/>
                <p14:nvPr/>
              </p14:nvContentPartPr>
              <p14:xfrm>
                <a:off x="4348424" y="2184746"/>
                <a:ext cx="108720" cy="222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19E015-47EF-E10F-762A-7E272638ECF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30424" y="2166746"/>
                  <a:ext cx="144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C57448-507D-D8F6-9CAC-440FABA8DF8A}"/>
                    </a:ext>
                  </a:extLst>
                </p14:cNvPr>
                <p14:cNvContentPartPr/>
                <p14:nvPr/>
              </p14:nvContentPartPr>
              <p14:xfrm>
                <a:off x="4526984" y="2214266"/>
                <a:ext cx="103320" cy="144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C57448-507D-D8F6-9CAC-440FABA8DF8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8984" y="2196626"/>
                  <a:ext cx="138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3F8FE2-465D-BD64-62F9-E9B9A24816AB}"/>
                    </a:ext>
                  </a:extLst>
                </p14:cNvPr>
                <p14:cNvContentPartPr/>
                <p14:nvPr/>
              </p14:nvContentPartPr>
              <p14:xfrm>
                <a:off x="4489544" y="2177546"/>
                <a:ext cx="124560" cy="154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3F8FE2-465D-BD64-62F9-E9B9A24816A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71544" y="2159906"/>
                  <a:ext cx="160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536A10-4EE1-56A9-D18B-258638267C27}"/>
                    </a:ext>
                  </a:extLst>
                </p14:cNvPr>
                <p14:cNvContentPartPr/>
                <p14:nvPr/>
              </p14:nvContentPartPr>
              <p14:xfrm>
                <a:off x="4692224" y="2107346"/>
                <a:ext cx="74520" cy="30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536A10-4EE1-56A9-D18B-258638267C2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74224" y="2089706"/>
                  <a:ext cx="110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2D563C-B541-118F-67FD-093945C40243}"/>
                    </a:ext>
                  </a:extLst>
                </p14:cNvPr>
                <p14:cNvContentPartPr/>
                <p14:nvPr/>
              </p14:nvContentPartPr>
              <p14:xfrm>
                <a:off x="4988864" y="2251706"/>
                <a:ext cx="141120" cy="1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2D563C-B541-118F-67FD-093945C402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1224" y="2234066"/>
                  <a:ext cx="176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3A2CAB0-3457-6A33-C9A0-FE0A458FF9B9}"/>
                    </a:ext>
                  </a:extLst>
                </p14:cNvPr>
                <p14:cNvContentPartPr/>
                <p14:nvPr/>
              </p14:nvContentPartPr>
              <p14:xfrm>
                <a:off x="5027744" y="2345306"/>
                <a:ext cx="132840" cy="8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3A2CAB0-3457-6A33-C9A0-FE0A458FF9B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10104" y="2327306"/>
                  <a:ext cx="168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E0CC74-3ACC-A937-234D-2B936A108E9C}"/>
                    </a:ext>
                  </a:extLst>
                </p14:cNvPr>
                <p14:cNvContentPartPr/>
                <p14:nvPr/>
              </p14:nvContentPartPr>
              <p14:xfrm>
                <a:off x="5384504" y="2165306"/>
                <a:ext cx="212760" cy="31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E0CC74-3ACC-A937-234D-2B936A108E9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66504" y="2147666"/>
                  <a:ext cx="248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FE4D06-90CD-C367-30B4-AA4EB3407356}"/>
                    </a:ext>
                  </a:extLst>
                </p14:cNvPr>
                <p14:cNvContentPartPr/>
                <p14:nvPr/>
              </p14:nvContentPartPr>
              <p14:xfrm>
                <a:off x="5339144" y="2123906"/>
                <a:ext cx="278280" cy="38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FE4D06-90CD-C367-30B4-AA4EB34073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21504" y="2106266"/>
                  <a:ext cx="313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0B4ED3-A8BA-A768-EDB3-6A920ACB68B5}"/>
                    </a:ext>
                  </a:extLst>
                </p14:cNvPr>
                <p14:cNvContentPartPr/>
                <p14:nvPr/>
              </p14:nvContentPartPr>
              <p14:xfrm>
                <a:off x="5621744" y="1948946"/>
                <a:ext cx="120600" cy="194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0B4ED3-A8BA-A768-EDB3-6A920ACB68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04104" y="1930946"/>
                  <a:ext cx="156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2EF3F1-24A4-DED4-5CD2-73B3CCF6DA42}"/>
                    </a:ext>
                  </a:extLst>
                </p14:cNvPr>
                <p14:cNvContentPartPr/>
                <p14:nvPr/>
              </p14:nvContentPartPr>
              <p14:xfrm>
                <a:off x="4194344" y="2656706"/>
                <a:ext cx="1726200" cy="77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2EF3F1-24A4-DED4-5CD2-73B3CCF6DA4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76704" y="2638706"/>
                  <a:ext cx="1761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2789BD-B364-DF89-9150-A61892F082B2}"/>
                    </a:ext>
                  </a:extLst>
                </p14:cNvPr>
                <p14:cNvContentPartPr/>
                <p14:nvPr/>
              </p14:nvContentPartPr>
              <p14:xfrm>
                <a:off x="4006064" y="1772906"/>
                <a:ext cx="2354040" cy="985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2789BD-B364-DF89-9150-A61892F082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88424" y="1755266"/>
                  <a:ext cx="238968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0A9188-B4CF-15FC-5E13-B6678F3F596D}"/>
                    </a:ext>
                  </a:extLst>
                </p14:cNvPr>
                <p14:cNvContentPartPr/>
                <p14:nvPr/>
              </p14:nvContentPartPr>
              <p14:xfrm>
                <a:off x="3977624" y="1833026"/>
                <a:ext cx="277200" cy="892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0A9188-B4CF-15FC-5E13-B6678F3F596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59984" y="1815026"/>
                  <a:ext cx="3128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B7C736-62D8-8080-1032-CC744715E842}"/>
                    </a:ext>
                  </a:extLst>
                </p14:cNvPr>
                <p14:cNvContentPartPr/>
                <p14:nvPr/>
              </p14:nvContentPartPr>
              <p14:xfrm>
                <a:off x="4468304" y="2139386"/>
                <a:ext cx="78120" cy="200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B7C736-62D8-8080-1032-CC744715E8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50304" y="2121746"/>
                  <a:ext cx="1137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E0108DF7-AFDB-0B4A-8D43-C640BA82CC21}"/>
              </a:ext>
            </a:extLst>
          </p:cNvPr>
          <p:cNvGrpSpPr/>
          <p:nvPr/>
        </p:nvGrpSpPr>
        <p:grpSpPr>
          <a:xfrm>
            <a:off x="4640744" y="4725266"/>
            <a:ext cx="888120" cy="481680"/>
            <a:chOff x="4640744" y="4725266"/>
            <a:chExt cx="88812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94C86E4C-6379-1D99-F0CD-74727C99E93B}"/>
                    </a:ext>
                  </a:extLst>
                </p14:cNvPr>
                <p14:cNvContentPartPr/>
                <p14:nvPr/>
              </p14:nvContentPartPr>
              <p14:xfrm>
                <a:off x="4718504" y="4868906"/>
                <a:ext cx="146520" cy="33804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94C86E4C-6379-1D99-F0CD-74727C99E9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0864" y="4850906"/>
                  <a:ext cx="182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FC5AD532-DB1C-F048-C76D-EACF0CCE062A}"/>
                    </a:ext>
                  </a:extLst>
                </p14:cNvPr>
                <p14:cNvContentPartPr/>
                <p14:nvPr/>
              </p14:nvContentPartPr>
              <p14:xfrm>
                <a:off x="4640744" y="4949906"/>
                <a:ext cx="217080" cy="6444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FC5AD532-DB1C-F048-C76D-EACF0CCE062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22744" y="4931906"/>
                  <a:ext cx="252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6A12E2B0-19FE-B209-5CC7-F1171036D907}"/>
                    </a:ext>
                  </a:extLst>
                </p14:cNvPr>
                <p14:cNvContentPartPr/>
                <p14:nvPr/>
              </p14:nvContentPartPr>
              <p14:xfrm>
                <a:off x="4999304" y="4814546"/>
                <a:ext cx="207360" cy="33804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6A12E2B0-19FE-B209-5CC7-F1171036D90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81304" y="4796906"/>
                  <a:ext cx="243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FE1B535B-68B8-AA5D-7375-932D1CF025EA}"/>
                    </a:ext>
                  </a:extLst>
                </p14:cNvPr>
                <p14:cNvContentPartPr/>
                <p14:nvPr/>
              </p14:nvContentPartPr>
              <p14:xfrm>
                <a:off x="5184344" y="4906706"/>
                <a:ext cx="172440" cy="15804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FE1B535B-68B8-AA5D-7375-932D1CF025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66344" y="4888706"/>
                  <a:ext cx="20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BF5CF39F-6652-0DA7-316A-936F576432DC}"/>
                    </a:ext>
                  </a:extLst>
                </p14:cNvPr>
                <p14:cNvContentPartPr/>
                <p14:nvPr/>
              </p14:nvContentPartPr>
              <p14:xfrm>
                <a:off x="5192624" y="4864586"/>
                <a:ext cx="157680" cy="189000"/>
              </p14:xfrm>
            </p:contentPart>
          </mc:Choice>
          <mc:Fallback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BF5CF39F-6652-0DA7-316A-936F576432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74984" y="4846946"/>
                  <a:ext cx="19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1AFB90E7-8147-5129-47C8-1663C4EECC22}"/>
                    </a:ext>
                  </a:extLst>
                </p14:cNvPr>
                <p14:cNvContentPartPr/>
                <p14:nvPr/>
              </p14:nvContentPartPr>
              <p14:xfrm>
                <a:off x="5432744" y="4725266"/>
                <a:ext cx="96120" cy="38124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1AFB90E7-8147-5129-47C8-1663C4EECC2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14744" y="4707626"/>
                  <a:ext cx="131760" cy="41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45AF9C47-A639-FB51-568C-CE7F7FC167A1}"/>
              </a:ext>
            </a:extLst>
          </p:cNvPr>
          <p:cNvGrpSpPr/>
          <p:nvPr/>
        </p:nvGrpSpPr>
        <p:grpSpPr>
          <a:xfrm>
            <a:off x="1009424" y="4458146"/>
            <a:ext cx="2174760" cy="1249920"/>
            <a:chOff x="1009424" y="4458146"/>
            <a:chExt cx="2174760" cy="12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6BDB0E-ABEF-413D-56E5-572E8C7964F5}"/>
                    </a:ext>
                  </a:extLst>
                </p14:cNvPr>
                <p14:cNvContentPartPr/>
                <p14:nvPr/>
              </p14:nvContentPartPr>
              <p14:xfrm>
                <a:off x="1376984" y="4684226"/>
                <a:ext cx="119160" cy="39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6BDB0E-ABEF-413D-56E5-572E8C7964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59344" y="4666586"/>
                  <a:ext cx="154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5403FF-0424-3A51-B34C-ACDF6C068A43}"/>
                    </a:ext>
                  </a:extLst>
                </p14:cNvPr>
                <p14:cNvContentPartPr/>
                <p14:nvPr/>
              </p14:nvContentPartPr>
              <p14:xfrm>
                <a:off x="1273304" y="4860986"/>
                <a:ext cx="192240" cy="32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5403FF-0424-3A51-B34C-ACDF6C068A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55304" y="4842986"/>
                  <a:ext cx="227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072" name="Ink 3071">
                  <a:extLst>
                    <a:ext uri="{FF2B5EF4-FFF2-40B4-BE49-F238E27FC236}">
                      <a16:creationId xmlns:a16="http://schemas.microsoft.com/office/drawing/2014/main" id="{BCAF7DF3-6160-2D17-7CFA-F1831AA139BC}"/>
                    </a:ext>
                  </a:extLst>
                </p14:cNvPr>
                <p14:cNvContentPartPr/>
                <p14:nvPr/>
              </p14:nvContentPartPr>
              <p14:xfrm>
                <a:off x="1629344" y="4641746"/>
                <a:ext cx="153360" cy="404640"/>
              </p14:xfrm>
            </p:contentPart>
          </mc:Choice>
          <mc:Fallback>
            <p:pic>
              <p:nvPicPr>
                <p:cNvPr id="3072" name="Ink 3071">
                  <a:extLst>
                    <a:ext uri="{FF2B5EF4-FFF2-40B4-BE49-F238E27FC236}">
                      <a16:creationId xmlns:a16="http://schemas.microsoft.com/office/drawing/2014/main" id="{BCAF7DF3-6160-2D17-7CFA-F1831AA139B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11704" y="4623746"/>
                  <a:ext cx="1890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E076556B-D0B7-E46D-3A14-6AEC2881DA66}"/>
                    </a:ext>
                  </a:extLst>
                </p14:cNvPr>
                <p14:cNvContentPartPr/>
                <p14:nvPr/>
              </p14:nvContentPartPr>
              <p14:xfrm>
                <a:off x="1749944" y="4802306"/>
                <a:ext cx="137520" cy="178200"/>
              </p14:xfrm>
            </p:contentPart>
          </mc:Choice>
          <mc:Fallback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E076556B-D0B7-E46D-3A14-6AEC2881DA6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31944" y="4784306"/>
                  <a:ext cx="173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074" name="Ink 3073">
                  <a:extLst>
                    <a:ext uri="{FF2B5EF4-FFF2-40B4-BE49-F238E27FC236}">
                      <a16:creationId xmlns:a16="http://schemas.microsoft.com/office/drawing/2014/main" id="{AD92D8E2-0471-BC70-AE39-57C6B1087C95}"/>
                    </a:ext>
                  </a:extLst>
                </p14:cNvPr>
                <p14:cNvContentPartPr/>
                <p14:nvPr/>
              </p14:nvContentPartPr>
              <p14:xfrm>
                <a:off x="1761824" y="4767026"/>
                <a:ext cx="81000" cy="192240"/>
              </p14:xfrm>
            </p:contentPart>
          </mc:Choice>
          <mc:Fallback>
            <p:pic>
              <p:nvPicPr>
                <p:cNvPr id="3074" name="Ink 3073">
                  <a:extLst>
                    <a:ext uri="{FF2B5EF4-FFF2-40B4-BE49-F238E27FC236}">
                      <a16:creationId xmlns:a16="http://schemas.microsoft.com/office/drawing/2014/main" id="{AD92D8E2-0471-BC70-AE39-57C6B1087C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43824" y="4749026"/>
                  <a:ext cx="116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63B147C7-20CE-6DE6-AEC3-B8F3CF60005C}"/>
                    </a:ext>
                  </a:extLst>
                </p14:cNvPr>
                <p14:cNvContentPartPr/>
                <p14:nvPr/>
              </p14:nvContentPartPr>
              <p14:xfrm>
                <a:off x="1920224" y="4653986"/>
                <a:ext cx="103680" cy="428400"/>
              </p14:xfrm>
            </p:contentPart>
          </mc:Choice>
          <mc:Fallback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63B147C7-20CE-6DE6-AEC3-B8F3CF6000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02584" y="4636346"/>
                  <a:ext cx="139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8D185925-2C67-0C8B-491E-4F42D4CC5368}"/>
                    </a:ext>
                  </a:extLst>
                </p14:cNvPr>
                <p14:cNvContentPartPr/>
                <p14:nvPr/>
              </p14:nvContentPartPr>
              <p14:xfrm>
                <a:off x="2383184" y="5296586"/>
                <a:ext cx="249480" cy="41148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8D185925-2C67-0C8B-491E-4F42D4CC536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65544" y="5278586"/>
                  <a:ext cx="2851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36EAF226-DE1C-8038-D4F1-61AE28AD63AE}"/>
                    </a:ext>
                  </a:extLst>
                </p14:cNvPr>
                <p14:cNvContentPartPr/>
                <p14:nvPr/>
              </p14:nvContentPartPr>
              <p14:xfrm>
                <a:off x="2421344" y="5253386"/>
                <a:ext cx="207720" cy="132840"/>
              </p14:xfrm>
            </p:contentPart>
          </mc:Choice>
          <mc:Fallback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36EAF226-DE1C-8038-D4F1-61AE28AD63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03344" y="5235386"/>
                  <a:ext cx="243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B3252F51-6715-1CA1-D55B-9838BA10D328}"/>
                    </a:ext>
                  </a:extLst>
                </p14:cNvPr>
                <p14:cNvContentPartPr/>
                <p14:nvPr/>
              </p14:nvContentPartPr>
              <p14:xfrm>
                <a:off x="2733104" y="5107226"/>
                <a:ext cx="181800" cy="38628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B3252F51-6715-1CA1-D55B-9838BA10D3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15104" y="5089226"/>
                  <a:ext cx="2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482E2FA2-83BF-5174-E660-4F7A7AA3D6A0}"/>
                    </a:ext>
                  </a:extLst>
                </p14:cNvPr>
                <p14:cNvContentPartPr/>
                <p14:nvPr/>
              </p14:nvContentPartPr>
              <p14:xfrm>
                <a:off x="2918504" y="5255546"/>
                <a:ext cx="175320" cy="19296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482E2FA2-83BF-5174-E660-4F7A7AA3D6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00864" y="5237546"/>
                  <a:ext cx="210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2F6C61FE-C71F-BE53-119F-7AAD844F125B}"/>
                    </a:ext>
                  </a:extLst>
                </p14:cNvPr>
                <p14:cNvContentPartPr/>
                <p14:nvPr/>
              </p14:nvContentPartPr>
              <p14:xfrm>
                <a:off x="2930384" y="5185706"/>
                <a:ext cx="147960" cy="23796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2F6C61FE-C71F-BE53-119F-7AAD844F12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912744" y="5168066"/>
                  <a:ext cx="183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6791A781-CB6E-5883-BF29-9EC994C8D64B}"/>
                    </a:ext>
                  </a:extLst>
                </p14:cNvPr>
                <p14:cNvContentPartPr/>
                <p14:nvPr/>
              </p14:nvContentPartPr>
              <p14:xfrm>
                <a:off x="3077624" y="5092826"/>
                <a:ext cx="106560" cy="47700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6791A781-CB6E-5883-BF29-9EC994C8D64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59624" y="5074826"/>
                  <a:ext cx="1422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093" name="Ink 3092">
                  <a:extLst>
                    <a:ext uri="{FF2B5EF4-FFF2-40B4-BE49-F238E27FC236}">
                      <a16:creationId xmlns:a16="http://schemas.microsoft.com/office/drawing/2014/main" id="{CF78B878-A4DC-BEE0-6188-60DC14B3908A}"/>
                    </a:ext>
                  </a:extLst>
                </p14:cNvPr>
                <p14:cNvContentPartPr/>
                <p14:nvPr/>
              </p14:nvContentPartPr>
              <p14:xfrm>
                <a:off x="1997624" y="4672706"/>
                <a:ext cx="39240" cy="14760"/>
              </p14:xfrm>
            </p:contentPart>
          </mc:Choice>
          <mc:Fallback>
            <p:pic>
              <p:nvPicPr>
                <p:cNvPr id="3093" name="Ink 3092">
                  <a:extLst>
                    <a:ext uri="{FF2B5EF4-FFF2-40B4-BE49-F238E27FC236}">
                      <a16:creationId xmlns:a16="http://schemas.microsoft.com/office/drawing/2014/main" id="{CF78B878-A4DC-BEE0-6188-60DC14B3908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79984" y="4655066"/>
                  <a:ext cx="74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5BEEE4CB-AA99-7CCA-E5B7-ABC5856D3637}"/>
                    </a:ext>
                  </a:extLst>
                </p14:cNvPr>
                <p14:cNvContentPartPr/>
                <p14:nvPr/>
              </p14:nvContentPartPr>
              <p14:xfrm>
                <a:off x="1009424" y="4458146"/>
                <a:ext cx="1186920" cy="936000"/>
              </p14:xfrm>
            </p:contentPart>
          </mc:Choice>
          <mc:Fallback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5BEEE4CB-AA99-7CCA-E5B7-ABC5856D363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1424" y="4440146"/>
                  <a:ext cx="1222560" cy="9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8C6149EA-BB9F-CECA-E9AB-365F45EE61A0}"/>
              </a:ext>
            </a:extLst>
          </p:cNvPr>
          <p:cNvGrpSpPr/>
          <p:nvPr/>
        </p:nvGrpSpPr>
        <p:grpSpPr>
          <a:xfrm>
            <a:off x="6908024" y="4872146"/>
            <a:ext cx="1582560" cy="1501560"/>
            <a:chOff x="6908024" y="4872146"/>
            <a:chExt cx="1582560" cy="15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2259C602-4D88-B028-0394-6515B168D1C8}"/>
                    </a:ext>
                  </a:extLst>
                </p14:cNvPr>
                <p14:cNvContentPartPr/>
                <p14:nvPr/>
              </p14:nvContentPartPr>
              <p14:xfrm>
                <a:off x="7411304" y="5251946"/>
                <a:ext cx="154440" cy="61956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2259C602-4D88-B028-0394-6515B168D1C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93664" y="5233946"/>
                  <a:ext cx="1900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BB83C193-5D6E-1E80-C46B-67A8078AC431}"/>
                    </a:ext>
                  </a:extLst>
                </p14:cNvPr>
                <p14:cNvContentPartPr/>
                <p14:nvPr/>
              </p14:nvContentPartPr>
              <p14:xfrm>
                <a:off x="7273784" y="5543906"/>
                <a:ext cx="307080" cy="6012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BB83C193-5D6E-1E80-C46B-67A8078AC4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56144" y="5525906"/>
                  <a:ext cx="342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66C9821B-E788-673B-42A7-AC59AE8B6C32}"/>
                    </a:ext>
                  </a:extLst>
                </p14:cNvPr>
                <p14:cNvContentPartPr/>
                <p14:nvPr/>
              </p14:nvContentPartPr>
              <p14:xfrm>
                <a:off x="7607504" y="5358506"/>
                <a:ext cx="242640" cy="29772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66C9821B-E788-673B-42A7-AC59AE8B6C3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89864" y="5340506"/>
                  <a:ext cx="278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913B15E9-A724-2E09-FC94-C35825B2E109}"/>
                    </a:ext>
                  </a:extLst>
                </p14:cNvPr>
                <p14:cNvContentPartPr/>
                <p14:nvPr/>
              </p14:nvContentPartPr>
              <p14:xfrm>
                <a:off x="7844024" y="5410706"/>
                <a:ext cx="290160" cy="18900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913B15E9-A724-2E09-FC94-C35825B2E1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26384" y="5392706"/>
                  <a:ext cx="325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E543EB11-A9D2-94D5-0BB0-6DCAB14ADFAB}"/>
                    </a:ext>
                  </a:extLst>
                </p14:cNvPr>
                <p14:cNvContentPartPr/>
                <p14:nvPr/>
              </p14:nvContentPartPr>
              <p14:xfrm>
                <a:off x="7851224" y="5403506"/>
                <a:ext cx="151200" cy="20592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E543EB11-A9D2-94D5-0BB0-6DCAB14ADFA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33584" y="5385506"/>
                  <a:ext cx="186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6AA59FD1-391B-6E4D-CD9F-D13F8AC84D89}"/>
                    </a:ext>
                  </a:extLst>
                </p14:cNvPr>
                <p14:cNvContentPartPr/>
                <p14:nvPr/>
              </p14:nvContentPartPr>
              <p14:xfrm>
                <a:off x="8113304" y="5284346"/>
                <a:ext cx="66960" cy="380880"/>
              </p14:xfrm>
            </p:contentPart>
          </mc:Choice>
          <mc:Fallback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6AA59FD1-391B-6E4D-CD9F-D13F8AC84D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95304" y="5266706"/>
                  <a:ext cx="102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979FC45B-F565-534F-905A-9C700DE70C27}"/>
                    </a:ext>
                  </a:extLst>
                </p14:cNvPr>
                <p14:cNvContentPartPr/>
                <p14:nvPr/>
              </p14:nvContentPartPr>
              <p14:xfrm>
                <a:off x="6908024" y="4872146"/>
                <a:ext cx="1582560" cy="1501560"/>
              </p14:xfrm>
            </p:contentPart>
          </mc:Choice>
          <mc:Fallback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979FC45B-F565-534F-905A-9C700DE70C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384" y="4854506"/>
                  <a:ext cx="1618200" cy="153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46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13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1642225"/>
            <a:ext cx="8610600" cy="4550874"/>
          </a:xfrm>
        </p:spPr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/>
              <a:t>Question: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the output of the function g(t) = 6t^2 + 5 at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t = 0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(ii) t = 2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/>
              <a:t>Solution: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The given function is g(t) = 6t^2 + 5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At t = 0, g(0) = 6(0)2 + 5 = 5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(ii) At t = 2, g(2) = 6(2)2 + 5 = 29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597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Steps for Solving 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36A7C-5B03-A9F8-5282-877B58DF4677}"/>
              </a:ext>
            </a:extLst>
          </p:cNvPr>
          <p:cNvGrpSpPr/>
          <p:nvPr/>
        </p:nvGrpSpPr>
        <p:grpSpPr>
          <a:xfrm>
            <a:off x="4280384" y="2676866"/>
            <a:ext cx="709560" cy="478800"/>
            <a:chOff x="4280384" y="2676866"/>
            <a:chExt cx="70956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C47368-5427-58CF-6137-32373FAF569B}"/>
                    </a:ext>
                  </a:extLst>
                </p14:cNvPr>
                <p14:cNvContentPartPr/>
                <p14:nvPr/>
              </p14:nvContentPartPr>
              <p14:xfrm>
                <a:off x="4280384" y="2722586"/>
                <a:ext cx="194040" cy="433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C47368-5427-58CF-6137-32373FAF56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2744" y="2704586"/>
                  <a:ext cx="229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50B860-F2AA-1044-FCE5-D872421E0874}"/>
                    </a:ext>
                  </a:extLst>
                </p14:cNvPr>
                <p14:cNvContentPartPr/>
                <p14:nvPr/>
              </p14:nvContentPartPr>
              <p14:xfrm>
                <a:off x="4558664" y="2702426"/>
                <a:ext cx="104760" cy="27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50B860-F2AA-1044-FCE5-D872421E08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024" y="2684426"/>
                  <a:ext cx="140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192B7A-4075-031B-028A-BE76BFFC08E7}"/>
                    </a:ext>
                  </a:extLst>
                </p14:cNvPr>
                <p14:cNvContentPartPr/>
                <p14:nvPr/>
              </p14:nvContentPartPr>
              <p14:xfrm>
                <a:off x="4764944" y="2701706"/>
                <a:ext cx="82440" cy="289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192B7A-4075-031B-028A-BE76BFFC08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6944" y="2684066"/>
                  <a:ext cx="118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550F3D-034F-6710-65F2-F25C61561E50}"/>
                    </a:ext>
                  </a:extLst>
                </p14:cNvPr>
                <p14:cNvContentPartPr/>
                <p14:nvPr/>
              </p14:nvContentPartPr>
              <p14:xfrm>
                <a:off x="4715264" y="2851466"/>
                <a:ext cx="136080" cy="2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550F3D-034F-6710-65F2-F25C61561E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7264" y="2833466"/>
                  <a:ext cx="171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F854A9-F4F7-60E6-AF52-CFF2E7630CB2}"/>
                    </a:ext>
                  </a:extLst>
                </p14:cNvPr>
                <p14:cNvContentPartPr/>
                <p14:nvPr/>
              </p14:nvContentPartPr>
              <p14:xfrm>
                <a:off x="4884104" y="2676866"/>
                <a:ext cx="105840" cy="37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F854A9-F4F7-60E6-AF52-CFF2E7630C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66104" y="2658866"/>
                  <a:ext cx="1414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9CDB74-E4F6-DDAF-D10D-15866A789C41}"/>
              </a:ext>
            </a:extLst>
          </p:cNvPr>
          <p:cNvGrpSpPr/>
          <p:nvPr/>
        </p:nvGrpSpPr>
        <p:grpSpPr>
          <a:xfrm>
            <a:off x="6101624" y="2594426"/>
            <a:ext cx="720720" cy="514440"/>
            <a:chOff x="6101624" y="2594426"/>
            <a:chExt cx="72072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B5E6DD-B957-5BF4-62C1-E978D212C5C8}"/>
                    </a:ext>
                  </a:extLst>
                </p14:cNvPr>
                <p14:cNvContentPartPr/>
                <p14:nvPr/>
              </p14:nvContentPartPr>
              <p14:xfrm>
                <a:off x="6101624" y="2770106"/>
                <a:ext cx="186840" cy="33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B5E6DD-B957-5BF4-62C1-E978D212C5C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83984" y="2752466"/>
                  <a:ext cx="222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6FF947-A05C-F5EA-244F-0A4FE9640888}"/>
                    </a:ext>
                  </a:extLst>
                </p14:cNvPr>
                <p14:cNvContentPartPr/>
                <p14:nvPr/>
              </p14:nvContentPartPr>
              <p14:xfrm>
                <a:off x="6525704" y="2819786"/>
                <a:ext cx="154800" cy="28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6FF947-A05C-F5EA-244F-0A4FE96408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07704" y="2801786"/>
                  <a:ext cx="190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163612-A4D5-5726-B3F8-2B7E64308D43}"/>
                    </a:ext>
                  </a:extLst>
                </p14:cNvPr>
                <p14:cNvContentPartPr/>
                <p14:nvPr/>
              </p14:nvContentPartPr>
              <p14:xfrm>
                <a:off x="6464864" y="2934986"/>
                <a:ext cx="149040" cy="15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163612-A4D5-5726-B3F8-2B7E64308D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46864" y="2917346"/>
                  <a:ext cx="184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0CBB15-DB1F-87E2-08F6-59C038432137}"/>
                    </a:ext>
                  </a:extLst>
                </p14:cNvPr>
                <p14:cNvContentPartPr/>
                <p14:nvPr/>
              </p14:nvContentPartPr>
              <p14:xfrm>
                <a:off x="6652064" y="2594426"/>
                <a:ext cx="170280" cy="14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0CBB15-DB1F-87E2-08F6-59C0384321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34064" y="2576786"/>
                  <a:ext cx="2059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ADDCC1-736C-61E1-AC37-5E37BF66B4C6}"/>
              </a:ext>
            </a:extLst>
          </p:cNvPr>
          <p:cNvGrpSpPr/>
          <p:nvPr/>
        </p:nvGrpSpPr>
        <p:grpSpPr>
          <a:xfrm>
            <a:off x="7007384" y="2796386"/>
            <a:ext cx="535680" cy="297360"/>
            <a:chOff x="7007384" y="2796386"/>
            <a:chExt cx="53568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9379B7-8DA5-7A2D-611D-C7347A832FC2}"/>
                    </a:ext>
                  </a:extLst>
                </p14:cNvPr>
                <p14:cNvContentPartPr/>
                <p14:nvPr/>
              </p14:nvContentPartPr>
              <p14:xfrm>
                <a:off x="7007384" y="2935706"/>
                <a:ext cx="184680" cy="1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9379B7-8DA5-7A2D-611D-C7347A832F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89384" y="2917706"/>
                  <a:ext cx="22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190562-AA0A-EEBF-1686-7D3683EAB308}"/>
                    </a:ext>
                  </a:extLst>
                </p14:cNvPr>
                <p14:cNvContentPartPr/>
                <p14:nvPr/>
              </p14:nvContentPartPr>
              <p14:xfrm>
                <a:off x="7090904" y="2843546"/>
                <a:ext cx="6480" cy="22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190562-AA0A-EEBF-1686-7D3683EAB3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73264" y="2825546"/>
                  <a:ext cx="42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BF2C0-E7AD-E740-B4BF-BA0D41D2BCEF}"/>
                    </a:ext>
                  </a:extLst>
                </p14:cNvPr>
                <p14:cNvContentPartPr/>
                <p14:nvPr/>
              </p14:nvContentPartPr>
              <p14:xfrm>
                <a:off x="7399784" y="2796386"/>
                <a:ext cx="109080" cy="31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BF2C0-E7AD-E740-B4BF-BA0D41D2BC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1784" y="2778386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9A2332-B7EE-8BE5-383E-B00B7951D0D3}"/>
                    </a:ext>
                  </a:extLst>
                </p14:cNvPr>
                <p14:cNvContentPartPr/>
                <p14:nvPr/>
              </p14:nvContentPartPr>
              <p14:xfrm>
                <a:off x="7318064" y="2830226"/>
                <a:ext cx="225000" cy="263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9A2332-B7EE-8BE5-383E-B00B7951D0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00424" y="2812226"/>
                  <a:ext cx="2606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A4F21-DAA0-2352-BD4B-2481860717D2}"/>
              </a:ext>
            </a:extLst>
          </p:cNvPr>
          <p:cNvGrpSpPr/>
          <p:nvPr/>
        </p:nvGrpSpPr>
        <p:grpSpPr>
          <a:xfrm>
            <a:off x="5307104" y="2813666"/>
            <a:ext cx="397800" cy="205200"/>
            <a:chOff x="5307104" y="2813666"/>
            <a:chExt cx="39780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B22918-43BD-D6A7-D727-3443419393DA}"/>
                    </a:ext>
                  </a:extLst>
                </p14:cNvPr>
                <p14:cNvContentPartPr/>
                <p14:nvPr/>
              </p14:nvContentPartPr>
              <p14:xfrm>
                <a:off x="5396384" y="2888186"/>
                <a:ext cx="139680" cy="1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B22918-43BD-D6A7-D727-3443419393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78384" y="2870546"/>
                  <a:ext cx="175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836C36-AE22-6DEA-6DDE-127DAC7103BF}"/>
                    </a:ext>
                  </a:extLst>
                </p14:cNvPr>
                <p14:cNvContentPartPr/>
                <p14:nvPr/>
              </p14:nvContentPartPr>
              <p14:xfrm>
                <a:off x="5495744" y="2983586"/>
                <a:ext cx="50760" cy="1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836C36-AE22-6DEA-6DDE-127DAC7103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77744" y="2965586"/>
                  <a:ext cx="86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FF06EB-C9DC-7BC8-912B-66866D30088F}"/>
                    </a:ext>
                  </a:extLst>
                </p14:cNvPr>
                <p14:cNvContentPartPr/>
                <p14:nvPr/>
              </p14:nvContentPartPr>
              <p14:xfrm>
                <a:off x="5341664" y="2868746"/>
                <a:ext cx="312840" cy="21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FF06EB-C9DC-7BC8-912B-66866D3008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24024" y="2850746"/>
                  <a:ext cx="34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22ADAE-E4C7-185D-A214-4985E110DF3F}"/>
                    </a:ext>
                  </a:extLst>
                </p14:cNvPr>
                <p14:cNvContentPartPr/>
                <p14:nvPr/>
              </p14:nvContentPartPr>
              <p14:xfrm>
                <a:off x="5355704" y="2976746"/>
                <a:ext cx="329760" cy="1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22ADAE-E4C7-185D-A214-4985E110DF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38064" y="2958746"/>
                  <a:ext cx="36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3F24F5-82C7-0E9E-5F7D-7315FE8006AE}"/>
                    </a:ext>
                  </a:extLst>
                </p14:cNvPr>
                <p14:cNvContentPartPr/>
                <p14:nvPr/>
              </p14:nvContentPartPr>
              <p14:xfrm>
                <a:off x="5339864" y="2822306"/>
                <a:ext cx="346320" cy="15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3F24F5-82C7-0E9E-5F7D-7315FE8006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21864" y="2804666"/>
                  <a:ext cx="381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B7CCE8-0B25-BAEC-D144-79F01C2CCC3A}"/>
                    </a:ext>
                  </a:extLst>
                </p14:cNvPr>
                <p14:cNvContentPartPr/>
                <p14:nvPr/>
              </p14:nvContentPartPr>
              <p14:xfrm>
                <a:off x="5344544" y="2813666"/>
                <a:ext cx="322560" cy="6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B7CCE8-0B25-BAEC-D144-79F01C2CCC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6544" y="2795666"/>
                  <a:ext cx="358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9B4749-27CE-C389-7B5D-7C313084F604}"/>
                    </a:ext>
                  </a:extLst>
                </p14:cNvPr>
                <p14:cNvContentPartPr/>
                <p14:nvPr/>
              </p14:nvContentPartPr>
              <p14:xfrm>
                <a:off x="5307104" y="2974226"/>
                <a:ext cx="397800" cy="44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9B4749-27CE-C389-7B5D-7C313084F60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89104" y="2956226"/>
                  <a:ext cx="4334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6AFD9E-0212-F81A-8F4B-E9080D0DF04B}"/>
              </a:ext>
            </a:extLst>
          </p:cNvPr>
          <p:cNvGrpSpPr/>
          <p:nvPr/>
        </p:nvGrpSpPr>
        <p:grpSpPr>
          <a:xfrm>
            <a:off x="2990504" y="3254306"/>
            <a:ext cx="635400" cy="359280"/>
            <a:chOff x="2990504" y="3254306"/>
            <a:chExt cx="63540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9A1777-CFBB-36C2-5C63-C0F4947A4B41}"/>
                    </a:ext>
                  </a:extLst>
                </p14:cNvPr>
                <p14:cNvContentPartPr/>
                <p14:nvPr/>
              </p14:nvContentPartPr>
              <p14:xfrm>
                <a:off x="3017144" y="3254306"/>
                <a:ext cx="248040" cy="35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9A1777-CFBB-36C2-5C63-C0F4947A4B4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99504" y="3236306"/>
                  <a:ext cx="283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856F59-23D9-0BA5-8EE5-83151081C4F5}"/>
                    </a:ext>
                  </a:extLst>
                </p14:cNvPr>
                <p14:cNvContentPartPr/>
                <p14:nvPr/>
              </p14:nvContentPartPr>
              <p14:xfrm>
                <a:off x="2990504" y="3403346"/>
                <a:ext cx="153000" cy="1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856F59-23D9-0BA5-8EE5-83151081C4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2504" y="3385346"/>
                  <a:ext cx="188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0E8F53-67BE-EE11-56EF-0E47466A4979}"/>
                    </a:ext>
                  </a:extLst>
                </p14:cNvPr>
                <p14:cNvContentPartPr/>
                <p14:nvPr/>
              </p14:nvContentPartPr>
              <p14:xfrm>
                <a:off x="3238184" y="3411986"/>
                <a:ext cx="127800" cy="15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0E8F53-67BE-EE11-56EF-0E47466A49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20184" y="3394346"/>
                  <a:ext cx="163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5E4031-9F61-59C4-F92A-C9656B15A400}"/>
                    </a:ext>
                  </a:extLst>
                </p14:cNvPr>
                <p14:cNvContentPartPr/>
                <p14:nvPr/>
              </p14:nvContentPartPr>
              <p14:xfrm>
                <a:off x="3278864" y="3465266"/>
                <a:ext cx="129960" cy="2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5E4031-9F61-59C4-F92A-C9656B15A4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60864" y="3447266"/>
                  <a:ext cx="165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C11547-644F-C91A-C31F-DB729D5AF433}"/>
                    </a:ext>
                  </a:extLst>
                </p14:cNvPr>
                <p14:cNvContentPartPr/>
                <p14:nvPr/>
              </p14:nvContentPartPr>
              <p14:xfrm>
                <a:off x="3485144" y="3402626"/>
                <a:ext cx="140760" cy="158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C11547-644F-C91A-C31F-DB729D5AF4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67144" y="3384986"/>
                  <a:ext cx="1764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50A6CF-4612-17F0-DF1D-248CCE886B21}"/>
              </a:ext>
            </a:extLst>
          </p:cNvPr>
          <p:cNvGrpSpPr/>
          <p:nvPr/>
        </p:nvGrpSpPr>
        <p:grpSpPr>
          <a:xfrm>
            <a:off x="4311704" y="3340346"/>
            <a:ext cx="831240" cy="445320"/>
            <a:chOff x="4311704" y="3340346"/>
            <a:chExt cx="83124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31A46E-9E6E-4F00-22EF-E7C238933A15}"/>
                    </a:ext>
                  </a:extLst>
                </p14:cNvPr>
                <p14:cNvContentPartPr/>
                <p14:nvPr/>
              </p14:nvContentPartPr>
              <p14:xfrm>
                <a:off x="4311704" y="3419906"/>
                <a:ext cx="238680" cy="365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31A46E-9E6E-4F00-22EF-E7C238933A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94064" y="3402266"/>
                  <a:ext cx="274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3BBC92-5237-F2F7-0EEF-910ADE910D6B}"/>
                    </a:ext>
                  </a:extLst>
                </p14:cNvPr>
                <p14:cNvContentPartPr/>
                <p14:nvPr/>
              </p14:nvContentPartPr>
              <p14:xfrm>
                <a:off x="4706984" y="3340346"/>
                <a:ext cx="92880" cy="35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3BBC92-5237-F2F7-0EEF-910ADE910D6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88984" y="3322706"/>
                  <a:ext cx="1285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29C30F-BD59-ABBC-5369-076EFAF36540}"/>
                    </a:ext>
                  </a:extLst>
                </p14:cNvPr>
                <p14:cNvContentPartPr/>
                <p14:nvPr/>
              </p14:nvContentPartPr>
              <p14:xfrm>
                <a:off x="4843424" y="3454106"/>
                <a:ext cx="194040" cy="155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29C30F-BD59-ABBC-5369-076EFAF365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25784" y="3436106"/>
                  <a:ext cx="229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1CF0B7-0334-F69F-9745-9DADA84F6E72}"/>
                    </a:ext>
                  </a:extLst>
                </p14:cNvPr>
                <p14:cNvContentPartPr/>
                <p14:nvPr/>
              </p14:nvContentPartPr>
              <p14:xfrm>
                <a:off x="5028824" y="3382466"/>
                <a:ext cx="114120" cy="371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1CF0B7-0334-F69F-9745-9DADA84F6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11184" y="3364826"/>
                  <a:ext cx="14976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10FAE7-8E82-9A75-E58C-F69BEA84C87B}"/>
              </a:ext>
            </a:extLst>
          </p:cNvPr>
          <p:cNvGrpSpPr/>
          <p:nvPr/>
        </p:nvGrpSpPr>
        <p:grpSpPr>
          <a:xfrm>
            <a:off x="5536064" y="3389666"/>
            <a:ext cx="264960" cy="124560"/>
            <a:chOff x="5536064" y="3389666"/>
            <a:chExt cx="26496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E16BD-6843-FFB2-E136-3D0C5B139B0B}"/>
                    </a:ext>
                  </a:extLst>
                </p14:cNvPr>
                <p14:cNvContentPartPr/>
                <p14:nvPr/>
              </p14:nvContentPartPr>
              <p14:xfrm>
                <a:off x="5536064" y="3389666"/>
                <a:ext cx="149040" cy="2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E16BD-6843-FFB2-E136-3D0C5B139B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18424" y="3372026"/>
                  <a:ext cx="184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47D554-9F2A-FDFF-566C-2BFC3A557F8C}"/>
                    </a:ext>
                  </a:extLst>
                </p14:cNvPr>
                <p14:cNvContentPartPr/>
                <p14:nvPr/>
              </p14:nvContentPartPr>
              <p14:xfrm>
                <a:off x="5584304" y="3440066"/>
                <a:ext cx="216720" cy="74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47D554-9F2A-FDFF-566C-2BFC3A557F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66664" y="3422426"/>
                  <a:ext cx="2523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9D7DC1-2558-3BE8-7CE5-F9411D5DA1EE}"/>
              </a:ext>
            </a:extLst>
          </p:cNvPr>
          <p:cNvGrpSpPr/>
          <p:nvPr/>
        </p:nvGrpSpPr>
        <p:grpSpPr>
          <a:xfrm>
            <a:off x="6161024" y="3283106"/>
            <a:ext cx="1575360" cy="470880"/>
            <a:chOff x="6161024" y="3283106"/>
            <a:chExt cx="157536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A5F8A6-0C08-2FBB-8566-A648D19523A6}"/>
                    </a:ext>
                  </a:extLst>
                </p14:cNvPr>
                <p14:cNvContentPartPr/>
                <p14:nvPr/>
              </p14:nvContentPartPr>
              <p14:xfrm>
                <a:off x="6161024" y="3333506"/>
                <a:ext cx="132120" cy="29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A5F8A6-0C08-2FBB-8566-A648D19523A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43384" y="3315866"/>
                  <a:ext cx="167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686A75-D810-1359-1DB6-D7548F08B561}"/>
                    </a:ext>
                  </a:extLst>
                </p14:cNvPr>
                <p14:cNvContentPartPr/>
                <p14:nvPr/>
              </p14:nvContentPartPr>
              <p14:xfrm>
                <a:off x="6421304" y="3326666"/>
                <a:ext cx="111240" cy="34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686A75-D810-1359-1DB6-D7548F08B5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03664" y="3308666"/>
                  <a:ext cx="146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9AE075-E747-936F-7BEA-A9F47F8B9976}"/>
                    </a:ext>
                  </a:extLst>
                </p14:cNvPr>
                <p14:cNvContentPartPr/>
                <p14:nvPr/>
              </p14:nvContentPartPr>
              <p14:xfrm>
                <a:off x="6598424" y="3419906"/>
                <a:ext cx="109440" cy="17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9AE075-E747-936F-7BEA-A9F47F8B997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80424" y="3402266"/>
                  <a:ext cx="14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6D107B-86B3-997B-66A5-67984FFE1FF5}"/>
                    </a:ext>
                  </a:extLst>
                </p14:cNvPr>
                <p14:cNvContentPartPr/>
                <p14:nvPr/>
              </p14:nvContentPartPr>
              <p14:xfrm>
                <a:off x="6751064" y="3335306"/>
                <a:ext cx="123480" cy="418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6D107B-86B3-997B-66A5-67984FFE1FF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33424" y="3317306"/>
                  <a:ext cx="159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BDE9F1-C164-BF66-3C9D-DED88D35CC8A}"/>
                    </a:ext>
                  </a:extLst>
                </p14:cNvPr>
                <p14:cNvContentPartPr/>
                <p14:nvPr/>
              </p14:nvContentPartPr>
              <p14:xfrm>
                <a:off x="6913424" y="3283106"/>
                <a:ext cx="230040" cy="83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BDE9F1-C164-BF66-3C9D-DED88D35CC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95424" y="3265466"/>
                  <a:ext cx="265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84B7F82-AC25-7CCB-F451-EDDEBB8A8437}"/>
                    </a:ext>
                  </a:extLst>
                </p14:cNvPr>
                <p14:cNvContentPartPr/>
                <p14:nvPr/>
              </p14:nvContentPartPr>
              <p14:xfrm>
                <a:off x="7275584" y="3455906"/>
                <a:ext cx="131760" cy="11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84B7F82-AC25-7CCB-F451-EDDEBB8A84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57584" y="3438266"/>
                  <a:ext cx="167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0A230D-E5FB-A002-E79B-FBD1FE3D82F3}"/>
                    </a:ext>
                  </a:extLst>
                </p14:cNvPr>
                <p14:cNvContentPartPr/>
                <p14:nvPr/>
              </p14:nvContentPartPr>
              <p14:xfrm>
                <a:off x="7325984" y="3393266"/>
                <a:ext cx="32040" cy="192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0A230D-E5FB-A002-E79B-FBD1FE3D82F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7984" y="3375626"/>
                  <a:ext cx="67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2DEE69-3112-B883-AD89-BB718E965A32}"/>
                    </a:ext>
                  </a:extLst>
                </p14:cNvPr>
                <p14:cNvContentPartPr/>
                <p14:nvPr/>
              </p14:nvContentPartPr>
              <p14:xfrm>
                <a:off x="7606064" y="3384626"/>
                <a:ext cx="101520" cy="1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2DEE69-3112-B883-AD89-BB718E965A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88064" y="3366626"/>
                  <a:ext cx="137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733070-4C62-5093-59EF-B1A9CCFF749E}"/>
                    </a:ext>
                  </a:extLst>
                </p14:cNvPr>
                <p14:cNvContentPartPr/>
                <p14:nvPr/>
              </p14:nvContentPartPr>
              <p14:xfrm>
                <a:off x="7497344" y="3396506"/>
                <a:ext cx="239040" cy="240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733070-4C62-5093-59EF-B1A9CCFF749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79704" y="3378866"/>
                  <a:ext cx="27468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4" name="Group 3073">
            <a:extLst>
              <a:ext uri="{FF2B5EF4-FFF2-40B4-BE49-F238E27FC236}">
                <a16:creationId xmlns:a16="http://schemas.microsoft.com/office/drawing/2014/main" id="{F0F9F101-EB1D-D5FA-CD73-3CC493F7C74A}"/>
              </a:ext>
            </a:extLst>
          </p:cNvPr>
          <p:cNvGrpSpPr/>
          <p:nvPr/>
        </p:nvGrpSpPr>
        <p:grpSpPr>
          <a:xfrm>
            <a:off x="3079784" y="3811946"/>
            <a:ext cx="764640" cy="430560"/>
            <a:chOff x="3079784" y="3811946"/>
            <a:chExt cx="7646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8766C8-FE76-67AC-50B0-7B904B7ADE9A}"/>
                    </a:ext>
                  </a:extLst>
                </p14:cNvPr>
                <p14:cNvContentPartPr/>
                <p14:nvPr/>
              </p14:nvContentPartPr>
              <p14:xfrm>
                <a:off x="3132344" y="3811946"/>
                <a:ext cx="111600" cy="43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8766C8-FE76-67AC-50B0-7B904B7ADE9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14344" y="3794306"/>
                  <a:ext cx="1472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59A5D1-1096-A8F6-38EE-417E39E222F6}"/>
                    </a:ext>
                  </a:extLst>
                </p14:cNvPr>
                <p14:cNvContentPartPr/>
                <p14:nvPr/>
              </p14:nvContentPartPr>
              <p14:xfrm>
                <a:off x="3079784" y="4054586"/>
                <a:ext cx="96480" cy="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59A5D1-1096-A8F6-38EE-417E39E222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61784" y="4036946"/>
                  <a:ext cx="132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9FAD88-5F0A-5122-5919-38AEA1E99981}"/>
                    </a:ext>
                  </a:extLst>
                </p14:cNvPr>
                <p14:cNvContentPartPr/>
                <p14:nvPr/>
              </p14:nvContentPartPr>
              <p14:xfrm>
                <a:off x="3315944" y="4031186"/>
                <a:ext cx="110160" cy="28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9FAD88-5F0A-5122-5919-38AEA1E999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298304" y="4013186"/>
                  <a:ext cx="145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213037-8392-107A-2357-7C3E41B54AD1}"/>
                    </a:ext>
                  </a:extLst>
                </p14:cNvPr>
                <p14:cNvContentPartPr/>
                <p14:nvPr/>
              </p14:nvContentPartPr>
              <p14:xfrm>
                <a:off x="3370304" y="4079786"/>
                <a:ext cx="176400" cy="24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213037-8392-107A-2357-7C3E41B54A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52304" y="4062146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6BD1137-9235-5D87-9344-FE97454739AE}"/>
                    </a:ext>
                  </a:extLst>
                </p14:cNvPr>
                <p14:cNvContentPartPr/>
                <p14:nvPr/>
              </p14:nvContentPartPr>
              <p14:xfrm>
                <a:off x="3578744" y="4028306"/>
                <a:ext cx="265680" cy="16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6BD1137-9235-5D87-9344-FE97454739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61104" y="4010666"/>
                  <a:ext cx="30132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9412939C-8AC6-E486-B5BA-48AFDCD0AFA1}"/>
              </a:ext>
            </a:extLst>
          </p:cNvPr>
          <p:cNvGrpSpPr/>
          <p:nvPr/>
        </p:nvGrpSpPr>
        <p:grpSpPr>
          <a:xfrm>
            <a:off x="4161224" y="3896906"/>
            <a:ext cx="770760" cy="491040"/>
            <a:chOff x="4161224" y="3896906"/>
            <a:chExt cx="77076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9F4B76-3736-52FA-F8FB-7C55EE278081}"/>
                    </a:ext>
                  </a:extLst>
                </p14:cNvPr>
                <p14:cNvContentPartPr/>
                <p14:nvPr/>
              </p14:nvContentPartPr>
              <p14:xfrm>
                <a:off x="4161224" y="4035866"/>
                <a:ext cx="261000" cy="352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9F4B76-3736-52FA-F8FB-7C55EE2780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3224" y="4018226"/>
                  <a:ext cx="2966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83FBFE-47E7-9922-CEB4-37023ABCECAF}"/>
                    </a:ext>
                  </a:extLst>
                </p14:cNvPr>
                <p14:cNvContentPartPr/>
                <p14:nvPr/>
              </p14:nvContentPartPr>
              <p14:xfrm>
                <a:off x="4509704" y="3896906"/>
                <a:ext cx="181080" cy="39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83FBFE-47E7-9922-CEB4-37023ABCEC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92064" y="3879266"/>
                  <a:ext cx="2167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49AA3E-6599-CB55-051A-A16F35424E25}"/>
                    </a:ext>
                  </a:extLst>
                </p14:cNvPr>
                <p14:cNvContentPartPr/>
                <p14:nvPr/>
              </p14:nvContentPartPr>
              <p14:xfrm>
                <a:off x="4655864" y="4062506"/>
                <a:ext cx="145800" cy="139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49AA3E-6599-CB55-051A-A16F35424E2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37864" y="4044506"/>
                  <a:ext cx="181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072" name="Ink 3071">
                  <a:extLst>
                    <a:ext uri="{FF2B5EF4-FFF2-40B4-BE49-F238E27FC236}">
                      <a16:creationId xmlns:a16="http://schemas.microsoft.com/office/drawing/2014/main" id="{681B1760-ED32-24B2-4869-7B30706B11C2}"/>
                    </a:ext>
                  </a:extLst>
                </p14:cNvPr>
                <p14:cNvContentPartPr/>
                <p14:nvPr/>
              </p14:nvContentPartPr>
              <p14:xfrm>
                <a:off x="4839464" y="3937226"/>
                <a:ext cx="92520" cy="402120"/>
              </p14:xfrm>
            </p:contentPart>
          </mc:Choice>
          <mc:Fallback>
            <p:pic>
              <p:nvPicPr>
                <p:cNvPr id="3072" name="Ink 3071">
                  <a:extLst>
                    <a:ext uri="{FF2B5EF4-FFF2-40B4-BE49-F238E27FC236}">
                      <a16:creationId xmlns:a16="http://schemas.microsoft.com/office/drawing/2014/main" id="{681B1760-ED32-24B2-4869-7B30706B11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21464" y="3919586"/>
                  <a:ext cx="12816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5CB8F258-D697-2C67-4166-749D2F81D1A0}"/>
              </a:ext>
            </a:extLst>
          </p:cNvPr>
          <p:cNvGrpSpPr/>
          <p:nvPr/>
        </p:nvGrpSpPr>
        <p:grpSpPr>
          <a:xfrm>
            <a:off x="5321864" y="3985466"/>
            <a:ext cx="281520" cy="93960"/>
            <a:chOff x="5321864" y="3985466"/>
            <a:chExt cx="281520" cy="9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075" name="Ink 3074">
                  <a:extLst>
                    <a:ext uri="{FF2B5EF4-FFF2-40B4-BE49-F238E27FC236}">
                      <a16:creationId xmlns:a16="http://schemas.microsoft.com/office/drawing/2014/main" id="{A3FCB32C-CB89-0D32-032F-BFC2AB10B2BD}"/>
                    </a:ext>
                  </a:extLst>
                </p14:cNvPr>
                <p14:cNvContentPartPr/>
                <p14:nvPr/>
              </p14:nvContentPartPr>
              <p14:xfrm>
                <a:off x="5321864" y="3985466"/>
                <a:ext cx="240480" cy="37440"/>
              </p14:xfrm>
            </p:contentPart>
          </mc:Choice>
          <mc:Fallback>
            <p:pic>
              <p:nvPicPr>
                <p:cNvPr id="3075" name="Ink 3074">
                  <a:extLst>
                    <a:ext uri="{FF2B5EF4-FFF2-40B4-BE49-F238E27FC236}">
                      <a16:creationId xmlns:a16="http://schemas.microsoft.com/office/drawing/2014/main" id="{A3FCB32C-CB89-0D32-032F-BFC2AB10B2B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04224" y="3967826"/>
                  <a:ext cx="276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ABB2AB79-0721-D365-AB6B-AF4EFADCFBD8}"/>
                    </a:ext>
                  </a:extLst>
                </p14:cNvPr>
                <p14:cNvContentPartPr/>
                <p14:nvPr/>
              </p14:nvContentPartPr>
              <p14:xfrm>
                <a:off x="5388104" y="4054586"/>
                <a:ext cx="215280" cy="24840"/>
              </p14:xfrm>
            </p:contentPart>
          </mc:Choice>
          <mc:Fallback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ABB2AB79-0721-D365-AB6B-AF4EFADCFB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70464" y="4036586"/>
                  <a:ext cx="2509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AE8E0879-313A-D8D5-E5DA-A646EBE558B1}"/>
              </a:ext>
            </a:extLst>
          </p:cNvPr>
          <p:cNvGrpSpPr/>
          <p:nvPr/>
        </p:nvGrpSpPr>
        <p:grpSpPr>
          <a:xfrm>
            <a:off x="5891744" y="3874946"/>
            <a:ext cx="1780560" cy="497520"/>
            <a:chOff x="5891744" y="3874946"/>
            <a:chExt cx="178056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6DF89E52-365A-271D-2E88-44B65AF6A2EC}"/>
                    </a:ext>
                  </a:extLst>
                </p14:cNvPr>
                <p14:cNvContentPartPr/>
                <p14:nvPr/>
              </p14:nvContentPartPr>
              <p14:xfrm>
                <a:off x="5891744" y="3874946"/>
                <a:ext cx="213480" cy="28764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6DF89E52-365A-271D-2E88-44B65AF6A2E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73744" y="3856946"/>
                  <a:ext cx="249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6363D66D-30C9-6DC2-FD73-FFF00B41B406}"/>
                    </a:ext>
                  </a:extLst>
                </p14:cNvPr>
                <p14:cNvContentPartPr/>
                <p14:nvPr/>
              </p14:nvContentPartPr>
              <p14:xfrm>
                <a:off x="6306464" y="3958826"/>
                <a:ext cx="102600" cy="357840"/>
              </p14:xfrm>
            </p:contentPart>
          </mc:Choice>
          <mc:Fallback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6363D66D-30C9-6DC2-FD73-FFF00B41B4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88464" y="3941186"/>
                  <a:ext cx="138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5F202207-AAFC-48D2-37FF-AB8E4F9F254A}"/>
                    </a:ext>
                  </a:extLst>
                </p14:cNvPr>
                <p14:cNvContentPartPr/>
                <p14:nvPr/>
              </p14:nvContentPartPr>
              <p14:xfrm>
                <a:off x="6490784" y="4031546"/>
                <a:ext cx="169200" cy="17676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5F202207-AAFC-48D2-37FF-AB8E4F9F254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73144" y="4013546"/>
                  <a:ext cx="204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5A6229A8-2321-37FE-A47A-75082A888678}"/>
                    </a:ext>
                  </a:extLst>
                </p14:cNvPr>
                <p14:cNvContentPartPr/>
                <p14:nvPr/>
              </p14:nvContentPartPr>
              <p14:xfrm>
                <a:off x="6676184" y="3936866"/>
                <a:ext cx="118440" cy="43560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5A6229A8-2321-37FE-A47A-75082A88867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58544" y="3919226"/>
                  <a:ext cx="154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B654D305-5199-229B-EFE4-5A733242630D}"/>
                    </a:ext>
                  </a:extLst>
                </p14:cNvPr>
                <p14:cNvContentPartPr/>
                <p14:nvPr/>
              </p14:nvContentPartPr>
              <p14:xfrm>
                <a:off x="6854384" y="3898706"/>
                <a:ext cx="178200" cy="14328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B654D305-5199-229B-EFE4-5A733242630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36744" y="3880706"/>
                  <a:ext cx="21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EA7B2E15-9A8E-3D33-D300-3DAB0685401F}"/>
                    </a:ext>
                  </a:extLst>
                </p14:cNvPr>
                <p14:cNvContentPartPr/>
                <p14:nvPr/>
              </p14:nvContentPartPr>
              <p14:xfrm>
                <a:off x="7224104" y="4102106"/>
                <a:ext cx="178200" cy="2124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EA7B2E15-9A8E-3D33-D300-3DAB0685401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06104" y="4084466"/>
                  <a:ext cx="21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92514531-773B-6744-4467-8E55CC64F3E2}"/>
                    </a:ext>
                  </a:extLst>
                </p14:cNvPr>
                <p14:cNvContentPartPr/>
                <p14:nvPr/>
              </p14:nvContentPartPr>
              <p14:xfrm>
                <a:off x="7249664" y="4018946"/>
                <a:ext cx="21960" cy="26964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92514531-773B-6744-4467-8E55CC64F3E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31664" y="4001306"/>
                  <a:ext cx="57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C27BA93C-0D76-522F-41C8-469FCB78E12E}"/>
                    </a:ext>
                  </a:extLst>
                </p14:cNvPr>
                <p14:cNvContentPartPr/>
                <p14:nvPr/>
              </p14:nvContentPartPr>
              <p14:xfrm>
                <a:off x="7567904" y="4011386"/>
                <a:ext cx="37800" cy="972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C27BA93C-0D76-522F-41C8-469FCB78E1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50264" y="3993386"/>
                  <a:ext cx="73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1ACEB60F-26DE-AEFB-E0D7-63C66587D8AB}"/>
                    </a:ext>
                  </a:extLst>
                </p14:cNvPr>
                <p14:cNvContentPartPr/>
                <p14:nvPr/>
              </p14:nvContentPartPr>
              <p14:xfrm>
                <a:off x="7450904" y="4043066"/>
                <a:ext cx="221400" cy="25992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1ACEB60F-26DE-AEFB-E0D7-63C66587D8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33264" y="4025066"/>
                  <a:ext cx="257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F0615928-881F-5D75-8C1C-5CD8C6379F5A}"/>
                    </a:ext>
                  </a:extLst>
                </p14:cNvPr>
                <p14:cNvContentPartPr/>
                <p14:nvPr/>
              </p14:nvContentPartPr>
              <p14:xfrm>
                <a:off x="7502744" y="4007066"/>
                <a:ext cx="146880" cy="2304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F0615928-881F-5D75-8C1C-5CD8C6379F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84744" y="3989426"/>
                  <a:ext cx="182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DF5D33F1-D598-CC56-47D6-DA40AC4568B9}"/>
                    </a:ext>
                  </a:extLst>
                </p14:cNvPr>
                <p14:cNvContentPartPr/>
                <p14:nvPr/>
              </p14:nvContentPartPr>
              <p14:xfrm>
                <a:off x="7185584" y="4097426"/>
                <a:ext cx="151200" cy="4464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DF5D33F1-D598-CC56-47D6-DA40AC4568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67944" y="4079786"/>
                  <a:ext cx="1868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0" name="Group 3099">
            <a:extLst>
              <a:ext uri="{FF2B5EF4-FFF2-40B4-BE49-F238E27FC236}">
                <a16:creationId xmlns:a16="http://schemas.microsoft.com/office/drawing/2014/main" id="{8C35C00E-471A-F227-7E13-42DC154C1C2B}"/>
              </a:ext>
            </a:extLst>
          </p:cNvPr>
          <p:cNvGrpSpPr/>
          <p:nvPr/>
        </p:nvGrpSpPr>
        <p:grpSpPr>
          <a:xfrm>
            <a:off x="8148944" y="3238106"/>
            <a:ext cx="722520" cy="336240"/>
            <a:chOff x="8148944" y="3238106"/>
            <a:chExt cx="7225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2A94501D-6F5B-8A60-8AEA-B8751FDCB7C7}"/>
                    </a:ext>
                  </a:extLst>
                </p14:cNvPr>
                <p14:cNvContentPartPr/>
                <p14:nvPr/>
              </p14:nvContentPartPr>
              <p14:xfrm>
                <a:off x="8148944" y="3326666"/>
                <a:ext cx="210240" cy="5580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2A94501D-6F5B-8A60-8AEA-B8751FDCB7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31304" y="3309026"/>
                  <a:ext cx="245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25FBD777-B727-6041-37E0-EC2711F485F6}"/>
                    </a:ext>
                  </a:extLst>
                </p14:cNvPr>
                <p14:cNvContentPartPr/>
                <p14:nvPr/>
              </p14:nvContentPartPr>
              <p14:xfrm>
                <a:off x="8265944" y="3435026"/>
                <a:ext cx="137520" cy="3312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25FBD777-B727-6041-37E0-EC2711F485F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47944" y="3417026"/>
                  <a:ext cx="173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93" name="Ink 3092">
                  <a:extLst>
                    <a:ext uri="{FF2B5EF4-FFF2-40B4-BE49-F238E27FC236}">
                      <a16:creationId xmlns:a16="http://schemas.microsoft.com/office/drawing/2014/main" id="{7685C988-33E6-F5D4-105B-009A79CC9645}"/>
                    </a:ext>
                  </a:extLst>
                </p14:cNvPr>
                <p14:cNvContentPartPr/>
                <p14:nvPr/>
              </p14:nvContentPartPr>
              <p14:xfrm>
                <a:off x="8704784" y="3238106"/>
                <a:ext cx="144360" cy="56880"/>
              </p14:xfrm>
            </p:contentPart>
          </mc:Choice>
          <mc:Fallback>
            <p:pic>
              <p:nvPicPr>
                <p:cNvPr id="3093" name="Ink 3092">
                  <a:extLst>
                    <a:ext uri="{FF2B5EF4-FFF2-40B4-BE49-F238E27FC236}">
                      <a16:creationId xmlns:a16="http://schemas.microsoft.com/office/drawing/2014/main" id="{7685C988-33E6-F5D4-105B-009A79CC964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87144" y="3220106"/>
                  <a:ext cx="180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554BF921-B10B-76A4-E7A0-B1BEEE35F732}"/>
                    </a:ext>
                  </a:extLst>
                </p14:cNvPr>
                <p14:cNvContentPartPr/>
                <p14:nvPr/>
              </p14:nvContentPartPr>
              <p14:xfrm>
                <a:off x="8619464" y="3285626"/>
                <a:ext cx="252000" cy="288720"/>
              </p14:xfrm>
            </p:contentPart>
          </mc:Choice>
          <mc:Fallback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554BF921-B10B-76A4-E7A0-B1BEEE35F7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01464" y="3267626"/>
                  <a:ext cx="2876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AA791E0A-C760-5921-0B01-EDB58CC47EC5}"/>
              </a:ext>
            </a:extLst>
          </p:cNvPr>
          <p:cNvGrpSpPr/>
          <p:nvPr/>
        </p:nvGrpSpPr>
        <p:grpSpPr>
          <a:xfrm>
            <a:off x="8157944" y="3985826"/>
            <a:ext cx="885960" cy="506880"/>
            <a:chOff x="8157944" y="3985826"/>
            <a:chExt cx="88596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06245DFE-663B-7935-EB52-34BFDF609D6A}"/>
                    </a:ext>
                  </a:extLst>
                </p14:cNvPr>
                <p14:cNvContentPartPr/>
                <p14:nvPr/>
              </p14:nvContentPartPr>
              <p14:xfrm>
                <a:off x="8157944" y="4065746"/>
                <a:ext cx="206280" cy="5544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06245DFE-663B-7935-EB52-34BFDF609D6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39944" y="4048106"/>
                  <a:ext cx="24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5494B954-0720-9F8D-655E-351192238CF6}"/>
                    </a:ext>
                  </a:extLst>
                </p14:cNvPr>
                <p14:cNvContentPartPr/>
                <p14:nvPr/>
              </p14:nvContentPartPr>
              <p14:xfrm>
                <a:off x="8206544" y="4138106"/>
                <a:ext cx="167760" cy="5796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5494B954-0720-9F8D-655E-351192238C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88904" y="4120466"/>
                  <a:ext cx="203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D9356EB9-B466-8091-A02D-A93B768D80E1}"/>
                    </a:ext>
                  </a:extLst>
                </p14:cNvPr>
                <p14:cNvContentPartPr/>
                <p14:nvPr/>
              </p14:nvContentPartPr>
              <p14:xfrm>
                <a:off x="8571944" y="3999506"/>
                <a:ext cx="230760" cy="25884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D9356EB9-B466-8091-A02D-A93B768D80E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54304" y="3981866"/>
                  <a:ext cx="266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390ED101-50FB-889A-B469-298275161167}"/>
                    </a:ext>
                  </a:extLst>
                </p14:cNvPr>
                <p14:cNvContentPartPr/>
                <p14:nvPr/>
              </p14:nvContentPartPr>
              <p14:xfrm>
                <a:off x="8843384" y="3985826"/>
                <a:ext cx="200520" cy="50688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390ED101-50FB-889A-B469-2982751611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25384" y="3967826"/>
                  <a:ext cx="236160" cy="54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101" name="Ink 3100">
                <a:extLst>
                  <a:ext uri="{FF2B5EF4-FFF2-40B4-BE49-F238E27FC236}">
                    <a16:creationId xmlns:a16="http://schemas.microsoft.com/office/drawing/2014/main" id="{F2928A85-C809-FEAF-F764-4C365EA5BAC1}"/>
                  </a:ext>
                </a:extLst>
              </p14:cNvPr>
              <p14:cNvContentPartPr/>
              <p14:nvPr/>
            </p14:nvContentPartPr>
            <p14:xfrm>
              <a:off x="1735544" y="2606306"/>
              <a:ext cx="520560" cy="267480"/>
            </p14:xfrm>
          </p:contentPart>
        </mc:Choice>
        <mc:Fallback>
          <p:pic>
            <p:nvPicPr>
              <p:cNvPr id="3101" name="Ink 3100">
                <a:extLst>
                  <a:ext uri="{FF2B5EF4-FFF2-40B4-BE49-F238E27FC236}">
                    <a16:creationId xmlns:a16="http://schemas.microsoft.com/office/drawing/2014/main" id="{F2928A85-C809-FEAF-F764-4C365EA5BAC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717544" y="2588306"/>
                <a:ext cx="5562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102" name="Ink 3101">
                <a:extLst>
                  <a:ext uri="{FF2B5EF4-FFF2-40B4-BE49-F238E27FC236}">
                    <a16:creationId xmlns:a16="http://schemas.microsoft.com/office/drawing/2014/main" id="{52C667C6-DB02-6F08-8664-820522A7C071}"/>
                  </a:ext>
                </a:extLst>
              </p14:cNvPr>
              <p14:cNvContentPartPr/>
              <p14:nvPr/>
            </p14:nvContentPartPr>
            <p14:xfrm>
              <a:off x="8584544" y="4648586"/>
              <a:ext cx="509040" cy="56160"/>
            </p14:xfrm>
          </p:contentPart>
        </mc:Choice>
        <mc:Fallback>
          <p:pic>
            <p:nvPicPr>
              <p:cNvPr id="3102" name="Ink 3101">
                <a:extLst>
                  <a:ext uri="{FF2B5EF4-FFF2-40B4-BE49-F238E27FC236}">
                    <a16:creationId xmlns:a16="http://schemas.microsoft.com/office/drawing/2014/main" id="{52C667C6-DB02-6F08-8664-820522A7C07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566904" y="4630586"/>
                <a:ext cx="5446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103" name="Ink 3102">
                <a:extLst>
                  <a:ext uri="{FF2B5EF4-FFF2-40B4-BE49-F238E27FC236}">
                    <a16:creationId xmlns:a16="http://schemas.microsoft.com/office/drawing/2014/main" id="{C9A9ED8E-D01D-281D-1FF0-A9B570F73DF0}"/>
                  </a:ext>
                </a:extLst>
              </p14:cNvPr>
              <p14:cNvContentPartPr/>
              <p14:nvPr/>
            </p14:nvContentPartPr>
            <p14:xfrm>
              <a:off x="1779104" y="3105626"/>
              <a:ext cx="349560" cy="220680"/>
            </p14:xfrm>
          </p:contentPart>
        </mc:Choice>
        <mc:Fallback>
          <p:pic>
            <p:nvPicPr>
              <p:cNvPr id="3103" name="Ink 3102">
                <a:extLst>
                  <a:ext uri="{FF2B5EF4-FFF2-40B4-BE49-F238E27FC236}">
                    <a16:creationId xmlns:a16="http://schemas.microsoft.com/office/drawing/2014/main" id="{C9A9ED8E-D01D-281D-1FF0-A9B570F73DF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61104" y="3087626"/>
                <a:ext cx="38520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45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93D53DE-9FEE-BA36-0AA2-0B8D97218F05}"/>
              </a:ext>
            </a:extLst>
          </p:cNvPr>
          <p:cNvGrpSpPr/>
          <p:nvPr/>
        </p:nvGrpSpPr>
        <p:grpSpPr>
          <a:xfrm>
            <a:off x="1749224" y="760226"/>
            <a:ext cx="6396480" cy="2980080"/>
            <a:chOff x="1749224" y="760226"/>
            <a:chExt cx="6396480" cy="29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FDA7CE-27F9-F7F9-391A-1075F3F82BD9}"/>
                    </a:ext>
                  </a:extLst>
                </p14:cNvPr>
                <p14:cNvContentPartPr/>
                <p14:nvPr/>
              </p14:nvContentPartPr>
              <p14:xfrm>
                <a:off x="1960184" y="1075226"/>
                <a:ext cx="357480" cy="44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FDA7CE-27F9-F7F9-391A-1075F3F82B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2544" y="1057586"/>
                  <a:ext cx="393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6F1BC-6DDF-9022-3FA8-1E8571272BD8}"/>
                    </a:ext>
                  </a:extLst>
                </p14:cNvPr>
                <p14:cNvContentPartPr/>
                <p14:nvPr/>
              </p14:nvContentPartPr>
              <p14:xfrm>
                <a:off x="1916984" y="894146"/>
                <a:ext cx="487440" cy="239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6F1BC-6DDF-9022-3FA8-1E8571272B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8984" y="876146"/>
                  <a:ext cx="523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FB0035-7ED6-9C76-FFE1-C44E91939F15}"/>
                    </a:ext>
                  </a:extLst>
                </p14:cNvPr>
                <p14:cNvContentPartPr/>
                <p14:nvPr/>
              </p14:nvContentPartPr>
              <p14:xfrm>
                <a:off x="2469944" y="1003586"/>
                <a:ext cx="185400" cy="135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FB0035-7ED6-9C76-FFE1-C44E91939F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52304" y="985586"/>
                  <a:ext cx="22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A8BE94-3146-1C41-2F04-8D8ABE50377B}"/>
                    </a:ext>
                  </a:extLst>
                </p14:cNvPr>
                <p14:cNvContentPartPr/>
                <p14:nvPr/>
              </p14:nvContentPartPr>
              <p14:xfrm>
                <a:off x="2870264" y="891266"/>
                <a:ext cx="62640" cy="26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A8BE94-3146-1C41-2F04-8D8ABE5037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2264" y="873626"/>
                  <a:ext cx="98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46B306-1712-84BE-3EF2-82D9AA3E5B00}"/>
                    </a:ext>
                  </a:extLst>
                </p14:cNvPr>
                <p14:cNvContentPartPr/>
                <p14:nvPr/>
              </p14:nvContentPartPr>
              <p14:xfrm>
                <a:off x="2850824" y="996386"/>
                <a:ext cx="178920" cy="11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46B306-1712-84BE-3EF2-82D9AA3E5B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3184" y="978746"/>
                  <a:ext cx="21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8E7BE2-275F-0418-4A4D-5D905FFCDCC1}"/>
                    </a:ext>
                  </a:extLst>
                </p14:cNvPr>
                <p14:cNvContentPartPr/>
                <p14:nvPr/>
              </p14:nvContentPartPr>
              <p14:xfrm>
                <a:off x="3387584" y="878666"/>
                <a:ext cx="270720" cy="19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8E7BE2-275F-0418-4A4D-5D905FFCDC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9584" y="861026"/>
                  <a:ext cx="30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E72190-EAE6-92E3-2641-BBF1EE90863A}"/>
                    </a:ext>
                  </a:extLst>
                </p14:cNvPr>
                <p14:cNvContentPartPr/>
                <p14:nvPr/>
              </p14:nvContentPartPr>
              <p14:xfrm>
                <a:off x="3700064" y="949946"/>
                <a:ext cx="159480" cy="11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E72190-EAE6-92E3-2641-BBF1EE9086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424" y="931946"/>
                  <a:ext cx="195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D8130F-3832-3680-0488-39766C1F2370}"/>
                    </a:ext>
                  </a:extLst>
                </p14:cNvPr>
                <p14:cNvContentPartPr/>
                <p14:nvPr/>
              </p14:nvContentPartPr>
              <p14:xfrm>
                <a:off x="3866024" y="913586"/>
                <a:ext cx="194400" cy="132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D8130F-3832-3680-0488-39766C1F23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8384" y="895946"/>
                  <a:ext cx="230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9C0DB0-6EE1-FF66-D73C-4C374168F36B}"/>
                    </a:ext>
                  </a:extLst>
                </p14:cNvPr>
                <p14:cNvContentPartPr/>
                <p14:nvPr/>
              </p14:nvContentPartPr>
              <p14:xfrm>
                <a:off x="4243664" y="918266"/>
                <a:ext cx="2880" cy="1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9C0DB0-6EE1-FF66-D73C-4C374168F3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6024" y="900626"/>
                  <a:ext cx="38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44A116-E5E0-4A42-19C4-FF3BA1C2F7B7}"/>
                    </a:ext>
                  </a:extLst>
                </p14:cNvPr>
                <p14:cNvContentPartPr/>
                <p14:nvPr/>
              </p14:nvContentPartPr>
              <p14:xfrm>
                <a:off x="1994024" y="1190066"/>
                <a:ext cx="2066760" cy="15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44A116-E5E0-4A42-19C4-FF3BA1C2F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6384" y="1172066"/>
                  <a:ext cx="2102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675082-05D8-8730-A17E-0D227F716E10}"/>
                    </a:ext>
                  </a:extLst>
                </p14:cNvPr>
                <p14:cNvContentPartPr/>
                <p14:nvPr/>
              </p14:nvContentPartPr>
              <p14:xfrm>
                <a:off x="4468304" y="760226"/>
                <a:ext cx="298800" cy="411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675082-05D8-8730-A17E-0D227F716E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0304" y="742586"/>
                  <a:ext cx="334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B7F3DE-48D1-4EBF-AC48-95007B7ADF34}"/>
                    </a:ext>
                  </a:extLst>
                </p14:cNvPr>
                <p14:cNvContentPartPr/>
                <p14:nvPr/>
              </p14:nvContentPartPr>
              <p14:xfrm>
                <a:off x="4351304" y="949586"/>
                <a:ext cx="457560" cy="133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B7F3DE-48D1-4EBF-AC48-95007B7ADF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3304" y="931586"/>
                  <a:ext cx="49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2A52B1-CA96-046F-9BC0-49178D4A1878}"/>
                    </a:ext>
                  </a:extLst>
                </p14:cNvPr>
                <p14:cNvContentPartPr/>
                <p14:nvPr/>
              </p14:nvContentPartPr>
              <p14:xfrm>
                <a:off x="4696184" y="1078826"/>
                <a:ext cx="138240" cy="1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2A52B1-CA96-046F-9BC0-49178D4A18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78544" y="1061186"/>
                  <a:ext cx="173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476CE2-7317-796F-102F-C02A6FF3522E}"/>
                    </a:ext>
                  </a:extLst>
                </p14:cNvPr>
                <p14:cNvContentPartPr/>
                <p14:nvPr/>
              </p14:nvContentPartPr>
              <p14:xfrm>
                <a:off x="4870064" y="917906"/>
                <a:ext cx="170640" cy="173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476CE2-7317-796F-102F-C02A6FF352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2064" y="899906"/>
                  <a:ext cx="20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E787AF-942D-AC12-C975-0C41128CB0A5}"/>
                    </a:ext>
                  </a:extLst>
                </p14:cNvPr>
                <p14:cNvContentPartPr/>
                <p14:nvPr/>
              </p14:nvContentPartPr>
              <p14:xfrm>
                <a:off x="4079504" y="1141826"/>
                <a:ext cx="981000" cy="7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E787AF-942D-AC12-C975-0C41128CB0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1864" y="1123826"/>
                  <a:ext cx="1016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3DA64A-D575-0BD1-97F2-1BF482BAAF01}"/>
                    </a:ext>
                  </a:extLst>
                </p14:cNvPr>
                <p14:cNvContentPartPr/>
                <p14:nvPr/>
              </p14:nvContentPartPr>
              <p14:xfrm>
                <a:off x="5057984" y="1158026"/>
                <a:ext cx="39960" cy="8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3DA64A-D575-0BD1-97F2-1BF482BAAF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0344" y="1140026"/>
                  <a:ext cx="75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7AFFA3-49DB-4039-4A08-EDE08D86DDA8}"/>
                    </a:ext>
                  </a:extLst>
                </p14:cNvPr>
                <p14:cNvContentPartPr/>
                <p14:nvPr/>
              </p14:nvContentPartPr>
              <p14:xfrm>
                <a:off x="1749224" y="1771106"/>
                <a:ext cx="260640" cy="196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7AFFA3-49DB-4039-4A08-EDE08D86DD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31584" y="1753106"/>
                  <a:ext cx="296280" cy="20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1BC20A-927A-C6A7-BEC6-C0A9816E452C}"/>
                    </a:ext>
                  </a:extLst>
                </p14:cNvPr>
                <p14:cNvContentPartPr/>
                <p14:nvPr/>
              </p14:nvContentPartPr>
              <p14:xfrm>
                <a:off x="1961984" y="1751666"/>
                <a:ext cx="333360" cy="1964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1BC20A-927A-C6A7-BEC6-C0A9816E4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3984" y="1734026"/>
                  <a:ext cx="36900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DD3EC2-FF54-5B73-4731-9F9336ED6557}"/>
                    </a:ext>
                  </a:extLst>
                </p14:cNvPr>
                <p14:cNvContentPartPr/>
                <p14:nvPr/>
              </p14:nvContentPartPr>
              <p14:xfrm>
                <a:off x="1883864" y="2087546"/>
                <a:ext cx="201960" cy="240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DD3EC2-FF54-5B73-4731-9F9336ED65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6224" y="2069906"/>
                  <a:ext cx="237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6043FB-700F-10EA-AD4D-B1456C9A7A61}"/>
                    </a:ext>
                  </a:extLst>
                </p14:cNvPr>
                <p14:cNvContentPartPr/>
                <p14:nvPr/>
              </p14:nvContentPartPr>
              <p14:xfrm>
                <a:off x="1901504" y="2411906"/>
                <a:ext cx="129600" cy="32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6043FB-700F-10EA-AD4D-B1456C9A7A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83864" y="2393906"/>
                  <a:ext cx="165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476263-D5C4-1140-ABDE-2DEB89A38149}"/>
                    </a:ext>
                  </a:extLst>
                </p14:cNvPr>
                <p14:cNvContentPartPr/>
                <p14:nvPr/>
              </p14:nvContentPartPr>
              <p14:xfrm>
                <a:off x="1898984" y="2551226"/>
                <a:ext cx="32760" cy="157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476263-D5C4-1140-ABDE-2DEB89A381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80984" y="2533226"/>
                  <a:ext cx="68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633C34-53E3-DE50-3841-E2EA196A13D8}"/>
                    </a:ext>
                  </a:extLst>
                </p14:cNvPr>
                <p14:cNvContentPartPr/>
                <p14:nvPr/>
              </p14:nvContentPartPr>
              <p14:xfrm>
                <a:off x="1901144" y="2895386"/>
                <a:ext cx="157680" cy="175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633C34-53E3-DE50-3841-E2EA196A13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83504" y="2877386"/>
                  <a:ext cx="19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E4C396-8132-39E1-73CB-A34F2B79C64D}"/>
                    </a:ext>
                  </a:extLst>
                </p14:cNvPr>
                <p14:cNvContentPartPr/>
                <p14:nvPr/>
              </p14:nvContentPartPr>
              <p14:xfrm>
                <a:off x="1883504" y="3252866"/>
                <a:ext cx="155520" cy="23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E4C396-8132-39E1-73CB-A34F2B79C6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65864" y="3235226"/>
                  <a:ext cx="191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1F8406-9063-7B77-E61B-4D8583D23B37}"/>
                    </a:ext>
                  </a:extLst>
                </p14:cNvPr>
                <p14:cNvContentPartPr/>
                <p14:nvPr/>
              </p14:nvContentPartPr>
              <p14:xfrm>
                <a:off x="2020664" y="3343586"/>
                <a:ext cx="11880" cy="1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1F8406-9063-7B77-E61B-4D8583D23B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2664" y="3325586"/>
                  <a:ext cx="47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8DC58F-1FA5-079F-E0C7-C82436DD6BA5}"/>
                    </a:ext>
                  </a:extLst>
                </p14:cNvPr>
                <p14:cNvContentPartPr/>
                <p14:nvPr/>
              </p14:nvContentPartPr>
              <p14:xfrm>
                <a:off x="3881144" y="1800266"/>
                <a:ext cx="615960" cy="1580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8DC58F-1FA5-079F-E0C7-C82436DD6B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63504" y="1782266"/>
                  <a:ext cx="651600" cy="16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47FE42-0632-D54B-1681-5774CE332D14}"/>
                    </a:ext>
                  </a:extLst>
                </p14:cNvPr>
                <p14:cNvContentPartPr/>
                <p14:nvPr/>
              </p14:nvContentPartPr>
              <p14:xfrm>
                <a:off x="4220984" y="1953626"/>
                <a:ext cx="43920" cy="194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47FE42-0632-D54B-1681-5774CE332D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3344" y="1935626"/>
                  <a:ext cx="79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AB1A51-54A5-E384-598B-45C163FCF4C1}"/>
                    </a:ext>
                  </a:extLst>
                </p14:cNvPr>
                <p14:cNvContentPartPr/>
                <p14:nvPr/>
              </p14:nvContentPartPr>
              <p14:xfrm>
                <a:off x="4071584" y="2300666"/>
                <a:ext cx="196560" cy="189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AB1A51-54A5-E384-598B-45C163FCF4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3584" y="2283026"/>
                  <a:ext cx="232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2A5034-F374-1175-FA38-A5F852DC8B0C}"/>
                    </a:ext>
                  </a:extLst>
                </p14:cNvPr>
                <p14:cNvContentPartPr/>
                <p14:nvPr/>
              </p14:nvContentPartPr>
              <p14:xfrm>
                <a:off x="4044584" y="2689466"/>
                <a:ext cx="145440" cy="19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2A5034-F374-1175-FA38-A5F852DC8B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6944" y="2671466"/>
                  <a:ext cx="181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2A022D-15B7-2C83-1B69-99658CCB4353}"/>
                    </a:ext>
                  </a:extLst>
                </p14:cNvPr>
                <p14:cNvContentPartPr/>
                <p14:nvPr/>
              </p14:nvContentPartPr>
              <p14:xfrm>
                <a:off x="4086344" y="2981426"/>
                <a:ext cx="204840" cy="148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2A022D-15B7-2C83-1B69-99658CCB43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8704" y="2963426"/>
                  <a:ext cx="240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750E1B-516D-B96F-D0BD-B4D436536883}"/>
                    </a:ext>
                  </a:extLst>
                </p14:cNvPr>
                <p14:cNvContentPartPr/>
                <p14:nvPr/>
              </p14:nvContentPartPr>
              <p14:xfrm>
                <a:off x="4170584" y="3033266"/>
                <a:ext cx="60120" cy="256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750E1B-516D-B96F-D0BD-B4D4365368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52584" y="3015626"/>
                  <a:ext cx="95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616975-D0FC-F814-5AD4-65B94777A7F2}"/>
                    </a:ext>
                  </a:extLst>
                </p14:cNvPr>
                <p14:cNvContentPartPr/>
                <p14:nvPr/>
              </p14:nvContentPartPr>
              <p14:xfrm>
                <a:off x="2060984" y="2557706"/>
                <a:ext cx="1924200" cy="633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616975-D0FC-F814-5AD4-65B94777A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43344" y="2539706"/>
                  <a:ext cx="195984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1336DB-B103-CEEA-B460-0EB030768811}"/>
                    </a:ext>
                  </a:extLst>
                </p14:cNvPr>
                <p14:cNvContentPartPr/>
                <p14:nvPr/>
              </p14:nvContentPartPr>
              <p14:xfrm>
                <a:off x="2250344" y="1955426"/>
                <a:ext cx="1917360" cy="1031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1336DB-B103-CEEA-B460-0EB0307688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32344" y="1937786"/>
                  <a:ext cx="195300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8C5F37-FCBA-5B78-E89D-AC2499910AF2}"/>
                    </a:ext>
                  </a:extLst>
                </p14:cNvPr>
                <p14:cNvContentPartPr/>
                <p14:nvPr/>
              </p14:nvContentPartPr>
              <p14:xfrm>
                <a:off x="2196704" y="2124626"/>
                <a:ext cx="1719360" cy="23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8C5F37-FCBA-5B78-E89D-AC2499910A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79064" y="2106986"/>
                  <a:ext cx="1755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71A51B-26CF-8E71-E005-DBC6EA950725}"/>
                    </a:ext>
                  </a:extLst>
                </p14:cNvPr>
                <p14:cNvContentPartPr/>
                <p14:nvPr/>
              </p14:nvContentPartPr>
              <p14:xfrm>
                <a:off x="2023544" y="2749226"/>
                <a:ext cx="1843920" cy="67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71A51B-26CF-8E71-E005-DBC6EA9507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05904" y="2731586"/>
                  <a:ext cx="187956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90280C-EC61-9341-CEF2-5AA023169903}"/>
                    </a:ext>
                  </a:extLst>
                </p14:cNvPr>
                <p14:cNvContentPartPr/>
                <p14:nvPr/>
              </p14:nvContentPartPr>
              <p14:xfrm>
                <a:off x="2050904" y="1392746"/>
                <a:ext cx="159480" cy="239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90280C-EC61-9341-CEF2-5AA0231699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33264" y="1374746"/>
                  <a:ext cx="195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7CE2AF-0259-7DF2-603F-3C69BF0E62B1}"/>
                    </a:ext>
                  </a:extLst>
                </p14:cNvPr>
                <p14:cNvContentPartPr/>
                <p14:nvPr/>
              </p14:nvContentPartPr>
              <p14:xfrm>
                <a:off x="2065304" y="1490306"/>
                <a:ext cx="160560" cy="3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7CE2AF-0259-7DF2-603F-3C69BF0E62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7664" y="1472666"/>
                  <a:ext cx="196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C1DF36-7EE4-2142-2CFB-D04972782CEA}"/>
                    </a:ext>
                  </a:extLst>
                </p14:cNvPr>
                <p14:cNvContentPartPr/>
                <p14:nvPr/>
              </p14:nvContentPartPr>
              <p14:xfrm>
                <a:off x="4145744" y="1384466"/>
                <a:ext cx="175320" cy="245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C1DF36-7EE4-2142-2CFB-D04972782C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8104" y="1366826"/>
                  <a:ext cx="210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2FD24F-F9AB-2DE9-5613-4292F559B70F}"/>
                    </a:ext>
                  </a:extLst>
                </p14:cNvPr>
                <p14:cNvContentPartPr/>
                <p14:nvPr/>
              </p14:nvContentPartPr>
              <p14:xfrm>
                <a:off x="5664944" y="1468706"/>
                <a:ext cx="157680" cy="514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2FD24F-F9AB-2DE9-5613-4292F559B7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6944" y="1450706"/>
                  <a:ext cx="1933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FC8A2E-8483-A531-AC24-2FA39D3E61B0}"/>
                    </a:ext>
                  </a:extLst>
                </p14:cNvPr>
                <p14:cNvContentPartPr/>
                <p14:nvPr/>
              </p14:nvContentPartPr>
              <p14:xfrm>
                <a:off x="5602664" y="1700906"/>
                <a:ext cx="230400" cy="70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FC8A2E-8483-A531-AC24-2FA39D3E61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84664" y="1682906"/>
                  <a:ext cx="266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EC80D2-2411-7048-1D73-122C2D1B7195}"/>
                    </a:ext>
                  </a:extLst>
                </p14:cNvPr>
                <p14:cNvContentPartPr/>
                <p14:nvPr/>
              </p14:nvContentPartPr>
              <p14:xfrm>
                <a:off x="5970584" y="1609826"/>
                <a:ext cx="62280" cy="129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EC80D2-2411-7048-1D73-122C2D1B71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52944" y="1592186"/>
                  <a:ext cx="97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8EBC34-C1B4-8861-DC71-AE35A3AE0C48}"/>
                    </a:ext>
                  </a:extLst>
                </p14:cNvPr>
                <p14:cNvContentPartPr/>
                <p14:nvPr/>
              </p14:nvContentPartPr>
              <p14:xfrm>
                <a:off x="6320504" y="1513346"/>
                <a:ext cx="218160" cy="329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8EBC34-C1B4-8861-DC71-AE35A3AE0C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02504" y="1495346"/>
                  <a:ext cx="253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0ABD45-3B5D-AAE2-14A9-B34150299D22}"/>
                    </a:ext>
                  </a:extLst>
                </p14:cNvPr>
                <p14:cNvContentPartPr/>
                <p14:nvPr/>
              </p14:nvContentPartPr>
              <p14:xfrm>
                <a:off x="6350384" y="1699826"/>
                <a:ext cx="162000" cy="1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0ABD45-3B5D-AAE2-14A9-B34150299D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32384" y="1682186"/>
                  <a:ext cx="197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6965B9-0E2D-7975-D1B7-B0B0C0833F96}"/>
                    </a:ext>
                  </a:extLst>
                </p14:cNvPr>
                <p14:cNvContentPartPr/>
                <p14:nvPr/>
              </p14:nvContentPartPr>
              <p14:xfrm>
                <a:off x="6641984" y="1653026"/>
                <a:ext cx="302400" cy="2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6965B9-0E2D-7975-D1B7-B0B0C0833F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3984" y="1635386"/>
                  <a:ext cx="338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ED6F1A-47F9-04A0-C202-F791B81AAC1B}"/>
                    </a:ext>
                  </a:extLst>
                </p14:cNvPr>
                <p14:cNvContentPartPr/>
                <p14:nvPr/>
              </p14:nvContentPartPr>
              <p14:xfrm>
                <a:off x="6931424" y="1542506"/>
                <a:ext cx="198360" cy="241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ED6F1A-47F9-04A0-C202-F791B81AAC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13784" y="1524506"/>
                  <a:ext cx="234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1C3F557-7EC7-2338-53F6-FEABC42CA7F5}"/>
                    </a:ext>
                  </a:extLst>
                </p14:cNvPr>
                <p14:cNvContentPartPr/>
                <p14:nvPr/>
              </p14:nvContentPartPr>
              <p14:xfrm>
                <a:off x="7304024" y="1507946"/>
                <a:ext cx="29520" cy="30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1C3F557-7EC7-2338-53F6-FEABC42CA7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6384" y="1490306"/>
                  <a:ext cx="65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E4CDAB-1142-5E18-881D-168924BDBF44}"/>
                    </a:ext>
                  </a:extLst>
                </p14:cNvPr>
                <p14:cNvContentPartPr/>
                <p14:nvPr/>
              </p14:nvContentPartPr>
              <p14:xfrm>
                <a:off x="7314824" y="1510466"/>
                <a:ext cx="244800" cy="286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E4CDAB-1142-5E18-881D-168924BDBF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97184" y="1492466"/>
                  <a:ext cx="280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AA884B-C858-2C1B-E43C-6436E49454CB}"/>
                    </a:ext>
                  </a:extLst>
                </p14:cNvPr>
                <p14:cNvContentPartPr/>
                <p14:nvPr/>
              </p14:nvContentPartPr>
              <p14:xfrm>
                <a:off x="5693744" y="2002946"/>
                <a:ext cx="2276280" cy="16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AA884B-C858-2C1B-E43C-6436E49454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6104" y="1984946"/>
                  <a:ext cx="2311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B0DBE0-CD24-2533-1886-55A5343996A3}"/>
                    </a:ext>
                  </a:extLst>
                </p14:cNvPr>
                <p14:cNvContentPartPr/>
                <p14:nvPr/>
              </p14:nvContentPartPr>
              <p14:xfrm>
                <a:off x="5382344" y="1255586"/>
                <a:ext cx="2763360" cy="75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B0DBE0-CD24-2533-1886-55A5343996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64344" y="1237946"/>
                  <a:ext cx="279900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3BD96E-615C-E137-4744-6ECAEAC89B8B}"/>
                    </a:ext>
                  </a:extLst>
                </p14:cNvPr>
                <p14:cNvContentPartPr/>
                <p14:nvPr/>
              </p14:nvContentPartPr>
              <p14:xfrm>
                <a:off x="5394944" y="1321106"/>
                <a:ext cx="431640" cy="839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3BD96E-615C-E137-4744-6ECAEAC89B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76944" y="1303106"/>
                  <a:ext cx="467280" cy="87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CD6C51-509B-C846-889C-2E3B8D4DC43E}"/>
              </a:ext>
            </a:extLst>
          </p:cNvPr>
          <p:cNvGrpSpPr/>
          <p:nvPr/>
        </p:nvGrpSpPr>
        <p:grpSpPr>
          <a:xfrm>
            <a:off x="4771784" y="4854146"/>
            <a:ext cx="335520" cy="312120"/>
            <a:chOff x="4771784" y="4854146"/>
            <a:chExt cx="3355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D2D2CA-FB7F-F7BC-6C60-EF1AD372B19F}"/>
                    </a:ext>
                  </a:extLst>
                </p14:cNvPr>
                <p14:cNvContentPartPr/>
                <p14:nvPr/>
              </p14:nvContentPartPr>
              <p14:xfrm>
                <a:off x="4771784" y="4864946"/>
                <a:ext cx="211320" cy="301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D2D2CA-FB7F-F7BC-6C60-EF1AD372B1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53784" y="4847306"/>
                  <a:ext cx="246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870C45-FBDE-A976-D9F0-81AD6C4A36A1}"/>
                    </a:ext>
                  </a:extLst>
                </p14:cNvPr>
                <p14:cNvContentPartPr/>
                <p14:nvPr/>
              </p14:nvContentPartPr>
              <p14:xfrm>
                <a:off x="4814984" y="4854146"/>
                <a:ext cx="158040" cy="27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870C45-FBDE-A976-D9F0-81AD6C4A36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97344" y="4836506"/>
                  <a:ext cx="193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19B1F2-7553-0858-4626-A32BBD0A252C}"/>
                    </a:ext>
                  </a:extLst>
                </p14:cNvPr>
                <p14:cNvContentPartPr/>
                <p14:nvPr/>
              </p14:nvContentPartPr>
              <p14:xfrm>
                <a:off x="5071664" y="4922186"/>
                <a:ext cx="35640" cy="1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19B1F2-7553-0858-4626-A32BBD0A25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3664" y="4904546"/>
                  <a:ext cx="71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70843F-B40D-7855-6C77-6297E74A1EF0}"/>
                    </a:ext>
                  </a:extLst>
                </p14:cNvPr>
                <p14:cNvContentPartPr/>
                <p14:nvPr/>
              </p14:nvContentPartPr>
              <p14:xfrm>
                <a:off x="5049704" y="5110826"/>
                <a:ext cx="19080" cy="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70843F-B40D-7855-6C77-6297E74A1E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32064" y="5093186"/>
                  <a:ext cx="54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0B45CB-9926-2A44-3733-772939236A5E}"/>
              </a:ext>
            </a:extLst>
          </p:cNvPr>
          <p:cNvGrpSpPr/>
          <p:nvPr/>
        </p:nvGrpSpPr>
        <p:grpSpPr>
          <a:xfrm>
            <a:off x="5441744" y="4612946"/>
            <a:ext cx="1804320" cy="516240"/>
            <a:chOff x="5441744" y="4612946"/>
            <a:chExt cx="180432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0A3107-6CD2-A9C5-DC96-FCCD12C1407F}"/>
                    </a:ext>
                  </a:extLst>
                </p14:cNvPr>
                <p14:cNvContentPartPr/>
                <p14:nvPr/>
              </p14:nvContentPartPr>
              <p14:xfrm>
                <a:off x="5441744" y="4792226"/>
                <a:ext cx="15480" cy="209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0A3107-6CD2-A9C5-DC96-FCCD12C140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24104" y="4774586"/>
                  <a:ext cx="51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32D57E8-1B77-994A-1F46-1518189918D6}"/>
                    </a:ext>
                  </a:extLst>
                </p14:cNvPr>
                <p14:cNvContentPartPr/>
                <p14:nvPr/>
              </p14:nvContentPartPr>
              <p14:xfrm>
                <a:off x="5700224" y="4771346"/>
                <a:ext cx="198360" cy="153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32D57E8-1B77-994A-1F46-1518189918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2584" y="4753346"/>
                  <a:ext cx="234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3F1945-2081-5F38-54ED-AC555367B6BF}"/>
                    </a:ext>
                  </a:extLst>
                </p14:cNvPr>
                <p14:cNvContentPartPr/>
                <p14:nvPr/>
              </p14:nvContentPartPr>
              <p14:xfrm>
                <a:off x="5601944" y="5031266"/>
                <a:ext cx="12240" cy="97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3F1945-2081-5F38-54ED-AC555367B6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4304" y="5013626"/>
                  <a:ext cx="4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01CF4-2F46-079E-0285-FEABFFDB2AAA}"/>
                    </a:ext>
                  </a:extLst>
                </p14:cNvPr>
                <p14:cNvContentPartPr/>
                <p14:nvPr/>
              </p14:nvContentPartPr>
              <p14:xfrm>
                <a:off x="5979944" y="4909946"/>
                <a:ext cx="20520" cy="115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01CF4-2F46-079E-0285-FEABFFDB2A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62304" y="4891946"/>
                  <a:ext cx="56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99E8EF0-4AA9-AFAE-7255-3A8A85F72654}"/>
                    </a:ext>
                  </a:extLst>
                </p14:cNvPr>
                <p14:cNvContentPartPr/>
                <p14:nvPr/>
              </p14:nvContentPartPr>
              <p14:xfrm>
                <a:off x="6134744" y="4731026"/>
                <a:ext cx="160560" cy="193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99E8EF0-4AA9-AFAE-7255-3A8A85F726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17104" y="4713026"/>
                  <a:ext cx="196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54D771-1C5D-24FC-2EDD-474FE6A1136D}"/>
                    </a:ext>
                  </a:extLst>
                </p14:cNvPr>
                <p14:cNvContentPartPr/>
                <p14:nvPr/>
              </p14:nvContentPartPr>
              <p14:xfrm>
                <a:off x="6365144" y="4947386"/>
                <a:ext cx="19080" cy="82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54D771-1C5D-24FC-2EDD-474FE6A113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47144" y="4929386"/>
                  <a:ext cx="54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8FFB9E-D357-83E9-D383-E770D9DBECA2}"/>
                    </a:ext>
                  </a:extLst>
                </p14:cNvPr>
                <p14:cNvContentPartPr/>
                <p14:nvPr/>
              </p14:nvContentPartPr>
              <p14:xfrm>
                <a:off x="6527504" y="4748666"/>
                <a:ext cx="205200" cy="103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8FFB9E-D357-83E9-D383-E770D9DBEC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09864" y="4731026"/>
                  <a:ext cx="24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7276E8-2D80-F401-67D5-1E2E6B527D7F}"/>
                    </a:ext>
                  </a:extLst>
                </p14:cNvPr>
                <p14:cNvContentPartPr/>
                <p14:nvPr/>
              </p14:nvContentPartPr>
              <p14:xfrm>
                <a:off x="6636944" y="4688906"/>
                <a:ext cx="37080" cy="23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7276E8-2D80-F401-67D5-1E2E6B527D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19304" y="4671266"/>
                  <a:ext cx="72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8756CD-572D-8AE1-E1E5-64E3B9EFB3D5}"/>
                    </a:ext>
                  </a:extLst>
                </p14:cNvPr>
                <p14:cNvContentPartPr/>
                <p14:nvPr/>
              </p14:nvContentPartPr>
              <p14:xfrm>
                <a:off x="6859784" y="4916066"/>
                <a:ext cx="10800" cy="66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8756CD-572D-8AE1-E1E5-64E3B9EFB3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41784" y="4898066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E5588F2-FB1B-7AF8-5CE3-42E593E71C26}"/>
                    </a:ext>
                  </a:extLst>
                </p14:cNvPr>
                <p14:cNvContentPartPr/>
                <p14:nvPr/>
              </p14:nvContentPartPr>
              <p14:xfrm>
                <a:off x="6980384" y="4641746"/>
                <a:ext cx="163800" cy="23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E5588F2-FB1B-7AF8-5CE3-42E593E71C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62384" y="4623746"/>
                  <a:ext cx="199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C87934-B287-BA57-B02C-B89D3CAE29F7}"/>
                    </a:ext>
                  </a:extLst>
                </p14:cNvPr>
                <p14:cNvContentPartPr/>
                <p14:nvPr/>
              </p14:nvContentPartPr>
              <p14:xfrm>
                <a:off x="7088384" y="4612946"/>
                <a:ext cx="157680" cy="29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C87934-B287-BA57-B02C-B89D3CAE29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0744" y="4595306"/>
                  <a:ext cx="1933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0107E0-3771-E005-240F-1E1F3FE52BED}"/>
              </a:ext>
            </a:extLst>
          </p:cNvPr>
          <p:cNvGrpSpPr/>
          <p:nvPr/>
        </p:nvGrpSpPr>
        <p:grpSpPr>
          <a:xfrm>
            <a:off x="5089664" y="2817986"/>
            <a:ext cx="2358360" cy="793440"/>
            <a:chOff x="5089664" y="2817986"/>
            <a:chExt cx="235836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A1E48E4-D40D-AEA7-07B0-0A4D4F6AEB15}"/>
                    </a:ext>
                  </a:extLst>
                </p14:cNvPr>
                <p14:cNvContentPartPr/>
                <p14:nvPr/>
              </p14:nvContentPartPr>
              <p14:xfrm>
                <a:off x="5089664" y="2817986"/>
                <a:ext cx="195840" cy="261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A1E48E4-D40D-AEA7-07B0-0A4D4F6AEB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71664" y="2800346"/>
                  <a:ext cx="231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95165C-9DE5-35E1-3BA6-4491162402E9}"/>
                    </a:ext>
                  </a:extLst>
                </p14:cNvPr>
                <p14:cNvContentPartPr/>
                <p14:nvPr/>
              </p14:nvContentPartPr>
              <p14:xfrm>
                <a:off x="5342744" y="2962706"/>
                <a:ext cx="7560" cy="1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95165C-9DE5-35E1-3BA6-4491162402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25104" y="2944706"/>
                  <a:ext cx="43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5BC033-4A49-4BA2-7491-3221840A97BA}"/>
                    </a:ext>
                  </a:extLst>
                </p14:cNvPr>
                <p14:cNvContentPartPr/>
                <p14:nvPr/>
              </p14:nvContentPartPr>
              <p14:xfrm>
                <a:off x="5249144" y="2954066"/>
                <a:ext cx="321480" cy="318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5BC033-4A49-4BA2-7491-3221840A97B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1504" y="2936426"/>
                  <a:ext cx="357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908589-7253-F423-A58D-EB5F0BFF6187}"/>
                    </a:ext>
                  </a:extLst>
                </p14:cNvPr>
                <p14:cNvContentPartPr/>
                <p14:nvPr/>
              </p14:nvContentPartPr>
              <p14:xfrm>
                <a:off x="5823344" y="3167546"/>
                <a:ext cx="98280" cy="404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908589-7253-F423-A58D-EB5F0BFF61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05344" y="3149546"/>
                  <a:ext cx="133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599DF8-D040-31AF-441F-16C8C711880B}"/>
                    </a:ext>
                  </a:extLst>
                </p14:cNvPr>
                <p14:cNvContentPartPr/>
                <p14:nvPr/>
              </p14:nvContentPartPr>
              <p14:xfrm>
                <a:off x="5718584" y="3360506"/>
                <a:ext cx="199440" cy="72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599DF8-D040-31AF-441F-16C8C71188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0584" y="3342506"/>
                  <a:ext cx="235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05D2AA-BC32-DD66-4DCF-4086660DB3CB}"/>
                    </a:ext>
                  </a:extLst>
                </p14:cNvPr>
                <p14:cNvContentPartPr/>
                <p14:nvPr/>
              </p14:nvContentPartPr>
              <p14:xfrm>
                <a:off x="5990744" y="3176546"/>
                <a:ext cx="115200" cy="245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05D2AA-BC32-DD66-4DCF-4086660DB3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3104" y="3158546"/>
                  <a:ext cx="150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70CDEA-63E7-9094-20F1-C0417CE11D4B}"/>
                    </a:ext>
                  </a:extLst>
                </p14:cNvPr>
                <p14:cNvContentPartPr/>
                <p14:nvPr/>
              </p14:nvContentPartPr>
              <p14:xfrm>
                <a:off x="6152744" y="3226946"/>
                <a:ext cx="180360" cy="174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70CDEA-63E7-9094-20F1-C0417CE11D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34744" y="3209306"/>
                  <a:ext cx="216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3DA31B-6F4F-8C10-4C7D-6D2B4AECC77D}"/>
                    </a:ext>
                  </a:extLst>
                </p14:cNvPr>
                <p14:cNvContentPartPr/>
                <p14:nvPr/>
              </p14:nvContentPartPr>
              <p14:xfrm>
                <a:off x="6317264" y="3130826"/>
                <a:ext cx="118080" cy="32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3DA31B-6F4F-8C10-4C7D-6D2B4AECC7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99264" y="3112826"/>
                  <a:ext cx="1537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1C5B7F-B025-A9EB-3B1D-9345822C292A}"/>
                    </a:ext>
                  </a:extLst>
                </p14:cNvPr>
                <p14:cNvContentPartPr/>
                <p14:nvPr/>
              </p14:nvContentPartPr>
              <p14:xfrm>
                <a:off x="6685544" y="3275546"/>
                <a:ext cx="173880" cy="18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1C5B7F-B025-A9EB-3B1D-9345822C29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67904" y="3257906"/>
                  <a:ext cx="20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ECAF39-ADAE-A0C2-835D-E1EBDD612A25}"/>
                    </a:ext>
                  </a:extLst>
                </p14:cNvPr>
                <p14:cNvContentPartPr/>
                <p14:nvPr/>
              </p14:nvContentPartPr>
              <p14:xfrm>
                <a:off x="6671144" y="3379946"/>
                <a:ext cx="196560" cy="13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ECAF39-ADAE-A0C2-835D-E1EBDD612A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53144" y="3361946"/>
                  <a:ext cx="232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C2FB84-225A-0C6F-DE69-8CA19EE29615}"/>
                    </a:ext>
                  </a:extLst>
                </p14:cNvPr>
                <p14:cNvContentPartPr/>
                <p14:nvPr/>
              </p14:nvContentPartPr>
              <p14:xfrm>
                <a:off x="6965624" y="3189146"/>
                <a:ext cx="218520" cy="259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C2FB84-225A-0C6F-DE69-8CA19EE296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47984" y="3171506"/>
                  <a:ext cx="254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8816E5E-04C0-26AC-F5DB-012E6B57A8E9}"/>
                    </a:ext>
                  </a:extLst>
                </p14:cNvPr>
                <p14:cNvContentPartPr/>
                <p14:nvPr/>
              </p14:nvContentPartPr>
              <p14:xfrm>
                <a:off x="7246784" y="2979266"/>
                <a:ext cx="201240" cy="177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8816E5E-04C0-26AC-F5DB-012E6B57A8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28784" y="2961626"/>
                  <a:ext cx="236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25E69D-E3B0-1011-0BEE-D70DDB2BA6A2}"/>
                    </a:ext>
                  </a:extLst>
                </p14:cNvPr>
                <p14:cNvContentPartPr/>
                <p14:nvPr/>
              </p14:nvContentPartPr>
              <p14:xfrm>
                <a:off x="5441384" y="3350426"/>
                <a:ext cx="40320" cy="180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25E69D-E3B0-1011-0BEE-D70DDB2BA6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3744" y="3332426"/>
                  <a:ext cx="75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5175C9-6D32-8DDB-FAF9-E0EEAF6D313C}"/>
                    </a:ext>
                  </a:extLst>
                </p14:cNvPr>
                <p14:cNvContentPartPr/>
                <p14:nvPr/>
              </p14:nvContentPartPr>
              <p14:xfrm>
                <a:off x="5269304" y="3284546"/>
                <a:ext cx="334440" cy="326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5175C9-6D32-8DDB-FAF9-E0EEAF6D31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51304" y="3266906"/>
                  <a:ext cx="37008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1ADACFA-2943-C5E5-FE49-D7212F52E723}"/>
              </a:ext>
            </a:extLst>
          </p:cNvPr>
          <p:cNvGrpSpPr/>
          <p:nvPr/>
        </p:nvGrpSpPr>
        <p:grpSpPr>
          <a:xfrm>
            <a:off x="4862504" y="3960986"/>
            <a:ext cx="3049560" cy="456840"/>
            <a:chOff x="4862504" y="3960986"/>
            <a:chExt cx="304956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B6841E2-57FB-6EDF-69FE-AABF75518274}"/>
                    </a:ext>
                  </a:extLst>
                </p14:cNvPr>
                <p14:cNvContentPartPr/>
                <p14:nvPr/>
              </p14:nvContentPartPr>
              <p14:xfrm>
                <a:off x="5420144" y="3960986"/>
                <a:ext cx="124920" cy="456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B6841E2-57FB-6EDF-69FE-AABF755182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02504" y="3942986"/>
                  <a:ext cx="160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B87D28-4A19-F00E-CB08-90CBCE905BC3}"/>
                    </a:ext>
                  </a:extLst>
                </p14:cNvPr>
                <p14:cNvContentPartPr/>
                <p14:nvPr/>
              </p14:nvContentPartPr>
              <p14:xfrm>
                <a:off x="5330504" y="4163666"/>
                <a:ext cx="203040" cy="69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B87D28-4A19-F00E-CB08-90CBCE905B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12504" y="4146026"/>
                  <a:ext cx="23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260BCA-7AF6-2554-04DD-A75E6C078A4B}"/>
                    </a:ext>
                  </a:extLst>
                </p14:cNvPr>
                <p14:cNvContentPartPr/>
                <p14:nvPr/>
              </p14:nvContentPartPr>
              <p14:xfrm>
                <a:off x="5672504" y="4037306"/>
                <a:ext cx="131760" cy="252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260BCA-7AF6-2554-04DD-A75E6C078A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4504" y="4019666"/>
                  <a:ext cx="167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8CFBFB-DFFA-A366-50FE-61F923BFDAF1}"/>
                    </a:ext>
                  </a:extLst>
                </p14:cNvPr>
                <p14:cNvContentPartPr/>
                <p14:nvPr/>
              </p14:nvContentPartPr>
              <p14:xfrm>
                <a:off x="5812544" y="4114346"/>
                <a:ext cx="170280" cy="177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8CFBFB-DFFA-A366-50FE-61F923BFDA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94904" y="4096706"/>
                  <a:ext cx="205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0FC557-C40A-04BA-F5A4-D650EFFFD7E4}"/>
                    </a:ext>
                  </a:extLst>
                </p14:cNvPr>
                <p14:cNvContentPartPr/>
                <p14:nvPr/>
              </p14:nvContentPartPr>
              <p14:xfrm>
                <a:off x="5957984" y="4026506"/>
                <a:ext cx="131760" cy="25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0FC557-C40A-04BA-F5A4-D650EFFFD7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40344" y="4008506"/>
                  <a:ext cx="167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F7F43E-5BFD-7C3F-9116-47A729396382}"/>
                    </a:ext>
                  </a:extLst>
                </p14:cNvPr>
                <p14:cNvContentPartPr/>
                <p14:nvPr/>
              </p14:nvContentPartPr>
              <p14:xfrm>
                <a:off x="6229424" y="4102826"/>
                <a:ext cx="193680" cy="34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F7F43E-5BFD-7C3F-9116-47A7293963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11424" y="4084826"/>
                  <a:ext cx="229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BF4306-9902-95A3-4D26-805569238576}"/>
                    </a:ext>
                  </a:extLst>
                </p14:cNvPr>
                <p14:cNvContentPartPr/>
                <p14:nvPr/>
              </p14:nvContentPartPr>
              <p14:xfrm>
                <a:off x="6247424" y="4191026"/>
                <a:ext cx="205200" cy="3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BF4306-9902-95A3-4D26-8055692385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9784" y="4173386"/>
                  <a:ext cx="240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5244A0-7F70-4200-960D-32FEA96B9B12}"/>
                    </a:ext>
                  </a:extLst>
                </p14:cNvPr>
                <p14:cNvContentPartPr/>
                <p14:nvPr/>
              </p14:nvContentPartPr>
              <p14:xfrm>
                <a:off x="6622904" y="4012826"/>
                <a:ext cx="205200" cy="158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5244A0-7F70-4200-960D-32FEA96B9B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04904" y="3995186"/>
                  <a:ext cx="24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A34663-2F9A-6F56-B60E-67E61DC6E754}"/>
                    </a:ext>
                  </a:extLst>
                </p14:cNvPr>
                <p14:cNvContentPartPr/>
                <p14:nvPr/>
              </p14:nvContentPartPr>
              <p14:xfrm>
                <a:off x="6717224" y="3984026"/>
                <a:ext cx="473760" cy="218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A34663-2F9A-6F56-B60E-67E61DC6E7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99584" y="3966026"/>
                  <a:ext cx="509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AB470E-5C9C-C9D1-642B-6EF0A67C275C}"/>
                    </a:ext>
                  </a:extLst>
                </p14:cNvPr>
                <p14:cNvContentPartPr/>
                <p14:nvPr/>
              </p14:nvContentPartPr>
              <p14:xfrm>
                <a:off x="7040504" y="3962426"/>
                <a:ext cx="106920" cy="182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AB470E-5C9C-C9D1-642B-6EF0A67C27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22864" y="3944786"/>
                  <a:ext cx="142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C9115F5-05B4-B73C-03C0-EEC24F5D82C3}"/>
                    </a:ext>
                  </a:extLst>
                </p14:cNvPr>
                <p14:cNvContentPartPr/>
                <p14:nvPr/>
              </p14:nvContentPartPr>
              <p14:xfrm>
                <a:off x="6771224" y="4121906"/>
                <a:ext cx="10440" cy="123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C9115F5-05B4-B73C-03C0-EEC24F5D82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53584" y="4104266"/>
                  <a:ext cx="46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E5B51B5-6D43-DEB2-C3A4-24475EA46786}"/>
                    </a:ext>
                  </a:extLst>
                </p14:cNvPr>
                <p14:cNvContentPartPr/>
                <p14:nvPr/>
              </p14:nvContentPartPr>
              <p14:xfrm>
                <a:off x="7321664" y="4039466"/>
                <a:ext cx="200520" cy="38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E5B51B5-6D43-DEB2-C3A4-24475EA467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03664" y="4021826"/>
                  <a:ext cx="236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0A5E16-6AF5-216D-FC97-E6BB39132AE6}"/>
                    </a:ext>
                  </a:extLst>
                </p14:cNvPr>
                <p14:cNvContentPartPr/>
                <p14:nvPr/>
              </p14:nvContentPartPr>
              <p14:xfrm>
                <a:off x="7652144" y="3968186"/>
                <a:ext cx="259920" cy="197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0A5E16-6AF5-216D-FC97-E6BB39132A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34144" y="3950546"/>
                  <a:ext cx="295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8A09E50-E45F-F6B7-695C-40A2C9421030}"/>
                    </a:ext>
                  </a:extLst>
                </p14:cNvPr>
                <p14:cNvContentPartPr/>
                <p14:nvPr/>
              </p14:nvContentPartPr>
              <p14:xfrm>
                <a:off x="4959704" y="4165106"/>
                <a:ext cx="157320" cy="155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8A09E50-E45F-F6B7-695C-40A2C94210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42064" y="4147466"/>
                  <a:ext cx="192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79DD28-C238-54CE-81EF-E1DE593FC88B}"/>
                    </a:ext>
                  </a:extLst>
                </p14:cNvPr>
                <p14:cNvContentPartPr/>
                <p14:nvPr/>
              </p14:nvContentPartPr>
              <p14:xfrm>
                <a:off x="4862504" y="4057466"/>
                <a:ext cx="369360" cy="347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79DD28-C238-54CE-81EF-E1DE593FC8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44864" y="4039466"/>
                  <a:ext cx="405000" cy="38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191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B803A-1A81-DE0A-F148-CB13C17C882A}"/>
              </a:ext>
            </a:extLst>
          </p:cNvPr>
          <p:cNvGrpSpPr/>
          <p:nvPr/>
        </p:nvGrpSpPr>
        <p:grpSpPr>
          <a:xfrm>
            <a:off x="5061584" y="1009346"/>
            <a:ext cx="1316880" cy="270360"/>
            <a:chOff x="5061584" y="1009346"/>
            <a:chExt cx="13168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E850DE-255B-65EF-65F7-448A08991B50}"/>
                    </a:ext>
                  </a:extLst>
                </p14:cNvPr>
                <p14:cNvContentPartPr/>
                <p14:nvPr/>
              </p14:nvContentPartPr>
              <p14:xfrm>
                <a:off x="6103424" y="1009346"/>
                <a:ext cx="236520" cy="12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E850DE-255B-65EF-65F7-448A08991B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5424" y="991346"/>
                  <a:ext cx="272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BC58DE-C377-F31B-91E0-14247CF3B4F0}"/>
                    </a:ext>
                  </a:extLst>
                </p14:cNvPr>
                <p14:cNvContentPartPr/>
                <p14:nvPr/>
              </p14:nvContentPartPr>
              <p14:xfrm>
                <a:off x="6135464" y="1240466"/>
                <a:ext cx="243000" cy="2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BC58DE-C377-F31B-91E0-14247CF3B4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7464" y="1222826"/>
                  <a:ext cx="27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A7253E-02E1-9C17-EC06-B5E825B0FE96}"/>
                    </a:ext>
                  </a:extLst>
                </p14:cNvPr>
                <p14:cNvContentPartPr/>
                <p14:nvPr/>
              </p14:nvContentPartPr>
              <p14:xfrm>
                <a:off x="5661344" y="1049666"/>
                <a:ext cx="229680" cy="229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A7253E-02E1-9C17-EC06-B5E825B0FE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3344" y="1032026"/>
                  <a:ext cx="265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7444BC-CDA1-F0D9-6A5A-DB9918F587E9}"/>
                    </a:ext>
                  </a:extLst>
                </p14:cNvPr>
                <p14:cNvContentPartPr/>
                <p14:nvPr/>
              </p14:nvContentPartPr>
              <p14:xfrm>
                <a:off x="5682584" y="1045706"/>
                <a:ext cx="233280" cy="213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7444BC-CDA1-F0D9-6A5A-DB9918F587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4944" y="1027706"/>
                  <a:ext cx="26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5D0EB4-8B5F-784A-FD92-DFCED8CB1F29}"/>
                    </a:ext>
                  </a:extLst>
                </p14:cNvPr>
                <p14:cNvContentPartPr/>
                <p14:nvPr/>
              </p14:nvContentPartPr>
              <p14:xfrm>
                <a:off x="5345984" y="1024826"/>
                <a:ext cx="179640" cy="114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5D0EB4-8B5F-784A-FD92-DFCED8CB1F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28344" y="1007186"/>
                  <a:ext cx="21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4D2CFD-E354-AB92-B8BF-B16C4748DB82}"/>
                    </a:ext>
                  </a:extLst>
                </p14:cNvPr>
                <p14:cNvContentPartPr/>
                <p14:nvPr/>
              </p14:nvContentPartPr>
              <p14:xfrm>
                <a:off x="5280104" y="1246226"/>
                <a:ext cx="245520" cy="4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4D2CFD-E354-AB92-B8BF-B16C4748D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62104" y="1228586"/>
                  <a:ext cx="281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9002F0-8FD7-90D0-B40B-3433C38DB2DA}"/>
                    </a:ext>
                  </a:extLst>
                </p14:cNvPr>
                <p14:cNvContentPartPr/>
                <p14:nvPr/>
              </p14:nvContentPartPr>
              <p14:xfrm>
                <a:off x="5061584" y="1059386"/>
                <a:ext cx="38160" cy="22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9002F0-8FD7-90D0-B40B-3433C38DB2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43944" y="1041386"/>
                  <a:ext cx="73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92CDA4-9FE7-9B62-F10C-5651A80FCB6D}"/>
              </a:ext>
            </a:extLst>
          </p:cNvPr>
          <p:cNvGrpSpPr/>
          <p:nvPr/>
        </p:nvGrpSpPr>
        <p:grpSpPr>
          <a:xfrm>
            <a:off x="6630104" y="978026"/>
            <a:ext cx="218160" cy="241200"/>
            <a:chOff x="6630104" y="978026"/>
            <a:chExt cx="21816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4C4A0E-4542-241D-037D-B2BF3E8BE793}"/>
                    </a:ext>
                  </a:extLst>
                </p14:cNvPr>
                <p14:cNvContentPartPr/>
                <p14:nvPr/>
              </p14:nvContentPartPr>
              <p14:xfrm>
                <a:off x="6685184" y="978026"/>
                <a:ext cx="72000" cy="1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4C4A0E-4542-241D-037D-B2BF3E8BE7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7184" y="960386"/>
                  <a:ext cx="107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31DD2F-1AF2-E138-5060-0BE2F2114302}"/>
                    </a:ext>
                  </a:extLst>
                </p14:cNvPr>
                <p14:cNvContentPartPr/>
                <p14:nvPr/>
              </p14:nvContentPartPr>
              <p14:xfrm>
                <a:off x="6630104" y="995306"/>
                <a:ext cx="218160" cy="223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31DD2F-1AF2-E138-5060-0BE2F21143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2104" y="977306"/>
                  <a:ext cx="25380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1CB79A-046E-CA90-0032-92C4A16FF3A6}"/>
              </a:ext>
            </a:extLst>
          </p:cNvPr>
          <p:cNvGrpSpPr/>
          <p:nvPr/>
        </p:nvGrpSpPr>
        <p:grpSpPr>
          <a:xfrm>
            <a:off x="1282664" y="842306"/>
            <a:ext cx="3080880" cy="3503520"/>
            <a:chOff x="1282664" y="842306"/>
            <a:chExt cx="3080880" cy="35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F2A9A3-D72C-B563-0935-CB301F914FB2}"/>
                    </a:ext>
                  </a:extLst>
                </p14:cNvPr>
                <p14:cNvContentPartPr/>
                <p14:nvPr/>
              </p14:nvContentPartPr>
              <p14:xfrm>
                <a:off x="1805024" y="842306"/>
                <a:ext cx="167040" cy="414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F2A9A3-D72C-B563-0935-CB301F914F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7024" y="824666"/>
                  <a:ext cx="202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F86F8C-8B3D-EFB3-8FB8-77CD566E6B62}"/>
                    </a:ext>
                  </a:extLst>
                </p14:cNvPr>
                <p14:cNvContentPartPr/>
                <p14:nvPr/>
              </p14:nvContentPartPr>
              <p14:xfrm>
                <a:off x="1751384" y="1077386"/>
                <a:ext cx="208080" cy="126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F86F8C-8B3D-EFB3-8FB8-77CD566E6B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33744" y="1059386"/>
                  <a:ext cx="243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0E1E34-CD5C-CDF3-23D7-6840BC7E7EE0}"/>
                    </a:ext>
                  </a:extLst>
                </p14:cNvPr>
                <p14:cNvContentPartPr/>
                <p14:nvPr/>
              </p14:nvContentPartPr>
              <p14:xfrm>
                <a:off x="2032904" y="891266"/>
                <a:ext cx="125640" cy="291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0E1E34-CD5C-CDF3-23D7-6840BC7E7E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5264" y="873626"/>
                  <a:ext cx="161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01B424-C51A-19A1-F05A-0448BD2BB626}"/>
                    </a:ext>
                  </a:extLst>
                </p14:cNvPr>
                <p14:cNvContentPartPr/>
                <p14:nvPr/>
              </p14:nvContentPartPr>
              <p14:xfrm>
                <a:off x="2107064" y="990626"/>
                <a:ext cx="163440" cy="193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01B424-C51A-19A1-F05A-0448BD2BB6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9064" y="972626"/>
                  <a:ext cx="19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AAD6FB-3B96-4801-E5D4-6B0A01F3A470}"/>
                    </a:ext>
                  </a:extLst>
                </p14:cNvPr>
                <p14:cNvContentPartPr/>
                <p14:nvPr/>
              </p14:nvContentPartPr>
              <p14:xfrm>
                <a:off x="2277344" y="893426"/>
                <a:ext cx="97560" cy="299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AAD6FB-3B96-4801-E5D4-6B0A01F3A4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59344" y="875426"/>
                  <a:ext cx="133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431EE9-D3F7-5928-C78A-D40A08656908}"/>
                    </a:ext>
                  </a:extLst>
                </p14:cNvPr>
                <p14:cNvContentPartPr/>
                <p14:nvPr/>
              </p14:nvContentPartPr>
              <p14:xfrm>
                <a:off x="2564624" y="1025906"/>
                <a:ext cx="145800" cy="2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431EE9-D3F7-5928-C78A-D40A086569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46984" y="1007906"/>
                  <a:ext cx="181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1A300C-80AB-6903-4CC9-633322C74061}"/>
                    </a:ext>
                  </a:extLst>
                </p14:cNvPr>
                <p14:cNvContentPartPr/>
                <p14:nvPr/>
              </p14:nvContentPartPr>
              <p14:xfrm>
                <a:off x="2603144" y="1097546"/>
                <a:ext cx="120240" cy="2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1A300C-80AB-6903-4CC9-633322C740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5144" y="1079906"/>
                  <a:ext cx="155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AC0FE-8EBE-EE8B-8401-79F427A0A7E6}"/>
                    </a:ext>
                  </a:extLst>
                </p14:cNvPr>
                <p14:cNvContentPartPr/>
                <p14:nvPr/>
              </p14:nvContentPartPr>
              <p14:xfrm>
                <a:off x="2912384" y="1021226"/>
                <a:ext cx="167040" cy="7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AC0FE-8EBE-EE8B-8401-79F427A0A7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94744" y="1003226"/>
                  <a:ext cx="202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3218BB-CE69-3B0E-8671-1E6E2DEC002E}"/>
                    </a:ext>
                  </a:extLst>
                </p14:cNvPr>
                <p14:cNvContentPartPr/>
                <p14:nvPr/>
              </p14:nvContentPartPr>
              <p14:xfrm>
                <a:off x="3021464" y="981626"/>
                <a:ext cx="267840" cy="23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3218BB-CE69-3B0E-8671-1E6E2DEC00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03464" y="963986"/>
                  <a:ext cx="303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AD4D5E-CE93-BDCB-12EF-85F9F01D0044}"/>
                    </a:ext>
                  </a:extLst>
                </p14:cNvPr>
                <p14:cNvContentPartPr/>
                <p14:nvPr/>
              </p14:nvContentPartPr>
              <p14:xfrm>
                <a:off x="3165464" y="1011146"/>
                <a:ext cx="127080" cy="204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AD4D5E-CE93-BDCB-12EF-85F9F01D00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47464" y="993506"/>
                  <a:ext cx="162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436BB5-1280-D197-658A-E3413D524E9D}"/>
                    </a:ext>
                  </a:extLst>
                </p14:cNvPr>
                <p14:cNvContentPartPr/>
                <p14:nvPr/>
              </p14:nvContentPartPr>
              <p14:xfrm>
                <a:off x="3356264" y="1114826"/>
                <a:ext cx="72000" cy="9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436BB5-1280-D197-658A-E3413D524E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38264" y="1096826"/>
                  <a:ext cx="107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563874-9167-9B21-3641-15778E78B5C7}"/>
                    </a:ext>
                  </a:extLst>
                </p14:cNvPr>
                <p14:cNvContentPartPr/>
                <p14:nvPr/>
              </p14:nvContentPartPr>
              <p14:xfrm>
                <a:off x="3582704" y="1041386"/>
                <a:ext cx="218160" cy="18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563874-9167-9B21-3641-15778E78B5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64704" y="1023746"/>
                  <a:ext cx="253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25EADF-70B1-ED76-C143-CF09322F0941}"/>
                    </a:ext>
                  </a:extLst>
                </p14:cNvPr>
                <p14:cNvContentPartPr/>
                <p14:nvPr/>
              </p14:nvContentPartPr>
              <p14:xfrm>
                <a:off x="3346904" y="1102586"/>
                <a:ext cx="107280" cy="7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25EADF-70B1-ED76-C143-CF09322F09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28904" y="1084586"/>
                  <a:ext cx="142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1EE0EB-6796-7CBC-F187-80A133644AE0}"/>
                    </a:ext>
                  </a:extLst>
                </p14:cNvPr>
                <p14:cNvContentPartPr/>
                <p14:nvPr/>
              </p14:nvContentPartPr>
              <p14:xfrm>
                <a:off x="4363184" y="1028066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1EE0EB-6796-7CBC-F187-80A133644A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45544" y="10100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E859B9-2827-DAB8-82C0-36DCA0692DF6}"/>
                    </a:ext>
                  </a:extLst>
                </p14:cNvPr>
                <p14:cNvContentPartPr/>
                <p14:nvPr/>
              </p14:nvContentPartPr>
              <p14:xfrm>
                <a:off x="4241504" y="1202666"/>
                <a:ext cx="95040" cy="11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E859B9-2827-DAB8-82C0-36DCA0692DF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3864" y="1184666"/>
                  <a:ext cx="13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C174EF-78B2-EC58-9E96-38001689D3B5}"/>
                    </a:ext>
                  </a:extLst>
                </p14:cNvPr>
                <p14:cNvContentPartPr/>
                <p14:nvPr/>
              </p14:nvContentPartPr>
              <p14:xfrm>
                <a:off x="1635464" y="1364306"/>
                <a:ext cx="162360" cy="226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C174EF-78B2-EC58-9E96-38001689D3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7824" y="1346306"/>
                  <a:ext cx="198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5E400F-611D-672B-DEE5-4AB76F65CAD3}"/>
                    </a:ext>
                  </a:extLst>
                </p14:cNvPr>
                <p14:cNvContentPartPr/>
                <p14:nvPr/>
              </p14:nvContentPartPr>
              <p14:xfrm>
                <a:off x="1596224" y="1375466"/>
                <a:ext cx="180360" cy="18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5E400F-611D-672B-DEE5-4AB76F65CA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78584" y="1357826"/>
                  <a:ext cx="21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263C07-6480-7652-AB31-3345714A665E}"/>
                    </a:ext>
                  </a:extLst>
                </p14:cNvPr>
                <p14:cNvContentPartPr/>
                <p14:nvPr/>
              </p14:nvContentPartPr>
              <p14:xfrm>
                <a:off x="1282664" y="1808906"/>
                <a:ext cx="299880" cy="2482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263C07-6480-7652-AB31-3345714A66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5024" y="1791266"/>
                  <a:ext cx="335520" cy="25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B632E9-63F2-2B02-4D3B-222FAFBC9773}"/>
                    </a:ext>
                  </a:extLst>
                </p14:cNvPr>
                <p14:cNvContentPartPr/>
                <p14:nvPr/>
              </p14:nvContentPartPr>
              <p14:xfrm>
                <a:off x="1623584" y="1989266"/>
                <a:ext cx="153720" cy="213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B632E9-63F2-2B02-4D3B-222FAFBC97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05584" y="1971626"/>
                  <a:ext cx="189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F2B287-BF49-44AB-C10C-11BD4C3F3303}"/>
                    </a:ext>
                  </a:extLst>
                </p14:cNvPr>
                <p14:cNvContentPartPr/>
                <p14:nvPr/>
              </p14:nvContentPartPr>
              <p14:xfrm>
                <a:off x="1782704" y="1995386"/>
                <a:ext cx="468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F2B287-BF49-44AB-C10C-11BD4C3F33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4704" y="1977746"/>
                  <a:ext cx="40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F482FB-E777-8E4D-1009-735C689D91BB}"/>
                    </a:ext>
                  </a:extLst>
                </p14:cNvPr>
                <p14:cNvContentPartPr/>
                <p14:nvPr/>
              </p14:nvContentPartPr>
              <p14:xfrm>
                <a:off x="1667144" y="1968026"/>
                <a:ext cx="47520" cy="299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F482FB-E777-8E4D-1009-735C689D91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49504" y="1950026"/>
                  <a:ext cx="83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DA0154-7A00-A3A0-F40D-24FE01B0B8B2}"/>
                    </a:ext>
                  </a:extLst>
                </p14:cNvPr>
                <p14:cNvContentPartPr/>
                <p14:nvPr/>
              </p14:nvContentPartPr>
              <p14:xfrm>
                <a:off x="1617464" y="2566706"/>
                <a:ext cx="187920" cy="182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DA0154-7A00-A3A0-F40D-24FE01B0B8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99464" y="2549066"/>
                  <a:ext cx="22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4A1501-49F4-9390-B81F-5B1A7F6302C0}"/>
                    </a:ext>
                  </a:extLst>
                </p14:cNvPr>
                <p14:cNvContentPartPr/>
                <p14:nvPr/>
              </p14:nvContentPartPr>
              <p14:xfrm>
                <a:off x="1671464" y="3003746"/>
                <a:ext cx="153360" cy="217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4A1501-49F4-9390-B81F-5B1A7F6302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53464" y="2986106"/>
                  <a:ext cx="189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64F482-63FC-F94B-A8B2-1E654F5DD5EB}"/>
                    </a:ext>
                  </a:extLst>
                </p14:cNvPr>
                <p14:cNvContentPartPr/>
                <p14:nvPr/>
              </p14:nvContentPartPr>
              <p14:xfrm>
                <a:off x="1714304" y="3512066"/>
                <a:ext cx="73080" cy="35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64F482-63FC-F94B-A8B2-1E654F5DD5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96664" y="3494066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CA6D9C-A0CA-59A1-48B3-99254E118DCB}"/>
                    </a:ext>
                  </a:extLst>
                </p14:cNvPr>
                <p14:cNvContentPartPr/>
                <p14:nvPr/>
              </p14:nvContentPartPr>
              <p14:xfrm>
                <a:off x="1757144" y="3526106"/>
                <a:ext cx="72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CA6D9C-A0CA-59A1-48B3-99254E118D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9144" y="3508106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076D4B-80E9-124F-1EEC-C224023769E6}"/>
                    </a:ext>
                  </a:extLst>
                </p14:cNvPr>
                <p14:cNvContentPartPr/>
                <p14:nvPr/>
              </p14:nvContentPartPr>
              <p14:xfrm>
                <a:off x="1644464" y="3427466"/>
                <a:ext cx="155880" cy="199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076D4B-80E9-124F-1EEC-C224023769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26464" y="3409826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A0FB16-F6B5-5441-18BE-F642A2F865C8}"/>
                    </a:ext>
                  </a:extLst>
                </p14:cNvPr>
                <p14:cNvContentPartPr/>
                <p14:nvPr/>
              </p14:nvContentPartPr>
              <p14:xfrm>
                <a:off x="1762904" y="3478586"/>
                <a:ext cx="32400" cy="277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A0FB16-F6B5-5441-18BE-F642A2F865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4904" y="3460946"/>
                  <a:ext cx="68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4B2D6A-86BC-3648-18D0-42686D847BA4}"/>
                    </a:ext>
                  </a:extLst>
                </p14:cNvPr>
                <p14:cNvContentPartPr/>
                <p14:nvPr/>
              </p14:nvContentPartPr>
              <p14:xfrm>
                <a:off x="1690544" y="3573626"/>
                <a:ext cx="160200" cy="38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4B2D6A-86BC-3648-18D0-42686D847B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72904" y="3555986"/>
                  <a:ext cx="195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423655-6759-9021-FBFE-F4A73FE3296E}"/>
                    </a:ext>
                  </a:extLst>
                </p14:cNvPr>
                <p14:cNvContentPartPr/>
                <p14:nvPr/>
              </p14:nvContentPartPr>
              <p14:xfrm>
                <a:off x="1714304" y="3925706"/>
                <a:ext cx="113040" cy="65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423655-6759-9021-FBFE-F4A73FE329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96664" y="3907706"/>
                  <a:ext cx="148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BEAAF3F-6208-15C1-5802-7B13D42E23AA}"/>
                    </a:ext>
                  </a:extLst>
                </p14:cNvPr>
                <p14:cNvContentPartPr/>
                <p14:nvPr/>
              </p14:nvContentPartPr>
              <p14:xfrm>
                <a:off x="1741304" y="3968546"/>
                <a:ext cx="155880" cy="181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BEAAF3F-6208-15C1-5802-7B13D42E23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3664" y="3950906"/>
                  <a:ext cx="191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B7F7BD-B5E6-01D1-6562-9A4B9150AD72}"/>
                    </a:ext>
                  </a:extLst>
                </p14:cNvPr>
                <p14:cNvContentPartPr/>
                <p14:nvPr/>
              </p14:nvContentPartPr>
              <p14:xfrm>
                <a:off x="1554464" y="1763546"/>
                <a:ext cx="653760" cy="2568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B7F7BD-B5E6-01D1-6562-9A4B9150AD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6464" y="1745906"/>
                  <a:ext cx="689400" cy="26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90BA4D-17E9-E8F8-0A5B-CD9FC60AA9BC}"/>
                    </a:ext>
                  </a:extLst>
                </p14:cNvPr>
                <p14:cNvContentPartPr/>
                <p14:nvPr/>
              </p14:nvContentPartPr>
              <p14:xfrm>
                <a:off x="3703664" y="1736906"/>
                <a:ext cx="515520" cy="2608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90BA4D-17E9-E8F8-0A5B-CD9FC60AA9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6024" y="1719266"/>
                  <a:ext cx="551160" cy="26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B41C0D-B98B-C7C6-D319-A54E56905247}"/>
                    </a:ext>
                  </a:extLst>
                </p14:cNvPr>
                <p14:cNvContentPartPr/>
                <p14:nvPr/>
              </p14:nvContentPartPr>
              <p14:xfrm>
                <a:off x="3476504" y="1390586"/>
                <a:ext cx="23040" cy="263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B41C0D-B98B-C7C6-D319-A54E569052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8864" y="1372946"/>
                  <a:ext cx="58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F8015E-48DB-EDAD-2ABC-5A9194B4ECA1}"/>
                    </a:ext>
                  </a:extLst>
                </p14:cNvPr>
                <p14:cNvContentPartPr/>
                <p14:nvPr/>
              </p14:nvContentPartPr>
              <p14:xfrm>
                <a:off x="3436544" y="1368986"/>
                <a:ext cx="208080" cy="42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F8015E-48DB-EDAD-2ABC-5A9194B4EC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18904" y="1351346"/>
                  <a:ext cx="24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7B4EAB-FAD1-B439-A77B-AF48D160BAEC}"/>
                    </a:ext>
                  </a:extLst>
                </p14:cNvPr>
                <p14:cNvContentPartPr/>
                <p14:nvPr/>
              </p14:nvContentPartPr>
              <p14:xfrm>
                <a:off x="3393344" y="1477346"/>
                <a:ext cx="360360" cy="89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7B4EAB-FAD1-B439-A77B-AF48D160BA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75704" y="1459706"/>
                  <a:ext cx="39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966FAB-6912-C0D4-18B5-9A0787A1987A}"/>
                    </a:ext>
                  </a:extLst>
                </p14:cNvPr>
                <p14:cNvContentPartPr/>
                <p14:nvPr/>
              </p14:nvContentPartPr>
              <p14:xfrm>
                <a:off x="3783944" y="1474466"/>
                <a:ext cx="83160" cy="9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966FAB-6912-C0D4-18B5-9A0787A19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65944" y="1456466"/>
                  <a:ext cx="118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E68769-B6FA-A9A5-2E24-9223555EF221}"/>
                    </a:ext>
                  </a:extLst>
                </p14:cNvPr>
                <p14:cNvContentPartPr/>
                <p14:nvPr/>
              </p14:nvContentPartPr>
              <p14:xfrm>
                <a:off x="3794744" y="1452146"/>
                <a:ext cx="64800" cy="154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E68769-B6FA-A9A5-2E24-9223555EF2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76744" y="1434146"/>
                  <a:ext cx="100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CEB1AB2-679E-7977-9A2B-9AAEEFEA2589}"/>
                    </a:ext>
                  </a:extLst>
                </p14:cNvPr>
                <p14:cNvContentPartPr/>
                <p14:nvPr/>
              </p14:nvContentPartPr>
              <p14:xfrm>
                <a:off x="3624104" y="1393466"/>
                <a:ext cx="322560" cy="184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CEB1AB2-679E-7977-9A2B-9AAEEFEA25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6464" y="1375826"/>
                  <a:ext cx="358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B379B4-91CE-2C55-B592-77D2EF3FC4AF}"/>
                    </a:ext>
                  </a:extLst>
                </p14:cNvPr>
                <p14:cNvContentPartPr/>
                <p14:nvPr/>
              </p14:nvContentPartPr>
              <p14:xfrm>
                <a:off x="3689624" y="1932746"/>
                <a:ext cx="8280" cy="228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B379B4-91CE-2C55-B592-77D2EF3FC4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71984" y="1914746"/>
                  <a:ext cx="43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158A1B-E616-563C-3347-0C8A8CB9C3A2}"/>
                    </a:ext>
                  </a:extLst>
                </p14:cNvPr>
                <p14:cNvContentPartPr/>
                <p14:nvPr/>
              </p14:nvContentPartPr>
              <p14:xfrm>
                <a:off x="3670904" y="2396426"/>
                <a:ext cx="143640" cy="58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158A1B-E616-563C-3347-0C8A8CB9C3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53264" y="2378426"/>
                  <a:ext cx="17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1E13A9-2142-AA45-34FC-C8CC84C24C17}"/>
                    </a:ext>
                  </a:extLst>
                </p14:cNvPr>
                <p14:cNvContentPartPr/>
                <p14:nvPr/>
              </p14:nvContentPartPr>
              <p14:xfrm>
                <a:off x="3619064" y="2433506"/>
                <a:ext cx="222840" cy="244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1E13A9-2142-AA45-34FC-C8CC84C24C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01064" y="2415866"/>
                  <a:ext cx="258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D3A208-A35B-5776-3EF2-2AF3CE7D2C35}"/>
                    </a:ext>
                  </a:extLst>
                </p14:cNvPr>
                <p14:cNvContentPartPr/>
                <p14:nvPr/>
              </p14:nvContentPartPr>
              <p14:xfrm>
                <a:off x="3609704" y="2960186"/>
                <a:ext cx="169920" cy="271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D3A208-A35B-5776-3EF2-2AF3CE7D2C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92064" y="2942546"/>
                  <a:ext cx="205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1057A6-7325-825A-C393-20125643DAAA}"/>
                    </a:ext>
                  </a:extLst>
                </p14:cNvPr>
                <p14:cNvContentPartPr/>
                <p14:nvPr/>
              </p14:nvContentPartPr>
              <p14:xfrm>
                <a:off x="3354824" y="1738346"/>
                <a:ext cx="563400" cy="249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1057A6-7325-825A-C393-20125643DA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6824" y="1720346"/>
                  <a:ext cx="599040" cy="25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B9C6A52-5933-5965-94FA-B22029485071}"/>
                    </a:ext>
                  </a:extLst>
                </p14:cNvPr>
                <p14:cNvContentPartPr/>
                <p14:nvPr/>
              </p14:nvContentPartPr>
              <p14:xfrm>
                <a:off x="3935864" y="4223426"/>
                <a:ext cx="73800" cy="10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B9C6A52-5933-5965-94FA-B220294850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18224" y="4205426"/>
                  <a:ext cx="109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7D4093-4F4C-FB97-61AE-746B0DB5B40B}"/>
                    </a:ext>
                  </a:extLst>
                </p14:cNvPr>
                <p14:cNvContentPartPr/>
                <p14:nvPr/>
              </p14:nvContentPartPr>
              <p14:xfrm>
                <a:off x="3742904" y="3379946"/>
                <a:ext cx="15840" cy="209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7D4093-4F4C-FB97-61AE-746B0DB5B4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4904" y="3361946"/>
                  <a:ext cx="51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303FDB-5D37-DBEE-417B-A927CB853A59}"/>
                    </a:ext>
                  </a:extLst>
                </p14:cNvPr>
                <p14:cNvContentPartPr/>
                <p14:nvPr/>
              </p14:nvContentPartPr>
              <p14:xfrm>
                <a:off x="3792224" y="3418826"/>
                <a:ext cx="167400" cy="194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303FDB-5D37-DBEE-417B-A927CB853A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4224" y="3400826"/>
                  <a:ext cx="203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BED1EC-218B-5C72-A215-AAD114B24202}"/>
                    </a:ext>
                  </a:extLst>
                </p14:cNvPr>
                <p14:cNvContentPartPr/>
                <p14:nvPr/>
              </p14:nvContentPartPr>
              <p14:xfrm>
                <a:off x="3672704" y="3815546"/>
                <a:ext cx="4680" cy="21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BED1EC-218B-5C72-A215-AAD114B242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55064" y="3797546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DD5565-2E20-D855-AB25-208664540982}"/>
                    </a:ext>
                  </a:extLst>
                </p14:cNvPr>
                <p14:cNvContentPartPr/>
                <p14:nvPr/>
              </p14:nvContentPartPr>
              <p14:xfrm>
                <a:off x="3772424" y="3801146"/>
                <a:ext cx="74880" cy="260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DD5565-2E20-D855-AB25-2086645409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54424" y="3783146"/>
                  <a:ext cx="110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D062E2-2EE1-8999-7C8D-4A63A264B9A7}"/>
                    </a:ext>
                  </a:extLst>
                </p14:cNvPr>
                <p14:cNvContentPartPr/>
                <p14:nvPr/>
              </p14:nvContentPartPr>
              <p14:xfrm>
                <a:off x="3778544" y="3898706"/>
                <a:ext cx="114480" cy="49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D062E2-2EE1-8999-7C8D-4A63A264B9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60904" y="3880706"/>
                  <a:ext cx="150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E97B2-B507-832C-AE88-C8A16301BE06}"/>
                    </a:ext>
                  </a:extLst>
                </p14:cNvPr>
                <p14:cNvContentPartPr/>
                <p14:nvPr/>
              </p14:nvContentPartPr>
              <p14:xfrm>
                <a:off x="1918064" y="1967306"/>
                <a:ext cx="1630800" cy="73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E97B2-B507-832C-AE88-C8A16301BE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0424" y="1949666"/>
                  <a:ext cx="166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B5BC38-8914-FBB2-1B2E-4AAD554E853B}"/>
                    </a:ext>
                  </a:extLst>
                </p14:cNvPr>
                <p14:cNvContentPartPr/>
                <p14:nvPr/>
              </p14:nvContentPartPr>
              <p14:xfrm>
                <a:off x="2087984" y="2512706"/>
                <a:ext cx="1311120" cy="56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B5BC38-8914-FBB2-1B2E-4AAD554E85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70344" y="2495066"/>
                  <a:ext cx="1346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0F967D-0CC3-7672-03FC-2E808E27D2FA}"/>
                    </a:ext>
                  </a:extLst>
                </p14:cNvPr>
                <p14:cNvContentPartPr/>
                <p14:nvPr/>
              </p14:nvContentPartPr>
              <p14:xfrm>
                <a:off x="2169704" y="3069986"/>
                <a:ext cx="1169640" cy="44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0F967D-0CC3-7672-03FC-2E808E27D2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1704" y="3051986"/>
                  <a:ext cx="1205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2D4124-5424-7FDB-6E08-59ECD575E613}"/>
                    </a:ext>
                  </a:extLst>
                </p14:cNvPr>
                <p14:cNvContentPartPr/>
                <p14:nvPr/>
              </p14:nvContentPartPr>
              <p14:xfrm>
                <a:off x="2225864" y="3490466"/>
                <a:ext cx="1271160" cy="140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2D4124-5424-7FDB-6E08-59ECD575E6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08224" y="3472826"/>
                  <a:ext cx="1306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76ACA1-9C75-3F72-7A8D-E55CF25175A5}"/>
                    </a:ext>
                  </a:extLst>
                </p14:cNvPr>
                <p14:cNvContentPartPr/>
                <p14:nvPr/>
              </p14:nvContentPartPr>
              <p14:xfrm>
                <a:off x="2090144" y="3934346"/>
                <a:ext cx="1490400" cy="144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76ACA1-9C75-3F72-7A8D-E55CF25175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72504" y="3916706"/>
                  <a:ext cx="1526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23308C-1685-E14F-0FD8-0E6D0E552E4F}"/>
                    </a:ext>
                  </a:extLst>
                </p14:cNvPr>
                <p14:cNvContentPartPr/>
                <p14:nvPr/>
              </p14:nvContentPartPr>
              <p14:xfrm>
                <a:off x="2806904" y="3887906"/>
                <a:ext cx="201960" cy="317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23308C-1685-E14F-0FD8-0E6D0E552E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88904" y="3869906"/>
                  <a:ext cx="237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76D0039-690D-15DE-1AEC-0D5EE0F9F5E8}"/>
                    </a:ext>
                  </a:extLst>
                </p14:cNvPr>
                <p14:cNvContentPartPr/>
                <p14:nvPr/>
              </p14:nvContentPartPr>
              <p14:xfrm>
                <a:off x="2856224" y="3432866"/>
                <a:ext cx="147960" cy="29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76D0039-690D-15DE-1AEC-0D5EE0F9F5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38224" y="3415226"/>
                  <a:ext cx="183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BDAD21-4A5F-6A63-33E0-58066C769E34}"/>
                    </a:ext>
                  </a:extLst>
                </p14:cNvPr>
                <p14:cNvContentPartPr/>
                <p14:nvPr/>
              </p14:nvContentPartPr>
              <p14:xfrm>
                <a:off x="2641304" y="2906546"/>
                <a:ext cx="169920" cy="28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BDAD21-4A5F-6A63-33E0-58066C769E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23664" y="2888546"/>
                  <a:ext cx="205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CDF29D-76A3-843E-7591-5FC6F88207E8}"/>
                    </a:ext>
                  </a:extLst>
                </p14:cNvPr>
                <p14:cNvContentPartPr/>
                <p14:nvPr/>
              </p14:nvContentPartPr>
              <p14:xfrm>
                <a:off x="2555624" y="2449706"/>
                <a:ext cx="206640" cy="263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CDF29D-76A3-843E-7591-5FC6F88207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37984" y="2432066"/>
                  <a:ext cx="242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2D3A5E-14F4-4A5F-52F5-C78EB5757D34}"/>
                    </a:ext>
                  </a:extLst>
                </p14:cNvPr>
                <p14:cNvContentPartPr/>
                <p14:nvPr/>
              </p14:nvContentPartPr>
              <p14:xfrm>
                <a:off x="2583704" y="1911146"/>
                <a:ext cx="187920" cy="241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2D3A5E-14F4-4A5F-52F5-C78EB5757D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66064" y="1893146"/>
                  <a:ext cx="223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CF15DF-868E-E599-5B77-19676479C72D}"/>
              </a:ext>
            </a:extLst>
          </p:cNvPr>
          <p:cNvGrpSpPr/>
          <p:nvPr/>
        </p:nvGrpSpPr>
        <p:grpSpPr>
          <a:xfrm>
            <a:off x="5598344" y="1815026"/>
            <a:ext cx="653400" cy="631440"/>
            <a:chOff x="5598344" y="1815026"/>
            <a:chExt cx="653400" cy="63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2AF9429-315A-5FFB-A8B3-3FDFB5FD0578}"/>
                    </a:ext>
                  </a:extLst>
                </p14:cNvPr>
                <p14:cNvContentPartPr/>
                <p14:nvPr/>
              </p14:nvContentPartPr>
              <p14:xfrm>
                <a:off x="5750264" y="1815026"/>
                <a:ext cx="90720" cy="631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2AF9429-315A-5FFB-A8B3-3FDFB5FD05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32624" y="1797386"/>
                  <a:ext cx="1263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5DE090-90C2-D284-A74A-B22538F5AE7F}"/>
                    </a:ext>
                  </a:extLst>
                </p14:cNvPr>
                <p14:cNvContentPartPr/>
                <p14:nvPr/>
              </p14:nvContentPartPr>
              <p14:xfrm>
                <a:off x="5598344" y="2150546"/>
                <a:ext cx="154800" cy="35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5DE090-90C2-D284-A74A-B22538F5AE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80704" y="2132546"/>
                  <a:ext cx="190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D0D096-5EC0-D827-CA07-3A2E41BC02AF}"/>
                    </a:ext>
                  </a:extLst>
                </p14:cNvPr>
                <p14:cNvContentPartPr/>
                <p14:nvPr/>
              </p14:nvContentPartPr>
              <p14:xfrm>
                <a:off x="5929184" y="1983506"/>
                <a:ext cx="102600" cy="177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D0D096-5EC0-D827-CA07-3A2E41BC02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11184" y="1965866"/>
                  <a:ext cx="138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1C4662-C388-FFA2-6049-37B084D43690}"/>
                    </a:ext>
                  </a:extLst>
                </p14:cNvPr>
                <p14:cNvContentPartPr/>
                <p14:nvPr/>
              </p14:nvContentPartPr>
              <p14:xfrm>
                <a:off x="6024224" y="2036786"/>
                <a:ext cx="162000" cy="146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1C4662-C388-FFA2-6049-37B084D436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06224" y="2018786"/>
                  <a:ext cx="197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2E028B-0536-8B59-E814-091B02D06E29}"/>
                    </a:ext>
                  </a:extLst>
                </p14:cNvPr>
                <p14:cNvContentPartPr/>
                <p14:nvPr/>
              </p14:nvContentPartPr>
              <p14:xfrm>
                <a:off x="6191984" y="1968026"/>
                <a:ext cx="59760" cy="267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2E028B-0536-8B59-E814-091B02D06E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73984" y="1950026"/>
                  <a:ext cx="9540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E999D5D-5D8F-2DAC-2DA5-DE99D862B450}"/>
              </a:ext>
            </a:extLst>
          </p:cNvPr>
          <p:cNvGrpSpPr/>
          <p:nvPr/>
        </p:nvGrpSpPr>
        <p:grpSpPr>
          <a:xfrm>
            <a:off x="6474224" y="1733306"/>
            <a:ext cx="954720" cy="492840"/>
            <a:chOff x="6474224" y="1733306"/>
            <a:chExt cx="95472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0F8A32-277F-DA11-4870-BEE2453B621C}"/>
                    </a:ext>
                  </a:extLst>
                </p14:cNvPr>
                <p14:cNvContentPartPr/>
                <p14:nvPr/>
              </p14:nvContentPartPr>
              <p14:xfrm>
                <a:off x="6474224" y="2034626"/>
                <a:ext cx="231480" cy="33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0F8A32-277F-DA11-4870-BEE2453B62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56224" y="2016626"/>
                  <a:ext cx="267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9D5C64-433B-90A9-BFDA-1EDF4E87FE11}"/>
                    </a:ext>
                  </a:extLst>
                </p14:cNvPr>
                <p14:cNvContentPartPr/>
                <p14:nvPr/>
              </p14:nvContentPartPr>
              <p14:xfrm>
                <a:off x="6540464" y="1973786"/>
                <a:ext cx="615600" cy="252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9D5C64-433B-90A9-BFDA-1EDF4E87FE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2464" y="1955786"/>
                  <a:ext cx="651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D1F17B-0450-B561-E7B3-2CA59958D6FA}"/>
                    </a:ext>
                  </a:extLst>
                </p14:cNvPr>
                <p14:cNvContentPartPr/>
                <p14:nvPr/>
              </p14:nvContentPartPr>
              <p14:xfrm>
                <a:off x="6971024" y="1935626"/>
                <a:ext cx="148320" cy="258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D1F17B-0450-B561-E7B3-2CA59958D6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53024" y="1917986"/>
                  <a:ext cx="183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748802-CD60-1957-8609-730EF0750A3A}"/>
                    </a:ext>
                  </a:extLst>
                </p14:cNvPr>
                <p14:cNvContentPartPr/>
                <p14:nvPr/>
              </p14:nvContentPartPr>
              <p14:xfrm>
                <a:off x="7239584" y="1733306"/>
                <a:ext cx="189360" cy="175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748802-CD60-1957-8609-730EF0750A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21944" y="1715306"/>
                  <a:ext cx="22500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F1AE066-2623-B731-C99B-427397007549}"/>
                  </a:ext>
                </a:extLst>
              </p14:cNvPr>
              <p14:cNvContentPartPr/>
              <p14:nvPr/>
            </p14:nvContentPartPr>
            <p14:xfrm>
              <a:off x="7679144" y="1822586"/>
              <a:ext cx="7200" cy="16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F1AE066-2623-B731-C99B-42739700754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61504" y="1804586"/>
                <a:ext cx="428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63C857D-CD73-0A87-B864-5098D796D297}"/>
              </a:ext>
            </a:extLst>
          </p:cNvPr>
          <p:cNvGrpSpPr/>
          <p:nvPr/>
        </p:nvGrpSpPr>
        <p:grpSpPr>
          <a:xfrm>
            <a:off x="7499864" y="2768666"/>
            <a:ext cx="329760" cy="187560"/>
            <a:chOff x="7499864" y="2768666"/>
            <a:chExt cx="32976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834718-DA9E-F313-FF8A-2D6621F21EDF}"/>
                    </a:ext>
                  </a:extLst>
                </p14:cNvPr>
                <p14:cNvContentPartPr/>
                <p14:nvPr/>
              </p14:nvContentPartPr>
              <p14:xfrm>
                <a:off x="7499864" y="2768666"/>
                <a:ext cx="8640" cy="159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834718-DA9E-F313-FF8A-2D6621F21ED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82224" y="2751026"/>
                  <a:ext cx="44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1EC097-4A8E-DE37-6CF7-9F10AB6116A9}"/>
                    </a:ext>
                  </a:extLst>
                </p14:cNvPr>
                <p14:cNvContentPartPr/>
                <p14:nvPr/>
              </p14:nvContentPartPr>
              <p14:xfrm>
                <a:off x="7607504" y="2772986"/>
                <a:ext cx="222120" cy="183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1EC097-4A8E-DE37-6CF7-9F10AB6116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89864" y="2754986"/>
                  <a:ext cx="2577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13FE375-2732-3CAE-C39A-591B9F9A02C8}"/>
              </a:ext>
            </a:extLst>
          </p:cNvPr>
          <p:cNvGrpSpPr/>
          <p:nvPr/>
        </p:nvGrpSpPr>
        <p:grpSpPr>
          <a:xfrm>
            <a:off x="5887424" y="2721146"/>
            <a:ext cx="1334880" cy="290880"/>
            <a:chOff x="5887424" y="2721146"/>
            <a:chExt cx="133488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D1F307-980C-760F-5D95-AE9DB9A6C4FD}"/>
                    </a:ext>
                  </a:extLst>
                </p14:cNvPr>
                <p14:cNvContentPartPr/>
                <p14:nvPr/>
              </p14:nvContentPartPr>
              <p14:xfrm>
                <a:off x="6477824" y="2773706"/>
                <a:ext cx="304920" cy="23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D1F307-980C-760F-5D95-AE9DB9A6C4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59824" y="2756066"/>
                  <a:ext cx="340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E94D61-9D43-931E-31E1-F9AE4E8701B6}"/>
                    </a:ext>
                  </a:extLst>
                </p14:cNvPr>
                <p14:cNvContentPartPr/>
                <p14:nvPr/>
              </p14:nvContentPartPr>
              <p14:xfrm>
                <a:off x="6446504" y="2761106"/>
                <a:ext cx="336240" cy="196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E94D61-9D43-931E-31E1-F9AE4E8701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28504" y="2743106"/>
                  <a:ext cx="371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0D2BB0-FDA8-DB29-55B6-6368974B885D}"/>
                    </a:ext>
                  </a:extLst>
                </p14:cNvPr>
                <p14:cNvContentPartPr/>
                <p14:nvPr/>
              </p14:nvContentPartPr>
              <p14:xfrm>
                <a:off x="6949424" y="2747066"/>
                <a:ext cx="250200" cy="12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0D2BB0-FDA8-DB29-55B6-6368974B8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31784" y="2729066"/>
                  <a:ext cx="28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83C0A2-C435-2BBF-FE21-234E9E37EFCB}"/>
                    </a:ext>
                  </a:extLst>
                </p14:cNvPr>
                <p14:cNvContentPartPr/>
                <p14:nvPr/>
              </p14:nvContentPartPr>
              <p14:xfrm>
                <a:off x="6932864" y="2981426"/>
                <a:ext cx="289440" cy="24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83C0A2-C435-2BBF-FE21-234E9E37EF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15224" y="2963426"/>
                  <a:ext cx="325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CFC5F2-FDED-D1D4-D31A-D666C7C823EC}"/>
                    </a:ext>
                  </a:extLst>
                </p14:cNvPr>
                <p14:cNvContentPartPr/>
                <p14:nvPr/>
              </p14:nvContentPartPr>
              <p14:xfrm>
                <a:off x="5919104" y="2721146"/>
                <a:ext cx="362520" cy="171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CFC5F2-FDED-D1D4-D31A-D666C7C823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01104" y="2703146"/>
                  <a:ext cx="398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60497E-D10E-91A8-6794-7B1FE1BD4621}"/>
                    </a:ext>
                  </a:extLst>
                </p14:cNvPr>
                <p14:cNvContentPartPr/>
                <p14:nvPr/>
              </p14:nvContentPartPr>
              <p14:xfrm>
                <a:off x="5887424" y="2974586"/>
                <a:ext cx="289080" cy="25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60497E-D10E-91A8-6794-7B1FE1BD462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69784" y="2956946"/>
                  <a:ext cx="32472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B2B9F20-354B-BE71-5010-356F7D2CD79E}"/>
                  </a:ext>
                </a:extLst>
              </p14:cNvPr>
              <p14:cNvContentPartPr/>
              <p14:nvPr/>
            </p14:nvContentPartPr>
            <p14:xfrm>
              <a:off x="5563064" y="2761466"/>
              <a:ext cx="36360" cy="274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B2B9F20-354B-BE71-5010-356F7D2CD7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45424" y="2743826"/>
                <a:ext cx="7200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FE11C06-AB03-44F9-D84B-2B68667A0CE9}"/>
              </a:ext>
            </a:extLst>
          </p:cNvPr>
          <p:cNvGrpSpPr/>
          <p:nvPr/>
        </p:nvGrpSpPr>
        <p:grpSpPr>
          <a:xfrm>
            <a:off x="2562104" y="4686386"/>
            <a:ext cx="612720" cy="482760"/>
            <a:chOff x="2562104" y="4686386"/>
            <a:chExt cx="61272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348F30-F448-08EB-95C6-615CF11EB49D}"/>
                    </a:ext>
                  </a:extLst>
                </p14:cNvPr>
                <p14:cNvContentPartPr/>
                <p14:nvPr/>
              </p14:nvContentPartPr>
              <p14:xfrm>
                <a:off x="2684864" y="4696826"/>
                <a:ext cx="25560" cy="47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348F30-F448-08EB-95C6-615CF11EB4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67224" y="4678826"/>
                  <a:ext cx="612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2309D8-C9C4-6092-4CD4-B6CFA86A4A85}"/>
                    </a:ext>
                  </a:extLst>
                </p14:cNvPr>
                <p14:cNvContentPartPr/>
                <p14:nvPr/>
              </p14:nvContentPartPr>
              <p14:xfrm>
                <a:off x="2977544" y="4741106"/>
                <a:ext cx="19800" cy="342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2309D8-C9C4-6092-4CD4-B6CFA86A4A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59544" y="4723106"/>
                  <a:ext cx="55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D72EA1-5568-7F1F-C276-C46EF7F9C346}"/>
                    </a:ext>
                  </a:extLst>
                </p14:cNvPr>
                <p14:cNvContentPartPr/>
                <p14:nvPr/>
              </p14:nvContentPartPr>
              <p14:xfrm>
                <a:off x="2811944" y="4740386"/>
                <a:ext cx="115560" cy="156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D72EA1-5568-7F1F-C276-C46EF7F9C3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94304" y="4722746"/>
                  <a:ext cx="151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78451DC-8C2B-A72B-108F-C76CC2EE297A}"/>
                    </a:ext>
                  </a:extLst>
                </p14:cNvPr>
                <p14:cNvContentPartPr/>
                <p14:nvPr/>
              </p14:nvContentPartPr>
              <p14:xfrm>
                <a:off x="2562104" y="4686386"/>
                <a:ext cx="170280" cy="182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78451DC-8C2B-A72B-108F-C76CC2EE2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44104" y="4668386"/>
                  <a:ext cx="20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87E671E-5B72-7870-61CD-CCEF6989B203}"/>
                    </a:ext>
                  </a:extLst>
                </p14:cNvPr>
                <p14:cNvContentPartPr/>
                <p14:nvPr/>
              </p14:nvContentPartPr>
              <p14:xfrm>
                <a:off x="2694944" y="4706546"/>
                <a:ext cx="89280" cy="95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87E671E-5B72-7870-61CD-CCEF6989B2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77304" y="4688906"/>
                  <a:ext cx="124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82EFF53-2911-A7C3-2684-125BCF7F066B}"/>
                    </a:ext>
                  </a:extLst>
                </p14:cNvPr>
                <p14:cNvContentPartPr/>
                <p14:nvPr/>
              </p14:nvContentPartPr>
              <p14:xfrm>
                <a:off x="2968544" y="4702586"/>
                <a:ext cx="206280" cy="142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82EFF53-2911-A7C3-2684-125BCF7F06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50544" y="4684586"/>
                  <a:ext cx="2419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A826EF-07A8-728D-ECCB-86F570EFB8F3}"/>
              </a:ext>
            </a:extLst>
          </p:cNvPr>
          <p:cNvGrpSpPr/>
          <p:nvPr/>
        </p:nvGrpSpPr>
        <p:grpSpPr>
          <a:xfrm>
            <a:off x="4885544" y="3829586"/>
            <a:ext cx="1343520" cy="486360"/>
            <a:chOff x="4885544" y="3829586"/>
            <a:chExt cx="13435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0A85325-1E6C-763E-FE22-466FFC08ECF6}"/>
                    </a:ext>
                  </a:extLst>
                </p14:cNvPr>
                <p14:cNvContentPartPr/>
                <p14:nvPr/>
              </p14:nvContentPartPr>
              <p14:xfrm>
                <a:off x="4885544" y="3935066"/>
                <a:ext cx="342000" cy="315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0A85325-1E6C-763E-FE22-466FFC08EC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67904" y="3917066"/>
                  <a:ext cx="377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7E3C7DE-0669-77F5-E4F0-012A4C067442}"/>
                    </a:ext>
                  </a:extLst>
                </p14:cNvPr>
                <p14:cNvContentPartPr/>
                <p14:nvPr/>
              </p14:nvContentPartPr>
              <p14:xfrm>
                <a:off x="5265344" y="4065746"/>
                <a:ext cx="232200" cy="146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7E3C7DE-0669-77F5-E4F0-012A4C0674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47704" y="4047746"/>
                  <a:ext cx="267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48CA30-2045-9F0E-D046-9377A695245D}"/>
                    </a:ext>
                  </a:extLst>
                </p14:cNvPr>
                <p14:cNvContentPartPr/>
                <p14:nvPr/>
              </p14:nvContentPartPr>
              <p14:xfrm>
                <a:off x="5539664" y="4039466"/>
                <a:ext cx="209880" cy="184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48CA30-2045-9F0E-D046-9377A695245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21664" y="4021466"/>
                  <a:ext cx="245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1D30AA-1023-65A7-F83F-31084ACAE409}"/>
                    </a:ext>
                  </a:extLst>
                </p14:cNvPr>
                <p14:cNvContentPartPr/>
                <p14:nvPr/>
              </p14:nvContentPartPr>
              <p14:xfrm>
                <a:off x="5958704" y="3829586"/>
                <a:ext cx="157680" cy="486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1D30AA-1023-65A7-F83F-31084ACAE4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40704" y="3811586"/>
                  <a:ext cx="193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1B3C3F-232A-91A7-297C-E4A59D956B3B}"/>
                    </a:ext>
                  </a:extLst>
                </p14:cNvPr>
                <p14:cNvContentPartPr/>
                <p14:nvPr/>
              </p14:nvContentPartPr>
              <p14:xfrm>
                <a:off x="5989304" y="4065386"/>
                <a:ext cx="239760" cy="14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1B3C3F-232A-91A7-297C-E4A59D956B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71304" y="4047746"/>
                  <a:ext cx="2754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E26BB2C-4960-8EFF-0663-8EEB28398817}"/>
              </a:ext>
            </a:extLst>
          </p:cNvPr>
          <p:cNvGrpSpPr/>
          <p:nvPr/>
        </p:nvGrpSpPr>
        <p:grpSpPr>
          <a:xfrm>
            <a:off x="6448664" y="3921026"/>
            <a:ext cx="754920" cy="300240"/>
            <a:chOff x="6448664" y="3921026"/>
            <a:chExt cx="75492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21BE07-6BE8-E134-3E43-4904EE2960BC}"/>
                    </a:ext>
                  </a:extLst>
                </p14:cNvPr>
                <p14:cNvContentPartPr/>
                <p14:nvPr/>
              </p14:nvContentPartPr>
              <p14:xfrm>
                <a:off x="6448664" y="3921026"/>
                <a:ext cx="306000" cy="291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21BE07-6BE8-E134-3E43-4904EE2960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30664" y="3903026"/>
                  <a:ext cx="341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F5BF993-4E93-E3AA-971B-D623261C57D2}"/>
                    </a:ext>
                  </a:extLst>
                </p14:cNvPr>
                <p14:cNvContentPartPr/>
                <p14:nvPr/>
              </p14:nvContentPartPr>
              <p14:xfrm>
                <a:off x="6828464" y="4044146"/>
                <a:ext cx="201960" cy="177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F5BF993-4E93-E3AA-971B-D623261C57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0824" y="4026146"/>
                  <a:ext cx="237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2D41C0A-46B3-5C1E-50F3-B5BD44FF2C54}"/>
                    </a:ext>
                  </a:extLst>
                </p14:cNvPr>
                <p14:cNvContentPartPr/>
                <p14:nvPr/>
              </p14:nvContentPartPr>
              <p14:xfrm>
                <a:off x="7090544" y="4023986"/>
                <a:ext cx="113040" cy="157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2D41C0A-46B3-5C1E-50F3-B5BD44FF2C5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72544" y="4006346"/>
                  <a:ext cx="1486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DBA5F71-1FC6-0ECB-43D1-97486FD9FD67}"/>
              </a:ext>
            </a:extLst>
          </p:cNvPr>
          <p:cNvGrpSpPr/>
          <p:nvPr/>
        </p:nvGrpSpPr>
        <p:grpSpPr>
          <a:xfrm>
            <a:off x="7660424" y="3867026"/>
            <a:ext cx="627480" cy="448200"/>
            <a:chOff x="7660424" y="3867026"/>
            <a:chExt cx="62748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173C8B-D1A2-AD7F-D49E-4F20701110A8}"/>
                    </a:ext>
                  </a:extLst>
                </p14:cNvPr>
                <p14:cNvContentPartPr/>
                <p14:nvPr/>
              </p14:nvContentPartPr>
              <p14:xfrm>
                <a:off x="7660424" y="3867026"/>
                <a:ext cx="331920" cy="448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173C8B-D1A2-AD7F-D49E-4F20701110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42424" y="3849386"/>
                  <a:ext cx="3675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DB3ABE-B3A3-0F09-4DEF-9FB8E92D72CB}"/>
                    </a:ext>
                  </a:extLst>
                </p14:cNvPr>
                <p14:cNvContentPartPr/>
                <p14:nvPr/>
              </p14:nvContentPartPr>
              <p14:xfrm>
                <a:off x="7888664" y="4203626"/>
                <a:ext cx="204480" cy="7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DB3ABE-B3A3-0F09-4DEF-9FB8E92D72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0664" y="4185626"/>
                  <a:ext cx="240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97C411-5E0F-7B9C-4792-9EAD5B2CCB75}"/>
                    </a:ext>
                  </a:extLst>
                </p14:cNvPr>
                <p14:cNvContentPartPr/>
                <p14:nvPr/>
              </p14:nvContentPartPr>
              <p14:xfrm>
                <a:off x="8265584" y="4112186"/>
                <a:ext cx="22320" cy="14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97C411-5E0F-7B9C-4792-9EAD5B2CCB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47584" y="4094186"/>
                  <a:ext cx="579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536A97C-CD71-E936-CA96-E1A5AEA36EEB}"/>
              </a:ext>
            </a:extLst>
          </p:cNvPr>
          <p:cNvGrpSpPr/>
          <p:nvPr/>
        </p:nvGrpSpPr>
        <p:grpSpPr>
          <a:xfrm>
            <a:off x="277184" y="4660826"/>
            <a:ext cx="7080480" cy="1513440"/>
            <a:chOff x="277184" y="4660826"/>
            <a:chExt cx="7080480" cy="15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49952D5-7A41-FABC-1FD4-CD663715C47A}"/>
                    </a:ext>
                  </a:extLst>
                </p14:cNvPr>
                <p14:cNvContentPartPr/>
                <p14:nvPr/>
              </p14:nvContentPartPr>
              <p14:xfrm>
                <a:off x="573104" y="4687826"/>
                <a:ext cx="23400" cy="39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49952D5-7A41-FABC-1FD4-CD663715C4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5104" y="4670186"/>
                  <a:ext cx="59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AE87DC-1723-7CC1-4FAF-E615C64148EA}"/>
                    </a:ext>
                  </a:extLst>
                </p14:cNvPr>
                <p14:cNvContentPartPr/>
                <p14:nvPr/>
              </p14:nvContentPartPr>
              <p14:xfrm>
                <a:off x="559784" y="4731386"/>
                <a:ext cx="166680" cy="353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AE87DC-1723-7CC1-4FAF-E615C64148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2144" y="4713386"/>
                  <a:ext cx="2023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82653E-6116-A41A-1A11-CACED955C0A9}"/>
                    </a:ext>
                  </a:extLst>
                </p14:cNvPr>
                <p14:cNvContentPartPr/>
                <p14:nvPr/>
              </p14:nvContentPartPr>
              <p14:xfrm>
                <a:off x="681824" y="4925066"/>
                <a:ext cx="113040" cy="164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82653E-6116-A41A-1A11-CACED955C0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4184" y="4907066"/>
                  <a:ext cx="148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2F7183-56B1-5919-37B5-F48C83CD4CAD}"/>
                    </a:ext>
                  </a:extLst>
                </p14:cNvPr>
                <p14:cNvContentPartPr/>
                <p14:nvPr/>
              </p14:nvContentPartPr>
              <p14:xfrm>
                <a:off x="911504" y="4833626"/>
                <a:ext cx="65880" cy="394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2F7183-56B1-5919-37B5-F48C83CD4C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3504" y="4815986"/>
                  <a:ext cx="101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8A760A9-9179-91DE-AE26-4DDEC976DCC8}"/>
                    </a:ext>
                  </a:extLst>
                </p14:cNvPr>
                <p14:cNvContentPartPr/>
                <p14:nvPr/>
              </p14:nvContentPartPr>
              <p14:xfrm>
                <a:off x="857144" y="4940906"/>
                <a:ext cx="258120" cy="16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8A760A9-9179-91DE-AE26-4DDEC976DCC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9144" y="4922906"/>
                  <a:ext cx="293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EE91534-41FC-63F3-5044-EE1F64EB1B35}"/>
                    </a:ext>
                  </a:extLst>
                </p14:cNvPr>
                <p14:cNvContentPartPr/>
                <p14:nvPr/>
              </p14:nvContentPartPr>
              <p14:xfrm>
                <a:off x="1188704" y="4936226"/>
                <a:ext cx="202680" cy="158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EE91534-41FC-63F3-5044-EE1F64EB1B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0704" y="4918586"/>
                  <a:ext cx="23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FAB129-D328-8D79-74F1-2780D7A77BE2}"/>
                    </a:ext>
                  </a:extLst>
                </p14:cNvPr>
                <p14:cNvContentPartPr/>
                <p14:nvPr/>
              </p14:nvContentPartPr>
              <p14:xfrm>
                <a:off x="1469504" y="4957106"/>
                <a:ext cx="54000" cy="145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FAB129-D328-8D79-74F1-2780D7A77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51864" y="4939466"/>
                  <a:ext cx="89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1DF300-393D-464D-9816-0E436BD35527}"/>
                    </a:ext>
                  </a:extLst>
                </p14:cNvPr>
                <p14:cNvContentPartPr/>
                <p14:nvPr/>
              </p14:nvContentPartPr>
              <p14:xfrm>
                <a:off x="1544024" y="4952426"/>
                <a:ext cx="263160" cy="131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1DF300-393D-464D-9816-0E436BD355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26024" y="4934786"/>
                  <a:ext cx="298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902814-D099-D863-6118-4C5CF31DBBCA}"/>
                    </a:ext>
                  </a:extLst>
                </p14:cNvPr>
                <p14:cNvContentPartPr/>
                <p14:nvPr/>
              </p14:nvContentPartPr>
              <p14:xfrm>
                <a:off x="1454744" y="4849466"/>
                <a:ext cx="463320" cy="638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902814-D099-D863-6118-4C5CF31DBB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6744" y="4831826"/>
                  <a:ext cx="49896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716BEAB-AA25-FCAE-9635-4FE7BD01128D}"/>
                    </a:ext>
                  </a:extLst>
                </p14:cNvPr>
                <p14:cNvContentPartPr/>
                <p14:nvPr/>
              </p14:nvContentPartPr>
              <p14:xfrm>
                <a:off x="589304" y="4713026"/>
                <a:ext cx="340920" cy="28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716BEAB-AA25-FCAE-9635-4FE7BD01128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1664" y="4695026"/>
                  <a:ext cx="376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79E347B-2231-9356-BC97-C2F8471B30A1}"/>
                    </a:ext>
                  </a:extLst>
                </p14:cNvPr>
                <p14:cNvContentPartPr/>
                <p14:nvPr/>
              </p14:nvContentPartPr>
              <p14:xfrm>
                <a:off x="2139464" y="4689986"/>
                <a:ext cx="37440" cy="370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79E347B-2231-9356-BC97-C2F8471B30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21464" y="4672346"/>
                  <a:ext cx="730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8175897-8AE4-5185-1D04-555E818E2646}"/>
                    </a:ext>
                  </a:extLst>
                </p14:cNvPr>
                <p14:cNvContentPartPr/>
                <p14:nvPr/>
              </p14:nvContentPartPr>
              <p14:xfrm>
                <a:off x="2107784" y="4911386"/>
                <a:ext cx="105480" cy="19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8175897-8AE4-5185-1D04-555E818E264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90144" y="4893386"/>
                  <a:ext cx="141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0B664EA-74EB-03CC-490E-3CC1C82981D1}"/>
                    </a:ext>
                  </a:extLst>
                </p14:cNvPr>
                <p14:cNvContentPartPr/>
                <p14:nvPr/>
              </p14:nvContentPartPr>
              <p14:xfrm>
                <a:off x="2279144" y="4660826"/>
                <a:ext cx="283320" cy="359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0B664EA-74EB-03CC-490E-3CC1C82981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61144" y="4643186"/>
                  <a:ext cx="3189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2F96504-E2CE-D561-F09F-80265354C16B}"/>
                    </a:ext>
                  </a:extLst>
                </p14:cNvPr>
                <p14:cNvContentPartPr/>
                <p14:nvPr/>
              </p14:nvContentPartPr>
              <p14:xfrm>
                <a:off x="2829224" y="4671986"/>
                <a:ext cx="341640" cy="389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2F96504-E2CE-D561-F09F-80265354C1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11584" y="4653986"/>
                  <a:ext cx="377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904937-85AE-462B-1A4A-2D37CB2CA234}"/>
                    </a:ext>
                  </a:extLst>
                </p14:cNvPr>
                <p14:cNvContentPartPr/>
                <p14:nvPr/>
              </p14:nvContentPartPr>
              <p14:xfrm>
                <a:off x="3153224" y="4845866"/>
                <a:ext cx="618120" cy="192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904937-85AE-462B-1A4A-2D37CB2CA2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35224" y="4828226"/>
                  <a:ext cx="653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5D0A1F-2D83-2E7B-66B4-1D8F92FFD7E0}"/>
                    </a:ext>
                  </a:extLst>
                </p14:cNvPr>
                <p14:cNvContentPartPr/>
                <p14:nvPr/>
              </p14:nvContentPartPr>
              <p14:xfrm>
                <a:off x="3767024" y="4867466"/>
                <a:ext cx="217440" cy="181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5D0A1F-2D83-2E7B-66B4-1D8F92FFD7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49024" y="4849826"/>
                  <a:ext cx="253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14E811-DC83-57B4-D936-AEF8FB614303}"/>
                    </a:ext>
                  </a:extLst>
                </p14:cNvPr>
                <p14:cNvContentPartPr/>
                <p14:nvPr/>
              </p14:nvContentPartPr>
              <p14:xfrm>
                <a:off x="4004264" y="4905626"/>
                <a:ext cx="61560" cy="93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14E811-DC83-57B4-D936-AEF8FB6143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86264" y="4887986"/>
                  <a:ext cx="97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6A02BC-0A92-7C0E-C6A5-398988C519F8}"/>
                    </a:ext>
                  </a:extLst>
                </p14:cNvPr>
                <p14:cNvContentPartPr/>
                <p14:nvPr/>
              </p14:nvContentPartPr>
              <p14:xfrm>
                <a:off x="4188224" y="4770626"/>
                <a:ext cx="240480" cy="185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6A02BC-0A92-7C0E-C6A5-398988C519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70224" y="4752626"/>
                  <a:ext cx="27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94C892-9776-1BE2-3328-43717C28A416}"/>
                    </a:ext>
                  </a:extLst>
                </p14:cNvPr>
                <p14:cNvContentPartPr/>
                <p14:nvPr/>
              </p14:nvContentPartPr>
              <p14:xfrm>
                <a:off x="646904" y="5445266"/>
                <a:ext cx="317520" cy="262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94C892-9776-1BE2-3328-43717C28A41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9264" y="5427266"/>
                  <a:ext cx="353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B7DF867-5255-8424-5445-6C36D9B876D0}"/>
                    </a:ext>
                  </a:extLst>
                </p14:cNvPr>
                <p14:cNvContentPartPr/>
                <p14:nvPr/>
              </p14:nvContentPartPr>
              <p14:xfrm>
                <a:off x="772184" y="5418986"/>
                <a:ext cx="189720" cy="322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B7DF867-5255-8424-5445-6C36D9B876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4184" y="5401346"/>
                  <a:ext cx="225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457549-7556-9CDB-C1EE-60613C4F1EB6}"/>
                    </a:ext>
                  </a:extLst>
                </p14:cNvPr>
                <p14:cNvContentPartPr/>
                <p14:nvPr/>
              </p14:nvContentPartPr>
              <p14:xfrm>
                <a:off x="1102664" y="5504666"/>
                <a:ext cx="15480" cy="151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457549-7556-9CDB-C1EE-60613C4F1EB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5024" y="5487026"/>
                  <a:ext cx="51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9D6C55-F472-32A0-7C3A-0935F88957AA}"/>
                    </a:ext>
                  </a:extLst>
                </p14:cNvPr>
                <p14:cNvContentPartPr/>
                <p14:nvPr/>
              </p14:nvContentPartPr>
              <p14:xfrm>
                <a:off x="1362584" y="5398466"/>
                <a:ext cx="50040" cy="267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9D6C55-F472-32A0-7C3A-0935F88957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44584" y="5380466"/>
                  <a:ext cx="85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B6C79F-D412-775F-43F1-A10CF68E7322}"/>
                    </a:ext>
                  </a:extLst>
                </p14:cNvPr>
                <p14:cNvContentPartPr/>
                <p14:nvPr/>
              </p14:nvContentPartPr>
              <p14:xfrm>
                <a:off x="1540424" y="5647226"/>
                <a:ext cx="30960" cy="103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B6C79F-D412-775F-43F1-A10CF68E732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22424" y="5629226"/>
                  <a:ext cx="66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C4E47C1-9325-8E9C-7FD3-129EC9220794}"/>
                    </a:ext>
                  </a:extLst>
                </p14:cNvPr>
                <p14:cNvContentPartPr/>
                <p14:nvPr/>
              </p14:nvContentPartPr>
              <p14:xfrm>
                <a:off x="1819064" y="5415386"/>
                <a:ext cx="206640" cy="222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C4E47C1-9325-8E9C-7FD3-129EC92207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01064" y="5397746"/>
                  <a:ext cx="242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CF5AAE-624C-94F8-E793-AB9F0B14CD22}"/>
                    </a:ext>
                  </a:extLst>
                </p14:cNvPr>
                <p14:cNvContentPartPr/>
                <p14:nvPr/>
              </p14:nvContentPartPr>
              <p14:xfrm>
                <a:off x="2110304" y="5634626"/>
                <a:ext cx="17640" cy="130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CF5AAE-624C-94F8-E793-AB9F0B14CD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92664" y="5616986"/>
                  <a:ext cx="53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B928AA-5587-79F9-7A95-E2CDBE59A7B4}"/>
                    </a:ext>
                  </a:extLst>
                </p14:cNvPr>
                <p14:cNvContentPartPr/>
                <p14:nvPr/>
              </p14:nvContentPartPr>
              <p14:xfrm>
                <a:off x="2404064" y="5366786"/>
                <a:ext cx="185760" cy="213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B928AA-5587-79F9-7A95-E2CDBE59A7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86064" y="5348786"/>
                  <a:ext cx="221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AE61902-FAC4-009E-E95E-FE7F7A689BE6}"/>
                    </a:ext>
                  </a:extLst>
                </p14:cNvPr>
                <p14:cNvContentPartPr/>
                <p14:nvPr/>
              </p14:nvContentPartPr>
              <p14:xfrm>
                <a:off x="2687744" y="5573426"/>
                <a:ext cx="39600" cy="155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AE61902-FAC4-009E-E95E-FE7F7A689B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70104" y="5555426"/>
                  <a:ext cx="75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C60CBEC-E549-A26F-F4BC-3AC74CE4D535}"/>
                    </a:ext>
                  </a:extLst>
                </p14:cNvPr>
                <p14:cNvContentPartPr/>
                <p14:nvPr/>
              </p14:nvContentPartPr>
              <p14:xfrm>
                <a:off x="2961704" y="5406746"/>
                <a:ext cx="269640" cy="120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C60CBEC-E549-A26F-F4BC-3AC74CE4D5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43704" y="5388746"/>
                  <a:ext cx="30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3B7D3D-0DF4-B68D-EE94-C88D679212F1}"/>
                    </a:ext>
                  </a:extLst>
                </p14:cNvPr>
                <p14:cNvContentPartPr/>
                <p14:nvPr/>
              </p14:nvContentPartPr>
              <p14:xfrm>
                <a:off x="3068264" y="5375066"/>
                <a:ext cx="79920" cy="296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3B7D3D-0DF4-B68D-EE94-C88D679212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0264" y="5357066"/>
                  <a:ext cx="115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CEBBA2B-9EBF-AA22-97CB-C65626527CC4}"/>
                    </a:ext>
                  </a:extLst>
                </p14:cNvPr>
                <p14:cNvContentPartPr/>
                <p14:nvPr/>
              </p14:nvContentPartPr>
              <p14:xfrm>
                <a:off x="3350504" y="5328626"/>
                <a:ext cx="166680" cy="258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CEBBA2B-9EBF-AA22-97CB-C65626527C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32504" y="5310986"/>
                  <a:ext cx="202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2B7B260-1390-65B7-0698-C4D36B1FE6A4}"/>
                    </a:ext>
                  </a:extLst>
                </p14:cNvPr>
                <p14:cNvContentPartPr/>
                <p14:nvPr/>
              </p14:nvContentPartPr>
              <p14:xfrm>
                <a:off x="3460664" y="5272826"/>
                <a:ext cx="191160" cy="25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2B7B260-1390-65B7-0698-C4D36B1FE6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42664" y="5254826"/>
                  <a:ext cx="226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65F71C7-2418-F46F-958D-68544BEA9775}"/>
                    </a:ext>
                  </a:extLst>
                </p14:cNvPr>
                <p14:cNvContentPartPr/>
                <p14:nvPr/>
              </p14:nvContentPartPr>
              <p14:xfrm>
                <a:off x="3279224" y="5669906"/>
                <a:ext cx="9720" cy="122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65F71C7-2418-F46F-958D-68544BEA977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61224" y="5652266"/>
                  <a:ext cx="45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0C2ED0D-A6BD-C8D0-C0F2-43CEC3FCC991}"/>
                    </a:ext>
                  </a:extLst>
                </p14:cNvPr>
                <p14:cNvContentPartPr/>
                <p14:nvPr/>
              </p14:nvContentPartPr>
              <p14:xfrm>
                <a:off x="5670704" y="5295866"/>
                <a:ext cx="295920" cy="289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0C2ED0D-A6BD-C8D0-C0F2-43CEC3FCC9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53064" y="5278226"/>
                  <a:ext cx="331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206C54F-9193-BED5-C8CD-38FD8AF1B8EB}"/>
                    </a:ext>
                  </a:extLst>
                </p14:cNvPr>
                <p14:cNvContentPartPr/>
                <p14:nvPr/>
              </p14:nvContentPartPr>
              <p14:xfrm>
                <a:off x="5713904" y="5277146"/>
                <a:ext cx="253800" cy="288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206C54F-9193-BED5-C8CD-38FD8AF1B8E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95904" y="5259146"/>
                  <a:ext cx="289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EC78EFE-39ED-1CDB-576E-17998BB841D6}"/>
                    </a:ext>
                  </a:extLst>
                </p14:cNvPr>
                <p14:cNvContentPartPr/>
                <p14:nvPr/>
              </p14:nvContentPartPr>
              <p14:xfrm>
                <a:off x="6121424" y="5228906"/>
                <a:ext cx="247320" cy="150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EC78EFE-39ED-1CDB-576E-17998BB841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03424" y="5210906"/>
                  <a:ext cx="282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C1F846-79F2-17B2-64D5-967EFBFC5CB3}"/>
                    </a:ext>
                  </a:extLst>
                </p14:cNvPr>
                <p14:cNvContentPartPr/>
                <p14:nvPr/>
              </p14:nvContentPartPr>
              <p14:xfrm>
                <a:off x="6111344" y="5477666"/>
                <a:ext cx="298080" cy="42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C1F846-79F2-17B2-64D5-967EFBFC5CB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93704" y="5460026"/>
                  <a:ext cx="33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37724-39A5-CD6E-4748-6BDE1959955B}"/>
                    </a:ext>
                  </a:extLst>
                </p14:cNvPr>
                <p14:cNvContentPartPr/>
                <p14:nvPr/>
              </p14:nvContentPartPr>
              <p14:xfrm>
                <a:off x="6752504" y="5185346"/>
                <a:ext cx="196920" cy="52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37724-39A5-CD6E-4748-6BDE1959955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34864" y="5167706"/>
                  <a:ext cx="232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5F69C1-5808-EB94-19AF-76A90C43F2E5}"/>
                    </a:ext>
                  </a:extLst>
                </p14:cNvPr>
                <p14:cNvContentPartPr/>
                <p14:nvPr/>
              </p14:nvContentPartPr>
              <p14:xfrm>
                <a:off x="6636224" y="5237546"/>
                <a:ext cx="301320" cy="240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5F69C1-5808-EB94-19AF-76A90C43F2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18584" y="5219906"/>
                  <a:ext cx="336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57ACB96-E0EF-7152-9940-F434AF725DC9}"/>
                    </a:ext>
                  </a:extLst>
                </p14:cNvPr>
                <p14:cNvContentPartPr/>
                <p14:nvPr/>
              </p14:nvContentPartPr>
              <p14:xfrm>
                <a:off x="6721544" y="5204426"/>
                <a:ext cx="81000" cy="44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57ACB96-E0EF-7152-9940-F434AF725D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03544" y="5186786"/>
                  <a:ext cx="116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B8F0ED-7DDA-6904-FC9E-E28435626697}"/>
                    </a:ext>
                  </a:extLst>
                </p14:cNvPr>
                <p14:cNvContentPartPr/>
                <p14:nvPr/>
              </p14:nvContentPartPr>
              <p14:xfrm>
                <a:off x="5242664" y="5292986"/>
                <a:ext cx="243720" cy="132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B8F0ED-7DDA-6904-FC9E-E2843562669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24664" y="5274986"/>
                  <a:ext cx="279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0E2319-B6C4-3236-E48A-E345618131F4}"/>
                    </a:ext>
                  </a:extLst>
                </p14:cNvPr>
                <p14:cNvContentPartPr/>
                <p14:nvPr/>
              </p14:nvContentPartPr>
              <p14:xfrm>
                <a:off x="5191544" y="5526626"/>
                <a:ext cx="359640" cy="1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0E2319-B6C4-3236-E48A-E345618131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73904" y="5508986"/>
                  <a:ext cx="395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468156B-4FCD-D1A2-CD92-4C11743A72FC}"/>
                    </a:ext>
                  </a:extLst>
                </p14:cNvPr>
                <p14:cNvContentPartPr/>
                <p14:nvPr/>
              </p14:nvContentPartPr>
              <p14:xfrm>
                <a:off x="4894904" y="5250866"/>
                <a:ext cx="77760" cy="370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468156B-4FCD-D1A2-CD92-4C11743A72F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6904" y="5232866"/>
                  <a:ext cx="1134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1AE5FA1-11D5-D6DE-BD22-B9983892CFCB}"/>
                    </a:ext>
                  </a:extLst>
                </p14:cNvPr>
                <p14:cNvContentPartPr/>
                <p14:nvPr/>
              </p14:nvContentPartPr>
              <p14:xfrm>
                <a:off x="277184" y="4967906"/>
                <a:ext cx="3702240" cy="1058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1AE5FA1-11D5-D6DE-BD22-B9983892CF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9184" y="4950266"/>
                  <a:ext cx="373788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B803223-B10A-DAE3-5550-C6A03BD0F057}"/>
                    </a:ext>
                  </a:extLst>
                </p14:cNvPr>
                <p14:cNvContentPartPr/>
                <p14:nvPr/>
              </p14:nvContentPartPr>
              <p14:xfrm>
                <a:off x="4586384" y="4969346"/>
                <a:ext cx="2771280" cy="865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B803223-B10A-DAE3-5550-C6A03BD0F05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68744" y="4951346"/>
                  <a:ext cx="280692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C446A1-BC11-F230-572C-7C5089324331}"/>
                    </a:ext>
                  </a:extLst>
                </p14:cNvPr>
                <p14:cNvContentPartPr/>
                <p14:nvPr/>
              </p14:nvContentPartPr>
              <p14:xfrm>
                <a:off x="3762344" y="5688626"/>
                <a:ext cx="812160" cy="447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C446A1-BC11-F230-572C-7C508932433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44704" y="5670986"/>
                  <a:ext cx="8478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C959C3-AD54-BA5F-7EFF-8B6425AA85A7}"/>
                    </a:ext>
                  </a:extLst>
                </p14:cNvPr>
                <p14:cNvContentPartPr/>
                <p14:nvPr/>
              </p14:nvContentPartPr>
              <p14:xfrm>
                <a:off x="4560104" y="5680346"/>
                <a:ext cx="377640" cy="49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C959C3-AD54-BA5F-7EFF-8B6425AA85A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42464" y="5662706"/>
                  <a:ext cx="4132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2F7AAF-EFA5-C08F-39F6-2C52C1020343}"/>
                    </a:ext>
                  </a:extLst>
                </p14:cNvPr>
                <p14:cNvContentPartPr/>
                <p14:nvPr/>
              </p14:nvContentPartPr>
              <p14:xfrm>
                <a:off x="3782864" y="5719946"/>
                <a:ext cx="25920" cy="250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2F7AAF-EFA5-C08F-39F6-2C52C102034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64864" y="5701946"/>
                  <a:ext cx="61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16014C-4D53-928D-ADA6-019B785BFD12}"/>
                    </a:ext>
                  </a:extLst>
                </p14:cNvPr>
                <p14:cNvContentPartPr/>
                <p14:nvPr/>
              </p14:nvContentPartPr>
              <p14:xfrm>
                <a:off x="3788984" y="5691506"/>
                <a:ext cx="338400" cy="72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16014C-4D53-928D-ADA6-019B785BFD1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71344" y="5673506"/>
                  <a:ext cx="374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FD315DD-F2EF-2C5B-6CF1-5C82FD5EEC4A}"/>
                    </a:ext>
                  </a:extLst>
                </p14:cNvPr>
                <p14:cNvContentPartPr/>
                <p14:nvPr/>
              </p14:nvContentPartPr>
              <p14:xfrm>
                <a:off x="4669544" y="5697266"/>
                <a:ext cx="180000" cy="87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FD315DD-F2EF-2C5B-6CF1-5C82FD5EEC4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51904" y="5679266"/>
                  <a:ext cx="215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8871F0-B7DF-E514-8F89-97202986C039}"/>
                    </a:ext>
                  </a:extLst>
                </p14:cNvPr>
                <p14:cNvContentPartPr/>
                <p14:nvPr/>
              </p14:nvContentPartPr>
              <p14:xfrm>
                <a:off x="4759184" y="5708786"/>
                <a:ext cx="221400" cy="216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8871F0-B7DF-E514-8F89-97202986C03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41544" y="5691146"/>
                  <a:ext cx="25704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682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60FDD31-4BD6-73C8-8DC8-2E171883D7A0}"/>
              </a:ext>
            </a:extLst>
          </p:cNvPr>
          <p:cNvGrpSpPr/>
          <p:nvPr/>
        </p:nvGrpSpPr>
        <p:grpSpPr>
          <a:xfrm>
            <a:off x="1704584" y="762386"/>
            <a:ext cx="828000" cy="504720"/>
            <a:chOff x="1704584" y="762386"/>
            <a:chExt cx="8280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E04F6F-294F-1519-2894-E179EF03E1CB}"/>
                    </a:ext>
                  </a:extLst>
                </p14:cNvPr>
                <p14:cNvContentPartPr/>
                <p14:nvPr/>
              </p14:nvContentPartPr>
              <p14:xfrm>
                <a:off x="1726544" y="934826"/>
                <a:ext cx="92880" cy="322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E04F6F-294F-1519-2894-E179EF03E1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8544" y="917186"/>
                  <a:ext cx="128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500909-3556-DFE2-E105-F858BB997960}"/>
                    </a:ext>
                  </a:extLst>
                </p14:cNvPr>
                <p14:cNvContentPartPr/>
                <p14:nvPr/>
              </p14:nvContentPartPr>
              <p14:xfrm>
                <a:off x="1791344" y="827186"/>
                <a:ext cx="252000" cy="120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500909-3556-DFE2-E105-F858BB9979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3704" y="809546"/>
                  <a:ext cx="287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393718-DBEC-06D4-B52B-07110613D1BA}"/>
                    </a:ext>
                  </a:extLst>
                </p14:cNvPr>
                <p14:cNvContentPartPr/>
                <p14:nvPr/>
              </p14:nvContentPartPr>
              <p14:xfrm>
                <a:off x="1704584" y="1021946"/>
                <a:ext cx="216720" cy="103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393718-DBEC-06D4-B52B-07110613D1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6584" y="1004306"/>
                  <a:ext cx="252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934599-2DBE-7403-63ED-60E3492587EF}"/>
                    </a:ext>
                  </a:extLst>
                </p14:cNvPr>
                <p14:cNvContentPartPr/>
                <p14:nvPr/>
              </p14:nvContentPartPr>
              <p14:xfrm>
                <a:off x="1978904" y="1053266"/>
                <a:ext cx="262440" cy="101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934599-2DBE-7403-63ED-60E3492587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1264" y="1035626"/>
                  <a:ext cx="29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7DE8DF-D7E9-89D8-0820-3F74781411EB}"/>
                    </a:ext>
                  </a:extLst>
                </p14:cNvPr>
                <p14:cNvContentPartPr/>
                <p14:nvPr/>
              </p14:nvContentPartPr>
              <p14:xfrm>
                <a:off x="2307584" y="762386"/>
                <a:ext cx="225000" cy="50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7DE8DF-D7E9-89D8-0820-3F74781411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9944" y="744386"/>
                  <a:ext cx="2606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97315B-ED70-6982-44C9-3899393D6329}"/>
                    </a:ext>
                  </a:extLst>
                </p14:cNvPr>
                <p14:cNvContentPartPr/>
                <p14:nvPr/>
              </p14:nvContentPartPr>
              <p14:xfrm>
                <a:off x="2344304" y="914306"/>
                <a:ext cx="47520" cy="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97315B-ED70-6982-44C9-3899393D63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6304" y="896306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35F713-10F1-4E40-9CC1-6BB499CD5CD5}"/>
              </a:ext>
            </a:extLst>
          </p:cNvPr>
          <p:cNvGrpSpPr/>
          <p:nvPr/>
        </p:nvGrpSpPr>
        <p:grpSpPr>
          <a:xfrm>
            <a:off x="2886464" y="782546"/>
            <a:ext cx="1294920" cy="317880"/>
            <a:chOff x="2886464" y="782546"/>
            <a:chExt cx="12949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66DDA1-CC30-4455-76D1-0F016F702B6D}"/>
                    </a:ext>
                  </a:extLst>
                </p14:cNvPr>
                <p14:cNvContentPartPr/>
                <p14:nvPr/>
              </p14:nvContentPartPr>
              <p14:xfrm>
                <a:off x="2886464" y="914666"/>
                <a:ext cx="419040" cy="160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66DDA1-CC30-4455-76D1-0F016F702B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8464" y="896666"/>
                  <a:ext cx="454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B76E58-E9D6-BA3D-AE34-9CEBF4FD1854}"/>
                    </a:ext>
                  </a:extLst>
                </p14:cNvPr>
                <p14:cNvContentPartPr/>
                <p14:nvPr/>
              </p14:nvContentPartPr>
              <p14:xfrm>
                <a:off x="3443744" y="782546"/>
                <a:ext cx="29520" cy="285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B76E58-E9D6-BA3D-AE34-9CEBF4FD18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6104" y="764906"/>
                  <a:ext cx="65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CA6A3A-1081-0D06-6A0A-D293100277A4}"/>
                    </a:ext>
                  </a:extLst>
                </p14:cNvPr>
                <p14:cNvContentPartPr/>
                <p14:nvPr/>
              </p14:nvContentPartPr>
              <p14:xfrm>
                <a:off x="3557144" y="933026"/>
                <a:ext cx="144000" cy="12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CA6A3A-1081-0D06-6A0A-D293100277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9504" y="915026"/>
                  <a:ext cx="179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39F3B7-3622-259B-A020-BBBB4E86A03A}"/>
                    </a:ext>
                  </a:extLst>
                </p14:cNvPr>
                <p14:cNvContentPartPr/>
                <p14:nvPr/>
              </p14:nvContentPartPr>
              <p14:xfrm>
                <a:off x="3767744" y="986666"/>
                <a:ext cx="147960" cy="10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39F3B7-3622-259B-A020-BBBB4E86A0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9744" y="968666"/>
                  <a:ext cx="183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2F065B-02BC-DD01-0474-0179C1418F6C}"/>
                    </a:ext>
                  </a:extLst>
                </p14:cNvPr>
                <p14:cNvContentPartPr/>
                <p14:nvPr/>
              </p14:nvContentPartPr>
              <p14:xfrm>
                <a:off x="4073384" y="961826"/>
                <a:ext cx="10800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2F065B-02BC-DD01-0474-0179C1418F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5384" y="944186"/>
                  <a:ext cx="1436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E3E0F0-1C55-3E82-B754-DD311A7C4A37}"/>
              </a:ext>
            </a:extLst>
          </p:cNvPr>
          <p:cNvGrpSpPr/>
          <p:nvPr/>
        </p:nvGrpSpPr>
        <p:grpSpPr>
          <a:xfrm>
            <a:off x="4580624" y="872906"/>
            <a:ext cx="358560" cy="525600"/>
            <a:chOff x="4580624" y="872906"/>
            <a:chExt cx="35856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459978-5085-DCF2-A355-4325C5883931}"/>
                    </a:ext>
                  </a:extLst>
                </p14:cNvPr>
                <p14:cNvContentPartPr/>
                <p14:nvPr/>
              </p14:nvContentPartPr>
              <p14:xfrm>
                <a:off x="4580624" y="872906"/>
                <a:ext cx="321840" cy="52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459978-5085-DCF2-A355-4325C58839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62984" y="855266"/>
                  <a:ext cx="3574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69DF59-AC3B-EB76-CA58-AD68C341935E}"/>
                    </a:ext>
                  </a:extLst>
                </p14:cNvPr>
                <p14:cNvContentPartPr/>
                <p14:nvPr/>
              </p14:nvContentPartPr>
              <p14:xfrm>
                <a:off x="4809224" y="1114106"/>
                <a:ext cx="129960" cy="14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69DF59-AC3B-EB76-CA58-AD68C34193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1584" y="1096466"/>
                  <a:ext cx="1656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8BAE24-B050-C08C-7611-63B773E0D1E2}"/>
              </a:ext>
            </a:extLst>
          </p:cNvPr>
          <p:cNvGrpSpPr/>
          <p:nvPr/>
        </p:nvGrpSpPr>
        <p:grpSpPr>
          <a:xfrm>
            <a:off x="5347784" y="858506"/>
            <a:ext cx="570240" cy="300240"/>
            <a:chOff x="5347784" y="858506"/>
            <a:chExt cx="5702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91FEA6-EBA9-AC1F-5177-9E36845835E7}"/>
                    </a:ext>
                  </a:extLst>
                </p14:cNvPr>
                <p14:cNvContentPartPr/>
                <p14:nvPr/>
              </p14:nvContentPartPr>
              <p14:xfrm>
                <a:off x="5369384" y="866426"/>
                <a:ext cx="17640" cy="28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91FEA6-EBA9-AC1F-5177-9E36845835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1384" y="848426"/>
                  <a:ext cx="53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6FE512-31A5-4136-2DE5-2C3C438FBF9A}"/>
                    </a:ext>
                  </a:extLst>
                </p14:cNvPr>
                <p14:cNvContentPartPr/>
                <p14:nvPr/>
              </p14:nvContentPartPr>
              <p14:xfrm>
                <a:off x="5347784" y="858506"/>
                <a:ext cx="570240" cy="300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6FE512-31A5-4136-2DE5-2C3C438FBF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29784" y="840866"/>
                  <a:ext cx="60588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05D6AD-961A-661B-4A49-6DF190C98727}"/>
              </a:ext>
            </a:extLst>
          </p:cNvPr>
          <p:cNvGrpSpPr/>
          <p:nvPr/>
        </p:nvGrpSpPr>
        <p:grpSpPr>
          <a:xfrm>
            <a:off x="6448304" y="712346"/>
            <a:ext cx="1675440" cy="672840"/>
            <a:chOff x="6448304" y="712346"/>
            <a:chExt cx="16754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0C2D53-A059-E2F6-4CF9-CD5A48DE018A}"/>
                    </a:ext>
                  </a:extLst>
                </p14:cNvPr>
                <p14:cNvContentPartPr/>
                <p14:nvPr/>
              </p14:nvContentPartPr>
              <p14:xfrm>
                <a:off x="6448304" y="712346"/>
                <a:ext cx="286560" cy="67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0C2D53-A059-E2F6-4CF9-CD5A48DE0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30304" y="694346"/>
                  <a:ext cx="32220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1EA5D4-B35D-4388-00C3-75DCAE647918}"/>
                    </a:ext>
                  </a:extLst>
                </p14:cNvPr>
                <p14:cNvContentPartPr/>
                <p14:nvPr/>
              </p14:nvContentPartPr>
              <p14:xfrm>
                <a:off x="6449384" y="975146"/>
                <a:ext cx="165960" cy="153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1EA5D4-B35D-4388-00C3-75DCAE6479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31384" y="957146"/>
                  <a:ext cx="201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42800E-F3B5-4A53-6110-FECF6C98C9B8}"/>
                    </a:ext>
                  </a:extLst>
                </p14:cNvPr>
                <p14:cNvContentPartPr/>
                <p14:nvPr/>
              </p14:nvContentPartPr>
              <p14:xfrm>
                <a:off x="6674744" y="1028426"/>
                <a:ext cx="5400" cy="4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42800E-F3B5-4A53-6110-FECF6C98C9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57104" y="1010786"/>
                  <a:ext cx="4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F349FA-FB6E-BF3F-BBD3-BB0102F2390E}"/>
                    </a:ext>
                  </a:extLst>
                </p14:cNvPr>
                <p14:cNvContentPartPr/>
                <p14:nvPr/>
              </p14:nvContentPartPr>
              <p14:xfrm>
                <a:off x="6605984" y="980546"/>
                <a:ext cx="146160" cy="15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F349FA-FB6E-BF3F-BBD3-BB0102F239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87984" y="962546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F7C950-6BC8-F29B-FE0C-4E7A210669B1}"/>
                    </a:ext>
                  </a:extLst>
                </p14:cNvPr>
                <p14:cNvContentPartPr/>
                <p14:nvPr/>
              </p14:nvContentPartPr>
              <p14:xfrm>
                <a:off x="6812624" y="1013666"/>
                <a:ext cx="156960" cy="9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F7C950-6BC8-F29B-FE0C-4E7A210669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94624" y="996026"/>
                  <a:ext cx="192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9D429C-1553-45C7-CB0E-597CC9AC1B17}"/>
                    </a:ext>
                  </a:extLst>
                </p14:cNvPr>
                <p14:cNvContentPartPr/>
                <p14:nvPr/>
              </p14:nvContentPartPr>
              <p14:xfrm>
                <a:off x="7043024" y="828626"/>
                <a:ext cx="333720" cy="30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9D429C-1553-45C7-CB0E-597CC9AC1B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25024" y="810986"/>
                  <a:ext cx="369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6787B-9E68-3D50-9053-B645F4817FB6}"/>
                    </a:ext>
                  </a:extLst>
                </p14:cNvPr>
                <p14:cNvContentPartPr/>
                <p14:nvPr/>
              </p14:nvContentPartPr>
              <p14:xfrm>
                <a:off x="7309784" y="966866"/>
                <a:ext cx="173880" cy="12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6787B-9E68-3D50-9053-B645F4817F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2144" y="948866"/>
                  <a:ext cx="209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D9FCB8-DD63-EBCB-FE47-07CE86625A92}"/>
                    </a:ext>
                  </a:extLst>
                </p14:cNvPr>
                <p14:cNvContentPartPr/>
                <p14:nvPr/>
              </p14:nvContentPartPr>
              <p14:xfrm>
                <a:off x="7578344" y="955346"/>
                <a:ext cx="545400" cy="181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D9FCB8-DD63-EBCB-FE47-07CE86625A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0344" y="937706"/>
                  <a:ext cx="581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C61713-0577-F83F-F720-9FE8EE20165F}"/>
                    </a:ext>
                  </a:extLst>
                </p14:cNvPr>
                <p14:cNvContentPartPr/>
                <p14:nvPr/>
              </p14:nvContentPartPr>
              <p14:xfrm>
                <a:off x="7765184" y="83006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C61713-0577-F83F-F720-9FE8EE2016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47184" y="8120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A210D6-7BA4-09D0-1763-CEEE6AF62257}"/>
                  </a:ext>
                </a:extLst>
              </p14:cNvPr>
              <p14:cNvContentPartPr/>
              <p14:nvPr/>
            </p14:nvContentPartPr>
            <p14:xfrm>
              <a:off x="8153264" y="1270706"/>
              <a:ext cx="222120" cy="203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A210D6-7BA4-09D0-1763-CEEE6AF622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35264" y="1252706"/>
                <a:ext cx="25776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2E246D8-0B8E-3841-7493-B6C6AC492CCB}"/>
              </a:ext>
            </a:extLst>
          </p:cNvPr>
          <p:cNvGrpSpPr/>
          <p:nvPr/>
        </p:nvGrpSpPr>
        <p:grpSpPr>
          <a:xfrm>
            <a:off x="804944" y="1611626"/>
            <a:ext cx="1028520" cy="476640"/>
            <a:chOff x="804944" y="1611626"/>
            <a:chExt cx="102852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5E2C98-6350-C251-0C1A-74ED542C9629}"/>
                    </a:ext>
                  </a:extLst>
                </p14:cNvPr>
                <p14:cNvContentPartPr/>
                <p14:nvPr/>
              </p14:nvContentPartPr>
              <p14:xfrm>
                <a:off x="948944" y="1622786"/>
                <a:ext cx="188640" cy="465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5E2C98-6350-C251-0C1A-74ED542C9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304" y="1604786"/>
                  <a:ext cx="224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577E15-B6C6-4EF4-34BB-5E8CAFC3CD62}"/>
                    </a:ext>
                  </a:extLst>
                </p14:cNvPr>
                <p14:cNvContentPartPr/>
                <p14:nvPr/>
              </p14:nvContentPartPr>
              <p14:xfrm>
                <a:off x="804944" y="1851026"/>
                <a:ext cx="292320" cy="81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577E15-B6C6-4EF4-34BB-5E8CAFC3CD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7304" y="1833386"/>
                  <a:ext cx="327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2E384E-7FC7-98F2-F476-1B4A4CD6F4A9}"/>
                    </a:ext>
                  </a:extLst>
                </p14:cNvPr>
                <p14:cNvContentPartPr/>
                <p14:nvPr/>
              </p14:nvContentPartPr>
              <p14:xfrm>
                <a:off x="1226504" y="1614506"/>
                <a:ext cx="409320" cy="366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2E384E-7FC7-98F2-F476-1B4A4CD6F4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08504" y="1596866"/>
                  <a:ext cx="444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4B8956-8783-84DA-0E0E-AE5D47F3E369}"/>
                    </a:ext>
                  </a:extLst>
                </p14:cNvPr>
                <p14:cNvContentPartPr/>
                <p14:nvPr/>
              </p14:nvContentPartPr>
              <p14:xfrm>
                <a:off x="1485704" y="1701986"/>
                <a:ext cx="124200" cy="261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4B8956-8783-84DA-0E0E-AE5D47F3E3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68064" y="1683986"/>
                  <a:ext cx="159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9088FB-540A-4B6F-9599-D341D683796C}"/>
                    </a:ext>
                  </a:extLst>
                </p14:cNvPr>
                <p14:cNvContentPartPr/>
                <p14:nvPr/>
              </p14:nvContentPartPr>
              <p14:xfrm>
                <a:off x="1677944" y="1611626"/>
                <a:ext cx="155520" cy="36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9088FB-540A-4B6F-9599-D341D68379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60304" y="1593626"/>
                  <a:ext cx="19116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E05ACF-C9B2-ACD7-6238-7AEB81D6E5EE}"/>
              </a:ext>
            </a:extLst>
          </p:cNvPr>
          <p:cNvGrpSpPr/>
          <p:nvPr/>
        </p:nvGrpSpPr>
        <p:grpSpPr>
          <a:xfrm>
            <a:off x="2116784" y="1800266"/>
            <a:ext cx="310680" cy="138240"/>
            <a:chOff x="2116784" y="1800266"/>
            <a:chExt cx="31068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6DA492-7D3E-55CE-4660-428A66FFA4C2}"/>
                    </a:ext>
                  </a:extLst>
                </p14:cNvPr>
                <p14:cNvContentPartPr/>
                <p14:nvPr/>
              </p14:nvContentPartPr>
              <p14:xfrm>
                <a:off x="2116784" y="1800266"/>
                <a:ext cx="280080" cy="23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6DA492-7D3E-55CE-4660-428A66FFA4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98784" y="1782266"/>
                  <a:ext cx="315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2EFA13-36BC-673E-59BC-B9E003CEE418}"/>
                    </a:ext>
                  </a:extLst>
                </p14:cNvPr>
                <p14:cNvContentPartPr/>
                <p14:nvPr/>
              </p14:nvContentPartPr>
              <p14:xfrm>
                <a:off x="2140184" y="1920146"/>
                <a:ext cx="287280" cy="18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2EFA13-36BC-673E-59BC-B9E003CEE4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22184" y="1902146"/>
                  <a:ext cx="32292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06B13B-D47E-7978-1207-EA9F870345A7}"/>
              </a:ext>
            </a:extLst>
          </p:cNvPr>
          <p:cNvGrpSpPr/>
          <p:nvPr/>
        </p:nvGrpSpPr>
        <p:grpSpPr>
          <a:xfrm>
            <a:off x="2781704" y="1652666"/>
            <a:ext cx="1623960" cy="439560"/>
            <a:chOff x="2781704" y="1652666"/>
            <a:chExt cx="162396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9649A5-B8F6-F461-4D3F-9C089C367C01}"/>
                    </a:ext>
                  </a:extLst>
                </p14:cNvPr>
                <p14:cNvContentPartPr/>
                <p14:nvPr/>
              </p14:nvContentPartPr>
              <p14:xfrm>
                <a:off x="2781704" y="1664906"/>
                <a:ext cx="261000" cy="298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9649A5-B8F6-F461-4D3F-9C089C367C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4064" y="1646906"/>
                  <a:ext cx="296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4649A2-744E-6F0F-2585-67D60E1C783F}"/>
                    </a:ext>
                  </a:extLst>
                </p14:cNvPr>
                <p14:cNvContentPartPr/>
                <p14:nvPr/>
              </p14:nvContentPartPr>
              <p14:xfrm>
                <a:off x="3144584" y="1657346"/>
                <a:ext cx="289080" cy="311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4649A2-744E-6F0F-2585-67D60E1C78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26944" y="1639346"/>
                  <a:ext cx="324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AA18B7-BC15-BB1E-1CB3-EAD1F1DD05CA}"/>
                    </a:ext>
                  </a:extLst>
                </p14:cNvPr>
                <p14:cNvContentPartPr/>
                <p14:nvPr/>
              </p14:nvContentPartPr>
              <p14:xfrm>
                <a:off x="3225584" y="1652666"/>
                <a:ext cx="148320" cy="245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AA18B7-BC15-BB1E-1CB3-EAD1F1DD05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07944" y="1634666"/>
                  <a:ext cx="183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2F16B3-E061-0F73-E12B-A60DD3CD24BB}"/>
                    </a:ext>
                  </a:extLst>
                </p14:cNvPr>
                <p14:cNvContentPartPr/>
                <p14:nvPr/>
              </p14:nvContentPartPr>
              <p14:xfrm>
                <a:off x="3595664" y="1769306"/>
                <a:ext cx="334800" cy="3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2F16B3-E061-0F73-E12B-A60DD3CD24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78024" y="1751306"/>
                  <a:ext cx="370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292E41-F7FB-7148-4759-2E59953D1068}"/>
                    </a:ext>
                  </a:extLst>
                </p14:cNvPr>
                <p14:cNvContentPartPr/>
                <p14:nvPr/>
              </p14:nvContentPartPr>
              <p14:xfrm>
                <a:off x="3729224" y="1669226"/>
                <a:ext cx="64080" cy="36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292E41-F7FB-7148-4759-2E59953D10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11224" y="1651226"/>
                  <a:ext cx="997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7E4D79-8D11-A1EE-531B-969944384060}"/>
                    </a:ext>
                  </a:extLst>
                </p14:cNvPr>
                <p14:cNvContentPartPr/>
                <p14:nvPr/>
              </p14:nvContentPartPr>
              <p14:xfrm>
                <a:off x="4051064" y="1779026"/>
                <a:ext cx="354600" cy="145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7E4D79-8D11-A1EE-531B-9699443840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33064" y="1761026"/>
                  <a:ext cx="390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7E726D-372C-6F4F-8A9E-18BC8BF480AA}"/>
                    </a:ext>
                  </a:extLst>
                </p14:cNvPr>
                <p14:cNvContentPartPr/>
                <p14:nvPr/>
              </p14:nvContentPartPr>
              <p14:xfrm>
                <a:off x="4223504" y="1746266"/>
                <a:ext cx="73080" cy="34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7E726D-372C-6F4F-8A9E-18BC8BF480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05504" y="1728266"/>
                  <a:ext cx="10872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081A8F-1F1B-D0AE-9BF6-435FC3693324}"/>
              </a:ext>
            </a:extLst>
          </p:cNvPr>
          <p:cNvGrpSpPr/>
          <p:nvPr/>
        </p:nvGrpSpPr>
        <p:grpSpPr>
          <a:xfrm>
            <a:off x="5037464" y="1750946"/>
            <a:ext cx="569520" cy="521280"/>
            <a:chOff x="5037464" y="1750946"/>
            <a:chExt cx="56952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F3288A1-8DD1-B2F0-ADB4-A6610D30E653}"/>
                    </a:ext>
                  </a:extLst>
                </p14:cNvPr>
                <p14:cNvContentPartPr/>
                <p14:nvPr/>
              </p14:nvContentPartPr>
              <p14:xfrm>
                <a:off x="5037464" y="1853546"/>
                <a:ext cx="83160" cy="180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F3288A1-8DD1-B2F0-ADB4-A6610D30E6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19824" y="1835906"/>
                  <a:ext cx="118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E3A4C8-9A16-F91D-BA46-41A52F2B4529}"/>
                    </a:ext>
                  </a:extLst>
                </p14:cNvPr>
                <p14:cNvContentPartPr/>
                <p14:nvPr/>
              </p14:nvContentPartPr>
              <p14:xfrm>
                <a:off x="5078504" y="1750946"/>
                <a:ext cx="78120" cy="521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E3A4C8-9A16-F91D-BA46-41A52F2B45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0864" y="1733306"/>
                  <a:ext cx="1137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0D7F1C-3D07-0321-6AEF-7D859BE2547F}"/>
                    </a:ext>
                  </a:extLst>
                </p14:cNvPr>
                <p14:cNvContentPartPr/>
                <p14:nvPr/>
              </p14:nvContentPartPr>
              <p14:xfrm>
                <a:off x="5045744" y="1911146"/>
                <a:ext cx="561240" cy="14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0D7F1C-3D07-0321-6AEF-7D859BE254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7744" y="1893146"/>
                  <a:ext cx="59688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E9AFAE3-52E2-9054-3C82-9A22403ABCEA}"/>
                  </a:ext>
                </a:extLst>
              </p14:cNvPr>
              <p14:cNvContentPartPr/>
              <p14:nvPr/>
            </p14:nvContentPartPr>
            <p14:xfrm>
              <a:off x="7859504" y="1911146"/>
              <a:ext cx="37440" cy="212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E9AFAE3-52E2-9054-3C82-9A22403ABCE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41864" y="1893146"/>
                <a:ext cx="73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4879FEE-AA06-9FD0-721A-A2EF3A32F09B}"/>
                  </a:ext>
                </a:extLst>
              </p14:cNvPr>
              <p14:cNvContentPartPr/>
              <p14:nvPr/>
            </p14:nvContentPartPr>
            <p14:xfrm>
              <a:off x="8052104" y="1863626"/>
              <a:ext cx="238320" cy="2847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4879FEE-AA06-9FD0-721A-A2EF3A32F09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34464" y="1845986"/>
                <a:ext cx="27396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801C6509-4DCD-A0F1-4240-50962B7AC1B3}"/>
              </a:ext>
            </a:extLst>
          </p:cNvPr>
          <p:cNvGrpSpPr/>
          <p:nvPr/>
        </p:nvGrpSpPr>
        <p:grpSpPr>
          <a:xfrm>
            <a:off x="6470264" y="1876226"/>
            <a:ext cx="1248120" cy="303120"/>
            <a:chOff x="6470264" y="1876226"/>
            <a:chExt cx="124812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A160AB-D765-6A6E-8DC1-482D0AFA3107}"/>
                    </a:ext>
                  </a:extLst>
                </p14:cNvPr>
                <p14:cNvContentPartPr/>
                <p14:nvPr/>
              </p14:nvContentPartPr>
              <p14:xfrm>
                <a:off x="6940784" y="1878386"/>
                <a:ext cx="205560" cy="273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A160AB-D765-6A6E-8DC1-482D0AFA31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23144" y="1860746"/>
                  <a:ext cx="241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393209-1F04-0B2D-8DFC-64BD58D94498}"/>
                    </a:ext>
                  </a:extLst>
                </p14:cNvPr>
                <p14:cNvContentPartPr/>
                <p14:nvPr/>
              </p14:nvContentPartPr>
              <p14:xfrm>
                <a:off x="6930344" y="1876226"/>
                <a:ext cx="295200" cy="22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393209-1F04-0B2D-8DFC-64BD58D944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12344" y="1858586"/>
                  <a:ext cx="330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ED7E4C-78BB-B56A-9207-C63C619D6430}"/>
                    </a:ext>
                  </a:extLst>
                </p14:cNvPr>
                <p14:cNvContentPartPr/>
                <p14:nvPr/>
              </p14:nvContentPartPr>
              <p14:xfrm>
                <a:off x="7375304" y="1889546"/>
                <a:ext cx="228960" cy="181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ED7E4C-78BB-B56A-9207-C63C619D64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7664" y="1871546"/>
                  <a:ext cx="264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9347DF-AA5C-14FD-75D9-60E78065B055}"/>
                    </a:ext>
                  </a:extLst>
                </p14:cNvPr>
                <p14:cNvContentPartPr/>
                <p14:nvPr/>
              </p14:nvContentPartPr>
              <p14:xfrm>
                <a:off x="7386104" y="2152346"/>
                <a:ext cx="332280" cy="2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9347DF-AA5C-14FD-75D9-60E78065B0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68464" y="2134706"/>
                  <a:ext cx="367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7252AA-0E0F-C4CE-D227-F7A626451518}"/>
                    </a:ext>
                  </a:extLst>
                </p14:cNvPr>
                <p14:cNvContentPartPr/>
                <p14:nvPr/>
              </p14:nvContentPartPr>
              <p14:xfrm>
                <a:off x="6470264" y="1891706"/>
                <a:ext cx="350640" cy="253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7252AA-0E0F-C4CE-D227-F7A6264515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52624" y="1873706"/>
                  <a:ext cx="38628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11A6958-4B68-C007-EF37-CBF1FD0415E1}"/>
                  </a:ext>
                </a:extLst>
              </p14:cNvPr>
              <p14:cNvContentPartPr/>
              <p14:nvPr/>
            </p14:nvContentPartPr>
            <p14:xfrm>
              <a:off x="6229424" y="1894226"/>
              <a:ext cx="3960" cy="311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11A6958-4B68-C007-EF37-CBF1FD0415E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11424" y="1876226"/>
                <a:ext cx="396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86AD82-B0D0-05F3-AB20-941CB32AB0AE}"/>
                  </a:ext>
                </a:extLst>
              </p14:cNvPr>
              <p14:cNvContentPartPr/>
              <p14:nvPr/>
            </p14:nvContentPartPr>
            <p14:xfrm>
              <a:off x="332624" y="2328386"/>
              <a:ext cx="8706240" cy="1591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86AD82-B0D0-05F3-AB20-941CB32AB0A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4984" y="2310386"/>
                <a:ext cx="874188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05C817B-1B2B-9F3C-48FD-BE9789080B4D}"/>
              </a:ext>
            </a:extLst>
          </p:cNvPr>
          <p:cNvGrpSpPr/>
          <p:nvPr/>
        </p:nvGrpSpPr>
        <p:grpSpPr>
          <a:xfrm>
            <a:off x="1397864" y="2916266"/>
            <a:ext cx="2441160" cy="419760"/>
            <a:chOff x="1397864" y="2916266"/>
            <a:chExt cx="244116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1BC3DEA-C0E8-763C-3E50-0A2E3ABDCD45}"/>
                    </a:ext>
                  </a:extLst>
                </p14:cNvPr>
                <p14:cNvContentPartPr/>
                <p14:nvPr/>
              </p14:nvContentPartPr>
              <p14:xfrm>
                <a:off x="2220464" y="2929586"/>
                <a:ext cx="352800" cy="406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1BC3DEA-C0E8-763C-3E50-0A2E3ABDCD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02824" y="2911586"/>
                  <a:ext cx="388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A19209-21C9-B14A-2BF3-BE12C07B0D85}"/>
                    </a:ext>
                  </a:extLst>
                </p14:cNvPr>
                <p14:cNvContentPartPr/>
                <p14:nvPr/>
              </p14:nvContentPartPr>
              <p14:xfrm>
                <a:off x="2222624" y="2932466"/>
                <a:ext cx="357840" cy="366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A19209-21C9-B14A-2BF3-BE12C07B0D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04984" y="2914826"/>
                  <a:ext cx="393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C69F21-D4D3-5FB9-EDED-062B07984C21}"/>
                    </a:ext>
                  </a:extLst>
                </p14:cNvPr>
                <p14:cNvContentPartPr/>
                <p14:nvPr/>
              </p14:nvContentPartPr>
              <p14:xfrm>
                <a:off x="2828144" y="2947226"/>
                <a:ext cx="340200" cy="240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C69F21-D4D3-5FB9-EDED-062B07984C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0504" y="2929226"/>
                  <a:ext cx="37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598E3E-9CB0-2120-6C87-CC2D2C410DAB}"/>
                    </a:ext>
                  </a:extLst>
                </p14:cNvPr>
                <p14:cNvContentPartPr/>
                <p14:nvPr/>
              </p14:nvContentPartPr>
              <p14:xfrm>
                <a:off x="2806904" y="3267626"/>
                <a:ext cx="372960" cy="14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598E3E-9CB0-2120-6C87-CC2D2C410D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88904" y="3249626"/>
                  <a:ext cx="408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8FFB34-BC82-17EC-4C81-142875F10D64}"/>
                    </a:ext>
                  </a:extLst>
                </p14:cNvPr>
                <p14:cNvContentPartPr/>
                <p14:nvPr/>
              </p14:nvContentPartPr>
              <p14:xfrm>
                <a:off x="3397304" y="2995826"/>
                <a:ext cx="15480" cy="27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8FFB34-BC82-17EC-4C81-142875F10D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79304" y="2978186"/>
                  <a:ext cx="51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3E95F2-DA66-6A25-2F22-704D349A2986}"/>
                    </a:ext>
                  </a:extLst>
                </p14:cNvPr>
                <p14:cNvContentPartPr/>
                <p14:nvPr/>
              </p14:nvContentPartPr>
              <p14:xfrm>
                <a:off x="3535544" y="2951546"/>
                <a:ext cx="303480" cy="262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3E95F2-DA66-6A25-2F22-704D349A29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17544" y="2933906"/>
                  <a:ext cx="339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04688F-B859-4889-A891-B6B43836F492}"/>
                    </a:ext>
                  </a:extLst>
                </p14:cNvPr>
                <p14:cNvContentPartPr/>
                <p14:nvPr/>
              </p14:nvContentPartPr>
              <p14:xfrm>
                <a:off x="1698824" y="2950106"/>
                <a:ext cx="309600" cy="29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04688F-B859-4889-A891-B6B43836F4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81184" y="2932466"/>
                  <a:ext cx="345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04DD39-D641-254C-2398-1FDB2790AB18}"/>
                    </a:ext>
                  </a:extLst>
                </p14:cNvPr>
                <p14:cNvContentPartPr/>
                <p14:nvPr/>
              </p14:nvContentPartPr>
              <p14:xfrm>
                <a:off x="1397864" y="2916266"/>
                <a:ext cx="62280" cy="40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04DD39-D641-254C-2398-1FDB2790AB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80224" y="2898626"/>
                  <a:ext cx="97920" cy="44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9AAD4E8-9124-FAE9-B7B6-91F06B635C70}"/>
              </a:ext>
            </a:extLst>
          </p:cNvPr>
          <p:cNvGrpSpPr/>
          <p:nvPr/>
        </p:nvGrpSpPr>
        <p:grpSpPr>
          <a:xfrm>
            <a:off x="2136944" y="3526826"/>
            <a:ext cx="764280" cy="532800"/>
            <a:chOff x="2136944" y="3526826"/>
            <a:chExt cx="76428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40C8DC-2583-872B-3FA2-FE089EB52E19}"/>
                    </a:ext>
                  </a:extLst>
                </p14:cNvPr>
                <p14:cNvContentPartPr/>
                <p14:nvPr/>
              </p14:nvContentPartPr>
              <p14:xfrm>
                <a:off x="2399024" y="3568946"/>
                <a:ext cx="105480" cy="358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40C8DC-2583-872B-3FA2-FE089EB52E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81024" y="3550946"/>
                  <a:ext cx="141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5936B0-5D52-FEE8-F059-535483B47EA4}"/>
                    </a:ext>
                  </a:extLst>
                </p14:cNvPr>
                <p14:cNvContentPartPr/>
                <p14:nvPr/>
              </p14:nvContentPartPr>
              <p14:xfrm>
                <a:off x="2665064" y="3526826"/>
                <a:ext cx="48240" cy="353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5936B0-5D52-FEE8-F059-535483B47E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7064" y="3509186"/>
                  <a:ext cx="83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FCD61D-53A2-A6B8-9279-7C741AB27862}"/>
                    </a:ext>
                  </a:extLst>
                </p14:cNvPr>
                <p14:cNvContentPartPr/>
                <p14:nvPr/>
              </p14:nvContentPartPr>
              <p14:xfrm>
                <a:off x="2136944" y="3745346"/>
                <a:ext cx="764280" cy="314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FCD61D-53A2-A6B8-9279-7C741AB278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19304" y="3727706"/>
                  <a:ext cx="799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F8F69FC-2BBA-5D9C-F724-067E00FF5DAF}"/>
              </a:ext>
            </a:extLst>
          </p:cNvPr>
          <p:cNvGrpSpPr/>
          <p:nvPr/>
        </p:nvGrpSpPr>
        <p:grpSpPr>
          <a:xfrm>
            <a:off x="2281664" y="4252586"/>
            <a:ext cx="1319760" cy="406800"/>
            <a:chOff x="2281664" y="4252586"/>
            <a:chExt cx="131976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B86538-6939-24BD-0A42-EB9E1CB68249}"/>
                    </a:ext>
                  </a:extLst>
                </p14:cNvPr>
                <p14:cNvContentPartPr/>
                <p14:nvPr/>
              </p14:nvContentPartPr>
              <p14:xfrm>
                <a:off x="2281664" y="4334306"/>
                <a:ext cx="255240" cy="303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B86538-6939-24BD-0A42-EB9E1CB682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63664" y="4316666"/>
                  <a:ext cx="290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E1FAF7-6F37-59B8-1FEA-5F10B6D69422}"/>
                    </a:ext>
                  </a:extLst>
                </p14:cNvPr>
                <p14:cNvContentPartPr/>
                <p14:nvPr/>
              </p14:nvContentPartPr>
              <p14:xfrm>
                <a:off x="2308304" y="4252586"/>
                <a:ext cx="274320" cy="406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E1FAF7-6F37-59B8-1FEA-5F10B6D694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90664" y="4234586"/>
                  <a:ext cx="3099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41BF15-07DD-E928-36A7-D1747D5C909D}"/>
                    </a:ext>
                  </a:extLst>
                </p14:cNvPr>
                <p14:cNvContentPartPr/>
                <p14:nvPr/>
              </p14:nvContentPartPr>
              <p14:xfrm>
                <a:off x="2689904" y="4317746"/>
                <a:ext cx="324360" cy="163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41BF15-07DD-E928-36A7-D1747D5C90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71904" y="4300106"/>
                  <a:ext cx="360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B96153-79C0-9C8D-A34A-DC75DE06FD6E}"/>
                    </a:ext>
                  </a:extLst>
                </p14:cNvPr>
                <p14:cNvContentPartPr/>
                <p14:nvPr/>
              </p14:nvContentPartPr>
              <p14:xfrm>
                <a:off x="2715464" y="4560746"/>
                <a:ext cx="296640" cy="29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B96153-79C0-9C8D-A34A-DC75DE06FD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97464" y="4542746"/>
                  <a:ext cx="33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2FAFAC-013E-1183-26F7-76004491F20D}"/>
                    </a:ext>
                  </a:extLst>
                </p14:cNvPr>
                <p14:cNvContentPartPr/>
                <p14:nvPr/>
              </p14:nvContentPartPr>
              <p14:xfrm>
                <a:off x="3131984" y="4312346"/>
                <a:ext cx="26280" cy="284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2FAFAC-013E-1183-26F7-76004491F20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14344" y="4294346"/>
                  <a:ext cx="61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773E70-BFF5-35AD-D38E-5259EE4EC9BB}"/>
                    </a:ext>
                  </a:extLst>
                </p14:cNvPr>
                <p14:cNvContentPartPr/>
                <p14:nvPr/>
              </p14:nvContentPartPr>
              <p14:xfrm>
                <a:off x="3307664" y="4287506"/>
                <a:ext cx="293760" cy="276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773E70-BFF5-35AD-D38E-5259EE4EC9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90024" y="4269866"/>
                  <a:ext cx="32940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137AA2-F437-2041-2BD2-BB9AA4A732B7}"/>
              </a:ext>
            </a:extLst>
          </p:cNvPr>
          <p:cNvGrpSpPr/>
          <p:nvPr/>
        </p:nvGrpSpPr>
        <p:grpSpPr>
          <a:xfrm>
            <a:off x="2223344" y="4913186"/>
            <a:ext cx="969480" cy="485280"/>
            <a:chOff x="2223344" y="4913186"/>
            <a:chExt cx="96948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9A8EC1C-A8D5-AB12-7A2B-F2462B89DB3C}"/>
                    </a:ext>
                  </a:extLst>
                </p14:cNvPr>
                <p14:cNvContentPartPr/>
                <p14:nvPr/>
              </p14:nvContentPartPr>
              <p14:xfrm>
                <a:off x="2292464" y="5028386"/>
                <a:ext cx="178560" cy="33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9A8EC1C-A8D5-AB12-7A2B-F2462B89DB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4464" y="5010386"/>
                  <a:ext cx="214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842B328-52D2-FED6-31A0-7429615CF26F}"/>
                    </a:ext>
                  </a:extLst>
                </p14:cNvPr>
                <p14:cNvContentPartPr/>
                <p14:nvPr/>
              </p14:nvContentPartPr>
              <p14:xfrm>
                <a:off x="2223344" y="4967906"/>
                <a:ext cx="305280" cy="430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842B328-52D2-FED6-31A0-7429615CF2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05704" y="4950266"/>
                  <a:ext cx="340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E2B2AE-8EB3-5221-3F4C-34FF28137D43}"/>
                    </a:ext>
                  </a:extLst>
                </p14:cNvPr>
                <p14:cNvContentPartPr/>
                <p14:nvPr/>
              </p14:nvContentPartPr>
              <p14:xfrm>
                <a:off x="2663264" y="5034506"/>
                <a:ext cx="244800" cy="330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E2B2AE-8EB3-5221-3F4C-34FF28137D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45624" y="5016866"/>
                  <a:ext cx="280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ADFDEA4-AAE5-6687-2B27-2C12DC1455F7}"/>
                    </a:ext>
                  </a:extLst>
                </p14:cNvPr>
                <p14:cNvContentPartPr/>
                <p14:nvPr/>
              </p14:nvContentPartPr>
              <p14:xfrm>
                <a:off x="3129464" y="4913186"/>
                <a:ext cx="63360" cy="465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ADFDEA4-AAE5-6687-2B27-2C12DC1455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11824" y="4895546"/>
                  <a:ext cx="9900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178D14D-A23E-D653-E7C1-275AFA385888}"/>
                  </a:ext>
                </a:extLst>
              </p14:cNvPr>
              <p14:cNvContentPartPr/>
              <p14:nvPr/>
            </p14:nvContentPartPr>
            <p14:xfrm>
              <a:off x="3849104" y="2713946"/>
              <a:ext cx="493920" cy="3472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178D14D-A23E-D653-E7C1-275AFA38588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31464" y="2696306"/>
                <a:ext cx="529560" cy="350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2F8A40F3-F2B6-2759-9C54-79CF7CFD9CBC}"/>
              </a:ext>
            </a:extLst>
          </p:cNvPr>
          <p:cNvGrpSpPr/>
          <p:nvPr/>
        </p:nvGrpSpPr>
        <p:grpSpPr>
          <a:xfrm>
            <a:off x="4634264" y="3326306"/>
            <a:ext cx="545040" cy="632160"/>
            <a:chOff x="4634264" y="3326306"/>
            <a:chExt cx="54504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A3578F-6003-08E9-2933-6B6D7B8A28CB}"/>
                    </a:ext>
                  </a:extLst>
                </p14:cNvPr>
                <p14:cNvContentPartPr/>
                <p14:nvPr/>
              </p14:nvContentPartPr>
              <p14:xfrm>
                <a:off x="4798784" y="3326306"/>
                <a:ext cx="228960" cy="632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A3578F-6003-08E9-2933-6B6D7B8A28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0784" y="3308666"/>
                  <a:ext cx="26460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B7661E-01F1-AA29-8D16-D6C3EAEE3F53}"/>
                    </a:ext>
                  </a:extLst>
                </p14:cNvPr>
                <p14:cNvContentPartPr/>
                <p14:nvPr/>
              </p14:nvContentPartPr>
              <p14:xfrm>
                <a:off x="4634264" y="3361946"/>
                <a:ext cx="501840" cy="489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B7661E-01F1-AA29-8D16-D6C3EAEE3F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16264" y="3343946"/>
                  <a:ext cx="5374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B9276B-0948-6FC7-2FF7-E0577AD3DB49}"/>
                    </a:ext>
                  </a:extLst>
                </p14:cNvPr>
                <p14:cNvContentPartPr/>
                <p14:nvPr/>
              </p14:nvContentPartPr>
              <p14:xfrm>
                <a:off x="5151944" y="3518546"/>
                <a:ext cx="27360" cy="275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B9276B-0948-6FC7-2FF7-E0577AD3D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34304" y="3500906"/>
                  <a:ext cx="6300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DA3E8EE-7E40-88C9-CD16-ED3B4F5B0D37}"/>
              </a:ext>
            </a:extLst>
          </p:cNvPr>
          <p:cNvGrpSpPr/>
          <p:nvPr/>
        </p:nvGrpSpPr>
        <p:grpSpPr>
          <a:xfrm>
            <a:off x="5489624" y="3368426"/>
            <a:ext cx="3123720" cy="729360"/>
            <a:chOff x="5489624" y="3368426"/>
            <a:chExt cx="3123720" cy="72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F432AB2-AA38-112E-338E-6E0683F919D7}"/>
                    </a:ext>
                  </a:extLst>
                </p14:cNvPr>
                <p14:cNvContentPartPr/>
                <p14:nvPr/>
              </p14:nvContentPartPr>
              <p14:xfrm>
                <a:off x="5489624" y="3433586"/>
                <a:ext cx="248040" cy="393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F432AB2-AA38-112E-338E-6E0683F919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71984" y="3415586"/>
                  <a:ext cx="283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73D2B7-BBBA-6070-C8EC-272A744C09DF}"/>
                    </a:ext>
                  </a:extLst>
                </p14:cNvPr>
                <p14:cNvContentPartPr/>
                <p14:nvPr/>
              </p14:nvContentPartPr>
              <p14:xfrm>
                <a:off x="5885984" y="3786746"/>
                <a:ext cx="25200" cy="102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73D2B7-BBBA-6070-C8EC-272A744C09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67984" y="3769106"/>
                  <a:ext cx="6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44FFD1-B581-CA8A-7297-14CAE0CA9505}"/>
                    </a:ext>
                  </a:extLst>
                </p14:cNvPr>
                <p14:cNvContentPartPr/>
                <p14:nvPr/>
              </p14:nvContentPartPr>
              <p14:xfrm>
                <a:off x="6104504" y="3479666"/>
                <a:ext cx="201240" cy="324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44FFD1-B581-CA8A-7297-14CAE0CA95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86864" y="3462026"/>
                  <a:ext cx="23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08B05A-403B-0A12-D155-C6D7586DB7D4}"/>
                    </a:ext>
                  </a:extLst>
                </p14:cNvPr>
                <p14:cNvContentPartPr/>
                <p14:nvPr/>
              </p14:nvContentPartPr>
              <p14:xfrm>
                <a:off x="6378104" y="3751106"/>
                <a:ext cx="40320" cy="144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08B05A-403B-0A12-D155-C6D7586DB7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60464" y="3733106"/>
                  <a:ext cx="75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0EF3AE-7ED7-166F-C6F2-8ACAF2B04638}"/>
                    </a:ext>
                  </a:extLst>
                </p14:cNvPr>
                <p14:cNvContentPartPr/>
                <p14:nvPr/>
              </p14:nvContentPartPr>
              <p14:xfrm>
                <a:off x="6657824" y="3544826"/>
                <a:ext cx="306720" cy="166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0EF3AE-7ED7-166F-C6F2-8ACAF2B046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40184" y="3526826"/>
                  <a:ext cx="342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86EA31F-FE53-27CD-7B14-BB74F7BA6AE7}"/>
                    </a:ext>
                  </a:extLst>
                </p14:cNvPr>
                <p14:cNvContentPartPr/>
                <p14:nvPr/>
              </p14:nvContentPartPr>
              <p14:xfrm>
                <a:off x="6830264" y="3456266"/>
                <a:ext cx="45000" cy="434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86EA31F-FE53-27CD-7B14-BB74F7BA6AE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12264" y="3438626"/>
                  <a:ext cx="806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384246-7E9C-BA75-769B-B1D323EF9719}"/>
                    </a:ext>
                  </a:extLst>
                </p14:cNvPr>
                <p14:cNvContentPartPr/>
                <p14:nvPr/>
              </p14:nvContentPartPr>
              <p14:xfrm>
                <a:off x="6968864" y="3823106"/>
                <a:ext cx="12600" cy="149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384246-7E9C-BA75-769B-B1D323EF97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50864" y="3805466"/>
                  <a:ext cx="48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E9531A-F1BC-2692-F1F8-537AE886B4B5}"/>
                    </a:ext>
                  </a:extLst>
                </p14:cNvPr>
                <p14:cNvContentPartPr/>
                <p14:nvPr/>
              </p14:nvContentPartPr>
              <p14:xfrm>
                <a:off x="7196024" y="3473906"/>
                <a:ext cx="234720" cy="340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E9531A-F1BC-2692-F1F8-537AE886B4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8024" y="3456266"/>
                  <a:ext cx="270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564063-F9D2-8FB1-EE2F-F388FF1BDBDE}"/>
                    </a:ext>
                  </a:extLst>
                </p14:cNvPr>
                <p14:cNvContentPartPr/>
                <p14:nvPr/>
              </p14:nvContentPartPr>
              <p14:xfrm>
                <a:off x="7451264" y="3369146"/>
                <a:ext cx="201600" cy="5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564063-F9D2-8FB1-EE2F-F388FF1BDB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33264" y="3351146"/>
                  <a:ext cx="237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F86199-79BC-1A44-0FE3-B0AEB890D4CC}"/>
                    </a:ext>
                  </a:extLst>
                </p14:cNvPr>
                <p14:cNvContentPartPr/>
                <p14:nvPr/>
              </p14:nvContentPartPr>
              <p14:xfrm>
                <a:off x="7516784" y="3772346"/>
                <a:ext cx="36360" cy="164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F86199-79BC-1A44-0FE3-B0AEB890D4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98784" y="3754346"/>
                  <a:ext cx="72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FC09533-C29B-1A63-852B-91EB0DFBAC86}"/>
                    </a:ext>
                  </a:extLst>
                </p14:cNvPr>
                <p14:cNvContentPartPr/>
                <p14:nvPr/>
              </p14:nvContentPartPr>
              <p14:xfrm>
                <a:off x="7775624" y="3368426"/>
                <a:ext cx="227520" cy="474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FC09533-C29B-1A63-852B-91EB0DFBAC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57624" y="3350786"/>
                  <a:ext cx="2631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B65340-CE50-AFC6-09E8-34011CE35A90}"/>
                    </a:ext>
                  </a:extLst>
                </p14:cNvPr>
                <p14:cNvContentPartPr/>
                <p14:nvPr/>
              </p14:nvContentPartPr>
              <p14:xfrm>
                <a:off x="8037704" y="3797906"/>
                <a:ext cx="41400" cy="136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B65340-CE50-AFC6-09E8-34011CE35A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0064" y="3779906"/>
                  <a:ext cx="77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0FBC46-D8D2-19E5-FA1B-75D8ABBDBD8C}"/>
                    </a:ext>
                  </a:extLst>
                </p14:cNvPr>
                <p14:cNvContentPartPr/>
                <p14:nvPr/>
              </p14:nvContentPartPr>
              <p14:xfrm>
                <a:off x="8268464" y="3492266"/>
                <a:ext cx="185040" cy="374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0FBC46-D8D2-19E5-FA1B-75D8ABBDBD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50824" y="3474626"/>
                  <a:ext cx="220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7141E2D-9321-80B4-6760-8CF3E01E70ED}"/>
                    </a:ext>
                  </a:extLst>
                </p14:cNvPr>
                <p14:cNvContentPartPr/>
                <p14:nvPr/>
              </p14:nvContentPartPr>
              <p14:xfrm>
                <a:off x="8311664" y="3648506"/>
                <a:ext cx="301680" cy="26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7141E2D-9321-80B4-6760-8CF3E01E70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94024" y="3630866"/>
                  <a:ext cx="337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016D886-76DE-3B4F-966F-C0AD0CDA8349}"/>
                    </a:ext>
                  </a:extLst>
                </p14:cNvPr>
                <p14:cNvContentPartPr/>
                <p14:nvPr/>
              </p14:nvContentPartPr>
              <p14:xfrm>
                <a:off x="8570504" y="3903746"/>
                <a:ext cx="20160" cy="194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016D886-76DE-3B4F-966F-C0AD0CDA83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52864" y="3886106"/>
                  <a:ext cx="558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84226DB-13C0-2E77-BF8B-4CA7F0848568}"/>
              </a:ext>
            </a:extLst>
          </p:cNvPr>
          <p:cNvGrpSpPr/>
          <p:nvPr/>
        </p:nvGrpSpPr>
        <p:grpSpPr>
          <a:xfrm>
            <a:off x="5297024" y="4304786"/>
            <a:ext cx="1109880" cy="614520"/>
            <a:chOff x="5297024" y="4304786"/>
            <a:chExt cx="110988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59F83B-7AC6-9112-99B0-8539823D155A}"/>
                    </a:ext>
                  </a:extLst>
                </p14:cNvPr>
                <p14:cNvContentPartPr/>
                <p14:nvPr/>
              </p14:nvContentPartPr>
              <p14:xfrm>
                <a:off x="5297024" y="4343306"/>
                <a:ext cx="387360" cy="426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59F83B-7AC6-9112-99B0-8539823D15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79024" y="4325666"/>
                  <a:ext cx="4230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77D283-FC61-ABDC-7354-1A9D6E8A4B0C}"/>
                    </a:ext>
                  </a:extLst>
                </p14:cNvPr>
                <p14:cNvContentPartPr/>
                <p14:nvPr/>
              </p14:nvContentPartPr>
              <p14:xfrm>
                <a:off x="5881664" y="4740026"/>
                <a:ext cx="38880" cy="179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77D283-FC61-ABDC-7354-1A9D6E8A4B0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63664" y="4722026"/>
                  <a:ext cx="74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D266498-48FC-2212-0A31-F7BC010DCCCA}"/>
                    </a:ext>
                  </a:extLst>
                </p14:cNvPr>
                <p14:cNvContentPartPr/>
                <p14:nvPr/>
              </p14:nvContentPartPr>
              <p14:xfrm>
                <a:off x="6157784" y="4304786"/>
                <a:ext cx="249120" cy="406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D266498-48FC-2212-0A31-F7BC010DCC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40144" y="4286786"/>
                  <a:ext cx="2847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AC9CEDD-4453-6167-C681-F6B75264E5CD}"/>
                  </a:ext>
                </a:extLst>
              </p14:cNvPr>
              <p14:cNvContentPartPr/>
              <p14:nvPr/>
            </p14:nvContentPartPr>
            <p14:xfrm>
              <a:off x="6684104" y="4699346"/>
              <a:ext cx="18720" cy="200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AC9CEDD-4453-6167-C681-F6B75264E5C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666104" y="4681706"/>
                <a:ext cx="54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E4D11FB-85F6-BED3-3DE7-6C01D4679F7D}"/>
              </a:ext>
            </a:extLst>
          </p:cNvPr>
          <p:cNvGrpSpPr/>
          <p:nvPr/>
        </p:nvGrpSpPr>
        <p:grpSpPr>
          <a:xfrm>
            <a:off x="7045184" y="4344026"/>
            <a:ext cx="432000" cy="397080"/>
            <a:chOff x="7045184" y="4344026"/>
            <a:chExt cx="43200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019BAA-3860-F288-B94D-E549E508F5FB}"/>
                    </a:ext>
                  </a:extLst>
                </p14:cNvPr>
                <p14:cNvContentPartPr/>
                <p14:nvPr/>
              </p14:nvContentPartPr>
              <p14:xfrm>
                <a:off x="7045184" y="4461386"/>
                <a:ext cx="28800" cy="279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019BAA-3860-F288-B94D-E549E508F5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27544" y="4443386"/>
                  <a:ext cx="6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192395-6717-CF8E-3351-0E018200FC99}"/>
                    </a:ext>
                  </a:extLst>
                </p14:cNvPr>
                <p14:cNvContentPartPr/>
                <p14:nvPr/>
              </p14:nvContentPartPr>
              <p14:xfrm>
                <a:off x="7259384" y="4344026"/>
                <a:ext cx="217800" cy="327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192395-6717-CF8E-3351-0E018200FC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41744" y="4326026"/>
                  <a:ext cx="253440" cy="36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ECE1A92-FD6D-5EED-D764-C4D3518CE7A1}"/>
                  </a:ext>
                </a:extLst>
              </p14:cNvPr>
              <p14:cNvContentPartPr/>
              <p14:nvPr/>
            </p14:nvContentPartPr>
            <p14:xfrm>
              <a:off x="7791464" y="4418906"/>
              <a:ext cx="28080" cy="147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ECE1A92-FD6D-5EED-D764-C4D3518CE7A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773824" y="4400906"/>
                <a:ext cx="6372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17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CD304-E43B-7A80-AC43-569F4E2C358B}"/>
              </a:ext>
            </a:extLst>
          </p:cNvPr>
          <p:cNvGrpSpPr/>
          <p:nvPr/>
        </p:nvGrpSpPr>
        <p:grpSpPr>
          <a:xfrm>
            <a:off x="1698464" y="658346"/>
            <a:ext cx="3390840" cy="779400"/>
            <a:chOff x="1698464" y="658346"/>
            <a:chExt cx="3390840" cy="7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4492F94-802C-8542-CC7C-501E3F5CE9E4}"/>
                    </a:ext>
                  </a:extLst>
                </p14:cNvPr>
                <p14:cNvContentPartPr/>
                <p14:nvPr/>
              </p14:nvContentPartPr>
              <p14:xfrm>
                <a:off x="1698464" y="658346"/>
                <a:ext cx="46800" cy="44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4492F94-802C-8542-CC7C-501E3F5CE9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80464" y="640706"/>
                  <a:ext cx="824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2922DF-D5F1-52C7-8E52-81C7846DDFA1}"/>
                    </a:ext>
                  </a:extLst>
                </p14:cNvPr>
                <p14:cNvContentPartPr/>
                <p14:nvPr/>
              </p14:nvContentPartPr>
              <p14:xfrm>
                <a:off x="1764344" y="701546"/>
                <a:ext cx="280080" cy="416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2922DF-D5F1-52C7-8E52-81C7846DDF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6344" y="683906"/>
                  <a:ext cx="3157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D2DA03-0AD2-9F96-B240-775FE94934B8}"/>
                    </a:ext>
                  </a:extLst>
                </p14:cNvPr>
                <p14:cNvContentPartPr/>
                <p14:nvPr/>
              </p14:nvContentPartPr>
              <p14:xfrm>
                <a:off x="2113184" y="891986"/>
                <a:ext cx="191520" cy="183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D2DA03-0AD2-9F96-B240-775FE94934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5544" y="874346"/>
                  <a:ext cx="227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C66AAC-8B36-422D-4B19-0212A3DD8AAE}"/>
                    </a:ext>
                  </a:extLst>
                </p14:cNvPr>
                <p14:cNvContentPartPr/>
                <p14:nvPr/>
              </p14:nvContentPartPr>
              <p14:xfrm>
                <a:off x="2377424" y="894866"/>
                <a:ext cx="164520" cy="14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C66AAC-8B36-422D-4B19-0212A3DD8A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9784" y="876866"/>
                  <a:ext cx="200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1F50D0-2EF8-D779-B146-9F9F8BB7B639}"/>
                    </a:ext>
                  </a:extLst>
                </p14:cNvPr>
                <p14:cNvContentPartPr/>
                <p14:nvPr/>
              </p14:nvContentPartPr>
              <p14:xfrm>
                <a:off x="2585504" y="863906"/>
                <a:ext cx="173880" cy="489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1F50D0-2EF8-D779-B146-9F9F8BB7B6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7504" y="845906"/>
                  <a:ext cx="2095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0B537B-861F-186E-68D1-544B7CD74559}"/>
                    </a:ext>
                  </a:extLst>
                </p14:cNvPr>
                <p14:cNvContentPartPr/>
                <p14:nvPr/>
              </p14:nvContentPartPr>
              <p14:xfrm>
                <a:off x="2932544" y="963626"/>
                <a:ext cx="196920" cy="34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0B537B-861F-186E-68D1-544B7CD745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4904" y="945626"/>
                  <a:ext cx="232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7C6DC8-8AC8-503B-2CD3-E17C08D8D30F}"/>
                    </a:ext>
                  </a:extLst>
                </p14:cNvPr>
                <p14:cNvContentPartPr/>
                <p14:nvPr/>
              </p14:nvContentPartPr>
              <p14:xfrm>
                <a:off x="3290744" y="876866"/>
                <a:ext cx="441000" cy="210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7C6DC8-8AC8-503B-2CD3-E17C08D8D3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2744" y="859226"/>
                  <a:ext cx="476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8107B-B00C-07C8-85BC-5E050189A563}"/>
                    </a:ext>
                  </a:extLst>
                </p14:cNvPr>
                <p14:cNvContentPartPr/>
                <p14:nvPr/>
              </p14:nvContentPartPr>
              <p14:xfrm>
                <a:off x="3758024" y="885146"/>
                <a:ext cx="190800" cy="17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8107B-B00C-07C8-85BC-5E050189A5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40384" y="867146"/>
                  <a:ext cx="226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04E504-E943-DD53-0503-04F7B49E39BC}"/>
                    </a:ext>
                  </a:extLst>
                </p14:cNvPr>
                <p14:cNvContentPartPr/>
                <p14:nvPr/>
              </p14:nvContentPartPr>
              <p14:xfrm>
                <a:off x="4493864" y="742226"/>
                <a:ext cx="89640" cy="562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04E504-E943-DD53-0503-04F7B49E39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76224" y="724226"/>
                  <a:ext cx="12528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FD68DB-343E-95F5-2129-D570FFE3B410}"/>
                    </a:ext>
                  </a:extLst>
                </p14:cNvPr>
                <p14:cNvContentPartPr/>
                <p14:nvPr/>
              </p14:nvContentPartPr>
              <p14:xfrm>
                <a:off x="4529144" y="944186"/>
                <a:ext cx="294480" cy="15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FD68DB-343E-95F5-2129-D570FFE3B4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1144" y="926186"/>
                  <a:ext cx="330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BDE0C9-B8C5-125C-83CC-F3C023CF92B5}"/>
                    </a:ext>
                  </a:extLst>
                </p14:cNvPr>
                <p14:cNvContentPartPr/>
                <p14:nvPr/>
              </p14:nvContentPartPr>
              <p14:xfrm>
                <a:off x="4689344" y="1118786"/>
                <a:ext cx="203400" cy="20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BDE0C9-B8C5-125C-83CC-F3C023CF92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1344" y="1101146"/>
                  <a:ext cx="239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758E9A-5F02-AA47-5AE3-0ADFBDA0378F}"/>
                    </a:ext>
                  </a:extLst>
                </p14:cNvPr>
                <p14:cNvContentPartPr/>
                <p14:nvPr/>
              </p14:nvContentPartPr>
              <p14:xfrm>
                <a:off x="1874864" y="1267466"/>
                <a:ext cx="3159000" cy="13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758E9A-5F02-AA47-5AE3-0ADFBDA037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57224" y="1249826"/>
                  <a:ext cx="319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B70BB5-2716-83F0-7077-EBFB85D8B297}"/>
                    </a:ext>
                  </a:extLst>
                </p14:cNvPr>
                <p14:cNvContentPartPr/>
                <p14:nvPr/>
              </p14:nvContentPartPr>
              <p14:xfrm>
                <a:off x="5079944" y="1246226"/>
                <a:ext cx="9360" cy="2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B70BB5-2716-83F0-7077-EBFB85D8B2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61944" y="1228226"/>
                  <a:ext cx="45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D8F97C-DD7F-F423-BD53-F75A019FE7E0}"/>
                    </a:ext>
                  </a:extLst>
                </p14:cNvPr>
                <p14:cNvContentPartPr/>
                <p14:nvPr/>
              </p14:nvContentPartPr>
              <p14:xfrm>
                <a:off x="1752464" y="1379786"/>
                <a:ext cx="125640" cy="5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D8F97C-DD7F-F423-BD53-F75A019FE7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4464" y="1361786"/>
                  <a:ext cx="1612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1FFAA6-3D5B-3746-6B43-CAFACEF7F673}"/>
              </a:ext>
            </a:extLst>
          </p:cNvPr>
          <p:cNvGrpSpPr/>
          <p:nvPr/>
        </p:nvGrpSpPr>
        <p:grpSpPr>
          <a:xfrm>
            <a:off x="534224" y="1714946"/>
            <a:ext cx="6322680" cy="4135320"/>
            <a:chOff x="534224" y="1714946"/>
            <a:chExt cx="6322680" cy="41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125F4B-34E0-F704-21C6-2171A3729269}"/>
                    </a:ext>
                  </a:extLst>
                </p14:cNvPr>
                <p14:cNvContentPartPr/>
                <p14:nvPr/>
              </p14:nvContentPartPr>
              <p14:xfrm>
                <a:off x="1582544" y="1714946"/>
                <a:ext cx="213840" cy="62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125F4B-34E0-F704-21C6-2171A37292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64544" y="1696946"/>
                  <a:ext cx="249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E52F87-D317-72FB-E37B-4D199320FC52}"/>
                    </a:ext>
                  </a:extLst>
                </p14:cNvPr>
                <p14:cNvContentPartPr/>
                <p14:nvPr/>
              </p14:nvContentPartPr>
              <p14:xfrm>
                <a:off x="1474904" y="1979186"/>
                <a:ext cx="172800" cy="3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E52F87-D317-72FB-E37B-4D199320FC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56904" y="1961186"/>
                  <a:ext cx="208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208407-0C9D-5C1F-BF2F-0486B25A1891}"/>
                    </a:ext>
                  </a:extLst>
                </p14:cNvPr>
                <p14:cNvContentPartPr/>
                <p14:nvPr/>
              </p14:nvContentPartPr>
              <p14:xfrm>
                <a:off x="1804664" y="1869746"/>
                <a:ext cx="81000" cy="27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208407-0C9D-5C1F-BF2F-0486B25A18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7024" y="1852106"/>
                  <a:ext cx="116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397784-C19C-A756-07AC-C033CCA44974}"/>
                    </a:ext>
                  </a:extLst>
                </p14:cNvPr>
                <p14:cNvContentPartPr/>
                <p14:nvPr/>
              </p14:nvContentPartPr>
              <p14:xfrm>
                <a:off x="1957664" y="1916546"/>
                <a:ext cx="147600" cy="228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397784-C19C-A756-07AC-C033CCA449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39664" y="1898906"/>
                  <a:ext cx="183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477DA6-723E-9F53-B3DB-18499251C7E4}"/>
                    </a:ext>
                  </a:extLst>
                </p14:cNvPr>
                <p14:cNvContentPartPr/>
                <p14:nvPr/>
              </p14:nvContentPartPr>
              <p14:xfrm>
                <a:off x="1922024" y="1917266"/>
                <a:ext cx="187920" cy="241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477DA6-723E-9F53-B3DB-18499251C7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04024" y="1899626"/>
                  <a:ext cx="223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446870-5165-046D-10B7-396742DDBEEC}"/>
                    </a:ext>
                  </a:extLst>
                </p14:cNvPr>
                <p14:cNvContentPartPr/>
                <p14:nvPr/>
              </p14:nvContentPartPr>
              <p14:xfrm>
                <a:off x="2145224" y="1866506"/>
                <a:ext cx="63360" cy="37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446870-5165-046D-10B7-396742DDBE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7584" y="1848866"/>
                  <a:ext cx="99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28FE10-7583-2745-BDB4-220AA68688C3}"/>
                    </a:ext>
                  </a:extLst>
                </p14:cNvPr>
                <p14:cNvContentPartPr/>
                <p14:nvPr/>
              </p14:nvContentPartPr>
              <p14:xfrm>
                <a:off x="1147664" y="3674786"/>
                <a:ext cx="175320" cy="22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28FE10-7583-2745-BDB4-220AA68688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0024" y="3656786"/>
                  <a:ext cx="210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EB597E-3F03-1E60-A4AE-09367C70DF69}"/>
                    </a:ext>
                  </a:extLst>
                </p14:cNvPr>
                <p14:cNvContentPartPr/>
                <p14:nvPr/>
              </p14:nvContentPartPr>
              <p14:xfrm>
                <a:off x="1187624" y="4223786"/>
                <a:ext cx="14760" cy="262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EB597E-3F03-1E60-A4AE-09367C70DF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9624" y="4206146"/>
                  <a:ext cx="5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D5E15C-158B-2D9A-ED0D-C0A7082C1F40}"/>
                    </a:ext>
                  </a:extLst>
                </p14:cNvPr>
                <p14:cNvContentPartPr/>
                <p14:nvPr/>
              </p14:nvContentPartPr>
              <p14:xfrm>
                <a:off x="1062704" y="4794386"/>
                <a:ext cx="203040" cy="236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D5E15C-158B-2D9A-ED0D-C0A7082C1F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5064" y="4776746"/>
                  <a:ext cx="238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12F6FC-324C-1B37-FB21-15CD8BE6A901}"/>
                    </a:ext>
                  </a:extLst>
                </p14:cNvPr>
                <p14:cNvContentPartPr/>
                <p14:nvPr/>
              </p14:nvContentPartPr>
              <p14:xfrm>
                <a:off x="1067744" y="5364266"/>
                <a:ext cx="229320" cy="31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12F6FC-324C-1B37-FB21-15CD8BE6A9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0104" y="5346266"/>
                  <a:ext cx="264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2EB034-2A88-568E-0DB0-67A2BDE63069}"/>
                    </a:ext>
                  </a:extLst>
                </p14:cNvPr>
                <p14:cNvContentPartPr/>
                <p14:nvPr/>
              </p14:nvContentPartPr>
              <p14:xfrm>
                <a:off x="534224" y="2351426"/>
                <a:ext cx="1464840" cy="3498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2EB034-2A88-568E-0DB0-67A2BDE630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6584" y="2333786"/>
                  <a:ext cx="1500480" cy="35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D7774B-5DDF-E931-32EB-8B96A9250F88}"/>
                    </a:ext>
                  </a:extLst>
                </p14:cNvPr>
                <p14:cNvContentPartPr/>
                <p14:nvPr/>
              </p14:nvContentPartPr>
              <p14:xfrm>
                <a:off x="4548584" y="1959746"/>
                <a:ext cx="117720" cy="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D7774B-5DDF-E931-32EB-8B96A9250F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0944" y="1941746"/>
                  <a:ext cx="153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A6AA9F-655A-EA26-863C-5EF43606BD15}"/>
                    </a:ext>
                  </a:extLst>
                </p14:cNvPr>
                <p14:cNvContentPartPr/>
                <p14:nvPr/>
              </p14:nvContentPartPr>
              <p14:xfrm>
                <a:off x="4701584" y="1915106"/>
                <a:ext cx="135000" cy="245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A6AA9F-655A-EA26-863C-5EF43606BD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83584" y="1897106"/>
                  <a:ext cx="170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21E934-0FF4-CD64-AD3A-37E864A74B00}"/>
                    </a:ext>
                  </a:extLst>
                </p14:cNvPr>
                <p14:cNvContentPartPr/>
                <p14:nvPr/>
              </p14:nvContentPartPr>
              <p14:xfrm>
                <a:off x="4749104" y="1897826"/>
                <a:ext cx="73440" cy="1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21E934-0FF4-CD64-AD3A-37E864A74B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31464" y="1880186"/>
                  <a:ext cx="109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590D88-76FD-BFE0-EE38-7949C26AF67D}"/>
                    </a:ext>
                  </a:extLst>
                </p14:cNvPr>
                <p14:cNvContentPartPr/>
                <p14:nvPr/>
              </p14:nvContentPartPr>
              <p14:xfrm>
                <a:off x="5567384" y="1985306"/>
                <a:ext cx="251280" cy="32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590D88-76FD-BFE0-EE38-7949C26AF6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49384" y="1967306"/>
                  <a:ext cx="286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81B5D7-6197-EDF3-E3B7-2CCE1C9DD371}"/>
                    </a:ext>
                  </a:extLst>
                </p14:cNvPr>
                <p14:cNvContentPartPr/>
                <p14:nvPr/>
              </p14:nvContentPartPr>
              <p14:xfrm>
                <a:off x="5542544" y="1915826"/>
                <a:ext cx="319320" cy="35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81B5D7-6197-EDF3-E3B7-2CCE1C9DD3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4544" y="1898186"/>
                  <a:ext cx="354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536C60-C657-9B7E-5F73-88E848FBED3A}"/>
                    </a:ext>
                  </a:extLst>
                </p14:cNvPr>
                <p14:cNvContentPartPr/>
                <p14:nvPr/>
              </p14:nvContentPartPr>
              <p14:xfrm>
                <a:off x="6130424" y="1947866"/>
                <a:ext cx="331200" cy="14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536C60-C657-9B7E-5F73-88E848FBED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2424" y="1929866"/>
                  <a:ext cx="366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F8B91C0-3378-0285-997B-D79FAFB38AEA}"/>
                    </a:ext>
                  </a:extLst>
                </p14:cNvPr>
                <p14:cNvContentPartPr/>
                <p14:nvPr/>
              </p14:nvContentPartPr>
              <p14:xfrm>
                <a:off x="6135824" y="2185826"/>
                <a:ext cx="255600" cy="43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F8B91C0-3378-0285-997B-D79FAFB38A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18184" y="2167826"/>
                  <a:ext cx="29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BB151D-C621-0F66-BDE7-58D790E9FB8E}"/>
                    </a:ext>
                  </a:extLst>
                </p14:cNvPr>
                <p14:cNvContentPartPr/>
                <p14:nvPr/>
              </p14:nvContentPartPr>
              <p14:xfrm>
                <a:off x="6025304" y="1887386"/>
                <a:ext cx="280800" cy="17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BB151D-C621-0F66-BDE7-58D790E9FB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7304" y="1869746"/>
                  <a:ext cx="31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EF4B046-5656-8335-EEC2-9B527E0AEBF5}"/>
                    </a:ext>
                  </a:extLst>
                </p14:cNvPr>
                <p14:cNvContentPartPr/>
                <p14:nvPr/>
              </p14:nvContentPartPr>
              <p14:xfrm>
                <a:off x="5134304" y="1956506"/>
                <a:ext cx="243360" cy="17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EF4B046-5656-8335-EEC2-9B527E0AEB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6664" y="1938866"/>
                  <a:ext cx="279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4EE93F-2D76-40DF-9412-D1146EF9AC38}"/>
                    </a:ext>
                  </a:extLst>
                </p14:cNvPr>
                <p14:cNvContentPartPr/>
                <p14:nvPr/>
              </p14:nvContentPartPr>
              <p14:xfrm>
                <a:off x="5123504" y="2245586"/>
                <a:ext cx="218520" cy="5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4EE93F-2D76-40DF-9412-D1146EF9AC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05864" y="2227586"/>
                  <a:ext cx="254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60BD77-7311-D5B4-47B0-0B525DE84AD9}"/>
                    </a:ext>
                  </a:extLst>
                </p14:cNvPr>
                <p14:cNvContentPartPr/>
                <p14:nvPr/>
              </p14:nvContentPartPr>
              <p14:xfrm>
                <a:off x="6628664" y="1915106"/>
                <a:ext cx="228240" cy="283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60BD77-7311-D5B4-47B0-0B525DE84A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10664" y="1897466"/>
                  <a:ext cx="26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569354-A9CC-557D-5672-4FBEAF2035E5}"/>
                    </a:ext>
                  </a:extLst>
                </p14:cNvPr>
                <p14:cNvContentPartPr/>
                <p14:nvPr/>
              </p14:nvContentPartPr>
              <p14:xfrm>
                <a:off x="2593064" y="2004746"/>
                <a:ext cx="250920" cy="12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569354-A9CC-557D-5672-4FBEAF2035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75424" y="1987106"/>
                  <a:ext cx="286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D1DF76-CD7D-4635-9953-58E7FFF12DE6}"/>
                    </a:ext>
                  </a:extLst>
                </p14:cNvPr>
                <p14:cNvContentPartPr/>
                <p14:nvPr/>
              </p14:nvContentPartPr>
              <p14:xfrm>
                <a:off x="2570744" y="2134706"/>
                <a:ext cx="249840" cy="10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D1DF76-CD7D-4635-9953-58E7FFF12D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3104" y="2117066"/>
                  <a:ext cx="285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C04A85-F4D9-8FB9-278D-F1D27980C094}"/>
                    </a:ext>
                  </a:extLst>
                </p14:cNvPr>
                <p14:cNvContentPartPr/>
                <p14:nvPr/>
              </p14:nvContentPartPr>
              <p14:xfrm>
                <a:off x="3176984" y="1930226"/>
                <a:ext cx="217080" cy="391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C04A85-F4D9-8FB9-278D-F1D27980C0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58984" y="1912226"/>
                  <a:ext cx="252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C9D47D-F2A8-DCA0-C78B-072C3EA519AA}"/>
                    </a:ext>
                  </a:extLst>
                </p14:cNvPr>
                <p14:cNvContentPartPr/>
                <p14:nvPr/>
              </p14:nvContentPartPr>
              <p14:xfrm>
                <a:off x="3101384" y="1939946"/>
                <a:ext cx="282600" cy="40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C9D47D-F2A8-DCA0-C78B-072C3EA519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83384" y="1922306"/>
                  <a:ext cx="3182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F65704-794B-E007-CCED-5B4645A14ECE}"/>
                    </a:ext>
                  </a:extLst>
                </p14:cNvPr>
                <p14:cNvContentPartPr/>
                <p14:nvPr/>
              </p14:nvContentPartPr>
              <p14:xfrm>
                <a:off x="3516824" y="1720706"/>
                <a:ext cx="225720" cy="21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F65704-794B-E007-CCED-5B4645A14E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98824" y="1702706"/>
                  <a:ext cx="261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0D8B3B-582E-965C-414A-52AECC0B6806}"/>
                    </a:ext>
                  </a:extLst>
                </p14:cNvPr>
                <p14:cNvContentPartPr/>
                <p14:nvPr/>
              </p14:nvContentPartPr>
              <p14:xfrm>
                <a:off x="3929744" y="2915906"/>
                <a:ext cx="317880" cy="222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0D8B3B-582E-965C-414A-52AECC0B68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2104" y="2897906"/>
                  <a:ext cx="35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120891-F6D2-8478-75B5-18C4E2E780B9}"/>
                    </a:ext>
                  </a:extLst>
                </p14:cNvPr>
                <p14:cNvContentPartPr/>
                <p14:nvPr/>
              </p14:nvContentPartPr>
              <p14:xfrm>
                <a:off x="4152944" y="2937146"/>
                <a:ext cx="10080" cy="343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120891-F6D2-8478-75B5-18C4E2E780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4944" y="2919506"/>
                  <a:ext cx="45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E4A790-0BBF-80B2-6CC4-AFE644789AFF}"/>
                    </a:ext>
                  </a:extLst>
                </p14:cNvPr>
                <p14:cNvContentPartPr/>
                <p14:nvPr/>
              </p14:nvContentPartPr>
              <p14:xfrm>
                <a:off x="4039544" y="3669386"/>
                <a:ext cx="29880" cy="363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E4A790-0BBF-80B2-6CC4-AFE644789A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21544" y="3651746"/>
                  <a:ext cx="65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FEB955D-13E6-6FC3-8D9D-97B7E1F19690}"/>
                    </a:ext>
                  </a:extLst>
                </p14:cNvPr>
                <p14:cNvContentPartPr/>
                <p14:nvPr/>
              </p14:nvContentPartPr>
              <p14:xfrm>
                <a:off x="3935144" y="4486226"/>
                <a:ext cx="298440" cy="32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FEB955D-13E6-6FC3-8D9D-97B7E1F196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7504" y="4468226"/>
                  <a:ext cx="334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2B12ED-C4EC-E315-345F-467A5E5E4DE9}"/>
                    </a:ext>
                  </a:extLst>
                </p14:cNvPr>
                <p14:cNvContentPartPr/>
                <p14:nvPr/>
              </p14:nvContentPartPr>
              <p14:xfrm>
                <a:off x="3925064" y="5136386"/>
                <a:ext cx="311760" cy="581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2B12ED-C4EC-E315-345F-467A5E5E4D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07424" y="5118746"/>
                  <a:ext cx="3474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058557-3225-ABA2-37D9-DC2683949405}"/>
                    </a:ext>
                  </a:extLst>
                </p14:cNvPr>
                <p14:cNvContentPartPr/>
                <p14:nvPr/>
              </p14:nvContentPartPr>
              <p14:xfrm>
                <a:off x="3374624" y="2379506"/>
                <a:ext cx="1721160" cy="342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058557-3225-ABA2-37D9-DC26839494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56984" y="2361866"/>
                  <a:ext cx="1756800" cy="34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4EBCE7-5AED-1280-4160-CAD63F9E2A6D}"/>
                    </a:ext>
                  </a:extLst>
                </p14:cNvPr>
                <p14:cNvContentPartPr/>
                <p14:nvPr/>
              </p14:nvContentPartPr>
              <p14:xfrm>
                <a:off x="1032104" y="2798546"/>
                <a:ext cx="160920" cy="16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4EBCE7-5AED-1280-4160-CAD63F9E2A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4464" y="2780546"/>
                  <a:ext cx="196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CC7637-E402-CDA8-49FB-DE549F61A9D6}"/>
                    </a:ext>
                  </a:extLst>
                </p14:cNvPr>
                <p14:cNvContentPartPr/>
                <p14:nvPr/>
              </p14:nvContentPartPr>
              <p14:xfrm>
                <a:off x="1277264" y="2740226"/>
                <a:ext cx="176040" cy="162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CC7637-E402-CDA8-49FB-DE549F61A9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59624" y="2722586"/>
                  <a:ext cx="21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131130-186F-95E1-D838-14A5373A9896}"/>
                    </a:ext>
                  </a:extLst>
                </p14:cNvPr>
                <p14:cNvContentPartPr/>
                <p14:nvPr/>
              </p14:nvContentPartPr>
              <p14:xfrm>
                <a:off x="1081424" y="3217226"/>
                <a:ext cx="95040" cy="1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131130-186F-95E1-D838-14A5373A98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3784" y="3199586"/>
                  <a:ext cx="130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F4D6CE-B6D9-E782-7A33-056E95D75173}"/>
                    </a:ext>
                  </a:extLst>
                </p14:cNvPr>
                <p14:cNvContentPartPr/>
                <p14:nvPr/>
              </p14:nvContentPartPr>
              <p14:xfrm>
                <a:off x="1334144" y="3158906"/>
                <a:ext cx="14040" cy="221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F4D6CE-B6D9-E782-7A33-056E95D751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16144" y="3141266"/>
                  <a:ext cx="4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65BAC7-BEF3-813C-32B8-160096ED89B0}"/>
                    </a:ext>
                  </a:extLst>
                </p14:cNvPr>
                <p14:cNvContentPartPr/>
                <p14:nvPr/>
              </p14:nvContentPartPr>
              <p14:xfrm>
                <a:off x="1814384" y="2753906"/>
                <a:ext cx="3600" cy="1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65BAC7-BEF3-813C-32B8-160096ED89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96384" y="2735906"/>
                  <a:ext cx="39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14A623-53C1-EFCC-5425-FA6DFC31D3F6}"/>
                    </a:ext>
                  </a:extLst>
                </p14:cNvPr>
                <p14:cNvContentPartPr/>
                <p14:nvPr/>
              </p14:nvContentPartPr>
              <p14:xfrm>
                <a:off x="1674344" y="2738426"/>
                <a:ext cx="1902600" cy="324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14A623-53C1-EFCC-5425-FA6DFC31D3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56344" y="2720786"/>
                  <a:ext cx="19382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29679FD-B70B-A324-233E-C8DC354B3BFF}"/>
                    </a:ext>
                  </a:extLst>
                </p14:cNvPr>
                <p14:cNvContentPartPr/>
                <p14:nvPr/>
              </p14:nvContentPartPr>
              <p14:xfrm>
                <a:off x="1958744" y="3371666"/>
                <a:ext cx="1442520" cy="420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29679FD-B70B-A324-233E-C8DC354B3B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40744" y="3353666"/>
                  <a:ext cx="1478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4EFD8C-6251-720C-E830-4CCF75B82E0C}"/>
                    </a:ext>
                  </a:extLst>
                </p14:cNvPr>
                <p14:cNvContentPartPr/>
                <p14:nvPr/>
              </p14:nvContentPartPr>
              <p14:xfrm>
                <a:off x="2031824" y="3926786"/>
                <a:ext cx="1461240" cy="551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4EFD8C-6251-720C-E830-4CCF75B82E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14184" y="3908786"/>
                  <a:ext cx="14968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7C2FF5-7D8C-994C-D9E2-4A7736804B07}"/>
                    </a:ext>
                  </a:extLst>
                </p14:cNvPr>
                <p14:cNvContentPartPr/>
                <p14:nvPr/>
              </p14:nvContentPartPr>
              <p14:xfrm>
                <a:off x="1981064" y="3866306"/>
                <a:ext cx="1413360" cy="605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67C2FF5-7D8C-994C-D9E2-4A7736804B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63064" y="3848666"/>
                  <a:ext cx="144900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808EAE6-23A7-6C7B-DDDE-2481A3047B19}"/>
                    </a:ext>
                  </a:extLst>
                </p14:cNvPr>
                <p14:cNvContentPartPr/>
                <p14:nvPr/>
              </p14:nvContentPartPr>
              <p14:xfrm>
                <a:off x="1828424" y="4931546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808EAE6-23A7-6C7B-DDDE-2481A3047B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10424" y="49139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6EC390-F324-106D-E0D0-13A1DE397844}"/>
                    </a:ext>
                  </a:extLst>
                </p14:cNvPr>
                <p14:cNvContentPartPr/>
                <p14:nvPr/>
              </p14:nvContentPartPr>
              <p14:xfrm>
                <a:off x="1864064" y="3296786"/>
                <a:ext cx="1686240" cy="167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6EC390-F324-106D-E0D0-13A1DE3978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46424" y="3279146"/>
                  <a:ext cx="1721880" cy="17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D50FB1-0B4D-EAFB-8A23-8940CF98A6B1}"/>
                    </a:ext>
                  </a:extLst>
                </p14:cNvPr>
                <p14:cNvContentPartPr/>
                <p14:nvPr/>
              </p14:nvContentPartPr>
              <p14:xfrm>
                <a:off x="3516824" y="2996546"/>
                <a:ext cx="145800" cy="6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D50FB1-0B4D-EAFB-8A23-8940CF98A6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98824" y="2978546"/>
                  <a:ext cx="181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1B6A6E-5A15-422C-E0C2-0C78F0B3FEB3}"/>
                    </a:ext>
                  </a:extLst>
                </p14:cNvPr>
                <p14:cNvContentPartPr/>
                <p14:nvPr/>
              </p14:nvContentPartPr>
              <p14:xfrm>
                <a:off x="3422504" y="3150626"/>
                <a:ext cx="269640" cy="267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1B6A6E-5A15-422C-E0C2-0C78F0B3FE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4864" y="3132986"/>
                  <a:ext cx="305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B9F19A-EC97-CE41-761F-0D7612A74B04}"/>
                    </a:ext>
                  </a:extLst>
                </p14:cNvPr>
                <p14:cNvContentPartPr/>
                <p14:nvPr/>
              </p14:nvContentPartPr>
              <p14:xfrm>
                <a:off x="3397304" y="3024626"/>
                <a:ext cx="327240" cy="10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B9F19A-EC97-CE41-761F-0D7612A74B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79304" y="3006986"/>
                  <a:ext cx="362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A87724-2CEF-64D3-30AD-ECA2465CEB9B}"/>
                    </a:ext>
                  </a:extLst>
                </p14:cNvPr>
                <p14:cNvContentPartPr/>
                <p14:nvPr/>
              </p14:nvContentPartPr>
              <p14:xfrm>
                <a:off x="1691984" y="5257346"/>
                <a:ext cx="1820880" cy="12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A87724-2CEF-64D3-30AD-ECA2465CEB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74344" y="5239706"/>
                  <a:ext cx="185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BC6837-F8C2-775D-9517-21957713FEB5}"/>
                    </a:ext>
                  </a:extLst>
                </p14:cNvPr>
                <p14:cNvContentPartPr/>
                <p14:nvPr/>
              </p14:nvContentPartPr>
              <p14:xfrm>
                <a:off x="2521064" y="2828426"/>
                <a:ext cx="119880" cy="115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BC6837-F8C2-775D-9517-21957713F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03424" y="2810786"/>
                  <a:ext cx="155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3F885D-2C72-5CB6-221F-39435D7EE68B}"/>
                    </a:ext>
                  </a:extLst>
                </p14:cNvPr>
                <p14:cNvContentPartPr/>
                <p14:nvPr/>
              </p14:nvContentPartPr>
              <p14:xfrm>
                <a:off x="2364104" y="2768306"/>
                <a:ext cx="273240" cy="29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3F885D-2C72-5CB6-221F-39435D7EE6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46104" y="2750306"/>
                  <a:ext cx="308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0E1F07-29DF-C129-77CB-FCFA1923D326}"/>
                    </a:ext>
                  </a:extLst>
                </p14:cNvPr>
                <p14:cNvContentPartPr/>
                <p14:nvPr/>
              </p14:nvContentPartPr>
              <p14:xfrm>
                <a:off x="2463824" y="3422066"/>
                <a:ext cx="99000" cy="18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0E1F07-29DF-C129-77CB-FCFA1923D3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45824" y="3404066"/>
                  <a:ext cx="134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4BD08B1-27DA-A418-64E0-3F8EA0277523}"/>
                    </a:ext>
                  </a:extLst>
                </p14:cNvPr>
                <p14:cNvContentPartPr/>
                <p14:nvPr/>
              </p14:nvContentPartPr>
              <p14:xfrm>
                <a:off x="2309744" y="3943706"/>
                <a:ext cx="64440" cy="104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4BD08B1-27DA-A418-64E0-3F8EA02775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92104" y="3926066"/>
                  <a:ext cx="100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FD6FA6-07EF-EBD2-AFDC-7E0954E9C1A9}"/>
                    </a:ext>
                  </a:extLst>
                </p14:cNvPr>
                <p14:cNvContentPartPr/>
                <p14:nvPr/>
              </p14:nvContentPartPr>
              <p14:xfrm>
                <a:off x="2100944" y="4318466"/>
                <a:ext cx="99000" cy="135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FD6FA6-07EF-EBD2-AFDC-7E0954E9C1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83304" y="4300466"/>
                  <a:ext cx="134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58C903-713C-CF54-2112-D09CB3AF5A51}"/>
                    </a:ext>
                  </a:extLst>
                </p14:cNvPr>
                <p14:cNvContentPartPr/>
                <p14:nvPr/>
              </p14:nvContentPartPr>
              <p14:xfrm>
                <a:off x="2115704" y="4589906"/>
                <a:ext cx="145440" cy="83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58C903-713C-CF54-2112-D09CB3AF5A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7704" y="4571906"/>
                  <a:ext cx="181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6BB5F3-3A8A-F7DE-212A-3707D752D35F}"/>
                    </a:ext>
                  </a:extLst>
                </p14:cNvPr>
                <p14:cNvContentPartPr/>
                <p14:nvPr/>
              </p14:nvContentPartPr>
              <p14:xfrm>
                <a:off x="2292464" y="5265986"/>
                <a:ext cx="255600" cy="228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6BB5F3-3A8A-F7DE-212A-3707D752D3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4464" y="5247986"/>
                  <a:ext cx="291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1A27E2-B176-F63D-9DBB-15C93F51E823}"/>
              </a:ext>
            </a:extLst>
          </p:cNvPr>
          <p:cNvGrpSpPr/>
          <p:nvPr/>
        </p:nvGrpSpPr>
        <p:grpSpPr>
          <a:xfrm>
            <a:off x="5971664" y="2475266"/>
            <a:ext cx="2144520" cy="655200"/>
            <a:chOff x="5971664" y="2475266"/>
            <a:chExt cx="214452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91F5CB-3265-08C4-FCED-23043DB17632}"/>
                    </a:ext>
                  </a:extLst>
                </p14:cNvPr>
                <p14:cNvContentPartPr/>
                <p14:nvPr/>
              </p14:nvContentPartPr>
              <p14:xfrm>
                <a:off x="5971664" y="2523146"/>
                <a:ext cx="136440" cy="543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91F5CB-3265-08C4-FCED-23043DB176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54024" y="2505506"/>
                  <a:ext cx="1720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220F5C-8608-30DC-5C80-0988D425EB39}"/>
                    </a:ext>
                  </a:extLst>
                </p14:cNvPr>
                <p14:cNvContentPartPr/>
                <p14:nvPr/>
              </p14:nvContentPartPr>
              <p14:xfrm>
                <a:off x="6145184" y="2793506"/>
                <a:ext cx="128520" cy="3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220F5C-8608-30DC-5C80-0988D425EB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27544" y="2775506"/>
                  <a:ext cx="164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6DAE28-E4AA-1C3E-B365-AC40F6967C31}"/>
                    </a:ext>
                  </a:extLst>
                </p14:cNvPr>
                <p14:cNvContentPartPr/>
                <p14:nvPr/>
              </p14:nvContentPartPr>
              <p14:xfrm>
                <a:off x="6355064" y="2740226"/>
                <a:ext cx="93240" cy="164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6DAE28-E4AA-1C3E-B365-AC40F6967C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37424" y="2722586"/>
                  <a:ext cx="12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CD3CE37-6BD3-C1BE-D8C0-81F95608C04F}"/>
                    </a:ext>
                  </a:extLst>
                </p14:cNvPr>
                <p14:cNvContentPartPr/>
                <p14:nvPr/>
              </p14:nvContentPartPr>
              <p14:xfrm>
                <a:off x="6476744" y="2605586"/>
                <a:ext cx="116640" cy="524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CD3CE37-6BD3-C1BE-D8C0-81F95608C0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59104" y="2587586"/>
                  <a:ext cx="1522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72A8C3-7643-6020-CDF6-025A0434C184}"/>
                    </a:ext>
                  </a:extLst>
                </p14:cNvPr>
                <p14:cNvContentPartPr/>
                <p14:nvPr/>
              </p14:nvContentPartPr>
              <p14:xfrm>
                <a:off x="6681584" y="2475266"/>
                <a:ext cx="212400" cy="16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72A8C3-7643-6020-CDF6-025A0434C1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3584" y="2457626"/>
                  <a:ext cx="248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F013F7-400E-A707-9DF8-46C368EFAE59}"/>
                    </a:ext>
                  </a:extLst>
                </p14:cNvPr>
                <p14:cNvContentPartPr/>
                <p14:nvPr/>
              </p14:nvContentPartPr>
              <p14:xfrm>
                <a:off x="6857624" y="2849306"/>
                <a:ext cx="110880" cy="8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F013F7-400E-A707-9DF8-46C368EFAE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9984" y="2831666"/>
                  <a:ext cx="146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F4A185E-7CA2-D508-47E4-4A711061B435}"/>
                    </a:ext>
                  </a:extLst>
                </p14:cNvPr>
                <p14:cNvContentPartPr/>
                <p14:nvPr/>
              </p14:nvContentPartPr>
              <p14:xfrm>
                <a:off x="6863744" y="2977826"/>
                <a:ext cx="193680" cy="2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F4A185E-7CA2-D508-47E4-4A711061B43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46104" y="2959826"/>
                  <a:ext cx="229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EB51FF4-5635-7A83-D5C2-8DD981239097}"/>
                    </a:ext>
                  </a:extLst>
                </p14:cNvPr>
                <p14:cNvContentPartPr/>
                <p14:nvPr/>
              </p14:nvContentPartPr>
              <p14:xfrm>
                <a:off x="7302224" y="2773346"/>
                <a:ext cx="156240" cy="305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EB51FF4-5635-7A83-D5C2-8DD9812390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84224" y="2755706"/>
                  <a:ext cx="1918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5FD6FDD-B6A6-3C48-C5FB-BB2D06312435}"/>
                    </a:ext>
                  </a:extLst>
                </p14:cNvPr>
                <p14:cNvContentPartPr/>
                <p14:nvPr/>
              </p14:nvContentPartPr>
              <p14:xfrm>
                <a:off x="7477544" y="2633306"/>
                <a:ext cx="163440" cy="144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5FD6FDD-B6A6-3C48-C5FB-BB2D063124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59904" y="2615306"/>
                  <a:ext cx="19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43697E-886E-AA08-D1BF-983A87EA4DC3}"/>
                    </a:ext>
                  </a:extLst>
                </p14:cNvPr>
                <p14:cNvContentPartPr/>
                <p14:nvPr/>
              </p14:nvContentPartPr>
              <p14:xfrm>
                <a:off x="7881104" y="2870546"/>
                <a:ext cx="225360" cy="26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43697E-886E-AA08-D1BF-983A87EA4D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63104" y="2852906"/>
                  <a:ext cx="261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015FF0-AE29-73EC-C274-9739AE1157A8}"/>
                    </a:ext>
                  </a:extLst>
                </p14:cNvPr>
                <p14:cNvContentPartPr/>
                <p14:nvPr/>
              </p14:nvContentPartPr>
              <p14:xfrm>
                <a:off x="7941224" y="2997986"/>
                <a:ext cx="174960" cy="17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015FF0-AE29-73EC-C274-9739AE1157A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3224" y="2979986"/>
                  <a:ext cx="2106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A8FE53F-7E68-7A67-EE66-0CA022C684BA}"/>
                  </a:ext>
                </a:extLst>
              </p14:cNvPr>
              <p14:cNvContentPartPr/>
              <p14:nvPr/>
            </p14:nvContentPartPr>
            <p14:xfrm>
              <a:off x="8407424" y="2733026"/>
              <a:ext cx="335160" cy="308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A8FE53F-7E68-7A67-EE66-0CA022C684B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89424" y="2715026"/>
                <a:ext cx="3708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CFE62D5-C8DB-E59A-6607-DA669BA62D5C}"/>
              </a:ext>
            </a:extLst>
          </p:cNvPr>
          <p:cNvGrpSpPr/>
          <p:nvPr/>
        </p:nvGrpSpPr>
        <p:grpSpPr>
          <a:xfrm>
            <a:off x="5594384" y="3516026"/>
            <a:ext cx="793800" cy="316800"/>
            <a:chOff x="5594384" y="3516026"/>
            <a:chExt cx="79380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760E05-FF7B-3857-1662-EA7CEDB32EE1}"/>
                    </a:ext>
                  </a:extLst>
                </p14:cNvPr>
                <p14:cNvContentPartPr/>
                <p14:nvPr/>
              </p14:nvContentPartPr>
              <p14:xfrm>
                <a:off x="5594384" y="3516026"/>
                <a:ext cx="323280" cy="272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760E05-FF7B-3857-1662-EA7CEDB32EE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76384" y="3498386"/>
                  <a:ext cx="358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EDB0B4-631A-1B93-FF13-F3E7497F4590}"/>
                    </a:ext>
                  </a:extLst>
                </p14:cNvPr>
                <p14:cNvContentPartPr/>
                <p14:nvPr/>
              </p14:nvContentPartPr>
              <p14:xfrm>
                <a:off x="6050144" y="3647066"/>
                <a:ext cx="9360" cy="1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EDB0B4-631A-1B93-FF13-F3E7497F45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32144" y="3629066"/>
                  <a:ext cx="4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244CAD-1640-2A17-C1D0-AA5EFC043267}"/>
                    </a:ext>
                  </a:extLst>
                </p14:cNvPr>
                <p14:cNvContentPartPr/>
                <p14:nvPr/>
              </p14:nvContentPartPr>
              <p14:xfrm>
                <a:off x="6100544" y="3782786"/>
                <a:ext cx="9720" cy="3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244CAD-1640-2A17-C1D0-AA5EFC0432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82544" y="3764786"/>
                  <a:ext cx="45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51A88F-346C-591A-867C-0E1240CA9A97}"/>
                    </a:ext>
                  </a:extLst>
                </p14:cNvPr>
                <p14:cNvContentPartPr/>
                <p14:nvPr/>
              </p14:nvContentPartPr>
              <p14:xfrm>
                <a:off x="6351104" y="3595226"/>
                <a:ext cx="15840" cy="218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51A88F-346C-591A-867C-0E1240CA9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33104" y="3577226"/>
                  <a:ext cx="51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1BF046D-563B-C233-5D8B-815D4DA66DDE}"/>
                    </a:ext>
                  </a:extLst>
                </p14:cNvPr>
                <p14:cNvContentPartPr/>
                <p14:nvPr/>
              </p14:nvContentPartPr>
              <p14:xfrm>
                <a:off x="6311504" y="3608186"/>
                <a:ext cx="39960" cy="9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1BF046D-563B-C233-5D8B-815D4DA66D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93864" y="3590186"/>
                  <a:ext cx="7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C50D46-7916-F34F-8CC0-7F80406D9E99}"/>
                    </a:ext>
                  </a:extLst>
                </p14:cNvPr>
                <p14:cNvContentPartPr/>
                <p14:nvPr/>
              </p14:nvContentPartPr>
              <p14:xfrm>
                <a:off x="6273704" y="3804026"/>
                <a:ext cx="114480" cy="28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C50D46-7916-F34F-8CC0-7F80406D9E9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56064" y="3786026"/>
                  <a:ext cx="1501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A953369-0E9A-A0B1-3014-F9986F00948E}"/>
              </a:ext>
            </a:extLst>
          </p:cNvPr>
          <p:cNvGrpSpPr/>
          <p:nvPr/>
        </p:nvGrpSpPr>
        <p:grpSpPr>
          <a:xfrm>
            <a:off x="6741344" y="3578666"/>
            <a:ext cx="342360" cy="336600"/>
            <a:chOff x="6741344" y="3578666"/>
            <a:chExt cx="3423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B48673-E139-B6E7-2E31-CACA4D3D6B0C}"/>
                    </a:ext>
                  </a:extLst>
                </p14:cNvPr>
                <p14:cNvContentPartPr/>
                <p14:nvPr/>
              </p14:nvContentPartPr>
              <p14:xfrm>
                <a:off x="6759344" y="3578666"/>
                <a:ext cx="140040" cy="336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B48673-E139-B6E7-2E31-CACA4D3D6B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41344" y="3560666"/>
                  <a:ext cx="175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CE627D-542E-F848-C63A-CE20200B8FCD}"/>
                    </a:ext>
                  </a:extLst>
                </p14:cNvPr>
                <p14:cNvContentPartPr/>
                <p14:nvPr/>
              </p14:nvContentPartPr>
              <p14:xfrm>
                <a:off x="6741344" y="3685946"/>
                <a:ext cx="289080" cy="109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CE627D-542E-F848-C63A-CE20200B8F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23344" y="3668306"/>
                  <a:ext cx="32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F4220D-3096-4D22-4D01-4877E5543CC0}"/>
                    </a:ext>
                  </a:extLst>
                </p14:cNvPr>
                <p14:cNvContentPartPr/>
                <p14:nvPr/>
              </p14:nvContentPartPr>
              <p14:xfrm>
                <a:off x="6927824" y="3856586"/>
                <a:ext cx="155880" cy="1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F4220D-3096-4D22-4D01-4877E5543C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10184" y="3838586"/>
                  <a:ext cx="19152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BB40DA5-18A7-367C-087B-B4DB118B2788}"/>
                  </a:ext>
                </a:extLst>
              </p14:cNvPr>
              <p14:cNvContentPartPr/>
              <p14:nvPr/>
            </p14:nvContentPartPr>
            <p14:xfrm>
              <a:off x="7320584" y="3797906"/>
              <a:ext cx="101880" cy="169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BB40DA5-18A7-367C-087B-B4DB118B278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302944" y="3779906"/>
                <a:ext cx="13752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C8430D7-3BE9-25DD-FE03-D16D58D6B40D}"/>
              </a:ext>
            </a:extLst>
          </p:cNvPr>
          <p:cNvGrpSpPr/>
          <p:nvPr/>
        </p:nvGrpSpPr>
        <p:grpSpPr>
          <a:xfrm>
            <a:off x="5407184" y="4129826"/>
            <a:ext cx="3880440" cy="819720"/>
            <a:chOff x="5407184" y="4129826"/>
            <a:chExt cx="3880440" cy="81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9C05ABA-2E3C-1FA0-99FD-202B3018AD55}"/>
                    </a:ext>
                  </a:extLst>
                </p14:cNvPr>
                <p14:cNvContentPartPr/>
                <p14:nvPr/>
              </p14:nvContentPartPr>
              <p14:xfrm>
                <a:off x="5465864" y="4129826"/>
                <a:ext cx="73080" cy="302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9C05ABA-2E3C-1FA0-99FD-202B3018AD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48224" y="4111826"/>
                  <a:ext cx="108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366F157-40EC-CBDE-08A0-7279129BF185}"/>
                    </a:ext>
                  </a:extLst>
                </p14:cNvPr>
                <p14:cNvContentPartPr/>
                <p14:nvPr/>
              </p14:nvContentPartPr>
              <p14:xfrm>
                <a:off x="5631104" y="4159706"/>
                <a:ext cx="96480" cy="465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366F157-40EC-CBDE-08A0-7279129BF1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13464" y="4141706"/>
                  <a:ext cx="132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D73F8F-8B54-3CC6-F616-7856060D3170}"/>
                    </a:ext>
                  </a:extLst>
                </p14:cNvPr>
                <p14:cNvContentPartPr/>
                <p14:nvPr/>
              </p14:nvContentPartPr>
              <p14:xfrm>
                <a:off x="5551184" y="4372466"/>
                <a:ext cx="226800" cy="34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D73F8F-8B54-3CC6-F616-7856060D31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33544" y="4354826"/>
                  <a:ext cx="262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7ABEF7D-4763-F082-6C55-7116C7E664C8}"/>
                    </a:ext>
                  </a:extLst>
                </p14:cNvPr>
                <p14:cNvContentPartPr/>
                <p14:nvPr/>
              </p14:nvContentPartPr>
              <p14:xfrm>
                <a:off x="5954024" y="4284986"/>
                <a:ext cx="163440" cy="135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7ABEF7D-4763-F082-6C55-7116C7E664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36024" y="4267346"/>
                  <a:ext cx="199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1E2C298-C09F-FAF9-FCA9-694735CD992C}"/>
                    </a:ext>
                  </a:extLst>
                </p14:cNvPr>
                <p14:cNvContentPartPr/>
                <p14:nvPr/>
              </p14:nvContentPartPr>
              <p14:xfrm>
                <a:off x="6191984" y="4191746"/>
                <a:ext cx="154080" cy="241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1E2C298-C09F-FAF9-FCA9-694735CD99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74344" y="4173746"/>
                  <a:ext cx="18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2C35FAD-FFBB-C2E4-A81A-BC4EC1B1347E}"/>
                    </a:ext>
                  </a:extLst>
                </p14:cNvPr>
                <p14:cNvContentPartPr/>
                <p14:nvPr/>
              </p14:nvContentPartPr>
              <p14:xfrm>
                <a:off x="6386744" y="4173386"/>
                <a:ext cx="252360" cy="282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2C35FAD-FFBB-C2E4-A81A-BC4EC1B134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69104" y="4155746"/>
                  <a:ext cx="288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2FBADE-1CDE-F0F1-5BA3-4DF11727A3C4}"/>
                    </a:ext>
                  </a:extLst>
                </p14:cNvPr>
                <p14:cNvContentPartPr/>
                <p14:nvPr/>
              </p14:nvContentPartPr>
              <p14:xfrm>
                <a:off x="6663584" y="4302266"/>
                <a:ext cx="140040" cy="138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2FBADE-1CDE-F0F1-5BA3-4DF11727A3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45584" y="4284266"/>
                  <a:ext cx="175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DBDB20-6D57-F2CB-4B63-29E8F75345CB}"/>
                    </a:ext>
                  </a:extLst>
                </p14:cNvPr>
                <p14:cNvContentPartPr/>
                <p14:nvPr/>
              </p14:nvContentPartPr>
              <p14:xfrm>
                <a:off x="6836384" y="4253306"/>
                <a:ext cx="141840" cy="158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DBDB20-6D57-F2CB-4B63-29E8F75345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18384" y="4235666"/>
                  <a:ext cx="17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6AE804-4017-0AC3-B1EF-7E61EB4FFAE5}"/>
                    </a:ext>
                  </a:extLst>
                </p14:cNvPr>
                <p14:cNvContentPartPr/>
                <p14:nvPr/>
              </p14:nvContentPartPr>
              <p14:xfrm>
                <a:off x="7081184" y="4195706"/>
                <a:ext cx="10800" cy="304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6AE804-4017-0AC3-B1EF-7E61EB4FFA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63544" y="4178066"/>
                  <a:ext cx="46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8E6552-0AEA-D7BD-B95C-3C9707D08E21}"/>
                    </a:ext>
                  </a:extLst>
                </p14:cNvPr>
                <p14:cNvContentPartPr/>
                <p14:nvPr/>
              </p14:nvContentPartPr>
              <p14:xfrm>
                <a:off x="7078664" y="4322426"/>
                <a:ext cx="104760" cy="9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8E6552-0AEA-D7BD-B95C-3C9707D08E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60664" y="4304786"/>
                  <a:ext cx="14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378CEC-88EF-8AC6-9998-9276E43223F5}"/>
                    </a:ext>
                  </a:extLst>
                </p14:cNvPr>
                <p14:cNvContentPartPr/>
                <p14:nvPr/>
              </p14:nvContentPartPr>
              <p14:xfrm>
                <a:off x="7413104" y="4274186"/>
                <a:ext cx="225000" cy="198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378CEC-88EF-8AC6-9998-9276E43223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95464" y="4256186"/>
                  <a:ext cx="260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612AD6-6219-4395-93D6-DACE6513BBAE}"/>
                    </a:ext>
                  </a:extLst>
                </p14:cNvPr>
                <p14:cNvContentPartPr/>
                <p14:nvPr/>
              </p14:nvContentPartPr>
              <p14:xfrm>
                <a:off x="7895864" y="4290386"/>
                <a:ext cx="108000" cy="179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612AD6-6219-4395-93D6-DACE6513BB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24" y="4272386"/>
                  <a:ext cx="143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F1B3B25-6AC3-A78C-F453-5E07AED2E6AE}"/>
                    </a:ext>
                  </a:extLst>
                </p14:cNvPr>
                <p14:cNvContentPartPr/>
                <p14:nvPr/>
              </p14:nvContentPartPr>
              <p14:xfrm>
                <a:off x="8070464" y="4218026"/>
                <a:ext cx="267840" cy="297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F1B3B25-6AC3-A78C-F453-5E07AED2E6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52824" y="4200386"/>
                  <a:ext cx="303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297BCC1-A245-1BBB-AC23-57164F7D87A7}"/>
                    </a:ext>
                  </a:extLst>
                </p14:cNvPr>
                <p14:cNvContentPartPr/>
                <p14:nvPr/>
              </p14:nvContentPartPr>
              <p14:xfrm>
                <a:off x="8391224" y="4354826"/>
                <a:ext cx="501480" cy="139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297BCC1-A245-1BBB-AC23-57164F7D87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73224" y="4336826"/>
                  <a:ext cx="537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81F186-90CD-7F15-1A04-40D70FD4455C}"/>
                    </a:ext>
                  </a:extLst>
                </p14:cNvPr>
                <p14:cNvContentPartPr/>
                <p14:nvPr/>
              </p14:nvContentPartPr>
              <p14:xfrm>
                <a:off x="8902784" y="4373906"/>
                <a:ext cx="129960" cy="114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81F186-90CD-7F15-1A04-40D70FD4455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85144" y="4356266"/>
                  <a:ext cx="165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03345DE-148F-5E7D-EFB5-CB223FA3D917}"/>
                    </a:ext>
                  </a:extLst>
                </p14:cNvPr>
                <p14:cNvContentPartPr/>
                <p14:nvPr/>
              </p14:nvContentPartPr>
              <p14:xfrm>
                <a:off x="9111584" y="4235666"/>
                <a:ext cx="29520" cy="307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03345DE-148F-5E7D-EFB5-CB223FA3D9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93584" y="4218026"/>
                  <a:ext cx="65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A67F6C0-AEC5-2E15-F932-2E99502B0B0F}"/>
                    </a:ext>
                  </a:extLst>
                </p14:cNvPr>
                <p14:cNvContentPartPr/>
                <p14:nvPr/>
              </p14:nvContentPartPr>
              <p14:xfrm>
                <a:off x="9124904" y="4351946"/>
                <a:ext cx="162720" cy="144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A67F6C0-AEC5-2E15-F932-2E99502B0B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07264" y="4334306"/>
                  <a:ext cx="198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238159-24C2-4301-1D24-2C3A7FA9A7D6}"/>
                    </a:ext>
                  </a:extLst>
                </p14:cNvPr>
                <p14:cNvContentPartPr/>
                <p14:nvPr/>
              </p14:nvContentPartPr>
              <p14:xfrm>
                <a:off x="5407184" y="4734266"/>
                <a:ext cx="32400" cy="132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238159-24C2-4301-1D24-2C3A7FA9A7D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89544" y="4716266"/>
                  <a:ext cx="68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C65157-0B4E-74C2-A23D-CC3698E95C40}"/>
                    </a:ext>
                  </a:extLst>
                </p14:cNvPr>
                <p14:cNvContentPartPr/>
                <p14:nvPr/>
              </p14:nvContentPartPr>
              <p14:xfrm>
                <a:off x="5549024" y="4722746"/>
                <a:ext cx="183600" cy="151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C65157-0B4E-74C2-A23D-CC3698E95C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31384" y="4704746"/>
                  <a:ext cx="21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1C7972-91FF-F8D7-5D08-4D71BA2459FB}"/>
                    </a:ext>
                  </a:extLst>
                </p14:cNvPr>
                <p14:cNvContentPartPr/>
                <p14:nvPr/>
              </p14:nvContentPartPr>
              <p14:xfrm>
                <a:off x="5622464" y="4734626"/>
                <a:ext cx="54000" cy="4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1C7972-91FF-F8D7-5D08-4D71BA2459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04464" y="4716986"/>
                  <a:ext cx="89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108CE0-4CE4-700A-8C0F-85150B2D2947}"/>
                    </a:ext>
                  </a:extLst>
                </p14:cNvPr>
                <p14:cNvContentPartPr/>
                <p14:nvPr/>
              </p14:nvContentPartPr>
              <p14:xfrm>
                <a:off x="5995424" y="4636346"/>
                <a:ext cx="36720" cy="285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108CE0-4CE4-700A-8C0F-85150B2D29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77784" y="4618706"/>
                  <a:ext cx="72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167722-7D48-6D02-925F-9B50601EF90A}"/>
                    </a:ext>
                  </a:extLst>
                </p14:cNvPr>
                <p14:cNvContentPartPr/>
                <p14:nvPr/>
              </p14:nvContentPartPr>
              <p14:xfrm>
                <a:off x="5986064" y="4676666"/>
                <a:ext cx="424440" cy="253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167722-7D48-6D02-925F-9B50601EF9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68424" y="4658666"/>
                  <a:ext cx="460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0D957A-062D-601D-1438-8BBD8AA2C91A}"/>
                    </a:ext>
                  </a:extLst>
                </p14:cNvPr>
                <p14:cNvContentPartPr/>
                <p14:nvPr/>
              </p14:nvContentPartPr>
              <p14:xfrm>
                <a:off x="6775544" y="4627706"/>
                <a:ext cx="347400" cy="299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0D957A-062D-601D-1438-8BBD8AA2C9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57904" y="4610066"/>
                  <a:ext cx="383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61E231-DFE7-5A7E-FD7A-B02E180CDCE5}"/>
                    </a:ext>
                  </a:extLst>
                </p14:cNvPr>
                <p14:cNvContentPartPr/>
                <p14:nvPr/>
              </p14:nvContentPartPr>
              <p14:xfrm>
                <a:off x="7180544" y="4797626"/>
                <a:ext cx="299160" cy="141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61E231-DFE7-5A7E-FD7A-B02E180CDC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62544" y="4779626"/>
                  <a:ext cx="33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4B8FF2-181C-44B6-C1FC-2120B6E4A80D}"/>
                    </a:ext>
                  </a:extLst>
                </p14:cNvPr>
                <p14:cNvContentPartPr/>
                <p14:nvPr/>
              </p14:nvContentPartPr>
              <p14:xfrm>
                <a:off x="7438304" y="4807346"/>
                <a:ext cx="167400" cy="14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4B8FF2-181C-44B6-C1FC-2120B6E4A8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20664" y="4789706"/>
                  <a:ext cx="203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9054A9-73F1-21CA-AFBD-3E8B9597807B}"/>
                    </a:ext>
                  </a:extLst>
                </p14:cNvPr>
                <p14:cNvContentPartPr/>
                <p14:nvPr/>
              </p14:nvContentPartPr>
              <p14:xfrm>
                <a:off x="7687064" y="4814546"/>
                <a:ext cx="35640" cy="110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9054A9-73F1-21CA-AFBD-3E8B959780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69424" y="4796906"/>
                  <a:ext cx="71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B46209-228E-63F3-0015-322704CF1D79}"/>
                    </a:ext>
                  </a:extLst>
                </p14:cNvPr>
                <p14:cNvContentPartPr/>
                <p14:nvPr/>
              </p14:nvContentPartPr>
              <p14:xfrm>
                <a:off x="7778144" y="4821746"/>
                <a:ext cx="291240" cy="127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B46209-228E-63F3-0015-322704CF1D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60144" y="4803746"/>
                  <a:ext cx="32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B3CD2E-8BAC-2DD9-4F89-40027429DFCE}"/>
                    </a:ext>
                  </a:extLst>
                </p14:cNvPr>
                <p14:cNvContentPartPr/>
                <p14:nvPr/>
              </p14:nvContentPartPr>
              <p14:xfrm>
                <a:off x="7697864" y="4666226"/>
                <a:ext cx="10800" cy="16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B3CD2E-8BAC-2DD9-4F89-40027429DF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80224" y="4648226"/>
                  <a:ext cx="464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6A861D-23B9-613A-47D8-96A94EFCD36B}"/>
              </a:ext>
            </a:extLst>
          </p:cNvPr>
          <p:cNvGrpSpPr/>
          <p:nvPr/>
        </p:nvGrpSpPr>
        <p:grpSpPr>
          <a:xfrm>
            <a:off x="8328224" y="4638146"/>
            <a:ext cx="686520" cy="406080"/>
            <a:chOff x="8328224" y="4638146"/>
            <a:chExt cx="6865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E9F33E-450E-28DB-308F-81CFCDE99C09}"/>
                    </a:ext>
                  </a:extLst>
                </p14:cNvPr>
                <p14:cNvContentPartPr/>
                <p14:nvPr/>
              </p14:nvContentPartPr>
              <p14:xfrm>
                <a:off x="8328224" y="4638146"/>
                <a:ext cx="122400" cy="368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E9F33E-450E-28DB-308F-81CFCDE99C0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10584" y="4620506"/>
                  <a:ext cx="158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76B109-18C7-A525-5936-04575DDB1564}"/>
                    </a:ext>
                  </a:extLst>
                </p14:cNvPr>
                <p14:cNvContentPartPr/>
                <p14:nvPr/>
              </p14:nvContentPartPr>
              <p14:xfrm>
                <a:off x="8425424" y="4870346"/>
                <a:ext cx="363240" cy="128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76B109-18C7-A525-5936-04575DDB156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07784" y="4852706"/>
                  <a:ext cx="398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AF31849-A54F-DD49-C920-ABB1627EE4E1}"/>
                    </a:ext>
                  </a:extLst>
                </p14:cNvPr>
                <p14:cNvContentPartPr/>
                <p14:nvPr/>
              </p14:nvContentPartPr>
              <p14:xfrm>
                <a:off x="8764904" y="4898786"/>
                <a:ext cx="249840" cy="145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AF31849-A54F-DD49-C920-ABB1627EE4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46904" y="4881146"/>
                  <a:ext cx="2854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825F807-9864-3694-70DD-194E6936B051}"/>
              </a:ext>
            </a:extLst>
          </p:cNvPr>
          <p:cNvGrpSpPr/>
          <p:nvPr/>
        </p:nvGrpSpPr>
        <p:grpSpPr>
          <a:xfrm>
            <a:off x="5349224" y="5065106"/>
            <a:ext cx="1044360" cy="275760"/>
            <a:chOff x="5349224" y="5065106"/>
            <a:chExt cx="104436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374B2F-1B9A-010D-5A9D-E242D192C2E6}"/>
                    </a:ext>
                  </a:extLst>
                </p14:cNvPr>
                <p14:cNvContentPartPr/>
                <p14:nvPr/>
              </p14:nvContentPartPr>
              <p14:xfrm>
                <a:off x="5349224" y="5065106"/>
                <a:ext cx="197280" cy="232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374B2F-1B9A-010D-5A9D-E242D192C2E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31224" y="5047106"/>
                  <a:ext cx="232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DA72C0A-9D98-6032-942B-FE624C1C4C34}"/>
                    </a:ext>
                  </a:extLst>
                </p14:cNvPr>
                <p14:cNvContentPartPr/>
                <p14:nvPr/>
              </p14:nvContentPartPr>
              <p14:xfrm>
                <a:off x="5546504" y="5174546"/>
                <a:ext cx="224640" cy="138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DA72C0A-9D98-6032-942B-FE624C1C4C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28864" y="5156906"/>
                  <a:ext cx="260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A28093-1F46-E2C1-AB78-FF7FBFD2F804}"/>
                    </a:ext>
                  </a:extLst>
                </p14:cNvPr>
                <p14:cNvContentPartPr/>
                <p14:nvPr/>
              </p14:nvContentPartPr>
              <p14:xfrm>
                <a:off x="5862584" y="5211986"/>
                <a:ext cx="531000" cy="128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A28093-1F46-E2C1-AB78-FF7FBFD2F8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44584" y="5193986"/>
                  <a:ext cx="56664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DC3E616-D1AE-740E-BCD1-6767A2B49DC2}"/>
                  </a:ext>
                </a:extLst>
              </p14:cNvPr>
              <p14:cNvContentPartPr/>
              <p14:nvPr/>
            </p14:nvContentPartPr>
            <p14:xfrm>
              <a:off x="6844304" y="5104346"/>
              <a:ext cx="30600" cy="93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DC3E616-D1AE-740E-BCD1-6767A2B49DC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826304" y="5086346"/>
                <a:ext cx="6624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746ED52-53E7-2ADB-4F54-15BDCF90DFD5}"/>
              </a:ext>
            </a:extLst>
          </p:cNvPr>
          <p:cNvGrpSpPr/>
          <p:nvPr/>
        </p:nvGrpSpPr>
        <p:grpSpPr>
          <a:xfrm>
            <a:off x="6726584" y="5261666"/>
            <a:ext cx="1186920" cy="339840"/>
            <a:chOff x="6726584" y="5261666"/>
            <a:chExt cx="118692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B8A038-46DD-DFB8-F194-55533A482763}"/>
                    </a:ext>
                  </a:extLst>
                </p14:cNvPr>
                <p14:cNvContentPartPr/>
                <p14:nvPr/>
              </p14:nvContentPartPr>
              <p14:xfrm>
                <a:off x="6726584" y="5261666"/>
                <a:ext cx="14760" cy="106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B8A038-46DD-DFB8-F194-55533A48276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08944" y="5243666"/>
                  <a:ext cx="50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204482-A60A-0E7B-0D66-064FDD084ACA}"/>
                    </a:ext>
                  </a:extLst>
                </p14:cNvPr>
                <p14:cNvContentPartPr/>
                <p14:nvPr/>
              </p14:nvContentPartPr>
              <p14:xfrm>
                <a:off x="6880664" y="5277146"/>
                <a:ext cx="358200" cy="98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204482-A60A-0E7B-0D66-064FDD084A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62664" y="5259506"/>
                  <a:ext cx="39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C7A9F6-E430-5154-0AF6-B4A1864ABC77}"/>
                    </a:ext>
                  </a:extLst>
                </p14:cNvPr>
                <p14:cNvContentPartPr/>
                <p14:nvPr/>
              </p14:nvContentPartPr>
              <p14:xfrm>
                <a:off x="7212584" y="5268506"/>
                <a:ext cx="393840" cy="333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C7A9F6-E430-5154-0AF6-B4A1864ABC7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94944" y="5250506"/>
                  <a:ext cx="429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9F2737-B06C-F9C7-3D57-561A56C6D172}"/>
                    </a:ext>
                  </a:extLst>
                </p14:cNvPr>
                <p14:cNvContentPartPr/>
                <p14:nvPr/>
              </p14:nvContentPartPr>
              <p14:xfrm>
                <a:off x="7690664" y="5295146"/>
                <a:ext cx="207000" cy="136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9F2737-B06C-F9C7-3D57-561A56C6D17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72664" y="5277506"/>
                  <a:ext cx="242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7097F4D-B097-8ECE-DB6A-E8D6728A716D}"/>
                    </a:ext>
                  </a:extLst>
                </p14:cNvPr>
                <p14:cNvContentPartPr/>
                <p14:nvPr/>
              </p14:nvContentPartPr>
              <p14:xfrm>
                <a:off x="7913144" y="5341226"/>
                <a:ext cx="360" cy="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7097F4D-B097-8ECE-DB6A-E8D6728A716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95144" y="5323226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468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B6BF2F-CAAB-C64F-7CF2-E1024D517EAE}"/>
              </a:ext>
            </a:extLst>
          </p:cNvPr>
          <p:cNvGrpSpPr/>
          <p:nvPr/>
        </p:nvGrpSpPr>
        <p:grpSpPr>
          <a:xfrm>
            <a:off x="1837064" y="718106"/>
            <a:ext cx="762480" cy="624600"/>
            <a:chOff x="1837064" y="718106"/>
            <a:chExt cx="762480" cy="62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5EBB7C-7A59-A8F1-16F4-371172E406C9}"/>
                    </a:ext>
                  </a:extLst>
                </p14:cNvPr>
                <p14:cNvContentPartPr/>
                <p14:nvPr/>
              </p14:nvContentPartPr>
              <p14:xfrm>
                <a:off x="1969904" y="718106"/>
                <a:ext cx="205920" cy="624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5EBB7C-7A59-A8F1-16F4-371172E406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2264" y="700106"/>
                  <a:ext cx="241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BC6B781-F318-4142-DFD8-22C9BFE00439}"/>
                    </a:ext>
                  </a:extLst>
                </p14:cNvPr>
                <p14:cNvContentPartPr/>
                <p14:nvPr/>
              </p14:nvContentPartPr>
              <p14:xfrm>
                <a:off x="1837064" y="996746"/>
                <a:ext cx="359640" cy="168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BC6B781-F318-4142-DFD8-22C9BFE004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9064" y="979106"/>
                  <a:ext cx="395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92DEFC-5DB2-C36C-F9F5-3D95D1BDC68A}"/>
                    </a:ext>
                  </a:extLst>
                </p14:cNvPr>
                <p14:cNvContentPartPr/>
                <p14:nvPr/>
              </p14:nvContentPartPr>
              <p14:xfrm>
                <a:off x="2239904" y="920426"/>
                <a:ext cx="94320" cy="210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92DEFC-5DB2-C36C-F9F5-3D95D1BDC6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2264" y="902426"/>
                  <a:ext cx="129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878E97-5FBA-906C-17AE-BCFFACD3802A}"/>
                    </a:ext>
                  </a:extLst>
                </p14:cNvPr>
                <p14:cNvContentPartPr/>
                <p14:nvPr/>
              </p14:nvContentPartPr>
              <p14:xfrm>
                <a:off x="2344304" y="940946"/>
                <a:ext cx="183960" cy="164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878E97-5FBA-906C-17AE-BCFFACD380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26304" y="923306"/>
                  <a:ext cx="219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D5F68C-C49F-5EEF-2C13-CC8B1C070F96}"/>
                    </a:ext>
                  </a:extLst>
                </p14:cNvPr>
                <p14:cNvContentPartPr/>
                <p14:nvPr/>
              </p14:nvContentPartPr>
              <p14:xfrm>
                <a:off x="2494424" y="861746"/>
                <a:ext cx="105120" cy="264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D5F68C-C49F-5EEF-2C13-CC8B1C070F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6784" y="843746"/>
                  <a:ext cx="1407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1D037C-A612-4A5C-1AED-21A7E5848D7E}"/>
              </a:ext>
            </a:extLst>
          </p:cNvPr>
          <p:cNvGrpSpPr/>
          <p:nvPr/>
        </p:nvGrpSpPr>
        <p:grpSpPr>
          <a:xfrm>
            <a:off x="2873864" y="954266"/>
            <a:ext cx="107280" cy="108000"/>
            <a:chOff x="2873864" y="954266"/>
            <a:chExt cx="10728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D077C4-5A24-3872-DBE0-2DB85F9B552F}"/>
                    </a:ext>
                  </a:extLst>
                </p14:cNvPr>
                <p14:cNvContentPartPr/>
                <p14:nvPr/>
              </p14:nvContentPartPr>
              <p14:xfrm>
                <a:off x="2873864" y="954266"/>
                <a:ext cx="107280" cy="15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D077C4-5A24-3872-DBE0-2DB85F9B55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5864" y="936266"/>
                  <a:ext cx="14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AA5E2E-3DE3-08B9-B738-4FD63DCEE620}"/>
                    </a:ext>
                  </a:extLst>
                </p14:cNvPr>
                <p14:cNvContentPartPr/>
                <p14:nvPr/>
              </p14:nvContentPartPr>
              <p14:xfrm>
                <a:off x="2881064" y="1049306"/>
                <a:ext cx="86760" cy="12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AA5E2E-3DE3-08B9-B738-4FD63DCEE6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3424" y="1031306"/>
                  <a:ext cx="1224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B0AC2-A438-5436-FC46-91E10C6AE527}"/>
              </a:ext>
            </a:extLst>
          </p:cNvPr>
          <p:cNvGrpSpPr/>
          <p:nvPr/>
        </p:nvGrpSpPr>
        <p:grpSpPr>
          <a:xfrm>
            <a:off x="3196064" y="717746"/>
            <a:ext cx="524160" cy="440280"/>
            <a:chOff x="3196064" y="717746"/>
            <a:chExt cx="5241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7B8BD7-2A64-B40B-ED9E-2FCDC4EA05CE}"/>
                    </a:ext>
                  </a:extLst>
                </p14:cNvPr>
                <p14:cNvContentPartPr/>
                <p14:nvPr/>
              </p14:nvContentPartPr>
              <p14:xfrm>
                <a:off x="3232064" y="893066"/>
                <a:ext cx="154800" cy="26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7B8BD7-2A64-B40B-ED9E-2FCDC4EA05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4064" y="875426"/>
                  <a:ext cx="190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558F7F-2AE2-83EE-42E2-C4CF98192B1A}"/>
                    </a:ext>
                  </a:extLst>
                </p14:cNvPr>
                <p14:cNvContentPartPr/>
                <p14:nvPr/>
              </p14:nvContentPartPr>
              <p14:xfrm>
                <a:off x="3196064" y="866786"/>
                <a:ext cx="184320" cy="289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558F7F-2AE2-83EE-42E2-C4CF98192B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78424" y="849146"/>
                  <a:ext cx="219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A820E5-B8F4-A355-CD5B-38C890EB40B8}"/>
                    </a:ext>
                  </a:extLst>
                </p14:cNvPr>
                <p14:cNvContentPartPr/>
                <p14:nvPr/>
              </p14:nvContentPartPr>
              <p14:xfrm>
                <a:off x="3493424" y="717746"/>
                <a:ext cx="226800" cy="145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A820E5-B8F4-A355-CD5B-38C890EB40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5424" y="700106"/>
                  <a:ext cx="2624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933CDF-910A-7E80-ACCB-D4F48A071ED4}"/>
                  </a:ext>
                </a:extLst>
              </p14:cNvPr>
              <p14:cNvContentPartPr/>
              <p14:nvPr/>
            </p14:nvContentPartPr>
            <p14:xfrm>
              <a:off x="3980144" y="818546"/>
              <a:ext cx="75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933CDF-910A-7E80-ACCB-D4F48A071E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2504" y="800546"/>
                <a:ext cx="432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535DC6F-E42F-F95C-5EA6-E71717302932}"/>
              </a:ext>
            </a:extLst>
          </p:cNvPr>
          <p:cNvGrpSpPr/>
          <p:nvPr/>
        </p:nvGrpSpPr>
        <p:grpSpPr>
          <a:xfrm>
            <a:off x="488864" y="1507586"/>
            <a:ext cx="800640" cy="307800"/>
            <a:chOff x="488864" y="1507586"/>
            <a:chExt cx="80064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DF3FCC-EC89-0DDD-50C4-4F976ABC20A8}"/>
                    </a:ext>
                  </a:extLst>
                </p14:cNvPr>
                <p14:cNvContentPartPr/>
                <p14:nvPr/>
              </p14:nvContentPartPr>
              <p14:xfrm>
                <a:off x="488864" y="1507586"/>
                <a:ext cx="342720" cy="27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DF3FCC-EC89-0DDD-50C4-4F976ABC20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864" y="1489586"/>
                  <a:ext cx="378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CD07F1-35C3-2E13-E5AA-9BBEF703C2F8}"/>
                    </a:ext>
                  </a:extLst>
                </p14:cNvPr>
                <p14:cNvContentPartPr/>
                <p14:nvPr/>
              </p14:nvContentPartPr>
              <p14:xfrm>
                <a:off x="817184" y="1641506"/>
                <a:ext cx="352800" cy="173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CD07F1-35C3-2E13-E5AA-9BBEF703C2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544" y="1623866"/>
                  <a:ext cx="388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FF573C-C9D1-CC68-54F8-552910E605A6}"/>
                    </a:ext>
                  </a:extLst>
                </p14:cNvPr>
                <p14:cNvContentPartPr/>
                <p14:nvPr/>
              </p14:nvContentPartPr>
              <p14:xfrm>
                <a:off x="1277984" y="1640066"/>
                <a:ext cx="11520" cy="13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FF573C-C9D1-CC68-54F8-552910E605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59984" y="1622426"/>
                  <a:ext cx="471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503FEF-493D-D277-1E00-2AFDA71029CE}"/>
              </a:ext>
            </a:extLst>
          </p:cNvPr>
          <p:cNvGrpSpPr/>
          <p:nvPr/>
        </p:nvGrpSpPr>
        <p:grpSpPr>
          <a:xfrm>
            <a:off x="1606304" y="1643666"/>
            <a:ext cx="48240" cy="119520"/>
            <a:chOff x="1606304" y="1643666"/>
            <a:chExt cx="4824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6935C4-25C5-DE18-7B9A-C28EC5460BA2}"/>
                    </a:ext>
                  </a:extLst>
                </p14:cNvPr>
                <p14:cNvContentPartPr/>
                <p14:nvPr/>
              </p14:nvContentPartPr>
              <p14:xfrm>
                <a:off x="1606304" y="1643666"/>
                <a:ext cx="3960" cy="14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6935C4-25C5-DE18-7B9A-C28EC5460B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88664" y="1626026"/>
                  <a:ext cx="39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15E5C8-B735-D63F-8249-9F3F0306894B}"/>
                    </a:ext>
                  </a:extLst>
                </p14:cNvPr>
                <p14:cNvContentPartPr/>
                <p14:nvPr/>
              </p14:nvContentPartPr>
              <p14:xfrm>
                <a:off x="1648064" y="1750946"/>
                <a:ext cx="6480" cy="1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15E5C8-B735-D63F-8249-9F3F03068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0064" y="1732946"/>
                  <a:ext cx="421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1A22F6-4215-4EED-0998-422A14B5B4C0}"/>
              </a:ext>
            </a:extLst>
          </p:cNvPr>
          <p:cNvGrpSpPr/>
          <p:nvPr/>
        </p:nvGrpSpPr>
        <p:grpSpPr>
          <a:xfrm>
            <a:off x="4210544" y="1597946"/>
            <a:ext cx="199800" cy="230040"/>
            <a:chOff x="4210544" y="1597946"/>
            <a:chExt cx="19980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90A1C1-9719-F6CD-429F-45EEE4A99666}"/>
                    </a:ext>
                  </a:extLst>
                </p14:cNvPr>
                <p14:cNvContentPartPr/>
                <p14:nvPr/>
              </p14:nvContentPartPr>
              <p14:xfrm>
                <a:off x="4301264" y="1597946"/>
                <a:ext cx="40320" cy="3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90A1C1-9719-F6CD-429F-45EEE4A996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83624" y="1580306"/>
                  <a:ext cx="75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4339E9-5792-FD93-E1D9-C2592036624E}"/>
                    </a:ext>
                  </a:extLst>
                </p14:cNvPr>
                <p14:cNvContentPartPr/>
                <p14:nvPr/>
              </p14:nvContentPartPr>
              <p14:xfrm>
                <a:off x="4210544" y="1607306"/>
                <a:ext cx="199800" cy="220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4339E9-5792-FD93-E1D9-C259203662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2544" y="1589666"/>
                  <a:ext cx="2354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D181C-E9F0-33D8-DCA0-CA92F476BA94}"/>
              </a:ext>
            </a:extLst>
          </p:cNvPr>
          <p:cNvGrpSpPr/>
          <p:nvPr/>
        </p:nvGrpSpPr>
        <p:grpSpPr>
          <a:xfrm>
            <a:off x="2979704" y="1618826"/>
            <a:ext cx="1019160" cy="209160"/>
            <a:chOff x="2979704" y="1618826"/>
            <a:chExt cx="101916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D36A79-1F70-5187-D265-7B3F243432A5}"/>
                    </a:ext>
                  </a:extLst>
                </p14:cNvPr>
                <p14:cNvContentPartPr/>
                <p14:nvPr/>
              </p14:nvContentPartPr>
              <p14:xfrm>
                <a:off x="3363464" y="1629626"/>
                <a:ext cx="197280" cy="17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D36A79-1F70-5187-D265-7B3F243432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45464" y="1611986"/>
                  <a:ext cx="232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333F70-C03A-06C7-801D-146DD692DD06}"/>
                    </a:ext>
                  </a:extLst>
                </p14:cNvPr>
                <p14:cNvContentPartPr/>
                <p14:nvPr/>
              </p14:nvContentPartPr>
              <p14:xfrm>
                <a:off x="3390824" y="1618826"/>
                <a:ext cx="213120" cy="160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333F70-C03A-06C7-801D-146DD692DD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2824" y="1600826"/>
                  <a:ext cx="248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CB2FCA-7E1E-9528-C224-0904E067DD26}"/>
                    </a:ext>
                  </a:extLst>
                </p14:cNvPr>
                <p14:cNvContentPartPr/>
                <p14:nvPr/>
              </p14:nvContentPartPr>
              <p14:xfrm>
                <a:off x="3718784" y="1622066"/>
                <a:ext cx="239400" cy="9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CB2FCA-7E1E-9528-C224-0904E067DD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01144" y="1604066"/>
                  <a:ext cx="275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79CC23-73F3-E72A-B4EC-7F3C778DA2DD}"/>
                    </a:ext>
                  </a:extLst>
                </p14:cNvPr>
                <p14:cNvContentPartPr/>
                <p14:nvPr/>
              </p14:nvContentPartPr>
              <p14:xfrm>
                <a:off x="3779624" y="1761026"/>
                <a:ext cx="219240" cy="22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79CC23-73F3-E72A-B4EC-7F3C778DA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61624" y="1743386"/>
                  <a:ext cx="254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82A442-BE38-B6D7-02DC-F1D49DF2CB44}"/>
                    </a:ext>
                  </a:extLst>
                </p14:cNvPr>
                <p14:cNvContentPartPr/>
                <p14:nvPr/>
              </p14:nvContentPartPr>
              <p14:xfrm>
                <a:off x="2984384" y="1627466"/>
                <a:ext cx="191160" cy="9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82A442-BE38-B6D7-02DC-F1D49DF2CB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66384" y="1609826"/>
                  <a:ext cx="22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CA5133-A64E-A065-27DF-93EFBE5E00D6}"/>
                    </a:ext>
                  </a:extLst>
                </p14:cNvPr>
                <p14:cNvContentPartPr/>
                <p14:nvPr/>
              </p14:nvContentPartPr>
              <p14:xfrm>
                <a:off x="2979704" y="1795586"/>
                <a:ext cx="262440" cy="32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CA5133-A64E-A065-27DF-93EFBE5E00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62064" y="1777586"/>
                  <a:ext cx="29808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7B30920-11B5-231F-A8CA-80B367229C94}"/>
                  </a:ext>
                </a:extLst>
              </p14:cNvPr>
              <p14:cNvContentPartPr/>
              <p14:nvPr/>
            </p14:nvContentPartPr>
            <p14:xfrm>
              <a:off x="2761544" y="1674266"/>
              <a:ext cx="16200" cy="202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7B30920-11B5-231F-A8CA-80B367229C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43904" y="1656626"/>
                <a:ext cx="5184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A8FC59B-3927-6169-C299-B9ED0A68EF41}"/>
              </a:ext>
            </a:extLst>
          </p:cNvPr>
          <p:cNvGrpSpPr/>
          <p:nvPr/>
        </p:nvGrpSpPr>
        <p:grpSpPr>
          <a:xfrm>
            <a:off x="98624" y="2078546"/>
            <a:ext cx="3020040" cy="2509200"/>
            <a:chOff x="98624" y="2078546"/>
            <a:chExt cx="3020040" cy="25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8F4D4F-CD56-8D7C-E960-AED0CCB8C722}"/>
                    </a:ext>
                  </a:extLst>
                </p14:cNvPr>
                <p14:cNvContentPartPr/>
                <p14:nvPr/>
              </p14:nvContentPartPr>
              <p14:xfrm>
                <a:off x="482744" y="2335946"/>
                <a:ext cx="2520" cy="202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8F4D4F-CD56-8D7C-E960-AED0CCB8C7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5104" y="2317946"/>
                  <a:ext cx="38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B019FF-2CAC-7BC4-326B-EF6E719A98F0}"/>
                    </a:ext>
                  </a:extLst>
                </p14:cNvPr>
                <p14:cNvContentPartPr/>
                <p14:nvPr/>
              </p14:nvContentPartPr>
              <p14:xfrm>
                <a:off x="425504" y="2826626"/>
                <a:ext cx="96480" cy="140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B019FF-2CAC-7BC4-326B-EF6E719A98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864" y="2808986"/>
                  <a:ext cx="132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C39ACE-800F-E89C-5769-C748CBD94EB1}"/>
                    </a:ext>
                  </a:extLst>
                </p14:cNvPr>
                <p14:cNvContentPartPr/>
                <p14:nvPr/>
              </p14:nvContentPartPr>
              <p14:xfrm>
                <a:off x="433424" y="3222986"/>
                <a:ext cx="120960" cy="221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C39ACE-800F-E89C-5769-C748CBD94E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5784" y="3205346"/>
                  <a:ext cx="156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2969BB-C02F-BAEA-3DB9-03D79B957A33}"/>
                    </a:ext>
                  </a:extLst>
                </p14:cNvPr>
                <p14:cNvContentPartPr/>
                <p14:nvPr/>
              </p14:nvContentPartPr>
              <p14:xfrm>
                <a:off x="383384" y="3804746"/>
                <a:ext cx="145440" cy="82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2969BB-C02F-BAEA-3DB9-03D79B957A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744" y="3787106"/>
                  <a:ext cx="181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0F9BC3A-553F-FD45-DDD1-CD3996661713}"/>
                    </a:ext>
                  </a:extLst>
                </p14:cNvPr>
                <p14:cNvContentPartPr/>
                <p14:nvPr/>
              </p14:nvContentPartPr>
              <p14:xfrm>
                <a:off x="468344" y="3798626"/>
                <a:ext cx="29880" cy="160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0F9BC3A-553F-FD45-DDD1-CD39966617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344" y="3780986"/>
                  <a:ext cx="65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7109E7-B829-080F-2A2B-DEDAB4FDA6C7}"/>
                    </a:ext>
                  </a:extLst>
                </p14:cNvPr>
                <p14:cNvContentPartPr/>
                <p14:nvPr/>
              </p14:nvContentPartPr>
              <p14:xfrm>
                <a:off x="481664" y="4180226"/>
                <a:ext cx="96120" cy="18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7109E7-B829-080F-2A2B-DEDAB4FDA6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4024" y="4162226"/>
                  <a:ext cx="131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3460ED-1E59-4641-8D07-CE2136EF3A08}"/>
                    </a:ext>
                  </a:extLst>
                </p14:cNvPr>
                <p14:cNvContentPartPr/>
                <p14:nvPr/>
              </p14:nvContentPartPr>
              <p14:xfrm>
                <a:off x="566624" y="4130906"/>
                <a:ext cx="36360" cy="29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3460ED-1E59-4641-8D07-CE2136EF3A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8624" y="4112906"/>
                  <a:ext cx="72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DAD67D-FC40-9EF6-7E79-32D249E37686}"/>
                    </a:ext>
                  </a:extLst>
                </p14:cNvPr>
                <p14:cNvContentPartPr/>
                <p14:nvPr/>
              </p14:nvContentPartPr>
              <p14:xfrm>
                <a:off x="98624" y="2078546"/>
                <a:ext cx="840600" cy="2509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DAD67D-FC40-9EF6-7E79-32D249E37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84" y="2060546"/>
                  <a:ext cx="876240" cy="25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0DC4ED2-EBE5-78D1-7639-62CA95F34308}"/>
                    </a:ext>
                  </a:extLst>
                </p14:cNvPr>
                <p14:cNvContentPartPr/>
                <p14:nvPr/>
              </p14:nvContentPartPr>
              <p14:xfrm>
                <a:off x="2180144" y="2172866"/>
                <a:ext cx="938520" cy="2188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0DC4ED2-EBE5-78D1-7639-62CA95F34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62504" y="2154866"/>
                  <a:ext cx="974160" cy="22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10CA04-FA04-2640-E308-0A71E35C90F0}"/>
                    </a:ext>
                  </a:extLst>
                </p14:cNvPr>
                <p14:cNvContentPartPr/>
                <p14:nvPr/>
              </p14:nvContentPartPr>
              <p14:xfrm>
                <a:off x="2564624" y="2132546"/>
                <a:ext cx="479880" cy="611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10CA04-FA04-2640-E308-0A71E35C90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6984" y="2114546"/>
                  <a:ext cx="51552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0A0174-6CEF-B7DD-D299-0DA03088DA64}"/>
                    </a:ext>
                  </a:extLst>
                </p14:cNvPr>
                <p14:cNvContentPartPr/>
                <p14:nvPr/>
              </p14:nvContentPartPr>
              <p14:xfrm>
                <a:off x="2719424" y="2264666"/>
                <a:ext cx="14760" cy="183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0A0174-6CEF-B7DD-D299-0DA03088DA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01784" y="2247026"/>
                  <a:ext cx="50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24486F-5988-C672-B7E6-0FB14DAD77F2}"/>
                    </a:ext>
                  </a:extLst>
                </p14:cNvPr>
                <p14:cNvContentPartPr/>
                <p14:nvPr/>
              </p14:nvContentPartPr>
              <p14:xfrm>
                <a:off x="2586224" y="2643746"/>
                <a:ext cx="167400" cy="125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24486F-5988-C672-B7E6-0FB14DAD77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8584" y="2625746"/>
                  <a:ext cx="203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F6AB160-5495-0354-4234-463981531E43}"/>
                    </a:ext>
                  </a:extLst>
                </p14:cNvPr>
                <p14:cNvContentPartPr/>
                <p14:nvPr/>
              </p14:nvContentPartPr>
              <p14:xfrm>
                <a:off x="2699624" y="2648786"/>
                <a:ext cx="13320" cy="176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F6AB160-5495-0354-4234-463981531E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1984" y="2630786"/>
                  <a:ext cx="48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5DA751-545D-6E89-D1FC-C0ABC4D8FF55}"/>
                    </a:ext>
                  </a:extLst>
                </p14:cNvPr>
                <p14:cNvContentPartPr/>
                <p14:nvPr/>
              </p14:nvContentPartPr>
              <p14:xfrm>
                <a:off x="2603144" y="3049106"/>
                <a:ext cx="113400" cy="29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5DA751-545D-6E89-D1FC-C0ABC4D8FF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85504" y="3031106"/>
                  <a:ext cx="149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13B7FD7-C5C7-65EE-A49E-1CECAA0BCF77}"/>
                    </a:ext>
                  </a:extLst>
                </p14:cNvPr>
                <p14:cNvContentPartPr/>
                <p14:nvPr/>
              </p14:nvContentPartPr>
              <p14:xfrm>
                <a:off x="2576504" y="3485066"/>
                <a:ext cx="10440" cy="164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13B7FD7-C5C7-65EE-A49E-1CECAA0BCF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58504" y="3467426"/>
                  <a:ext cx="46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4CE10E-B634-FE28-9647-E5B5A9CE65C0}"/>
                    </a:ext>
                  </a:extLst>
                </p14:cNvPr>
                <p14:cNvContentPartPr/>
                <p14:nvPr/>
              </p14:nvContentPartPr>
              <p14:xfrm>
                <a:off x="2671544" y="3535466"/>
                <a:ext cx="108360" cy="186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4CE10E-B634-FE28-9647-E5B5A9CE65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53904" y="3517466"/>
                  <a:ext cx="14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8C7C87D-0938-9674-881C-83E6B6343097}"/>
                    </a:ext>
                  </a:extLst>
                </p14:cNvPr>
                <p14:cNvContentPartPr/>
                <p14:nvPr/>
              </p14:nvContentPartPr>
              <p14:xfrm>
                <a:off x="2489744" y="3952346"/>
                <a:ext cx="155880" cy="209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8C7C87D-0938-9674-881C-83E6B63430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71744" y="3934706"/>
                  <a:ext cx="191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BFE3A1-BF18-D28A-B741-572D5817EABE}"/>
                    </a:ext>
                  </a:extLst>
                </p14:cNvPr>
                <p14:cNvContentPartPr/>
                <p14:nvPr/>
              </p14:nvContentPartPr>
              <p14:xfrm>
                <a:off x="2714744" y="3961346"/>
                <a:ext cx="94320" cy="199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BFE3A1-BF18-D28A-B741-572D5817EA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97104" y="3943706"/>
                  <a:ext cx="12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076C08-E8CC-908F-F735-991FBB2D714F}"/>
                    </a:ext>
                  </a:extLst>
                </p14:cNvPr>
                <p14:cNvContentPartPr/>
                <p14:nvPr/>
              </p14:nvContentPartPr>
              <p14:xfrm>
                <a:off x="2847224" y="3923546"/>
                <a:ext cx="45720" cy="37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076C08-E8CC-908F-F735-991FBB2D71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29584" y="3905546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8B28D0-9F3F-77A3-C335-8B3B874BF992}"/>
                    </a:ext>
                  </a:extLst>
                </p14:cNvPr>
                <p14:cNvContentPartPr/>
                <p14:nvPr/>
              </p14:nvContentPartPr>
              <p14:xfrm>
                <a:off x="802784" y="3991946"/>
                <a:ext cx="1509840" cy="274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8B28D0-9F3F-77A3-C335-8B3B874BF9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4784" y="3974306"/>
                  <a:ext cx="1545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A5B0F2-94AB-AA6C-5653-E06755096CF1}"/>
                    </a:ext>
                  </a:extLst>
                </p14:cNvPr>
                <p14:cNvContentPartPr/>
                <p14:nvPr/>
              </p14:nvContentPartPr>
              <p14:xfrm>
                <a:off x="907904" y="3531146"/>
                <a:ext cx="1427760" cy="86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A5B0F2-94AB-AA6C-5653-E06755096C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0264" y="3513506"/>
                  <a:ext cx="1463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1E5A9B-E6E7-6EF9-AE07-3DC543433EE6}"/>
                    </a:ext>
                  </a:extLst>
                </p14:cNvPr>
                <p14:cNvContentPartPr/>
                <p14:nvPr/>
              </p14:nvContentPartPr>
              <p14:xfrm>
                <a:off x="920504" y="3117866"/>
                <a:ext cx="1361520" cy="62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1E5A9B-E6E7-6EF9-AE07-3DC543433E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2504" y="3100226"/>
                  <a:ext cx="1397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E77564-6D84-9C46-8C17-0F51113D2084}"/>
                    </a:ext>
                  </a:extLst>
                </p14:cNvPr>
                <p14:cNvContentPartPr/>
                <p14:nvPr/>
              </p14:nvContentPartPr>
              <p14:xfrm>
                <a:off x="844904" y="2716826"/>
                <a:ext cx="1483920" cy="87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E77564-6D84-9C46-8C17-0F51113D20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264" y="2699186"/>
                  <a:ext cx="1519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511568-418B-3DCB-FF05-9DD8D98AF17F}"/>
                    </a:ext>
                  </a:extLst>
                </p14:cNvPr>
                <p14:cNvContentPartPr/>
                <p14:nvPr/>
              </p14:nvContentPartPr>
              <p14:xfrm>
                <a:off x="547904" y="2387426"/>
                <a:ext cx="31680" cy="14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511568-418B-3DCB-FF05-9DD8D98AF1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9904" y="2369426"/>
                  <a:ext cx="67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E9BED3-50E7-D26F-674F-91284DCDD525}"/>
                    </a:ext>
                  </a:extLst>
                </p14:cNvPr>
                <p14:cNvContentPartPr/>
                <p14:nvPr/>
              </p14:nvContentPartPr>
              <p14:xfrm>
                <a:off x="717104" y="2332706"/>
                <a:ext cx="1771920" cy="73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E9BED3-50E7-D26F-674F-91284DCDD5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9464" y="2315066"/>
                  <a:ext cx="180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FA620E-3A8E-B2B8-66D4-0BFC6460759F}"/>
                    </a:ext>
                  </a:extLst>
                </p14:cNvPr>
                <p14:cNvContentPartPr/>
                <p14:nvPr/>
              </p14:nvContentPartPr>
              <p14:xfrm>
                <a:off x="1588664" y="2312906"/>
                <a:ext cx="123480" cy="176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FA620E-3A8E-B2B8-66D4-0BFC646075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71024" y="2294906"/>
                  <a:ext cx="159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B912B0-7514-55C6-9A43-AC3DD8BB2CC9}"/>
                    </a:ext>
                  </a:extLst>
                </p14:cNvPr>
                <p14:cNvContentPartPr/>
                <p14:nvPr/>
              </p14:nvContentPartPr>
              <p14:xfrm>
                <a:off x="1604864" y="2613866"/>
                <a:ext cx="150840" cy="18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B912B0-7514-55C6-9A43-AC3DD8BB2C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86864" y="2596226"/>
                  <a:ext cx="186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72788A-F3F8-4D02-EA68-A0FB4C44C724}"/>
                    </a:ext>
                  </a:extLst>
                </p14:cNvPr>
                <p14:cNvContentPartPr/>
                <p14:nvPr/>
              </p14:nvContentPartPr>
              <p14:xfrm>
                <a:off x="1635824" y="3078986"/>
                <a:ext cx="75600" cy="18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72788A-F3F8-4D02-EA68-A0FB4C44C7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18184" y="3061346"/>
                  <a:ext cx="111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A571B1-4599-0AC1-C7C5-818ADC2B30F3}"/>
                    </a:ext>
                  </a:extLst>
                </p14:cNvPr>
                <p14:cNvContentPartPr/>
                <p14:nvPr/>
              </p14:nvContentPartPr>
              <p14:xfrm>
                <a:off x="1704224" y="3482186"/>
                <a:ext cx="94680" cy="209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A571B1-4599-0AC1-C7C5-818ADC2B30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86224" y="3464546"/>
                  <a:ext cx="130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71ADE1-FEE4-0E35-E85E-0ACF9F3F9128}"/>
                    </a:ext>
                  </a:extLst>
                </p14:cNvPr>
                <p14:cNvContentPartPr/>
                <p14:nvPr/>
              </p14:nvContentPartPr>
              <p14:xfrm>
                <a:off x="1740584" y="4015346"/>
                <a:ext cx="105480" cy="234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71ADE1-FEE4-0E35-E85E-0ACF9F3F91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2584" y="3997706"/>
                  <a:ext cx="1411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45440DB-E5DD-1562-3D38-48B727610C91}"/>
              </a:ext>
            </a:extLst>
          </p:cNvPr>
          <p:cNvGrpSpPr/>
          <p:nvPr/>
        </p:nvGrpSpPr>
        <p:grpSpPr>
          <a:xfrm>
            <a:off x="4834784" y="870386"/>
            <a:ext cx="3738240" cy="5432040"/>
            <a:chOff x="4834784" y="870386"/>
            <a:chExt cx="3738240" cy="54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39F48-4849-3581-E818-9BFBCDB593C4}"/>
                    </a:ext>
                  </a:extLst>
                </p14:cNvPr>
                <p14:cNvContentPartPr/>
                <p14:nvPr/>
              </p14:nvContentPartPr>
              <p14:xfrm>
                <a:off x="6815504" y="1604426"/>
                <a:ext cx="148320" cy="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39F48-4849-3581-E818-9BFBCDB593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97864" y="1586426"/>
                  <a:ext cx="183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3B31BC-6B7C-2235-3718-5110EB59EC6F}"/>
                    </a:ext>
                  </a:extLst>
                </p14:cNvPr>
                <p14:cNvContentPartPr/>
                <p14:nvPr/>
              </p14:nvContentPartPr>
              <p14:xfrm>
                <a:off x="7034024" y="1582106"/>
                <a:ext cx="183240" cy="155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3B31BC-6B7C-2235-3718-5110EB59EC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16384" y="1564466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2A9065-0A27-A0F8-B8A6-10C478F6FF6A}"/>
                    </a:ext>
                  </a:extLst>
                </p14:cNvPr>
                <p14:cNvContentPartPr/>
                <p14:nvPr/>
              </p14:nvContentPartPr>
              <p14:xfrm>
                <a:off x="7365584" y="1565906"/>
                <a:ext cx="15660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2A9065-0A27-A0F8-B8A6-10C478F6FF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7584" y="1547906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3D27F-F25F-64A4-6A24-4C9AF61D5384}"/>
                    </a:ext>
                  </a:extLst>
                </p14:cNvPr>
                <p14:cNvContentPartPr/>
                <p14:nvPr/>
              </p14:nvContentPartPr>
              <p14:xfrm>
                <a:off x="7316984" y="1733666"/>
                <a:ext cx="223920" cy="16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3D27F-F25F-64A4-6A24-4C9AF61D53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99344" y="1715666"/>
                  <a:ext cx="259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9FC900-4451-D9AD-9F73-5F2E27BE5171}"/>
                    </a:ext>
                  </a:extLst>
                </p14:cNvPr>
                <p14:cNvContentPartPr/>
                <p14:nvPr/>
              </p14:nvContentPartPr>
              <p14:xfrm>
                <a:off x="7658984" y="1573106"/>
                <a:ext cx="212040" cy="170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9FC900-4451-D9AD-9F73-5F2E27BE51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41344" y="1555466"/>
                  <a:ext cx="247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CF5972-0B9E-5359-5455-E897D84360CF}"/>
                    </a:ext>
                  </a:extLst>
                </p14:cNvPr>
                <p14:cNvContentPartPr/>
                <p14:nvPr/>
              </p14:nvContentPartPr>
              <p14:xfrm>
                <a:off x="7624784" y="1561226"/>
                <a:ext cx="189000" cy="145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CF5972-0B9E-5359-5455-E897D84360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7144" y="1543226"/>
                  <a:ext cx="224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56E46C-2081-1A2F-D530-8D615B511DA8}"/>
                    </a:ext>
                  </a:extLst>
                </p14:cNvPr>
                <p14:cNvContentPartPr/>
                <p14:nvPr/>
              </p14:nvContentPartPr>
              <p14:xfrm>
                <a:off x="7993064" y="1547186"/>
                <a:ext cx="190080" cy="134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56E46C-2081-1A2F-D530-8D615B511D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5424" y="1529546"/>
                  <a:ext cx="225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06C338-1FF4-7634-E565-028DAE40BC9D}"/>
                    </a:ext>
                  </a:extLst>
                </p14:cNvPr>
                <p14:cNvContentPartPr/>
                <p14:nvPr/>
              </p14:nvContentPartPr>
              <p14:xfrm>
                <a:off x="7977944" y="1769666"/>
                <a:ext cx="225000" cy="13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06C338-1FF4-7634-E565-028DAE40BC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60304" y="1751666"/>
                  <a:ext cx="260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F0A280-97FB-5B43-7F79-C5BA0D15B7BF}"/>
                    </a:ext>
                  </a:extLst>
                </p14:cNvPr>
                <p14:cNvContentPartPr/>
                <p14:nvPr/>
              </p14:nvContentPartPr>
              <p14:xfrm>
                <a:off x="8432264" y="1530626"/>
                <a:ext cx="140760" cy="22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F0A280-97FB-5B43-7F79-C5BA0D15B7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14624" y="1512986"/>
                  <a:ext cx="176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18B520-DC32-FD62-47C6-C7B80891F046}"/>
                    </a:ext>
                  </a:extLst>
                </p14:cNvPr>
                <p14:cNvContentPartPr/>
                <p14:nvPr/>
              </p14:nvContentPartPr>
              <p14:xfrm>
                <a:off x="4834784" y="870386"/>
                <a:ext cx="80280" cy="5432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18B520-DC32-FD62-47C6-C7B80891F0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16784" y="852746"/>
                  <a:ext cx="115920" cy="54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443ACE-FB62-244F-8EE6-B73E9AA74243}"/>
                    </a:ext>
                  </a:extLst>
                </p14:cNvPr>
                <p14:cNvContentPartPr/>
                <p14:nvPr/>
              </p14:nvContentPartPr>
              <p14:xfrm>
                <a:off x="5140784" y="1395626"/>
                <a:ext cx="339120" cy="332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443ACE-FB62-244F-8EE6-B73E9AA742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22784" y="1377626"/>
                  <a:ext cx="374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ADA4C9-5E4E-963F-2922-5ED2B360550F}"/>
                    </a:ext>
                  </a:extLst>
                </p14:cNvPr>
                <p14:cNvContentPartPr/>
                <p14:nvPr/>
              </p14:nvContentPartPr>
              <p14:xfrm>
                <a:off x="5515184" y="1559426"/>
                <a:ext cx="88560" cy="17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ADA4C9-5E4E-963F-2922-5ED2B36055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97544" y="1541786"/>
                  <a:ext cx="124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30B4AC-18EB-1908-2804-5B2503AEC793}"/>
                    </a:ext>
                  </a:extLst>
                </p14:cNvPr>
                <p14:cNvContentPartPr/>
                <p14:nvPr/>
              </p14:nvContentPartPr>
              <p14:xfrm>
                <a:off x="5649464" y="1623146"/>
                <a:ext cx="272160" cy="104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30B4AC-18EB-1908-2804-5B2503AEC7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31464" y="1605506"/>
                  <a:ext cx="30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2AB7A4-BA0A-04E0-E96B-C0E63634F273}"/>
                    </a:ext>
                  </a:extLst>
                </p14:cNvPr>
                <p14:cNvContentPartPr/>
                <p14:nvPr/>
              </p14:nvContentPartPr>
              <p14:xfrm>
                <a:off x="6130064" y="1592546"/>
                <a:ext cx="109800" cy="132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2AB7A4-BA0A-04E0-E96B-C0E63634F2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12424" y="1574546"/>
                  <a:ext cx="145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AB9AD8-90B7-3FAA-00E2-86ED09CDF3FF}"/>
                    </a:ext>
                  </a:extLst>
                </p14:cNvPr>
                <p14:cNvContentPartPr/>
                <p14:nvPr/>
              </p14:nvContentPartPr>
              <p14:xfrm>
                <a:off x="6355064" y="1645466"/>
                <a:ext cx="30600" cy="107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AB9AD8-90B7-3FAA-00E2-86ED09CDF3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37424" y="1627466"/>
                  <a:ext cx="66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67CD260-2A8C-3C8C-43A8-F73DDCE1AE31}"/>
                    </a:ext>
                  </a:extLst>
                </p14:cNvPr>
                <p14:cNvContentPartPr/>
                <p14:nvPr/>
              </p14:nvContentPartPr>
              <p14:xfrm>
                <a:off x="5144384" y="2280866"/>
                <a:ext cx="99000" cy="7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67CD260-2A8C-3C8C-43A8-F73DDCE1AE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26384" y="2263226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40DCBF-E4F9-3115-57AB-31BD925788CA}"/>
                    </a:ext>
                  </a:extLst>
                </p14:cNvPr>
                <p14:cNvContentPartPr/>
                <p14:nvPr/>
              </p14:nvContentPartPr>
              <p14:xfrm>
                <a:off x="5339864" y="2238386"/>
                <a:ext cx="204120" cy="126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40DCBF-E4F9-3115-57AB-31BD925788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21864" y="2220386"/>
                  <a:ext cx="239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14702EF-A753-E80A-1723-26ADEEA4530B}"/>
                    </a:ext>
                  </a:extLst>
                </p14:cNvPr>
                <p14:cNvContentPartPr/>
                <p14:nvPr/>
              </p14:nvContentPartPr>
              <p14:xfrm>
                <a:off x="5261744" y="2764346"/>
                <a:ext cx="64440" cy="3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14702EF-A753-E80A-1723-26ADEEA453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44104" y="2746706"/>
                  <a:ext cx="100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6F3AD8-2048-F192-D140-CF08DEAA121C}"/>
                    </a:ext>
                  </a:extLst>
                </p14:cNvPr>
                <p14:cNvContentPartPr/>
                <p14:nvPr/>
              </p14:nvContentPartPr>
              <p14:xfrm>
                <a:off x="5474144" y="2719346"/>
                <a:ext cx="27360" cy="20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6F3AD8-2048-F192-D140-CF08DEAA12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56504" y="2701706"/>
                  <a:ext cx="63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5549CF-FFFF-DB64-7A7A-7FEB59A0C793}"/>
                    </a:ext>
                  </a:extLst>
                </p14:cNvPr>
                <p14:cNvContentPartPr/>
                <p14:nvPr/>
              </p14:nvContentPartPr>
              <p14:xfrm>
                <a:off x="5307464" y="3356546"/>
                <a:ext cx="146160" cy="158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5549CF-FFFF-DB64-7A7A-7FEB59A0C7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89464" y="3338906"/>
                  <a:ext cx="181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388004-E2C5-9E24-BEF9-E2C434DD0EF5}"/>
                    </a:ext>
                  </a:extLst>
                </p14:cNvPr>
                <p14:cNvContentPartPr/>
                <p14:nvPr/>
              </p14:nvContentPartPr>
              <p14:xfrm>
                <a:off x="5308184" y="3918866"/>
                <a:ext cx="28800" cy="131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388004-E2C5-9E24-BEF9-E2C434DD0E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90184" y="3900866"/>
                  <a:ext cx="64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42BCDC9-D672-E6BA-5A2E-B2EF5B3607B0}"/>
                    </a:ext>
                  </a:extLst>
                </p14:cNvPr>
                <p14:cNvContentPartPr/>
                <p14:nvPr/>
              </p14:nvContentPartPr>
              <p14:xfrm>
                <a:off x="5231504" y="4436546"/>
                <a:ext cx="183600" cy="141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42BCDC9-D672-E6BA-5A2E-B2EF5B3607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13504" y="4418906"/>
                  <a:ext cx="219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41C898D-0211-F8AA-5264-3B0EBEFE7ECD}"/>
                    </a:ext>
                  </a:extLst>
                </p14:cNvPr>
                <p14:cNvContentPartPr/>
                <p14:nvPr/>
              </p14:nvContentPartPr>
              <p14:xfrm>
                <a:off x="5199464" y="4860626"/>
                <a:ext cx="209520" cy="250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41C898D-0211-F8AA-5264-3B0EBEFE7E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81464" y="4842626"/>
                  <a:ext cx="245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2502C6-4B32-F731-B886-86FED1B5C750}"/>
                    </a:ext>
                  </a:extLst>
                </p14:cNvPr>
                <p14:cNvContentPartPr/>
                <p14:nvPr/>
              </p14:nvContentPartPr>
              <p14:xfrm>
                <a:off x="4916144" y="1860746"/>
                <a:ext cx="999720" cy="351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2502C6-4B32-F731-B886-86FED1B5C75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98504" y="1843106"/>
                  <a:ext cx="1035360" cy="35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47957A-69B6-7244-40CD-2E186697581E}"/>
                    </a:ext>
                  </a:extLst>
                </p14:cNvPr>
                <p14:cNvContentPartPr/>
                <p14:nvPr/>
              </p14:nvContentPartPr>
              <p14:xfrm>
                <a:off x="7584104" y="2411906"/>
                <a:ext cx="218160" cy="127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47957A-69B6-7244-40CD-2E18669758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66464" y="2393906"/>
                  <a:ext cx="253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303A154-A213-775C-E992-57E27BAB0BB3}"/>
                    </a:ext>
                  </a:extLst>
                </p14:cNvPr>
                <p14:cNvContentPartPr/>
                <p14:nvPr/>
              </p14:nvContentPartPr>
              <p14:xfrm>
                <a:off x="7737104" y="2389946"/>
                <a:ext cx="16200" cy="203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303A154-A213-775C-E992-57E27BAB0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19104" y="2372306"/>
                  <a:ext cx="5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51686C-31EA-B5EA-066F-4A63D5712ACC}"/>
                    </a:ext>
                  </a:extLst>
                </p14:cNvPr>
                <p14:cNvContentPartPr/>
                <p14:nvPr/>
              </p14:nvContentPartPr>
              <p14:xfrm>
                <a:off x="7707944" y="2957306"/>
                <a:ext cx="3960" cy="15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51686C-31EA-B5EA-066F-4A63D5712A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89944" y="2939666"/>
                  <a:ext cx="39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55B3F7-D1BC-91E8-6C9A-9024E6629752}"/>
                    </a:ext>
                  </a:extLst>
                </p14:cNvPr>
                <p14:cNvContentPartPr/>
                <p14:nvPr/>
              </p14:nvContentPartPr>
              <p14:xfrm>
                <a:off x="7659344" y="3526466"/>
                <a:ext cx="168120" cy="178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55B3F7-D1BC-91E8-6C9A-9024E66297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41704" y="3508826"/>
                  <a:ext cx="20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6F6062-17C5-7A7D-AA2F-889334E4F4A6}"/>
                    </a:ext>
                  </a:extLst>
                </p14:cNvPr>
                <p14:cNvContentPartPr/>
                <p14:nvPr/>
              </p14:nvContentPartPr>
              <p14:xfrm>
                <a:off x="7656104" y="4238186"/>
                <a:ext cx="217080" cy="363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6F6062-17C5-7A7D-AA2F-889334E4F4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38104" y="4220186"/>
                  <a:ext cx="252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D816CE-31DC-E27C-24E8-96552E0432A9}"/>
                    </a:ext>
                  </a:extLst>
                </p14:cNvPr>
                <p14:cNvContentPartPr/>
                <p14:nvPr/>
              </p14:nvContentPartPr>
              <p14:xfrm>
                <a:off x="7321304" y="2081786"/>
                <a:ext cx="992160" cy="2770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D816CE-31DC-E27C-24E8-96552E0432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03304" y="2063786"/>
                  <a:ext cx="1027800" cy="28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DA67E87-26CA-B9A4-5E8B-0053864AF84A}"/>
                    </a:ext>
                  </a:extLst>
                </p14:cNvPr>
                <p14:cNvContentPartPr/>
                <p14:nvPr/>
              </p14:nvContentPartPr>
              <p14:xfrm>
                <a:off x="5659184" y="2176826"/>
                <a:ext cx="1845720" cy="2388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DA67E87-26CA-B9A4-5E8B-0053864AF8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41544" y="2158826"/>
                  <a:ext cx="1881360" cy="24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4BD7E9-D5E2-96E9-6DA0-6BD2A52F69E6}"/>
                    </a:ext>
                  </a:extLst>
                </p14:cNvPr>
                <p14:cNvContentPartPr/>
                <p14:nvPr/>
              </p14:nvContentPartPr>
              <p14:xfrm>
                <a:off x="5753864" y="2696666"/>
                <a:ext cx="1661040" cy="1335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4BD7E9-D5E2-96E9-6DA0-6BD2A52F69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36224" y="2679026"/>
                  <a:ext cx="1696680" cy="13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C649E5-8F2F-FBE2-58B1-6FF5F4263E4D}"/>
                    </a:ext>
                  </a:extLst>
                </p14:cNvPr>
                <p14:cNvContentPartPr/>
                <p14:nvPr/>
              </p14:nvContentPartPr>
              <p14:xfrm>
                <a:off x="5930984" y="3380306"/>
                <a:ext cx="1589040" cy="21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C649E5-8F2F-FBE2-58B1-6FF5F4263E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13344" y="3362306"/>
                  <a:ext cx="1624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4BBEF7-3D4E-8540-3757-2B4CCF0545F9}"/>
                    </a:ext>
                  </a:extLst>
                </p14:cNvPr>
                <p14:cNvContentPartPr/>
                <p14:nvPr/>
              </p14:nvContentPartPr>
              <p14:xfrm>
                <a:off x="5661704" y="4537346"/>
                <a:ext cx="1887120" cy="339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4BBEF7-3D4E-8540-3757-2B4CCF0545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43704" y="4519346"/>
                  <a:ext cx="1922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4A7E37-6E7A-6F0E-C659-2F46869C6DE8}"/>
                    </a:ext>
                  </a:extLst>
                </p14:cNvPr>
                <p14:cNvContentPartPr/>
                <p14:nvPr/>
              </p14:nvContentPartPr>
              <p14:xfrm>
                <a:off x="6456584" y="4628786"/>
                <a:ext cx="188640" cy="123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4A7E37-6E7A-6F0E-C659-2F46869C6D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38584" y="4610786"/>
                  <a:ext cx="224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9F32FDE-DED0-7C2E-7A4C-AD395CF290F0}"/>
                    </a:ext>
                  </a:extLst>
                </p14:cNvPr>
                <p14:cNvContentPartPr/>
                <p14:nvPr/>
              </p14:nvContentPartPr>
              <p14:xfrm>
                <a:off x="6434624" y="4622666"/>
                <a:ext cx="170280" cy="222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9F32FDE-DED0-7C2E-7A4C-AD395CF290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16984" y="4604666"/>
                  <a:ext cx="205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F8F9A09-BBCE-3424-092A-3370E218B731}"/>
                    </a:ext>
                  </a:extLst>
                </p14:cNvPr>
                <p14:cNvContentPartPr/>
                <p14:nvPr/>
              </p14:nvContentPartPr>
              <p14:xfrm>
                <a:off x="6120704" y="3962426"/>
                <a:ext cx="149400" cy="13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F8F9A09-BBCE-3424-092A-3370E218B73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03064" y="3944786"/>
                  <a:ext cx="185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05F5F9-B8D6-4EFB-A5BF-148450E67A3D}"/>
                    </a:ext>
                  </a:extLst>
                </p14:cNvPr>
                <p14:cNvContentPartPr/>
                <p14:nvPr/>
              </p14:nvContentPartPr>
              <p14:xfrm>
                <a:off x="6096224" y="3722306"/>
                <a:ext cx="103320" cy="209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05F5F9-B8D6-4EFB-A5BF-148450E67A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78584" y="3704666"/>
                  <a:ext cx="138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DD90E7-94B5-D221-BCAF-5F31F67B2516}"/>
                    </a:ext>
                  </a:extLst>
                </p14:cNvPr>
                <p14:cNvContentPartPr/>
                <p14:nvPr/>
              </p14:nvContentPartPr>
              <p14:xfrm>
                <a:off x="6160664" y="3301466"/>
                <a:ext cx="145440" cy="215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DD90E7-94B5-D221-BCAF-5F31F67B25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43024" y="3283466"/>
                  <a:ext cx="181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A4AA5D-8A3F-E02E-1839-65E3CFB5488A}"/>
                    </a:ext>
                  </a:extLst>
                </p14:cNvPr>
                <p14:cNvContentPartPr/>
                <p14:nvPr/>
              </p14:nvContentPartPr>
              <p14:xfrm>
                <a:off x="6369824" y="2718626"/>
                <a:ext cx="108720" cy="178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A4AA5D-8A3F-E02E-1839-65E3CFB548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52184" y="2700986"/>
                  <a:ext cx="144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A86995-4832-32B7-6CEB-A29B61DD7A37}"/>
                    </a:ext>
                  </a:extLst>
                </p14:cNvPr>
                <p14:cNvContentPartPr/>
                <p14:nvPr/>
              </p14:nvContentPartPr>
              <p14:xfrm>
                <a:off x="6324464" y="2217866"/>
                <a:ext cx="218520" cy="21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A86995-4832-32B7-6CEB-A29B61DD7A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06824" y="2200226"/>
                  <a:ext cx="2541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A53F83-2291-4697-53CA-8E87FA70A18B}"/>
              </a:ext>
            </a:extLst>
          </p:cNvPr>
          <p:cNvGrpSpPr/>
          <p:nvPr/>
        </p:nvGrpSpPr>
        <p:grpSpPr>
          <a:xfrm>
            <a:off x="728264" y="4854146"/>
            <a:ext cx="1979640" cy="306360"/>
            <a:chOff x="728264" y="4854146"/>
            <a:chExt cx="197964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667525D-013E-056C-F5CF-EEF02BA73BCD}"/>
                    </a:ext>
                  </a:extLst>
                </p14:cNvPr>
                <p14:cNvContentPartPr/>
                <p14:nvPr/>
              </p14:nvContentPartPr>
              <p14:xfrm>
                <a:off x="728264" y="4895546"/>
                <a:ext cx="163800" cy="208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667525D-013E-056C-F5CF-EEF02BA73B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0624" y="4877546"/>
                  <a:ext cx="199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3AD1AB-9313-36D1-F82C-678DB5036CF5}"/>
                    </a:ext>
                  </a:extLst>
                </p14:cNvPr>
                <p14:cNvContentPartPr/>
                <p14:nvPr/>
              </p14:nvContentPartPr>
              <p14:xfrm>
                <a:off x="991424" y="4938746"/>
                <a:ext cx="120960" cy="221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3AD1AB-9313-36D1-F82C-678DB5036C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3784" y="4921106"/>
                  <a:ext cx="156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4381C9-FB1E-ED65-C5ED-AEB051C971D9}"/>
                    </a:ext>
                  </a:extLst>
                </p14:cNvPr>
                <p14:cNvContentPartPr/>
                <p14:nvPr/>
              </p14:nvContentPartPr>
              <p14:xfrm>
                <a:off x="1151264" y="4949906"/>
                <a:ext cx="265320" cy="169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4381C9-FB1E-ED65-C5ED-AEB051C971D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33264" y="4932266"/>
                  <a:ext cx="30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B5FB62-C3E7-FE0A-6812-08957C4E60B5}"/>
                    </a:ext>
                  </a:extLst>
                </p14:cNvPr>
                <p14:cNvContentPartPr/>
                <p14:nvPr/>
              </p14:nvContentPartPr>
              <p14:xfrm>
                <a:off x="1650584" y="4854146"/>
                <a:ext cx="13320" cy="236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B5FB62-C3E7-FE0A-6812-08957C4E60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32584" y="4836506"/>
                  <a:ext cx="48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5A23CF-C469-9468-1F66-486607B1B0E2}"/>
                    </a:ext>
                  </a:extLst>
                </p14:cNvPr>
                <p14:cNvContentPartPr/>
                <p14:nvPr/>
              </p14:nvContentPartPr>
              <p14:xfrm>
                <a:off x="1619264" y="4954586"/>
                <a:ext cx="215280" cy="130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5A23CF-C469-9468-1F66-486607B1B0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1624" y="4936586"/>
                  <a:ext cx="250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413F0B-85AF-9127-3913-24983AD540BE}"/>
                    </a:ext>
                  </a:extLst>
                </p14:cNvPr>
                <p14:cNvContentPartPr/>
                <p14:nvPr/>
              </p14:nvContentPartPr>
              <p14:xfrm>
                <a:off x="2120384" y="4937306"/>
                <a:ext cx="107640" cy="13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413F0B-85AF-9127-3913-24983AD540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02744" y="4919666"/>
                  <a:ext cx="143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C144F2-80FA-A21F-EA3C-AB8ABE47A392}"/>
                    </a:ext>
                  </a:extLst>
                </p14:cNvPr>
                <p14:cNvContentPartPr/>
                <p14:nvPr/>
              </p14:nvContentPartPr>
              <p14:xfrm>
                <a:off x="2285624" y="4954586"/>
                <a:ext cx="147960" cy="131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C144F2-80FA-A21F-EA3C-AB8ABE47A3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67624" y="4936586"/>
                  <a:ext cx="18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82986E-1E8F-A0DC-B541-A54A62CCD71C}"/>
                    </a:ext>
                  </a:extLst>
                </p14:cNvPr>
                <p14:cNvContentPartPr/>
                <p14:nvPr/>
              </p14:nvContentPartPr>
              <p14:xfrm>
                <a:off x="2527184" y="4945586"/>
                <a:ext cx="180720" cy="131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82986E-1E8F-A0DC-B541-A54A62CCD7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09184" y="4927586"/>
                  <a:ext cx="216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5EC073E-DC7E-6AEB-16FB-ECEFFAE008E5}"/>
              </a:ext>
            </a:extLst>
          </p:cNvPr>
          <p:cNvGrpSpPr/>
          <p:nvPr/>
        </p:nvGrpSpPr>
        <p:grpSpPr>
          <a:xfrm>
            <a:off x="5572784" y="5393786"/>
            <a:ext cx="2642760" cy="427680"/>
            <a:chOff x="5572784" y="5393786"/>
            <a:chExt cx="264276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4E48299-758A-D87D-085D-543B7396F1AA}"/>
                    </a:ext>
                  </a:extLst>
                </p14:cNvPr>
                <p14:cNvContentPartPr/>
                <p14:nvPr/>
              </p14:nvContentPartPr>
              <p14:xfrm>
                <a:off x="5572784" y="5483426"/>
                <a:ext cx="276120" cy="17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4E48299-758A-D87D-085D-543B7396F1A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54784" y="5465786"/>
                  <a:ext cx="31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ED1D646-A7BF-B44C-1D43-C6BC8668E1E3}"/>
                    </a:ext>
                  </a:extLst>
                </p14:cNvPr>
                <p14:cNvContentPartPr/>
                <p14:nvPr/>
              </p14:nvContentPartPr>
              <p14:xfrm>
                <a:off x="5906504" y="5480186"/>
                <a:ext cx="182520" cy="111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ED1D646-A7BF-B44C-1D43-C6BC8668E1E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88504" y="5462546"/>
                  <a:ext cx="218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6DAAA17-7EB7-FC92-4287-2CD90F7C707F}"/>
                    </a:ext>
                  </a:extLst>
                </p14:cNvPr>
                <p14:cNvContentPartPr/>
                <p14:nvPr/>
              </p14:nvContentPartPr>
              <p14:xfrm>
                <a:off x="6134384" y="5430506"/>
                <a:ext cx="350640" cy="390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6DAAA17-7EB7-FC92-4287-2CD90F7C70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16384" y="5412866"/>
                  <a:ext cx="3862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FEDBA5-F261-3341-58E1-A75B3CE1171B}"/>
                    </a:ext>
                  </a:extLst>
                </p14:cNvPr>
                <p14:cNvContentPartPr/>
                <p14:nvPr/>
              </p14:nvContentPartPr>
              <p14:xfrm>
                <a:off x="6798944" y="5393786"/>
                <a:ext cx="15840" cy="253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FEDBA5-F261-3341-58E1-A75B3CE117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81304" y="5375786"/>
                  <a:ext cx="51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F72E005-D3CE-4FFB-6906-F5FE6B619A9E}"/>
                    </a:ext>
                  </a:extLst>
                </p14:cNvPr>
                <p14:cNvContentPartPr/>
                <p14:nvPr/>
              </p14:nvContentPartPr>
              <p14:xfrm>
                <a:off x="6743864" y="5472266"/>
                <a:ext cx="270720" cy="96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F72E005-D3CE-4FFB-6906-F5FE6B619A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6224" y="5454266"/>
                  <a:ext cx="306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55CA3F-F7A4-89E3-6F2D-95098452EA19}"/>
                    </a:ext>
                  </a:extLst>
                </p14:cNvPr>
                <p14:cNvContentPartPr/>
                <p14:nvPr/>
              </p14:nvContentPartPr>
              <p14:xfrm>
                <a:off x="7402664" y="5410706"/>
                <a:ext cx="480600" cy="136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55CA3F-F7A4-89E3-6F2D-95098452EA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85024" y="5392706"/>
                  <a:ext cx="51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02178C-A479-BE8B-7E85-CA2662B8FC86}"/>
                    </a:ext>
                  </a:extLst>
                </p14:cNvPr>
                <p14:cNvContentPartPr/>
                <p14:nvPr/>
              </p14:nvContentPartPr>
              <p14:xfrm>
                <a:off x="8215184" y="5460026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02178C-A479-BE8B-7E85-CA2662B8FC8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7184" y="54423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514ABEC-D119-DD07-2CDE-1A2CC0F6D3BA}"/>
                  </a:ext>
                </a:extLst>
              </p14:cNvPr>
              <p14:cNvContentPartPr/>
              <p14:nvPr/>
            </p14:nvContentPartPr>
            <p14:xfrm>
              <a:off x="1637984" y="482306"/>
              <a:ext cx="2342880" cy="11113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514ABEC-D119-DD07-2CDE-1A2CC0F6D3B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619984" y="464666"/>
                <a:ext cx="2378520" cy="11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B307EDA-C32C-9EEF-F2FF-30C4593A8EDB}"/>
              </a:ext>
            </a:extLst>
          </p:cNvPr>
          <p:cNvGrpSpPr/>
          <p:nvPr/>
        </p:nvGrpSpPr>
        <p:grpSpPr>
          <a:xfrm>
            <a:off x="4295504" y="675986"/>
            <a:ext cx="4232160" cy="685800"/>
            <a:chOff x="4295504" y="675986"/>
            <a:chExt cx="4232160" cy="68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1CC2C8-BFDD-6E34-8A6F-CF236D8CAC52}"/>
                    </a:ext>
                  </a:extLst>
                </p14:cNvPr>
                <p14:cNvContentPartPr/>
                <p14:nvPr/>
              </p14:nvContentPartPr>
              <p14:xfrm>
                <a:off x="4346624" y="688946"/>
                <a:ext cx="31680" cy="28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1CC2C8-BFDD-6E34-8A6F-CF236D8CAC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28624" y="670946"/>
                  <a:ext cx="67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B19C4BF-0DA5-A58F-B4E4-E8EF9F542EF5}"/>
                    </a:ext>
                  </a:extLst>
                </p14:cNvPr>
                <p14:cNvContentPartPr/>
                <p14:nvPr/>
              </p14:nvContentPartPr>
              <p14:xfrm>
                <a:off x="4295504" y="821426"/>
                <a:ext cx="269640" cy="108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B19C4BF-0DA5-A58F-B4E4-E8EF9F542E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77864" y="803426"/>
                  <a:ext cx="305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D19437-8D59-576C-3580-54FC50A65ED9}"/>
                    </a:ext>
                  </a:extLst>
                </p14:cNvPr>
                <p14:cNvContentPartPr/>
                <p14:nvPr/>
              </p14:nvContentPartPr>
              <p14:xfrm>
                <a:off x="4790864" y="734666"/>
                <a:ext cx="535320" cy="171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D19437-8D59-576C-3580-54FC50A65E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72864" y="717026"/>
                  <a:ext cx="57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6FCA664-4144-0167-6020-2C558E352714}"/>
                    </a:ext>
                  </a:extLst>
                </p14:cNvPr>
                <p14:cNvContentPartPr/>
                <p14:nvPr/>
              </p14:nvContentPartPr>
              <p14:xfrm>
                <a:off x="5375144" y="791546"/>
                <a:ext cx="231480" cy="11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6FCA664-4144-0167-6020-2C558E35271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57504" y="773906"/>
                  <a:ext cx="267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AC017D-F723-990C-D8F8-60512DEBC1CC}"/>
                    </a:ext>
                  </a:extLst>
                </p14:cNvPr>
                <p14:cNvContentPartPr/>
                <p14:nvPr/>
              </p14:nvContentPartPr>
              <p14:xfrm>
                <a:off x="5614904" y="675986"/>
                <a:ext cx="66240" cy="221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AC017D-F723-990C-D8F8-60512DEBC1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96904" y="658346"/>
                  <a:ext cx="101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D81A07-B965-9515-CD87-C68B2568F081}"/>
                    </a:ext>
                  </a:extLst>
                </p14:cNvPr>
                <p14:cNvContentPartPr/>
                <p14:nvPr/>
              </p14:nvContentPartPr>
              <p14:xfrm>
                <a:off x="5744864" y="720266"/>
                <a:ext cx="583200" cy="20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D81A07-B965-9515-CD87-C68B2568F08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27224" y="702626"/>
                  <a:ext cx="618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9A118D6-DDD5-680A-DA98-9D2B100F162C}"/>
                    </a:ext>
                  </a:extLst>
                </p14:cNvPr>
                <p14:cNvContentPartPr/>
                <p14:nvPr/>
              </p14:nvContentPartPr>
              <p14:xfrm>
                <a:off x="6573944" y="732866"/>
                <a:ext cx="1086120" cy="194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9A118D6-DDD5-680A-DA98-9D2B100F162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55944" y="714866"/>
                  <a:ext cx="1121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619331-1861-9358-17C7-5C03FCAD567A}"/>
                    </a:ext>
                  </a:extLst>
                </p14:cNvPr>
                <p14:cNvContentPartPr/>
                <p14:nvPr/>
              </p14:nvContentPartPr>
              <p14:xfrm>
                <a:off x="7475744" y="824306"/>
                <a:ext cx="188640" cy="16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619331-1861-9358-17C7-5C03FCAD56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57744" y="806306"/>
                  <a:ext cx="224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39667B-B7EE-D0F5-8E63-B81A83C2146D}"/>
                    </a:ext>
                  </a:extLst>
                </p14:cNvPr>
                <p14:cNvContentPartPr/>
                <p14:nvPr/>
              </p14:nvContentPartPr>
              <p14:xfrm>
                <a:off x="7932224" y="733946"/>
                <a:ext cx="42480" cy="178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39667B-B7EE-D0F5-8E63-B81A83C214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14584" y="715946"/>
                  <a:ext cx="78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0DA5CB0-4823-B1B2-FD2E-D42EC0B1ADB7}"/>
                    </a:ext>
                  </a:extLst>
                </p14:cNvPr>
                <p14:cNvContentPartPr/>
                <p14:nvPr/>
              </p14:nvContentPartPr>
              <p14:xfrm>
                <a:off x="7868864" y="699026"/>
                <a:ext cx="658800" cy="264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0DA5CB0-4823-B1B2-FD2E-D42EC0B1ADB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51224" y="681386"/>
                  <a:ext cx="694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9D11CDE-9493-D65B-416C-043B1BA1F951}"/>
                    </a:ext>
                  </a:extLst>
                </p14:cNvPr>
                <p14:cNvContentPartPr/>
                <p14:nvPr/>
              </p14:nvContentPartPr>
              <p14:xfrm>
                <a:off x="5450024" y="1051466"/>
                <a:ext cx="43200" cy="187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9D11CDE-9493-D65B-416C-043B1BA1F9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32024" y="1033826"/>
                  <a:ext cx="78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931B28-4BE8-E012-6DD3-04B95F843441}"/>
                    </a:ext>
                  </a:extLst>
                </p14:cNvPr>
                <p14:cNvContentPartPr/>
                <p14:nvPr/>
              </p14:nvContentPartPr>
              <p14:xfrm>
                <a:off x="5423024" y="1094306"/>
                <a:ext cx="374760" cy="267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931B28-4BE8-E012-6DD3-04B95F8434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05384" y="1076666"/>
                  <a:ext cx="410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C84F6ED-DC34-ED44-20D0-F528C0B5C567}"/>
                    </a:ext>
                  </a:extLst>
                </p14:cNvPr>
                <p14:cNvContentPartPr/>
                <p14:nvPr/>
              </p14:nvContentPartPr>
              <p14:xfrm>
                <a:off x="5857904" y="1111226"/>
                <a:ext cx="40320" cy="187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C84F6ED-DC34-ED44-20D0-F528C0B5C5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39904" y="1093226"/>
                  <a:ext cx="75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CCD8C2-7663-A163-D07C-7640896FE485}"/>
                    </a:ext>
                  </a:extLst>
                </p14:cNvPr>
                <p14:cNvContentPartPr/>
                <p14:nvPr/>
              </p14:nvContentPartPr>
              <p14:xfrm>
                <a:off x="5856104" y="1092506"/>
                <a:ext cx="101880" cy="118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CCD8C2-7663-A163-D07C-7640896FE4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38464" y="1074866"/>
                  <a:ext cx="137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B42EF5E-7FA2-CCE8-1FDD-1ADBA7914D07}"/>
                    </a:ext>
                  </a:extLst>
                </p14:cNvPr>
                <p14:cNvContentPartPr/>
                <p14:nvPr/>
              </p14:nvContentPartPr>
              <p14:xfrm>
                <a:off x="6015944" y="1077026"/>
                <a:ext cx="222840" cy="13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B42EF5E-7FA2-CCE8-1FDD-1ADBA7914D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97944" y="1059386"/>
                  <a:ext cx="258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43D50E-F3A2-2C1F-6574-913D66345B4D}"/>
                    </a:ext>
                  </a:extLst>
                </p14:cNvPr>
                <p14:cNvContentPartPr/>
                <p14:nvPr/>
              </p14:nvContentPartPr>
              <p14:xfrm>
                <a:off x="6393584" y="1044626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43D50E-F3A2-2C1F-6574-913D66345B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75944" y="10266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7C3264-2F26-390C-3311-C51D5173D418}"/>
                  </a:ext>
                </a:extLst>
              </p14:cNvPr>
              <p14:cNvContentPartPr/>
              <p14:nvPr/>
            </p14:nvContentPartPr>
            <p14:xfrm>
              <a:off x="2663984" y="1904666"/>
              <a:ext cx="1636200" cy="705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7C3264-2F26-390C-3311-C51D5173D41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645984" y="1886666"/>
                <a:ext cx="1671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C3781F-E78D-633B-7E8C-A02382AD203C}"/>
                  </a:ext>
                </a:extLst>
              </p14:cNvPr>
              <p14:cNvContentPartPr/>
              <p14:nvPr/>
            </p14:nvContentPartPr>
            <p14:xfrm>
              <a:off x="6916304" y="1806746"/>
              <a:ext cx="1820880" cy="788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C3781F-E78D-633B-7E8C-A02382AD203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898664" y="1789106"/>
                <a:ext cx="185652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17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2EA49DD3-3231-E144-0E0D-A930CD254C6F}"/>
              </a:ext>
            </a:extLst>
          </p:cNvPr>
          <p:cNvGrpSpPr/>
          <p:nvPr/>
        </p:nvGrpSpPr>
        <p:grpSpPr>
          <a:xfrm>
            <a:off x="278624" y="580586"/>
            <a:ext cx="8790120" cy="1984320"/>
            <a:chOff x="278624" y="580586"/>
            <a:chExt cx="8790120" cy="19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49E045-3A68-B89B-7E19-B67D51A40974}"/>
                    </a:ext>
                  </a:extLst>
                </p14:cNvPr>
                <p14:cNvContentPartPr/>
                <p14:nvPr/>
              </p14:nvContentPartPr>
              <p14:xfrm>
                <a:off x="1684784" y="848066"/>
                <a:ext cx="327600" cy="406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49E045-3A68-B89B-7E19-B67D51A409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67144" y="830426"/>
                  <a:ext cx="363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70D9AC-D3FC-1DCA-8C21-043DF566993A}"/>
                    </a:ext>
                  </a:extLst>
                </p14:cNvPr>
                <p14:cNvContentPartPr/>
                <p14:nvPr/>
              </p14:nvContentPartPr>
              <p14:xfrm>
                <a:off x="2017784" y="1009706"/>
                <a:ext cx="240840" cy="27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70D9AC-D3FC-1DCA-8C21-043DF56699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00144" y="992066"/>
                  <a:ext cx="276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E449DE-69AD-BF50-0F76-0C2AA35140FF}"/>
                    </a:ext>
                  </a:extLst>
                </p14:cNvPr>
                <p14:cNvContentPartPr/>
                <p14:nvPr/>
              </p14:nvContentPartPr>
              <p14:xfrm>
                <a:off x="2159264" y="1118066"/>
                <a:ext cx="276840" cy="10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E449DE-69AD-BF50-0F76-0C2AA35140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1624" y="1100066"/>
                  <a:ext cx="312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BCC26F-9D4B-2014-3C4A-222B355AEED0}"/>
                    </a:ext>
                  </a:extLst>
                </p14:cNvPr>
                <p14:cNvContentPartPr/>
                <p14:nvPr/>
              </p14:nvContentPartPr>
              <p14:xfrm>
                <a:off x="2801144" y="926546"/>
                <a:ext cx="127080" cy="468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BCC26F-9D4B-2014-3C4A-222B355AEE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3504" y="908546"/>
                  <a:ext cx="162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CB8A28-7335-338F-D44B-D56FB4C94F46}"/>
                    </a:ext>
                  </a:extLst>
                </p14:cNvPr>
                <p14:cNvContentPartPr/>
                <p14:nvPr/>
              </p14:nvContentPartPr>
              <p14:xfrm>
                <a:off x="2682344" y="1088186"/>
                <a:ext cx="424800" cy="158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CB8A28-7335-338F-D44B-D56FB4C94F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4344" y="1070546"/>
                  <a:ext cx="460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B80C03-3E05-730F-9EE3-4C5957070357}"/>
                    </a:ext>
                  </a:extLst>
                </p14:cNvPr>
                <p14:cNvContentPartPr/>
                <p14:nvPr/>
              </p14:nvContentPartPr>
              <p14:xfrm>
                <a:off x="3094544" y="1050386"/>
                <a:ext cx="182880" cy="88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B80C03-3E05-730F-9EE3-4C59570703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6904" y="1032386"/>
                  <a:ext cx="218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9EC077-1EC9-CA16-3BD4-87434F724F16}"/>
                    </a:ext>
                  </a:extLst>
                </p14:cNvPr>
                <p14:cNvContentPartPr/>
                <p14:nvPr/>
              </p14:nvContentPartPr>
              <p14:xfrm>
                <a:off x="3320624" y="939506"/>
                <a:ext cx="226440" cy="27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9EC077-1EC9-CA16-3BD4-87434F724F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2624" y="921866"/>
                  <a:ext cx="262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4F82DD-7E70-9F2A-F974-6078121AAC5A}"/>
                    </a:ext>
                  </a:extLst>
                </p14:cNvPr>
                <p14:cNvContentPartPr/>
                <p14:nvPr/>
              </p14:nvContentPartPr>
              <p14:xfrm>
                <a:off x="3521864" y="1005026"/>
                <a:ext cx="108360" cy="20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4F82DD-7E70-9F2A-F974-6078121AAC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04224" y="987026"/>
                  <a:ext cx="144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A39D3A-51B6-DA44-B2AB-EB395C3A5A01}"/>
                    </a:ext>
                  </a:extLst>
                </p14:cNvPr>
                <p14:cNvContentPartPr/>
                <p14:nvPr/>
              </p14:nvContentPartPr>
              <p14:xfrm>
                <a:off x="3682064" y="1019066"/>
                <a:ext cx="372600" cy="133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A39D3A-51B6-DA44-B2AB-EB395C3A5A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64424" y="1001066"/>
                  <a:ext cx="408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3E076D-C86D-32FE-2660-FCEC6FC4ACD0}"/>
                    </a:ext>
                  </a:extLst>
                </p14:cNvPr>
                <p14:cNvContentPartPr/>
                <p14:nvPr/>
              </p14:nvContentPartPr>
              <p14:xfrm>
                <a:off x="4065104" y="955346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3E076D-C86D-32FE-2660-FCEC6FC4AC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7104" y="9373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35A3B3-DEB6-3358-3D44-A635CB9ACDD7}"/>
                    </a:ext>
                  </a:extLst>
                </p14:cNvPr>
                <p14:cNvContentPartPr/>
                <p14:nvPr/>
              </p14:nvContentPartPr>
              <p14:xfrm>
                <a:off x="1770104" y="1293386"/>
                <a:ext cx="2600640" cy="171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35A3B3-DEB6-3358-3D44-A635CB9ACD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52104" y="1275746"/>
                  <a:ext cx="2636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31F298-A54D-72E8-13DA-F8FDB4E1A8B0}"/>
                    </a:ext>
                  </a:extLst>
                </p14:cNvPr>
                <p14:cNvContentPartPr/>
                <p14:nvPr/>
              </p14:nvContentPartPr>
              <p14:xfrm>
                <a:off x="4399184" y="1043546"/>
                <a:ext cx="360" cy="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31F298-A54D-72E8-13DA-F8FDB4E1A8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1184" y="102554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A67C0D-AECA-70FF-446E-8F9E627F2821}"/>
                    </a:ext>
                  </a:extLst>
                </p14:cNvPr>
                <p14:cNvContentPartPr/>
                <p14:nvPr/>
              </p14:nvContentPartPr>
              <p14:xfrm>
                <a:off x="4452464" y="1153346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A67C0D-AECA-70FF-446E-8F9E627F28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4824" y="11353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09D2B9-CE5F-9A47-C081-22A02F8D1C3E}"/>
                    </a:ext>
                  </a:extLst>
                </p14:cNvPr>
                <p14:cNvContentPartPr/>
                <p14:nvPr/>
              </p14:nvContentPartPr>
              <p14:xfrm>
                <a:off x="278624" y="1880186"/>
                <a:ext cx="185760" cy="32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09D2B9-CE5F-9A47-C081-22A02F8D1C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0624" y="1862546"/>
                  <a:ext cx="221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579229-CA00-4FE5-4B07-EF02907B26ED}"/>
                    </a:ext>
                  </a:extLst>
                </p14:cNvPr>
                <p14:cNvContentPartPr/>
                <p14:nvPr/>
              </p14:nvContentPartPr>
              <p14:xfrm>
                <a:off x="632144" y="1672826"/>
                <a:ext cx="494640" cy="32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579229-CA00-4FE5-4B07-EF02907B26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4504" y="1655186"/>
                  <a:ext cx="530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6E2176-6670-707A-5FC5-6C57E4894C9C}"/>
                    </a:ext>
                  </a:extLst>
                </p14:cNvPr>
                <p14:cNvContentPartPr/>
                <p14:nvPr/>
              </p14:nvContentPartPr>
              <p14:xfrm>
                <a:off x="1195904" y="1803866"/>
                <a:ext cx="486000" cy="47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6E2176-6670-707A-5FC5-6C57E4894C9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7904" y="1785866"/>
                  <a:ext cx="5216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6B1D2A-EA3A-5E8C-48AC-8C77AC9891FE}"/>
                    </a:ext>
                  </a:extLst>
                </p14:cNvPr>
                <p14:cNvContentPartPr/>
                <p14:nvPr/>
              </p14:nvContentPartPr>
              <p14:xfrm>
                <a:off x="1993304" y="1773266"/>
                <a:ext cx="151200" cy="172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6B1D2A-EA3A-5E8C-48AC-8C77AC9891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75664" y="1755266"/>
                  <a:ext cx="186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CA706A-8320-31A3-DA33-F8A8044C1CE7}"/>
                    </a:ext>
                  </a:extLst>
                </p14:cNvPr>
                <p14:cNvContentPartPr/>
                <p14:nvPr/>
              </p14:nvContentPartPr>
              <p14:xfrm>
                <a:off x="2290664" y="1686866"/>
                <a:ext cx="756000" cy="268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CA706A-8320-31A3-DA33-F8A8044C1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3024" y="1669226"/>
                  <a:ext cx="791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BFDAD4-E41A-F9FF-8DC6-A8BE887F97E2}"/>
                    </a:ext>
                  </a:extLst>
                </p14:cNvPr>
                <p14:cNvContentPartPr/>
                <p14:nvPr/>
              </p14:nvContentPartPr>
              <p14:xfrm>
                <a:off x="3103904" y="1793426"/>
                <a:ext cx="244440" cy="134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BFDAD4-E41A-F9FF-8DC6-A8BE887F97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86264" y="1775426"/>
                  <a:ext cx="280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1653BE-5C90-406C-589F-81B9DDE2F2FB}"/>
                    </a:ext>
                  </a:extLst>
                </p14:cNvPr>
                <p14:cNvContentPartPr/>
                <p14:nvPr/>
              </p14:nvContentPartPr>
              <p14:xfrm>
                <a:off x="3378584" y="1646186"/>
                <a:ext cx="221400" cy="30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1653BE-5C90-406C-589F-81B9DDE2F2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60584" y="1628546"/>
                  <a:ext cx="257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EDA2F5-B78B-0949-4BF6-6F59F5D0DA75}"/>
                    </a:ext>
                  </a:extLst>
                </p14:cNvPr>
                <p14:cNvContentPartPr/>
                <p14:nvPr/>
              </p14:nvContentPartPr>
              <p14:xfrm>
                <a:off x="4019744" y="1711346"/>
                <a:ext cx="48600" cy="104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EDA2F5-B78B-0949-4BF6-6F59F5D0D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01744" y="1693346"/>
                  <a:ext cx="84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CFFE0D-C795-AFE4-8E0E-0C2802043B31}"/>
                    </a:ext>
                  </a:extLst>
                </p14:cNvPr>
                <p14:cNvContentPartPr/>
                <p14:nvPr/>
              </p14:nvContentPartPr>
              <p14:xfrm>
                <a:off x="4157264" y="1708106"/>
                <a:ext cx="190800" cy="8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CFFE0D-C795-AFE4-8E0E-0C2802043B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9624" y="1690466"/>
                  <a:ext cx="226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F0BFC6-51A1-A7CC-5284-B3260963114B}"/>
                    </a:ext>
                  </a:extLst>
                </p14:cNvPr>
                <p14:cNvContentPartPr/>
                <p14:nvPr/>
              </p14:nvContentPartPr>
              <p14:xfrm>
                <a:off x="4221704" y="1540346"/>
                <a:ext cx="504360" cy="235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F0BFC6-51A1-A7CC-5284-B3260963114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4064" y="1522346"/>
                  <a:ext cx="540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4E15C7-C56E-512C-DC75-F1B87E938BCD}"/>
                    </a:ext>
                  </a:extLst>
                </p14:cNvPr>
                <p14:cNvContentPartPr/>
                <p14:nvPr/>
              </p14:nvContentPartPr>
              <p14:xfrm>
                <a:off x="4639664" y="1557986"/>
                <a:ext cx="559440" cy="18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4E15C7-C56E-512C-DC75-F1B87E938B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22024" y="1540346"/>
                  <a:ext cx="595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DCFD4-F6F6-729C-3A10-298810FE9DAE}"/>
                    </a:ext>
                  </a:extLst>
                </p14:cNvPr>
                <p14:cNvContentPartPr/>
                <p14:nvPr/>
              </p14:nvContentPartPr>
              <p14:xfrm>
                <a:off x="5474864" y="1494986"/>
                <a:ext cx="1154160" cy="26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DCFD4-F6F6-729C-3A10-298810FE9D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56864" y="1476986"/>
                  <a:ext cx="1189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054D45-475A-256E-932D-E2C22A064A46}"/>
                    </a:ext>
                  </a:extLst>
                </p14:cNvPr>
                <p14:cNvContentPartPr/>
                <p14:nvPr/>
              </p14:nvContentPartPr>
              <p14:xfrm>
                <a:off x="6704264" y="1655186"/>
                <a:ext cx="48240" cy="9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054D45-475A-256E-932D-E2C22A064A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86624" y="1637186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428B94-2BD9-7337-CAAB-0BB4B1FC51B2}"/>
                    </a:ext>
                  </a:extLst>
                </p14:cNvPr>
                <p14:cNvContentPartPr/>
                <p14:nvPr/>
              </p14:nvContentPartPr>
              <p14:xfrm>
                <a:off x="6711104" y="1465466"/>
                <a:ext cx="353880" cy="290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428B94-2BD9-7337-CAAB-0BB4B1FC51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93464" y="1447826"/>
                  <a:ext cx="389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D73E1B-477C-6AF5-95C9-670AE7733FBA}"/>
                    </a:ext>
                  </a:extLst>
                </p14:cNvPr>
                <p14:cNvContentPartPr/>
                <p14:nvPr/>
              </p14:nvContentPartPr>
              <p14:xfrm>
                <a:off x="7332104" y="1578146"/>
                <a:ext cx="42840" cy="14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D73E1B-477C-6AF5-95C9-670AE7733FB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14464" y="1560506"/>
                  <a:ext cx="78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EC539C-CFDA-82D5-D511-FA7A902D34B8}"/>
                    </a:ext>
                  </a:extLst>
                </p14:cNvPr>
                <p14:cNvContentPartPr/>
                <p14:nvPr/>
              </p14:nvContentPartPr>
              <p14:xfrm>
                <a:off x="7422464" y="1538186"/>
                <a:ext cx="167760" cy="16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EC539C-CFDA-82D5-D511-FA7A902D34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04824" y="1520546"/>
                  <a:ext cx="203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C92D42-8AD5-C377-A986-F65C8A8F3C61}"/>
                    </a:ext>
                  </a:extLst>
                </p14:cNvPr>
                <p14:cNvContentPartPr/>
                <p14:nvPr/>
              </p14:nvContentPartPr>
              <p14:xfrm>
                <a:off x="7330664" y="1499306"/>
                <a:ext cx="62640" cy="1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C92D42-8AD5-C377-A986-F65C8A8F3C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12664" y="1481306"/>
                  <a:ext cx="98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19F42D-CF88-3591-A684-522676CF2E1D}"/>
                    </a:ext>
                  </a:extLst>
                </p14:cNvPr>
                <p14:cNvContentPartPr/>
                <p14:nvPr/>
              </p14:nvContentPartPr>
              <p14:xfrm>
                <a:off x="7840784" y="1577426"/>
                <a:ext cx="548640" cy="162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19F42D-CF88-3591-A684-522676CF2E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23144" y="1559426"/>
                  <a:ext cx="58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530F1A-3E45-0E6A-1D7E-3984BFEE399B}"/>
                    </a:ext>
                  </a:extLst>
                </p14:cNvPr>
                <p14:cNvContentPartPr/>
                <p14:nvPr/>
              </p14:nvContentPartPr>
              <p14:xfrm>
                <a:off x="8434424" y="1572386"/>
                <a:ext cx="72000" cy="293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530F1A-3E45-0E6A-1D7E-3984BFEE39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16424" y="1554746"/>
                  <a:ext cx="107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7488BF-7AFF-2530-8387-73AB199F41A9}"/>
                    </a:ext>
                  </a:extLst>
                </p14:cNvPr>
                <p14:cNvContentPartPr/>
                <p14:nvPr/>
              </p14:nvContentPartPr>
              <p14:xfrm>
                <a:off x="8425424" y="1546466"/>
                <a:ext cx="238320" cy="28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7488BF-7AFF-2530-8387-73AB199F41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07784" y="1528826"/>
                  <a:ext cx="273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A9E904-6F30-A369-2DE6-EC480BC013D8}"/>
                    </a:ext>
                  </a:extLst>
                </p14:cNvPr>
                <p14:cNvContentPartPr/>
                <p14:nvPr/>
              </p14:nvContentPartPr>
              <p14:xfrm>
                <a:off x="8606864" y="1610546"/>
                <a:ext cx="260280" cy="10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A9E904-6F30-A369-2DE6-EC480BC013D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89224" y="1592906"/>
                  <a:ext cx="295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F790EC-236E-A796-AFC6-AEF237F8C3EE}"/>
                    </a:ext>
                  </a:extLst>
                </p14:cNvPr>
                <p14:cNvContentPartPr/>
                <p14:nvPr/>
              </p14:nvContentPartPr>
              <p14:xfrm>
                <a:off x="8871104" y="1365746"/>
                <a:ext cx="197640" cy="396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F790EC-236E-A796-AFC6-AEF237F8C3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3464" y="1348106"/>
                  <a:ext cx="2332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707566-D1DD-BC1E-C1CB-2472A26BD03B}"/>
                    </a:ext>
                  </a:extLst>
                </p14:cNvPr>
                <p14:cNvContentPartPr/>
                <p14:nvPr/>
              </p14:nvContentPartPr>
              <p14:xfrm>
                <a:off x="773264" y="2144786"/>
                <a:ext cx="78480" cy="31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707566-D1DD-BC1E-C1CB-2472A26BD03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5624" y="2126786"/>
                  <a:ext cx="114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D34D48-FEAD-87A9-1FB1-5E981A6CC75D}"/>
                    </a:ext>
                  </a:extLst>
                </p14:cNvPr>
                <p14:cNvContentPartPr/>
                <p14:nvPr/>
              </p14:nvContentPartPr>
              <p14:xfrm>
                <a:off x="799904" y="2287346"/>
                <a:ext cx="276480" cy="104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D34D48-FEAD-87A9-1FB1-5E981A6CC7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1904" y="2269346"/>
                  <a:ext cx="312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DBD751-532F-A2E8-81FE-9F5945165101}"/>
                    </a:ext>
                  </a:extLst>
                </p14:cNvPr>
                <p14:cNvContentPartPr/>
                <p14:nvPr/>
              </p14:nvContentPartPr>
              <p14:xfrm>
                <a:off x="1468424" y="2268266"/>
                <a:ext cx="257760" cy="15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DBD751-532F-A2E8-81FE-9F59451651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50784" y="2250266"/>
                  <a:ext cx="29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324D3C-7210-FA41-9300-0653B87EE11E}"/>
                    </a:ext>
                  </a:extLst>
                </p14:cNvPr>
                <p14:cNvContentPartPr/>
                <p14:nvPr/>
              </p14:nvContentPartPr>
              <p14:xfrm>
                <a:off x="1790264" y="2342786"/>
                <a:ext cx="300240" cy="81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324D3C-7210-FA41-9300-0653B87EE1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72624" y="2324786"/>
                  <a:ext cx="335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ACF0B7-6419-CFAD-2BC0-0D8917239331}"/>
                    </a:ext>
                  </a:extLst>
                </p14:cNvPr>
                <p14:cNvContentPartPr/>
                <p14:nvPr/>
              </p14:nvContentPartPr>
              <p14:xfrm>
                <a:off x="2471024" y="2253146"/>
                <a:ext cx="233280" cy="151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ACF0B7-6419-CFAD-2BC0-0D89172393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53384" y="2235146"/>
                  <a:ext cx="268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AC230A-6A8B-4C0C-FFB3-6C6D3E860A1E}"/>
                    </a:ext>
                  </a:extLst>
                </p14:cNvPr>
                <p14:cNvContentPartPr/>
                <p14:nvPr/>
              </p14:nvContentPartPr>
              <p14:xfrm>
                <a:off x="2810144" y="2147666"/>
                <a:ext cx="352440" cy="218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AC230A-6A8B-4C0C-FFB3-6C6D3E860A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92504" y="2130026"/>
                  <a:ext cx="38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3B481F-F5EF-7A58-1656-213F3AAB6F3A}"/>
                    </a:ext>
                  </a:extLst>
                </p14:cNvPr>
                <p14:cNvContentPartPr/>
                <p14:nvPr/>
              </p14:nvContentPartPr>
              <p14:xfrm>
                <a:off x="3260864" y="2177906"/>
                <a:ext cx="653040" cy="152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3B481F-F5EF-7A58-1656-213F3AAB6F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43224" y="2159906"/>
                  <a:ext cx="688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390DE5-6E20-1604-0FBA-91FC891B345C}"/>
                    </a:ext>
                  </a:extLst>
                </p14:cNvPr>
                <p14:cNvContentPartPr/>
                <p14:nvPr/>
              </p14:nvContentPartPr>
              <p14:xfrm>
                <a:off x="4013624" y="2138306"/>
                <a:ext cx="266400" cy="129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390DE5-6E20-1604-0FBA-91FC891B345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95624" y="2120666"/>
                  <a:ext cx="302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B8D76C-A8C4-A190-8F28-8F8EAC42AFEF}"/>
                    </a:ext>
                  </a:extLst>
                </p14:cNvPr>
                <p14:cNvContentPartPr/>
                <p14:nvPr/>
              </p14:nvContentPartPr>
              <p14:xfrm>
                <a:off x="4366784" y="2032466"/>
                <a:ext cx="62640" cy="269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B8D76C-A8C4-A190-8F28-8F8EAC42AFE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49144" y="2014466"/>
                  <a:ext cx="98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01B855-BF71-60C3-1995-B17A8AED6726}"/>
                    </a:ext>
                  </a:extLst>
                </p14:cNvPr>
                <p14:cNvContentPartPr/>
                <p14:nvPr/>
              </p14:nvContentPartPr>
              <p14:xfrm>
                <a:off x="4331144" y="2124266"/>
                <a:ext cx="608040" cy="8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01B855-BF71-60C3-1995-B17A8AED67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13144" y="2106626"/>
                  <a:ext cx="64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C7811E-B08F-B5AD-D792-F16D2D72F18C}"/>
                    </a:ext>
                  </a:extLst>
                </p14:cNvPr>
                <p14:cNvContentPartPr/>
                <p14:nvPr/>
              </p14:nvContentPartPr>
              <p14:xfrm>
                <a:off x="4989944" y="1998266"/>
                <a:ext cx="311760" cy="237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C7811E-B08F-B5AD-D792-F16D2D72F1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72304" y="1980266"/>
                  <a:ext cx="347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A185B3-D533-05C2-577C-514BB25855A3}"/>
                    </a:ext>
                  </a:extLst>
                </p14:cNvPr>
                <p14:cNvContentPartPr/>
                <p14:nvPr/>
              </p14:nvContentPartPr>
              <p14:xfrm>
                <a:off x="5765024" y="1995386"/>
                <a:ext cx="53640" cy="274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A185B3-D533-05C2-577C-514BB25855A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47024" y="1977746"/>
                  <a:ext cx="89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2E1CC9-939D-8A35-FDDF-17E9629B2DCD}"/>
                    </a:ext>
                  </a:extLst>
                </p14:cNvPr>
                <p14:cNvContentPartPr/>
                <p14:nvPr/>
              </p14:nvContentPartPr>
              <p14:xfrm>
                <a:off x="5776904" y="2039306"/>
                <a:ext cx="222120" cy="10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2E1CC9-939D-8A35-FDDF-17E9629B2D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58904" y="2021306"/>
                  <a:ext cx="257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58CE05-7FAC-8003-7F17-20EC58E507AB}"/>
                    </a:ext>
                  </a:extLst>
                </p14:cNvPr>
                <p14:cNvContentPartPr/>
                <p14:nvPr/>
              </p14:nvContentPartPr>
              <p14:xfrm>
                <a:off x="5968424" y="1981706"/>
                <a:ext cx="475200" cy="27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58CE05-7FAC-8003-7F17-20EC58E507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50784" y="1963706"/>
                  <a:ext cx="510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0C867D-DC79-124F-CFF3-CDC07791CD48}"/>
                    </a:ext>
                  </a:extLst>
                </p14:cNvPr>
                <p14:cNvContentPartPr/>
                <p14:nvPr/>
              </p14:nvContentPartPr>
              <p14:xfrm>
                <a:off x="6849344" y="2103026"/>
                <a:ext cx="1010160" cy="461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0C867D-DC79-124F-CFF3-CDC07791CD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31704" y="2085386"/>
                  <a:ext cx="10458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30762E-DE0F-02B3-3BF0-8ABF63FBB78B}"/>
                    </a:ext>
                  </a:extLst>
                </p14:cNvPr>
                <p14:cNvContentPartPr/>
                <p14:nvPr/>
              </p14:nvContentPartPr>
              <p14:xfrm>
                <a:off x="7913504" y="2169626"/>
                <a:ext cx="300600" cy="178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30762E-DE0F-02B3-3BF0-8ABF63FBB7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5864" y="2151986"/>
                  <a:ext cx="336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34F0FB-E55B-A0D5-6586-CDFEE6BE4C5E}"/>
                    </a:ext>
                  </a:extLst>
                </p14:cNvPr>
                <p14:cNvContentPartPr/>
                <p14:nvPr/>
              </p14:nvContentPartPr>
              <p14:xfrm>
                <a:off x="8319584" y="2190866"/>
                <a:ext cx="5040" cy="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34F0FB-E55B-A0D5-6586-CDFEE6BE4C5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01584" y="2173226"/>
                  <a:ext cx="40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A3CAB2-BC20-16EC-D141-FA703A2F2074}"/>
                    </a:ext>
                  </a:extLst>
                </p14:cNvPr>
                <p14:cNvContentPartPr/>
                <p14:nvPr/>
              </p14:nvContentPartPr>
              <p14:xfrm>
                <a:off x="4632464" y="580586"/>
                <a:ext cx="295560" cy="761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A3CAB2-BC20-16EC-D141-FA703A2F20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4824" y="562586"/>
                  <a:ext cx="33120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B129C2-BF23-08E7-C0D6-7C5CCDB15670}"/>
                    </a:ext>
                  </a:extLst>
                </p14:cNvPr>
                <p14:cNvContentPartPr/>
                <p14:nvPr/>
              </p14:nvContentPartPr>
              <p14:xfrm>
                <a:off x="4896344" y="817466"/>
                <a:ext cx="178920" cy="307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B129C2-BF23-08E7-C0D6-7C5CCDB1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78704" y="799466"/>
                  <a:ext cx="214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9DBEC3-01CC-C84F-51BF-6FC558AD8046}"/>
                    </a:ext>
                  </a:extLst>
                </p14:cNvPr>
                <p14:cNvContentPartPr/>
                <p14:nvPr/>
              </p14:nvContentPartPr>
              <p14:xfrm>
                <a:off x="5209904" y="976226"/>
                <a:ext cx="166320" cy="146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9DBEC3-01CC-C84F-51BF-6FC558AD804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91904" y="958226"/>
                  <a:ext cx="201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4FE33-9935-E3D0-36D6-80C48735FD6D}"/>
                    </a:ext>
                  </a:extLst>
                </p14:cNvPr>
                <p14:cNvContentPartPr/>
                <p14:nvPr/>
              </p14:nvContentPartPr>
              <p14:xfrm>
                <a:off x="5467664" y="978026"/>
                <a:ext cx="88560" cy="116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4FE33-9935-E3D0-36D6-80C48735FD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49664" y="960026"/>
                  <a:ext cx="12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224DC7-9D9F-598C-380D-BE24D07A683A}"/>
                    </a:ext>
                  </a:extLst>
                </p14:cNvPr>
                <p14:cNvContentPartPr/>
                <p14:nvPr/>
              </p14:nvContentPartPr>
              <p14:xfrm>
                <a:off x="5704904" y="914666"/>
                <a:ext cx="108360" cy="495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224DC7-9D9F-598C-380D-BE24D07A68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87264" y="896666"/>
                  <a:ext cx="1440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560B0E9-6C1E-C679-4EB0-FF3E90A1D905}"/>
                    </a:ext>
                  </a:extLst>
                </p14:cNvPr>
                <p14:cNvContentPartPr/>
                <p14:nvPr/>
              </p14:nvContentPartPr>
              <p14:xfrm>
                <a:off x="5778704" y="971186"/>
                <a:ext cx="170280" cy="178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560B0E9-6C1E-C679-4EB0-FF3E90A1D90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61064" y="953546"/>
                  <a:ext cx="20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4F89D1-3925-D090-0D9C-989E93EF38D0}"/>
                    </a:ext>
                  </a:extLst>
                </p14:cNvPr>
                <p14:cNvContentPartPr/>
                <p14:nvPr/>
              </p14:nvContentPartPr>
              <p14:xfrm>
                <a:off x="6006224" y="948506"/>
                <a:ext cx="204480" cy="146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4F89D1-3925-D090-0D9C-989E93EF38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88224" y="930506"/>
                  <a:ext cx="240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873682-AE7C-4599-AFCF-00931C5171ED}"/>
                    </a:ext>
                  </a:extLst>
                </p14:cNvPr>
                <p14:cNvContentPartPr/>
                <p14:nvPr/>
              </p14:nvContentPartPr>
              <p14:xfrm>
                <a:off x="6231584" y="839786"/>
                <a:ext cx="257040" cy="300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873682-AE7C-4599-AFCF-00931C5171E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13584" y="822146"/>
                  <a:ext cx="292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578E43-8B1A-C4F8-D2FC-8D2A51A975C0}"/>
                    </a:ext>
                  </a:extLst>
                </p14:cNvPr>
                <p14:cNvContentPartPr/>
                <p14:nvPr/>
              </p14:nvContentPartPr>
              <p14:xfrm>
                <a:off x="6537584" y="903146"/>
                <a:ext cx="141480" cy="160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578E43-8B1A-C4F8-D2FC-8D2A51A975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19584" y="885506"/>
                  <a:ext cx="177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A531E1-3371-9B40-4E84-43D806E66DDB}"/>
                    </a:ext>
                  </a:extLst>
                </p14:cNvPr>
                <p14:cNvContentPartPr/>
                <p14:nvPr/>
              </p14:nvContentPartPr>
              <p14:xfrm>
                <a:off x="6501584" y="855266"/>
                <a:ext cx="594360" cy="218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A531E1-3371-9B40-4E84-43D806E66DD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83944" y="837626"/>
                  <a:ext cx="630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6411CF-2C90-A625-D395-0A726FCB2B3F}"/>
                    </a:ext>
                  </a:extLst>
                </p14:cNvPr>
                <p14:cNvContentPartPr/>
                <p14:nvPr/>
              </p14:nvContentPartPr>
              <p14:xfrm>
                <a:off x="6159584" y="958946"/>
                <a:ext cx="95040" cy="3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6411CF-2C90-A625-D395-0A726FCB2B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41944" y="940946"/>
                  <a:ext cx="13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5CCCDE-1ACD-5CB9-F699-B46AF28FF9C4}"/>
                    </a:ext>
                  </a:extLst>
                </p14:cNvPr>
                <p14:cNvContentPartPr/>
                <p14:nvPr/>
              </p14:nvContentPartPr>
              <p14:xfrm>
                <a:off x="5690864" y="855986"/>
                <a:ext cx="23760" cy="16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5CCCDE-1ACD-5CB9-F699-B46AF28FF9C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73224" y="837986"/>
                  <a:ext cx="59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7F84DD-604F-171B-378A-BA3B4AEC9921}"/>
                    </a:ext>
                  </a:extLst>
                </p14:cNvPr>
                <p14:cNvContentPartPr/>
                <p14:nvPr/>
              </p14:nvContentPartPr>
              <p14:xfrm>
                <a:off x="7134824" y="660146"/>
                <a:ext cx="195120" cy="69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7F84DD-604F-171B-378A-BA3B4AEC992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116824" y="642146"/>
                  <a:ext cx="230760" cy="72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489171F-6A65-CB10-17C2-C385AA6E663F}"/>
                  </a:ext>
                </a:extLst>
              </p14:cNvPr>
              <p14:cNvContentPartPr/>
              <p14:nvPr/>
            </p14:nvContentPartPr>
            <p14:xfrm>
              <a:off x="4547144" y="2505866"/>
              <a:ext cx="391320" cy="3635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489171F-6A65-CB10-17C2-C385AA6E663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529504" y="2487866"/>
                <a:ext cx="426960" cy="36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36DF71-3B8D-413E-0E78-8663741A0DDA}"/>
              </a:ext>
            </a:extLst>
          </p:cNvPr>
          <p:cNvGrpSpPr/>
          <p:nvPr/>
        </p:nvGrpSpPr>
        <p:grpSpPr>
          <a:xfrm>
            <a:off x="352424" y="2711426"/>
            <a:ext cx="2787480" cy="2784600"/>
            <a:chOff x="352424" y="2711426"/>
            <a:chExt cx="2787480" cy="27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3E5D86-12E8-0D71-8BDB-75DCBFF3F10D}"/>
                    </a:ext>
                  </a:extLst>
                </p14:cNvPr>
                <p14:cNvContentPartPr/>
                <p14:nvPr/>
              </p14:nvContentPartPr>
              <p14:xfrm>
                <a:off x="585704" y="2834546"/>
                <a:ext cx="163080" cy="284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3E5D86-12E8-0D71-8BDB-75DCBFF3F10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7704" y="2816546"/>
                  <a:ext cx="1987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B4A2BC-EEA2-FA39-8C5E-F6584BA9BD44}"/>
                    </a:ext>
                  </a:extLst>
                </p14:cNvPr>
                <p14:cNvContentPartPr/>
                <p14:nvPr/>
              </p14:nvContentPartPr>
              <p14:xfrm>
                <a:off x="550424" y="2978186"/>
                <a:ext cx="161280" cy="42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B4A2BC-EEA2-FA39-8C5E-F6584BA9BD4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32784" y="2960546"/>
                  <a:ext cx="196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1C3E05-7CAE-98DA-59ED-4D7FDC5F6F91}"/>
                    </a:ext>
                  </a:extLst>
                </p14:cNvPr>
                <p14:cNvContentPartPr/>
                <p14:nvPr/>
              </p14:nvContentPartPr>
              <p14:xfrm>
                <a:off x="352424" y="3308666"/>
                <a:ext cx="789480" cy="2187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1C3E05-7CAE-98DA-59ED-4D7FDC5F6F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4784" y="3290666"/>
                  <a:ext cx="825120" cy="22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68B16AB-8E16-4D7E-630E-9C657DE54BF6}"/>
                    </a:ext>
                  </a:extLst>
                </p14:cNvPr>
                <p14:cNvContentPartPr/>
                <p14:nvPr/>
              </p14:nvContentPartPr>
              <p14:xfrm>
                <a:off x="609824" y="3621146"/>
                <a:ext cx="144720" cy="20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68B16AB-8E16-4D7E-630E-9C657DE54B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2184" y="3603146"/>
                  <a:ext cx="180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EB69DB7-E741-3300-D8E7-6DAFDD892707}"/>
                    </a:ext>
                  </a:extLst>
                </p14:cNvPr>
                <p14:cNvContentPartPr/>
                <p14:nvPr/>
              </p14:nvContentPartPr>
              <p14:xfrm>
                <a:off x="605864" y="3619346"/>
                <a:ext cx="137520" cy="273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EB69DB7-E741-3300-D8E7-6DAFDD89270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8224" y="3601706"/>
                  <a:ext cx="173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9D6DCCF-3037-96A5-0C16-42A3BEBCB415}"/>
                    </a:ext>
                  </a:extLst>
                </p14:cNvPr>
                <p14:cNvContentPartPr/>
                <p14:nvPr/>
              </p14:nvContentPartPr>
              <p14:xfrm>
                <a:off x="566624" y="4059626"/>
                <a:ext cx="234360" cy="457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9D6DCCF-3037-96A5-0C16-42A3BEBCB41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8624" y="4041986"/>
                  <a:ext cx="270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DFFF1C3-4AA5-2F4C-2F10-95709097A811}"/>
                    </a:ext>
                  </a:extLst>
                </p14:cNvPr>
                <p14:cNvContentPartPr/>
                <p14:nvPr/>
              </p14:nvContentPartPr>
              <p14:xfrm>
                <a:off x="570584" y="4628786"/>
                <a:ext cx="239400" cy="243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DFFF1C3-4AA5-2F4C-2F10-95709097A81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2944" y="4610786"/>
                  <a:ext cx="275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61A175-F97B-8B8B-C1B2-4480A3A67D44}"/>
                    </a:ext>
                  </a:extLst>
                </p14:cNvPr>
                <p14:cNvContentPartPr/>
                <p14:nvPr/>
              </p14:nvContentPartPr>
              <p14:xfrm>
                <a:off x="600104" y="5062226"/>
                <a:ext cx="27360" cy="28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61A175-F97B-8B8B-C1B2-4480A3A67D4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2104" y="5044226"/>
                  <a:ext cx="63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63D4C5B-A65C-2D47-C2B8-381922B3C2E8}"/>
                    </a:ext>
                  </a:extLst>
                </p14:cNvPr>
                <p14:cNvContentPartPr/>
                <p14:nvPr/>
              </p14:nvContentPartPr>
              <p14:xfrm>
                <a:off x="575984" y="4983026"/>
                <a:ext cx="270000" cy="311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63D4C5B-A65C-2D47-C2B8-381922B3C2E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7984" y="4965386"/>
                  <a:ext cx="30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FCBE16-F345-5698-CBB4-09D554E661A7}"/>
                    </a:ext>
                  </a:extLst>
                </p14:cNvPr>
                <p14:cNvContentPartPr/>
                <p14:nvPr/>
              </p14:nvContentPartPr>
              <p14:xfrm>
                <a:off x="2615024" y="2754626"/>
                <a:ext cx="31680" cy="216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FCBE16-F345-5698-CBB4-09D554E661A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97384" y="2736986"/>
                  <a:ext cx="67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6F8098-7832-272B-EC87-D84AA3E07204}"/>
                    </a:ext>
                  </a:extLst>
                </p14:cNvPr>
                <p14:cNvContentPartPr/>
                <p14:nvPr/>
              </p14:nvContentPartPr>
              <p14:xfrm>
                <a:off x="2512064" y="2711426"/>
                <a:ext cx="253440" cy="276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6F8098-7832-272B-EC87-D84AA3E07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94424" y="2693786"/>
                  <a:ext cx="289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17DDBA8-4801-4998-5BA1-754FB3A134E9}"/>
                    </a:ext>
                  </a:extLst>
                </p14:cNvPr>
                <p14:cNvContentPartPr/>
                <p14:nvPr/>
              </p14:nvContentPartPr>
              <p14:xfrm>
                <a:off x="2499464" y="3202106"/>
                <a:ext cx="395280" cy="1818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17DDBA8-4801-4998-5BA1-754FB3A134E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1824" y="3184106"/>
                  <a:ext cx="430920" cy="18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400EF2-BB20-7AB5-F719-D6BFC9296CBF}"/>
                    </a:ext>
                  </a:extLst>
                </p14:cNvPr>
                <p14:cNvContentPartPr/>
                <p14:nvPr/>
              </p14:nvContentPartPr>
              <p14:xfrm>
                <a:off x="2759024" y="3153866"/>
                <a:ext cx="380880" cy="1720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400EF2-BB20-7AB5-F719-D6BFC9296C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41024" y="3136226"/>
                  <a:ext cx="416520" cy="17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BD7B7B8-E6C1-B91B-F443-DD6E58399697}"/>
                    </a:ext>
                  </a:extLst>
                </p14:cNvPr>
                <p14:cNvContentPartPr/>
                <p14:nvPr/>
              </p14:nvContentPartPr>
              <p14:xfrm>
                <a:off x="2740664" y="3495146"/>
                <a:ext cx="14400" cy="33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BD7B7B8-E6C1-B91B-F443-DD6E5839969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23024" y="3477506"/>
                  <a:ext cx="50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C2EA950-B42D-8CCB-3CFA-315BF8F48B18}"/>
                    </a:ext>
                  </a:extLst>
                </p14:cNvPr>
                <p14:cNvContentPartPr/>
                <p14:nvPr/>
              </p14:nvContentPartPr>
              <p14:xfrm>
                <a:off x="2711864" y="4021826"/>
                <a:ext cx="218520" cy="173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C2EA950-B42D-8CCB-3CFA-315BF8F48B1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93864" y="4004186"/>
                  <a:ext cx="254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32B502-BAC7-6148-7995-2735EA7DA2E3}"/>
                    </a:ext>
                  </a:extLst>
                </p14:cNvPr>
                <p14:cNvContentPartPr/>
                <p14:nvPr/>
              </p14:nvContentPartPr>
              <p14:xfrm>
                <a:off x="2807984" y="4276346"/>
                <a:ext cx="175320" cy="25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32B502-BAC7-6148-7995-2735EA7DA2E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790344" y="4258706"/>
                  <a:ext cx="210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F98950-895B-0DD7-17C5-55FC8F3D65B8}"/>
                    </a:ext>
                  </a:extLst>
                </p14:cNvPr>
                <p14:cNvContentPartPr/>
                <p14:nvPr/>
              </p14:nvContentPartPr>
              <p14:xfrm>
                <a:off x="955064" y="3587666"/>
                <a:ext cx="1589760" cy="80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F98950-895B-0DD7-17C5-55FC8F3D65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7424" y="3570026"/>
                  <a:ext cx="1625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451702-E910-D513-C60A-DDD63DD54710}"/>
                    </a:ext>
                  </a:extLst>
                </p14:cNvPr>
                <p14:cNvContentPartPr/>
                <p14:nvPr/>
              </p14:nvContentPartPr>
              <p14:xfrm>
                <a:off x="1155224" y="3593426"/>
                <a:ext cx="1370520" cy="662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451702-E910-D513-C60A-DDD63DD5471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7584" y="3575786"/>
                  <a:ext cx="140616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A45D8B-03E5-6F5C-AA4A-3F2498670050}"/>
                    </a:ext>
                  </a:extLst>
                </p14:cNvPr>
                <p14:cNvContentPartPr/>
                <p14:nvPr/>
              </p14:nvContentPartPr>
              <p14:xfrm>
                <a:off x="1176464" y="4164386"/>
                <a:ext cx="1380600" cy="500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A45D8B-03E5-6F5C-AA4A-3F24986700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8464" y="4146746"/>
                  <a:ext cx="14162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95C4B0-8F9B-25C6-5D83-1BC8A48ACF40}"/>
                    </a:ext>
                  </a:extLst>
                </p14:cNvPr>
                <p14:cNvContentPartPr/>
                <p14:nvPr/>
              </p14:nvContentPartPr>
              <p14:xfrm>
                <a:off x="1057664" y="4654706"/>
                <a:ext cx="1575360" cy="471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95C4B0-8F9B-25C6-5D83-1BC8A48ACF4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9664" y="4636706"/>
                  <a:ext cx="1611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41ECA2-D840-0576-298A-298B7B4C8E54}"/>
                    </a:ext>
                  </a:extLst>
                </p14:cNvPr>
                <p14:cNvContentPartPr/>
                <p14:nvPr/>
              </p14:nvContentPartPr>
              <p14:xfrm>
                <a:off x="1391744" y="3562826"/>
                <a:ext cx="161640" cy="179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41ECA2-D840-0576-298A-298B7B4C8E5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73744" y="3545186"/>
                  <a:ext cx="197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3BC068-1FC8-4B3B-907C-336B2A510A67}"/>
                    </a:ext>
                  </a:extLst>
                </p14:cNvPr>
                <p14:cNvContentPartPr/>
                <p14:nvPr/>
              </p14:nvContentPartPr>
              <p14:xfrm>
                <a:off x="1639784" y="3914546"/>
                <a:ext cx="148320" cy="104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3BC068-1FC8-4B3B-907C-336B2A510A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21784" y="3896906"/>
                  <a:ext cx="183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7DA112-9D7C-5E89-3EC8-77A2DE15CA3D}"/>
                    </a:ext>
                  </a:extLst>
                </p14:cNvPr>
                <p14:cNvContentPartPr/>
                <p14:nvPr/>
              </p14:nvContentPartPr>
              <p14:xfrm>
                <a:off x="1865144" y="4363106"/>
                <a:ext cx="11160" cy="39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7DA112-9D7C-5E89-3EC8-77A2DE15CA3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47144" y="4345466"/>
                  <a:ext cx="46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0D5485-2FB7-18BB-D26B-1F7CBC299DEC}"/>
                    </a:ext>
                  </a:extLst>
                </p14:cNvPr>
                <p14:cNvContentPartPr/>
                <p14:nvPr/>
              </p14:nvContentPartPr>
              <p14:xfrm>
                <a:off x="1675424" y="4364186"/>
                <a:ext cx="160920" cy="267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0D5485-2FB7-18BB-D26B-1F7CBC299DE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657784" y="4346186"/>
                  <a:ext cx="196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9D4B78-BA89-7E7B-81DB-4C0476245951}"/>
                    </a:ext>
                  </a:extLst>
                </p14:cNvPr>
                <p14:cNvContentPartPr/>
                <p14:nvPr/>
              </p14:nvContentPartPr>
              <p14:xfrm>
                <a:off x="1883864" y="4785746"/>
                <a:ext cx="174240" cy="244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9D4B78-BA89-7E7B-81DB-4C047624595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65864" y="4768106"/>
                  <a:ext cx="2098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66D82DB-515C-D047-893E-19CD454654A4}"/>
              </a:ext>
            </a:extLst>
          </p:cNvPr>
          <p:cNvGrpSpPr/>
          <p:nvPr/>
        </p:nvGrpSpPr>
        <p:grpSpPr>
          <a:xfrm>
            <a:off x="5097584" y="2699546"/>
            <a:ext cx="3236760" cy="3045960"/>
            <a:chOff x="5097584" y="2699546"/>
            <a:chExt cx="3236760" cy="30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E13BF1-B722-F2F6-CA56-F13879E95FDD}"/>
                    </a:ext>
                  </a:extLst>
                </p14:cNvPr>
                <p14:cNvContentPartPr/>
                <p14:nvPr/>
              </p14:nvContentPartPr>
              <p14:xfrm>
                <a:off x="5408984" y="2699546"/>
                <a:ext cx="214920" cy="273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E13BF1-B722-F2F6-CA56-F13879E95F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90984" y="2681906"/>
                  <a:ext cx="250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EEB965-73F5-1C81-B4E7-46939C55034F}"/>
                    </a:ext>
                  </a:extLst>
                </p14:cNvPr>
                <p14:cNvContentPartPr/>
                <p14:nvPr/>
              </p14:nvContentPartPr>
              <p14:xfrm>
                <a:off x="5374064" y="2830586"/>
                <a:ext cx="228240" cy="74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EEB965-73F5-1C81-B4E7-46939C55034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56064" y="2812946"/>
                  <a:ext cx="263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CFF54F9-8558-3D0A-D658-106E2977DB68}"/>
                    </a:ext>
                  </a:extLst>
                </p14:cNvPr>
                <p14:cNvContentPartPr/>
                <p14:nvPr/>
              </p14:nvContentPartPr>
              <p14:xfrm>
                <a:off x="5097584" y="3122186"/>
                <a:ext cx="572760" cy="2623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CFF54F9-8558-3D0A-D658-106E2977DB6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079944" y="3104186"/>
                  <a:ext cx="608400" cy="26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FEBB3F-A422-790A-BB00-06AC3C88F95E}"/>
                    </a:ext>
                  </a:extLst>
                </p14:cNvPr>
                <p14:cNvContentPartPr/>
                <p14:nvPr/>
              </p14:nvContentPartPr>
              <p14:xfrm>
                <a:off x="5415464" y="3040826"/>
                <a:ext cx="794880" cy="2628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FEBB3F-A422-790A-BB00-06AC3C88F95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397824" y="3022826"/>
                  <a:ext cx="830520" cy="26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B448DF-6768-FC1B-3AE1-B3FEF59D7835}"/>
                    </a:ext>
                  </a:extLst>
                </p14:cNvPr>
                <p14:cNvContentPartPr/>
                <p14:nvPr/>
              </p14:nvContentPartPr>
              <p14:xfrm>
                <a:off x="5591144" y="3415946"/>
                <a:ext cx="156960" cy="19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B448DF-6768-FC1B-3AE1-B3FEF59D783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573504" y="3397946"/>
                  <a:ext cx="192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6ED409-9B8B-1E7A-8B11-0B6EF6105B96}"/>
                    </a:ext>
                  </a:extLst>
                </p14:cNvPr>
                <p14:cNvContentPartPr/>
                <p14:nvPr/>
              </p14:nvContentPartPr>
              <p14:xfrm>
                <a:off x="5575664" y="3415226"/>
                <a:ext cx="170280" cy="200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6ED409-9B8B-1E7A-8B11-0B6EF6105B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58024" y="3397586"/>
                  <a:ext cx="205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2F0D8-7FD6-BC99-65F0-B6A74078FBF1}"/>
                    </a:ext>
                  </a:extLst>
                </p14:cNvPr>
                <p14:cNvContentPartPr/>
                <p14:nvPr/>
              </p14:nvContentPartPr>
              <p14:xfrm>
                <a:off x="5502224" y="3901946"/>
                <a:ext cx="257040" cy="424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2F0D8-7FD6-BC99-65F0-B6A74078FBF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84584" y="3884306"/>
                  <a:ext cx="2926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2269D2-E585-5165-3557-13BCB344F901}"/>
                    </a:ext>
                  </a:extLst>
                </p14:cNvPr>
                <p14:cNvContentPartPr/>
                <p14:nvPr/>
              </p14:nvContentPartPr>
              <p14:xfrm>
                <a:off x="5487104" y="4513226"/>
                <a:ext cx="244440" cy="335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2269D2-E585-5165-3557-13BCB344F9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69104" y="4495226"/>
                  <a:ext cx="280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FAAC44-72FF-EDE4-29A8-B6E52C5077B3}"/>
                    </a:ext>
                  </a:extLst>
                </p14:cNvPr>
                <p14:cNvContentPartPr/>
                <p14:nvPr/>
              </p14:nvContentPartPr>
              <p14:xfrm>
                <a:off x="5478824" y="5035226"/>
                <a:ext cx="52920" cy="349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FAAC44-72FF-EDE4-29A8-B6E52C5077B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61184" y="5017226"/>
                  <a:ext cx="88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DA5485-24E6-332E-5F07-4D0591B2D980}"/>
                    </a:ext>
                  </a:extLst>
                </p14:cNvPr>
                <p14:cNvContentPartPr/>
                <p14:nvPr/>
              </p14:nvContentPartPr>
              <p14:xfrm>
                <a:off x="5491424" y="5115146"/>
                <a:ext cx="332280" cy="216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DA5485-24E6-332E-5F07-4D0591B2D98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73784" y="5097146"/>
                  <a:ext cx="367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80702CB-9828-A4DD-D59A-82B628C8B9E5}"/>
                    </a:ext>
                  </a:extLst>
                </p14:cNvPr>
                <p14:cNvContentPartPr/>
                <p14:nvPr/>
              </p14:nvContentPartPr>
              <p14:xfrm>
                <a:off x="7570064" y="2938586"/>
                <a:ext cx="43560" cy="181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80702CB-9828-A4DD-D59A-82B628C8B9E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52424" y="2920946"/>
                  <a:ext cx="79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FE35AAF-4C83-9816-0874-0D927F209589}"/>
                    </a:ext>
                  </a:extLst>
                </p14:cNvPr>
                <p14:cNvContentPartPr/>
                <p14:nvPr/>
              </p14:nvContentPartPr>
              <p14:xfrm>
                <a:off x="7607504" y="2902226"/>
                <a:ext cx="178560" cy="201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FE35AAF-4C83-9816-0874-0D927F20958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89864" y="2884226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424DBBC-0C3A-D67A-6833-A6A9DD5ECA66}"/>
                    </a:ext>
                  </a:extLst>
                </p14:cNvPr>
                <p14:cNvContentPartPr/>
                <p14:nvPr/>
              </p14:nvContentPartPr>
              <p14:xfrm>
                <a:off x="7460984" y="3370586"/>
                <a:ext cx="450000" cy="224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424DBBC-0C3A-D67A-6833-A6A9DD5ECA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443344" y="3352586"/>
                  <a:ext cx="485640" cy="22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579BBF7-6E3C-13BA-CD9A-F4A2D726E0B9}"/>
                    </a:ext>
                  </a:extLst>
                </p14:cNvPr>
                <p14:cNvContentPartPr/>
                <p14:nvPr/>
              </p14:nvContentPartPr>
              <p14:xfrm>
                <a:off x="7785704" y="3366986"/>
                <a:ext cx="548640" cy="2183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579BBF7-6E3C-13BA-CD9A-F4A2D726E0B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68064" y="3348986"/>
                  <a:ext cx="584280" cy="22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8EF6E4-62DC-F795-7414-F287895BF894}"/>
                    </a:ext>
                  </a:extLst>
                </p14:cNvPr>
                <p14:cNvContentPartPr/>
                <p14:nvPr/>
              </p14:nvContentPartPr>
              <p14:xfrm>
                <a:off x="7745384" y="3526106"/>
                <a:ext cx="21600" cy="211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8EF6E4-62DC-F795-7414-F287895BF89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27384" y="3508106"/>
                  <a:ext cx="57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9B512C3-DAA3-A551-7E54-9BBB8C53AC09}"/>
                    </a:ext>
                  </a:extLst>
                </p14:cNvPr>
                <p14:cNvContentPartPr/>
                <p14:nvPr/>
              </p14:nvContentPartPr>
              <p14:xfrm>
                <a:off x="7722344" y="4000226"/>
                <a:ext cx="201240" cy="229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9B512C3-DAA3-A551-7E54-9BBB8C53AC0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04704" y="3982226"/>
                  <a:ext cx="236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C0FFCC-1C1B-6934-8B01-ABFEFDF8A60C}"/>
                    </a:ext>
                  </a:extLst>
                </p14:cNvPr>
                <p14:cNvContentPartPr/>
                <p14:nvPr/>
              </p14:nvContentPartPr>
              <p14:xfrm>
                <a:off x="7777424" y="4504226"/>
                <a:ext cx="156600" cy="32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C0FFCC-1C1B-6934-8B01-ABFEFDF8A60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759784" y="4486226"/>
                  <a:ext cx="192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36DBA7-E3A1-E1E6-58CC-4D5BA869C0DE}"/>
                    </a:ext>
                  </a:extLst>
                </p14:cNvPr>
                <p14:cNvContentPartPr/>
                <p14:nvPr/>
              </p14:nvContentPartPr>
              <p14:xfrm>
                <a:off x="7930064" y="4959266"/>
                <a:ext cx="224280" cy="180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36DBA7-E3A1-E1E6-58CC-4D5BA869C0D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12064" y="4941266"/>
                  <a:ext cx="25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8E7056-6022-4C48-A047-DAEEE3AF49E9}"/>
                    </a:ext>
                  </a:extLst>
                </p14:cNvPr>
                <p14:cNvContentPartPr/>
                <p14:nvPr/>
              </p14:nvContentPartPr>
              <p14:xfrm>
                <a:off x="8024744" y="5053586"/>
                <a:ext cx="19800" cy="356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8E7056-6022-4C48-A047-DAEEE3AF49E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06744" y="5035946"/>
                  <a:ext cx="554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3DBECB9-03F0-0715-C5C8-3D2E8949B924}"/>
                    </a:ext>
                  </a:extLst>
                </p14:cNvPr>
                <p14:cNvContentPartPr/>
                <p14:nvPr/>
              </p14:nvContentPartPr>
              <p14:xfrm>
                <a:off x="5945744" y="3481826"/>
                <a:ext cx="1730880" cy="959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3DBECB9-03F0-0715-C5C8-3D2E8949B92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927744" y="3463826"/>
                  <a:ext cx="176652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372BA1-10B9-D1E0-6EC3-D8B7005651CB}"/>
                    </a:ext>
                  </a:extLst>
                </p14:cNvPr>
                <p14:cNvContentPartPr/>
                <p14:nvPr/>
              </p14:nvContentPartPr>
              <p14:xfrm>
                <a:off x="6303224" y="3438266"/>
                <a:ext cx="321480" cy="478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372BA1-10B9-D1E0-6EC3-D8B7005651C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5224" y="3420626"/>
                  <a:ext cx="3571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B1D4AF-D2EF-7794-4F56-FDE75A138C08}"/>
                    </a:ext>
                  </a:extLst>
                </p14:cNvPr>
                <p14:cNvContentPartPr/>
                <p14:nvPr/>
              </p14:nvContentPartPr>
              <p14:xfrm>
                <a:off x="6638024" y="4036586"/>
                <a:ext cx="191880" cy="243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B1D4AF-D2EF-7794-4F56-FDE75A138C0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20024" y="4018946"/>
                  <a:ext cx="227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63A8C8A-4B0D-95B4-895A-77C668C56146}"/>
                    </a:ext>
                  </a:extLst>
                </p14:cNvPr>
                <p14:cNvContentPartPr/>
                <p14:nvPr/>
              </p14:nvContentPartPr>
              <p14:xfrm>
                <a:off x="6276224" y="4639946"/>
                <a:ext cx="1066320" cy="64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63A8C8A-4B0D-95B4-895A-77C668C5614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58224" y="4621946"/>
                  <a:ext cx="110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BAB2E5F-EC00-EC18-EDC2-5C0A706F5939}"/>
                    </a:ext>
                  </a:extLst>
                </p14:cNvPr>
                <p14:cNvContentPartPr/>
                <p14:nvPr/>
              </p14:nvContentPartPr>
              <p14:xfrm>
                <a:off x="7297184" y="4658306"/>
                <a:ext cx="145800" cy="7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BAB2E5F-EC00-EC18-EDC2-5C0A706F593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79544" y="4640306"/>
                  <a:ext cx="181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5F077B-4EE8-3F14-92BD-60F532E9AA30}"/>
                    </a:ext>
                  </a:extLst>
                </p14:cNvPr>
                <p14:cNvContentPartPr/>
                <p14:nvPr/>
              </p14:nvContentPartPr>
              <p14:xfrm>
                <a:off x="6049424" y="5138186"/>
                <a:ext cx="1525680" cy="24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5F077B-4EE8-3F14-92BD-60F532E9AA3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031784" y="5120546"/>
                  <a:ext cx="1561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AC7256-A7E8-4655-E098-98AD644E86FF}"/>
                    </a:ext>
                  </a:extLst>
                </p14:cNvPr>
                <p14:cNvContentPartPr/>
                <p14:nvPr/>
              </p14:nvContentPartPr>
              <p14:xfrm>
                <a:off x="6824864" y="4542746"/>
                <a:ext cx="124560" cy="285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AC7256-A7E8-4655-E098-98AD644E86F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07224" y="4524746"/>
                  <a:ext cx="160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34D110-3C08-7D68-09A7-D6BE48A0D369}"/>
                    </a:ext>
                  </a:extLst>
                </p14:cNvPr>
                <p14:cNvContentPartPr/>
                <p14:nvPr/>
              </p14:nvContentPartPr>
              <p14:xfrm>
                <a:off x="6764024" y="5006066"/>
                <a:ext cx="183960" cy="272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34D110-3C08-7D68-09A7-D6BE48A0D36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46384" y="4988066"/>
                  <a:ext cx="219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CC77031-4C29-BAD9-C877-B60361ED5FD8}"/>
              </a:ext>
            </a:extLst>
          </p:cNvPr>
          <p:cNvGrpSpPr/>
          <p:nvPr/>
        </p:nvGrpSpPr>
        <p:grpSpPr>
          <a:xfrm>
            <a:off x="821504" y="4926866"/>
            <a:ext cx="3485520" cy="1367640"/>
            <a:chOff x="821504" y="4926866"/>
            <a:chExt cx="3485520" cy="13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5CBBB9-F480-8B50-6076-CAFCEA265F26}"/>
                    </a:ext>
                  </a:extLst>
                </p14:cNvPr>
                <p14:cNvContentPartPr/>
                <p14:nvPr/>
              </p14:nvContentPartPr>
              <p14:xfrm>
                <a:off x="1140464" y="5490266"/>
                <a:ext cx="219240" cy="264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5CBBB9-F480-8B50-6076-CAFCEA265F2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22824" y="5472266"/>
                  <a:ext cx="254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52CC72A-5111-995D-76F7-3F92AB6965ED}"/>
                    </a:ext>
                  </a:extLst>
                </p14:cNvPr>
                <p14:cNvContentPartPr/>
                <p14:nvPr/>
              </p14:nvContentPartPr>
              <p14:xfrm>
                <a:off x="1425944" y="5571986"/>
                <a:ext cx="158760" cy="132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52CC72A-5111-995D-76F7-3F92AB6965E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08304" y="5553986"/>
                  <a:ext cx="194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238E4A-B3C1-827B-E13B-3F25D2DF9913}"/>
                    </a:ext>
                  </a:extLst>
                </p14:cNvPr>
                <p14:cNvContentPartPr/>
                <p14:nvPr/>
              </p14:nvContentPartPr>
              <p14:xfrm>
                <a:off x="1603784" y="5444546"/>
                <a:ext cx="69120" cy="268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238E4A-B3C1-827B-E13B-3F25D2DF991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585784" y="5426906"/>
                  <a:ext cx="104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4CB032-F755-96DA-CF16-DCFECA448084}"/>
                    </a:ext>
                  </a:extLst>
                </p14:cNvPr>
                <p14:cNvContentPartPr/>
                <p14:nvPr/>
              </p14:nvContentPartPr>
              <p14:xfrm>
                <a:off x="1589744" y="5522306"/>
                <a:ext cx="182520" cy="112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4CB032-F755-96DA-CF16-DCFECA4480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572104" y="5504666"/>
                  <a:ext cx="218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E513E3-3B83-209B-1B1A-700709EE99E6}"/>
                    </a:ext>
                  </a:extLst>
                </p14:cNvPr>
                <p14:cNvContentPartPr/>
                <p14:nvPr/>
              </p14:nvContentPartPr>
              <p14:xfrm>
                <a:off x="2063504" y="5305226"/>
                <a:ext cx="82080" cy="420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E513E3-3B83-209B-1B1A-700709EE99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45864" y="5287586"/>
                  <a:ext cx="117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FA3AAE-5BB6-BECD-6372-61035E543431}"/>
                    </a:ext>
                  </a:extLst>
                </p14:cNvPr>
                <p14:cNvContentPartPr/>
                <p14:nvPr/>
              </p14:nvContentPartPr>
              <p14:xfrm>
                <a:off x="1958024" y="5461826"/>
                <a:ext cx="410040" cy="110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FA3AAE-5BB6-BECD-6372-61035E5434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940384" y="5443826"/>
                  <a:ext cx="44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36F1EC3-70AA-B9EB-FFC8-0F804602493E}"/>
                    </a:ext>
                  </a:extLst>
                </p14:cNvPr>
                <p14:cNvContentPartPr/>
                <p14:nvPr/>
              </p14:nvContentPartPr>
              <p14:xfrm>
                <a:off x="2394344" y="5400626"/>
                <a:ext cx="235080" cy="105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36F1EC3-70AA-B9EB-FFC8-0F804602493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76344" y="5382626"/>
                  <a:ext cx="270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4CB142-D988-21E2-9EC0-AB4B862F31EC}"/>
                    </a:ext>
                  </a:extLst>
                </p14:cNvPr>
                <p14:cNvContentPartPr/>
                <p14:nvPr/>
              </p14:nvContentPartPr>
              <p14:xfrm>
                <a:off x="2649944" y="5216306"/>
                <a:ext cx="230760" cy="283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4CB142-D988-21E2-9EC0-AB4B862F31E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32304" y="5198666"/>
                  <a:ext cx="266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25CC4E-C4E4-ADC5-B512-A0CB687FAC31}"/>
                    </a:ext>
                  </a:extLst>
                </p14:cNvPr>
                <p14:cNvContentPartPr/>
                <p14:nvPr/>
              </p14:nvContentPartPr>
              <p14:xfrm>
                <a:off x="2828504" y="5282906"/>
                <a:ext cx="134280" cy="184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25CC4E-C4E4-ADC5-B512-A0CB687FAC3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10864" y="5264906"/>
                  <a:ext cx="169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01DDA81-B448-CE3C-EF6D-89DF2F7287BF}"/>
                    </a:ext>
                  </a:extLst>
                </p14:cNvPr>
                <p14:cNvContentPartPr/>
                <p14:nvPr/>
              </p14:nvContentPartPr>
              <p14:xfrm>
                <a:off x="2976104" y="5263826"/>
                <a:ext cx="114840" cy="131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01DDA81-B448-CE3C-EF6D-89DF2F7287B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58464" y="5245826"/>
                  <a:ext cx="150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88BBE0-4CAF-9C1F-CFCA-8AA342F503F1}"/>
                    </a:ext>
                  </a:extLst>
                </p14:cNvPr>
                <p14:cNvContentPartPr/>
                <p14:nvPr/>
              </p14:nvContentPartPr>
              <p14:xfrm>
                <a:off x="3212264" y="5223866"/>
                <a:ext cx="315720" cy="89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88BBE0-4CAF-9C1F-CFCA-8AA342F503F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94264" y="5205866"/>
                  <a:ext cx="35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4347C8-E9CF-C9EF-8EFB-A28EAD5B268B}"/>
                    </a:ext>
                  </a:extLst>
                </p14:cNvPr>
                <p14:cNvContentPartPr/>
                <p14:nvPr/>
              </p14:nvContentPartPr>
              <p14:xfrm>
                <a:off x="3174104" y="5099666"/>
                <a:ext cx="35640" cy="9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4347C8-E9CF-C9EF-8EFB-A28EAD5B268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56464" y="5081666"/>
                  <a:ext cx="71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ACF52C-21A8-213C-4BE7-AC4C78580284}"/>
                    </a:ext>
                  </a:extLst>
                </p14:cNvPr>
                <p14:cNvContentPartPr/>
                <p14:nvPr/>
              </p14:nvContentPartPr>
              <p14:xfrm>
                <a:off x="3851984" y="4926866"/>
                <a:ext cx="19440" cy="19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ACF52C-21A8-213C-4BE7-AC4C7858028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33984" y="4909226"/>
                  <a:ext cx="55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DC42EAF-20BD-A4C4-0EA3-CE403DC08D90}"/>
                    </a:ext>
                  </a:extLst>
                </p14:cNvPr>
                <p14:cNvContentPartPr/>
                <p14:nvPr/>
              </p14:nvContentPartPr>
              <p14:xfrm>
                <a:off x="917624" y="5682506"/>
                <a:ext cx="38880" cy="146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DC42EAF-20BD-A4C4-0EA3-CE403DC08D9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9984" y="5664866"/>
                  <a:ext cx="7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D5AA287-E2D0-D9C8-ED28-FFBC82370B80}"/>
                    </a:ext>
                  </a:extLst>
                </p14:cNvPr>
                <p14:cNvContentPartPr/>
                <p14:nvPr/>
              </p14:nvContentPartPr>
              <p14:xfrm>
                <a:off x="821504" y="5629946"/>
                <a:ext cx="228960" cy="237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D5AA287-E2D0-D9C8-ED28-FFBC82370B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3864" y="5612306"/>
                  <a:ext cx="264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C417B30-078F-988B-722C-164F736D0F6B}"/>
                    </a:ext>
                  </a:extLst>
                </p14:cNvPr>
                <p14:cNvContentPartPr/>
                <p14:nvPr/>
              </p14:nvContentPartPr>
              <p14:xfrm>
                <a:off x="957584" y="6048986"/>
                <a:ext cx="191160" cy="98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C417B30-078F-988B-722C-164F736D0F6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9944" y="6031346"/>
                  <a:ext cx="226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346376-0F01-9095-DB36-BA6295CB9A47}"/>
                    </a:ext>
                  </a:extLst>
                </p14:cNvPr>
                <p14:cNvContentPartPr/>
                <p14:nvPr/>
              </p14:nvContentPartPr>
              <p14:xfrm>
                <a:off x="885584" y="5961506"/>
                <a:ext cx="267840" cy="273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346376-0F01-9095-DB36-BA6295CB9A4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67584" y="5943866"/>
                  <a:ext cx="303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C9117CE-59FF-161F-CB67-85EF7D522A47}"/>
                    </a:ext>
                  </a:extLst>
                </p14:cNvPr>
                <p14:cNvContentPartPr/>
                <p14:nvPr/>
              </p14:nvContentPartPr>
              <p14:xfrm>
                <a:off x="1404704" y="5990666"/>
                <a:ext cx="30960" cy="203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C9117CE-59FF-161F-CB67-85EF7D522A4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387064" y="5973026"/>
                  <a:ext cx="66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F3195B1-67C1-9B23-3628-0070A30755ED}"/>
                    </a:ext>
                  </a:extLst>
                </p14:cNvPr>
                <p14:cNvContentPartPr/>
                <p14:nvPr/>
              </p14:nvContentPartPr>
              <p14:xfrm>
                <a:off x="1430624" y="5935946"/>
                <a:ext cx="446040" cy="161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F3195B1-67C1-9B23-3628-0070A30755E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412984" y="5918306"/>
                  <a:ext cx="481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2EA707E-01EB-BF58-F9B8-E7F4E643A178}"/>
                    </a:ext>
                  </a:extLst>
                </p14:cNvPr>
                <p14:cNvContentPartPr/>
                <p14:nvPr/>
              </p14:nvContentPartPr>
              <p14:xfrm>
                <a:off x="1923464" y="5868626"/>
                <a:ext cx="378720" cy="425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2EA707E-01EB-BF58-F9B8-E7F4E643A17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05464" y="5850986"/>
                  <a:ext cx="4143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998265B-44F6-F1CE-7E43-5EA4A0E63685}"/>
                    </a:ext>
                  </a:extLst>
                </p14:cNvPr>
                <p14:cNvContentPartPr/>
                <p14:nvPr/>
              </p14:nvContentPartPr>
              <p14:xfrm>
                <a:off x="2413064" y="5751266"/>
                <a:ext cx="104040" cy="282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998265B-44F6-F1CE-7E43-5EA4A0E6368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95064" y="5733266"/>
                  <a:ext cx="139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FA8B7B-2814-BF87-C58B-525836B25DD3}"/>
                    </a:ext>
                  </a:extLst>
                </p14:cNvPr>
                <p14:cNvContentPartPr/>
                <p14:nvPr/>
              </p14:nvContentPartPr>
              <p14:xfrm>
                <a:off x="2453744" y="5821466"/>
                <a:ext cx="219240" cy="120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FA8B7B-2814-BF87-C58B-525836B25D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35744" y="5803826"/>
                  <a:ext cx="254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837927E-9E5B-9FDD-A2D3-E04A20FA7A17}"/>
                    </a:ext>
                  </a:extLst>
                </p14:cNvPr>
                <p14:cNvContentPartPr/>
                <p14:nvPr/>
              </p14:nvContentPartPr>
              <p14:xfrm>
                <a:off x="2816264" y="5710586"/>
                <a:ext cx="694440" cy="211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837927E-9E5B-9FDD-A2D3-E04A20FA7A1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98624" y="5692586"/>
                  <a:ext cx="730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E2A953D-4319-B7AB-9F4E-DA06CC732A43}"/>
                    </a:ext>
                  </a:extLst>
                </p14:cNvPr>
                <p14:cNvContentPartPr/>
                <p14:nvPr/>
              </p14:nvContentPartPr>
              <p14:xfrm>
                <a:off x="3739664" y="5493506"/>
                <a:ext cx="89640" cy="426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E2A953D-4319-B7AB-9F4E-DA06CC732A4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21664" y="5475506"/>
                  <a:ext cx="125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E91F428-F31D-23AE-B64A-36E55D351B88}"/>
                    </a:ext>
                  </a:extLst>
                </p14:cNvPr>
                <p14:cNvContentPartPr/>
                <p14:nvPr/>
              </p14:nvContentPartPr>
              <p14:xfrm>
                <a:off x="3714824" y="5635346"/>
                <a:ext cx="268560" cy="123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E91F428-F31D-23AE-B64A-36E55D351B8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96824" y="5617346"/>
                  <a:ext cx="30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40D45C4-A873-6D04-663B-890638CEF946}"/>
                    </a:ext>
                  </a:extLst>
                </p14:cNvPr>
                <p14:cNvContentPartPr/>
                <p14:nvPr/>
              </p14:nvContentPartPr>
              <p14:xfrm>
                <a:off x="3917864" y="5759906"/>
                <a:ext cx="148320" cy="31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40D45C4-A873-6D04-663B-890638CEF94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00224" y="5742266"/>
                  <a:ext cx="183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D996A5-7ACB-4EBB-9166-2C342F73B06B}"/>
                    </a:ext>
                  </a:extLst>
                </p14:cNvPr>
                <p14:cNvContentPartPr/>
                <p14:nvPr/>
              </p14:nvContentPartPr>
              <p14:xfrm>
                <a:off x="4303424" y="5623466"/>
                <a:ext cx="3600" cy="3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D996A5-7ACB-4EBB-9166-2C342F73B06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85784" y="5605466"/>
                  <a:ext cx="392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9407C8C-7AD5-62E2-D4F8-0028CBC1460B}"/>
              </a:ext>
            </a:extLst>
          </p:cNvPr>
          <p:cNvGrpSpPr/>
          <p:nvPr/>
        </p:nvGrpSpPr>
        <p:grpSpPr>
          <a:xfrm>
            <a:off x="5829824" y="5455346"/>
            <a:ext cx="2902320" cy="522360"/>
            <a:chOff x="5829824" y="5455346"/>
            <a:chExt cx="29023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329789-0A17-AFE0-B8FD-1754EED48968}"/>
                    </a:ext>
                  </a:extLst>
                </p14:cNvPr>
                <p14:cNvContentPartPr/>
                <p14:nvPr/>
              </p14:nvContentPartPr>
              <p14:xfrm>
                <a:off x="5898224" y="5577386"/>
                <a:ext cx="142920" cy="216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329789-0A17-AFE0-B8FD-1754EED4896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80224" y="5559386"/>
                  <a:ext cx="178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D81F602-3BCD-F389-053A-215B0DBE71E2}"/>
                    </a:ext>
                  </a:extLst>
                </p14:cNvPr>
                <p14:cNvContentPartPr/>
                <p14:nvPr/>
              </p14:nvContentPartPr>
              <p14:xfrm>
                <a:off x="5829824" y="5487746"/>
                <a:ext cx="267840" cy="369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D81F602-3BCD-F389-053A-215B0DBE71E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12184" y="5469746"/>
                  <a:ext cx="303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969C0E2-E976-8CFE-82B3-273EBCFF0C0E}"/>
                    </a:ext>
                  </a:extLst>
                </p14:cNvPr>
                <p14:cNvContentPartPr/>
                <p14:nvPr/>
              </p14:nvContentPartPr>
              <p14:xfrm>
                <a:off x="6341384" y="5622746"/>
                <a:ext cx="33480" cy="181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969C0E2-E976-8CFE-82B3-273EBCFF0C0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23384" y="5605106"/>
                  <a:ext cx="69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3C98371-B4A3-7BBD-0C2B-0BE3CE9EBE75}"/>
                    </a:ext>
                  </a:extLst>
                </p14:cNvPr>
                <p14:cNvContentPartPr/>
                <p14:nvPr/>
              </p14:nvContentPartPr>
              <p14:xfrm>
                <a:off x="6391784" y="5601866"/>
                <a:ext cx="182160" cy="154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3C98371-B4A3-7BBD-0C2B-0BE3CE9EBE7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74144" y="5584226"/>
                  <a:ext cx="217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6E1610-3F92-41F3-E6E7-9F9948D7AA7E}"/>
                    </a:ext>
                  </a:extLst>
                </p14:cNvPr>
                <p14:cNvContentPartPr/>
                <p14:nvPr/>
              </p14:nvContentPartPr>
              <p14:xfrm>
                <a:off x="6525344" y="5455346"/>
                <a:ext cx="65160" cy="365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6E1610-3F92-41F3-E6E7-9F9948D7AA7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507344" y="5437706"/>
                  <a:ext cx="100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49FBF5-9EBF-CAA6-D892-518951040B84}"/>
                    </a:ext>
                  </a:extLst>
                </p14:cNvPr>
                <p14:cNvContentPartPr/>
                <p14:nvPr/>
              </p14:nvContentPartPr>
              <p14:xfrm>
                <a:off x="6605984" y="5649386"/>
                <a:ext cx="135360" cy="121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49FBF5-9EBF-CAA6-D892-518951040B8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88344" y="5631386"/>
                  <a:ext cx="171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F0D8FD3-A026-E7BD-9681-E0D0EC1AC979}"/>
                    </a:ext>
                  </a:extLst>
                </p14:cNvPr>
                <p14:cNvContentPartPr/>
                <p14:nvPr/>
              </p14:nvContentPartPr>
              <p14:xfrm>
                <a:off x="6764024" y="5588546"/>
                <a:ext cx="73080" cy="233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F0D8FD3-A026-E7BD-9681-E0D0EC1AC97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746384" y="5570546"/>
                  <a:ext cx="108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597924A-9B22-7D9E-6694-388BCE9F96F1}"/>
                    </a:ext>
                  </a:extLst>
                </p14:cNvPr>
                <p14:cNvContentPartPr/>
                <p14:nvPr/>
              </p14:nvContentPartPr>
              <p14:xfrm>
                <a:off x="6785264" y="5663066"/>
                <a:ext cx="155520" cy="22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597924A-9B22-7D9E-6694-388BCE9F96F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67264" y="5645066"/>
                  <a:ext cx="191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D38DF5-0F83-69FE-8E54-2D9B8A8A7BAB}"/>
                    </a:ext>
                  </a:extLst>
                </p14:cNvPr>
                <p14:cNvContentPartPr/>
                <p14:nvPr/>
              </p14:nvContentPartPr>
              <p14:xfrm>
                <a:off x="7209344" y="5597546"/>
                <a:ext cx="265320" cy="192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D38DF5-0F83-69FE-8E54-2D9B8A8A7B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91704" y="5579906"/>
                  <a:ext cx="300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7FE2BC-1113-5B6C-CB26-A8E1320A3D92}"/>
                    </a:ext>
                  </a:extLst>
                </p14:cNvPr>
                <p14:cNvContentPartPr/>
                <p14:nvPr/>
              </p14:nvContentPartPr>
              <p14:xfrm>
                <a:off x="7433624" y="5679986"/>
                <a:ext cx="227520" cy="150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7FE2BC-1113-5B6C-CB26-A8E1320A3D9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15624" y="5661986"/>
                  <a:ext cx="263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A26601-2354-4CFA-12FC-1D4B94E969D7}"/>
                    </a:ext>
                  </a:extLst>
                </p14:cNvPr>
                <p14:cNvContentPartPr/>
                <p14:nvPr/>
              </p14:nvContentPartPr>
              <p14:xfrm>
                <a:off x="7648184" y="5626706"/>
                <a:ext cx="70920" cy="208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A26601-2354-4CFA-12FC-1D4B94E969D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630184" y="5609066"/>
                  <a:ext cx="106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88290BC-10EB-A4F0-2EAA-5133F939D047}"/>
                    </a:ext>
                  </a:extLst>
                </p14:cNvPr>
                <p14:cNvContentPartPr/>
                <p14:nvPr/>
              </p14:nvContentPartPr>
              <p14:xfrm>
                <a:off x="7684904" y="5689706"/>
                <a:ext cx="167400" cy="138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88290BC-10EB-A4F0-2EAA-5133F939D0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67264" y="5671706"/>
                  <a:ext cx="203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53BAA58-E4CC-1128-4864-0002CD5D1AD9}"/>
                    </a:ext>
                  </a:extLst>
                </p14:cNvPr>
                <p14:cNvContentPartPr/>
                <p14:nvPr/>
              </p14:nvContentPartPr>
              <p14:xfrm>
                <a:off x="8172704" y="5561546"/>
                <a:ext cx="34920" cy="416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53BAA58-E4CC-1128-4864-0002CD5D1AD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155064" y="5543546"/>
                  <a:ext cx="705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0EF746C-1CD2-C30E-6AB8-172150876EE4}"/>
                    </a:ext>
                  </a:extLst>
                </p14:cNvPr>
                <p14:cNvContentPartPr/>
                <p14:nvPr/>
              </p14:nvContentPartPr>
              <p14:xfrm>
                <a:off x="8134544" y="5683226"/>
                <a:ext cx="402120" cy="198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0EF746C-1CD2-C30E-6AB8-172150876EE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16544" y="5665586"/>
                  <a:ext cx="437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BB13AD2-6C6B-BA19-A0DE-535C7FEDBA67}"/>
                    </a:ext>
                  </a:extLst>
                </p14:cNvPr>
                <p14:cNvContentPartPr/>
                <p14:nvPr/>
              </p14:nvContentPartPr>
              <p14:xfrm>
                <a:off x="8729624" y="5793386"/>
                <a:ext cx="2520" cy="3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BB13AD2-6C6B-BA19-A0DE-535C7FEDBA6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11624" y="5775386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9988368-7622-CB76-CB3F-011947F71E39}"/>
                  </a:ext>
                </a:extLst>
              </p14:cNvPr>
              <p14:cNvContentPartPr/>
              <p14:nvPr/>
            </p14:nvContentPartPr>
            <p14:xfrm>
              <a:off x="7620824" y="3879266"/>
              <a:ext cx="366840" cy="423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9988368-7622-CB76-CB3F-011947F71E3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602824" y="3861266"/>
                <a:ext cx="40248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C606CDC-A83C-B6C4-8410-633872F831AE}"/>
              </a:ext>
            </a:extLst>
          </p:cNvPr>
          <p:cNvGrpSpPr/>
          <p:nvPr/>
        </p:nvGrpSpPr>
        <p:grpSpPr>
          <a:xfrm>
            <a:off x="901784" y="2533586"/>
            <a:ext cx="1162800" cy="513000"/>
            <a:chOff x="901784" y="2533586"/>
            <a:chExt cx="116280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70DB506-8F90-80E6-F101-DC35937381EC}"/>
                    </a:ext>
                  </a:extLst>
                </p14:cNvPr>
                <p14:cNvContentPartPr/>
                <p14:nvPr/>
              </p14:nvContentPartPr>
              <p14:xfrm>
                <a:off x="1066664" y="2670746"/>
                <a:ext cx="286920" cy="236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70DB506-8F90-80E6-F101-DC35937381E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48664" y="2653106"/>
                  <a:ext cx="322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CD3313-3609-54FC-15BE-73C282BF5E4D}"/>
                    </a:ext>
                  </a:extLst>
                </p14:cNvPr>
                <p14:cNvContentPartPr/>
                <p14:nvPr/>
              </p14:nvContentPartPr>
              <p14:xfrm>
                <a:off x="1352864" y="2745266"/>
                <a:ext cx="87480" cy="176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CD3313-3609-54FC-15BE-73C282BF5E4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34864" y="2727626"/>
                  <a:ext cx="123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F7BECB-A7E0-A307-551E-83715F6FA3A3}"/>
                    </a:ext>
                  </a:extLst>
                </p14:cNvPr>
                <p14:cNvContentPartPr/>
                <p14:nvPr/>
              </p14:nvContentPartPr>
              <p14:xfrm>
                <a:off x="1453664" y="2756786"/>
                <a:ext cx="211320" cy="113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F7BECB-A7E0-A307-551E-83715F6FA3A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435664" y="2738786"/>
                  <a:ext cx="246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624B75B-693F-F85B-4E1E-64401592879D}"/>
                    </a:ext>
                  </a:extLst>
                </p14:cNvPr>
                <p14:cNvContentPartPr/>
                <p14:nvPr/>
              </p14:nvContentPartPr>
              <p14:xfrm>
                <a:off x="1840304" y="2675786"/>
                <a:ext cx="23040" cy="132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624B75B-693F-F85B-4E1E-6440159287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22304" y="2658146"/>
                  <a:ext cx="58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CA7494B-6E23-25D0-3880-397766F25170}"/>
                    </a:ext>
                  </a:extLst>
                </p14:cNvPr>
                <p14:cNvContentPartPr/>
                <p14:nvPr/>
              </p14:nvContentPartPr>
              <p14:xfrm>
                <a:off x="901784" y="2533586"/>
                <a:ext cx="1162800" cy="513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CA7494B-6E23-25D0-3880-397766F251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84144" y="2515586"/>
                  <a:ext cx="1198440" cy="54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4368F2A-AC02-0BBD-6E7A-1E944632DFA9}"/>
              </a:ext>
            </a:extLst>
          </p:cNvPr>
          <p:cNvGrpSpPr/>
          <p:nvPr/>
        </p:nvGrpSpPr>
        <p:grpSpPr>
          <a:xfrm>
            <a:off x="5972384" y="2466986"/>
            <a:ext cx="1210680" cy="464400"/>
            <a:chOff x="5972384" y="2466986"/>
            <a:chExt cx="121068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EB940F4-3439-381F-E538-078584574C7B}"/>
                    </a:ext>
                  </a:extLst>
                </p14:cNvPr>
                <p14:cNvContentPartPr/>
                <p14:nvPr/>
              </p14:nvContentPartPr>
              <p14:xfrm>
                <a:off x="6082904" y="2553746"/>
                <a:ext cx="374400" cy="236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EB940F4-3439-381F-E538-078584574C7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65264" y="2536106"/>
                  <a:ext cx="410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69043D-3ED7-6588-BBA0-0BE001681CC0}"/>
                    </a:ext>
                  </a:extLst>
                </p14:cNvPr>
                <p14:cNvContentPartPr/>
                <p14:nvPr/>
              </p14:nvContentPartPr>
              <p14:xfrm>
                <a:off x="6467384" y="2680826"/>
                <a:ext cx="313200" cy="120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69043D-3ED7-6588-BBA0-0BE001681CC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49384" y="2663186"/>
                  <a:ext cx="348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1186CA7-DCC5-F406-2886-26755017316A}"/>
                    </a:ext>
                  </a:extLst>
                </p14:cNvPr>
                <p14:cNvContentPartPr/>
                <p14:nvPr/>
              </p14:nvContentPartPr>
              <p14:xfrm>
                <a:off x="6877424" y="2673986"/>
                <a:ext cx="187560" cy="128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1186CA7-DCC5-F406-2886-26755017316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59424" y="2656346"/>
                  <a:ext cx="223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C897F31-BE87-C88E-A024-2D949E1844AD}"/>
                    </a:ext>
                  </a:extLst>
                </p14:cNvPr>
                <p14:cNvContentPartPr/>
                <p14:nvPr/>
              </p14:nvContentPartPr>
              <p14:xfrm>
                <a:off x="5972384" y="2466986"/>
                <a:ext cx="1210680" cy="464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C897F31-BE87-C88E-A024-2D949E1844A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54744" y="2448986"/>
                  <a:ext cx="1246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0774ABD-F17E-A71C-36FC-F8B291183E3D}"/>
                    </a:ext>
                  </a:extLst>
                </p14:cNvPr>
                <p14:cNvContentPartPr/>
                <p14:nvPr/>
              </p14:nvContentPartPr>
              <p14:xfrm>
                <a:off x="6491864" y="2662826"/>
                <a:ext cx="124200" cy="64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0774ABD-F17E-A71C-36FC-F8B291183E3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73864" y="2644826"/>
                  <a:ext cx="159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794CBC9-C71D-8211-12A2-C7A08667BFB0}"/>
                    </a:ext>
                  </a:extLst>
                </p14:cNvPr>
                <p14:cNvContentPartPr/>
                <p14:nvPr/>
              </p14:nvContentPartPr>
              <p14:xfrm>
                <a:off x="6558464" y="2802146"/>
                <a:ext cx="8640" cy="9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794CBC9-C71D-8211-12A2-C7A08667BFB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40464" y="2784146"/>
                  <a:ext cx="442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B8CE88D-E2BB-12BA-EE6A-DEB6FC8A87E9}"/>
              </a:ext>
            </a:extLst>
          </p:cNvPr>
          <p:cNvGrpSpPr/>
          <p:nvPr/>
        </p:nvGrpSpPr>
        <p:grpSpPr>
          <a:xfrm>
            <a:off x="8740424" y="2909066"/>
            <a:ext cx="1247760" cy="1566000"/>
            <a:chOff x="8740424" y="2909066"/>
            <a:chExt cx="1247760" cy="15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FD2631-EA12-D2A9-6218-A2420D215C51}"/>
                    </a:ext>
                  </a:extLst>
                </p14:cNvPr>
                <p14:cNvContentPartPr/>
                <p14:nvPr/>
              </p14:nvContentPartPr>
              <p14:xfrm>
                <a:off x="8954984" y="3202826"/>
                <a:ext cx="90360" cy="417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FD2631-EA12-D2A9-6218-A2420D215C5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37344" y="3184826"/>
                  <a:ext cx="1260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DF3EAA4-A846-359F-0CB4-81651003A6E6}"/>
                    </a:ext>
                  </a:extLst>
                </p14:cNvPr>
                <p14:cNvContentPartPr/>
                <p14:nvPr/>
              </p14:nvContentPartPr>
              <p14:xfrm>
                <a:off x="9117704" y="3441506"/>
                <a:ext cx="229680" cy="169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DF3EAA4-A846-359F-0CB4-81651003A6E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99704" y="3423866"/>
                  <a:ext cx="265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4C6895E-848B-177A-6B07-928CF907DFD1}"/>
                    </a:ext>
                  </a:extLst>
                </p14:cNvPr>
                <p14:cNvContentPartPr/>
                <p14:nvPr/>
              </p14:nvContentPartPr>
              <p14:xfrm>
                <a:off x="9417584" y="3321266"/>
                <a:ext cx="39600" cy="274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4C6895E-848B-177A-6B07-928CF907DFD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399944" y="3303266"/>
                  <a:ext cx="75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9417EAD-9C01-7BFE-AD97-3C745C36038F}"/>
                    </a:ext>
                  </a:extLst>
                </p14:cNvPr>
                <p14:cNvContentPartPr/>
                <p14:nvPr/>
              </p14:nvContentPartPr>
              <p14:xfrm>
                <a:off x="9361064" y="3435026"/>
                <a:ext cx="273600" cy="135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9417EAD-9C01-7BFE-AD97-3C745C36038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343064" y="3417026"/>
                  <a:ext cx="309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54A20A6-AE1E-DBEF-F800-F5420403F568}"/>
                    </a:ext>
                  </a:extLst>
                </p14:cNvPr>
                <p14:cNvContentPartPr/>
                <p14:nvPr/>
              </p14:nvContentPartPr>
              <p14:xfrm>
                <a:off x="9213824" y="3802946"/>
                <a:ext cx="85680" cy="411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54A20A6-AE1E-DBEF-F800-F5420403F56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96184" y="3784946"/>
                  <a:ext cx="121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94B270-ED08-0232-0D36-F2B6830DAF7D}"/>
                    </a:ext>
                  </a:extLst>
                </p14:cNvPr>
                <p14:cNvContentPartPr/>
                <p14:nvPr/>
              </p14:nvContentPartPr>
              <p14:xfrm>
                <a:off x="9156584" y="3959186"/>
                <a:ext cx="424800" cy="176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94B270-ED08-0232-0D36-F2B6830DAF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8944" y="3941546"/>
                  <a:ext cx="46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2FD701-3F79-F8BA-1C04-BEDC11FA27A9}"/>
                    </a:ext>
                  </a:extLst>
                </p14:cNvPr>
                <p14:cNvContentPartPr/>
                <p14:nvPr/>
              </p14:nvContentPartPr>
              <p14:xfrm>
                <a:off x="9700184" y="4076906"/>
                <a:ext cx="14040" cy="15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2FD701-3F79-F8BA-1C04-BEDC11FA27A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82544" y="4058906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8BC5A3-D098-75C4-173A-C92C8E457B4B}"/>
                    </a:ext>
                  </a:extLst>
                </p14:cNvPr>
                <p14:cNvContentPartPr/>
                <p14:nvPr/>
              </p14:nvContentPartPr>
              <p14:xfrm>
                <a:off x="8740424" y="2909066"/>
                <a:ext cx="1247760" cy="1566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8BC5A3-D098-75C4-173A-C92C8E457B4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722784" y="2891426"/>
                  <a:ext cx="128340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DBEEE6-2063-B1A5-33B7-F2161ECBF1C4}"/>
                    </a:ext>
                  </a:extLst>
                </p14:cNvPr>
                <p14:cNvContentPartPr/>
                <p14:nvPr/>
              </p14:nvContentPartPr>
              <p14:xfrm>
                <a:off x="9230384" y="3355466"/>
                <a:ext cx="6120" cy="4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DBEEE6-2063-B1A5-33B7-F2161ECBF1C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12744" y="3337826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033C6E8-E9C6-EC06-598F-04066EBA742E}"/>
                  </a:ext>
                </a:extLst>
              </p14:cNvPr>
              <p14:cNvContentPartPr/>
              <p14:nvPr/>
            </p14:nvContentPartPr>
            <p14:xfrm>
              <a:off x="7770584" y="3867386"/>
              <a:ext cx="196920" cy="705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033C6E8-E9C6-EC06-598F-04066EBA742E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52944" y="3849386"/>
                <a:ext cx="232560" cy="1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9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94D7A9F-E2A6-80A8-444D-67E4B8D6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212D725-854B-4650-A5E6-70F43BF27C13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F2FE8C1C-727C-BFB0-D4FB-B81A62D822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743200"/>
            <a:ext cx="7772400" cy="1143000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/>
              <a:t>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9F1A5C-4016-20D7-513E-D760A6D5DE3B}"/>
                  </a:ext>
                </a:extLst>
              </p14:cNvPr>
              <p14:cNvContentPartPr/>
              <p14:nvPr/>
            </p14:nvContentPartPr>
            <p14:xfrm>
              <a:off x="2273647" y="2576327"/>
              <a:ext cx="4215600" cy="163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9F1A5C-4016-20D7-513E-D760A6D5DE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5647" y="2558687"/>
                <a:ext cx="4251240" cy="166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EA0EF60-4880-EEE9-9440-7EEFD4B3B10B}"/>
                  </a:ext>
                </a:extLst>
              </p14:cNvPr>
              <p14:cNvContentPartPr/>
              <p14:nvPr/>
            </p14:nvContentPartPr>
            <p14:xfrm>
              <a:off x="1813664" y="1144346"/>
              <a:ext cx="2752920" cy="129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EA0EF60-4880-EEE9-9440-7EEFD4B3B1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6024" y="1126706"/>
                <a:ext cx="278856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B0D6E1A-65C6-E54D-7BAD-43A8DB04AE03}"/>
              </a:ext>
            </a:extLst>
          </p:cNvPr>
          <p:cNvGrpSpPr/>
          <p:nvPr/>
        </p:nvGrpSpPr>
        <p:grpSpPr>
          <a:xfrm>
            <a:off x="2852624" y="697946"/>
            <a:ext cx="1957320" cy="339120"/>
            <a:chOff x="2852624" y="697946"/>
            <a:chExt cx="195732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AD23EC-2D04-A95E-709C-74E5AA1A8582}"/>
                    </a:ext>
                  </a:extLst>
                </p14:cNvPr>
                <p14:cNvContentPartPr/>
                <p14:nvPr/>
              </p14:nvContentPartPr>
              <p14:xfrm>
                <a:off x="2923904" y="778946"/>
                <a:ext cx="5040" cy="21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AD23EC-2D04-A95E-709C-74E5AA1A85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5904" y="761306"/>
                  <a:ext cx="40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FBCC47-9A27-0201-F311-EA4FD5BCEED6}"/>
                    </a:ext>
                  </a:extLst>
                </p14:cNvPr>
                <p14:cNvContentPartPr/>
                <p14:nvPr/>
              </p14:nvContentPartPr>
              <p14:xfrm>
                <a:off x="2852624" y="706226"/>
                <a:ext cx="201600" cy="6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FBCC47-9A27-0201-F311-EA4FD5BCEE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4624" y="688586"/>
                  <a:ext cx="237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1308F-B0CB-E495-6B8B-34D2FC3CB385}"/>
                    </a:ext>
                  </a:extLst>
                </p14:cNvPr>
                <p14:cNvContentPartPr/>
                <p14:nvPr/>
              </p14:nvContentPartPr>
              <p14:xfrm>
                <a:off x="2860904" y="835826"/>
                <a:ext cx="338760" cy="156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1308F-B0CB-E495-6B8B-34D2FC3CB3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2904" y="817826"/>
                  <a:ext cx="374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6862D0-C45D-B087-7777-B1557258A27D}"/>
                    </a:ext>
                  </a:extLst>
                </p14:cNvPr>
                <p14:cNvContentPartPr/>
                <p14:nvPr/>
              </p14:nvContentPartPr>
              <p14:xfrm>
                <a:off x="3225584" y="836186"/>
                <a:ext cx="174600" cy="164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6862D0-C45D-B087-7777-B1557258A2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7944" y="818546"/>
                  <a:ext cx="210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CF3ED0-86C5-986A-4E32-D5E799C686FC}"/>
                    </a:ext>
                  </a:extLst>
                </p14:cNvPr>
                <p14:cNvContentPartPr/>
                <p14:nvPr/>
              </p14:nvContentPartPr>
              <p14:xfrm>
                <a:off x="3473264" y="697946"/>
                <a:ext cx="234000" cy="33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CF3ED0-86C5-986A-4E32-D5E799C686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5624" y="680306"/>
                  <a:ext cx="269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F524B6-941A-F4E9-722F-F9480D02DEB7}"/>
                    </a:ext>
                  </a:extLst>
                </p14:cNvPr>
                <p14:cNvContentPartPr/>
                <p14:nvPr/>
              </p14:nvContentPartPr>
              <p14:xfrm>
                <a:off x="3642824" y="839066"/>
                <a:ext cx="171720" cy="15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F524B6-941A-F4E9-722F-F9480D02DE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5184" y="821426"/>
                  <a:ext cx="207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AA8137-F430-3A06-4235-61849C8BA915}"/>
                    </a:ext>
                  </a:extLst>
                </p14:cNvPr>
                <p14:cNvContentPartPr/>
                <p14:nvPr/>
              </p14:nvContentPartPr>
              <p14:xfrm>
                <a:off x="3956744" y="828266"/>
                <a:ext cx="151920" cy="13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AA8137-F430-3A06-4235-61849C8BA9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38744" y="810626"/>
                  <a:ext cx="187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6BFF89-BD0D-5755-524E-78D5176391EA}"/>
                    </a:ext>
                  </a:extLst>
                </p14:cNvPr>
                <p14:cNvContentPartPr/>
                <p14:nvPr/>
              </p14:nvContentPartPr>
              <p14:xfrm>
                <a:off x="4277864" y="843386"/>
                <a:ext cx="232560" cy="7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6BFF89-BD0D-5755-524E-78D5176391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60224" y="825746"/>
                  <a:ext cx="268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C81925-061D-A80A-0118-256F1307EEF6}"/>
                    </a:ext>
                  </a:extLst>
                </p14:cNvPr>
                <p14:cNvContentPartPr/>
                <p14:nvPr/>
              </p14:nvContentPartPr>
              <p14:xfrm>
                <a:off x="4391984" y="858146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C81925-061D-A80A-0118-256F1307EE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73984" y="8401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8CF017-25B7-11FD-5876-C939BE82DABA}"/>
                    </a:ext>
                  </a:extLst>
                </p14:cNvPr>
                <p14:cNvContentPartPr/>
                <p14:nvPr/>
              </p14:nvContentPartPr>
              <p14:xfrm>
                <a:off x="4766384" y="86174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8CF017-25B7-11FD-5876-C939BE82DA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8744" y="8437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139278-C969-6985-15BB-8FD44E557BF6}"/>
                    </a:ext>
                  </a:extLst>
                </p14:cNvPr>
                <p14:cNvContentPartPr/>
                <p14:nvPr/>
              </p14:nvContentPartPr>
              <p14:xfrm>
                <a:off x="4809584" y="1036706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139278-C969-6985-15BB-8FD44E557B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944" y="10190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45B6F1-3DEA-8E12-C67A-C691B7AB6993}"/>
              </a:ext>
            </a:extLst>
          </p:cNvPr>
          <p:cNvGrpSpPr/>
          <p:nvPr/>
        </p:nvGrpSpPr>
        <p:grpSpPr>
          <a:xfrm>
            <a:off x="1173224" y="1166306"/>
            <a:ext cx="6202440" cy="3704040"/>
            <a:chOff x="1173224" y="1166306"/>
            <a:chExt cx="6202440" cy="37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C4C4CC-6442-8F8C-B3AB-34C93AC11C74}"/>
                    </a:ext>
                  </a:extLst>
                </p14:cNvPr>
                <p14:cNvContentPartPr/>
                <p14:nvPr/>
              </p14:nvContentPartPr>
              <p14:xfrm>
                <a:off x="1512344" y="1753106"/>
                <a:ext cx="399960" cy="216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C4C4CC-6442-8F8C-B3AB-34C93AC11C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4704" y="1735466"/>
                  <a:ext cx="435600" cy="22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090D2B-B6E2-C915-A00A-812995F2A52D}"/>
                    </a:ext>
                  </a:extLst>
                </p14:cNvPr>
                <p14:cNvContentPartPr/>
                <p14:nvPr/>
              </p14:nvContentPartPr>
              <p14:xfrm>
                <a:off x="1692344" y="1507586"/>
                <a:ext cx="997920" cy="2436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090D2B-B6E2-C915-A00A-812995F2A5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74344" y="1489586"/>
                  <a:ext cx="1033560" cy="24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B4D205-362E-C5F7-9892-B3C16E3A0738}"/>
                    </a:ext>
                  </a:extLst>
                </p14:cNvPr>
                <p14:cNvContentPartPr/>
                <p14:nvPr/>
              </p14:nvContentPartPr>
              <p14:xfrm>
                <a:off x="1827704" y="3895826"/>
                <a:ext cx="147960" cy="9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B4D205-362E-C5F7-9892-B3C16E3A07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09704" y="3878186"/>
                  <a:ext cx="183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7833B4-63A6-1175-CB56-A7C7A5CEF8EA}"/>
                    </a:ext>
                  </a:extLst>
                </p14:cNvPr>
                <p14:cNvContentPartPr/>
                <p14:nvPr/>
              </p14:nvContentPartPr>
              <p14:xfrm>
                <a:off x="2105624" y="1222466"/>
                <a:ext cx="205560" cy="33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7833B4-63A6-1175-CB56-A7C7A5CEF8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87984" y="1204466"/>
                  <a:ext cx="241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190D99-EB4E-D42B-FF71-D065D8378427}"/>
                    </a:ext>
                  </a:extLst>
                </p14:cNvPr>
                <p14:cNvContentPartPr/>
                <p14:nvPr/>
              </p14:nvContentPartPr>
              <p14:xfrm>
                <a:off x="2309384" y="1257026"/>
                <a:ext cx="88920" cy="380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190D99-EB4E-D42B-FF71-D065D83784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1744" y="1239386"/>
                  <a:ext cx="124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2869E6-6683-02E1-7B65-28455A4B73A1}"/>
                    </a:ext>
                  </a:extLst>
                </p14:cNvPr>
                <p14:cNvContentPartPr/>
                <p14:nvPr/>
              </p14:nvContentPartPr>
              <p14:xfrm>
                <a:off x="2147744" y="1442786"/>
                <a:ext cx="378720" cy="3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2869E6-6683-02E1-7B65-28455A4B73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30104" y="1424786"/>
                  <a:ext cx="414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391EC5-5CC4-9B17-820F-499AA2054C52}"/>
                    </a:ext>
                  </a:extLst>
                </p14:cNvPr>
                <p14:cNvContentPartPr/>
                <p14:nvPr/>
              </p14:nvContentPartPr>
              <p14:xfrm>
                <a:off x="1905104" y="1998626"/>
                <a:ext cx="13320" cy="20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391EC5-5CC4-9B17-820F-499AA2054C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87464" y="1980986"/>
                  <a:ext cx="48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929F3C-CB6D-A337-CA57-9038A19377AF}"/>
                    </a:ext>
                  </a:extLst>
                </p14:cNvPr>
                <p14:cNvContentPartPr/>
                <p14:nvPr/>
              </p14:nvContentPartPr>
              <p14:xfrm>
                <a:off x="1816184" y="2531426"/>
                <a:ext cx="260640" cy="164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929F3C-CB6D-A337-CA57-9038A19377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8544" y="2513786"/>
                  <a:ext cx="296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7DB012-32A8-478C-D827-98CE2469994A}"/>
                    </a:ext>
                  </a:extLst>
                </p14:cNvPr>
                <p14:cNvContentPartPr/>
                <p14:nvPr/>
              </p14:nvContentPartPr>
              <p14:xfrm>
                <a:off x="1897544" y="2980706"/>
                <a:ext cx="148680" cy="21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7DB012-32A8-478C-D827-98CE246999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79544" y="2963066"/>
                  <a:ext cx="184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E0736F-529C-269D-82BD-C6B6E3CA4D61}"/>
                    </a:ext>
                  </a:extLst>
                </p14:cNvPr>
                <p14:cNvContentPartPr/>
                <p14:nvPr/>
              </p14:nvContentPartPr>
              <p14:xfrm>
                <a:off x="1964864" y="3431786"/>
                <a:ext cx="153720" cy="123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E0736F-529C-269D-82BD-C6B6E3CA4D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47224" y="3414146"/>
                  <a:ext cx="189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B2AC34-A5E2-C99D-E160-853B08A2C714}"/>
                    </a:ext>
                  </a:extLst>
                </p14:cNvPr>
                <p14:cNvContentPartPr/>
                <p14:nvPr/>
              </p14:nvContentPartPr>
              <p14:xfrm>
                <a:off x="2068184" y="3433586"/>
                <a:ext cx="18000" cy="255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B2AC34-A5E2-C99D-E160-853B08A2C7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0544" y="3415586"/>
                  <a:ext cx="53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DF2A77-5949-2877-0B76-9C1FE1156C87}"/>
                    </a:ext>
                  </a:extLst>
                </p14:cNvPr>
                <p14:cNvContentPartPr/>
                <p14:nvPr/>
              </p14:nvContentPartPr>
              <p14:xfrm>
                <a:off x="1207424" y="4094906"/>
                <a:ext cx="17640" cy="18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DF2A77-5949-2877-0B76-9C1FE1156C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9424" y="4077266"/>
                  <a:ext cx="53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26DD9E-2453-24C5-8CFC-A03F09B60BC8}"/>
                    </a:ext>
                  </a:extLst>
                </p14:cNvPr>
                <p14:cNvContentPartPr/>
                <p14:nvPr/>
              </p14:nvContentPartPr>
              <p14:xfrm>
                <a:off x="1173224" y="4095266"/>
                <a:ext cx="193320" cy="234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26DD9E-2453-24C5-8CFC-A03F09B60B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5224" y="4077626"/>
                  <a:ext cx="228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DB14E7-4337-3A33-100D-8DBF6124BD6B}"/>
                    </a:ext>
                  </a:extLst>
                </p14:cNvPr>
                <p14:cNvContentPartPr/>
                <p14:nvPr/>
              </p14:nvContentPartPr>
              <p14:xfrm>
                <a:off x="1423424" y="4194986"/>
                <a:ext cx="86760" cy="123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DB14E7-4337-3A33-100D-8DBF6124BD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05784" y="4177346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786C3F-7B5A-8521-DA25-EED785C888E2}"/>
                    </a:ext>
                  </a:extLst>
                </p14:cNvPr>
                <p14:cNvContentPartPr/>
                <p14:nvPr/>
              </p14:nvContentPartPr>
              <p14:xfrm>
                <a:off x="1537184" y="4163666"/>
                <a:ext cx="676080" cy="159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786C3F-7B5A-8521-DA25-EED785C888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9544" y="4146026"/>
                  <a:ext cx="711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3D3D6D-696C-2EA9-24B3-425AE45E9906}"/>
                    </a:ext>
                  </a:extLst>
                </p14:cNvPr>
                <p14:cNvContentPartPr/>
                <p14:nvPr/>
              </p14:nvContentPartPr>
              <p14:xfrm>
                <a:off x="2266904" y="4151066"/>
                <a:ext cx="97920" cy="100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3D3D6D-696C-2EA9-24B3-425AE45E99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48904" y="4133426"/>
                  <a:ext cx="133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65573B-EBDD-7314-97DD-F26864B8CE22}"/>
                    </a:ext>
                  </a:extLst>
                </p14:cNvPr>
                <p14:cNvContentPartPr/>
                <p14:nvPr/>
              </p14:nvContentPartPr>
              <p14:xfrm>
                <a:off x="2481464" y="4137026"/>
                <a:ext cx="197280" cy="11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65573B-EBDD-7314-97DD-F26864B8CE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63824" y="4119386"/>
                  <a:ext cx="232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A56EDB-5336-3A1C-F6ED-EECC066B3771}"/>
                    </a:ext>
                  </a:extLst>
                </p14:cNvPr>
                <p14:cNvContentPartPr/>
                <p14:nvPr/>
              </p14:nvContentPartPr>
              <p14:xfrm>
                <a:off x="2384264" y="3971786"/>
                <a:ext cx="6480" cy="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A56EDB-5336-3A1C-F6ED-EECC066B37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66624" y="3954146"/>
                  <a:ext cx="4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EA3995-573F-6628-F013-1BBB8444D09E}"/>
                    </a:ext>
                  </a:extLst>
                </p14:cNvPr>
                <p14:cNvContentPartPr/>
                <p14:nvPr/>
              </p14:nvContentPartPr>
              <p14:xfrm>
                <a:off x="4675304" y="1587146"/>
                <a:ext cx="765360" cy="2398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EA3995-573F-6628-F013-1BBB8444D0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57664" y="1569146"/>
                  <a:ext cx="801000" cy="24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B09E6B-20DF-A031-C152-780B7709C34C}"/>
                    </a:ext>
                  </a:extLst>
                </p14:cNvPr>
                <p14:cNvContentPartPr/>
                <p14:nvPr/>
              </p14:nvContentPartPr>
              <p14:xfrm>
                <a:off x="5047544" y="1316786"/>
                <a:ext cx="1210320" cy="2604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B09E6B-20DF-A031-C152-780B7709C3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29904" y="1299146"/>
                  <a:ext cx="1245960" cy="26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9488B4-4EB6-2E46-F7BD-9B60D548ED8F}"/>
                    </a:ext>
                  </a:extLst>
                </p14:cNvPr>
                <p14:cNvContentPartPr/>
                <p14:nvPr/>
              </p14:nvContentPartPr>
              <p14:xfrm>
                <a:off x="5600504" y="3831026"/>
                <a:ext cx="2880" cy="20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9488B4-4EB6-2E46-F7BD-9B60D548ED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82864" y="3813026"/>
                  <a:ext cx="38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650E82-33A0-F629-78FC-AA84FD23C5CE}"/>
                    </a:ext>
                  </a:extLst>
                </p14:cNvPr>
                <p14:cNvContentPartPr/>
                <p14:nvPr/>
              </p14:nvContentPartPr>
              <p14:xfrm>
                <a:off x="5414384" y="3846146"/>
                <a:ext cx="515520" cy="16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650E82-33A0-F629-78FC-AA84FD23C5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6744" y="3828146"/>
                  <a:ext cx="55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515FB7-EAE1-1C2F-6C63-F1CE3637F0AD}"/>
                    </a:ext>
                  </a:extLst>
                </p14:cNvPr>
                <p14:cNvContentPartPr/>
                <p14:nvPr/>
              </p14:nvContentPartPr>
              <p14:xfrm>
                <a:off x="5736584" y="1182866"/>
                <a:ext cx="53640" cy="30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515FB7-EAE1-1C2F-6C63-F1CE3637F0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18944" y="1164866"/>
                  <a:ext cx="89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F589E8-D08F-D7B5-5D39-FA577A2A4BA5}"/>
                    </a:ext>
                  </a:extLst>
                </p14:cNvPr>
                <p14:cNvContentPartPr/>
                <p14:nvPr/>
              </p14:nvContentPartPr>
              <p14:xfrm>
                <a:off x="5752064" y="1166306"/>
                <a:ext cx="285480" cy="31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F589E8-D08F-D7B5-5D39-FA577A2A4B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34424" y="1148306"/>
                  <a:ext cx="3211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CF32C5-5780-3039-E4F7-3C4E4F6701DF}"/>
                    </a:ext>
                  </a:extLst>
                </p14:cNvPr>
                <p14:cNvContentPartPr/>
                <p14:nvPr/>
              </p14:nvContentPartPr>
              <p14:xfrm>
                <a:off x="5198024" y="1663106"/>
                <a:ext cx="94680" cy="30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CF32C5-5780-3039-E4F7-3C4E4F6701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0384" y="1645466"/>
                  <a:ext cx="130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F5CC77-9C02-B5BC-0B38-402AC062DA95}"/>
                    </a:ext>
                  </a:extLst>
                </p14:cNvPr>
                <p14:cNvContentPartPr/>
                <p14:nvPr/>
              </p14:nvContentPartPr>
              <p14:xfrm>
                <a:off x="5148704" y="1684346"/>
                <a:ext cx="123480" cy="210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F5CC77-9C02-B5BC-0B38-402AC062DA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31064" y="1666346"/>
                  <a:ext cx="159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61D07-58F6-1A96-B25E-B3C72257FF4A}"/>
                    </a:ext>
                  </a:extLst>
                </p14:cNvPr>
                <p14:cNvContentPartPr/>
                <p14:nvPr/>
              </p14:nvContentPartPr>
              <p14:xfrm>
                <a:off x="5154104" y="2190866"/>
                <a:ext cx="201600" cy="16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61D07-58F6-1A96-B25E-B3C72257FF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36104" y="2172866"/>
                  <a:ext cx="237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8DABB4-AA7B-928B-CCB8-AD57AFA55283}"/>
                    </a:ext>
                  </a:extLst>
                </p14:cNvPr>
                <p14:cNvContentPartPr/>
                <p14:nvPr/>
              </p14:nvContentPartPr>
              <p14:xfrm>
                <a:off x="5142584" y="2164946"/>
                <a:ext cx="120240" cy="22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8DABB4-AA7B-928B-CCB8-AD57AFA552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4584" y="2147306"/>
                  <a:ext cx="155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907321-CADC-EA42-E34F-F4E8344F734B}"/>
                    </a:ext>
                  </a:extLst>
                </p14:cNvPr>
                <p14:cNvContentPartPr/>
                <p14:nvPr/>
              </p14:nvContentPartPr>
              <p14:xfrm>
                <a:off x="5227544" y="2655626"/>
                <a:ext cx="142200" cy="12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907321-CADC-EA42-E34F-F4E8344F73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09544" y="2637626"/>
                  <a:ext cx="177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D99A37-F0FC-69F1-EC58-62CFEE037D4C}"/>
                    </a:ext>
                  </a:extLst>
                </p14:cNvPr>
                <p14:cNvContentPartPr/>
                <p14:nvPr/>
              </p14:nvContentPartPr>
              <p14:xfrm>
                <a:off x="5290904" y="2634746"/>
                <a:ext cx="160920" cy="36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D99A37-F0FC-69F1-EC58-62CFEE037D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72904" y="2617106"/>
                  <a:ext cx="196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CCD108-878D-633A-6B06-5D2AF55ADDE9}"/>
                    </a:ext>
                  </a:extLst>
                </p14:cNvPr>
                <p14:cNvContentPartPr/>
                <p14:nvPr/>
              </p14:nvContentPartPr>
              <p14:xfrm>
                <a:off x="5338064" y="3164306"/>
                <a:ext cx="356400" cy="22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CCD108-878D-633A-6B06-5D2AF55ADD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20424" y="3146306"/>
                  <a:ext cx="392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A9C67C-7CFA-089C-0B1F-06B54AEC07C3}"/>
                    </a:ext>
                  </a:extLst>
                </p14:cNvPr>
                <p14:cNvContentPartPr/>
                <p14:nvPr/>
              </p14:nvContentPartPr>
              <p14:xfrm>
                <a:off x="5520944" y="3581186"/>
                <a:ext cx="52920" cy="27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A9C67C-7CFA-089C-0B1F-06B54AEC07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3304" y="3563186"/>
                  <a:ext cx="88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95CAFD-49DC-5C06-691F-0761AC94FDDC}"/>
                    </a:ext>
                  </a:extLst>
                </p14:cNvPr>
                <p14:cNvContentPartPr/>
                <p14:nvPr/>
              </p14:nvContentPartPr>
              <p14:xfrm>
                <a:off x="5485304" y="3561746"/>
                <a:ext cx="229320" cy="135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95CAFD-49DC-5C06-691F-0761AC94FD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7304" y="3544106"/>
                  <a:ext cx="26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4DEEEC-35AB-BEB2-090B-80FCF298B333}"/>
                    </a:ext>
                  </a:extLst>
                </p14:cNvPr>
                <p14:cNvContentPartPr/>
                <p14:nvPr/>
              </p14:nvContentPartPr>
              <p14:xfrm>
                <a:off x="5530304" y="3556706"/>
                <a:ext cx="104400" cy="4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4DEEEC-35AB-BEB2-090B-80FCF298B3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12664" y="3538706"/>
                  <a:ext cx="140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BA29DC-9472-F884-F375-7041D4A2182E}"/>
                    </a:ext>
                  </a:extLst>
                </p14:cNvPr>
                <p14:cNvContentPartPr/>
                <p14:nvPr/>
              </p14:nvContentPartPr>
              <p14:xfrm>
                <a:off x="5158784" y="1671386"/>
                <a:ext cx="280440" cy="248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BA29DC-9472-F884-F375-7041D4A218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1144" y="1653746"/>
                  <a:ext cx="316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C1D14-5982-97AE-B272-A00BF2AE9496}"/>
                    </a:ext>
                  </a:extLst>
                </p14:cNvPr>
                <p14:cNvContentPartPr/>
                <p14:nvPr/>
              </p14:nvContentPartPr>
              <p14:xfrm>
                <a:off x="5212424" y="1677506"/>
                <a:ext cx="68760" cy="201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C1D14-5982-97AE-B272-A00BF2AE94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94424" y="1659866"/>
                  <a:ext cx="10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E240FD-4CBD-9321-9236-3D10F0509CF3}"/>
                    </a:ext>
                  </a:extLst>
                </p14:cNvPr>
                <p14:cNvContentPartPr/>
                <p14:nvPr/>
              </p14:nvContentPartPr>
              <p14:xfrm>
                <a:off x="4871504" y="4059266"/>
                <a:ext cx="77760" cy="30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E240FD-4CBD-9321-9236-3D10F0509C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53504" y="4041266"/>
                  <a:ext cx="113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CAED8E-65A6-B867-9EF0-1147A708A37D}"/>
                    </a:ext>
                  </a:extLst>
                </p14:cNvPr>
                <p14:cNvContentPartPr/>
                <p14:nvPr/>
              </p14:nvContentPartPr>
              <p14:xfrm>
                <a:off x="4822544" y="4042706"/>
                <a:ext cx="428040" cy="307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CAED8E-65A6-B867-9EF0-1147A708A3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04544" y="4024706"/>
                  <a:ext cx="46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3B01D6A-6017-1A62-C1B3-938BF3B404C1}"/>
                    </a:ext>
                  </a:extLst>
                </p14:cNvPr>
                <p14:cNvContentPartPr/>
                <p14:nvPr/>
              </p14:nvContentPartPr>
              <p14:xfrm>
                <a:off x="5246984" y="4214426"/>
                <a:ext cx="173160" cy="10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3B01D6A-6017-1A62-C1B3-938BF3B404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9344" y="4196786"/>
                  <a:ext cx="208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62E7EC-8142-6EE3-F7A1-8D17FE7FC1E5}"/>
                    </a:ext>
                  </a:extLst>
                </p14:cNvPr>
                <p14:cNvContentPartPr/>
                <p14:nvPr/>
              </p14:nvContentPartPr>
              <p14:xfrm>
                <a:off x="5445704" y="4195706"/>
                <a:ext cx="1245600" cy="37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62E7EC-8142-6EE3-F7A1-8D17FE7FC1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28064" y="4177706"/>
                  <a:ext cx="12812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1F853B-DA96-AFA6-2A29-39A599AB4483}"/>
                    </a:ext>
                  </a:extLst>
                </p14:cNvPr>
                <p14:cNvContentPartPr/>
                <p14:nvPr/>
              </p14:nvContentPartPr>
              <p14:xfrm>
                <a:off x="4988504" y="4534466"/>
                <a:ext cx="414360" cy="334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1F853B-DA96-AFA6-2A29-39A599AB44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70504" y="4516826"/>
                  <a:ext cx="450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1F32FD-FA9D-EEB4-DB11-154A37EC5043}"/>
                    </a:ext>
                  </a:extLst>
                </p14:cNvPr>
                <p14:cNvContentPartPr/>
                <p14:nvPr/>
              </p14:nvContentPartPr>
              <p14:xfrm>
                <a:off x="5510144" y="4790426"/>
                <a:ext cx="63720" cy="14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1F32FD-FA9D-EEB4-DB11-154A37EC50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92144" y="4772426"/>
                  <a:ext cx="99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5BBCE1-2353-1B65-BE1C-477D944F56A6}"/>
                    </a:ext>
                  </a:extLst>
                </p14:cNvPr>
                <p14:cNvContentPartPr/>
                <p14:nvPr/>
              </p14:nvContentPartPr>
              <p14:xfrm>
                <a:off x="5660984" y="4602866"/>
                <a:ext cx="355320" cy="267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5BBCE1-2353-1B65-BE1C-477D944F56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42984" y="4584866"/>
                  <a:ext cx="390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60C24C-0F97-C55B-0006-DC3377DD4C27}"/>
                    </a:ext>
                  </a:extLst>
                </p14:cNvPr>
                <p14:cNvContentPartPr/>
                <p14:nvPr/>
              </p14:nvContentPartPr>
              <p14:xfrm>
                <a:off x="6068144" y="4703306"/>
                <a:ext cx="438840" cy="149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60C24C-0F97-C55B-0006-DC3377DD4C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50504" y="4685666"/>
                  <a:ext cx="474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2C9F86-2BB3-A282-0276-C2976A9158DD}"/>
                    </a:ext>
                  </a:extLst>
                </p14:cNvPr>
                <p14:cNvContentPartPr/>
                <p14:nvPr/>
              </p14:nvContentPartPr>
              <p14:xfrm>
                <a:off x="6449744" y="4714106"/>
                <a:ext cx="241560" cy="116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2C9F86-2BB3-A282-0276-C2976A9158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31744" y="4696106"/>
                  <a:ext cx="277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605744-14C7-C202-978C-5592F85626C8}"/>
                    </a:ext>
                  </a:extLst>
                </p14:cNvPr>
                <p14:cNvContentPartPr/>
                <p14:nvPr/>
              </p14:nvContentPartPr>
              <p14:xfrm>
                <a:off x="6746024" y="4698266"/>
                <a:ext cx="66240" cy="115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605744-14C7-C202-978C-5592F85626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8024" y="4680626"/>
                  <a:ext cx="101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AC5439-965C-5EF4-8D8F-535A2E6D7ACC}"/>
                    </a:ext>
                  </a:extLst>
                </p14:cNvPr>
                <p14:cNvContentPartPr/>
                <p14:nvPr/>
              </p14:nvContentPartPr>
              <p14:xfrm>
                <a:off x="6934664" y="4724546"/>
                <a:ext cx="441000" cy="124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AC5439-965C-5EF4-8D8F-535A2E6D7A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16664" y="4706906"/>
                  <a:ext cx="476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BF5C8C0-3DA6-46B0-2CBB-D87D31CA2E66}"/>
                    </a:ext>
                  </a:extLst>
                </p14:cNvPr>
                <p14:cNvContentPartPr/>
                <p14:nvPr/>
              </p14:nvContentPartPr>
              <p14:xfrm>
                <a:off x="6818744" y="4587746"/>
                <a:ext cx="14400" cy="19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BF5C8C0-3DA6-46B0-2CBB-D87D31CA2E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00744" y="4570106"/>
                  <a:ext cx="50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BE07EA-63EA-56A7-80C3-582325743B9E}"/>
                    </a:ext>
                  </a:extLst>
                </p14:cNvPr>
                <p14:cNvContentPartPr/>
                <p14:nvPr/>
              </p14:nvContentPartPr>
              <p14:xfrm>
                <a:off x="1975304" y="2076386"/>
                <a:ext cx="2994840" cy="23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BE07EA-63EA-56A7-80C3-582325743B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57664" y="2058746"/>
                  <a:ext cx="3030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0170A2-C27D-034C-71EF-49B070CE01D7}"/>
                    </a:ext>
                  </a:extLst>
                </p14:cNvPr>
                <p14:cNvContentPartPr/>
                <p14:nvPr/>
              </p14:nvContentPartPr>
              <p14:xfrm>
                <a:off x="2621504" y="1852826"/>
                <a:ext cx="2449440" cy="714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0170A2-C27D-034C-71EF-49B070CE01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3864" y="1834826"/>
                  <a:ext cx="248508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9F623F-9D4E-D454-0128-E5375EE83EDA}"/>
                    </a:ext>
                  </a:extLst>
                </p14:cNvPr>
                <p14:cNvContentPartPr/>
                <p14:nvPr/>
              </p14:nvContentPartPr>
              <p14:xfrm>
                <a:off x="4276424" y="1933826"/>
                <a:ext cx="165600" cy="211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9F623F-9D4E-D454-0128-E5375EE83E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58784" y="1915826"/>
                  <a:ext cx="201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C13384-D1EA-21E5-30E6-5961D5B6317F}"/>
                    </a:ext>
                  </a:extLst>
                </p14:cNvPr>
                <p14:cNvContentPartPr/>
                <p14:nvPr/>
              </p14:nvContentPartPr>
              <p14:xfrm>
                <a:off x="4359944" y="2160266"/>
                <a:ext cx="282240" cy="226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C13384-D1EA-21E5-30E6-5961D5B631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2304" y="2142266"/>
                  <a:ext cx="317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849472-7CE4-C023-E3D9-5333F49378D9}"/>
                    </a:ext>
                  </a:extLst>
                </p14:cNvPr>
                <p14:cNvContentPartPr/>
                <p14:nvPr/>
              </p14:nvContentPartPr>
              <p14:xfrm>
                <a:off x="2755424" y="2850386"/>
                <a:ext cx="2139480" cy="68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849472-7CE4-C023-E3D9-5333F49378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37424" y="2832746"/>
                  <a:ext cx="217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42D2D7-5D3D-435A-B30E-642C898DCF07}"/>
                    </a:ext>
                  </a:extLst>
                </p14:cNvPr>
                <p14:cNvContentPartPr/>
                <p14:nvPr/>
              </p14:nvContentPartPr>
              <p14:xfrm>
                <a:off x="2578664" y="3207506"/>
                <a:ext cx="2633400" cy="27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42D2D7-5D3D-435A-B30E-642C898DCF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1024" y="3189506"/>
                  <a:ext cx="2669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A18E7B5-9D71-C499-0229-09FBF98DBA0E}"/>
                    </a:ext>
                  </a:extLst>
                </p14:cNvPr>
                <p14:cNvContentPartPr/>
                <p14:nvPr/>
              </p14:nvContentPartPr>
              <p14:xfrm>
                <a:off x="3580184" y="2727626"/>
                <a:ext cx="210240" cy="345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A18E7B5-9D71-C499-0229-09FBF98DBA0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62184" y="2709626"/>
                  <a:ext cx="245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A4952D-43B5-99CA-00F8-4A40D669FF19}"/>
                    </a:ext>
                  </a:extLst>
                </p14:cNvPr>
                <p14:cNvContentPartPr/>
                <p14:nvPr/>
              </p14:nvContentPartPr>
              <p14:xfrm>
                <a:off x="3509264" y="3268346"/>
                <a:ext cx="200520" cy="316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A4952D-43B5-99CA-00F8-4A40D669FF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91624" y="3250346"/>
                  <a:ext cx="23616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23C5535-6218-137F-D0B6-7424612E3022}"/>
              </a:ext>
            </a:extLst>
          </p:cNvPr>
          <p:cNvGrpSpPr/>
          <p:nvPr/>
        </p:nvGrpSpPr>
        <p:grpSpPr>
          <a:xfrm>
            <a:off x="5369744" y="3490826"/>
            <a:ext cx="1510560" cy="484560"/>
            <a:chOff x="5369744" y="3490826"/>
            <a:chExt cx="151056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42FFC1-AF77-475F-21E0-173A9BB2135D}"/>
                    </a:ext>
                  </a:extLst>
                </p14:cNvPr>
                <p14:cNvContentPartPr/>
                <p14:nvPr/>
              </p14:nvContentPartPr>
              <p14:xfrm>
                <a:off x="5369744" y="3490826"/>
                <a:ext cx="650520" cy="484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42FFC1-AF77-475F-21E0-173A9BB213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2104" y="3472826"/>
                  <a:ext cx="6861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910618-FAFD-6A40-FEB3-87008467462F}"/>
                    </a:ext>
                  </a:extLst>
                </p14:cNvPr>
                <p14:cNvContentPartPr/>
                <p14:nvPr/>
              </p14:nvContentPartPr>
              <p14:xfrm>
                <a:off x="6009104" y="3557786"/>
                <a:ext cx="871200" cy="168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910618-FAFD-6A40-FEB3-8700846746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91104" y="3539786"/>
                  <a:ext cx="906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A9F183-A538-195F-73A2-080BE8DED89D}"/>
              </a:ext>
            </a:extLst>
          </p:cNvPr>
          <p:cNvGrpSpPr/>
          <p:nvPr/>
        </p:nvGrpSpPr>
        <p:grpSpPr>
          <a:xfrm>
            <a:off x="7121504" y="3296426"/>
            <a:ext cx="1957320" cy="1474560"/>
            <a:chOff x="7121504" y="3296426"/>
            <a:chExt cx="1957320" cy="14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414BF7-5E3F-B66F-B058-908DA9CD6C08}"/>
                    </a:ext>
                  </a:extLst>
                </p14:cNvPr>
                <p14:cNvContentPartPr/>
                <p14:nvPr/>
              </p14:nvContentPartPr>
              <p14:xfrm>
                <a:off x="7139864" y="3338186"/>
                <a:ext cx="165240" cy="371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414BF7-5E3F-B66F-B058-908DA9CD6C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1864" y="3320186"/>
                  <a:ext cx="200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39E847-9338-94BE-7932-16D30FCFA454}"/>
                    </a:ext>
                  </a:extLst>
                </p14:cNvPr>
                <p14:cNvContentPartPr/>
                <p14:nvPr/>
              </p14:nvContentPartPr>
              <p14:xfrm>
                <a:off x="7578704" y="3296426"/>
                <a:ext cx="279720" cy="290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39E847-9338-94BE-7932-16D30FCFA4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60704" y="3278786"/>
                  <a:ext cx="3153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6B7689-1208-0458-9F39-3CE4D9C1E21E}"/>
                    </a:ext>
                  </a:extLst>
                </p14:cNvPr>
                <p14:cNvContentPartPr/>
                <p14:nvPr/>
              </p14:nvContentPartPr>
              <p14:xfrm>
                <a:off x="7896584" y="3426026"/>
                <a:ext cx="245880" cy="143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6B7689-1208-0458-9F39-3CE4D9C1E2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78944" y="3408386"/>
                  <a:ext cx="281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F6BAAF-928C-CB60-79D9-F5A7365DD945}"/>
                    </a:ext>
                  </a:extLst>
                </p14:cNvPr>
                <p14:cNvContentPartPr/>
                <p14:nvPr/>
              </p14:nvContentPartPr>
              <p14:xfrm>
                <a:off x="8081984" y="3396506"/>
                <a:ext cx="190440" cy="126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F6BAAF-928C-CB60-79D9-F5A7365DD9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64344" y="3378866"/>
                  <a:ext cx="226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26974D-4A48-DEAE-E548-863A4EE60398}"/>
                    </a:ext>
                  </a:extLst>
                </p14:cNvPr>
                <p14:cNvContentPartPr/>
                <p14:nvPr/>
              </p14:nvContentPartPr>
              <p14:xfrm>
                <a:off x="8381504" y="3381026"/>
                <a:ext cx="233640" cy="163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26974D-4A48-DEAE-E548-863A4EE603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63504" y="3363026"/>
                  <a:ext cx="269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9470FAD-F2E3-13E6-F523-53714601ECD5}"/>
                    </a:ext>
                  </a:extLst>
                </p14:cNvPr>
                <p14:cNvContentPartPr/>
                <p14:nvPr/>
              </p14:nvContentPartPr>
              <p14:xfrm>
                <a:off x="8610824" y="3311906"/>
                <a:ext cx="258120" cy="296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9470FAD-F2E3-13E6-F523-53714601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3184" y="3294266"/>
                  <a:ext cx="293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226C7F-5374-EF48-6FC6-0405324D9841}"/>
                    </a:ext>
                  </a:extLst>
                </p14:cNvPr>
                <p14:cNvContentPartPr/>
                <p14:nvPr/>
              </p14:nvContentPartPr>
              <p14:xfrm>
                <a:off x="8802344" y="3431786"/>
                <a:ext cx="276480" cy="34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226C7F-5374-EF48-6FC6-0405324D98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84344" y="3414146"/>
                  <a:ext cx="312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649FD4-26CF-E1DA-7F56-B2BD8BF6324B}"/>
                    </a:ext>
                  </a:extLst>
                </p14:cNvPr>
                <p14:cNvContentPartPr/>
                <p14:nvPr/>
              </p14:nvContentPartPr>
              <p14:xfrm>
                <a:off x="7325984" y="3779546"/>
                <a:ext cx="348480" cy="338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649FD4-26CF-E1DA-7F56-B2BD8BF63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07984" y="3761906"/>
                  <a:ext cx="3841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5AF142-324B-36E7-CB67-F95A007C5A19}"/>
                    </a:ext>
                  </a:extLst>
                </p14:cNvPr>
                <p14:cNvContentPartPr/>
                <p14:nvPr/>
              </p14:nvContentPartPr>
              <p14:xfrm>
                <a:off x="7694264" y="3948386"/>
                <a:ext cx="86760" cy="168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5AF142-324B-36E7-CB67-F95A007C5A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76624" y="3930746"/>
                  <a:ext cx="122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B20CFF-D3DB-9CD7-557E-C3CACFAD5C9D}"/>
                    </a:ext>
                  </a:extLst>
                </p14:cNvPr>
                <p14:cNvContentPartPr/>
                <p14:nvPr/>
              </p14:nvContentPartPr>
              <p14:xfrm>
                <a:off x="7801544" y="3898706"/>
                <a:ext cx="82800" cy="232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B20CFF-D3DB-9CD7-557E-C3CACFAD5C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83904" y="3880706"/>
                  <a:ext cx="118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D5ED14-64B1-F15A-C4F8-ABCD26C9802F}"/>
                    </a:ext>
                  </a:extLst>
                </p14:cNvPr>
                <p14:cNvContentPartPr/>
                <p14:nvPr/>
              </p14:nvContentPartPr>
              <p14:xfrm>
                <a:off x="7928264" y="3958826"/>
                <a:ext cx="171000" cy="163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D5ED14-64B1-F15A-C4F8-ABCD26C980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10264" y="3940826"/>
                  <a:ext cx="206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F59EA1-674F-1DB1-3151-F6285748E46E}"/>
                    </a:ext>
                  </a:extLst>
                </p14:cNvPr>
                <p14:cNvContentPartPr/>
                <p14:nvPr/>
              </p14:nvContentPartPr>
              <p14:xfrm>
                <a:off x="8332904" y="3966746"/>
                <a:ext cx="147240" cy="142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F59EA1-674F-1DB1-3151-F6285748E4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15264" y="3949106"/>
                  <a:ext cx="182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AC4EF46-506D-D6D4-F34F-2574E067DC7D}"/>
                    </a:ext>
                  </a:extLst>
                </p14:cNvPr>
                <p14:cNvContentPartPr/>
                <p14:nvPr/>
              </p14:nvContentPartPr>
              <p14:xfrm>
                <a:off x="8555384" y="3936506"/>
                <a:ext cx="215640" cy="163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AC4EF46-506D-D6D4-F34F-2574E067DC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37744" y="3918506"/>
                  <a:ext cx="251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CA7755-24BE-97A3-0299-5BC7024A0AA3}"/>
                    </a:ext>
                  </a:extLst>
                </p14:cNvPr>
                <p14:cNvContentPartPr/>
                <p14:nvPr/>
              </p14:nvContentPartPr>
              <p14:xfrm>
                <a:off x="7400864" y="4270226"/>
                <a:ext cx="97560" cy="237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CA7755-24BE-97A3-0299-5BC7024A0A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2864" y="4252226"/>
                  <a:ext cx="133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1F5A209-17FA-248E-0809-C72C45E659DA}"/>
                    </a:ext>
                  </a:extLst>
                </p14:cNvPr>
                <p14:cNvContentPartPr/>
                <p14:nvPr/>
              </p14:nvContentPartPr>
              <p14:xfrm>
                <a:off x="7552424" y="4374266"/>
                <a:ext cx="788400" cy="396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1F5A209-17FA-248E-0809-C72C45E659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34784" y="4356266"/>
                  <a:ext cx="824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72D93F-5413-EA5F-5123-F743054DA5E2}"/>
                    </a:ext>
                  </a:extLst>
                </p14:cNvPr>
                <p14:cNvContentPartPr/>
                <p14:nvPr/>
              </p14:nvContentPartPr>
              <p14:xfrm>
                <a:off x="8301944" y="4363106"/>
                <a:ext cx="280080" cy="139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72D93F-5413-EA5F-5123-F743054DA5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3944" y="4345466"/>
                  <a:ext cx="315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D09CA50-5DA7-3EF1-A2D4-098E04585854}"/>
                    </a:ext>
                  </a:extLst>
                </p14:cNvPr>
                <p14:cNvContentPartPr/>
                <p14:nvPr/>
              </p14:nvContentPartPr>
              <p14:xfrm>
                <a:off x="8697944" y="4368506"/>
                <a:ext cx="11160" cy="2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D09CA50-5DA7-3EF1-A2D4-098E045858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79944" y="4350506"/>
                  <a:ext cx="46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CA34C0-C6DF-63DE-9603-22AD1FFCC5D8}"/>
                    </a:ext>
                  </a:extLst>
                </p14:cNvPr>
                <p14:cNvContentPartPr/>
                <p14:nvPr/>
              </p14:nvContentPartPr>
              <p14:xfrm>
                <a:off x="7121504" y="3321986"/>
                <a:ext cx="227160" cy="347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CA34C0-C6DF-63DE-9603-22AD1FFCC5D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03864" y="3303986"/>
                  <a:ext cx="26280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9783264-8425-D04D-85F5-132ECA537017}"/>
              </a:ext>
            </a:extLst>
          </p:cNvPr>
          <p:cNvGrpSpPr/>
          <p:nvPr/>
        </p:nvGrpSpPr>
        <p:grpSpPr>
          <a:xfrm>
            <a:off x="3633824" y="3588746"/>
            <a:ext cx="1484280" cy="312840"/>
            <a:chOff x="3633824" y="3588746"/>
            <a:chExt cx="148428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29DB13-A251-615D-924B-B7333DC34AEE}"/>
                    </a:ext>
                  </a:extLst>
                </p14:cNvPr>
                <p14:cNvContentPartPr/>
                <p14:nvPr/>
              </p14:nvContentPartPr>
              <p14:xfrm>
                <a:off x="3797264" y="3768386"/>
                <a:ext cx="1320840" cy="32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29DB13-A251-615D-924B-B7333DC34A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79624" y="3750746"/>
                  <a:ext cx="1356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BF627C0-736E-A2D0-2E57-661A1ED48AB3}"/>
                    </a:ext>
                  </a:extLst>
                </p14:cNvPr>
                <p14:cNvContentPartPr/>
                <p14:nvPr/>
              </p14:nvContentPartPr>
              <p14:xfrm>
                <a:off x="3633824" y="3588746"/>
                <a:ext cx="261000" cy="312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BF627C0-736E-A2D0-2E57-661A1ED48A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15824" y="3571106"/>
                  <a:ext cx="2966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909FAF-1B15-458A-4670-069230C0351C}"/>
              </a:ext>
            </a:extLst>
          </p:cNvPr>
          <p:cNvGrpSpPr/>
          <p:nvPr/>
        </p:nvGrpSpPr>
        <p:grpSpPr>
          <a:xfrm>
            <a:off x="1757504" y="647546"/>
            <a:ext cx="632880" cy="574560"/>
            <a:chOff x="1757504" y="647546"/>
            <a:chExt cx="63288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58FA68-F05E-8274-B680-FFC5E5E9F2FE}"/>
                    </a:ext>
                  </a:extLst>
                </p14:cNvPr>
                <p14:cNvContentPartPr/>
                <p14:nvPr/>
              </p14:nvContentPartPr>
              <p14:xfrm>
                <a:off x="1821944" y="712346"/>
                <a:ext cx="360" cy="1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58FA68-F05E-8274-B680-FFC5E5E9F2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04304" y="69470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EFEBF5-D1E8-D7BE-77B9-F33E6589E056}"/>
                    </a:ext>
                  </a:extLst>
                </p14:cNvPr>
                <p14:cNvContentPartPr/>
                <p14:nvPr/>
              </p14:nvContentPartPr>
              <p14:xfrm>
                <a:off x="1811144" y="647546"/>
                <a:ext cx="29880" cy="392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EFEBF5-D1E8-D7BE-77B9-F33E6589E0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93144" y="629906"/>
                  <a:ext cx="655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589390-FA81-1715-5A74-C89DD73F5F6F}"/>
                    </a:ext>
                  </a:extLst>
                </p14:cNvPr>
                <p14:cNvContentPartPr/>
                <p14:nvPr/>
              </p14:nvContentPartPr>
              <p14:xfrm>
                <a:off x="1882784" y="861386"/>
                <a:ext cx="145800" cy="163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589390-FA81-1715-5A74-C89DD73F5F6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65144" y="843386"/>
                  <a:ext cx="181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0909AE-4741-7ADD-340D-327C8DF8D0D9}"/>
                    </a:ext>
                  </a:extLst>
                </p14:cNvPr>
                <p14:cNvContentPartPr/>
                <p14:nvPr/>
              </p14:nvContentPartPr>
              <p14:xfrm>
                <a:off x="2092664" y="763826"/>
                <a:ext cx="42840" cy="26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0909AE-4741-7ADD-340D-327C8DF8D0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75024" y="746186"/>
                  <a:ext cx="78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4370AA-D6BE-CA4A-4DC4-AB348C1AD5AC}"/>
                    </a:ext>
                  </a:extLst>
                </p14:cNvPr>
                <p14:cNvContentPartPr/>
                <p14:nvPr/>
              </p14:nvContentPartPr>
              <p14:xfrm>
                <a:off x="2038304" y="832586"/>
                <a:ext cx="231480" cy="3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4370AA-D6BE-CA4A-4DC4-AB348C1AD5A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20304" y="814586"/>
                  <a:ext cx="267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21D866-F029-9B61-45AA-B5280EBE45F3}"/>
                    </a:ext>
                  </a:extLst>
                </p14:cNvPr>
                <p14:cNvContentPartPr/>
                <p14:nvPr/>
              </p14:nvContentPartPr>
              <p14:xfrm>
                <a:off x="2252144" y="819266"/>
                <a:ext cx="138240" cy="173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21D866-F029-9B61-45AA-B5280EBE45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34504" y="801626"/>
                  <a:ext cx="173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214BC1-878E-E2DE-9C2D-9A30235A2C4A}"/>
                    </a:ext>
                  </a:extLst>
                </p14:cNvPr>
                <p14:cNvContentPartPr/>
                <p14:nvPr/>
              </p14:nvContentPartPr>
              <p14:xfrm>
                <a:off x="1757504" y="1104746"/>
                <a:ext cx="513360" cy="117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214BC1-878E-E2DE-9C2D-9A30235A2C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39864" y="1087106"/>
                  <a:ext cx="5490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D9AB93C-4D73-E472-8B8C-41BFEEAE8604}"/>
              </a:ext>
            </a:extLst>
          </p:cNvPr>
          <p:cNvGrpSpPr/>
          <p:nvPr/>
        </p:nvGrpSpPr>
        <p:grpSpPr>
          <a:xfrm>
            <a:off x="536384" y="4975466"/>
            <a:ext cx="4290840" cy="851760"/>
            <a:chOff x="536384" y="4975466"/>
            <a:chExt cx="4290840" cy="85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63188F-55DC-D97B-FACC-4F2BBCE12FA9}"/>
                    </a:ext>
                  </a:extLst>
                </p14:cNvPr>
                <p14:cNvContentPartPr/>
                <p14:nvPr/>
              </p14:nvContentPartPr>
              <p14:xfrm>
                <a:off x="536384" y="4975466"/>
                <a:ext cx="153000" cy="578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63188F-55DC-D97B-FACC-4F2BBCE12F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8384" y="4957466"/>
                  <a:ext cx="1886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39B3566-E6DF-47C4-B443-05E7AEA41EF6}"/>
                    </a:ext>
                  </a:extLst>
                </p14:cNvPr>
                <p14:cNvContentPartPr/>
                <p14:nvPr/>
              </p14:nvContentPartPr>
              <p14:xfrm>
                <a:off x="733304" y="5344826"/>
                <a:ext cx="204120" cy="176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39B3566-E6DF-47C4-B443-05E7AEA41E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5304" y="5327186"/>
                  <a:ext cx="239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8B603C0-2703-643C-EA34-03BE016D4FD2}"/>
                    </a:ext>
                  </a:extLst>
                </p14:cNvPr>
                <p14:cNvContentPartPr/>
                <p14:nvPr/>
              </p14:nvContentPartPr>
              <p14:xfrm>
                <a:off x="950024" y="5251226"/>
                <a:ext cx="49320" cy="313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8B603C0-2703-643C-EA34-03BE016D4F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2024" y="5233586"/>
                  <a:ext cx="84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5FA873-D398-92C7-19B2-FC7BA76AFDA6}"/>
                    </a:ext>
                  </a:extLst>
                </p14:cNvPr>
                <p14:cNvContentPartPr/>
                <p14:nvPr/>
              </p14:nvContentPartPr>
              <p14:xfrm>
                <a:off x="912224" y="5364266"/>
                <a:ext cx="268200" cy="134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5FA873-D398-92C7-19B2-FC7BA76AFD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4224" y="5346266"/>
                  <a:ext cx="30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8D6431-DBFA-F782-DE5A-A2DA8DB81D86}"/>
                    </a:ext>
                  </a:extLst>
                </p14:cNvPr>
                <p14:cNvContentPartPr/>
                <p14:nvPr/>
              </p14:nvContentPartPr>
              <p14:xfrm>
                <a:off x="1451144" y="5263106"/>
                <a:ext cx="36360" cy="16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8D6431-DBFA-F782-DE5A-A2DA8DB81D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33144" y="5245466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468705A-94EE-9D98-3CE2-E4B5C9A5C038}"/>
                    </a:ext>
                  </a:extLst>
                </p14:cNvPr>
                <p14:cNvContentPartPr/>
                <p14:nvPr/>
              </p14:nvContentPartPr>
              <p14:xfrm>
                <a:off x="1385624" y="5228906"/>
                <a:ext cx="141840" cy="481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468705A-94EE-9D98-3CE2-E4B5C9A5C0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67984" y="5211266"/>
                  <a:ext cx="1774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44544C7-AE2E-F881-8E36-70FA96E29FBF}"/>
                    </a:ext>
                  </a:extLst>
                </p14:cNvPr>
                <p14:cNvContentPartPr/>
                <p14:nvPr/>
              </p14:nvContentPartPr>
              <p14:xfrm>
                <a:off x="1325144" y="5423666"/>
                <a:ext cx="298440" cy="111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44544C7-AE2E-F881-8E36-70FA96E29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7504" y="5405666"/>
                  <a:ext cx="334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AEADC4-BA68-129C-F733-D2B1C36AE0BF}"/>
                    </a:ext>
                  </a:extLst>
                </p14:cNvPr>
                <p14:cNvContentPartPr/>
                <p14:nvPr/>
              </p14:nvContentPartPr>
              <p14:xfrm>
                <a:off x="1530344" y="5594306"/>
                <a:ext cx="116640" cy="8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AEADC4-BA68-129C-F733-D2B1C36AE0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2704" y="5576306"/>
                  <a:ext cx="152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337D217-DF94-94FD-6285-47E183945B07}"/>
                    </a:ext>
                  </a:extLst>
                </p14:cNvPr>
                <p14:cNvContentPartPr/>
                <p14:nvPr/>
              </p14:nvContentPartPr>
              <p14:xfrm>
                <a:off x="2028224" y="5471546"/>
                <a:ext cx="667800" cy="36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337D217-DF94-94FD-6285-47E183945B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10584" y="5453906"/>
                  <a:ext cx="703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D13B5A-7B75-33CE-E82C-0F3C3C598EAC}"/>
                    </a:ext>
                  </a:extLst>
                </p14:cNvPr>
                <p14:cNvContentPartPr/>
                <p14:nvPr/>
              </p14:nvContentPartPr>
              <p14:xfrm>
                <a:off x="2477864" y="5386946"/>
                <a:ext cx="239400" cy="261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D13B5A-7B75-33CE-E82C-0F3C3C598E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59864" y="5368946"/>
                  <a:ext cx="275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7EBF81-C9A6-EB1F-4882-293F3031FB1E}"/>
                    </a:ext>
                  </a:extLst>
                </p14:cNvPr>
                <p14:cNvContentPartPr/>
                <p14:nvPr/>
              </p14:nvContentPartPr>
              <p14:xfrm>
                <a:off x="2971064" y="5226746"/>
                <a:ext cx="392400" cy="390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7EBF81-C9A6-EB1F-4882-293F3031FB1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53064" y="5209106"/>
                  <a:ext cx="428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C24517-EECE-EC29-CEF5-342CCBB93D62}"/>
                    </a:ext>
                  </a:extLst>
                </p14:cNvPr>
                <p14:cNvContentPartPr/>
                <p14:nvPr/>
              </p14:nvContentPartPr>
              <p14:xfrm>
                <a:off x="3315224" y="5494946"/>
                <a:ext cx="287280" cy="130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C24517-EECE-EC29-CEF5-342CCBB93D6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97224" y="5476946"/>
                  <a:ext cx="322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BC97F1-ECC0-3977-5A84-889C12174E18}"/>
                    </a:ext>
                  </a:extLst>
                </p14:cNvPr>
                <p14:cNvContentPartPr/>
                <p14:nvPr/>
              </p14:nvContentPartPr>
              <p14:xfrm>
                <a:off x="3615824" y="5393066"/>
                <a:ext cx="81720" cy="302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BC97F1-ECC0-3977-5A84-889C12174E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98184" y="5375426"/>
                  <a:ext cx="117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9341D35-849B-EC98-BE74-CF96ACD78431}"/>
                    </a:ext>
                  </a:extLst>
                </p14:cNvPr>
                <p14:cNvContentPartPr/>
                <p14:nvPr/>
              </p14:nvContentPartPr>
              <p14:xfrm>
                <a:off x="3621584" y="5511866"/>
                <a:ext cx="122760" cy="76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9341D35-849B-EC98-BE74-CF96ACD7843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03584" y="5494226"/>
                  <a:ext cx="158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82E44D-6E08-E586-D80C-80FDAFAA1FB1}"/>
                    </a:ext>
                  </a:extLst>
                </p14:cNvPr>
                <p14:cNvContentPartPr/>
                <p14:nvPr/>
              </p14:nvContentPartPr>
              <p14:xfrm>
                <a:off x="4033064" y="5373986"/>
                <a:ext cx="137160" cy="453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82E44D-6E08-E586-D80C-80FDAFAA1F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15424" y="5356346"/>
                  <a:ext cx="172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15988B7-0DDC-66E1-8DB6-0058D9A12C96}"/>
                    </a:ext>
                  </a:extLst>
                </p14:cNvPr>
                <p14:cNvContentPartPr/>
                <p14:nvPr/>
              </p14:nvContentPartPr>
              <p14:xfrm>
                <a:off x="3965024" y="5489186"/>
                <a:ext cx="392760" cy="194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15988B7-0DDC-66E1-8DB6-0058D9A12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7384" y="5471186"/>
                  <a:ext cx="428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9D77E9-2700-B230-7929-FFC8C0C33B95}"/>
                    </a:ext>
                  </a:extLst>
                </p14:cNvPr>
                <p14:cNvContentPartPr/>
                <p14:nvPr/>
              </p14:nvContentPartPr>
              <p14:xfrm>
                <a:off x="4228184" y="5493146"/>
                <a:ext cx="225720" cy="201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9D77E9-2700-B230-7929-FFC8C0C33B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10544" y="5475146"/>
                  <a:ext cx="261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7C05CC-3853-823A-6233-B085493AC830}"/>
                    </a:ext>
                  </a:extLst>
                </p14:cNvPr>
                <p14:cNvContentPartPr/>
                <p14:nvPr/>
              </p14:nvContentPartPr>
              <p14:xfrm>
                <a:off x="4201544" y="5736146"/>
                <a:ext cx="327600" cy="41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7C05CC-3853-823A-6233-B085493AC8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83904" y="5718146"/>
                  <a:ext cx="363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C884477-5838-A9B0-8E60-98E020A78A86}"/>
                    </a:ext>
                  </a:extLst>
                </p14:cNvPr>
                <p14:cNvContentPartPr/>
                <p14:nvPr/>
              </p14:nvContentPartPr>
              <p14:xfrm>
                <a:off x="4809224" y="5625986"/>
                <a:ext cx="18000" cy="8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C884477-5838-A9B0-8E60-98E020A78A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91224" y="5607986"/>
                  <a:ext cx="53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3AF5E04-E812-B954-610F-7D5980BD1087}"/>
                    </a:ext>
                  </a:extLst>
                </p14:cNvPr>
                <p14:cNvContentPartPr/>
                <p14:nvPr/>
              </p14:nvContentPartPr>
              <p14:xfrm>
                <a:off x="1948304" y="5347346"/>
                <a:ext cx="212400" cy="251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3AF5E04-E812-B954-610F-7D5980BD108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30304" y="5329706"/>
                  <a:ext cx="248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69D805-8D7D-02DD-01BB-FA8577B864F8}"/>
                    </a:ext>
                  </a:extLst>
                </p14:cNvPr>
                <p14:cNvContentPartPr/>
                <p14:nvPr/>
              </p14:nvContentPartPr>
              <p14:xfrm>
                <a:off x="2290664" y="5541746"/>
                <a:ext cx="10080" cy="8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69D805-8D7D-02DD-01BB-FA8577B864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73024" y="5523746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405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0D8270-7D69-6709-B3E2-59D192C7E805}"/>
                  </a:ext>
                </a:extLst>
              </p14:cNvPr>
              <p14:cNvContentPartPr/>
              <p14:nvPr/>
            </p14:nvContentPartPr>
            <p14:xfrm>
              <a:off x="2912384" y="653666"/>
              <a:ext cx="465840" cy="71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0D8270-7D69-6709-B3E2-59D192C7E8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384" y="636026"/>
                <a:ext cx="5014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952322-2FE2-84ED-213A-5C321E5348FE}"/>
                  </a:ext>
                </a:extLst>
              </p14:cNvPr>
              <p14:cNvContentPartPr/>
              <p14:nvPr/>
            </p14:nvContentPartPr>
            <p14:xfrm>
              <a:off x="3308384" y="1095386"/>
              <a:ext cx="1282320" cy="21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952322-2FE2-84ED-213A-5C321E534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0384" y="1077746"/>
                <a:ext cx="1317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FDF18E-4F13-F6DF-AEA1-47077E1A422C}"/>
                  </a:ext>
                </a:extLst>
              </p14:cNvPr>
              <p14:cNvContentPartPr/>
              <p14:nvPr/>
            </p14:nvContentPartPr>
            <p14:xfrm>
              <a:off x="4573424" y="1142546"/>
              <a:ext cx="155520" cy="15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FDF18E-4F13-F6DF-AEA1-47077E1A42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5784" y="1124906"/>
                <a:ext cx="1911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CB9236-AF1B-AE33-E1DA-E5346B5DC7E9}"/>
                  </a:ext>
                </a:extLst>
              </p14:cNvPr>
              <p14:cNvContentPartPr/>
              <p14:nvPr/>
            </p14:nvContentPartPr>
            <p14:xfrm>
              <a:off x="4812104" y="1043906"/>
              <a:ext cx="195840" cy="21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CB9236-AF1B-AE33-E1DA-E5346B5DC7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4464" y="1026266"/>
                <a:ext cx="2314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DC271F-9713-C02F-E342-9E7A9E4C84C4}"/>
                  </a:ext>
                </a:extLst>
              </p14:cNvPr>
              <p14:cNvContentPartPr/>
              <p14:nvPr/>
            </p14:nvContentPartPr>
            <p14:xfrm>
              <a:off x="4670984" y="1009706"/>
              <a:ext cx="6120" cy="2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DC271F-9713-C02F-E342-9E7A9E4C84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2984" y="992066"/>
                <a:ext cx="41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9D0467-759B-8B86-45CA-8CE36EDBDCD2}"/>
                  </a:ext>
                </a:extLst>
              </p14:cNvPr>
              <p14:cNvContentPartPr/>
              <p14:nvPr/>
            </p14:nvContentPartPr>
            <p14:xfrm>
              <a:off x="4441664" y="1402466"/>
              <a:ext cx="101520" cy="515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9D0467-759B-8B86-45CA-8CE36EDBDC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24024" y="1384466"/>
                <a:ext cx="137160" cy="518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BE3A9D3-A64F-6EBB-668F-2242AD94962C}"/>
              </a:ext>
            </a:extLst>
          </p:cNvPr>
          <p:cNvGrpSpPr/>
          <p:nvPr/>
        </p:nvGrpSpPr>
        <p:grpSpPr>
          <a:xfrm>
            <a:off x="708824" y="2014466"/>
            <a:ext cx="3245760" cy="2822760"/>
            <a:chOff x="708824" y="2014466"/>
            <a:chExt cx="3245760" cy="28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AF5349-7694-80D9-3674-1E37776D739F}"/>
                    </a:ext>
                  </a:extLst>
                </p14:cNvPr>
                <p14:cNvContentPartPr/>
                <p14:nvPr/>
              </p14:nvContentPartPr>
              <p14:xfrm>
                <a:off x="708824" y="2082506"/>
                <a:ext cx="1027440" cy="2754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AF5349-7694-80D9-3674-1E37776D73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824" y="2064506"/>
                  <a:ext cx="1063080" cy="27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12458F-7495-B372-D16B-1CD3A4AF5B82}"/>
                    </a:ext>
                  </a:extLst>
                </p14:cNvPr>
                <p14:cNvContentPartPr/>
                <p14:nvPr/>
              </p14:nvContentPartPr>
              <p14:xfrm>
                <a:off x="2966384" y="2014466"/>
                <a:ext cx="988200" cy="236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12458F-7495-B372-D16B-1CD3A4AF5B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8744" y="1996466"/>
                  <a:ext cx="1023840" cy="23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64D00D-8908-0E39-62E6-D92BC3FEDFD7}"/>
                    </a:ext>
                  </a:extLst>
                </p14:cNvPr>
                <p14:cNvContentPartPr/>
                <p14:nvPr/>
              </p14:nvContentPartPr>
              <p14:xfrm>
                <a:off x="1130744" y="2450786"/>
                <a:ext cx="68400" cy="308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64D00D-8908-0E39-62E6-D92BC3FEDF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3104" y="2432786"/>
                  <a:ext cx="104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2B8BB3-9FD6-F886-7D76-C5926D13A451}"/>
                    </a:ext>
                  </a:extLst>
                </p14:cNvPr>
                <p14:cNvContentPartPr/>
                <p14:nvPr/>
              </p14:nvContentPartPr>
              <p14:xfrm>
                <a:off x="1096544" y="3134426"/>
                <a:ext cx="170640" cy="273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2B8BB3-9FD6-F886-7D76-C5926D13A4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8904" y="3116786"/>
                  <a:ext cx="206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4743D9D-99B0-FDB6-0552-9835B37EF702}"/>
                    </a:ext>
                  </a:extLst>
                </p14:cNvPr>
                <p14:cNvContentPartPr/>
                <p14:nvPr/>
              </p14:nvContentPartPr>
              <p14:xfrm>
                <a:off x="1082504" y="3664346"/>
                <a:ext cx="126000" cy="365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4743D9D-99B0-FDB6-0552-9835B37EF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4864" y="3646706"/>
                  <a:ext cx="161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A3E283-E22F-0A31-1942-0F956D33E85A}"/>
                    </a:ext>
                  </a:extLst>
                </p14:cNvPr>
                <p14:cNvContentPartPr/>
                <p14:nvPr/>
              </p14:nvContentPartPr>
              <p14:xfrm>
                <a:off x="1020224" y="4224866"/>
                <a:ext cx="222480" cy="16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A3E283-E22F-0A31-1942-0F956D33E8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2584" y="4207226"/>
                  <a:ext cx="258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AE1F73-9FB8-F3E0-C16D-B02E8D1637D4}"/>
                    </a:ext>
                  </a:extLst>
                </p14:cNvPr>
                <p14:cNvContentPartPr/>
                <p14:nvPr/>
              </p14:nvContentPartPr>
              <p14:xfrm>
                <a:off x="1214984" y="4131266"/>
                <a:ext cx="65520" cy="541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AE1F73-9FB8-F3E0-C16D-B02E8D1637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6984" y="4113626"/>
                  <a:ext cx="1011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AC2D27-EB62-09E7-EB85-4FEE751CC840}"/>
                    </a:ext>
                  </a:extLst>
                </p14:cNvPr>
                <p14:cNvContentPartPr/>
                <p14:nvPr/>
              </p14:nvContentPartPr>
              <p14:xfrm>
                <a:off x="3261224" y="2410106"/>
                <a:ext cx="186840" cy="31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AC2D27-EB62-09E7-EB85-4FEE751CC8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3584" y="2392466"/>
                  <a:ext cx="222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B79384-386C-6FAA-CC8F-A6AC9DF7430E}"/>
                    </a:ext>
                  </a:extLst>
                </p14:cNvPr>
                <p14:cNvContentPartPr/>
                <p14:nvPr/>
              </p14:nvContentPartPr>
              <p14:xfrm>
                <a:off x="3398744" y="2952626"/>
                <a:ext cx="110160" cy="334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B79384-386C-6FAA-CC8F-A6AC9DF743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0744" y="2934986"/>
                  <a:ext cx="145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A13655-7C4B-CF02-0094-BB7511DDF4AD}"/>
                    </a:ext>
                  </a:extLst>
                </p14:cNvPr>
                <p14:cNvContentPartPr/>
                <p14:nvPr/>
              </p14:nvContentPartPr>
              <p14:xfrm>
                <a:off x="3435464" y="3689186"/>
                <a:ext cx="202320" cy="212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A13655-7C4B-CF02-0094-BB7511DDF4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7464" y="3671546"/>
                  <a:ext cx="237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B9EEAA-F050-ACEA-655B-E51511B0F72D}"/>
                    </a:ext>
                  </a:extLst>
                </p14:cNvPr>
                <p14:cNvContentPartPr/>
                <p14:nvPr/>
              </p14:nvContentPartPr>
              <p14:xfrm>
                <a:off x="1457624" y="2493266"/>
                <a:ext cx="39960" cy="10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B9EEAA-F050-ACEA-655B-E51511B0F7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39984" y="2475626"/>
                  <a:ext cx="75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BBC708-C0CD-F9E5-2058-E39408788609}"/>
                    </a:ext>
                  </a:extLst>
                </p14:cNvPr>
                <p14:cNvContentPartPr/>
                <p14:nvPr/>
              </p14:nvContentPartPr>
              <p14:xfrm>
                <a:off x="1533944" y="2419106"/>
                <a:ext cx="1594800" cy="6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BBC708-C0CD-F9E5-2058-E394087886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16304" y="2401466"/>
                  <a:ext cx="1630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F70A73-4F08-3084-2CD6-51BC5CB4DDC0}"/>
                    </a:ext>
                  </a:extLst>
                </p14:cNvPr>
                <p14:cNvContentPartPr/>
                <p14:nvPr/>
              </p14:nvContentPartPr>
              <p14:xfrm>
                <a:off x="1763984" y="3120026"/>
                <a:ext cx="1514520" cy="68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F70A73-4F08-3084-2CD6-51BC5CB4DD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5984" y="3102026"/>
                  <a:ext cx="1550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C99A6D-8E01-B487-8665-D84E55EAF331}"/>
                    </a:ext>
                  </a:extLst>
                </p14:cNvPr>
                <p14:cNvContentPartPr/>
                <p14:nvPr/>
              </p14:nvContentPartPr>
              <p14:xfrm>
                <a:off x="1736264" y="3788546"/>
                <a:ext cx="1380600" cy="158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C99A6D-8E01-B487-8665-D84E55EAF3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8264" y="3770546"/>
                  <a:ext cx="1416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E01697-1169-F6FA-43D3-0250128CE198}"/>
                    </a:ext>
                  </a:extLst>
                </p14:cNvPr>
                <p14:cNvContentPartPr/>
                <p14:nvPr/>
              </p14:nvContentPartPr>
              <p14:xfrm>
                <a:off x="1986104" y="3711506"/>
                <a:ext cx="255960" cy="325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E01697-1169-F6FA-43D3-0250128CE1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8464" y="3693506"/>
                  <a:ext cx="291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B1C209-712E-F389-99A5-D6740B85B4D0}"/>
                    </a:ext>
                  </a:extLst>
                </p14:cNvPr>
                <p14:cNvContentPartPr/>
                <p14:nvPr/>
              </p14:nvContentPartPr>
              <p14:xfrm>
                <a:off x="2196344" y="3012026"/>
                <a:ext cx="235080" cy="383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B1C209-712E-F389-99A5-D6740B85B4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78344" y="2994026"/>
                  <a:ext cx="270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45EDCB-EAC3-C2B3-E21D-8C266276774B}"/>
                    </a:ext>
                  </a:extLst>
                </p14:cNvPr>
                <p14:cNvContentPartPr/>
                <p14:nvPr/>
              </p14:nvContentPartPr>
              <p14:xfrm>
                <a:off x="2086184" y="2346026"/>
                <a:ext cx="156240" cy="361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45EDCB-EAC3-C2B3-E21D-8C26627677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68184" y="2328026"/>
                  <a:ext cx="19188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DB394F-CE79-B572-D006-158642E6C4F9}"/>
              </a:ext>
            </a:extLst>
          </p:cNvPr>
          <p:cNvGrpSpPr/>
          <p:nvPr/>
        </p:nvGrpSpPr>
        <p:grpSpPr>
          <a:xfrm>
            <a:off x="2004104" y="1277186"/>
            <a:ext cx="548280" cy="557640"/>
            <a:chOff x="2004104" y="1277186"/>
            <a:chExt cx="54828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553559-7678-5DB5-3639-713E7F9497FE}"/>
                    </a:ext>
                  </a:extLst>
                </p14:cNvPr>
                <p14:cNvContentPartPr/>
                <p14:nvPr/>
              </p14:nvContentPartPr>
              <p14:xfrm>
                <a:off x="2285624" y="1480226"/>
                <a:ext cx="49320" cy="247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553559-7678-5DB5-3639-713E7F9497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7984" y="1462586"/>
                  <a:ext cx="84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F691DC-7DD7-2C65-C31E-D02CAF8F8ACC}"/>
                    </a:ext>
                  </a:extLst>
                </p14:cNvPr>
                <p14:cNvContentPartPr/>
                <p14:nvPr/>
              </p14:nvContentPartPr>
              <p14:xfrm>
                <a:off x="2004104" y="1277186"/>
                <a:ext cx="548280" cy="557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F691DC-7DD7-2C65-C31E-D02CAF8F8A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86464" y="1259546"/>
                  <a:ext cx="58392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8098D5A-AF6C-EC9E-D763-3A2F39105A47}"/>
              </a:ext>
            </a:extLst>
          </p:cNvPr>
          <p:cNvGrpSpPr/>
          <p:nvPr/>
        </p:nvGrpSpPr>
        <p:grpSpPr>
          <a:xfrm>
            <a:off x="5297024" y="1034546"/>
            <a:ext cx="3596760" cy="3335040"/>
            <a:chOff x="5297024" y="1034546"/>
            <a:chExt cx="3596760" cy="33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E7F0A6-80C0-D2D6-6052-8CE47F94DD32}"/>
                    </a:ext>
                  </a:extLst>
                </p14:cNvPr>
                <p14:cNvContentPartPr/>
                <p14:nvPr/>
              </p14:nvContentPartPr>
              <p14:xfrm>
                <a:off x="5297024" y="1640786"/>
                <a:ext cx="1017360" cy="272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E7F0A6-80C0-D2D6-6052-8CE47F94DD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79024" y="1622786"/>
                  <a:ext cx="1053000" cy="27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FCD582-A722-5366-45F0-9529BFC0615B}"/>
                    </a:ext>
                  </a:extLst>
                </p14:cNvPr>
                <p14:cNvContentPartPr/>
                <p14:nvPr/>
              </p14:nvContentPartPr>
              <p14:xfrm>
                <a:off x="5448224" y="1634306"/>
                <a:ext cx="222840" cy="47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FCD582-A722-5366-45F0-9529BFC061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30584" y="1616666"/>
                  <a:ext cx="2584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8C828E-B784-3E16-BE46-F20BDB47AE11}"/>
                    </a:ext>
                  </a:extLst>
                </p14:cNvPr>
                <p14:cNvContentPartPr/>
                <p14:nvPr/>
              </p14:nvContentPartPr>
              <p14:xfrm>
                <a:off x="5792384" y="2023466"/>
                <a:ext cx="22680" cy="28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8C828E-B784-3E16-BE46-F20BDB47AE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4384" y="2005826"/>
                  <a:ext cx="58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D00537-39E7-61FC-F909-228F46428609}"/>
                    </a:ext>
                  </a:extLst>
                </p14:cNvPr>
                <p14:cNvContentPartPr/>
                <p14:nvPr/>
              </p14:nvContentPartPr>
              <p14:xfrm>
                <a:off x="5659184" y="2543666"/>
                <a:ext cx="142920" cy="30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D00537-39E7-61FC-F909-228F464286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1544" y="2526026"/>
                  <a:ext cx="178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4266B7-663E-0B12-CC7F-0229C730BFAA}"/>
                    </a:ext>
                  </a:extLst>
                </p14:cNvPr>
                <p14:cNvContentPartPr/>
                <p14:nvPr/>
              </p14:nvContentPartPr>
              <p14:xfrm>
                <a:off x="5634344" y="3108506"/>
                <a:ext cx="183600" cy="320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4266B7-663E-0B12-CC7F-0229C730BF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6704" y="3090866"/>
                  <a:ext cx="219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CD728B-B6D2-9D98-1A94-A6DA71AC76E7}"/>
                    </a:ext>
                  </a:extLst>
                </p14:cNvPr>
                <p14:cNvContentPartPr/>
                <p14:nvPr/>
              </p14:nvContentPartPr>
              <p14:xfrm>
                <a:off x="5650184" y="3687026"/>
                <a:ext cx="199080" cy="244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CD728B-B6D2-9D98-1A94-A6DA71AC76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2544" y="3669386"/>
                  <a:ext cx="234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9BD28F-939E-EB67-234D-731E6C89A01B}"/>
                    </a:ext>
                  </a:extLst>
                </p14:cNvPr>
                <p14:cNvContentPartPr/>
                <p14:nvPr/>
              </p14:nvContentPartPr>
              <p14:xfrm>
                <a:off x="5767904" y="3778106"/>
                <a:ext cx="28440" cy="274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9BD28F-939E-EB67-234D-731E6C89A0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50264" y="3760106"/>
                  <a:ext cx="640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001986-C4DD-98A9-1FB4-6E5BDAE69390}"/>
                    </a:ext>
                  </a:extLst>
                </p14:cNvPr>
                <p14:cNvContentPartPr/>
                <p14:nvPr/>
              </p14:nvContentPartPr>
              <p14:xfrm>
                <a:off x="7776704" y="1844186"/>
                <a:ext cx="1117080" cy="245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001986-C4DD-98A9-1FB4-6E5BDAE693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58704" y="1826186"/>
                  <a:ext cx="1152720" cy="24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185EA6-B26E-F967-C562-FE3F901482DD}"/>
                    </a:ext>
                  </a:extLst>
                </p14:cNvPr>
                <p14:cNvContentPartPr/>
                <p14:nvPr/>
              </p14:nvContentPartPr>
              <p14:xfrm>
                <a:off x="8108984" y="2210666"/>
                <a:ext cx="296640" cy="318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185EA6-B26E-F967-C562-FE3F901482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91344" y="2193026"/>
                  <a:ext cx="332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AF60F9-95B0-1B83-E0B4-1FE7563077B9}"/>
                    </a:ext>
                  </a:extLst>
                </p14:cNvPr>
                <p14:cNvContentPartPr/>
                <p14:nvPr/>
              </p14:nvContentPartPr>
              <p14:xfrm>
                <a:off x="8244704" y="2781626"/>
                <a:ext cx="138960" cy="353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AF60F9-95B0-1B83-E0B4-1FE7563077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26704" y="2763986"/>
                  <a:ext cx="17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609EFA-806D-B78F-765D-47C1381B50EE}"/>
                    </a:ext>
                  </a:extLst>
                </p14:cNvPr>
                <p14:cNvContentPartPr/>
                <p14:nvPr/>
              </p14:nvContentPartPr>
              <p14:xfrm>
                <a:off x="8124824" y="3535826"/>
                <a:ext cx="190080" cy="229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609EFA-806D-B78F-765D-47C1381B50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06824" y="3517826"/>
                  <a:ext cx="225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EA46A35-3098-5B3F-8628-26DC6A42BF3E}"/>
                    </a:ext>
                  </a:extLst>
                </p14:cNvPr>
                <p14:cNvContentPartPr/>
                <p14:nvPr/>
              </p14:nvContentPartPr>
              <p14:xfrm>
                <a:off x="5810024" y="2141546"/>
                <a:ext cx="2348280" cy="70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EA46A35-3098-5B3F-8628-26DC6A42BF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92024" y="2123906"/>
                  <a:ext cx="23839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7F73CD-BEA5-8CEB-5C79-58CFF49499FF}"/>
                    </a:ext>
                  </a:extLst>
                </p14:cNvPr>
                <p14:cNvContentPartPr/>
                <p14:nvPr/>
              </p14:nvContentPartPr>
              <p14:xfrm>
                <a:off x="6301784" y="3007706"/>
                <a:ext cx="1763640" cy="250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7F73CD-BEA5-8CEB-5C79-58CFF49499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83784" y="2990066"/>
                  <a:ext cx="1799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54C8D4-0D7B-36B8-7C77-C8B5C1929C15}"/>
                    </a:ext>
                  </a:extLst>
                </p14:cNvPr>
                <p14:cNvContentPartPr/>
                <p14:nvPr/>
              </p14:nvContentPartPr>
              <p14:xfrm>
                <a:off x="6206024" y="2369066"/>
                <a:ext cx="1962000" cy="1440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54C8D4-0D7B-36B8-7C77-C8B5C1929C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8024" y="2351066"/>
                  <a:ext cx="19976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532DDE-5635-9291-C401-FC62310A2E29}"/>
                    </a:ext>
                  </a:extLst>
                </p14:cNvPr>
                <p14:cNvContentPartPr/>
                <p14:nvPr/>
              </p14:nvContentPartPr>
              <p14:xfrm>
                <a:off x="6726224" y="2140106"/>
                <a:ext cx="168480" cy="268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532DDE-5635-9291-C401-FC62310A2E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08224" y="2122106"/>
                  <a:ext cx="204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705B28-678E-AF9D-8F55-4803DA437BC8}"/>
                    </a:ext>
                  </a:extLst>
                </p14:cNvPr>
                <p14:cNvContentPartPr/>
                <p14:nvPr/>
              </p14:nvContentPartPr>
              <p14:xfrm>
                <a:off x="6914864" y="2453306"/>
                <a:ext cx="91080" cy="18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705B28-678E-AF9D-8F55-4803DA437B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6864" y="2435666"/>
                  <a:ext cx="126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8E4BB9B-0297-6A9B-6256-E0309CEEDFA7}"/>
                    </a:ext>
                  </a:extLst>
                </p14:cNvPr>
                <p14:cNvContentPartPr/>
                <p14:nvPr/>
              </p14:nvContentPartPr>
              <p14:xfrm>
                <a:off x="7305104" y="2837786"/>
                <a:ext cx="115560" cy="178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8E4BB9B-0297-6A9B-6256-E0309CEEDF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7464" y="2820146"/>
                  <a:ext cx="15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27000D-A9C5-DB28-5B91-711C037CD0E5}"/>
                    </a:ext>
                  </a:extLst>
                </p14:cNvPr>
                <p14:cNvContentPartPr/>
                <p14:nvPr/>
              </p14:nvContentPartPr>
              <p14:xfrm>
                <a:off x="7445504" y="3027506"/>
                <a:ext cx="84960" cy="153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27000D-A9C5-DB28-5B91-711C037CD0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27504" y="3009506"/>
                  <a:ext cx="120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0957B4-28D7-0775-47B0-7911D37FCC0F}"/>
                    </a:ext>
                  </a:extLst>
                </p14:cNvPr>
                <p14:cNvContentPartPr/>
                <p14:nvPr/>
              </p14:nvContentPartPr>
              <p14:xfrm>
                <a:off x="6974264" y="1273586"/>
                <a:ext cx="290520" cy="27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0957B4-28D7-0775-47B0-7911D37FCC0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6624" y="1255586"/>
                  <a:ext cx="326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095BA6-5D03-CE9B-C5BE-A7293E406A28}"/>
                    </a:ext>
                  </a:extLst>
                </p14:cNvPr>
                <p14:cNvContentPartPr/>
                <p14:nvPr/>
              </p14:nvContentPartPr>
              <p14:xfrm>
                <a:off x="6706424" y="1034546"/>
                <a:ext cx="957960" cy="691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095BA6-5D03-CE9B-C5BE-A7293E406A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88784" y="1016906"/>
                  <a:ext cx="993600" cy="72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A21C43D-CE53-AEAF-356C-FD85D70384D3}"/>
                  </a:ext>
                </a:extLst>
              </p14:cNvPr>
              <p14:cNvContentPartPr/>
              <p14:nvPr/>
            </p14:nvContentPartPr>
            <p14:xfrm>
              <a:off x="6915224" y="1039586"/>
              <a:ext cx="330120" cy="201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A21C43D-CE53-AEAF-356C-FD85D70384D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97584" y="1021946"/>
                <a:ext cx="36576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A78A3A-322A-3BF3-BD2B-2681C754C748}"/>
              </a:ext>
            </a:extLst>
          </p:cNvPr>
          <p:cNvGrpSpPr/>
          <p:nvPr/>
        </p:nvGrpSpPr>
        <p:grpSpPr>
          <a:xfrm>
            <a:off x="5354264" y="4458866"/>
            <a:ext cx="3686400" cy="1005840"/>
            <a:chOff x="5354264" y="4458866"/>
            <a:chExt cx="3686400" cy="10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B432FD-ED12-D066-56CB-D37880A0638E}"/>
                    </a:ext>
                  </a:extLst>
                </p14:cNvPr>
                <p14:cNvContentPartPr/>
                <p14:nvPr/>
              </p14:nvContentPartPr>
              <p14:xfrm>
                <a:off x="5690144" y="4529066"/>
                <a:ext cx="406440" cy="270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B432FD-ED12-D066-56CB-D37880A063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2504" y="4511066"/>
                  <a:ext cx="442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36B815-0F65-82D5-C8C3-464F08F39479}"/>
                    </a:ext>
                  </a:extLst>
                </p14:cNvPr>
                <p14:cNvContentPartPr/>
                <p14:nvPr/>
              </p14:nvContentPartPr>
              <p14:xfrm>
                <a:off x="6123944" y="4632746"/>
                <a:ext cx="149040" cy="147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36B815-0F65-82D5-C8C3-464F08F394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5944" y="4615106"/>
                  <a:ext cx="184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8CCA5-8943-70FA-BAE2-6254769A5B02}"/>
                    </a:ext>
                  </a:extLst>
                </p14:cNvPr>
                <p14:cNvContentPartPr/>
                <p14:nvPr/>
              </p14:nvContentPartPr>
              <p14:xfrm>
                <a:off x="6306464" y="4661906"/>
                <a:ext cx="158400" cy="12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8CCA5-8943-70FA-BAE2-6254769A5B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88464" y="4643906"/>
                  <a:ext cx="194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113BA4-A341-E2D6-3F47-BC76B9C799DC}"/>
                    </a:ext>
                  </a:extLst>
                </p14:cNvPr>
                <p14:cNvContentPartPr/>
                <p14:nvPr/>
              </p14:nvContentPartPr>
              <p14:xfrm>
                <a:off x="6449024" y="4661546"/>
                <a:ext cx="203760" cy="343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113BA4-A341-E2D6-3F47-BC76B9C799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31384" y="4643546"/>
                  <a:ext cx="239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ACD8B-9845-0B32-86D9-7676F1BA14B6}"/>
                    </a:ext>
                  </a:extLst>
                </p14:cNvPr>
                <p14:cNvContentPartPr/>
                <p14:nvPr/>
              </p14:nvContentPartPr>
              <p14:xfrm>
                <a:off x="6905144" y="4463546"/>
                <a:ext cx="43560" cy="382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ACD8B-9845-0B32-86D9-7676F1BA14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7144" y="4445546"/>
                  <a:ext cx="79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7E43A9-34A6-C7DE-AB30-8C5B891D16E0}"/>
                    </a:ext>
                  </a:extLst>
                </p14:cNvPr>
                <p14:cNvContentPartPr/>
                <p14:nvPr/>
              </p14:nvContentPartPr>
              <p14:xfrm>
                <a:off x="6893984" y="4612946"/>
                <a:ext cx="213840" cy="128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7E43A9-34A6-C7DE-AB30-8C5B891D16E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6344" y="4595306"/>
                  <a:ext cx="249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5F9597-21C5-E64F-A6B7-79A53D3B5B6E}"/>
                    </a:ext>
                  </a:extLst>
                </p14:cNvPr>
                <p14:cNvContentPartPr/>
                <p14:nvPr/>
              </p14:nvContentPartPr>
              <p14:xfrm>
                <a:off x="7407704" y="4534106"/>
                <a:ext cx="148680" cy="241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5F9597-21C5-E64F-A6B7-79A53D3B5B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0064" y="4516106"/>
                  <a:ext cx="184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E3CFD3-26BC-2113-A170-B7D43B655F29}"/>
                    </a:ext>
                  </a:extLst>
                </p14:cNvPr>
                <p14:cNvContentPartPr/>
                <p14:nvPr/>
              </p14:nvContentPartPr>
              <p14:xfrm>
                <a:off x="7540184" y="4668026"/>
                <a:ext cx="262800" cy="180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E3CFD3-26BC-2113-A170-B7D43B655F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22184" y="4650386"/>
                  <a:ext cx="298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07638B-F3B8-534C-C66F-8AE270D43AB8}"/>
                    </a:ext>
                  </a:extLst>
                </p14:cNvPr>
                <p14:cNvContentPartPr/>
                <p14:nvPr/>
              </p14:nvContentPartPr>
              <p14:xfrm>
                <a:off x="7818464" y="4665866"/>
                <a:ext cx="387360" cy="208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07638B-F3B8-534C-C66F-8AE270D43A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00824" y="4648226"/>
                  <a:ext cx="423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D73D16-7FC4-439F-12C8-D6D9658EDAB0}"/>
                    </a:ext>
                  </a:extLst>
                </p14:cNvPr>
                <p14:cNvContentPartPr/>
                <p14:nvPr/>
              </p14:nvContentPartPr>
              <p14:xfrm>
                <a:off x="8422544" y="4716626"/>
                <a:ext cx="15840" cy="5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D73D16-7FC4-439F-12C8-D6D9658EDAB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04544" y="4698626"/>
                  <a:ext cx="51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F346A23-3946-43F5-07DC-41A01AD0BBB9}"/>
                    </a:ext>
                  </a:extLst>
                </p14:cNvPr>
                <p14:cNvContentPartPr/>
                <p14:nvPr/>
              </p14:nvContentPartPr>
              <p14:xfrm>
                <a:off x="6861584" y="4614026"/>
                <a:ext cx="157680" cy="2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F346A23-3946-43F5-07DC-41A01AD0BB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43584" y="4596386"/>
                  <a:ext cx="193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69ACBE-6C4D-CFA3-747A-D7D81516C5CA}"/>
                    </a:ext>
                  </a:extLst>
                </p14:cNvPr>
                <p14:cNvContentPartPr/>
                <p14:nvPr/>
              </p14:nvContentPartPr>
              <p14:xfrm>
                <a:off x="7058144" y="4573706"/>
                <a:ext cx="136800" cy="190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69ACBE-6C4D-CFA3-747A-D7D81516C5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40144" y="4555706"/>
                  <a:ext cx="172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B9836E-591E-3789-D906-FB805792F198}"/>
                    </a:ext>
                  </a:extLst>
                </p14:cNvPr>
                <p14:cNvContentPartPr/>
                <p14:nvPr/>
              </p14:nvContentPartPr>
              <p14:xfrm>
                <a:off x="5741984" y="5055026"/>
                <a:ext cx="87840" cy="346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B9836E-591E-3789-D906-FB805792F1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23984" y="5037026"/>
                  <a:ext cx="123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BE654F-0B13-710C-1D68-C4FFACFD929E}"/>
                    </a:ext>
                  </a:extLst>
                </p14:cNvPr>
                <p14:cNvContentPartPr/>
                <p14:nvPr/>
              </p14:nvContentPartPr>
              <p14:xfrm>
                <a:off x="5898944" y="5227826"/>
                <a:ext cx="216720" cy="162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BE654F-0B13-710C-1D68-C4FFACFD92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80944" y="5210186"/>
                  <a:ext cx="252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5A3291-36F5-59C7-815D-4B9A41ADE4DF}"/>
                    </a:ext>
                  </a:extLst>
                </p14:cNvPr>
                <p14:cNvContentPartPr/>
                <p14:nvPr/>
              </p14:nvContentPartPr>
              <p14:xfrm>
                <a:off x="6151304" y="5105066"/>
                <a:ext cx="54360" cy="296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5A3291-36F5-59C7-815D-4B9A41ADE4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3664" y="5087426"/>
                  <a:ext cx="90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1D8249-D818-053D-92CD-E1DEA1A284C1}"/>
                    </a:ext>
                  </a:extLst>
                </p14:cNvPr>
                <p14:cNvContentPartPr/>
                <p14:nvPr/>
              </p14:nvContentPartPr>
              <p14:xfrm>
                <a:off x="6131864" y="5228546"/>
                <a:ext cx="176040" cy="22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1D8249-D818-053D-92CD-E1DEA1A284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13864" y="5210546"/>
                  <a:ext cx="211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49126C-7EAF-E3FA-91AA-24AE453BFD8E}"/>
                    </a:ext>
                  </a:extLst>
                </p14:cNvPr>
                <p14:cNvContentPartPr/>
                <p14:nvPr/>
              </p14:nvContentPartPr>
              <p14:xfrm>
                <a:off x="6292424" y="5219906"/>
                <a:ext cx="88560" cy="13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49126C-7EAF-E3FA-91AA-24AE453BFD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74424" y="5201906"/>
                  <a:ext cx="124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B77F09-F134-F81D-EF8B-F5CFDE7A337C}"/>
                    </a:ext>
                  </a:extLst>
                </p14:cNvPr>
                <p14:cNvContentPartPr/>
                <p14:nvPr/>
              </p14:nvContentPartPr>
              <p14:xfrm>
                <a:off x="6757544" y="5056106"/>
                <a:ext cx="112680" cy="408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B77F09-F134-F81D-EF8B-F5CFDE7A33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39544" y="5038466"/>
                  <a:ext cx="148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91C2923-EF83-59DF-03E5-B3F6B978DF66}"/>
                    </a:ext>
                  </a:extLst>
                </p14:cNvPr>
                <p14:cNvContentPartPr/>
                <p14:nvPr/>
              </p14:nvContentPartPr>
              <p14:xfrm>
                <a:off x="6614984" y="5197226"/>
                <a:ext cx="351000" cy="126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91C2923-EF83-59DF-03E5-B3F6B978DF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97344" y="5179226"/>
                  <a:ext cx="38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1084658-F2F1-1C4B-E7A9-334CAB72E6EC}"/>
                    </a:ext>
                  </a:extLst>
                </p14:cNvPr>
                <p14:cNvContentPartPr/>
                <p14:nvPr/>
              </p14:nvContentPartPr>
              <p14:xfrm>
                <a:off x="7017104" y="5201906"/>
                <a:ext cx="167040" cy="114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1084658-F2F1-1C4B-E7A9-334CAB72E6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99464" y="5184266"/>
                  <a:ext cx="202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13D2A6-9EA2-B53F-4D9B-D71F461B4CA2}"/>
                    </a:ext>
                  </a:extLst>
                </p14:cNvPr>
                <p14:cNvContentPartPr/>
                <p14:nvPr/>
              </p14:nvContentPartPr>
              <p14:xfrm>
                <a:off x="7177304" y="5062946"/>
                <a:ext cx="155880" cy="250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13D2A6-9EA2-B53F-4D9B-D71F461B4C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9304" y="5045306"/>
                  <a:ext cx="191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AFA69F-3A3B-4453-476E-D14E61E248A0}"/>
                    </a:ext>
                  </a:extLst>
                </p14:cNvPr>
                <p14:cNvContentPartPr/>
                <p14:nvPr/>
              </p14:nvContentPartPr>
              <p14:xfrm>
                <a:off x="7329584" y="5134226"/>
                <a:ext cx="652680" cy="145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AFA69F-3A3B-4453-476E-D14E61E248A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11584" y="5116226"/>
                  <a:ext cx="688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2C4C82-0237-BD8F-972E-21A3726911F6}"/>
                    </a:ext>
                  </a:extLst>
                </p14:cNvPr>
                <p14:cNvContentPartPr/>
                <p14:nvPr/>
              </p14:nvContentPartPr>
              <p14:xfrm>
                <a:off x="7631624" y="5081306"/>
                <a:ext cx="1800" cy="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2C4C82-0237-BD8F-972E-21A3726911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13624" y="5063306"/>
                  <a:ext cx="37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797EB8-1F79-6B56-F641-BA7F8F7B325D}"/>
                    </a:ext>
                  </a:extLst>
                </p14:cNvPr>
                <p14:cNvContentPartPr/>
                <p14:nvPr/>
              </p14:nvContentPartPr>
              <p14:xfrm>
                <a:off x="5354264" y="4768466"/>
                <a:ext cx="148320" cy="5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797EB8-1F79-6B56-F641-BA7F8F7B32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36264" y="4750826"/>
                  <a:ext cx="183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A82B52-6967-DD4B-C343-B62A52E0E04D}"/>
                    </a:ext>
                  </a:extLst>
                </p14:cNvPr>
                <p14:cNvContentPartPr/>
                <p14:nvPr/>
              </p14:nvContentPartPr>
              <p14:xfrm>
                <a:off x="5376944" y="5276066"/>
                <a:ext cx="275760" cy="13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A82B52-6967-DD4B-C343-B62A52E0E0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59304" y="5258426"/>
                  <a:ext cx="311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4573B0-AAE0-868F-5F44-F23D98CFAFE3}"/>
                    </a:ext>
                  </a:extLst>
                </p14:cNvPr>
                <p14:cNvContentPartPr/>
                <p14:nvPr/>
              </p14:nvContentPartPr>
              <p14:xfrm>
                <a:off x="8437664" y="4458866"/>
                <a:ext cx="378360" cy="278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4573B0-AAE0-868F-5F44-F23D98CFAF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19664" y="4440866"/>
                  <a:ext cx="41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E3DB9B-D6FD-5C4F-0CB6-172AC4A27124}"/>
                    </a:ext>
                  </a:extLst>
                </p14:cNvPr>
                <p14:cNvContentPartPr/>
                <p14:nvPr/>
              </p14:nvContentPartPr>
              <p14:xfrm>
                <a:off x="8531264" y="4741106"/>
                <a:ext cx="509400" cy="341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E3DB9B-D6FD-5C4F-0CB6-172AC4A271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13624" y="4723106"/>
                  <a:ext cx="545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5D685D3-4988-8C8A-2B00-60D775888CC8}"/>
                    </a:ext>
                  </a:extLst>
                </p14:cNvPr>
                <p14:cNvContentPartPr/>
                <p14:nvPr/>
              </p14:nvContentPartPr>
              <p14:xfrm>
                <a:off x="6286664" y="5195066"/>
                <a:ext cx="134640" cy="198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5D685D3-4988-8C8A-2B00-60D775888C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69024" y="5177426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9B4E934-F435-EA40-1928-40A50CA9A59C}"/>
                  </a:ext>
                </a:extLst>
              </p14:cNvPr>
              <p14:cNvContentPartPr/>
              <p14:nvPr/>
            </p14:nvContentPartPr>
            <p14:xfrm>
              <a:off x="8085584" y="865706"/>
              <a:ext cx="794160" cy="5018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9B4E934-F435-EA40-1928-40A50CA9A59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67584" y="848066"/>
                <a:ext cx="8298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E722DC-6E0A-2603-3686-40097B4465AC}"/>
                  </a:ext>
                </a:extLst>
              </p14:cNvPr>
              <p14:cNvContentPartPr/>
              <p14:nvPr/>
            </p14:nvContentPartPr>
            <p14:xfrm>
              <a:off x="547904" y="5265266"/>
              <a:ext cx="169200" cy="230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E722DC-6E0A-2603-3686-40097B4465A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9904" y="5247266"/>
                <a:ext cx="2048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C19E885-B3CD-BBC9-8447-701CB4191CEF}"/>
                  </a:ext>
                </a:extLst>
              </p14:cNvPr>
              <p14:cNvContentPartPr/>
              <p14:nvPr/>
            </p14:nvContentPartPr>
            <p14:xfrm>
              <a:off x="724664" y="5218106"/>
              <a:ext cx="26640" cy="362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C19E885-B3CD-BBC9-8447-701CB4191C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024" y="5200106"/>
                <a:ext cx="622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34AC9B6-11AB-3E79-478A-F0440F7C1656}"/>
                  </a:ext>
                </a:extLst>
              </p14:cNvPr>
              <p14:cNvContentPartPr/>
              <p14:nvPr/>
            </p14:nvContentPartPr>
            <p14:xfrm>
              <a:off x="807104" y="5354906"/>
              <a:ext cx="55080" cy="156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34AC9B6-11AB-3E79-478A-F0440F7C165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89464" y="5336906"/>
                <a:ext cx="907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76FEAA2-80C7-C241-3C4E-53773E834FF7}"/>
                  </a:ext>
                </a:extLst>
              </p14:cNvPr>
              <p14:cNvContentPartPr/>
              <p14:nvPr/>
            </p14:nvContentPartPr>
            <p14:xfrm>
              <a:off x="917264" y="5276066"/>
              <a:ext cx="43920" cy="260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76FEAA2-80C7-C241-3C4E-53773E834FF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99624" y="5258066"/>
                <a:ext cx="79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F626816-ABC9-FA02-A33E-EFB3DDD068AD}"/>
                  </a:ext>
                </a:extLst>
              </p14:cNvPr>
              <p14:cNvContentPartPr/>
              <p14:nvPr/>
            </p14:nvContentPartPr>
            <p14:xfrm>
              <a:off x="858584" y="5426906"/>
              <a:ext cx="123120" cy="12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F626816-ABC9-FA02-A33E-EFB3DDD068A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40584" y="5408906"/>
                <a:ext cx="158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99CAC2D-E654-0C0C-9B12-CC52B1CF3EC8}"/>
                  </a:ext>
                </a:extLst>
              </p14:cNvPr>
              <p14:cNvContentPartPr/>
              <p14:nvPr/>
            </p14:nvContentPartPr>
            <p14:xfrm>
              <a:off x="1204904" y="5359226"/>
              <a:ext cx="124200" cy="138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99CAC2D-E654-0C0C-9B12-CC52B1CF3EC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86904" y="5341586"/>
                <a:ext cx="1598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9B63508-61A1-5F69-197F-1D335034E0AD}"/>
                  </a:ext>
                </a:extLst>
              </p14:cNvPr>
              <p14:cNvContentPartPr/>
              <p14:nvPr/>
            </p14:nvContentPartPr>
            <p14:xfrm>
              <a:off x="1601984" y="5209466"/>
              <a:ext cx="83520" cy="383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9B63508-61A1-5F69-197F-1D335034E0A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83984" y="5191466"/>
                <a:ext cx="119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FE9F801-16B6-9472-363E-8827638E1C1F}"/>
                  </a:ext>
                </a:extLst>
              </p14:cNvPr>
              <p14:cNvContentPartPr/>
              <p14:nvPr/>
            </p14:nvContentPartPr>
            <p14:xfrm>
              <a:off x="1556624" y="5329346"/>
              <a:ext cx="299160" cy="119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FE9F801-16B6-9472-363E-8827638E1C1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538624" y="5311706"/>
                <a:ext cx="334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7CD2FED-85FB-B626-8E22-B1A8FD66EC2D}"/>
                  </a:ext>
                </a:extLst>
              </p14:cNvPr>
              <p14:cNvContentPartPr/>
              <p14:nvPr/>
            </p14:nvContentPartPr>
            <p14:xfrm>
              <a:off x="1913024" y="5325386"/>
              <a:ext cx="137160" cy="120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7CD2FED-85FB-B626-8E22-B1A8FD66EC2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95024" y="5307746"/>
                <a:ext cx="172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1A5331-B5EC-F17A-BD0F-FB590232E3DB}"/>
                  </a:ext>
                </a:extLst>
              </p14:cNvPr>
              <p14:cNvContentPartPr/>
              <p14:nvPr/>
            </p14:nvContentPartPr>
            <p14:xfrm>
              <a:off x="2124344" y="5165546"/>
              <a:ext cx="270000" cy="265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1A5331-B5EC-F17A-BD0F-FB590232E3D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06344" y="5147906"/>
                <a:ext cx="305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2599A98-7698-2C88-312F-55F9D1735661}"/>
                  </a:ext>
                </a:extLst>
              </p14:cNvPr>
              <p14:cNvContentPartPr/>
              <p14:nvPr/>
            </p14:nvContentPartPr>
            <p14:xfrm>
              <a:off x="2338184" y="5262746"/>
              <a:ext cx="154800" cy="137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2599A98-7698-2C88-312F-55F9D173566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20184" y="5244746"/>
                <a:ext cx="190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256C8E7-621C-3475-5CA3-BBA727A7862B}"/>
                  </a:ext>
                </a:extLst>
              </p14:cNvPr>
              <p14:cNvContentPartPr/>
              <p14:nvPr/>
            </p14:nvContentPartPr>
            <p14:xfrm>
              <a:off x="2589464" y="5250146"/>
              <a:ext cx="391320" cy="124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256C8E7-621C-3475-5CA3-BBA727A7862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71464" y="5232506"/>
                <a:ext cx="426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A7085EF-872F-8FAF-EF87-9937A3F7AFF1}"/>
                  </a:ext>
                </a:extLst>
              </p14:cNvPr>
              <p14:cNvContentPartPr/>
              <p14:nvPr/>
            </p14:nvContentPartPr>
            <p14:xfrm>
              <a:off x="2759384" y="5162306"/>
              <a:ext cx="31680" cy="27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A7085EF-872F-8FAF-EF87-9937A3F7AFF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41744" y="5144666"/>
                <a:ext cx="67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0888D1B-B9ED-2639-61C6-3B9B88BFDC23}"/>
                  </a:ext>
                </a:extLst>
              </p14:cNvPr>
              <p14:cNvContentPartPr/>
              <p14:nvPr/>
            </p14:nvContentPartPr>
            <p14:xfrm>
              <a:off x="3331424" y="4905266"/>
              <a:ext cx="275760" cy="413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0888D1B-B9ED-2639-61C6-3B9B88BFDC2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313784" y="4887266"/>
                <a:ext cx="31140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333D51C-906E-6544-84AF-A1B11BCDA013}"/>
                  </a:ext>
                </a:extLst>
              </p14:cNvPr>
              <p14:cNvContentPartPr/>
              <p14:nvPr/>
            </p14:nvContentPartPr>
            <p14:xfrm>
              <a:off x="3629864" y="5123426"/>
              <a:ext cx="472320" cy="1638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333D51C-906E-6544-84AF-A1B11BCDA01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12224" y="5105786"/>
                <a:ext cx="507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99AE228-4558-FD87-1C81-B2C9DEE3CCB1}"/>
                  </a:ext>
                </a:extLst>
              </p14:cNvPr>
              <p14:cNvContentPartPr/>
              <p14:nvPr/>
            </p14:nvContentPartPr>
            <p14:xfrm>
              <a:off x="4169504" y="5108666"/>
              <a:ext cx="274320" cy="1645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99AE228-4558-FD87-1C81-B2C9DEE3CC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151504" y="5091026"/>
                <a:ext cx="3099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2C4460-CD8A-4460-F6C5-0B121A25C482}"/>
                  </a:ext>
                </a:extLst>
              </p14:cNvPr>
              <p14:cNvContentPartPr/>
              <p14:nvPr/>
            </p14:nvContentPartPr>
            <p14:xfrm>
              <a:off x="4411424" y="5118026"/>
              <a:ext cx="16920" cy="54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2C4460-CD8A-4460-F6C5-0B121A25C48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93784" y="5100386"/>
                <a:ext cx="525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3129363-3E06-0EAB-CB8E-3701E121A89C}"/>
                  </a:ext>
                </a:extLst>
              </p14:cNvPr>
              <p14:cNvContentPartPr/>
              <p14:nvPr/>
            </p14:nvContentPartPr>
            <p14:xfrm>
              <a:off x="853904" y="4073666"/>
              <a:ext cx="576720" cy="563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3129363-3E06-0EAB-CB8E-3701E121A89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35904" y="4055666"/>
                <a:ext cx="61236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7CFD52A-FFB1-9645-52E2-5B4A54D54480}"/>
                  </a:ext>
                </a:extLst>
              </p14:cNvPr>
              <p14:cNvContentPartPr/>
              <p14:nvPr/>
            </p14:nvContentPartPr>
            <p14:xfrm>
              <a:off x="201584" y="5667386"/>
              <a:ext cx="105840" cy="2368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7CFD52A-FFB1-9645-52E2-5B4A54D5448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83944" y="5649746"/>
                <a:ext cx="1414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E6170B-6AE8-C0DD-BA06-0DC8793C82E2}"/>
                  </a:ext>
                </a:extLst>
              </p14:cNvPr>
              <p14:cNvContentPartPr/>
              <p14:nvPr/>
            </p14:nvContentPartPr>
            <p14:xfrm>
              <a:off x="318224" y="5663426"/>
              <a:ext cx="51120" cy="277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E6170B-6AE8-C0DD-BA06-0DC8793C82E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00224" y="5645426"/>
                <a:ext cx="867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4B98C1C-0F74-2928-C7FA-61CCB0E54DF7}"/>
                  </a:ext>
                </a:extLst>
              </p14:cNvPr>
              <p14:cNvContentPartPr/>
              <p14:nvPr/>
            </p14:nvContentPartPr>
            <p14:xfrm>
              <a:off x="197984" y="5683586"/>
              <a:ext cx="312840" cy="267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4B98C1C-0F74-2928-C7FA-61CCB0E54DF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79984" y="5665946"/>
                <a:ext cx="3484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A1E2A95-B2AE-9199-3D5B-2B947BD770E6}"/>
                  </a:ext>
                </a:extLst>
              </p14:cNvPr>
              <p14:cNvContentPartPr/>
              <p14:nvPr/>
            </p14:nvContentPartPr>
            <p14:xfrm>
              <a:off x="592544" y="5648666"/>
              <a:ext cx="53280" cy="308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A1E2A95-B2AE-9199-3D5B-2B947BD770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4904" y="5631026"/>
                <a:ext cx="889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0618CDA-DF6B-BE8B-B0C8-2330CD3A0A74}"/>
                  </a:ext>
                </a:extLst>
              </p14:cNvPr>
              <p14:cNvContentPartPr/>
              <p14:nvPr/>
            </p14:nvContentPartPr>
            <p14:xfrm>
              <a:off x="866864" y="5721026"/>
              <a:ext cx="59040" cy="178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0618CDA-DF6B-BE8B-B0C8-2330CD3A0A7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48864" y="5703386"/>
                <a:ext cx="94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5D06631-9FD9-3E34-CCA5-5FE699829E95}"/>
                  </a:ext>
                </a:extLst>
              </p14:cNvPr>
              <p14:cNvContentPartPr/>
              <p14:nvPr/>
            </p14:nvContentPartPr>
            <p14:xfrm>
              <a:off x="989984" y="5772866"/>
              <a:ext cx="181800" cy="65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5D06631-9FD9-3E34-CCA5-5FE699829E9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72344" y="5755226"/>
                <a:ext cx="217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D801305-3E2D-1F9F-6065-DBD82E457D4D}"/>
                  </a:ext>
                </a:extLst>
              </p14:cNvPr>
              <p14:cNvContentPartPr/>
              <p14:nvPr/>
            </p14:nvContentPartPr>
            <p14:xfrm>
              <a:off x="1188704" y="5702666"/>
              <a:ext cx="28080" cy="3481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D801305-3E2D-1F9F-6065-DBD82E457D4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71064" y="5685026"/>
                <a:ext cx="637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E68675C-E142-B2FE-A295-1E3B7ED9E64C}"/>
                  </a:ext>
                </a:extLst>
              </p14:cNvPr>
              <p14:cNvContentPartPr/>
              <p14:nvPr/>
            </p14:nvContentPartPr>
            <p14:xfrm>
              <a:off x="1183664" y="5782946"/>
              <a:ext cx="93600" cy="1342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E68675C-E142-B2FE-A295-1E3B7ED9E6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65664" y="5764946"/>
                <a:ext cx="1292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5A3600-D962-5C67-BE4A-86570B72DA85}"/>
                  </a:ext>
                </a:extLst>
              </p14:cNvPr>
              <p14:cNvContentPartPr/>
              <p14:nvPr/>
            </p14:nvContentPartPr>
            <p14:xfrm>
              <a:off x="1334144" y="5763146"/>
              <a:ext cx="98640" cy="1486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5A3600-D962-5C67-BE4A-86570B72DA8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316144" y="5745146"/>
                <a:ext cx="134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7ACEB8C-835B-A81A-4919-F9AE3B525942}"/>
                  </a:ext>
                </a:extLst>
              </p14:cNvPr>
              <p14:cNvContentPartPr/>
              <p14:nvPr/>
            </p14:nvContentPartPr>
            <p14:xfrm>
              <a:off x="1497224" y="5689706"/>
              <a:ext cx="36360" cy="3110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7ACEB8C-835B-A81A-4919-F9AE3B52594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479584" y="5672066"/>
                <a:ext cx="720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32A72E3-ED3D-957A-5D25-8BF4AF4A8423}"/>
                  </a:ext>
                </a:extLst>
              </p14:cNvPr>
              <p14:cNvContentPartPr/>
              <p14:nvPr/>
            </p14:nvContentPartPr>
            <p14:xfrm>
              <a:off x="1469144" y="5775386"/>
              <a:ext cx="186120" cy="1609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32A72E3-ED3D-957A-5D25-8BF4AF4A842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451504" y="5757746"/>
                <a:ext cx="221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41A8128-5DA5-19F2-1CC3-8817300DCCCB}"/>
                  </a:ext>
                </a:extLst>
              </p14:cNvPr>
              <p14:cNvContentPartPr/>
              <p14:nvPr/>
            </p14:nvContentPartPr>
            <p14:xfrm>
              <a:off x="1810064" y="5816786"/>
              <a:ext cx="67320" cy="90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41A8128-5DA5-19F2-1CC3-8817300DCCC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92424" y="5798786"/>
                <a:ext cx="102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3242AD9-AD38-F60C-AF4E-4ED96987B6CF}"/>
                  </a:ext>
                </a:extLst>
              </p14:cNvPr>
              <p14:cNvContentPartPr/>
              <p14:nvPr/>
            </p14:nvContentPartPr>
            <p14:xfrm>
              <a:off x="1902584" y="5794826"/>
              <a:ext cx="219240" cy="119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3242AD9-AD38-F60C-AF4E-4ED96987B6C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884584" y="5776826"/>
                <a:ext cx="2548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5925874-AD32-84C8-75C5-DDB6F2577794}"/>
                  </a:ext>
                </a:extLst>
              </p14:cNvPr>
              <p14:cNvContentPartPr/>
              <p14:nvPr/>
            </p14:nvContentPartPr>
            <p14:xfrm>
              <a:off x="2309384" y="5690426"/>
              <a:ext cx="577440" cy="2379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5925874-AD32-84C8-75C5-DDB6F257779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91384" y="5672426"/>
                <a:ext cx="613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0D20273-9FB5-B22C-C54E-62DCCBCB3D87}"/>
                  </a:ext>
                </a:extLst>
              </p14:cNvPr>
              <p14:cNvContentPartPr/>
              <p14:nvPr/>
            </p14:nvContentPartPr>
            <p14:xfrm>
              <a:off x="3029384" y="5657306"/>
              <a:ext cx="143280" cy="1706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0D20273-9FB5-B22C-C54E-62DCCBCB3D8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11384" y="5639306"/>
                <a:ext cx="1789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845F200-9EDA-C23C-2162-5D2CAE8DF20F}"/>
                  </a:ext>
                </a:extLst>
              </p14:cNvPr>
              <p14:cNvContentPartPr/>
              <p14:nvPr/>
            </p14:nvContentPartPr>
            <p14:xfrm>
              <a:off x="3197144" y="5688266"/>
              <a:ext cx="271080" cy="194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845F200-9EDA-C23C-2162-5D2CAE8DF2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179504" y="5670626"/>
                <a:ext cx="306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0A834A9-E11B-C4FD-30B1-E01F7B476F13}"/>
                  </a:ext>
                </a:extLst>
              </p14:cNvPr>
              <p14:cNvContentPartPr/>
              <p14:nvPr/>
            </p14:nvContentPartPr>
            <p14:xfrm>
              <a:off x="3414224" y="5522666"/>
              <a:ext cx="65160" cy="3726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0A834A9-E11B-C4FD-30B1-E01F7B476F1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396584" y="5504666"/>
                <a:ext cx="1008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6676FA9-4603-8AF8-4FCC-4E06FAECA06F}"/>
                  </a:ext>
                </a:extLst>
              </p14:cNvPr>
              <p14:cNvContentPartPr/>
              <p14:nvPr/>
            </p14:nvContentPartPr>
            <p14:xfrm>
              <a:off x="3373904" y="5622386"/>
              <a:ext cx="233640" cy="720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6676FA9-4603-8AF8-4FCC-4E06FAECA06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355904" y="5604386"/>
                <a:ext cx="2692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3DA28E4-AB5F-5992-C5E9-D7E9BEBF90FD}"/>
                  </a:ext>
                </a:extLst>
              </p14:cNvPr>
              <p14:cNvContentPartPr/>
              <p14:nvPr/>
            </p14:nvContentPartPr>
            <p14:xfrm>
              <a:off x="3756944" y="5645786"/>
              <a:ext cx="472680" cy="204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3DA28E4-AB5F-5992-C5E9-D7E9BEBF90F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39304" y="5628146"/>
                <a:ext cx="5083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411227-F1E9-0678-1FFD-465043B67AE6}"/>
                  </a:ext>
                </a:extLst>
              </p14:cNvPr>
              <p14:cNvContentPartPr/>
              <p14:nvPr/>
            </p14:nvContentPartPr>
            <p14:xfrm>
              <a:off x="4228544" y="5551466"/>
              <a:ext cx="145440" cy="2419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411227-F1E9-0678-1FFD-465043B67AE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10904" y="5533826"/>
                <a:ext cx="1810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EF73D4D-A434-8092-1324-9128CEADE490}"/>
                  </a:ext>
                </a:extLst>
              </p14:cNvPr>
              <p14:cNvContentPartPr/>
              <p14:nvPr/>
            </p14:nvContentPartPr>
            <p14:xfrm>
              <a:off x="4434464" y="5485226"/>
              <a:ext cx="30600" cy="3592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EF73D4D-A434-8092-1324-9128CEADE49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416464" y="5467226"/>
                <a:ext cx="662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9379559-ACF4-FEE0-E485-3164C210AB27}"/>
                  </a:ext>
                </a:extLst>
              </p14:cNvPr>
              <p14:cNvContentPartPr/>
              <p14:nvPr/>
            </p14:nvContentPartPr>
            <p14:xfrm>
              <a:off x="4400264" y="5595746"/>
              <a:ext cx="301320" cy="61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9379559-ACF4-FEE0-E485-3164C210AB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82264" y="5578106"/>
                <a:ext cx="336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D79FBD1-4FC1-8973-6A9C-6EC52CBF05DF}"/>
                  </a:ext>
                </a:extLst>
              </p14:cNvPr>
              <p14:cNvContentPartPr/>
              <p14:nvPr/>
            </p14:nvContentPartPr>
            <p14:xfrm>
              <a:off x="129944" y="6140786"/>
              <a:ext cx="335520" cy="167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D79FBD1-4FC1-8973-6A9C-6EC52CBF05D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304" y="6122786"/>
                <a:ext cx="371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F385D9F-DA1D-5559-3EC4-9EC35699C728}"/>
                  </a:ext>
                </a:extLst>
              </p14:cNvPr>
              <p14:cNvContentPartPr/>
              <p14:nvPr/>
            </p14:nvContentPartPr>
            <p14:xfrm>
              <a:off x="496424" y="6118106"/>
              <a:ext cx="224640" cy="3132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F385D9F-DA1D-5559-3EC4-9EC35699C72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8424" y="6100106"/>
                <a:ext cx="2602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EBDB806-6A49-D7EE-0951-42B1E7C25A70}"/>
                  </a:ext>
                </a:extLst>
              </p14:cNvPr>
              <p14:cNvContentPartPr/>
              <p14:nvPr/>
            </p14:nvContentPartPr>
            <p14:xfrm>
              <a:off x="727904" y="6172826"/>
              <a:ext cx="78840" cy="1069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EBDB806-6A49-D7EE-0951-42B1E7C25A7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09904" y="6154826"/>
                <a:ext cx="114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318CF91-A273-CCA6-076E-E18EA82230C5}"/>
                  </a:ext>
                </a:extLst>
              </p14:cNvPr>
              <p14:cNvContentPartPr/>
              <p14:nvPr/>
            </p14:nvContentPartPr>
            <p14:xfrm>
              <a:off x="1075304" y="6073826"/>
              <a:ext cx="24480" cy="2512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318CF91-A273-CCA6-076E-E18EA82230C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57304" y="6056186"/>
                <a:ext cx="60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22AA9B-2F4B-A366-D678-691862E5FC25}"/>
                  </a:ext>
                </a:extLst>
              </p14:cNvPr>
              <p14:cNvContentPartPr/>
              <p14:nvPr/>
            </p14:nvContentPartPr>
            <p14:xfrm>
              <a:off x="1041464" y="6162746"/>
              <a:ext cx="197280" cy="572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22AA9B-2F4B-A366-D678-691862E5FC2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23824" y="6145106"/>
                <a:ext cx="232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1FC4BBA-182C-49E5-8525-08DBA68B1FF5}"/>
                  </a:ext>
                </a:extLst>
              </p14:cNvPr>
              <p14:cNvContentPartPr/>
              <p14:nvPr/>
            </p14:nvContentPartPr>
            <p14:xfrm>
              <a:off x="1213904" y="6141866"/>
              <a:ext cx="64800" cy="1389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1FC4BBA-182C-49E5-8525-08DBA68B1FF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95904" y="6123866"/>
                <a:ext cx="100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71AEA1F-3C62-3A87-95D1-73172DCC43FA}"/>
                  </a:ext>
                </a:extLst>
              </p14:cNvPr>
              <p14:cNvContentPartPr/>
              <p14:nvPr/>
            </p14:nvContentPartPr>
            <p14:xfrm>
              <a:off x="1527104" y="6124586"/>
              <a:ext cx="136800" cy="120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71AEA1F-3C62-3A87-95D1-73172DCC43F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09104" y="6106586"/>
                <a:ext cx="172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90AC20B-CCAF-0963-2107-4B98CD533E70}"/>
                  </a:ext>
                </a:extLst>
              </p14:cNvPr>
              <p14:cNvContentPartPr/>
              <p14:nvPr/>
            </p14:nvContentPartPr>
            <p14:xfrm>
              <a:off x="1672904" y="6142586"/>
              <a:ext cx="158400" cy="748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90AC20B-CCAF-0963-2107-4B98CD533E7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654904" y="6124946"/>
                <a:ext cx="1940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74E8A89-4571-BD4F-11B8-0AC26F1E0CC1}"/>
                  </a:ext>
                </a:extLst>
              </p14:cNvPr>
              <p14:cNvContentPartPr/>
              <p14:nvPr/>
            </p14:nvContentPartPr>
            <p14:xfrm>
              <a:off x="1999064" y="6063026"/>
              <a:ext cx="346680" cy="2066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74E8A89-4571-BD4F-11B8-0AC26F1E0CC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981064" y="6045386"/>
                <a:ext cx="382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AB3008B-765A-0F45-C657-4C8C0B94389B}"/>
                  </a:ext>
                </a:extLst>
              </p14:cNvPr>
              <p14:cNvContentPartPr/>
              <p14:nvPr/>
            </p14:nvContentPartPr>
            <p14:xfrm>
              <a:off x="2368784" y="6027026"/>
              <a:ext cx="39240" cy="228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AB3008B-765A-0F45-C657-4C8C0B94389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50784" y="6009386"/>
                <a:ext cx="74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DAC4F3D-A240-F7F3-3924-F9CECB65394A}"/>
                  </a:ext>
                </a:extLst>
              </p14:cNvPr>
              <p14:cNvContentPartPr/>
              <p14:nvPr/>
            </p14:nvContentPartPr>
            <p14:xfrm>
              <a:off x="2298584" y="6081746"/>
              <a:ext cx="209880" cy="432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DAC4F3D-A240-F7F3-3924-F9CECB65394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280584" y="6063746"/>
                <a:ext cx="245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282134D-73E2-CE38-4F05-5CEA4F2131DD}"/>
                  </a:ext>
                </a:extLst>
              </p14:cNvPr>
              <p14:cNvContentPartPr/>
              <p14:nvPr/>
            </p14:nvContentPartPr>
            <p14:xfrm>
              <a:off x="2475344" y="6030626"/>
              <a:ext cx="41040" cy="339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282134D-73E2-CE38-4F05-5CEA4F2131D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457344" y="6012986"/>
                <a:ext cx="766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EA8224B-CB24-8FB0-A634-98BCB5FD22B7}"/>
                  </a:ext>
                </a:extLst>
              </p14:cNvPr>
              <p14:cNvContentPartPr/>
              <p14:nvPr/>
            </p14:nvContentPartPr>
            <p14:xfrm>
              <a:off x="2480024" y="6102626"/>
              <a:ext cx="140400" cy="1083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EA8224B-CB24-8FB0-A634-98BCB5FD22B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462024" y="6084986"/>
                <a:ext cx="1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B8B8BBF-76D1-EC1E-0424-31EF47FCE0F4}"/>
                  </a:ext>
                </a:extLst>
              </p14:cNvPr>
              <p14:cNvContentPartPr/>
              <p14:nvPr/>
            </p14:nvContentPartPr>
            <p14:xfrm>
              <a:off x="2662184" y="6072746"/>
              <a:ext cx="85680" cy="1198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B8B8BBF-76D1-EC1E-0424-31EF47FCE0F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644544" y="6055106"/>
                <a:ext cx="1213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EC10CDC-CED2-9B2E-F3B2-C79B1F1ED8DE}"/>
                  </a:ext>
                </a:extLst>
              </p14:cNvPr>
              <p14:cNvContentPartPr/>
              <p14:nvPr/>
            </p14:nvContentPartPr>
            <p14:xfrm>
              <a:off x="2824544" y="5992106"/>
              <a:ext cx="24840" cy="2667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EC10CDC-CED2-9B2E-F3B2-C79B1F1ED8D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806544" y="5974466"/>
                <a:ext cx="604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8EA3E1D-F508-1149-84F5-8704867A2849}"/>
                  </a:ext>
                </a:extLst>
              </p14:cNvPr>
              <p14:cNvContentPartPr/>
              <p14:nvPr/>
            </p14:nvContentPartPr>
            <p14:xfrm>
              <a:off x="2798984" y="6098306"/>
              <a:ext cx="147600" cy="126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8EA3E1D-F508-1149-84F5-8704867A284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781344" y="6080666"/>
                <a:ext cx="1832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9B1751E-12D8-0CF5-2A24-F7F23BE78C7C}"/>
                  </a:ext>
                </a:extLst>
              </p14:cNvPr>
              <p14:cNvContentPartPr/>
              <p14:nvPr/>
            </p14:nvContentPartPr>
            <p14:xfrm>
              <a:off x="2729504" y="6047906"/>
              <a:ext cx="36720" cy="1306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9B1751E-12D8-0CF5-2A24-F7F23BE78C7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711504" y="6030266"/>
                <a:ext cx="723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E762152-A29F-70ED-7E94-6DDA95AC5E06}"/>
                  </a:ext>
                </a:extLst>
              </p14:cNvPr>
              <p14:cNvContentPartPr/>
              <p14:nvPr/>
            </p14:nvContentPartPr>
            <p14:xfrm>
              <a:off x="504344" y="5237546"/>
              <a:ext cx="228600" cy="3398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E762152-A29F-70ED-7E94-6DDA95AC5E0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86704" y="5219546"/>
                <a:ext cx="26424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4D4FE59-BFF4-827E-CF2E-2F540BA51B71}"/>
              </a:ext>
            </a:extLst>
          </p:cNvPr>
          <p:cNvGrpSpPr/>
          <p:nvPr/>
        </p:nvGrpSpPr>
        <p:grpSpPr>
          <a:xfrm>
            <a:off x="5744" y="4722746"/>
            <a:ext cx="279000" cy="393480"/>
            <a:chOff x="5744" y="4722746"/>
            <a:chExt cx="2790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FC6CE1-EEAD-8891-5B21-DBF3F7EA8342}"/>
                    </a:ext>
                  </a:extLst>
                </p14:cNvPr>
                <p14:cNvContentPartPr/>
                <p14:nvPr/>
              </p14:nvContentPartPr>
              <p14:xfrm>
                <a:off x="27704" y="4774226"/>
                <a:ext cx="157680" cy="255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FC6CE1-EEAD-8891-5B21-DBF3F7EA83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04" y="4756226"/>
                  <a:ext cx="193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5CB1B4-5EB0-1ED6-DDA9-8CD1DB7664A5}"/>
                    </a:ext>
                  </a:extLst>
                </p14:cNvPr>
                <p14:cNvContentPartPr/>
                <p14:nvPr/>
              </p14:nvContentPartPr>
              <p14:xfrm>
                <a:off x="20864" y="4722746"/>
                <a:ext cx="190440" cy="222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5CB1B4-5EB0-1ED6-DDA9-8CD1DB7664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64" y="4704746"/>
                  <a:ext cx="226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C70786-223B-664D-35A4-FD1DE63AACF5}"/>
                    </a:ext>
                  </a:extLst>
                </p14:cNvPr>
                <p14:cNvContentPartPr/>
                <p14:nvPr/>
              </p14:nvContentPartPr>
              <p14:xfrm>
                <a:off x="5744" y="4735346"/>
                <a:ext cx="279000" cy="38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C70786-223B-664D-35A4-FD1DE63AACF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-11896" y="4717346"/>
                  <a:ext cx="31464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F640E99-C131-5420-F27A-658321AA458A}"/>
              </a:ext>
            </a:extLst>
          </p:cNvPr>
          <p:cNvGrpSpPr/>
          <p:nvPr/>
        </p:nvGrpSpPr>
        <p:grpSpPr>
          <a:xfrm>
            <a:off x="4829744" y="399146"/>
            <a:ext cx="2158920" cy="707040"/>
            <a:chOff x="4829744" y="399146"/>
            <a:chExt cx="2158920" cy="70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99857E-9CE1-66C1-C581-3F2226911C7A}"/>
                    </a:ext>
                  </a:extLst>
                </p14:cNvPr>
                <p14:cNvContentPartPr/>
                <p14:nvPr/>
              </p14:nvContentPartPr>
              <p14:xfrm>
                <a:off x="5005064" y="422906"/>
                <a:ext cx="184680" cy="636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99857E-9CE1-66C1-C581-3F2226911C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87424" y="404906"/>
                  <a:ext cx="2203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81CC274-CA91-E708-B402-F76C6335E2B4}"/>
                    </a:ext>
                  </a:extLst>
                </p14:cNvPr>
                <p14:cNvContentPartPr/>
                <p14:nvPr/>
              </p14:nvContentPartPr>
              <p14:xfrm>
                <a:off x="4829744" y="773186"/>
                <a:ext cx="268920" cy="28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81CC274-CA91-E708-B402-F76C6335E2B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12104" y="755546"/>
                  <a:ext cx="30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9BEE9F6-6EF9-09DA-96F4-6BCD2459822F}"/>
                    </a:ext>
                  </a:extLst>
                </p14:cNvPr>
                <p14:cNvContentPartPr/>
                <p14:nvPr/>
              </p14:nvContentPartPr>
              <p14:xfrm>
                <a:off x="5207744" y="565826"/>
                <a:ext cx="129960" cy="346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9BEE9F6-6EF9-09DA-96F4-6BCD245982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89744" y="548186"/>
                  <a:ext cx="165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8AEFF0-F390-409D-FB3A-E8DA5B75E50B}"/>
                    </a:ext>
                  </a:extLst>
                </p14:cNvPr>
                <p14:cNvContentPartPr/>
                <p14:nvPr/>
              </p14:nvContentPartPr>
              <p14:xfrm>
                <a:off x="5340224" y="664106"/>
                <a:ext cx="248400" cy="171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8AEFF0-F390-409D-FB3A-E8DA5B75E5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22224" y="646106"/>
                  <a:ext cx="284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EA661B0-E9CB-56F1-4AFE-2B2701782E02}"/>
                    </a:ext>
                  </a:extLst>
                </p14:cNvPr>
                <p14:cNvContentPartPr/>
                <p14:nvPr/>
              </p14:nvContentPartPr>
              <p14:xfrm>
                <a:off x="5454344" y="618386"/>
                <a:ext cx="127800" cy="196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EA661B0-E9CB-56F1-4AFE-2B2701782E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36704" y="600746"/>
                  <a:ext cx="163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39EAFE-9B98-5FBE-8725-6C848E05922A}"/>
                    </a:ext>
                  </a:extLst>
                </p14:cNvPr>
                <p14:cNvContentPartPr/>
                <p14:nvPr/>
              </p14:nvContentPartPr>
              <p14:xfrm>
                <a:off x="5630024" y="482306"/>
                <a:ext cx="177840" cy="37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39EAFE-9B98-5FBE-8725-6C848E0592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12384" y="464306"/>
                  <a:ext cx="213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424E22D-C0AF-E8E5-B56C-C58F47E803D4}"/>
                    </a:ext>
                  </a:extLst>
                </p14:cNvPr>
                <p14:cNvContentPartPr/>
                <p14:nvPr/>
              </p14:nvContentPartPr>
              <p14:xfrm>
                <a:off x="6122504" y="563306"/>
                <a:ext cx="329400" cy="264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424E22D-C0AF-E8E5-B56C-C58F47E803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4504" y="545666"/>
                  <a:ext cx="365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8C7164-47F2-36F0-FAC8-BAEAA4D8D4D7}"/>
                    </a:ext>
                  </a:extLst>
                </p14:cNvPr>
                <p14:cNvContentPartPr/>
                <p14:nvPr/>
              </p14:nvContentPartPr>
              <p14:xfrm>
                <a:off x="6297824" y="467186"/>
                <a:ext cx="194040" cy="356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8C7164-47F2-36F0-FAC8-BAEAA4D8D4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80184" y="449546"/>
                  <a:ext cx="2296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D6882B3-345C-46C9-C8F0-0B26277821BF}"/>
                    </a:ext>
                  </a:extLst>
                </p14:cNvPr>
                <p14:cNvContentPartPr/>
                <p14:nvPr/>
              </p14:nvContentPartPr>
              <p14:xfrm>
                <a:off x="5957984" y="646466"/>
                <a:ext cx="153360" cy="17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D6882B3-345C-46C9-C8F0-0B26277821B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0344" y="628826"/>
                  <a:ext cx="189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7F8284F-8123-9A08-E97A-3112B996B8BB}"/>
                    </a:ext>
                  </a:extLst>
                </p14:cNvPr>
                <p14:cNvContentPartPr/>
                <p14:nvPr/>
              </p14:nvContentPartPr>
              <p14:xfrm>
                <a:off x="5968064" y="747986"/>
                <a:ext cx="162720" cy="37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7F8284F-8123-9A08-E97A-3112B996B8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50064" y="729986"/>
                  <a:ext cx="198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D5013C-F93B-9C1F-68D2-0FA8C2F32F10}"/>
                    </a:ext>
                  </a:extLst>
                </p14:cNvPr>
                <p14:cNvContentPartPr/>
                <p14:nvPr/>
              </p14:nvContentPartPr>
              <p14:xfrm>
                <a:off x="6488264" y="399146"/>
                <a:ext cx="173880" cy="122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D5013C-F93B-9C1F-68D2-0FA8C2F32F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70264" y="381506"/>
                  <a:ext cx="209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DCA34AA-A6FD-84BA-ECBC-835F91F5FA0D}"/>
                    </a:ext>
                  </a:extLst>
                </p14:cNvPr>
                <p14:cNvContentPartPr/>
                <p14:nvPr/>
              </p14:nvContentPartPr>
              <p14:xfrm>
                <a:off x="6659264" y="616946"/>
                <a:ext cx="107280" cy="19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DCA34AA-A6FD-84BA-ECBC-835F91F5FA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1264" y="598946"/>
                  <a:ext cx="142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51716D5-7323-9011-8B7A-D0FE5CEED557}"/>
                    </a:ext>
                  </a:extLst>
                </p14:cNvPr>
                <p14:cNvContentPartPr/>
                <p14:nvPr/>
              </p14:nvContentPartPr>
              <p14:xfrm>
                <a:off x="6921704" y="493826"/>
                <a:ext cx="4680" cy="277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51716D5-7323-9011-8B7A-D0FE5CEED5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03704" y="475826"/>
                  <a:ext cx="40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060993-66C6-2BEC-8A07-05DC36C8AE2C}"/>
                    </a:ext>
                  </a:extLst>
                </p14:cNvPr>
                <p14:cNvContentPartPr/>
                <p14:nvPr/>
              </p14:nvContentPartPr>
              <p14:xfrm>
                <a:off x="6288104" y="894866"/>
                <a:ext cx="700560" cy="211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060993-66C6-2BEC-8A07-05DC36C8AE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70464" y="877226"/>
                  <a:ext cx="7362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6CCAF5F-E8B6-BDC0-6839-C41BA1FCAD12}"/>
                  </a:ext>
                </a:extLst>
              </p14:cNvPr>
              <p14:cNvContentPartPr/>
              <p14:nvPr/>
            </p14:nvContentPartPr>
            <p14:xfrm>
              <a:off x="1184384" y="2633306"/>
              <a:ext cx="151560" cy="93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6CCAF5F-E8B6-BDC0-6839-C41BA1FCAD1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66384" y="2615306"/>
                <a:ext cx="1872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E415994-DD7E-D946-5A6E-9A717AB5D1FE}"/>
              </a:ext>
            </a:extLst>
          </p:cNvPr>
          <p:cNvGrpSpPr/>
          <p:nvPr/>
        </p:nvGrpSpPr>
        <p:grpSpPr>
          <a:xfrm>
            <a:off x="1255664" y="3507746"/>
            <a:ext cx="271800" cy="137520"/>
            <a:chOff x="1255664" y="3507746"/>
            <a:chExt cx="271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577D90A-9E03-566A-8940-D52EB410A3A9}"/>
                    </a:ext>
                  </a:extLst>
                </p14:cNvPr>
                <p14:cNvContentPartPr/>
                <p14:nvPr/>
              </p14:nvContentPartPr>
              <p14:xfrm>
                <a:off x="1255664" y="3553826"/>
                <a:ext cx="245520" cy="9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577D90A-9E03-566A-8940-D52EB410A3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37664" y="3536186"/>
                  <a:ext cx="281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E114C0-E51C-61ED-7C35-AC5369071F55}"/>
                    </a:ext>
                  </a:extLst>
                </p14:cNvPr>
                <p14:cNvContentPartPr/>
                <p14:nvPr/>
              </p14:nvContentPartPr>
              <p14:xfrm>
                <a:off x="1283744" y="3507746"/>
                <a:ext cx="243720" cy="122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E114C0-E51C-61ED-7C35-AC5369071F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65744" y="3490106"/>
                  <a:ext cx="2793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679CA5-2D0A-6FC4-31E9-A9CCBCB718D8}"/>
              </a:ext>
            </a:extLst>
          </p:cNvPr>
          <p:cNvGrpSpPr/>
          <p:nvPr/>
        </p:nvGrpSpPr>
        <p:grpSpPr>
          <a:xfrm>
            <a:off x="1240544" y="2950826"/>
            <a:ext cx="208800" cy="205560"/>
            <a:chOff x="1240544" y="2950826"/>
            <a:chExt cx="20880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E16C0F-7B47-1E5D-7A8A-1372F8FCCF7D}"/>
                    </a:ext>
                  </a:extLst>
                </p14:cNvPr>
                <p14:cNvContentPartPr/>
                <p14:nvPr/>
              </p14:nvContentPartPr>
              <p14:xfrm>
                <a:off x="1292384" y="3029666"/>
                <a:ext cx="156960" cy="108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E16C0F-7B47-1E5D-7A8A-1372F8FCCF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74384" y="3012026"/>
                  <a:ext cx="19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DA79DD0-7A22-C77B-7259-9A96D4F8680E}"/>
                    </a:ext>
                  </a:extLst>
                </p14:cNvPr>
                <p14:cNvContentPartPr/>
                <p14:nvPr/>
              </p14:nvContentPartPr>
              <p14:xfrm>
                <a:off x="1240544" y="2950826"/>
                <a:ext cx="170640" cy="205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DA79DD0-7A22-C77B-7259-9A96D4F868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22544" y="2932826"/>
                  <a:ext cx="206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BF0C5E9-BA29-A787-A198-6E9C3A400BC8}"/>
                  </a:ext>
                </a:extLst>
              </p14:cNvPr>
              <p14:cNvContentPartPr/>
              <p14:nvPr/>
            </p14:nvContentPartPr>
            <p14:xfrm>
              <a:off x="1253864" y="2546546"/>
              <a:ext cx="419760" cy="1681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BF0C5E9-BA29-A787-A198-6E9C3A400BC8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236224" y="2528546"/>
                <a:ext cx="4554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E90F06F-AFBF-A4B2-E233-53157A5CDE3A}"/>
              </a:ext>
            </a:extLst>
          </p:cNvPr>
          <p:cNvGrpSpPr/>
          <p:nvPr/>
        </p:nvGrpSpPr>
        <p:grpSpPr>
          <a:xfrm>
            <a:off x="6906584" y="3317306"/>
            <a:ext cx="1519200" cy="602280"/>
            <a:chOff x="6906584" y="3317306"/>
            <a:chExt cx="151920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F06FF5D-EEE8-3B1A-C750-1ED6495543D1}"/>
                    </a:ext>
                  </a:extLst>
                </p14:cNvPr>
                <p14:cNvContentPartPr/>
                <p14:nvPr/>
              </p14:nvContentPartPr>
              <p14:xfrm>
                <a:off x="8014304" y="3317306"/>
                <a:ext cx="411480" cy="565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F06FF5D-EEE8-3B1A-C750-1ED6495543D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96664" y="3299666"/>
                  <a:ext cx="4471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31ACD33-66F3-086B-99F8-335DAB9AE60D}"/>
                    </a:ext>
                  </a:extLst>
                </p14:cNvPr>
                <p14:cNvContentPartPr/>
                <p14:nvPr/>
              </p14:nvContentPartPr>
              <p14:xfrm>
                <a:off x="7005584" y="3627986"/>
                <a:ext cx="1113840" cy="185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31ACD33-66F3-086B-99F8-335DAB9AE60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87584" y="3609986"/>
                  <a:ext cx="1149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4A47DDD-D6A4-474E-0134-B02D676642A0}"/>
                    </a:ext>
                  </a:extLst>
                </p14:cNvPr>
                <p14:cNvContentPartPr/>
                <p14:nvPr/>
              </p14:nvContentPartPr>
              <p14:xfrm>
                <a:off x="6906584" y="3693866"/>
                <a:ext cx="234720" cy="225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4A47DDD-D6A4-474E-0134-B02D676642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88584" y="3675866"/>
                  <a:ext cx="2703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4BD5CE0-5F5F-90A8-D02F-2D1C49A72F7E}"/>
                  </a:ext>
                </a:extLst>
              </p14:cNvPr>
              <p14:cNvContentPartPr/>
              <p14:nvPr/>
            </p14:nvContentPartPr>
            <p14:xfrm>
              <a:off x="5545064" y="2144786"/>
              <a:ext cx="230040" cy="1450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4BD5CE0-5F5F-90A8-D02F-2D1C49A72F7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527064" y="2126786"/>
                <a:ext cx="265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F9BC621-6642-B0F8-FEEF-F57A8EA1E982}"/>
                  </a:ext>
                </a:extLst>
              </p14:cNvPr>
              <p14:cNvContentPartPr/>
              <p14:nvPr/>
            </p14:nvContentPartPr>
            <p14:xfrm>
              <a:off x="5451824" y="2605586"/>
              <a:ext cx="349560" cy="1821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F9BC621-6642-B0F8-FEEF-F57A8EA1E98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434184" y="2587946"/>
                <a:ext cx="385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40F647D-33BD-0A15-4F26-5ABEF66144D6}"/>
                  </a:ext>
                </a:extLst>
              </p14:cNvPr>
              <p14:cNvContentPartPr/>
              <p14:nvPr/>
            </p14:nvContentPartPr>
            <p14:xfrm>
              <a:off x="5503304" y="3116426"/>
              <a:ext cx="226800" cy="928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40F647D-33BD-0A15-4F26-5ABEF66144D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485304" y="3098786"/>
                <a:ext cx="262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0C7329A-4761-8067-0EB3-832047F7E8D6}"/>
                  </a:ext>
                </a:extLst>
              </p14:cNvPr>
              <p14:cNvContentPartPr/>
              <p14:nvPr/>
            </p14:nvContentPartPr>
            <p14:xfrm>
              <a:off x="5457224" y="3631586"/>
              <a:ext cx="159840" cy="1436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0C7329A-4761-8067-0EB3-832047F7E8D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439584" y="3613586"/>
                <a:ext cx="195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9F697DB-48BF-F9FD-1C45-AADCB6D66EED}"/>
                  </a:ext>
                </a:extLst>
              </p14:cNvPr>
              <p14:cNvContentPartPr/>
              <p14:nvPr/>
            </p14:nvContentPartPr>
            <p14:xfrm>
              <a:off x="6789224" y="5606546"/>
              <a:ext cx="52200" cy="273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9F697DB-48BF-F9FD-1C45-AADCB6D66EE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771224" y="5588906"/>
                <a:ext cx="8784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E8AC6AD-B929-7536-472A-3FBC0C41C860}"/>
              </a:ext>
            </a:extLst>
          </p:cNvPr>
          <p:cNvGrpSpPr/>
          <p:nvPr/>
        </p:nvGrpSpPr>
        <p:grpSpPr>
          <a:xfrm>
            <a:off x="827984" y="3843626"/>
            <a:ext cx="2122920" cy="1132920"/>
            <a:chOff x="827984" y="3843626"/>
            <a:chExt cx="2122920" cy="11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F60699-0A37-E02A-D3F7-D758755A7309}"/>
                    </a:ext>
                  </a:extLst>
                </p14:cNvPr>
                <p14:cNvContentPartPr/>
                <p14:nvPr/>
              </p14:nvContentPartPr>
              <p14:xfrm>
                <a:off x="2729864" y="4689626"/>
                <a:ext cx="201960" cy="236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F60699-0A37-E02A-D3F7-D758755A730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12224" y="4671626"/>
                  <a:ext cx="237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4D2A7F-559F-18DD-06C5-9DFB10EE873C}"/>
                    </a:ext>
                  </a:extLst>
                </p14:cNvPr>
                <p14:cNvContentPartPr/>
                <p14:nvPr/>
              </p14:nvContentPartPr>
              <p14:xfrm>
                <a:off x="2645264" y="4699706"/>
                <a:ext cx="305640" cy="27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4D2A7F-559F-18DD-06C5-9DFB10EE873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27624" y="4682066"/>
                  <a:ext cx="341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652AA4-2955-AC5C-2DC6-0BCB28B64AE4}"/>
                    </a:ext>
                  </a:extLst>
                </p14:cNvPr>
                <p14:cNvContentPartPr/>
                <p14:nvPr/>
              </p14:nvContentPartPr>
              <p14:xfrm>
                <a:off x="1520984" y="4633826"/>
                <a:ext cx="97560" cy="31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652AA4-2955-AC5C-2DC6-0BCB28B64A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03344" y="4616186"/>
                  <a:ext cx="133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55AE49B-C7CE-A623-E94D-694829DC6B4B}"/>
                    </a:ext>
                  </a:extLst>
                </p14:cNvPr>
                <p14:cNvContentPartPr/>
                <p14:nvPr/>
              </p14:nvContentPartPr>
              <p14:xfrm>
                <a:off x="1650944" y="4789346"/>
                <a:ext cx="163800" cy="16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55AE49B-C7CE-A623-E94D-694829DC6B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33304" y="4771346"/>
                  <a:ext cx="199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C3802F-C8F4-8B9F-F979-DFAF3CE68E46}"/>
                    </a:ext>
                  </a:extLst>
                </p14:cNvPr>
                <p14:cNvContentPartPr/>
                <p14:nvPr/>
              </p14:nvContentPartPr>
              <p14:xfrm>
                <a:off x="1921304" y="4652186"/>
                <a:ext cx="43560" cy="30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C3802F-C8F4-8B9F-F979-DFAF3CE68E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03304" y="4634186"/>
                  <a:ext cx="79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21985-FAB8-2961-BB44-367799ED1012}"/>
                    </a:ext>
                  </a:extLst>
                </p14:cNvPr>
                <p14:cNvContentPartPr/>
                <p14:nvPr/>
              </p14:nvContentPartPr>
              <p14:xfrm>
                <a:off x="1839224" y="4826786"/>
                <a:ext cx="280080" cy="132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21985-FAB8-2961-BB44-367799ED10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21224" y="4808786"/>
                  <a:ext cx="315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8DBDCF-CC70-2AA1-C467-8EC6E9FBA2ED}"/>
                    </a:ext>
                  </a:extLst>
                </p14:cNvPr>
                <p14:cNvContentPartPr/>
                <p14:nvPr/>
              </p14:nvContentPartPr>
              <p14:xfrm>
                <a:off x="1775864" y="4630226"/>
                <a:ext cx="8640" cy="3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8DBDCF-CC70-2AA1-C467-8EC6E9FBA2E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57864" y="4612586"/>
                  <a:ext cx="44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FFBED76-269C-76EA-5B3A-6D4C52D318B2}"/>
                    </a:ext>
                  </a:extLst>
                </p14:cNvPr>
                <p14:cNvContentPartPr/>
                <p14:nvPr/>
              </p14:nvContentPartPr>
              <p14:xfrm>
                <a:off x="1385624" y="3900506"/>
                <a:ext cx="100080" cy="86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FFBED76-269C-76EA-5B3A-6D4C52D318B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67624" y="3882866"/>
                  <a:ext cx="135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4DF02BC-80DD-621F-720E-3341980A8C72}"/>
                    </a:ext>
                  </a:extLst>
                </p14:cNvPr>
                <p14:cNvContentPartPr/>
                <p14:nvPr/>
              </p14:nvContentPartPr>
              <p14:xfrm>
                <a:off x="1384544" y="3843626"/>
                <a:ext cx="221400" cy="146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4DF02BC-80DD-621F-720E-3341980A8C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66544" y="3825626"/>
                  <a:ext cx="257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E5DCD8-AC7C-C0C1-3C91-7781B0E5B336}"/>
                    </a:ext>
                  </a:extLst>
                </p14:cNvPr>
                <p14:cNvContentPartPr/>
                <p14:nvPr/>
              </p14:nvContentPartPr>
              <p14:xfrm>
                <a:off x="827984" y="3994466"/>
                <a:ext cx="516240" cy="625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E5DCD8-AC7C-C0C1-3C91-7781B0E5B33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9984" y="3976826"/>
                  <a:ext cx="5518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9A5D87F-2005-05E2-118B-946A4B9B059C}"/>
                    </a:ext>
                  </a:extLst>
                </p14:cNvPr>
                <p14:cNvContentPartPr/>
                <p14:nvPr/>
              </p14:nvContentPartPr>
              <p14:xfrm>
                <a:off x="1601264" y="4263386"/>
                <a:ext cx="713520" cy="41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9A5D87F-2005-05E2-118B-946A4B9B059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83264" y="4245386"/>
                  <a:ext cx="74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2129D3F-BF2B-443A-4E1A-E9E2C9368773}"/>
                    </a:ext>
                  </a:extLst>
                </p14:cNvPr>
                <p14:cNvContentPartPr/>
                <p14:nvPr/>
              </p14:nvContentPartPr>
              <p14:xfrm>
                <a:off x="2038304" y="4153226"/>
                <a:ext cx="291960" cy="286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2129D3F-BF2B-443A-4E1A-E9E2C93687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20304" y="4135226"/>
                  <a:ext cx="327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735C256-A9BC-2598-9C35-237F1FB6F456}"/>
                    </a:ext>
                  </a:extLst>
                </p14:cNvPr>
                <p14:cNvContentPartPr/>
                <p14:nvPr/>
              </p14:nvContentPartPr>
              <p14:xfrm>
                <a:off x="2053784" y="4192826"/>
                <a:ext cx="600480" cy="116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735C256-A9BC-2598-9C35-237F1FB6F4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36144" y="4174826"/>
                  <a:ext cx="63612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124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9D6F0A-3A33-032C-A17F-F6E10F36B835}"/>
              </a:ext>
            </a:extLst>
          </p:cNvPr>
          <p:cNvGrpSpPr/>
          <p:nvPr/>
        </p:nvGrpSpPr>
        <p:grpSpPr>
          <a:xfrm>
            <a:off x="1944704" y="538106"/>
            <a:ext cx="1985760" cy="856080"/>
            <a:chOff x="1944704" y="538106"/>
            <a:chExt cx="1985760" cy="85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03074D-91A7-6C0B-BB8B-304724A2FE27}"/>
                    </a:ext>
                  </a:extLst>
                </p14:cNvPr>
                <p14:cNvContentPartPr/>
                <p14:nvPr/>
              </p14:nvContentPartPr>
              <p14:xfrm>
                <a:off x="1990424" y="571226"/>
                <a:ext cx="45000" cy="582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03074D-91A7-6C0B-BB8B-304724A2FE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424" y="553226"/>
                  <a:ext cx="806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D637410-7BF7-B59F-BA3C-7B90AB544AA9}"/>
                    </a:ext>
                  </a:extLst>
                </p14:cNvPr>
                <p14:cNvContentPartPr/>
                <p14:nvPr/>
              </p14:nvContentPartPr>
              <p14:xfrm>
                <a:off x="1944704" y="538106"/>
                <a:ext cx="237240" cy="325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D637410-7BF7-B59F-BA3C-7B90AB544A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27064" y="520106"/>
                  <a:ext cx="272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089A7E-2CEA-B52B-A280-702573275B60}"/>
                    </a:ext>
                  </a:extLst>
                </p14:cNvPr>
                <p14:cNvContentPartPr/>
                <p14:nvPr/>
              </p14:nvContentPartPr>
              <p14:xfrm>
                <a:off x="2112104" y="892706"/>
                <a:ext cx="206280" cy="169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089A7E-2CEA-B52B-A280-702573275B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4464" y="874706"/>
                  <a:ext cx="241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54828B-8E1B-9ABE-F126-746B55026EE0}"/>
                    </a:ext>
                  </a:extLst>
                </p14:cNvPr>
                <p14:cNvContentPartPr/>
                <p14:nvPr/>
              </p14:nvContentPartPr>
              <p14:xfrm>
                <a:off x="2413784" y="671306"/>
                <a:ext cx="59040" cy="365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54828B-8E1B-9ABE-F126-746B55026E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5784" y="653666"/>
                  <a:ext cx="946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9648F3-D13C-3694-99AF-7658B686EFAD}"/>
                    </a:ext>
                  </a:extLst>
                </p14:cNvPr>
                <p14:cNvContentPartPr/>
                <p14:nvPr/>
              </p14:nvContentPartPr>
              <p14:xfrm>
                <a:off x="2191664" y="898106"/>
                <a:ext cx="382320" cy="496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9648F3-D13C-3694-99AF-7658B686EF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3664" y="880106"/>
                  <a:ext cx="4179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B33EB1-36A3-807E-9FFC-52F8B751FB69}"/>
                    </a:ext>
                  </a:extLst>
                </p14:cNvPr>
                <p14:cNvContentPartPr/>
                <p14:nvPr/>
              </p14:nvContentPartPr>
              <p14:xfrm>
                <a:off x="2668664" y="865346"/>
                <a:ext cx="278640" cy="16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B33EB1-36A3-807E-9FFC-52F8B751FB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0664" y="847346"/>
                  <a:ext cx="314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987D48-EBF7-D3C6-CDE9-3996443B94C8}"/>
                    </a:ext>
                  </a:extLst>
                </p14:cNvPr>
                <p14:cNvContentPartPr/>
                <p14:nvPr/>
              </p14:nvContentPartPr>
              <p14:xfrm>
                <a:off x="3089144" y="770666"/>
                <a:ext cx="841320" cy="247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987D48-EBF7-D3C6-CDE9-3996443B94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1144" y="753026"/>
                  <a:ext cx="876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358F43-C9F3-FE44-5F75-A66127FC3DC7}"/>
                    </a:ext>
                  </a:extLst>
                </p14:cNvPr>
                <p14:cNvContentPartPr/>
                <p14:nvPr/>
              </p14:nvContentPartPr>
              <p14:xfrm>
                <a:off x="3554984" y="622706"/>
                <a:ext cx="19080" cy="41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358F43-C9F3-FE44-5F75-A66127FC3D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37344" y="604706"/>
                  <a:ext cx="547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7E20D-DCF1-0EC8-8F7C-548D6127B6BE}"/>
              </a:ext>
            </a:extLst>
          </p:cNvPr>
          <p:cNvGrpSpPr/>
          <p:nvPr/>
        </p:nvGrpSpPr>
        <p:grpSpPr>
          <a:xfrm>
            <a:off x="4289024" y="492026"/>
            <a:ext cx="1676520" cy="491760"/>
            <a:chOff x="4289024" y="492026"/>
            <a:chExt cx="167652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B0EB7F-6652-DCC0-5359-DB46065450DF}"/>
                    </a:ext>
                  </a:extLst>
                </p14:cNvPr>
                <p14:cNvContentPartPr/>
                <p14:nvPr/>
              </p14:nvContentPartPr>
              <p14:xfrm>
                <a:off x="4368224" y="649706"/>
                <a:ext cx="2304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B0EB7F-6652-DCC0-5359-DB46065450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0584" y="631706"/>
                  <a:ext cx="58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F8A972-2BCD-34F3-67FD-FFAE05FEEDBD}"/>
                    </a:ext>
                  </a:extLst>
                </p14:cNvPr>
                <p14:cNvContentPartPr/>
                <p14:nvPr/>
              </p14:nvContentPartPr>
              <p14:xfrm>
                <a:off x="4385144" y="492026"/>
                <a:ext cx="252360" cy="11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F8A972-2BCD-34F3-67FD-FFAE05FEED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7144" y="474386"/>
                  <a:ext cx="28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6F7B9F-B809-FAC5-8E80-D4AA997A68CA}"/>
                    </a:ext>
                  </a:extLst>
                </p14:cNvPr>
                <p14:cNvContentPartPr/>
                <p14:nvPr/>
              </p14:nvContentPartPr>
              <p14:xfrm>
                <a:off x="4289024" y="778946"/>
                <a:ext cx="451440" cy="112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6F7B9F-B809-FAC5-8E80-D4AA997A68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1024" y="761306"/>
                  <a:ext cx="487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B22D46-E937-6326-2359-79EA91FEAB59}"/>
                    </a:ext>
                  </a:extLst>
                </p14:cNvPr>
                <p14:cNvContentPartPr/>
                <p14:nvPr/>
              </p14:nvContentPartPr>
              <p14:xfrm>
                <a:off x="4790504" y="610826"/>
                <a:ext cx="418320" cy="31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B22D46-E937-6326-2359-79EA91FEAB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2864" y="593186"/>
                  <a:ext cx="453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17C1E7-9F41-74E3-09B4-F80F4B091384}"/>
                    </a:ext>
                  </a:extLst>
                </p14:cNvPr>
                <p14:cNvContentPartPr/>
                <p14:nvPr/>
              </p14:nvContentPartPr>
              <p14:xfrm>
                <a:off x="5183264" y="696866"/>
                <a:ext cx="162000" cy="20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17C1E7-9F41-74E3-09B4-F80F4B0913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5624" y="679226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479FCD-AC21-E812-9B0A-F95DDDF3BC83}"/>
                    </a:ext>
                  </a:extLst>
                </p14:cNvPr>
                <p14:cNvContentPartPr/>
                <p14:nvPr/>
              </p14:nvContentPartPr>
              <p14:xfrm>
                <a:off x="5401064" y="701186"/>
                <a:ext cx="351360" cy="226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479FCD-AC21-E812-9B0A-F95DDDF3BC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3064" y="683546"/>
                  <a:ext cx="387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BEB6E2-976D-A72C-C7A3-B2AB95307637}"/>
                    </a:ext>
                  </a:extLst>
                </p14:cNvPr>
                <p14:cNvContentPartPr/>
                <p14:nvPr/>
              </p14:nvContentPartPr>
              <p14:xfrm>
                <a:off x="5737664" y="703706"/>
                <a:ext cx="84960" cy="1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BEB6E2-976D-A72C-C7A3-B2AB953076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20024" y="685706"/>
                  <a:ext cx="12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AD014F-C7D2-B25A-C7D3-A9B46A826662}"/>
                    </a:ext>
                  </a:extLst>
                </p14:cNvPr>
                <p14:cNvContentPartPr/>
                <p14:nvPr/>
              </p14:nvContentPartPr>
              <p14:xfrm>
                <a:off x="5880584" y="713066"/>
                <a:ext cx="84960" cy="17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AD014F-C7D2-B25A-C7D3-A9B46A8266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2944" y="695066"/>
                  <a:ext cx="12060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F2D93EE-E937-42D5-D944-DCA85686CDB0}"/>
                  </a:ext>
                </a:extLst>
              </p14:cNvPr>
              <p14:cNvContentPartPr/>
              <p14:nvPr/>
            </p14:nvContentPartPr>
            <p14:xfrm>
              <a:off x="1604144" y="1324706"/>
              <a:ext cx="4620240" cy="89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F2D93EE-E937-42D5-D944-DCA85686CD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86504" y="1306706"/>
                <a:ext cx="4655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0577948-1FD6-AC5A-0F62-984809B6D180}"/>
                  </a:ext>
                </a:extLst>
              </p14:cNvPr>
              <p14:cNvContentPartPr/>
              <p14:nvPr/>
            </p14:nvContentPartPr>
            <p14:xfrm>
              <a:off x="6147344" y="1107986"/>
              <a:ext cx="20520" cy="54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0577948-1FD6-AC5A-0F62-984809B6D1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29344" y="1089986"/>
                <a:ext cx="56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F99F0C-6FFB-3BC9-1A9E-1682DAE591A0}"/>
                  </a:ext>
                </a:extLst>
              </p14:cNvPr>
              <p14:cNvContentPartPr/>
              <p14:nvPr/>
            </p14:nvContentPartPr>
            <p14:xfrm>
              <a:off x="6180464" y="668426"/>
              <a:ext cx="37800" cy="41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F99F0C-6FFB-3BC9-1A9E-1682DAE591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62824" y="650426"/>
                <a:ext cx="73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13EBA9-9666-5750-3A62-F45ADB4D4D48}"/>
                  </a:ext>
                </a:extLst>
              </p14:cNvPr>
              <p14:cNvContentPartPr/>
              <p14:nvPr/>
            </p14:nvContentPartPr>
            <p14:xfrm>
              <a:off x="2277344" y="1975946"/>
              <a:ext cx="164520" cy="33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13EBA9-9666-5750-3A62-F45ADB4D4D4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9344" y="1957946"/>
                <a:ext cx="20016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EFD39-C351-894E-9B7A-42D448820239}"/>
              </a:ext>
            </a:extLst>
          </p:cNvPr>
          <p:cNvGrpSpPr/>
          <p:nvPr/>
        </p:nvGrpSpPr>
        <p:grpSpPr>
          <a:xfrm>
            <a:off x="1536824" y="1872986"/>
            <a:ext cx="3042360" cy="318240"/>
            <a:chOff x="1536824" y="1872986"/>
            <a:chExt cx="304236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C94A27-CB00-1287-723A-C905379F0337}"/>
                    </a:ext>
                  </a:extLst>
                </p14:cNvPr>
                <p14:cNvContentPartPr/>
                <p14:nvPr/>
              </p14:nvContentPartPr>
              <p14:xfrm>
                <a:off x="1536824" y="1904666"/>
                <a:ext cx="196200" cy="21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C94A27-CB00-1287-723A-C905379F03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18824" y="1887026"/>
                  <a:ext cx="231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39DE40-9D59-6A20-A909-73079EC4A09E}"/>
                    </a:ext>
                  </a:extLst>
                </p14:cNvPr>
                <p14:cNvContentPartPr/>
                <p14:nvPr/>
              </p14:nvContentPartPr>
              <p14:xfrm>
                <a:off x="1781624" y="1909706"/>
                <a:ext cx="196920" cy="25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39DE40-9D59-6A20-A909-73079EC4A0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3624" y="1892066"/>
                  <a:ext cx="23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0E36C1-8FE9-82D0-A51B-C2F30AD02911}"/>
                    </a:ext>
                  </a:extLst>
                </p14:cNvPr>
                <p14:cNvContentPartPr/>
                <p14:nvPr/>
              </p14:nvContentPartPr>
              <p14:xfrm>
                <a:off x="1850024" y="1872986"/>
                <a:ext cx="141840" cy="318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0E36C1-8FE9-82D0-A51B-C2F30AD029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32384" y="1854986"/>
                  <a:ext cx="177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7BFC69-88C4-E91B-5629-44F73BCE7CD3}"/>
                    </a:ext>
                  </a:extLst>
                </p14:cNvPr>
                <p14:cNvContentPartPr/>
                <p14:nvPr/>
              </p14:nvContentPartPr>
              <p14:xfrm>
                <a:off x="2322344" y="2076746"/>
                <a:ext cx="157680" cy="2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7BFC69-88C4-E91B-5629-44F73BCE7C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04704" y="2058746"/>
                  <a:ext cx="193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FC6749-D9F8-259A-07BF-B13F87A269A0}"/>
                    </a:ext>
                  </a:extLst>
                </p14:cNvPr>
                <p14:cNvContentPartPr/>
                <p14:nvPr/>
              </p14:nvContentPartPr>
              <p14:xfrm>
                <a:off x="2653904" y="1962266"/>
                <a:ext cx="173520" cy="19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FC6749-D9F8-259A-07BF-B13F87A269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35904" y="1944266"/>
                  <a:ext cx="209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5DC210-3841-D618-791C-12488829D84D}"/>
                    </a:ext>
                  </a:extLst>
                </p14:cNvPr>
                <p14:cNvContentPartPr/>
                <p14:nvPr/>
              </p14:nvContentPartPr>
              <p14:xfrm>
                <a:off x="2932544" y="1941026"/>
                <a:ext cx="214920" cy="20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5DC210-3841-D618-791C-12488829D8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14904" y="1923026"/>
                  <a:ext cx="250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C83822-6D47-DAC9-8B49-7C69166BEBA3}"/>
                    </a:ext>
                  </a:extLst>
                </p14:cNvPr>
                <p14:cNvContentPartPr/>
                <p14:nvPr/>
              </p14:nvContentPartPr>
              <p14:xfrm>
                <a:off x="3214784" y="1929506"/>
                <a:ext cx="189000" cy="223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C83822-6D47-DAC9-8B49-7C69166BEB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96784" y="1911866"/>
                  <a:ext cx="224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C6AD10-2DA3-79F4-0921-39CD40865240}"/>
                    </a:ext>
                  </a:extLst>
                </p14:cNvPr>
                <p14:cNvContentPartPr/>
                <p14:nvPr/>
              </p14:nvContentPartPr>
              <p14:xfrm>
                <a:off x="3254744" y="1949306"/>
                <a:ext cx="118800" cy="19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C6AD10-2DA3-79F4-0921-39CD408652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7104" y="1931306"/>
                  <a:ext cx="154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3E77EF-292D-9C9C-6D1E-7D90D55B6122}"/>
                    </a:ext>
                  </a:extLst>
                </p14:cNvPr>
                <p14:cNvContentPartPr/>
                <p14:nvPr/>
              </p14:nvContentPartPr>
              <p14:xfrm>
                <a:off x="3732824" y="1882706"/>
                <a:ext cx="26280" cy="272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3E77EF-292D-9C9C-6D1E-7D90D55B61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15184" y="1865066"/>
                  <a:ext cx="61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FB5DC3-1DFF-84AB-D84C-769EACE793B8}"/>
                    </a:ext>
                  </a:extLst>
                </p14:cNvPr>
                <p14:cNvContentPartPr/>
                <p14:nvPr/>
              </p14:nvContentPartPr>
              <p14:xfrm>
                <a:off x="3632744" y="1966586"/>
                <a:ext cx="205200" cy="5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FB5DC3-1DFF-84AB-D84C-769EACE793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4744" y="1948586"/>
                  <a:ext cx="240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ECE5D5-9F40-9AC8-CA17-D8A8C63861BC}"/>
                    </a:ext>
                  </a:extLst>
                </p14:cNvPr>
                <p14:cNvContentPartPr/>
                <p14:nvPr/>
              </p14:nvContentPartPr>
              <p14:xfrm>
                <a:off x="3996704" y="1923386"/>
                <a:ext cx="395640" cy="25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ECE5D5-9F40-9AC8-CA17-D8A8C63861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8704" y="1905386"/>
                  <a:ext cx="431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227D9E-1195-66EE-6DE4-2385784C01BF}"/>
                    </a:ext>
                  </a:extLst>
                </p14:cNvPr>
                <p14:cNvContentPartPr/>
                <p14:nvPr/>
              </p14:nvContentPartPr>
              <p14:xfrm>
                <a:off x="4408544" y="1919426"/>
                <a:ext cx="170640" cy="227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227D9E-1195-66EE-6DE4-2385784C01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0544" y="1901786"/>
                  <a:ext cx="20628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C629BF1-6743-B987-2531-BF5C1900DCFF}"/>
                  </a:ext>
                </a:extLst>
              </p14:cNvPr>
              <p14:cNvContentPartPr/>
              <p14:nvPr/>
            </p14:nvContentPartPr>
            <p14:xfrm>
              <a:off x="4525904" y="1728986"/>
              <a:ext cx="88560" cy="111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C629BF1-6743-B987-2531-BF5C1900DC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07904" y="1710986"/>
                <a:ext cx="124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21E953-9896-1992-FC26-481837CB7B80}"/>
                  </a:ext>
                </a:extLst>
              </p14:cNvPr>
              <p14:cNvContentPartPr/>
              <p14:nvPr/>
            </p14:nvContentPartPr>
            <p14:xfrm>
              <a:off x="4707344" y="1668866"/>
              <a:ext cx="5040" cy="124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21E953-9896-1992-FC26-481837CB7B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89344" y="1651226"/>
                <a:ext cx="406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2A3072C-9439-D60F-2C61-63E203F31C65}"/>
              </a:ext>
            </a:extLst>
          </p:cNvPr>
          <p:cNvGrpSpPr/>
          <p:nvPr/>
        </p:nvGrpSpPr>
        <p:grpSpPr>
          <a:xfrm>
            <a:off x="2201024" y="2445746"/>
            <a:ext cx="4664520" cy="1183320"/>
            <a:chOff x="2201024" y="2445746"/>
            <a:chExt cx="4664520" cy="11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A56732-740D-287D-16B0-59DC63931A7F}"/>
                    </a:ext>
                  </a:extLst>
                </p14:cNvPr>
                <p14:cNvContentPartPr/>
                <p14:nvPr/>
              </p14:nvContentPartPr>
              <p14:xfrm>
                <a:off x="2206784" y="2542226"/>
                <a:ext cx="155520" cy="241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A56732-740D-287D-16B0-59DC63931A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89144" y="2524226"/>
                  <a:ext cx="191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9C3C35-A2FF-02D7-9DE0-579EBD82458C}"/>
                    </a:ext>
                  </a:extLst>
                </p14:cNvPr>
                <p14:cNvContentPartPr/>
                <p14:nvPr/>
              </p14:nvContentPartPr>
              <p14:xfrm>
                <a:off x="2750384" y="2579666"/>
                <a:ext cx="303120" cy="18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9C3C35-A2FF-02D7-9DE0-579EBD8245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32744" y="2561666"/>
                  <a:ext cx="338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AD888E-E2AF-960A-7EED-050656673CC7}"/>
                    </a:ext>
                  </a:extLst>
                </p14:cNvPr>
                <p14:cNvContentPartPr/>
                <p14:nvPr/>
              </p14:nvContentPartPr>
              <p14:xfrm>
                <a:off x="3130544" y="2644106"/>
                <a:ext cx="170640" cy="150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AD888E-E2AF-960A-7EED-050656673C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2904" y="2626106"/>
                  <a:ext cx="206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20307B-F0DB-71B3-4E95-CFAD9543631F}"/>
                    </a:ext>
                  </a:extLst>
                </p14:cNvPr>
                <p14:cNvContentPartPr/>
                <p14:nvPr/>
              </p14:nvContentPartPr>
              <p14:xfrm>
                <a:off x="3419624" y="2545826"/>
                <a:ext cx="93240" cy="196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20307B-F0DB-71B3-4E95-CFAD954363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1624" y="2528186"/>
                  <a:ext cx="128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56DB35-BC66-BB0F-1E04-8150A0C5ED5D}"/>
                    </a:ext>
                  </a:extLst>
                </p14:cNvPr>
                <p14:cNvContentPartPr/>
                <p14:nvPr/>
              </p14:nvContentPartPr>
              <p14:xfrm>
                <a:off x="3563984" y="2445746"/>
                <a:ext cx="256680" cy="325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56DB35-BC66-BB0F-1E04-8150A0C5ED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344" y="2427746"/>
                  <a:ext cx="2923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A8728C4-82C9-D0D9-D445-51F143F643B0}"/>
                    </a:ext>
                  </a:extLst>
                </p14:cNvPr>
                <p14:cNvContentPartPr/>
                <p14:nvPr/>
              </p14:nvContentPartPr>
              <p14:xfrm>
                <a:off x="3889064" y="2583266"/>
                <a:ext cx="199080" cy="154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A8728C4-82C9-D0D9-D445-51F143F643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71424" y="2565626"/>
                  <a:ext cx="23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0812A7-8150-1170-0ED2-138D71454424}"/>
                    </a:ext>
                  </a:extLst>
                </p14:cNvPr>
                <p14:cNvContentPartPr/>
                <p14:nvPr/>
              </p14:nvContentPartPr>
              <p14:xfrm>
                <a:off x="4187504" y="2476706"/>
                <a:ext cx="28080" cy="307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0812A7-8150-1170-0ED2-138D714544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69864" y="2459066"/>
                  <a:ext cx="63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90B484-F96C-F1BB-95E9-B474BDB443C6}"/>
                    </a:ext>
                  </a:extLst>
                </p14:cNvPr>
                <p14:cNvContentPartPr/>
                <p14:nvPr/>
              </p14:nvContentPartPr>
              <p14:xfrm>
                <a:off x="4194704" y="2582906"/>
                <a:ext cx="128160" cy="1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90B484-F96C-F1BB-95E9-B474BDB443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77064" y="2564906"/>
                  <a:ext cx="163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8B5356-DF1B-E47E-765C-7C7581179A05}"/>
                    </a:ext>
                  </a:extLst>
                </p14:cNvPr>
                <p14:cNvContentPartPr/>
                <p14:nvPr/>
              </p14:nvContentPartPr>
              <p14:xfrm>
                <a:off x="2201024" y="3054866"/>
                <a:ext cx="203400" cy="309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8B5356-DF1B-E47E-765C-7C7581179A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83024" y="3037226"/>
                  <a:ext cx="239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F21A72-1A01-5E7E-99E4-92CAD2D4A5BC}"/>
                    </a:ext>
                  </a:extLst>
                </p14:cNvPr>
                <p14:cNvContentPartPr/>
                <p14:nvPr/>
              </p14:nvContentPartPr>
              <p14:xfrm>
                <a:off x="2631224" y="3208586"/>
                <a:ext cx="98640" cy="12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F21A72-1A01-5E7E-99E4-92CAD2D4A5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13224" y="3190586"/>
                  <a:ext cx="134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CF6F4D-81FB-D257-C8F5-E8049B8EF43A}"/>
                    </a:ext>
                  </a:extLst>
                </p14:cNvPr>
                <p14:cNvContentPartPr/>
                <p14:nvPr/>
              </p14:nvContentPartPr>
              <p14:xfrm>
                <a:off x="2973224" y="3095546"/>
                <a:ext cx="201960" cy="26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CF6F4D-81FB-D257-C8F5-E8049B8EF4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55224" y="3077906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ED8048-0F93-A1EF-68B9-D00E336FD02F}"/>
                    </a:ext>
                  </a:extLst>
                </p14:cNvPr>
                <p14:cNvContentPartPr/>
                <p14:nvPr/>
              </p14:nvContentPartPr>
              <p14:xfrm>
                <a:off x="3245024" y="3111746"/>
                <a:ext cx="108360" cy="18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ED8048-0F93-A1EF-68B9-D00E336FD0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27024" y="3094106"/>
                  <a:ext cx="144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305F07-D29E-C27A-E41F-BD95DA53D1BF}"/>
                    </a:ext>
                  </a:extLst>
                </p14:cNvPr>
                <p14:cNvContentPartPr/>
                <p14:nvPr/>
              </p14:nvContentPartPr>
              <p14:xfrm>
                <a:off x="3444104" y="3121466"/>
                <a:ext cx="191160" cy="17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305F07-D29E-C27A-E41F-BD95DA53D1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6104" y="3103466"/>
                  <a:ext cx="226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498A56-4E75-CCDD-1C83-F73D6EB7443A}"/>
                    </a:ext>
                  </a:extLst>
                </p14:cNvPr>
                <p14:cNvContentPartPr/>
                <p14:nvPr/>
              </p14:nvContentPartPr>
              <p14:xfrm>
                <a:off x="3850904" y="3112826"/>
                <a:ext cx="537120" cy="51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498A56-4E75-CCDD-1C83-F73D6EB744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2904" y="3094826"/>
                  <a:ext cx="5727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E55838-5774-D0ED-B7DA-E95739C455E6}"/>
                    </a:ext>
                  </a:extLst>
                </p14:cNvPr>
                <p14:cNvContentPartPr/>
                <p14:nvPr/>
              </p14:nvContentPartPr>
              <p14:xfrm>
                <a:off x="4367504" y="3162146"/>
                <a:ext cx="203040" cy="173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E55838-5774-D0ED-B7DA-E95739C455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49864" y="3144506"/>
                  <a:ext cx="238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C1F308-7BD2-B0CD-DF0D-17DEFB59AF60}"/>
                    </a:ext>
                  </a:extLst>
                </p14:cNvPr>
                <p14:cNvContentPartPr/>
                <p14:nvPr/>
              </p14:nvContentPartPr>
              <p14:xfrm>
                <a:off x="4630304" y="2899706"/>
                <a:ext cx="193680" cy="381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C1F308-7BD2-B0CD-DF0D-17DEFB59AF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12304" y="2882066"/>
                  <a:ext cx="229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DC3802-5F61-D481-4841-071F84902BE4}"/>
                    </a:ext>
                  </a:extLst>
                </p14:cNvPr>
                <p14:cNvContentPartPr/>
                <p14:nvPr/>
              </p14:nvContentPartPr>
              <p14:xfrm>
                <a:off x="4933064" y="3098426"/>
                <a:ext cx="90000" cy="141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DC3802-5F61-D481-4841-071F84902B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15424" y="3080426"/>
                  <a:ext cx="125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D4E471-8203-6BB0-454F-D4C43455D272}"/>
                    </a:ext>
                  </a:extLst>
                </p14:cNvPr>
                <p14:cNvContentPartPr/>
                <p14:nvPr/>
              </p14:nvContentPartPr>
              <p14:xfrm>
                <a:off x="5001824" y="3105266"/>
                <a:ext cx="247680" cy="122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D4E471-8203-6BB0-454F-D4C43455D2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84184" y="3087266"/>
                  <a:ext cx="283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1A923C-FC55-402E-8A18-BB5525169160}"/>
                    </a:ext>
                  </a:extLst>
                </p14:cNvPr>
                <p14:cNvContentPartPr/>
                <p14:nvPr/>
              </p14:nvContentPartPr>
              <p14:xfrm>
                <a:off x="5267144" y="2994746"/>
                <a:ext cx="79920" cy="55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1A923C-FC55-402E-8A18-BB55251691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9144" y="2977106"/>
                  <a:ext cx="115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A7E3A7-6EB9-A632-4C82-E99F10612C66}"/>
                    </a:ext>
                  </a:extLst>
                </p14:cNvPr>
                <p14:cNvContentPartPr/>
                <p14:nvPr/>
              </p14:nvContentPartPr>
              <p14:xfrm>
                <a:off x="5531024" y="2911946"/>
                <a:ext cx="225000" cy="286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A7E3A7-6EB9-A632-4C82-E99F10612C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13024" y="2893946"/>
                  <a:ext cx="260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CECEDB-7915-3BAB-C123-2C2CD6EF7E0A}"/>
                    </a:ext>
                  </a:extLst>
                </p14:cNvPr>
                <p14:cNvContentPartPr/>
                <p14:nvPr/>
              </p14:nvContentPartPr>
              <p14:xfrm>
                <a:off x="5871944" y="2853626"/>
                <a:ext cx="67320" cy="341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CECEDB-7915-3BAB-C123-2C2CD6EF7E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3944" y="2835626"/>
                  <a:ext cx="102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341BC7-AC26-3897-71AC-CD10D4B91EB1}"/>
                    </a:ext>
                  </a:extLst>
                </p14:cNvPr>
                <p14:cNvContentPartPr/>
                <p14:nvPr/>
              </p14:nvContentPartPr>
              <p14:xfrm>
                <a:off x="5807504" y="2951546"/>
                <a:ext cx="348840" cy="182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341BC7-AC26-3897-71AC-CD10D4B91E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9504" y="2933906"/>
                  <a:ext cx="38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E18112-1E20-8C67-4742-17EDD3EB0A0D}"/>
                    </a:ext>
                  </a:extLst>
                </p14:cNvPr>
                <p14:cNvContentPartPr/>
                <p14:nvPr/>
              </p14:nvContentPartPr>
              <p14:xfrm>
                <a:off x="6051944" y="2972426"/>
                <a:ext cx="191880" cy="412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E18112-1E20-8C67-4742-17EDD3EB0A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34304" y="2954786"/>
                  <a:ext cx="227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9086D6-B5CF-78D6-6BF8-8FA1B6BF16BF}"/>
                    </a:ext>
                  </a:extLst>
                </p14:cNvPr>
                <p14:cNvContentPartPr/>
                <p14:nvPr/>
              </p14:nvContentPartPr>
              <p14:xfrm>
                <a:off x="6293864" y="3000146"/>
                <a:ext cx="356760" cy="151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9086D6-B5CF-78D6-6BF8-8FA1B6BF16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75864" y="2982146"/>
                  <a:ext cx="39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37243B-E344-7D71-E58D-5E0E825AE0FB}"/>
                    </a:ext>
                  </a:extLst>
                </p14:cNvPr>
                <p14:cNvContentPartPr/>
                <p14:nvPr/>
              </p14:nvContentPartPr>
              <p14:xfrm>
                <a:off x="6859064" y="3029666"/>
                <a:ext cx="6480" cy="3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37243B-E344-7D71-E58D-5E0E825AE0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41424" y="3012026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708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786521E-9A34-D48F-3E55-2AB2A690EC5F}"/>
              </a:ext>
            </a:extLst>
          </p:cNvPr>
          <p:cNvGrpSpPr/>
          <p:nvPr/>
        </p:nvGrpSpPr>
        <p:grpSpPr>
          <a:xfrm>
            <a:off x="1070984" y="1578146"/>
            <a:ext cx="275400" cy="268200"/>
            <a:chOff x="1070984" y="1578146"/>
            <a:chExt cx="2754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524A5A-1E38-AE5C-C500-6AB387DA5CD0}"/>
                    </a:ext>
                  </a:extLst>
                </p14:cNvPr>
                <p14:cNvContentPartPr/>
                <p14:nvPr/>
              </p14:nvContentPartPr>
              <p14:xfrm>
                <a:off x="1127144" y="1578146"/>
                <a:ext cx="192240" cy="18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524A5A-1E38-AE5C-C500-6AB387DA5C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9504" y="1560506"/>
                  <a:ext cx="227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EEDF6B-50B8-273B-E5F6-A951569DA9BE}"/>
                    </a:ext>
                  </a:extLst>
                </p14:cNvPr>
                <p14:cNvContentPartPr/>
                <p14:nvPr/>
              </p14:nvContentPartPr>
              <p14:xfrm>
                <a:off x="1223264" y="1581026"/>
                <a:ext cx="117360" cy="161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EEDF6B-50B8-273B-E5F6-A951569DA9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624" y="1563026"/>
                  <a:ext cx="15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5844CF-34DA-F2A2-56DE-7324AB5F92BF}"/>
                    </a:ext>
                  </a:extLst>
                </p14:cNvPr>
                <p14:cNvContentPartPr/>
                <p14:nvPr/>
              </p14:nvContentPartPr>
              <p14:xfrm>
                <a:off x="1070984" y="1702706"/>
                <a:ext cx="253080" cy="2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5844CF-34DA-F2A2-56DE-7324AB5F92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3344" y="1685066"/>
                  <a:ext cx="288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58C95C-4F25-C8A5-563C-B1111C5B15EC}"/>
                    </a:ext>
                  </a:extLst>
                </p14:cNvPr>
                <p14:cNvContentPartPr/>
                <p14:nvPr/>
              </p14:nvContentPartPr>
              <p14:xfrm>
                <a:off x="1145504" y="1587146"/>
                <a:ext cx="176400" cy="205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58C95C-4F25-C8A5-563C-B1111C5B15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7864" y="1569146"/>
                  <a:ext cx="212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DFBD8F2-A5E6-3CC6-2C0A-34536CB84F46}"/>
                    </a:ext>
                  </a:extLst>
                </p14:cNvPr>
                <p14:cNvContentPartPr/>
                <p14:nvPr/>
              </p14:nvContentPartPr>
              <p14:xfrm>
                <a:off x="1117424" y="1626026"/>
                <a:ext cx="225000" cy="22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DFBD8F2-A5E6-3CC6-2C0A-34536CB84F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9424" y="1608386"/>
                  <a:ext cx="260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717336-D759-B7C6-27DA-76131A783919}"/>
                    </a:ext>
                  </a:extLst>
                </p14:cNvPr>
                <p14:cNvContentPartPr/>
                <p14:nvPr/>
              </p14:nvContentPartPr>
              <p14:xfrm>
                <a:off x="1129304" y="1703426"/>
                <a:ext cx="217080" cy="51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717336-D759-B7C6-27DA-76131A7839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1304" y="1685786"/>
                  <a:ext cx="252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5846EF-EB0D-BDE0-1444-A399BD89520A}"/>
                    </a:ext>
                  </a:extLst>
                </p14:cNvPr>
                <p14:cNvContentPartPr/>
                <p14:nvPr/>
              </p14:nvContentPartPr>
              <p14:xfrm>
                <a:off x="1308224" y="1596146"/>
                <a:ext cx="15840" cy="215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5846EF-EB0D-BDE0-1444-A399BD8952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0584" y="1578506"/>
                  <a:ext cx="514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0775E-46B4-F4EC-6F41-8445C1F23461}"/>
              </a:ext>
            </a:extLst>
          </p:cNvPr>
          <p:cNvGrpSpPr/>
          <p:nvPr/>
        </p:nvGrpSpPr>
        <p:grpSpPr>
          <a:xfrm>
            <a:off x="1614224" y="635666"/>
            <a:ext cx="6719760" cy="1862280"/>
            <a:chOff x="1614224" y="635666"/>
            <a:chExt cx="6719760" cy="18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C5FF97-2043-EAFE-066A-1E7E8DB90F50}"/>
                    </a:ext>
                  </a:extLst>
                </p14:cNvPr>
                <p14:cNvContentPartPr/>
                <p14:nvPr/>
              </p14:nvContentPartPr>
              <p14:xfrm>
                <a:off x="1789904" y="716666"/>
                <a:ext cx="54360" cy="509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C5FF97-2043-EAFE-066A-1E7E8DB90F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1904" y="699026"/>
                  <a:ext cx="900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55CEE5-6262-4E8F-63B5-F02B155BA0F7}"/>
                    </a:ext>
                  </a:extLst>
                </p14:cNvPr>
                <p14:cNvContentPartPr/>
                <p14:nvPr/>
              </p14:nvContentPartPr>
              <p14:xfrm>
                <a:off x="1762904" y="704426"/>
                <a:ext cx="159120" cy="245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55CEE5-6262-4E8F-63B5-F02B155BA0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4904" y="686786"/>
                  <a:ext cx="194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0E848C-0BCB-CE17-E3BC-87EEEE6AE8E0}"/>
                    </a:ext>
                  </a:extLst>
                </p14:cNvPr>
                <p14:cNvContentPartPr/>
                <p14:nvPr/>
              </p14:nvContentPartPr>
              <p14:xfrm>
                <a:off x="1891424" y="810266"/>
                <a:ext cx="268200" cy="25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0E848C-0BCB-CE17-E3BC-87EEEE6AE8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3784" y="792266"/>
                  <a:ext cx="303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025EF1-C16D-646D-D44E-C9C6D99181AF}"/>
                    </a:ext>
                  </a:extLst>
                </p14:cNvPr>
                <p14:cNvContentPartPr/>
                <p14:nvPr/>
              </p14:nvContentPartPr>
              <p14:xfrm>
                <a:off x="2161784" y="915746"/>
                <a:ext cx="200880" cy="343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025EF1-C16D-646D-D44E-C9C6D99181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4144" y="898106"/>
                  <a:ext cx="236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E7A18E-1BB1-C7DB-3020-19841A0F822B}"/>
                    </a:ext>
                  </a:extLst>
                </p14:cNvPr>
                <p14:cNvContentPartPr/>
                <p14:nvPr/>
              </p14:nvContentPartPr>
              <p14:xfrm>
                <a:off x="2400824" y="880106"/>
                <a:ext cx="284040" cy="14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E7A18E-1BB1-C7DB-3020-19841A0F82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3184" y="862466"/>
                  <a:ext cx="319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3B6B8E-8234-7C0A-C95D-7BB4D90A96DB}"/>
                    </a:ext>
                  </a:extLst>
                </p14:cNvPr>
                <p14:cNvContentPartPr/>
                <p14:nvPr/>
              </p14:nvContentPartPr>
              <p14:xfrm>
                <a:off x="2738144" y="866786"/>
                <a:ext cx="292320" cy="11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3B6B8E-8234-7C0A-C95D-7BB4D90A96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20504" y="849146"/>
                  <a:ext cx="32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68FF6A-E6FF-B713-78B2-21A6D3D4DB34}"/>
                    </a:ext>
                  </a:extLst>
                </p14:cNvPr>
                <p14:cNvContentPartPr/>
                <p14:nvPr/>
              </p14:nvContentPartPr>
              <p14:xfrm>
                <a:off x="3093824" y="879386"/>
                <a:ext cx="76320" cy="13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68FF6A-E6FF-B713-78B2-21A6D3D4DB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5824" y="861386"/>
                  <a:ext cx="11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5270B9-10BF-7571-2C2D-347F92EA3F56}"/>
                    </a:ext>
                  </a:extLst>
                </p14:cNvPr>
                <p14:cNvContentPartPr/>
                <p14:nvPr/>
              </p14:nvContentPartPr>
              <p14:xfrm>
                <a:off x="3220184" y="811346"/>
                <a:ext cx="218520" cy="22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5270B9-10BF-7571-2C2D-347F92EA3F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2184" y="793346"/>
                  <a:ext cx="254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755AE2-D650-9E72-C470-C75EDBFB921D}"/>
                    </a:ext>
                  </a:extLst>
                </p14:cNvPr>
                <p14:cNvContentPartPr/>
                <p14:nvPr/>
              </p14:nvContentPartPr>
              <p14:xfrm>
                <a:off x="3092024" y="733226"/>
                <a:ext cx="53280" cy="2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755AE2-D650-9E72-C470-C75EDBFB92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4384" y="715586"/>
                  <a:ext cx="88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0E1DEE-368F-E0D3-4B58-78A3A091BA8C}"/>
                    </a:ext>
                  </a:extLst>
                </p14:cNvPr>
                <p14:cNvContentPartPr/>
                <p14:nvPr/>
              </p14:nvContentPartPr>
              <p14:xfrm>
                <a:off x="3808784" y="733226"/>
                <a:ext cx="36720" cy="293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0E1DEE-368F-E0D3-4B58-78A3A091BA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0784" y="715586"/>
                  <a:ext cx="72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951B70-B334-AF52-00E6-82135B6A8835}"/>
                    </a:ext>
                  </a:extLst>
                </p14:cNvPr>
                <p14:cNvContentPartPr/>
                <p14:nvPr/>
              </p14:nvContentPartPr>
              <p14:xfrm>
                <a:off x="3804464" y="635666"/>
                <a:ext cx="186840" cy="32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951B70-B334-AF52-00E6-82135B6A88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6824" y="618026"/>
                  <a:ext cx="222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974658-6D65-74C9-2E5B-F9E52668F545}"/>
                    </a:ext>
                  </a:extLst>
                </p14:cNvPr>
                <p14:cNvContentPartPr/>
                <p14:nvPr/>
              </p14:nvContentPartPr>
              <p14:xfrm>
                <a:off x="3769904" y="840506"/>
                <a:ext cx="344520" cy="117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974658-6D65-74C9-2E5B-F9E52668F5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51904" y="822506"/>
                  <a:ext cx="38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2A720F-C1E6-433D-0946-6D2E07CCBC5D}"/>
                    </a:ext>
                  </a:extLst>
                </p14:cNvPr>
                <p14:cNvContentPartPr/>
                <p14:nvPr/>
              </p14:nvContentPartPr>
              <p14:xfrm>
                <a:off x="4111184" y="845546"/>
                <a:ext cx="165960" cy="8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2A720F-C1E6-433D-0946-6D2E07CCBC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3544" y="827546"/>
                  <a:ext cx="201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A0759A-F731-6089-4172-28138226B13A}"/>
                    </a:ext>
                  </a:extLst>
                </p14:cNvPr>
                <p14:cNvContentPartPr/>
                <p14:nvPr/>
              </p14:nvContentPartPr>
              <p14:xfrm>
                <a:off x="4308464" y="675986"/>
                <a:ext cx="212400" cy="27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A0759A-F731-6089-4172-28138226B1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0824" y="658346"/>
                  <a:ext cx="248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B909A3-E1BC-D742-BC07-2D8C2820D256}"/>
                    </a:ext>
                  </a:extLst>
                </p14:cNvPr>
                <p14:cNvContentPartPr/>
                <p14:nvPr/>
              </p14:nvContentPartPr>
              <p14:xfrm>
                <a:off x="4479104" y="800186"/>
                <a:ext cx="231480" cy="12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B909A3-E1BC-D742-BC07-2D8C2820D2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61464" y="782546"/>
                  <a:ext cx="267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359814-C5B0-9012-ECE4-FF2B5EC684BC}"/>
                    </a:ext>
                  </a:extLst>
                </p14:cNvPr>
                <p14:cNvContentPartPr/>
                <p14:nvPr/>
              </p14:nvContentPartPr>
              <p14:xfrm>
                <a:off x="4700504" y="810266"/>
                <a:ext cx="425520" cy="13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359814-C5B0-9012-ECE4-FF2B5EC684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82504" y="792266"/>
                  <a:ext cx="461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FA8437-9E55-5738-7210-CB0170B291A1}"/>
                    </a:ext>
                  </a:extLst>
                </p14:cNvPr>
                <p14:cNvContentPartPr/>
                <p14:nvPr/>
              </p14:nvContentPartPr>
              <p14:xfrm>
                <a:off x="5201984" y="747986"/>
                <a:ext cx="69120" cy="154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FA8437-9E55-5738-7210-CB0170B291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84344" y="729986"/>
                  <a:ext cx="104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D6C42B-1444-CD3A-EEE3-4CD076448D1D}"/>
                    </a:ext>
                  </a:extLst>
                </p14:cNvPr>
                <p14:cNvContentPartPr/>
                <p14:nvPr/>
              </p14:nvContentPartPr>
              <p14:xfrm>
                <a:off x="5119904" y="772106"/>
                <a:ext cx="4680" cy="9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D6C42B-1444-CD3A-EEE3-4CD076448D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1904" y="754466"/>
                  <a:ext cx="40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A5E662-F7DD-5136-69F1-9423881F0005}"/>
                    </a:ext>
                  </a:extLst>
                </p14:cNvPr>
                <p14:cNvContentPartPr/>
                <p14:nvPr/>
              </p14:nvContentPartPr>
              <p14:xfrm>
                <a:off x="1614224" y="1080626"/>
                <a:ext cx="3814200" cy="25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A5E662-F7DD-5136-69F1-9423881F00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6224" y="1062626"/>
                  <a:ext cx="3849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7F8D58-3A6C-8788-03BF-676760C15C84}"/>
                    </a:ext>
                  </a:extLst>
                </p14:cNvPr>
                <p14:cNvContentPartPr/>
                <p14:nvPr/>
              </p14:nvContentPartPr>
              <p14:xfrm>
                <a:off x="1692704" y="1624586"/>
                <a:ext cx="190440" cy="129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7F8D58-3A6C-8788-03BF-676760C15C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75064" y="1606946"/>
                  <a:ext cx="226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DAEBAB-CEED-1118-FFDE-56E0A9365946}"/>
                    </a:ext>
                  </a:extLst>
                </p14:cNvPr>
                <p14:cNvContentPartPr/>
                <p14:nvPr/>
              </p14:nvContentPartPr>
              <p14:xfrm>
                <a:off x="1915544" y="1605866"/>
                <a:ext cx="111240" cy="143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DAEBAB-CEED-1118-FFDE-56E0A93659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7544" y="1587866"/>
                  <a:ext cx="146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BCA24D-D4EE-9E0F-C067-E589D93C240A}"/>
                    </a:ext>
                  </a:extLst>
                </p14:cNvPr>
                <p14:cNvContentPartPr/>
                <p14:nvPr/>
              </p14:nvContentPartPr>
              <p14:xfrm>
                <a:off x="2109224" y="1657706"/>
                <a:ext cx="136440" cy="132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BCA24D-D4EE-9E0F-C067-E589D93C24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1584" y="1639706"/>
                  <a:ext cx="17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19C49E-D3B0-87DD-BFA2-EDFCF090CBC7}"/>
                    </a:ext>
                  </a:extLst>
                </p14:cNvPr>
                <p14:cNvContentPartPr/>
                <p14:nvPr/>
              </p14:nvContentPartPr>
              <p14:xfrm>
                <a:off x="2294264" y="1704146"/>
                <a:ext cx="157320" cy="1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19C49E-D3B0-87DD-BFA2-EDFCF090CB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6624" y="1686146"/>
                  <a:ext cx="192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830C95-21B3-40A1-AB8C-24C40218DA15}"/>
                    </a:ext>
                  </a:extLst>
                </p14:cNvPr>
                <p14:cNvContentPartPr/>
                <p14:nvPr/>
              </p14:nvContentPartPr>
              <p14:xfrm>
                <a:off x="2572184" y="1602626"/>
                <a:ext cx="596880" cy="332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830C95-21B3-40A1-AB8C-24C40218DA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54184" y="1584626"/>
                  <a:ext cx="632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1E1B19-4CC4-638E-9F76-7E04AFBB8A0A}"/>
                    </a:ext>
                  </a:extLst>
                </p14:cNvPr>
                <p14:cNvContentPartPr/>
                <p14:nvPr/>
              </p14:nvContentPartPr>
              <p14:xfrm>
                <a:off x="3195344" y="1613786"/>
                <a:ext cx="212760" cy="134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1E1B19-4CC4-638E-9F76-7E04AFBB8A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77344" y="1596146"/>
                  <a:ext cx="248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ACC370-79D4-B8A0-E5EB-355F238B1D5E}"/>
                    </a:ext>
                  </a:extLst>
                </p14:cNvPr>
                <p14:cNvContentPartPr/>
                <p14:nvPr/>
              </p14:nvContentPartPr>
              <p14:xfrm>
                <a:off x="3438344" y="1520186"/>
                <a:ext cx="56880" cy="216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ACC370-79D4-B8A0-E5EB-355F238B1D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20344" y="1502186"/>
                  <a:ext cx="92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06EAA4-4180-9A85-C304-2A676EC25901}"/>
                    </a:ext>
                  </a:extLst>
                </p14:cNvPr>
                <p14:cNvContentPartPr/>
                <p14:nvPr/>
              </p14:nvContentPartPr>
              <p14:xfrm>
                <a:off x="3417824" y="1588226"/>
                <a:ext cx="194040" cy="135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06EAA4-4180-9A85-C304-2A676EC259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0184" y="1570226"/>
                  <a:ext cx="229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7D89EA-9154-40B9-DBDB-13E3562A2F4D}"/>
                    </a:ext>
                  </a:extLst>
                </p14:cNvPr>
                <p14:cNvContentPartPr/>
                <p14:nvPr/>
              </p14:nvContentPartPr>
              <p14:xfrm>
                <a:off x="3650744" y="1546826"/>
                <a:ext cx="462960" cy="16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7D89EA-9154-40B9-DBDB-13E3562A2F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33104" y="1529186"/>
                  <a:ext cx="498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639713-D7A7-C602-F1F0-33FF71349D1D}"/>
                    </a:ext>
                  </a:extLst>
                </p14:cNvPr>
                <p14:cNvContentPartPr/>
                <p14:nvPr/>
              </p14:nvContentPartPr>
              <p14:xfrm>
                <a:off x="3720944" y="1487426"/>
                <a:ext cx="32760" cy="1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639713-D7A7-C602-F1F0-33FF71349D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02944" y="1469426"/>
                  <a:ext cx="68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477972-66EC-6CA4-175D-14490B63FE6C}"/>
                    </a:ext>
                  </a:extLst>
                </p14:cNvPr>
                <p14:cNvContentPartPr/>
                <p14:nvPr/>
              </p14:nvContentPartPr>
              <p14:xfrm>
                <a:off x="3033344" y="1613426"/>
                <a:ext cx="84600" cy="5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477972-66EC-6CA4-175D-14490B63FE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15704" y="1595786"/>
                  <a:ext cx="120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4761741-2D1E-E800-D489-EAF5313CF141}"/>
                    </a:ext>
                  </a:extLst>
                </p14:cNvPr>
                <p14:cNvContentPartPr/>
                <p14:nvPr/>
              </p14:nvContentPartPr>
              <p14:xfrm>
                <a:off x="4420424" y="1352066"/>
                <a:ext cx="89280" cy="36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4761741-2D1E-E800-D489-EAF5313CF1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2424" y="1334426"/>
                  <a:ext cx="1249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FC9A9D-83CC-DC12-27EE-B4892D5A7D51}"/>
                    </a:ext>
                  </a:extLst>
                </p14:cNvPr>
                <p14:cNvContentPartPr/>
                <p14:nvPr/>
              </p14:nvContentPartPr>
              <p14:xfrm>
                <a:off x="4562264" y="1541426"/>
                <a:ext cx="165600" cy="17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FC9A9D-83CC-DC12-27EE-B4892D5A7D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44624" y="1523786"/>
                  <a:ext cx="201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8A54E1-E067-E9EA-887E-05F5C354EFD9}"/>
                    </a:ext>
                  </a:extLst>
                </p14:cNvPr>
                <p14:cNvContentPartPr/>
                <p14:nvPr/>
              </p14:nvContentPartPr>
              <p14:xfrm>
                <a:off x="4817504" y="1440986"/>
                <a:ext cx="51840" cy="26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8A54E1-E067-E9EA-887E-05F5C354EF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99504" y="1423346"/>
                  <a:ext cx="87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37397-7323-6791-EB43-B0BCDDD06C8E}"/>
                    </a:ext>
                  </a:extLst>
                </p14:cNvPr>
                <p14:cNvContentPartPr/>
                <p14:nvPr/>
              </p14:nvContentPartPr>
              <p14:xfrm>
                <a:off x="4749464" y="1494626"/>
                <a:ext cx="408240" cy="38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37397-7323-6791-EB43-B0BCDDD06C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1464" y="1476626"/>
                  <a:ext cx="4438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C9A080-DFC2-70C7-AE99-220E258DA00F}"/>
                    </a:ext>
                  </a:extLst>
                </p14:cNvPr>
                <p14:cNvContentPartPr/>
                <p14:nvPr/>
              </p14:nvContentPartPr>
              <p14:xfrm>
                <a:off x="5159864" y="1505066"/>
                <a:ext cx="210960" cy="147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C9A080-DFC2-70C7-AE99-220E258DA0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42224" y="1487066"/>
                  <a:ext cx="246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66C339-CFE5-8F0F-0D06-12D54B040050}"/>
                    </a:ext>
                  </a:extLst>
                </p14:cNvPr>
                <p14:cNvContentPartPr/>
                <p14:nvPr/>
              </p14:nvContentPartPr>
              <p14:xfrm>
                <a:off x="5766824" y="1326146"/>
                <a:ext cx="21960" cy="514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66C339-CFE5-8F0F-0D06-12D54B0400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48824" y="1308506"/>
                  <a:ext cx="576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2E3711-093F-559E-A47A-DC08087CD1CF}"/>
                    </a:ext>
                  </a:extLst>
                </p14:cNvPr>
                <p14:cNvContentPartPr/>
                <p14:nvPr/>
              </p14:nvContentPartPr>
              <p14:xfrm>
                <a:off x="5682224" y="1494626"/>
                <a:ext cx="175680" cy="10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2E3711-093F-559E-A47A-DC08087CD1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64224" y="1476626"/>
                  <a:ext cx="211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6CA94D-3343-B910-EF61-63F9FC020285}"/>
                    </a:ext>
                  </a:extLst>
                </p14:cNvPr>
                <p14:cNvContentPartPr/>
                <p14:nvPr/>
              </p14:nvContentPartPr>
              <p14:xfrm>
                <a:off x="5868704" y="1459346"/>
                <a:ext cx="120600" cy="174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6CA94D-3343-B910-EF61-63F9FC0202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51064" y="1441706"/>
                  <a:ext cx="156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1861B2-C766-4AE2-8227-8DCF81F92A68}"/>
                    </a:ext>
                  </a:extLst>
                </p14:cNvPr>
                <p14:cNvContentPartPr/>
                <p14:nvPr/>
              </p14:nvContentPartPr>
              <p14:xfrm>
                <a:off x="6027104" y="1512986"/>
                <a:ext cx="218160" cy="13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1861B2-C766-4AE2-8227-8DCF81F92A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09464" y="1494986"/>
                  <a:ext cx="253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8BF6C3-F324-8BD7-D196-F2F241581B5F}"/>
                    </a:ext>
                  </a:extLst>
                </p14:cNvPr>
                <p14:cNvContentPartPr/>
                <p14:nvPr/>
              </p14:nvContentPartPr>
              <p14:xfrm>
                <a:off x="6280544" y="1473026"/>
                <a:ext cx="392040" cy="178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8BF6C3-F324-8BD7-D196-F2F241581B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62904" y="1455386"/>
                  <a:ext cx="42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58D8DC-09FC-4B89-FBD9-CA9342D478CE}"/>
                    </a:ext>
                  </a:extLst>
                </p14:cNvPr>
                <p14:cNvContentPartPr/>
                <p14:nvPr/>
              </p14:nvContentPartPr>
              <p14:xfrm>
                <a:off x="6638024" y="1468706"/>
                <a:ext cx="172440" cy="13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58D8DC-09FC-4B89-FBD9-CA9342D478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20024" y="1450706"/>
                  <a:ext cx="208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51FA0B-EAD7-059E-305B-28B58B759178}"/>
                    </a:ext>
                  </a:extLst>
                </p14:cNvPr>
                <p14:cNvContentPartPr/>
                <p14:nvPr/>
              </p14:nvContentPartPr>
              <p14:xfrm>
                <a:off x="6277304" y="1534586"/>
                <a:ext cx="32400" cy="78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51FA0B-EAD7-059E-305B-28B58B7591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59304" y="1516946"/>
                  <a:ext cx="68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59B8A3-EA9F-B924-CC59-57708029D2BE}"/>
                    </a:ext>
                  </a:extLst>
                </p14:cNvPr>
                <p14:cNvContentPartPr/>
                <p14:nvPr/>
              </p14:nvContentPartPr>
              <p14:xfrm>
                <a:off x="1702784" y="1988546"/>
                <a:ext cx="281880" cy="213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59B8A3-EA9F-B924-CC59-57708029D2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84784" y="1970546"/>
                  <a:ext cx="317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397798-5FAF-5C8E-6B9A-4A1C6AEF8AA1}"/>
                    </a:ext>
                  </a:extLst>
                </p14:cNvPr>
                <p14:cNvContentPartPr/>
                <p14:nvPr/>
              </p14:nvContentPartPr>
              <p14:xfrm>
                <a:off x="1968464" y="2035346"/>
                <a:ext cx="493560" cy="462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397798-5FAF-5C8E-6B9A-4A1C6AEF8A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50824" y="2017706"/>
                  <a:ext cx="5292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0B6B10-7877-00A7-433C-0F976AD6F0FD}"/>
                    </a:ext>
                  </a:extLst>
                </p14:cNvPr>
                <p14:cNvContentPartPr/>
                <p14:nvPr/>
              </p14:nvContentPartPr>
              <p14:xfrm>
                <a:off x="2592344" y="1949306"/>
                <a:ext cx="434160" cy="308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0B6B10-7877-00A7-433C-0F976AD6F0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74344" y="1931306"/>
                  <a:ext cx="469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8F177B-34FF-63E1-AF5B-28F81C00FB53}"/>
                    </a:ext>
                  </a:extLst>
                </p14:cNvPr>
                <p14:cNvContentPartPr/>
                <p14:nvPr/>
              </p14:nvContentPartPr>
              <p14:xfrm>
                <a:off x="3039104" y="2119586"/>
                <a:ext cx="125640" cy="11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8F177B-34FF-63E1-AF5B-28F81C00FB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21104" y="2101946"/>
                  <a:ext cx="161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55001EA-D516-CB8E-9536-20ACC75B8BCF}"/>
                    </a:ext>
                  </a:extLst>
                </p14:cNvPr>
                <p14:cNvContentPartPr/>
                <p14:nvPr/>
              </p14:nvContentPartPr>
              <p14:xfrm>
                <a:off x="3141704" y="2064146"/>
                <a:ext cx="20160" cy="162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55001EA-D516-CB8E-9536-20ACC75B8B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23704" y="2046506"/>
                  <a:ext cx="55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37E3F2-C0D9-11B7-659C-29CB863A7F8D}"/>
                    </a:ext>
                  </a:extLst>
                </p14:cNvPr>
                <p14:cNvContentPartPr/>
                <p14:nvPr/>
              </p14:nvContentPartPr>
              <p14:xfrm>
                <a:off x="3220184" y="2103026"/>
                <a:ext cx="174960" cy="95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37E3F2-C0D9-11B7-659C-29CB863A7F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2184" y="2085386"/>
                  <a:ext cx="210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2F4DEC-E4B7-35D4-7F53-49E98A9F3D5E}"/>
                    </a:ext>
                  </a:extLst>
                </p14:cNvPr>
                <p14:cNvContentPartPr/>
                <p14:nvPr/>
              </p14:nvContentPartPr>
              <p14:xfrm>
                <a:off x="3664424" y="1939586"/>
                <a:ext cx="122760" cy="406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2F4DEC-E4B7-35D4-7F53-49E98A9F3D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46424" y="1921586"/>
                  <a:ext cx="158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561A2D-A835-C5C8-422B-F27780CE3246}"/>
                    </a:ext>
                  </a:extLst>
                </p14:cNvPr>
                <p14:cNvContentPartPr/>
                <p14:nvPr/>
              </p14:nvContentPartPr>
              <p14:xfrm>
                <a:off x="3745784" y="2095106"/>
                <a:ext cx="140760" cy="7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561A2D-A835-C5C8-422B-F27780CE32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28144" y="2077466"/>
                  <a:ext cx="176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59BAD6-CA27-CF35-70EB-F6A4DB9900EB}"/>
                    </a:ext>
                  </a:extLst>
                </p14:cNvPr>
                <p14:cNvContentPartPr/>
                <p14:nvPr/>
              </p14:nvContentPartPr>
              <p14:xfrm>
                <a:off x="3930104" y="2050106"/>
                <a:ext cx="78120" cy="132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59BAD6-CA27-CF35-70EB-F6A4DB9900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12104" y="2032466"/>
                  <a:ext cx="113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F0F04A-6282-AD45-2930-F9FD44B931B0}"/>
                    </a:ext>
                  </a:extLst>
                </p14:cNvPr>
                <p14:cNvContentPartPr/>
                <p14:nvPr/>
              </p14:nvContentPartPr>
              <p14:xfrm>
                <a:off x="4069064" y="2013746"/>
                <a:ext cx="92160" cy="163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F0F04A-6282-AD45-2930-F9FD44B931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51424" y="1995746"/>
                  <a:ext cx="127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ECFA4B-D200-7FD3-AED0-AAEDE771EFD2}"/>
                    </a:ext>
                  </a:extLst>
                </p14:cNvPr>
                <p14:cNvContentPartPr/>
                <p14:nvPr/>
              </p14:nvContentPartPr>
              <p14:xfrm>
                <a:off x="4249064" y="2053346"/>
                <a:ext cx="33120" cy="138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ECFA4B-D200-7FD3-AED0-AAEDE771EF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31064" y="2035346"/>
                  <a:ext cx="68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BA210-E250-D886-6E84-7C9C2A8BC9FF}"/>
                    </a:ext>
                  </a:extLst>
                </p14:cNvPr>
                <p14:cNvContentPartPr/>
                <p14:nvPr/>
              </p14:nvContentPartPr>
              <p14:xfrm>
                <a:off x="4359224" y="1968386"/>
                <a:ext cx="15480" cy="24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BA210-E250-D886-6E84-7C9C2A8BC9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41224" y="1950746"/>
                  <a:ext cx="51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7F447B-608B-87E7-C738-26694BA6FF4E}"/>
                    </a:ext>
                  </a:extLst>
                </p14:cNvPr>
                <p14:cNvContentPartPr/>
                <p14:nvPr/>
              </p14:nvContentPartPr>
              <p14:xfrm>
                <a:off x="4319984" y="2063426"/>
                <a:ext cx="186480" cy="123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7F447B-608B-87E7-C738-26694BA6FF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02344" y="2045426"/>
                  <a:ext cx="222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EF208B-48CD-1515-40A8-138EC6B712FD}"/>
                    </a:ext>
                  </a:extLst>
                </p14:cNvPr>
                <p14:cNvContentPartPr/>
                <p14:nvPr/>
              </p14:nvContentPartPr>
              <p14:xfrm>
                <a:off x="4519064" y="2042186"/>
                <a:ext cx="147600" cy="134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EF208B-48CD-1515-40A8-138EC6B712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01424" y="2024546"/>
                  <a:ext cx="183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340C6E-DA17-8065-3E8F-30310AF244BC}"/>
                    </a:ext>
                  </a:extLst>
                </p14:cNvPr>
                <p14:cNvContentPartPr/>
                <p14:nvPr/>
              </p14:nvContentPartPr>
              <p14:xfrm>
                <a:off x="4706264" y="2057306"/>
                <a:ext cx="210600" cy="125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340C6E-DA17-8065-3E8F-30310AF244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88264" y="2039666"/>
                  <a:ext cx="246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964015-9540-FABA-2E47-F98D8A31A7BB}"/>
                    </a:ext>
                  </a:extLst>
                </p14:cNvPr>
                <p14:cNvContentPartPr/>
                <p14:nvPr/>
              </p14:nvContentPartPr>
              <p14:xfrm>
                <a:off x="4557224" y="1931666"/>
                <a:ext cx="11880" cy="2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964015-9540-FABA-2E47-F98D8A31A7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9224" y="1913666"/>
                  <a:ext cx="47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E6A1431-02B1-58CB-FBED-2D59A046322D}"/>
                    </a:ext>
                  </a:extLst>
                </p14:cNvPr>
                <p14:cNvContentPartPr/>
                <p14:nvPr/>
              </p14:nvContentPartPr>
              <p14:xfrm>
                <a:off x="4187504" y="1939586"/>
                <a:ext cx="6120" cy="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E6A1431-02B1-58CB-FBED-2D59A04632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9864" y="1921586"/>
                  <a:ext cx="41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FD66E5-B254-1872-BCC8-E40C8A949E6E}"/>
                    </a:ext>
                  </a:extLst>
                </p14:cNvPr>
                <p14:cNvContentPartPr/>
                <p14:nvPr/>
              </p14:nvContentPartPr>
              <p14:xfrm>
                <a:off x="5263904" y="1872986"/>
                <a:ext cx="87480" cy="285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FD66E5-B254-1872-BCC8-E40C8A949E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45904" y="1854986"/>
                  <a:ext cx="123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9C48F4-80C0-A316-7193-17DB56577FCA}"/>
                    </a:ext>
                  </a:extLst>
                </p14:cNvPr>
                <p14:cNvContentPartPr/>
                <p14:nvPr/>
              </p14:nvContentPartPr>
              <p14:xfrm>
                <a:off x="5379824" y="2042186"/>
                <a:ext cx="188280" cy="99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9C48F4-80C0-A316-7193-17DB56577F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1824" y="2024546"/>
                  <a:ext cx="223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525DBA-5359-4F69-83E5-79CB8F70A32B}"/>
                    </a:ext>
                  </a:extLst>
                </p14:cNvPr>
                <p14:cNvContentPartPr/>
                <p14:nvPr/>
              </p14:nvContentPartPr>
              <p14:xfrm>
                <a:off x="5642264" y="1902506"/>
                <a:ext cx="44640" cy="243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525DBA-5359-4F69-83E5-79CB8F70A3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24264" y="1884866"/>
                  <a:ext cx="80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256475-BE6D-81CA-575D-029265C25707}"/>
                    </a:ext>
                  </a:extLst>
                </p14:cNvPr>
                <p14:cNvContentPartPr/>
                <p14:nvPr/>
              </p14:nvContentPartPr>
              <p14:xfrm>
                <a:off x="5584304" y="1993586"/>
                <a:ext cx="460080" cy="36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256475-BE6D-81CA-575D-029265C257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66664" y="1975586"/>
                  <a:ext cx="495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6D2FEC-53C4-FE6E-5FE9-B550C0D1612A}"/>
                    </a:ext>
                  </a:extLst>
                </p14:cNvPr>
                <p14:cNvContentPartPr/>
                <p14:nvPr/>
              </p14:nvContentPartPr>
              <p14:xfrm>
                <a:off x="6046544" y="2019866"/>
                <a:ext cx="299160" cy="137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6D2FEC-53C4-FE6E-5FE9-B550C0D161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28544" y="2002226"/>
                  <a:ext cx="334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E1B9FD-3D3D-D4D6-5211-F14B6A00C119}"/>
                    </a:ext>
                  </a:extLst>
                </p14:cNvPr>
                <p14:cNvContentPartPr/>
                <p14:nvPr/>
              </p14:nvContentPartPr>
              <p14:xfrm>
                <a:off x="6638384" y="1991786"/>
                <a:ext cx="403560" cy="158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E1B9FD-3D3D-D4D6-5211-F14B6A00C1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20384" y="1973786"/>
                  <a:ext cx="439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ED3F30-B3F5-E066-90AD-067A26C99912}"/>
                    </a:ext>
                  </a:extLst>
                </p14:cNvPr>
                <p14:cNvContentPartPr/>
                <p14:nvPr/>
              </p14:nvContentPartPr>
              <p14:xfrm>
                <a:off x="6894704" y="2019506"/>
                <a:ext cx="75240" cy="190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ED3F30-B3F5-E066-90AD-067A26C999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6704" y="2001506"/>
                  <a:ext cx="110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E513CB-2953-28AE-8866-E2D9C5ACB39C}"/>
                    </a:ext>
                  </a:extLst>
                </p14:cNvPr>
                <p14:cNvContentPartPr/>
                <p14:nvPr/>
              </p14:nvContentPartPr>
              <p14:xfrm>
                <a:off x="7106744" y="1897826"/>
                <a:ext cx="17640" cy="401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E513CB-2953-28AE-8866-E2D9C5ACB3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744" y="1880186"/>
                  <a:ext cx="532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D844E8-8DC3-FD99-DC09-208A5BB0740F}"/>
                    </a:ext>
                  </a:extLst>
                </p14:cNvPr>
                <p14:cNvContentPartPr/>
                <p14:nvPr/>
              </p14:nvContentPartPr>
              <p14:xfrm>
                <a:off x="7108184" y="2004746"/>
                <a:ext cx="124560" cy="106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D844E8-8DC3-FD99-DC09-208A5BB074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90184" y="1987106"/>
                  <a:ext cx="160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C48FAF-939D-54CA-6293-F4A8AB565178}"/>
                    </a:ext>
                  </a:extLst>
                </p14:cNvPr>
                <p14:cNvContentPartPr/>
                <p14:nvPr/>
              </p14:nvContentPartPr>
              <p14:xfrm>
                <a:off x="7242104" y="1964066"/>
                <a:ext cx="110520" cy="126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C48FAF-939D-54CA-6293-F4A8AB5651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24464" y="1946066"/>
                  <a:ext cx="146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760F99-A120-D883-D20A-0222BEEA7861}"/>
                    </a:ext>
                  </a:extLst>
                </p14:cNvPr>
                <p14:cNvContentPartPr/>
                <p14:nvPr/>
              </p14:nvContentPartPr>
              <p14:xfrm>
                <a:off x="7334264" y="1961186"/>
                <a:ext cx="318240" cy="161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760F99-A120-D883-D20A-0222BEEA78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16264" y="1943546"/>
                  <a:ext cx="353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5E9E21-EF92-A10C-6895-4E4FC43E90B0}"/>
                    </a:ext>
                  </a:extLst>
                </p14:cNvPr>
                <p14:cNvContentPartPr/>
                <p14:nvPr/>
              </p14:nvContentPartPr>
              <p14:xfrm>
                <a:off x="7716944" y="1957586"/>
                <a:ext cx="307080" cy="15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5E9E21-EF92-A10C-6895-4E4FC43E90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9304" y="1939946"/>
                  <a:ext cx="342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A978C9-5C02-380A-87EF-78B9D4A8DF1F}"/>
                    </a:ext>
                  </a:extLst>
                </p14:cNvPr>
                <p14:cNvContentPartPr/>
                <p14:nvPr/>
              </p14:nvContentPartPr>
              <p14:xfrm>
                <a:off x="8082704" y="1804226"/>
                <a:ext cx="63000" cy="297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A978C9-5C02-380A-87EF-78B9D4A8DF1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64704" y="1786586"/>
                  <a:ext cx="98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4B4F57-69CD-2B9B-F629-F86B5B19273A}"/>
                    </a:ext>
                  </a:extLst>
                </p14:cNvPr>
                <p14:cNvContentPartPr/>
                <p14:nvPr/>
              </p14:nvContentPartPr>
              <p14:xfrm>
                <a:off x="8040944" y="1919786"/>
                <a:ext cx="293040" cy="169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4B4F57-69CD-2B9B-F629-F86B5B1927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23304" y="1901786"/>
                  <a:ext cx="32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3638D4-AB50-A3EB-154B-2655DFCD59D2}"/>
                    </a:ext>
                  </a:extLst>
                </p14:cNvPr>
                <p14:cNvContentPartPr/>
                <p14:nvPr/>
              </p14:nvContentPartPr>
              <p14:xfrm>
                <a:off x="7797944" y="1957226"/>
                <a:ext cx="41760" cy="7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3638D4-AB50-A3EB-154B-2655DFCD59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79944" y="1939226"/>
                  <a:ext cx="774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4D5F333-4764-1925-7F8A-A705A9B2C78E}"/>
                  </a:ext>
                </a:extLst>
              </p14:cNvPr>
              <p14:cNvContentPartPr/>
              <p14:nvPr/>
            </p14:nvContentPartPr>
            <p14:xfrm>
              <a:off x="8588144" y="2034986"/>
              <a:ext cx="6480" cy="19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4D5F333-4764-1925-7F8A-A705A9B2C78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70504" y="2017346"/>
                <a:ext cx="421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EA5871C-C014-3CEC-4BD5-9E72FBD54B9A}"/>
              </a:ext>
            </a:extLst>
          </p:cNvPr>
          <p:cNvGrpSpPr/>
          <p:nvPr/>
        </p:nvGrpSpPr>
        <p:grpSpPr>
          <a:xfrm>
            <a:off x="1110224" y="2048666"/>
            <a:ext cx="375840" cy="312480"/>
            <a:chOff x="1110224" y="2048666"/>
            <a:chExt cx="37584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DF969F-3EC5-CF9A-0052-121FAC7720AF}"/>
                    </a:ext>
                  </a:extLst>
                </p14:cNvPr>
                <p14:cNvContentPartPr/>
                <p14:nvPr/>
              </p14:nvContentPartPr>
              <p14:xfrm>
                <a:off x="1206344" y="2064506"/>
                <a:ext cx="123120" cy="223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DF969F-3EC5-CF9A-0052-121FAC7720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8344" y="2046866"/>
                  <a:ext cx="158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475A8C-C3D7-779A-3CCF-9660255061DC}"/>
                    </a:ext>
                  </a:extLst>
                </p14:cNvPr>
                <p14:cNvContentPartPr/>
                <p14:nvPr/>
              </p14:nvContentPartPr>
              <p14:xfrm>
                <a:off x="1216064" y="2058386"/>
                <a:ext cx="137880" cy="180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475A8C-C3D7-779A-3CCF-9660255061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8424" y="2040746"/>
                  <a:ext cx="173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0056B32-EB14-D4E1-22FD-80463FCCFD52}"/>
                    </a:ext>
                  </a:extLst>
                </p14:cNvPr>
                <p14:cNvContentPartPr/>
                <p14:nvPr/>
              </p14:nvContentPartPr>
              <p14:xfrm>
                <a:off x="1110224" y="2153426"/>
                <a:ext cx="303840" cy="3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0056B32-EB14-D4E1-22FD-80463FCCFD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2224" y="2135786"/>
                  <a:ext cx="33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F8A6CD-4CAA-5729-4390-750C7047B787}"/>
                    </a:ext>
                  </a:extLst>
                </p14:cNvPr>
                <p14:cNvContentPartPr/>
                <p14:nvPr/>
              </p14:nvContentPartPr>
              <p14:xfrm>
                <a:off x="1278344" y="2056226"/>
                <a:ext cx="49320" cy="304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F8A6CD-4CAA-5729-4390-750C7047B7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60704" y="2038586"/>
                  <a:ext cx="84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BFB3B4-1891-5C9F-004C-34A8DD7982A8}"/>
                    </a:ext>
                  </a:extLst>
                </p14:cNvPr>
                <p14:cNvContentPartPr/>
                <p14:nvPr/>
              </p14:nvContentPartPr>
              <p14:xfrm>
                <a:off x="1232624" y="2048666"/>
                <a:ext cx="147240" cy="264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BFB3B4-1891-5C9F-004C-34A8DD7982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14984" y="2030666"/>
                  <a:ext cx="182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47CCD5-9A7A-0711-5441-FD7EFA003842}"/>
                    </a:ext>
                  </a:extLst>
                </p14:cNvPr>
                <p14:cNvContentPartPr/>
                <p14:nvPr/>
              </p14:nvContentPartPr>
              <p14:xfrm>
                <a:off x="1227584" y="2089706"/>
                <a:ext cx="258480" cy="187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47CCD5-9A7A-0711-5441-FD7EFA00384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09584" y="2072066"/>
                  <a:ext cx="2941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6F70522-CAF6-3F5F-629E-D80A4B1BDE48}"/>
              </a:ext>
            </a:extLst>
          </p:cNvPr>
          <p:cNvGrpSpPr/>
          <p:nvPr/>
        </p:nvGrpSpPr>
        <p:grpSpPr>
          <a:xfrm>
            <a:off x="231464" y="2493986"/>
            <a:ext cx="2074320" cy="622440"/>
            <a:chOff x="231464" y="2493986"/>
            <a:chExt cx="2074320" cy="6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B9B6AA-9A7D-692F-6162-094892559351}"/>
                    </a:ext>
                  </a:extLst>
                </p14:cNvPr>
                <p14:cNvContentPartPr/>
                <p14:nvPr/>
              </p14:nvContentPartPr>
              <p14:xfrm>
                <a:off x="231464" y="2493986"/>
                <a:ext cx="227520" cy="314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B9B6AA-9A7D-692F-6162-0948925593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464" y="2475986"/>
                  <a:ext cx="263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2E24CE-22D4-9EDA-DDBF-F4BA8073DA65}"/>
                    </a:ext>
                  </a:extLst>
                </p14:cNvPr>
                <p14:cNvContentPartPr/>
                <p14:nvPr/>
              </p14:nvContentPartPr>
              <p14:xfrm>
                <a:off x="560144" y="2632586"/>
                <a:ext cx="169560" cy="160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2E24CE-22D4-9EDA-DDBF-F4BA8073DA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2504" y="2614946"/>
                  <a:ext cx="205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AF31EA-F2D7-EE21-D528-0958C8F49B13}"/>
                    </a:ext>
                  </a:extLst>
                </p14:cNvPr>
                <p14:cNvContentPartPr/>
                <p14:nvPr/>
              </p14:nvContentPartPr>
              <p14:xfrm>
                <a:off x="788024" y="2676866"/>
                <a:ext cx="229680" cy="169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AF31EA-F2D7-EE21-D528-0958C8F49B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0024" y="2658866"/>
                  <a:ext cx="265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D7AF969-E35D-C5C4-1ED7-0218DEDAB7B8}"/>
                    </a:ext>
                  </a:extLst>
                </p14:cNvPr>
                <p14:cNvContentPartPr/>
                <p14:nvPr/>
              </p14:nvContentPartPr>
              <p14:xfrm>
                <a:off x="1083584" y="2717186"/>
                <a:ext cx="153720" cy="14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D7AF969-E35D-C5C4-1ED7-0218DEDAB7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5584" y="2699546"/>
                  <a:ext cx="189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D7B2E7-D784-61D8-ACE7-4395C86C82B5}"/>
                    </a:ext>
                  </a:extLst>
                </p14:cNvPr>
                <p14:cNvContentPartPr/>
                <p14:nvPr/>
              </p14:nvContentPartPr>
              <p14:xfrm>
                <a:off x="1145864" y="2688386"/>
                <a:ext cx="5040" cy="8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D7B2E7-D784-61D8-ACE7-4395C86C82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8224" y="2670386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2F5B0B-C3EC-B984-9413-F713F758E226}"/>
                    </a:ext>
                  </a:extLst>
                </p14:cNvPr>
                <p14:cNvContentPartPr/>
                <p14:nvPr/>
              </p14:nvContentPartPr>
              <p14:xfrm>
                <a:off x="1307504" y="2567786"/>
                <a:ext cx="78840" cy="284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2F5B0B-C3EC-B984-9413-F713F758E2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89864" y="2549786"/>
                  <a:ext cx="114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703FC5-8C8A-5460-8770-A5974D15DCCB}"/>
                    </a:ext>
                  </a:extLst>
                </p14:cNvPr>
                <p14:cNvContentPartPr/>
                <p14:nvPr/>
              </p14:nvContentPartPr>
              <p14:xfrm>
                <a:off x="1319024" y="2714306"/>
                <a:ext cx="151200" cy="18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703FC5-8C8A-5460-8770-A5974D15DC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01024" y="2696666"/>
                  <a:ext cx="186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1599057-592E-24A1-6E70-EF9BF72B159D}"/>
                    </a:ext>
                  </a:extLst>
                </p14:cNvPr>
                <p14:cNvContentPartPr/>
                <p14:nvPr/>
              </p14:nvContentPartPr>
              <p14:xfrm>
                <a:off x="1546544" y="2737706"/>
                <a:ext cx="146880" cy="100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1599057-592E-24A1-6E70-EF9BF72B15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28544" y="2719706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76927A-51E0-E3C5-ED29-3CE4A0F31CBB}"/>
                    </a:ext>
                  </a:extLst>
                </p14:cNvPr>
                <p14:cNvContentPartPr/>
                <p14:nvPr/>
              </p14:nvContentPartPr>
              <p14:xfrm>
                <a:off x="1816184" y="2734106"/>
                <a:ext cx="172440" cy="174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76927A-51E0-E3C5-ED29-3CE4A0F31C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98544" y="2716106"/>
                  <a:ext cx="208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D1901DA-9594-5C69-0E15-68F41B27DF95}"/>
                    </a:ext>
                  </a:extLst>
                </p14:cNvPr>
                <p14:cNvContentPartPr/>
                <p14:nvPr/>
              </p14:nvContentPartPr>
              <p14:xfrm>
                <a:off x="2087624" y="2681906"/>
                <a:ext cx="164520" cy="217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D1901DA-9594-5C69-0E15-68F41B27DF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69624" y="2664266"/>
                  <a:ext cx="200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AD0A02-9DE5-8FAE-21B8-2C51DB556177}"/>
                    </a:ext>
                  </a:extLst>
                </p14:cNvPr>
                <p14:cNvContentPartPr/>
                <p14:nvPr/>
              </p14:nvContentPartPr>
              <p14:xfrm>
                <a:off x="1742384" y="2689826"/>
                <a:ext cx="11160" cy="10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AD0A02-9DE5-8FAE-21B8-2C51DB5561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24744" y="2671826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F566F05-DBAD-7494-0897-A005C0547650}"/>
                    </a:ext>
                  </a:extLst>
                </p14:cNvPr>
                <p14:cNvContentPartPr/>
                <p14:nvPr/>
              </p14:nvContentPartPr>
              <p14:xfrm>
                <a:off x="413264" y="2999066"/>
                <a:ext cx="1892520" cy="117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F566F05-DBAD-7494-0897-A005C054765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5264" y="2981426"/>
                  <a:ext cx="19281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9F2BEA-0315-7327-A68E-B241F116CD05}"/>
              </a:ext>
            </a:extLst>
          </p:cNvPr>
          <p:cNvGrpSpPr/>
          <p:nvPr/>
        </p:nvGrpSpPr>
        <p:grpSpPr>
          <a:xfrm>
            <a:off x="297704" y="3266546"/>
            <a:ext cx="341280" cy="341280"/>
            <a:chOff x="297704" y="3266546"/>
            <a:chExt cx="34128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533279-F2BB-E9F1-C0AE-6E5015383B9C}"/>
                    </a:ext>
                  </a:extLst>
                </p14:cNvPr>
                <p14:cNvContentPartPr/>
                <p14:nvPr/>
              </p14:nvContentPartPr>
              <p14:xfrm>
                <a:off x="473384" y="3372746"/>
                <a:ext cx="41400" cy="147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533279-F2BB-E9F1-C0AE-6E5015383B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5384" y="3354746"/>
                  <a:ext cx="77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D05A85F-CF98-E29A-6FE2-AD083BB08AD1}"/>
                    </a:ext>
                  </a:extLst>
                </p14:cNvPr>
                <p14:cNvContentPartPr/>
                <p14:nvPr/>
              </p14:nvContentPartPr>
              <p14:xfrm>
                <a:off x="297704" y="3266546"/>
                <a:ext cx="341280" cy="341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D05A85F-CF98-E29A-6FE2-AD083BB08A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0064" y="3248546"/>
                  <a:ext cx="37692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5CDEC38-37D3-F5F7-4179-08BF7D519CEE}"/>
              </a:ext>
            </a:extLst>
          </p:cNvPr>
          <p:cNvGrpSpPr/>
          <p:nvPr/>
        </p:nvGrpSpPr>
        <p:grpSpPr>
          <a:xfrm>
            <a:off x="306704" y="3856226"/>
            <a:ext cx="364680" cy="347760"/>
            <a:chOff x="306704" y="3856226"/>
            <a:chExt cx="36468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B16CF44-1B5B-EADA-48C7-8033AA5D3B79}"/>
                    </a:ext>
                  </a:extLst>
                </p14:cNvPr>
                <p14:cNvContentPartPr/>
                <p14:nvPr/>
              </p14:nvContentPartPr>
              <p14:xfrm>
                <a:off x="409304" y="3982226"/>
                <a:ext cx="152280" cy="140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B16CF44-1B5B-EADA-48C7-8033AA5D3B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1304" y="3964226"/>
                  <a:ext cx="187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C78FDE-5CC7-555B-D585-D3F8E5EE9084}"/>
                    </a:ext>
                  </a:extLst>
                </p14:cNvPr>
                <p14:cNvContentPartPr/>
                <p14:nvPr/>
              </p14:nvContentPartPr>
              <p14:xfrm>
                <a:off x="306704" y="3856226"/>
                <a:ext cx="364680" cy="347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C78FDE-5CC7-555B-D585-D3F8E5EE908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8704" y="3838586"/>
                  <a:ext cx="400320" cy="38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EB779CB-81C5-FA1E-10D5-3CA8C1F3C52D}"/>
                  </a:ext>
                </a:extLst>
              </p14:cNvPr>
              <p14:cNvContentPartPr/>
              <p14:nvPr/>
            </p14:nvContentPartPr>
            <p14:xfrm>
              <a:off x="1007624" y="3215426"/>
              <a:ext cx="263880" cy="331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EB779CB-81C5-FA1E-10D5-3CA8C1F3C52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89984" y="3197426"/>
                <a:ext cx="2995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E310910-F101-2DDE-C332-05E021EBF7DD}"/>
                  </a:ext>
                </a:extLst>
              </p14:cNvPr>
              <p14:cNvContentPartPr/>
              <p14:nvPr/>
            </p14:nvContentPartPr>
            <p14:xfrm>
              <a:off x="1360424" y="3377786"/>
              <a:ext cx="62640" cy="187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E310910-F101-2DDE-C332-05E021EBF7D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342784" y="3360146"/>
                <a:ext cx="982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D599AF3-ADC4-A896-9044-BCD3C5C86ACA}"/>
                  </a:ext>
                </a:extLst>
              </p14:cNvPr>
              <p14:cNvContentPartPr/>
              <p14:nvPr/>
            </p14:nvContentPartPr>
            <p14:xfrm>
              <a:off x="1487504" y="3411986"/>
              <a:ext cx="244080" cy="1900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D599AF3-ADC4-A896-9044-BCD3C5C86AC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469504" y="3394346"/>
                <a:ext cx="2797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4D093A0-EF3F-2398-1D5A-645AF8F3C84E}"/>
                  </a:ext>
                </a:extLst>
              </p14:cNvPr>
              <p14:cNvContentPartPr/>
              <p14:nvPr/>
            </p14:nvContentPartPr>
            <p14:xfrm>
              <a:off x="1749224" y="3399026"/>
              <a:ext cx="313200" cy="208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4D093A0-EF3F-2398-1D5A-645AF8F3C84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731224" y="3381026"/>
                <a:ext cx="3488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C4D23C0-FE1C-D2CE-84DF-E55AA20717CE}"/>
                  </a:ext>
                </a:extLst>
              </p14:cNvPr>
              <p14:cNvContentPartPr/>
              <p14:nvPr/>
            </p14:nvContentPartPr>
            <p14:xfrm>
              <a:off x="2062064" y="3422426"/>
              <a:ext cx="110160" cy="163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C4D23C0-FE1C-D2CE-84DF-E55AA20717C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044424" y="3404786"/>
                <a:ext cx="145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BD97403-0EF4-5A79-D271-DC874C482709}"/>
                  </a:ext>
                </a:extLst>
              </p14:cNvPr>
              <p14:cNvContentPartPr/>
              <p14:nvPr/>
            </p14:nvContentPartPr>
            <p14:xfrm>
              <a:off x="1654184" y="3268706"/>
              <a:ext cx="29880" cy="13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BD97403-0EF4-5A79-D271-DC874C4827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636184" y="3251066"/>
                <a:ext cx="65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30F0F3-EA7D-B72F-6CC9-C52EDA7C656A}"/>
                  </a:ext>
                </a:extLst>
              </p14:cNvPr>
              <p14:cNvContentPartPr/>
              <p14:nvPr/>
            </p14:nvContentPartPr>
            <p14:xfrm>
              <a:off x="2570024" y="3233786"/>
              <a:ext cx="104760" cy="481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30F0F3-EA7D-B72F-6CC9-C52EDA7C656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52024" y="3215786"/>
                <a:ext cx="1404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921E82F-6AF0-D0BE-43F6-04A04E10A690}"/>
                  </a:ext>
                </a:extLst>
              </p14:cNvPr>
              <p14:cNvContentPartPr/>
              <p14:nvPr/>
            </p14:nvContentPartPr>
            <p14:xfrm>
              <a:off x="2481464" y="3415226"/>
              <a:ext cx="393120" cy="151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921E82F-6AF0-D0BE-43F6-04A04E10A69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63824" y="3397226"/>
                <a:ext cx="4287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848A66A-B48C-7D53-4F61-6F23EC0EB108}"/>
                  </a:ext>
                </a:extLst>
              </p14:cNvPr>
              <p14:cNvContentPartPr/>
              <p14:nvPr/>
            </p14:nvContentPartPr>
            <p14:xfrm>
              <a:off x="2756504" y="3568586"/>
              <a:ext cx="168840" cy="187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848A66A-B48C-7D53-4F61-6F23EC0EB10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38504" y="3550586"/>
                <a:ext cx="2044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897A7CE-836D-51BB-7C8A-1930FE08F897}"/>
              </a:ext>
            </a:extLst>
          </p:cNvPr>
          <p:cNvGrpSpPr/>
          <p:nvPr/>
        </p:nvGrpSpPr>
        <p:grpSpPr>
          <a:xfrm>
            <a:off x="977744" y="3785306"/>
            <a:ext cx="2118960" cy="390600"/>
            <a:chOff x="977744" y="3785306"/>
            <a:chExt cx="211896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93C313-D84B-D0EB-4ABE-DC68D9317B29}"/>
                    </a:ext>
                  </a:extLst>
                </p14:cNvPr>
                <p14:cNvContentPartPr/>
                <p14:nvPr/>
              </p14:nvContentPartPr>
              <p14:xfrm>
                <a:off x="977744" y="3815546"/>
                <a:ext cx="212040" cy="229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93C313-D84B-D0EB-4ABE-DC68D9317B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9744" y="3797546"/>
                  <a:ext cx="247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DE50FE-65BF-E895-7994-4044DB203992}"/>
                    </a:ext>
                  </a:extLst>
                </p14:cNvPr>
                <p14:cNvContentPartPr/>
                <p14:nvPr/>
              </p14:nvContentPartPr>
              <p14:xfrm>
                <a:off x="995384" y="3897626"/>
                <a:ext cx="227520" cy="222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DE50FE-65BF-E895-7994-4044DB20399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7384" y="3879626"/>
                  <a:ext cx="263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1FAC36B-1F47-2821-30F4-B4D0D4F8DAE2}"/>
                    </a:ext>
                  </a:extLst>
                </p14:cNvPr>
                <p14:cNvContentPartPr/>
                <p14:nvPr/>
              </p14:nvContentPartPr>
              <p14:xfrm>
                <a:off x="1231184" y="3926786"/>
                <a:ext cx="427680" cy="163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1FAC36B-1F47-2821-30F4-B4D0D4F8DA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13184" y="3909146"/>
                  <a:ext cx="463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1F500A-7B02-6343-FF2B-EFDC08B56D9A}"/>
                    </a:ext>
                  </a:extLst>
                </p14:cNvPr>
                <p14:cNvContentPartPr/>
                <p14:nvPr/>
              </p14:nvContentPartPr>
              <p14:xfrm>
                <a:off x="1662464" y="3785306"/>
                <a:ext cx="145800" cy="278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1F500A-7B02-6343-FF2B-EFDC08B56D9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44464" y="3767306"/>
                  <a:ext cx="181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11E4E9-FF1C-C7EE-A407-4577AFDDCB58}"/>
                    </a:ext>
                  </a:extLst>
                </p14:cNvPr>
                <p14:cNvContentPartPr/>
                <p14:nvPr/>
              </p14:nvContentPartPr>
              <p14:xfrm>
                <a:off x="1862984" y="3910226"/>
                <a:ext cx="318960" cy="163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11E4E9-FF1C-C7EE-A407-4577AFDDCB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45344" y="3892586"/>
                  <a:ext cx="354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9CAA31-287A-DB25-CB9C-0376C641BC57}"/>
                    </a:ext>
                  </a:extLst>
                </p14:cNvPr>
                <p14:cNvContentPartPr/>
                <p14:nvPr/>
              </p14:nvContentPartPr>
              <p14:xfrm>
                <a:off x="2209664" y="3824186"/>
                <a:ext cx="83160" cy="258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9CAA31-287A-DB25-CB9C-0376C641BC5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92024" y="3806546"/>
                  <a:ext cx="118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99F4217-E8BC-0D03-1137-079EA9E482D6}"/>
                    </a:ext>
                  </a:extLst>
                </p14:cNvPr>
                <p14:cNvContentPartPr/>
                <p14:nvPr/>
              </p14:nvContentPartPr>
              <p14:xfrm>
                <a:off x="2186264" y="3931106"/>
                <a:ext cx="365040" cy="175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99F4217-E8BC-0D03-1137-079EA9E482D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68624" y="3913466"/>
                  <a:ext cx="400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B711EAE-AB07-FBB0-FCDA-03B8D0ACC140}"/>
                    </a:ext>
                  </a:extLst>
                </p14:cNvPr>
                <p14:cNvContentPartPr/>
                <p14:nvPr/>
              </p14:nvContentPartPr>
              <p14:xfrm>
                <a:off x="2356544" y="3785666"/>
                <a:ext cx="51480" cy="67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B711EAE-AB07-FBB0-FCDA-03B8D0ACC1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38904" y="3768026"/>
                  <a:ext cx="87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D395CDE-2B85-E1A8-E6C1-A0A247E6E7D6}"/>
                    </a:ext>
                  </a:extLst>
                </p14:cNvPr>
                <p14:cNvContentPartPr/>
                <p14:nvPr/>
              </p14:nvContentPartPr>
              <p14:xfrm>
                <a:off x="2477144" y="3901946"/>
                <a:ext cx="157320" cy="155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D395CDE-2B85-E1A8-E6C1-A0A247E6E7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59144" y="3884306"/>
                  <a:ext cx="192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367A18-1E97-C3BF-77FC-CD985D5B744E}"/>
                    </a:ext>
                  </a:extLst>
                </p14:cNvPr>
                <p14:cNvContentPartPr/>
                <p14:nvPr/>
              </p14:nvContentPartPr>
              <p14:xfrm>
                <a:off x="2786024" y="3787466"/>
                <a:ext cx="121320" cy="388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367A18-1E97-C3BF-77FC-CD985D5B74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68384" y="3769826"/>
                  <a:ext cx="156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8AF16DE-D45F-895C-9DE3-33242E3F1EF0}"/>
                    </a:ext>
                  </a:extLst>
                </p14:cNvPr>
                <p14:cNvContentPartPr/>
                <p14:nvPr/>
              </p14:nvContentPartPr>
              <p14:xfrm>
                <a:off x="2780984" y="3942266"/>
                <a:ext cx="315720" cy="14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8AF16DE-D45F-895C-9DE3-33242E3F1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62984" y="3924266"/>
                  <a:ext cx="3513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A00940E-1D08-B3C3-8249-F29FA8C60B74}"/>
              </a:ext>
            </a:extLst>
          </p:cNvPr>
          <p:cNvGrpSpPr/>
          <p:nvPr/>
        </p:nvGrpSpPr>
        <p:grpSpPr>
          <a:xfrm>
            <a:off x="386264" y="4368506"/>
            <a:ext cx="405720" cy="316800"/>
            <a:chOff x="386264" y="4368506"/>
            <a:chExt cx="40572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F4253E-371F-61C1-890C-D9B961A1864E}"/>
                    </a:ext>
                  </a:extLst>
                </p14:cNvPr>
                <p14:cNvContentPartPr/>
                <p14:nvPr/>
              </p14:nvContentPartPr>
              <p14:xfrm>
                <a:off x="537104" y="4457066"/>
                <a:ext cx="165240" cy="176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F4253E-371F-61C1-890C-D9B961A186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9104" y="4439426"/>
                  <a:ext cx="20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F277948-11C4-2EC9-2763-B6897A1E2688}"/>
                    </a:ext>
                  </a:extLst>
                </p14:cNvPr>
                <p14:cNvContentPartPr/>
                <p14:nvPr/>
              </p14:nvContentPartPr>
              <p14:xfrm>
                <a:off x="386264" y="4368506"/>
                <a:ext cx="405720" cy="316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F277948-11C4-2EC9-2763-B6897A1E26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8264" y="4350506"/>
                  <a:ext cx="44136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F715B31-8346-AF43-D53B-BF6C8DF16EAB}"/>
              </a:ext>
            </a:extLst>
          </p:cNvPr>
          <p:cNvGrpSpPr/>
          <p:nvPr/>
        </p:nvGrpSpPr>
        <p:grpSpPr>
          <a:xfrm>
            <a:off x="1120664" y="4308026"/>
            <a:ext cx="1780560" cy="432360"/>
            <a:chOff x="1120664" y="4308026"/>
            <a:chExt cx="178056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B17B03A-2714-4F2B-F18B-2BAC509008A2}"/>
                    </a:ext>
                  </a:extLst>
                </p14:cNvPr>
                <p14:cNvContentPartPr/>
                <p14:nvPr/>
              </p14:nvContentPartPr>
              <p14:xfrm>
                <a:off x="1120664" y="4315586"/>
                <a:ext cx="471600" cy="322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B17B03A-2714-4F2B-F18B-2BAC509008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2664" y="4297946"/>
                  <a:ext cx="507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8A57DA1-FA62-1C5F-ACEC-00CC12E3939A}"/>
                    </a:ext>
                  </a:extLst>
                </p14:cNvPr>
                <p14:cNvContentPartPr/>
                <p14:nvPr/>
              </p14:nvContentPartPr>
              <p14:xfrm>
                <a:off x="1660664" y="4360226"/>
                <a:ext cx="306720" cy="257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8A57DA1-FA62-1C5F-ACEC-00CC12E3939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42664" y="4342586"/>
                  <a:ext cx="342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D31E925-5536-17C8-111F-807ABAD86BD8}"/>
                    </a:ext>
                  </a:extLst>
                </p14:cNvPr>
                <p14:cNvContentPartPr/>
                <p14:nvPr/>
              </p14:nvContentPartPr>
              <p14:xfrm>
                <a:off x="2022824" y="4482266"/>
                <a:ext cx="177480" cy="129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D31E925-5536-17C8-111F-807ABAD86B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05184" y="4464626"/>
                  <a:ext cx="213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6CB5C0-9203-423D-1EBE-04FA853007A6}"/>
                    </a:ext>
                  </a:extLst>
                </p14:cNvPr>
                <p14:cNvContentPartPr/>
                <p14:nvPr/>
              </p14:nvContentPartPr>
              <p14:xfrm>
                <a:off x="2001584" y="4362026"/>
                <a:ext cx="39960" cy="20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6CB5C0-9203-423D-1EBE-04FA853007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83584" y="4344386"/>
                  <a:ext cx="75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FD9EF5E-DAD9-6386-5E85-75D11EBD367A}"/>
                    </a:ext>
                  </a:extLst>
                </p14:cNvPr>
                <p14:cNvContentPartPr/>
                <p14:nvPr/>
              </p14:nvContentPartPr>
              <p14:xfrm>
                <a:off x="2519264" y="4308026"/>
                <a:ext cx="132480" cy="432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FD9EF5E-DAD9-6386-5E85-75D11EBD367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01624" y="4290026"/>
                  <a:ext cx="168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4E4310-65BB-EAD7-664C-02B13AC54A1F}"/>
                    </a:ext>
                  </a:extLst>
                </p14:cNvPr>
                <p14:cNvContentPartPr/>
                <p14:nvPr/>
              </p14:nvContentPartPr>
              <p14:xfrm>
                <a:off x="2514224" y="4472546"/>
                <a:ext cx="274320" cy="162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4E4310-65BB-EAD7-664C-02B13AC54A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96584" y="4454546"/>
                  <a:ext cx="309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0CE741-D8F1-DBBA-7D87-2CA4CF21B937}"/>
                    </a:ext>
                  </a:extLst>
                </p14:cNvPr>
                <p14:cNvContentPartPr/>
                <p14:nvPr/>
              </p14:nvContentPartPr>
              <p14:xfrm>
                <a:off x="2699624" y="4621586"/>
                <a:ext cx="201600" cy="35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0CE741-D8F1-DBBA-7D87-2CA4CF21B9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81624" y="4603586"/>
                  <a:ext cx="237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51AB0EF-CC27-C3E1-0402-B8A566D9CD01}"/>
                    </a:ext>
                  </a:extLst>
                </p14:cNvPr>
                <p14:cNvContentPartPr/>
                <p14:nvPr/>
              </p14:nvContentPartPr>
              <p14:xfrm>
                <a:off x="2405144" y="4459226"/>
                <a:ext cx="236160" cy="46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51AB0EF-CC27-C3E1-0402-B8A566D9CD0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87144" y="4441586"/>
                  <a:ext cx="27180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5F0877A-A88B-ED22-E544-6F41581C9203}"/>
                  </a:ext>
                </a:extLst>
              </p14:cNvPr>
              <p14:cNvContentPartPr/>
              <p14:nvPr/>
            </p14:nvContentPartPr>
            <p14:xfrm>
              <a:off x="1306064" y="4810586"/>
              <a:ext cx="3600" cy="16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5F0877A-A88B-ED22-E544-6F41581C920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88064" y="4792586"/>
                <a:ext cx="3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1CA32B5-199D-42B2-005D-C03D03127A40}"/>
                  </a:ext>
                </a:extLst>
              </p14:cNvPr>
              <p14:cNvContentPartPr/>
              <p14:nvPr/>
            </p14:nvContentPartPr>
            <p14:xfrm>
              <a:off x="1286624" y="4987346"/>
              <a:ext cx="4680" cy="234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1CA32B5-199D-42B2-005D-C03D03127A4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268984" y="4969346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0E23B75-6412-8B95-8703-3BC0B2B37075}"/>
                  </a:ext>
                </a:extLst>
              </p14:cNvPr>
              <p14:cNvContentPartPr/>
              <p14:nvPr/>
            </p14:nvContentPartPr>
            <p14:xfrm>
              <a:off x="1340264" y="5231426"/>
              <a:ext cx="96480" cy="422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0E23B75-6412-8B95-8703-3BC0B2B3707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22624" y="5213786"/>
                <a:ext cx="1321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72970CC-1C74-6094-BDA4-08CC005872A1}"/>
                  </a:ext>
                </a:extLst>
              </p14:cNvPr>
              <p14:cNvContentPartPr/>
              <p14:nvPr/>
            </p14:nvContentPartPr>
            <p14:xfrm>
              <a:off x="1390664" y="5780426"/>
              <a:ext cx="72720" cy="3272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72970CC-1C74-6094-BDA4-08CC005872A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373024" y="5762426"/>
                <a:ext cx="1083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48795D8-FD1A-02D6-5F6B-2514B6512369}"/>
                  </a:ext>
                </a:extLst>
              </p14:cNvPr>
              <p14:cNvContentPartPr/>
              <p14:nvPr/>
            </p14:nvContentPartPr>
            <p14:xfrm>
              <a:off x="3254744" y="2497586"/>
              <a:ext cx="419040" cy="35240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48795D8-FD1A-02D6-5F6B-2514B651236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237104" y="2479946"/>
                <a:ext cx="454680" cy="355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4D6D95B-CDCE-C9BC-CFFA-8CF6ADFFCEED}"/>
              </a:ext>
            </a:extLst>
          </p:cNvPr>
          <p:cNvGrpSpPr/>
          <p:nvPr/>
        </p:nvGrpSpPr>
        <p:grpSpPr>
          <a:xfrm>
            <a:off x="4235744" y="2668946"/>
            <a:ext cx="1191600" cy="452880"/>
            <a:chOff x="4235744" y="2668946"/>
            <a:chExt cx="119160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8A39D4-72F5-8C1B-AAF0-F3E448F10EFA}"/>
                    </a:ext>
                  </a:extLst>
                </p14:cNvPr>
                <p14:cNvContentPartPr/>
                <p14:nvPr/>
              </p14:nvContentPartPr>
              <p14:xfrm>
                <a:off x="4251944" y="2687666"/>
                <a:ext cx="18720" cy="281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8A39D4-72F5-8C1B-AAF0-F3E448F10E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34304" y="2670026"/>
                  <a:ext cx="54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CD63531-C478-A14B-49DA-25B5B7C8AF39}"/>
                    </a:ext>
                  </a:extLst>
                </p14:cNvPr>
                <p14:cNvContentPartPr/>
                <p14:nvPr/>
              </p14:nvContentPartPr>
              <p14:xfrm>
                <a:off x="4235744" y="2668946"/>
                <a:ext cx="161640" cy="339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CD63531-C478-A14B-49DA-25B5B7C8AF3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18104" y="2651306"/>
                  <a:ext cx="197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00211C5-FD4A-D3F4-0062-BD1D01AF9D3B}"/>
                    </a:ext>
                  </a:extLst>
                </p14:cNvPr>
                <p14:cNvContentPartPr/>
                <p14:nvPr/>
              </p14:nvContentPartPr>
              <p14:xfrm>
                <a:off x="4505024" y="2770106"/>
                <a:ext cx="340200" cy="351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00211C5-FD4A-D3F4-0062-BD1D01AF9D3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87384" y="2752466"/>
                  <a:ext cx="375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748B53-2E1A-8D1D-A3B8-E710C6A3C3D4}"/>
                    </a:ext>
                  </a:extLst>
                </p14:cNvPr>
                <p14:cNvContentPartPr/>
                <p14:nvPr/>
              </p14:nvContentPartPr>
              <p14:xfrm>
                <a:off x="4922264" y="2771186"/>
                <a:ext cx="160560" cy="156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748B53-2E1A-8D1D-A3B8-E710C6A3C3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04624" y="2753186"/>
                  <a:ext cx="196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861D22-4D4F-14EF-D25C-B869D7C13B43}"/>
                    </a:ext>
                  </a:extLst>
                </p14:cNvPr>
                <p14:cNvContentPartPr/>
                <p14:nvPr/>
              </p14:nvContentPartPr>
              <p14:xfrm>
                <a:off x="5082464" y="2780906"/>
                <a:ext cx="344880" cy="168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861D22-4D4F-14EF-D25C-B869D7C13B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64824" y="2763266"/>
                  <a:ext cx="3805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9C97626-D5A2-3883-FD87-7BBB3CD6556C}"/>
              </a:ext>
            </a:extLst>
          </p:cNvPr>
          <p:cNvGrpSpPr/>
          <p:nvPr/>
        </p:nvGrpSpPr>
        <p:grpSpPr>
          <a:xfrm>
            <a:off x="5702384" y="2734106"/>
            <a:ext cx="579960" cy="504000"/>
            <a:chOff x="5702384" y="2734106"/>
            <a:chExt cx="57996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B76E0AA-E077-AF2D-8A8D-9D65A59FD9C6}"/>
                    </a:ext>
                  </a:extLst>
                </p14:cNvPr>
                <p14:cNvContentPartPr/>
                <p14:nvPr/>
              </p14:nvContentPartPr>
              <p14:xfrm>
                <a:off x="5702384" y="2734106"/>
                <a:ext cx="244440" cy="504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B76E0AA-E077-AF2D-8A8D-9D65A59FD9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84744" y="2716106"/>
                  <a:ext cx="2800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D2D6F1C-93AE-8BBB-EE74-424D4F25920D}"/>
                    </a:ext>
                  </a:extLst>
                </p14:cNvPr>
                <p14:cNvContentPartPr/>
                <p14:nvPr/>
              </p14:nvContentPartPr>
              <p14:xfrm>
                <a:off x="5717864" y="2978906"/>
                <a:ext cx="170280" cy="81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D2D6F1C-93AE-8BBB-EE74-424D4F2592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00224" y="2961266"/>
                  <a:ext cx="205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395AA5-6955-C601-074A-424ADA08A450}"/>
                    </a:ext>
                  </a:extLst>
                </p14:cNvPr>
                <p14:cNvContentPartPr/>
                <p14:nvPr/>
              </p14:nvContentPartPr>
              <p14:xfrm>
                <a:off x="6088304" y="2943626"/>
                <a:ext cx="151560" cy="90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395AA5-6955-C601-074A-424ADA08A4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70664" y="2925626"/>
                  <a:ext cx="187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E64C6E-7EDA-9B5A-32AB-74857F845213}"/>
                    </a:ext>
                  </a:extLst>
                </p14:cNvPr>
                <p14:cNvContentPartPr/>
                <p14:nvPr/>
              </p14:nvContentPartPr>
              <p14:xfrm>
                <a:off x="6121784" y="2946146"/>
                <a:ext cx="160560" cy="162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E64C6E-7EDA-9B5A-32AB-74857F84521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04144" y="2928146"/>
                  <a:ext cx="1962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D8206CD-1971-4DAB-D404-F7DA3FCA11EF}"/>
              </a:ext>
            </a:extLst>
          </p:cNvPr>
          <p:cNvGrpSpPr/>
          <p:nvPr/>
        </p:nvGrpSpPr>
        <p:grpSpPr>
          <a:xfrm>
            <a:off x="6603464" y="2708186"/>
            <a:ext cx="1995840" cy="604800"/>
            <a:chOff x="6603464" y="2708186"/>
            <a:chExt cx="199584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54AB01-AEB9-D22E-08BA-80C7A32E6693}"/>
                    </a:ext>
                  </a:extLst>
                </p14:cNvPr>
                <p14:cNvContentPartPr/>
                <p14:nvPr/>
              </p14:nvContentPartPr>
              <p14:xfrm>
                <a:off x="6621824" y="2751026"/>
                <a:ext cx="14760" cy="505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54AB01-AEB9-D22E-08BA-80C7A32E66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03824" y="2733386"/>
                  <a:ext cx="504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769A636-0522-1646-D26F-A3B4CAC365F3}"/>
                    </a:ext>
                  </a:extLst>
                </p14:cNvPr>
                <p14:cNvContentPartPr/>
                <p14:nvPr/>
              </p14:nvContentPartPr>
              <p14:xfrm>
                <a:off x="6603464" y="2945426"/>
                <a:ext cx="136440" cy="115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769A636-0522-1646-D26F-A3B4CAC365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85824" y="2927786"/>
                  <a:ext cx="172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6834663-AE19-2661-1ED7-071FA09FAB64}"/>
                    </a:ext>
                  </a:extLst>
                </p14:cNvPr>
                <p14:cNvContentPartPr/>
                <p14:nvPr/>
              </p14:nvContentPartPr>
              <p14:xfrm>
                <a:off x="6769424" y="2933186"/>
                <a:ext cx="150120" cy="133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6834663-AE19-2661-1ED7-071FA09FAB6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51424" y="2915186"/>
                  <a:ext cx="185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A8E37D-8A2B-E9F0-BF0D-8AE7091976D8}"/>
                    </a:ext>
                  </a:extLst>
                </p14:cNvPr>
                <p14:cNvContentPartPr/>
                <p14:nvPr/>
              </p14:nvContentPartPr>
              <p14:xfrm>
                <a:off x="7025744" y="2789546"/>
                <a:ext cx="37440" cy="294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A8E37D-8A2B-E9F0-BF0D-8AE7091976D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08104" y="2771546"/>
                  <a:ext cx="73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5A9FDD5-B09D-971E-99A1-5E503BF1E182}"/>
                    </a:ext>
                  </a:extLst>
                </p14:cNvPr>
                <p14:cNvContentPartPr/>
                <p14:nvPr/>
              </p14:nvContentPartPr>
              <p14:xfrm>
                <a:off x="7044824" y="2963786"/>
                <a:ext cx="199800" cy="349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5A9FDD5-B09D-971E-99A1-5E503BF1E18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26824" y="2945786"/>
                  <a:ext cx="2354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9EB980A-94F7-5A8C-5F2E-BAC365594588}"/>
                    </a:ext>
                  </a:extLst>
                </p14:cNvPr>
                <p14:cNvContentPartPr/>
                <p14:nvPr/>
              </p14:nvContentPartPr>
              <p14:xfrm>
                <a:off x="7284224" y="2936066"/>
                <a:ext cx="352800" cy="187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9EB980A-94F7-5A8C-5F2E-BAC3655945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66584" y="2918426"/>
                  <a:ext cx="388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F1ABFB9-A975-C46A-E3C1-0AEC7CC16DDF}"/>
                    </a:ext>
                  </a:extLst>
                </p14:cNvPr>
                <p14:cNvContentPartPr/>
                <p14:nvPr/>
              </p14:nvContentPartPr>
              <p14:xfrm>
                <a:off x="7630904" y="2901506"/>
                <a:ext cx="968400" cy="280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F1ABFB9-A975-C46A-E3C1-0AEC7CC16DD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13264" y="2883866"/>
                  <a:ext cx="1004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D88E30-60AD-9A3E-671D-F0286AF332EC}"/>
                    </a:ext>
                  </a:extLst>
                </p14:cNvPr>
                <p14:cNvContentPartPr/>
                <p14:nvPr/>
              </p14:nvContentPartPr>
              <p14:xfrm>
                <a:off x="8316344" y="2708186"/>
                <a:ext cx="36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D88E30-60AD-9A3E-671D-F0286AF332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98704" y="26901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EFFC8A5-2B0A-4245-2A73-8171897345AE}"/>
              </a:ext>
            </a:extLst>
          </p:cNvPr>
          <p:cNvGrpSpPr/>
          <p:nvPr/>
        </p:nvGrpSpPr>
        <p:grpSpPr>
          <a:xfrm>
            <a:off x="3699344" y="3611786"/>
            <a:ext cx="822600" cy="417600"/>
            <a:chOff x="3699344" y="3611786"/>
            <a:chExt cx="8226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B59CD7E-BC41-D521-0A56-55C1AB9A3B0C}"/>
                    </a:ext>
                  </a:extLst>
                </p14:cNvPr>
                <p14:cNvContentPartPr/>
                <p14:nvPr/>
              </p14:nvContentPartPr>
              <p14:xfrm>
                <a:off x="3805184" y="3611786"/>
                <a:ext cx="186840" cy="417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B59CD7E-BC41-D521-0A56-55C1AB9A3B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87184" y="3594146"/>
                  <a:ext cx="222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2328C3-9D3A-512B-CAB8-BC542084B264}"/>
                    </a:ext>
                  </a:extLst>
                </p14:cNvPr>
                <p14:cNvContentPartPr/>
                <p14:nvPr/>
              </p14:nvContentPartPr>
              <p14:xfrm>
                <a:off x="3699344" y="3825266"/>
                <a:ext cx="205920" cy="82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2328C3-9D3A-512B-CAB8-BC542084B2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81344" y="3807626"/>
                  <a:ext cx="241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E4E4BE6-0E74-4762-44C8-3AA0DE29EC70}"/>
                    </a:ext>
                  </a:extLst>
                </p14:cNvPr>
                <p14:cNvContentPartPr/>
                <p14:nvPr/>
              </p14:nvContentPartPr>
              <p14:xfrm>
                <a:off x="3967184" y="3706826"/>
                <a:ext cx="69480" cy="200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E4E4BE6-0E74-4762-44C8-3AA0DE29EC7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49544" y="3688826"/>
                  <a:ext cx="105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632C188-F695-0C55-C7C2-7C3D50A47727}"/>
                    </a:ext>
                  </a:extLst>
                </p14:cNvPr>
                <p14:cNvContentPartPr/>
                <p14:nvPr/>
              </p14:nvContentPartPr>
              <p14:xfrm>
                <a:off x="4036304" y="3756146"/>
                <a:ext cx="164160" cy="172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632C188-F695-0C55-C7C2-7C3D50A4772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18664" y="3738506"/>
                  <a:ext cx="199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E7A7C18-A8B6-91B8-DE90-749FBF3D9078}"/>
                    </a:ext>
                  </a:extLst>
                </p14:cNvPr>
                <p14:cNvContentPartPr/>
                <p14:nvPr/>
              </p14:nvContentPartPr>
              <p14:xfrm>
                <a:off x="4194704" y="3688466"/>
                <a:ext cx="123480" cy="303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E7A7C18-A8B6-91B8-DE90-749FBF3D907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77064" y="3670826"/>
                  <a:ext cx="159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E1D88ED-875F-5622-226B-6C4183165F57}"/>
                    </a:ext>
                  </a:extLst>
                </p14:cNvPr>
                <p14:cNvContentPartPr/>
                <p14:nvPr/>
              </p14:nvContentPartPr>
              <p14:xfrm>
                <a:off x="4424024" y="3789986"/>
                <a:ext cx="97920" cy="20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E1D88ED-875F-5622-226B-6C4183165F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06384" y="3771986"/>
                  <a:ext cx="133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C2BF97-D52E-2E7D-5B59-A99DFFE20885}"/>
                    </a:ext>
                  </a:extLst>
                </p14:cNvPr>
                <p14:cNvContentPartPr/>
                <p14:nvPr/>
              </p14:nvContentPartPr>
              <p14:xfrm>
                <a:off x="4394504" y="3861266"/>
                <a:ext cx="106200" cy="20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C2BF97-D52E-2E7D-5B59-A99DFFE208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76504" y="3843266"/>
                  <a:ext cx="1418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711E02A-2A9E-3175-F773-9D23C05D8F0A}"/>
              </a:ext>
            </a:extLst>
          </p:cNvPr>
          <p:cNvGrpSpPr/>
          <p:nvPr/>
        </p:nvGrpSpPr>
        <p:grpSpPr>
          <a:xfrm>
            <a:off x="4828664" y="3686306"/>
            <a:ext cx="527760" cy="265320"/>
            <a:chOff x="4828664" y="3686306"/>
            <a:chExt cx="52776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8AEB32-CBB2-F8EF-1B00-9A9CB38DB58F}"/>
                    </a:ext>
                  </a:extLst>
                </p14:cNvPr>
                <p14:cNvContentPartPr/>
                <p14:nvPr/>
              </p14:nvContentPartPr>
              <p14:xfrm>
                <a:off x="4828664" y="3686306"/>
                <a:ext cx="239040" cy="246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8AEB32-CBB2-F8EF-1B00-9A9CB38DB5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10664" y="3668666"/>
                  <a:ext cx="274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986832-DD90-1F07-0FDC-6E17AE9BB8B8}"/>
                    </a:ext>
                  </a:extLst>
                </p14:cNvPr>
                <p14:cNvContentPartPr/>
                <p14:nvPr/>
              </p14:nvContentPartPr>
              <p14:xfrm>
                <a:off x="5096144" y="3732746"/>
                <a:ext cx="260280" cy="201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986832-DD90-1F07-0FDC-6E17AE9BB8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78144" y="3715106"/>
                  <a:ext cx="295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E42A0AB-CDE4-B950-56C9-A717720B612F}"/>
                    </a:ext>
                  </a:extLst>
                </p14:cNvPr>
                <p14:cNvContentPartPr/>
                <p14:nvPr/>
              </p14:nvContentPartPr>
              <p14:xfrm>
                <a:off x="5181104" y="3700706"/>
                <a:ext cx="157680" cy="250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E42A0AB-CDE4-B950-56C9-A717720B612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63464" y="3682706"/>
                  <a:ext cx="19332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1973C8E-28B1-2DF2-A4EC-39731613410B}"/>
              </a:ext>
            </a:extLst>
          </p:cNvPr>
          <p:cNvGrpSpPr/>
          <p:nvPr/>
        </p:nvGrpSpPr>
        <p:grpSpPr>
          <a:xfrm>
            <a:off x="5667464" y="3642746"/>
            <a:ext cx="295920" cy="349560"/>
            <a:chOff x="5667464" y="3642746"/>
            <a:chExt cx="2959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745613D-81BC-25BE-D183-0F6A35D6C442}"/>
                    </a:ext>
                  </a:extLst>
                </p14:cNvPr>
                <p14:cNvContentPartPr/>
                <p14:nvPr/>
              </p14:nvContentPartPr>
              <p14:xfrm>
                <a:off x="5778704" y="3642746"/>
                <a:ext cx="25200" cy="349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745613D-81BC-25BE-D183-0F6A35D6C4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61064" y="3625106"/>
                  <a:ext cx="60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368319B-4B7E-976A-62DF-B7F1298587E4}"/>
                    </a:ext>
                  </a:extLst>
                </p14:cNvPr>
                <p14:cNvContentPartPr/>
                <p14:nvPr/>
              </p14:nvContentPartPr>
              <p14:xfrm>
                <a:off x="5667464" y="3764066"/>
                <a:ext cx="295920" cy="53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368319B-4B7E-976A-62DF-B7F1298587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49824" y="3746426"/>
                  <a:ext cx="33156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652DD22-B668-0045-5477-F1D9D1E1C6D7}"/>
                  </a:ext>
                </a:extLst>
              </p14:cNvPr>
              <p14:cNvContentPartPr/>
              <p14:nvPr/>
            </p14:nvContentPartPr>
            <p14:xfrm>
              <a:off x="6245984" y="3572186"/>
              <a:ext cx="273960" cy="3866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652DD22-B668-0045-5477-F1D9D1E1C6D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228344" y="3554546"/>
                <a:ext cx="3096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D6B31FC-AA42-C172-FDBB-AE343875F559}"/>
              </a:ext>
            </a:extLst>
          </p:cNvPr>
          <p:cNvGrpSpPr/>
          <p:nvPr/>
        </p:nvGrpSpPr>
        <p:grpSpPr>
          <a:xfrm>
            <a:off x="3808064" y="4290746"/>
            <a:ext cx="570600" cy="392760"/>
            <a:chOff x="3808064" y="4290746"/>
            <a:chExt cx="57060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C82E3D1-D315-AAA1-E3CF-4F4204569A6C}"/>
                    </a:ext>
                  </a:extLst>
                </p14:cNvPr>
                <p14:cNvContentPartPr/>
                <p14:nvPr/>
              </p14:nvContentPartPr>
              <p14:xfrm>
                <a:off x="3873584" y="4290746"/>
                <a:ext cx="106560" cy="392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C82E3D1-D315-AAA1-E3CF-4F4204569A6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55944" y="4273106"/>
                  <a:ext cx="1422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E2B0D3A-7F65-1992-C1B4-8F174E81B705}"/>
                    </a:ext>
                  </a:extLst>
                </p14:cNvPr>
                <p14:cNvContentPartPr/>
                <p14:nvPr/>
              </p14:nvContentPartPr>
              <p14:xfrm>
                <a:off x="3808064" y="4508546"/>
                <a:ext cx="157320" cy="1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E2B0D3A-7F65-1992-C1B4-8F174E81B7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90424" y="4490906"/>
                  <a:ext cx="192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C2B4F3-9E9E-E960-AE6D-171A3758F2E8}"/>
                    </a:ext>
                  </a:extLst>
                </p14:cNvPr>
                <p14:cNvContentPartPr/>
                <p14:nvPr/>
              </p14:nvContentPartPr>
              <p14:xfrm>
                <a:off x="4007144" y="4447706"/>
                <a:ext cx="129960" cy="150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C2B4F3-9E9E-E960-AE6D-171A3758F2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89144" y="4430066"/>
                  <a:ext cx="165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CA5A79E-DD32-B734-6C41-E5FD29F8EC83}"/>
                    </a:ext>
                  </a:extLst>
                </p14:cNvPr>
                <p14:cNvContentPartPr/>
                <p14:nvPr/>
              </p14:nvContentPartPr>
              <p14:xfrm>
                <a:off x="4098224" y="4458866"/>
                <a:ext cx="117360" cy="183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CA5A79E-DD32-B734-6C41-E5FD29F8EC8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80224" y="4440866"/>
                  <a:ext cx="153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77881ED-9F26-F518-83E5-397FE56D466B}"/>
                    </a:ext>
                  </a:extLst>
                </p14:cNvPr>
                <p14:cNvContentPartPr/>
                <p14:nvPr/>
              </p14:nvContentPartPr>
              <p14:xfrm>
                <a:off x="4229984" y="4389746"/>
                <a:ext cx="148680" cy="267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77881ED-9F26-F518-83E5-397FE56D466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12344" y="4371746"/>
                  <a:ext cx="18432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EF338FC-08B9-8FF6-0187-994E38EC041A}"/>
              </a:ext>
            </a:extLst>
          </p:cNvPr>
          <p:cNvGrpSpPr/>
          <p:nvPr/>
        </p:nvGrpSpPr>
        <p:grpSpPr>
          <a:xfrm>
            <a:off x="4661984" y="4351586"/>
            <a:ext cx="2036520" cy="503280"/>
            <a:chOff x="4661984" y="4351586"/>
            <a:chExt cx="20365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A698371-E3F3-F716-711C-9CCE6E847F48}"/>
                    </a:ext>
                  </a:extLst>
                </p14:cNvPr>
                <p14:cNvContentPartPr/>
                <p14:nvPr/>
              </p14:nvContentPartPr>
              <p14:xfrm>
                <a:off x="4661984" y="4504586"/>
                <a:ext cx="235800" cy="41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A698371-E3F3-F716-711C-9CCE6E847F4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44344" y="4486586"/>
                  <a:ext cx="271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E5B4C75-BD99-FC00-0BFA-CEBAA4CB7B9A}"/>
                    </a:ext>
                  </a:extLst>
                </p14:cNvPr>
                <p14:cNvContentPartPr/>
                <p14:nvPr/>
              </p14:nvContentPartPr>
              <p14:xfrm>
                <a:off x="4705184" y="4625186"/>
                <a:ext cx="213840" cy="20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E5B4C75-BD99-FC00-0BFA-CEBAA4CB7B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87184" y="4607186"/>
                  <a:ext cx="249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D93B077-C61D-D1F4-2B66-900E5EF5A5B7}"/>
                    </a:ext>
                  </a:extLst>
                </p14:cNvPr>
                <p14:cNvContentPartPr/>
                <p14:nvPr/>
              </p14:nvContentPartPr>
              <p14:xfrm>
                <a:off x="5100824" y="4509986"/>
                <a:ext cx="288000" cy="246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D93B077-C61D-D1F4-2B66-900E5EF5A5B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82824" y="4492346"/>
                  <a:ext cx="3236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B6A048-58BD-F38E-14B8-6EC817534454}"/>
                    </a:ext>
                  </a:extLst>
                </p14:cNvPr>
                <p14:cNvContentPartPr/>
                <p14:nvPr/>
              </p14:nvContentPartPr>
              <p14:xfrm>
                <a:off x="5365064" y="4543826"/>
                <a:ext cx="272160" cy="270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B6A048-58BD-F38E-14B8-6EC817534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47424" y="4526186"/>
                  <a:ext cx="307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4FE98D-23BA-366C-0D55-E49FFE068077}"/>
                    </a:ext>
                  </a:extLst>
                </p14:cNvPr>
                <p14:cNvContentPartPr/>
                <p14:nvPr/>
              </p14:nvContentPartPr>
              <p14:xfrm>
                <a:off x="5452904" y="4509626"/>
                <a:ext cx="130320" cy="306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4FE98D-23BA-366C-0D55-E49FFE06807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35264" y="4491986"/>
                  <a:ext cx="165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4F43C56-E9C1-8602-AEAC-D0508D6FECE4}"/>
                    </a:ext>
                  </a:extLst>
                </p14:cNvPr>
                <p14:cNvContentPartPr/>
                <p14:nvPr/>
              </p14:nvContentPartPr>
              <p14:xfrm>
                <a:off x="5579264" y="4351586"/>
                <a:ext cx="280080" cy="156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4F43C56-E9C1-8602-AEAC-D0508D6FEC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61624" y="4333586"/>
                  <a:ext cx="315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54A4D19-4DB3-F07A-0E1C-3F131DE62943}"/>
                    </a:ext>
                  </a:extLst>
                </p14:cNvPr>
                <p14:cNvContentPartPr/>
                <p14:nvPr/>
              </p14:nvContentPartPr>
              <p14:xfrm>
                <a:off x="5792384" y="4658666"/>
                <a:ext cx="271440" cy="5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54A4D19-4DB3-F07A-0E1C-3F131DE629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74384" y="4641026"/>
                  <a:ext cx="307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A573EEB-4DE8-DC6A-B00D-709D9656E5E9}"/>
                    </a:ext>
                  </a:extLst>
                </p14:cNvPr>
                <p14:cNvContentPartPr/>
                <p14:nvPr/>
              </p14:nvContentPartPr>
              <p14:xfrm>
                <a:off x="5986064" y="4527266"/>
                <a:ext cx="11880" cy="327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A573EEB-4DE8-DC6A-B00D-709D9656E5E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968424" y="4509626"/>
                  <a:ext cx="47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32319CF-DD1A-7EFC-7FDB-FC30855FC84D}"/>
                    </a:ext>
                  </a:extLst>
                </p14:cNvPr>
                <p14:cNvContentPartPr/>
                <p14:nvPr/>
              </p14:nvContentPartPr>
              <p14:xfrm>
                <a:off x="6182264" y="4432946"/>
                <a:ext cx="277200" cy="336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32319CF-DD1A-7EFC-7FDB-FC30855FC84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64264" y="4414946"/>
                  <a:ext cx="3128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554A734-970D-4D92-16F9-A9EB5708CC4C}"/>
                    </a:ext>
                  </a:extLst>
                </p14:cNvPr>
                <p14:cNvContentPartPr/>
                <p14:nvPr/>
              </p14:nvContentPartPr>
              <p14:xfrm>
                <a:off x="6504824" y="4571546"/>
                <a:ext cx="193680" cy="217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554A734-970D-4D92-16F9-A9EB5708CC4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6824" y="4553546"/>
                  <a:ext cx="229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D77D336-1825-4EF7-A765-CC711F301945}"/>
                    </a:ext>
                  </a:extLst>
                </p14:cNvPr>
                <p14:cNvContentPartPr/>
                <p14:nvPr/>
              </p14:nvContentPartPr>
              <p14:xfrm>
                <a:off x="6548024" y="4589546"/>
                <a:ext cx="137520" cy="225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D77D336-1825-4EF7-A765-CC711F30194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30024" y="4571906"/>
                  <a:ext cx="1731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29FB506-93B7-325F-9F14-3E67C06012C5}"/>
              </a:ext>
            </a:extLst>
          </p:cNvPr>
          <p:cNvGrpSpPr/>
          <p:nvPr/>
        </p:nvGrpSpPr>
        <p:grpSpPr>
          <a:xfrm>
            <a:off x="6987224" y="4560746"/>
            <a:ext cx="836280" cy="273600"/>
            <a:chOff x="6987224" y="4560746"/>
            <a:chExt cx="8362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B9AB5-2104-7632-2007-EA5E57DFC0C6}"/>
                    </a:ext>
                  </a:extLst>
                </p14:cNvPr>
                <p14:cNvContentPartPr/>
                <p14:nvPr/>
              </p14:nvContentPartPr>
              <p14:xfrm>
                <a:off x="6987224" y="4647866"/>
                <a:ext cx="252000" cy="56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B9AB5-2104-7632-2007-EA5E57DFC0C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69224" y="4630226"/>
                  <a:ext cx="287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3AFBBD-ABBA-104E-DE05-2382AA2F8AD5}"/>
                    </a:ext>
                  </a:extLst>
                </p14:cNvPr>
                <p14:cNvContentPartPr/>
                <p14:nvPr/>
              </p14:nvContentPartPr>
              <p14:xfrm>
                <a:off x="7137344" y="4560746"/>
                <a:ext cx="55800" cy="273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3AFBBD-ABBA-104E-DE05-2382AA2F8AD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19344" y="4542746"/>
                  <a:ext cx="91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A539409-C261-F160-BA7A-6725E3998280}"/>
                    </a:ext>
                  </a:extLst>
                </p14:cNvPr>
                <p14:cNvContentPartPr/>
                <p14:nvPr/>
              </p14:nvContentPartPr>
              <p14:xfrm>
                <a:off x="7454864" y="4595306"/>
                <a:ext cx="368640" cy="203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A539409-C261-F160-BA7A-6725E399828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37224" y="4577306"/>
                  <a:ext cx="404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3DA7738-D239-5278-CBA8-30F78351D2D4}"/>
              </a:ext>
            </a:extLst>
          </p:cNvPr>
          <p:cNvGrpSpPr/>
          <p:nvPr/>
        </p:nvGrpSpPr>
        <p:grpSpPr>
          <a:xfrm>
            <a:off x="3819584" y="5021906"/>
            <a:ext cx="680040" cy="380520"/>
            <a:chOff x="3819584" y="5021906"/>
            <a:chExt cx="68004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DB77396-8586-5BA5-48DD-D83D3BA73745}"/>
                    </a:ext>
                  </a:extLst>
                </p14:cNvPr>
                <p14:cNvContentPartPr/>
                <p14:nvPr/>
              </p14:nvContentPartPr>
              <p14:xfrm>
                <a:off x="3948824" y="5021906"/>
                <a:ext cx="91080" cy="359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DB77396-8586-5BA5-48DD-D83D3BA737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30824" y="5003906"/>
                  <a:ext cx="126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BBBF0B-3A2A-CE37-9B3B-24F3D49B7EAD}"/>
                    </a:ext>
                  </a:extLst>
                </p14:cNvPr>
                <p14:cNvContentPartPr/>
                <p14:nvPr/>
              </p14:nvContentPartPr>
              <p14:xfrm>
                <a:off x="3819584" y="5177786"/>
                <a:ext cx="261720" cy="59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BBBF0B-3A2A-CE37-9B3B-24F3D49B7EA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01944" y="5159786"/>
                  <a:ext cx="29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3E00F6-BA3E-21A8-5317-012E3487A645}"/>
                    </a:ext>
                  </a:extLst>
                </p14:cNvPr>
                <p14:cNvContentPartPr/>
                <p14:nvPr/>
              </p14:nvContentPartPr>
              <p14:xfrm>
                <a:off x="4114064" y="5094266"/>
                <a:ext cx="96840" cy="209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3E00F6-BA3E-21A8-5317-012E3487A64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96064" y="5076266"/>
                  <a:ext cx="132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82DCDB3-BAF2-5121-6895-B5C55A9035D7}"/>
                    </a:ext>
                  </a:extLst>
                </p14:cNvPr>
                <p14:cNvContentPartPr/>
                <p14:nvPr/>
              </p14:nvContentPartPr>
              <p14:xfrm>
                <a:off x="4224584" y="5151506"/>
                <a:ext cx="191520" cy="204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82DCDB3-BAF2-5121-6895-B5C55A9035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06584" y="5133506"/>
                  <a:ext cx="227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8880599-D0BB-577B-852D-3AABF297A105}"/>
                    </a:ext>
                  </a:extLst>
                </p14:cNvPr>
                <p14:cNvContentPartPr/>
                <p14:nvPr/>
              </p14:nvContentPartPr>
              <p14:xfrm>
                <a:off x="4392704" y="5071946"/>
                <a:ext cx="106920" cy="3304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8880599-D0BB-577B-852D-3AABF297A1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75064" y="5054306"/>
                  <a:ext cx="1425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C045247-944D-6C06-B802-C8DD7C8850CF}"/>
              </a:ext>
            </a:extLst>
          </p:cNvPr>
          <p:cNvGrpSpPr/>
          <p:nvPr/>
        </p:nvGrpSpPr>
        <p:grpSpPr>
          <a:xfrm>
            <a:off x="4753424" y="5070506"/>
            <a:ext cx="4127040" cy="570600"/>
            <a:chOff x="4753424" y="5070506"/>
            <a:chExt cx="412704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8EF54D2-93E3-918A-F0B2-A320284B3194}"/>
                    </a:ext>
                  </a:extLst>
                </p14:cNvPr>
                <p14:cNvContentPartPr/>
                <p14:nvPr/>
              </p14:nvContentPartPr>
              <p14:xfrm>
                <a:off x="4753424" y="5228546"/>
                <a:ext cx="166680" cy="19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8EF54D2-93E3-918A-F0B2-A320284B31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35784" y="5210546"/>
                  <a:ext cx="202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5BAD7E9-E6CD-A4C7-E7C7-6FAC76C88E24}"/>
                    </a:ext>
                  </a:extLst>
                </p14:cNvPr>
                <p14:cNvContentPartPr/>
                <p14:nvPr/>
              </p14:nvContentPartPr>
              <p14:xfrm>
                <a:off x="4776464" y="5350586"/>
                <a:ext cx="196200" cy="15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5BAD7E9-E6CD-A4C7-E7C7-6FAC76C88E2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58464" y="5332586"/>
                  <a:ext cx="23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D46059A-9DB2-2443-3A8A-D008E26EBD13}"/>
                    </a:ext>
                  </a:extLst>
                </p14:cNvPr>
                <p14:cNvContentPartPr/>
                <p14:nvPr/>
              </p14:nvContentPartPr>
              <p14:xfrm>
                <a:off x="5148344" y="5264186"/>
                <a:ext cx="222840" cy="253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D46059A-9DB2-2443-3A8A-D008E26EBD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30704" y="5246546"/>
                  <a:ext cx="258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3D19B1-549E-92A2-BA54-3AD49070C5F2}"/>
                    </a:ext>
                  </a:extLst>
                </p14:cNvPr>
                <p14:cNvContentPartPr/>
                <p14:nvPr/>
              </p14:nvContentPartPr>
              <p14:xfrm>
                <a:off x="5407904" y="5274266"/>
                <a:ext cx="226800" cy="263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3D19B1-549E-92A2-BA54-3AD49070C5F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89904" y="5256266"/>
                  <a:ext cx="262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8667B5-D074-E127-0237-30F7DA54663A}"/>
                    </a:ext>
                  </a:extLst>
                </p14:cNvPr>
                <p14:cNvContentPartPr/>
                <p14:nvPr/>
              </p14:nvContentPartPr>
              <p14:xfrm>
                <a:off x="5434184" y="5273186"/>
                <a:ext cx="172800" cy="343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8667B5-D074-E127-0237-30F7DA5466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16544" y="5255186"/>
                  <a:ext cx="208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1D4F11-4B81-2C34-0EC5-F2D202325B7F}"/>
                    </a:ext>
                  </a:extLst>
                </p14:cNvPr>
                <p14:cNvContentPartPr/>
                <p14:nvPr/>
              </p14:nvContentPartPr>
              <p14:xfrm>
                <a:off x="5680424" y="5070506"/>
                <a:ext cx="189360" cy="194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1D4F11-4B81-2C34-0EC5-F2D202325B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62784" y="5052506"/>
                  <a:ext cx="225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E0B7960-F5FA-C6D5-6BDC-B54A45AC3B0F}"/>
                    </a:ext>
                  </a:extLst>
                </p14:cNvPr>
                <p14:cNvContentPartPr/>
                <p14:nvPr/>
              </p14:nvContentPartPr>
              <p14:xfrm>
                <a:off x="5883824" y="5376146"/>
                <a:ext cx="285840" cy="16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0B7960-F5FA-C6D5-6BDC-B54A45AC3B0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65824" y="5358146"/>
                  <a:ext cx="32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433AE49-B82A-7CAD-A288-51BDB381CEA4}"/>
                    </a:ext>
                  </a:extLst>
                </p14:cNvPr>
                <p14:cNvContentPartPr/>
                <p14:nvPr/>
              </p14:nvContentPartPr>
              <p14:xfrm>
                <a:off x="6003344" y="5254466"/>
                <a:ext cx="27720" cy="302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433AE49-B82A-7CAD-A288-51BDB381CEA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85344" y="5236466"/>
                  <a:ext cx="63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B26AD68-A793-FB1E-C7B7-4D917B9F42F7}"/>
                    </a:ext>
                  </a:extLst>
                </p14:cNvPr>
                <p14:cNvContentPartPr/>
                <p14:nvPr/>
              </p14:nvContentPartPr>
              <p14:xfrm>
                <a:off x="6295304" y="5172386"/>
                <a:ext cx="174600" cy="320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B26AD68-A793-FB1E-C7B7-4D917B9F42F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77664" y="5154386"/>
                  <a:ext cx="210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066C968-3FCB-A705-36C6-C58DA9ADACEF}"/>
                    </a:ext>
                  </a:extLst>
                </p14:cNvPr>
                <p14:cNvContentPartPr/>
                <p14:nvPr/>
              </p14:nvContentPartPr>
              <p14:xfrm>
                <a:off x="6535064" y="5298386"/>
                <a:ext cx="180720" cy="201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066C968-3FCB-A705-36C6-C58DA9ADACE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17064" y="5280746"/>
                  <a:ext cx="216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7A12E1-A980-990E-AD9E-2C7A4458E1AA}"/>
                    </a:ext>
                  </a:extLst>
                </p14:cNvPr>
                <p14:cNvContentPartPr/>
                <p14:nvPr/>
              </p14:nvContentPartPr>
              <p14:xfrm>
                <a:off x="6519224" y="5284346"/>
                <a:ext cx="206640" cy="208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7A12E1-A980-990E-AD9E-2C7A4458E1A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01584" y="5266706"/>
                  <a:ext cx="242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D3194B4-1E8A-1285-B102-94DAAB76269D}"/>
                    </a:ext>
                  </a:extLst>
                </p14:cNvPr>
                <p14:cNvContentPartPr/>
                <p14:nvPr/>
              </p14:nvContentPartPr>
              <p14:xfrm>
                <a:off x="7082624" y="5212706"/>
                <a:ext cx="32760" cy="308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D3194B4-1E8A-1285-B102-94DAAB76269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64984" y="5195066"/>
                  <a:ext cx="68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74EC281-AE94-04EA-1C4C-10B6C04FD80D}"/>
                    </a:ext>
                  </a:extLst>
                </p14:cNvPr>
                <p14:cNvContentPartPr/>
                <p14:nvPr/>
              </p14:nvContentPartPr>
              <p14:xfrm>
                <a:off x="7094144" y="5352746"/>
                <a:ext cx="266760" cy="8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74EC281-AE94-04EA-1C4C-10B6C04FD8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76144" y="5334746"/>
                  <a:ext cx="30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E3CC15F-21EF-3EA0-A6EF-37C5DD5F302A}"/>
                    </a:ext>
                  </a:extLst>
                </p14:cNvPr>
                <p14:cNvContentPartPr/>
                <p14:nvPr/>
              </p14:nvContentPartPr>
              <p14:xfrm>
                <a:off x="6770144" y="5093906"/>
                <a:ext cx="201240" cy="142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E3CC15F-21EF-3EA0-A6EF-37C5DD5F30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52144" y="5075906"/>
                  <a:ext cx="236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357A515-BD12-AA71-4519-9E0DA9BD50DA}"/>
                    </a:ext>
                  </a:extLst>
                </p14:cNvPr>
                <p14:cNvContentPartPr/>
                <p14:nvPr/>
              </p14:nvContentPartPr>
              <p14:xfrm>
                <a:off x="7037624" y="5338706"/>
                <a:ext cx="145800" cy="8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357A515-BD12-AA71-4519-9E0DA9BD50D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19624" y="5320706"/>
                  <a:ext cx="181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C1D786-2002-ECE2-A566-7E0F45FA758D}"/>
                    </a:ext>
                  </a:extLst>
                </p14:cNvPr>
                <p14:cNvContentPartPr/>
                <p14:nvPr/>
              </p14:nvContentPartPr>
              <p14:xfrm>
                <a:off x="7555304" y="5305946"/>
                <a:ext cx="281160" cy="203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C1D786-2002-ECE2-A566-7E0F45FA758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37664" y="5288306"/>
                  <a:ext cx="316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AB1C2CB-A168-3DBC-13F7-118E78910373}"/>
                    </a:ext>
                  </a:extLst>
                </p14:cNvPr>
                <p14:cNvContentPartPr/>
                <p14:nvPr/>
              </p14:nvContentPartPr>
              <p14:xfrm>
                <a:off x="7855544" y="5321426"/>
                <a:ext cx="185400" cy="208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AB1C2CB-A168-3DBC-13F7-118E789103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37544" y="5303426"/>
                  <a:ext cx="221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1D3CB11-B74D-76FA-4E01-781B9D8A07A8}"/>
                    </a:ext>
                  </a:extLst>
                </p14:cNvPr>
                <p14:cNvContentPartPr/>
                <p14:nvPr/>
              </p14:nvContentPartPr>
              <p14:xfrm>
                <a:off x="7827464" y="5317826"/>
                <a:ext cx="187560" cy="193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1D3CB11-B74D-76FA-4E01-781B9D8A07A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09464" y="5299826"/>
                  <a:ext cx="22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FBC4B5D-7EDE-C99B-3755-EE69946386E3}"/>
                    </a:ext>
                  </a:extLst>
                </p14:cNvPr>
                <p14:cNvContentPartPr/>
                <p14:nvPr/>
              </p14:nvContentPartPr>
              <p14:xfrm>
                <a:off x="8269184" y="5228546"/>
                <a:ext cx="34200" cy="328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FBC4B5D-7EDE-C99B-3755-EE69946386E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251184" y="5210546"/>
                  <a:ext cx="69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733D187-2856-19D3-5B98-0FE654BF04A5}"/>
                    </a:ext>
                  </a:extLst>
                </p14:cNvPr>
                <p14:cNvContentPartPr/>
                <p14:nvPr/>
              </p14:nvContentPartPr>
              <p14:xfrm>
                <a:off x="8224544" y="5386946"/>
                <a:ext cx="221400" cy="14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733D187-2856-19D3-5B98-0FE654BF04A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06544" y="5369306"/>
                  <a:ext cx="25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4C939EA-F7FC-CB48-2C50-E7D2742B4815}"/>
                    </a:ext>
                  </a:extLst>
                </p14:cNvPr>
                <p14:cNvContentPartPr/>
                <p14:nvPr/>
              </p14:nvContentPartPr>
              <p14:xfrm>
                <a:off x="8488424" y="5209826"/>
                <a:ext cx="296640" cy="431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4C939EA-F7FC-CB48-2C50-E7D2742B481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70424" y="5192186"/>
                  <a:ext cx="332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20D874C-2B8E-11EA-EEED-B830955573D9}"/>
                    </a:ext>
                  </a:extLst>
                </p14:cNvPr>
                <p14:cNvContentPartPr/>
                <p14:nvPr/>
              </p14:nvContentPartPr>
              <p14:xfrm>
                <a:off x="8880104" y="5533826"/>
                <a:ext cx="36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20D874C-2B8E-11EA-EEED-B830955573D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62464" y="55161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8FD3EC-EDDF-C48E-C0A4-C0617F4CF12C}"/>
                    </a:ext>
                  </a:extLst>
                </p14:cNvPr>
                <p14:cNvContentPartPr/>
                <p14:nvPr/>
              </p14:nvContentPartPr>
              <p14:xfrm>
                <a:off x="8636384" y="5439506"/>
                <a:ext cx="48240" cy="23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8FD3EC-EDDF-C48E-C0A4-C0617F4CF12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618744" y="5421506"/>
                  <a:ext cx="838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8ACFD99-3DC8-FC8A-4A6C-4CFB4533081A}"/>
              </a:ext>
            </a:extLst>
          </p:cNvPr>
          <p:cNvGrpSpPr/>
          <p:nvPr/>
        </p:nvGrpSpPr>
        <p:grpSpPr>
          <a:xfrm>
            <a:off x="6702464" y="3438266"/>
            <a:ext cx="1218960" cy="396360"/>
            <a:chOff x="6702464" y="3438266"/>
            <a:chExt cx="12189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DFEDDCF-148B-19E9-2359-DF49C64A4674}"/>
                    </a:ext>
                  </a:extLst>
                </p14:cNvPr>
                <p14:cNvContentPartPr/>
                <p14:nvPr/>
              </p14:nvContentPartPr>
              <p14:xfrm>
                <a:off x="6760424" y="3694946"/>
                <a:ext cx="117720" cy="139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DFEDDCF-148B-19E9-2359-DF49C64A467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42784" y="3676946"/>
                  <a:ext cx="153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8DD4B49-FF05-E7C2-E55B-9952A66B11AC}"/>
                    </a:ext>
                  </a:extLst>
                </p14:cNvPr>
                <p14:cNvContentPartPr/>
                <p14:nvPr/>
              </p14:nvContentPartPr>
              <p14:xfrm>
                <a:off x="6702464" y="3752906"/>
                <a:ext cx="146880" cy="33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8DD4B49-FF05-E7C2-E55B-9952A66B11A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84464" y="3735266"/>
                  <a:ext cx="182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5086216-18F9-9B19-3687-3DF72F236BF0}"/>
                    </a:ext>
                  </a:extLst>
                </p14:cNvPr>
                <p14:cNvContentPartPr/>
                <p14:nvPr/>
              </p14:nvContentPartPr>
              <p14:xfrm>
                <a:off x="7048424" y="3484346"/>
                <a:ext cx="38880" cy="327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5086216-18F9-9B19-3687-3DF72F236BF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030424" y="3466706"/>
                  <a:ext cx="74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98C1A6A-D935-3E03-E3FC-51D1D699F981}"/>
                    </a:ext>
                  </a:extLst>
                </p14:cNvPr>
                <p14:cNvContentPartPr/>
                <p14:nvPr/>
              </p14:nvContentPartPr>
              <p14:xfrm>
                <a:off x="7115024" y="3674066"/>
                <a:ext cx="49320" cy="125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98C1A6A-D935-3E03-E3FC-51D1D699F98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097024" y="3656426"/>
                  <a:ext cx="84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0946D1-194A-8A6E-4E9D-9C26201A4299}"/>
                    </a:ext>
                  </a:extLst>
                </p14:cNvPr>
                <p14:cNvContentPartPr/>
                <p14:nvPr/>
              </p14:nvContentPartPr>
              <p14:xfrm>
                <a:off x="7221944" y="3629426"/>
                <a:ext cx="453600" cy="174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0946D1-194A-8A6E-4E9D-9C26201A429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204304" y="3611786"/>
                  <a:ext cx="489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CDC3A63-BD82-E4A2-5A6C-29ECC361DB61}"/>
                    </a:ext>
                  </a:extLst>
                </p14:cNvPr>
                <p14:cNvContentPartPr/>
                <p14:nvPr/>
              </p14:nvContentPartPr>
              <p14:xfrm>
                <a:off x="7709384" y="3613946"/>
                <a:ext cx="212040" cy="148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CDC3A63-BD82-E4A2-5A6C-29ECC361DB6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691744" y="3595946"/>
                  <a:ext cx="247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9FBB14-54B4-A4B3-D6F4-C0B09B5B635B}"/>
                    </a:ext>
                  </a:extLst>
                </p14:cNvPr>
                <p14:cNvContentPartPr/>
                <p14:nvPr/>
              </p14:nvContentPartPr>
              <p14:xfrm>
                <a:off x="7388264" y="3438266"/>
                <a:ext cx="36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9FBB14-54B4-A4B3-D6F4-C0B09B5B635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370624" y="34202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5A110E1-B1B8-7512-B3CC-0BCD5641D7CB}"/>
              </a:ext>
            </a:extLst>
          </p:cNvPr>
          <p:cNvGrpSpPr/>
          <p:nvPr/>
        </p:nvGrpSpPr>
        <p:grpSpPr>
          <a:xfrm>
            <a:off x="6806864" y="4081946"/>
            <a:ext cx="1890360" cy="374040"/>
            <a:chOff x="6806864" y="4081946"/>
            <a:chExt cx="18903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B817B01-AADB-D501-A2C2-7A4955FCED53}"/>
                    </a:ext>
                  </a:extLst>
                </p14:cNvPr>
                <p14:cNvContentPartPr/>
                <p14:nvPr/>
              </p14:nvContentPartPr>
              <p14:xfrm>
                <a:off x="6806864" y="4408826"/>
                <a:ext cx="78840" cy="36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B817B01-AADB-D501-A2C2-7A4955FCED5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88864" y="4391186"/>
                  <a:ext cx="11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A7EB9A5-C9F4-0DFD-76BA-21694E24EADE}"/>
                    </a:ext>
                  </a:extLst>
                </p14:cNvPr>
                <p14:cNvContentPartPr/>
                <p14:nvPr/>
              </p14:nvContentPartPr>
              <p14:xfrm>
                <a:off x="6860144" y="4344386"/>
                <a:ext cx="8640" cy="954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A7EB9A5-C9F4-0DFD-76BA-21694E24EAD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842504" y="4326746"/>
                  <a:ext cx="4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EB2C815-60EA-5476-F1A8-789DAB2CB7C9}"/>
                    </a:ext>
                  </a:extLst>
                </p14:cNvPr>
                <p14:cNvContentPartPr/>
                <p14:nvPr/>
              </p14:nvContentPartPr>
              <p14:xfrm>
                <a:off x="6843224" y="4313066"/>
                <a:ext cx="52200" cy="81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EB2C815-60EA-5476-F1A8-789DAB2CB7C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825224" y="4295426"/>
                  <a:ext cx="87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303E81A-494E-91CF-606C-BEA70705B246}"/>
                    </a:ext>
                  </a:extLst>
                </p14:cNvPr>
                <p14:cNvContentPartPr/>
                <p14:nvPr/>
              </p14:nvContentPartPr>
              <p14:xfrm>
                <a:off x="7104584" y="4199306"/>
                <a:ext cx="234000" cy="250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303E81A-494E-91CF-606C-BEA70705B24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86584" y="4181306"/>
                  <a:ext cx="269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56B6F7B-2F58-1768-4BD0-AC817689B313}"/>
                    </a:ext>
                  </a:extLst>
                </p14:cNvPr>
                <p14:cNvContentPartPr/>
                <p14:nvPr/>
              </p14:nvContentPartPr>
              <p14:xfrm>
                <a:off x="7281344" y="4335026"/>
                <a:ext cx="151920" cy="120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56B6F7B-2F58-1768-4BD0-AC817689B31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263344" y="4317026"/>
                  <a:ext cx="187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6E11F31-A8DB-F4F1-35B3-9E4350C1A41E}"/>
                    </a:ext>
                  </a:extLst>
                </p14:cNvPr>
                <p14:cNvContentPartPr/>
                <p14:nvPr/>
              </p14:nvContentPartPr>
              <p14:xfrm>
                <a:off x="7469264" y="4190666"/>
                <a:ext cx="327960" cy="236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6E11F31-A8DB-F4F1-35B3-9E4350C1A41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51624" y="4173026"/>
                  <a:ext cx="363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DE9BB7D-FEC8-96FC-B82A-14AB68E11879}"/>
                    </a:ext>
                  </a:extLst>
                </p14:cNvPr>
                <p14:cNvContentPartPr/>
                <p14:nvPr/>
              </p14:nvContentPartPr>
              <p14:xfrm>
                <a:off x="7857704" y="4234946"/>
                <a:ext cx="254520" cy="153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DE9BB7D-FEC8-96FC-B82A-14AB68E1187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839704" y="4217306"/>
                  <a:ext cx="29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E5D7577-605C-0771-8831-97346A6D46FF}"/>
                    </a:ext>
                  </a:extLst>
                </p14:cNvPr>
                <p14:cNvContentPartPr/>
                <p14:nvPr/>
              </p14:nvContentPartPr>
              <p14:xfrm>
                <a:off x="8141384" y="4081946"/>
                <a:ext cx="68040" cy="263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E5D7577-605C-0771-8831-97346A6D46F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123384" y="4064306"/>
                  <a:ext cx="103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6385326-EB4F-D25A-FD71-F7294797E04C}"/>
                    </a:ext>
                  </a:extLst>
                </p14:cNvPr>
                <p14:cNvContentPartPr/>
                <p14:nvPr/>
              </p14:nvContentPartPr>
              <p14:xfrm>
                <a:off x="8144624" y="4189946"/>
                <a:ext cx="191160" cy="151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6385326-EB4F-D25A-FD71-F7294797E04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126984" y="4171946"/>
                  <a:ext cx="226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924C88F-E8C4-1831-DECC-3FD042334D5A}"/>
                    </a:ext>
                  </a:extLst>
                </p14:cNvPr>
                <p14:cNvContentPartPr/>
                <p14:nvPr/>
              </p14:nvContentPartPr>
              <p14:xfrm>
                <a:off x="8485544" y="4147466"/>
                <a:ext cx="211680" cy="139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924C88F-E8C4-1831-DECC-3FD042334D5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467544" y="4129466"/>
                  <a:ext cx="247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92851F1-7779-8E07-81FF-C7B5679D9BC7}"/>
                    </a:ext>
                  </a:extLst>
                </p14:cNvPr>
                <p14:cNvContentPartPr/>
                <p14:nvPr/>
              </p14:nvContentPartPr>
              <p14:xfrm>
                <a:off x="8523704" y="4108946"/>
                <a:ext cx="360" cy="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92851F1-7779-8E07-81FF-C7B5679D9BC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506064" y="40913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A8985AE-7022-80C0-27C8-5BDC21DB9A80}"/>
              </a:ext>
            </a:extLst>
          </p:cNvPr>
          <p:cNvGrpSpPr/>
          <p:nvPr/>
        </p:nvGrpSpPr>
        <p:grpSpPr>
          <a:xfrm>
            <a:off x="7069304" y="5014346"/>
            <a:ext cx="123840" cy="129240"/>
            <a:chOff x="7069304" y="5014346"/>
            <a:chExt cx="1238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4A699F-9E29-6BD3-7A2E-D7640E184CE8}"/>
                    </a:ext>
                  </a:extLst>
                </p14:cNvPr>
                <p14:cNvContentPartPr/>
                <p14:nvPr/>
              </p14:nvContentPartPr>
              <p14:xfrm>
                <a:off x="7069304" y="5021186"/>
                <a:ext cx="123840" cy="122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4A699F-9E29-6BD3-7A2E-D7640E184CE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51304" y="5003186"/>
                  <a:ext cx="159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DB00F78-6D18-4B30-71C0-F1440206800C}"/>
                    </a:ext>
                  </a:extLst>
                </p14:cNvPr>
                <p14:cNvContentPartPr/>
                <p14:nvPr/>
              </p14:nvContentPartPr>
              <p14:xfrm>
                <a:off x="7116824" y="5049986"/>
                <a:ext cx="71640" cy="12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DB00F78-6D18-4B30-71C0-F144020680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099184" y="5032346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C11889E-F1E0-FDB1-CEEE-C356872ED85C}"/>
                    </a:ext>
                  </a:extLst>
                </p14:cNvPr>
                <p14:cNvContentPartPr/>
                <p14:nvPr/>
              </p14:nvContentPartPr>
              <p14:xfrm>
                <a:off x="7097024" y="5014346"/>
                <a:ext cx="19800" cy="122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C11889E-F1E0-FDB1-CEEE-C356872ED85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79384" y="4996346"/>
                  <a:ext cx="5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4A9D137-294A-CFE7-60C2-596F93F21758}"/>
              </a:ext>
            </a:extLst>
          </p:cNvPr>
          <p:cNvGrpSpPr/>
          <p:nvPr/>
        </p:nvGrpSpPr>
        <p:grpSpPr>
          <a:xfrm>
            <a:off x="7465304" y="4842266"/>
            <a:ext cx="855360" cy="273240"/>
            <a:chOff x="7465304" y="4842266"/>
            <a:chExt cx="85536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EE9F925-0C6B-666C-9C1B-C0CB36A0B1E4}"/>
                    </a:ext>
                  </a:extLst>
                </p14:cNvPr>
                <p14:cNvContentPartPr/>
                <p14:nvPr/>
              </p14:nvContentPartPr>
              <p14:xfrm>
                <a:off x="7465304" y="4902386"/>
                <a:ext cx="401400" cy="213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EE9F925-0C6B-666C-9C1B-C0CB36A0B1E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47304" y="4884746"/>
                  <a:ext cx="437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F3D92E2-B403-0A8E-CEFA-E9646F3581A2}"/>
                    </a:ext>
                  </a:extLst>
                </p14:cNvPr>
                <p14:cNvContentPartPr/>
                <p14:nvPr/>
              </p14:nvContentPartPr>
              <p14:xfrm>
                <a:off x="7875344" y="4924706"/>
                <a:ext cx="230400" cy="136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F3D92E2-B403-0A8E-CEFA-E9646F3581A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57344" y="4907066"/>
                  <a:ext cx="26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8952BE5-2FAF-5304-4E47-94A26B12EA48}"/>
                    </a:ext>
                  </a:extLst>
                </p14:cNvPr>
                <p14:cNvContentPartPr/>
                <p14:nvPr/>
              </p14:nvContentPartPr>
              <p14:xfrm>
                <a:off x="8173064" y="4934786"/>
                <a:ext cx="106200" cy="107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8952BE5-2FAF-5304-4E47-94A26B12EA4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55064" y="4917146"/>
                  <a:ext cx="141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1F13342-DEDF-7C6C-B431-AEBF46C1B202}"/>
                    </a:ext>
                  </a:extLst>
                </p14:cNvPr>
                <p14:cNvContentPartPr/>
                <p14:nvPr/>
              </p14:nvContentPartPr>
              <p14:xfrm>
                <a:off x="8314184" y="4842266"/>
                <a:ext cx="6480" cy="1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1F13342-DEDF-7C6C-B431-AEBF46C1B20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96544" y="4824266"/>
                  <a:ext cx="421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F40B1C8-229B-38A4-AC64-0806C4F517DF}"/>
              </a:ext>
            </a:extLst>
          </p:cNvPr>
          <p:cNvGrpSpPr/>
          <p:nvPr/>
        </p:nvGrpSpPr>
        <p:grpSpPr>
          <a:xfrm>
            <a:off x="3350864" y="5703386"/>
            <a:ext cx="4212360" cy="588600"/>
            <a:chOff x="3350864" y="5703386"/>
            <a:chExt cx="421236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4D8720C-4D3A-4DDC-4F70-891309DC00EA}"/>
                    </a:ext>
                  </a:extLst>
                </p14:cNvPr>
                <p14:cNvContentPartPr/>
                <p14:nvPr/>
              </p14:nvContentPartPr>
              <p14:xfrm>
                <a:off x="3442304" y="5703386"/>
                <a:ext cx="336600" cy="501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4D8720C-4D3A-4DDC-4F70-891309DC00E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424664" y="5685746"/>
                  <a:ext cx="3722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2873CE4-4329-93B0-8B08-2D1E3583C0E4}"/>
                    </a:ext>
                  </a:extLst>
                </p14:cNvPr>
                <p14:cNvContentPartPr/>
                <p14:nvPr/>
              </p14:nvContentPartPr>
              <p14:xfrm>
                <a:off x="3350864" y="6009746"/>
                <a:ext cx="261720" cy="51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2873CE4-4329-93B0-8B08-2D1E3583C0E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33224" y="5991746"/>
                  <a:ext cx="29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2CDC47C-E906-AB49-EFC9-AF1FDF463265}"/>
                    </a:ext>
                  </a:extLst>
                </p14:cNvPr>
                <p14:cNvContentPartPr/>
                <p14:nvPr/>
              </p14:nvContentPartPr>
              <p14:xfrm>
                <a:off x="3497384" y="5919026"/>
                <a:ext cx="320040" cy="258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2CDC47C-E906-AB49-EFC9-AF1FDF46326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479384" y="5901026"/>
                  <a:ext cx="355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E247BEA-6546-A299-A0AF-DB4A47A406AE}"/>
                    </a:ext>
                  </a:extLst>
                </p14:cNvPr>
                <p14:cNvContentPartPr/>
                <p14:nvPr/>
              </p14:nvContentPartPr>
              <p14:xfrm>
                <a:off x="3607544" y="6004346"/>
                <a:ext cx="94320" cy="179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E247BEA-6546-A299-A0AF-DB4A47A406A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589904" y="5986346"/>
                  <a:ext cx="12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55AA332-2C6D-5042-28CD-5CFC5322277F}"/>
                    </a:ext>
                  </a:extLst>
                </p14:cNvPr>
                <p14:cNvContentPartPr/>
                <p14:nvPr/>
              </p14:nvContentPartPr>
              <p14:xfrm>
                <a:off x="3501704" y="5862506"/>
                <a:ext cx="180720" cy="327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55AA332-2C6D-5042-28CD-5CFC5322277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483704" y="5844506"/>
                  <a:ext cx="2163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C83C193-7DA3-F884-8053-16F04F8AA8A8}"/>
                    </a:ext>
                  </a:extLst>
                </p14:cNvPr>
                <p14:cNvContentPartPr/>
                <p14:nvPr/>
              </p14:nvContentPartPr>
              <p14:xfrm>
                <a:off x="3742184" y="5900666"/>
                <a:ext cx="135720" cy="279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C83C193-7DA3-F884-8053-16F04F8AA8A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24544" y="5883026"/>
                  <a:ext cx="171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53AB8AC-CAE7-A55B-1844-5448EA03C82E}"/>
                    </a:ext>
                  </a:extLst>
                </p14:cNvPr>
                <p14:cNvContentPartPr/>
                <p14:nvPr/>
              </p14:nvContentPartPr>
              <p14:xfrm>
                <a:off x="4017224" y="5951066"/>
                <a:ext cx="217080" cy="129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53AB8AC-CAE7-A55B-1844-5448EA03C82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99224" y="5933066"/>
                  <a:ext cx="25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DD03EF2-774D-456E-F9CE-6AC11B420A83}"/>
                    </a:ext>
                  </a:extLst>
                </p14:cNvPr>
                <p14:cNvContentPartPr/>
                <p14:nvPr/>
              </p14:nvContentPartPr>
              <p14:xfrm>
                <a:off x="4296944" y="5936666"/>
                <a:ext cx="237960" cy="290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DD03EF2-774D-456E-F9CE-6AC11B420A8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279304" y="5918666"/>
                  <a:ext cx="273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2E1706-EDDB-11CE-085D-6C590B8D3693}"/>
                    </a:ext>
                  </a:extLst>
                </p14:cNvPr>
                <p14:cNvContentPartPr/>
                <p14:nvPr/>
              </p14:nvContentPartPr>
              <p14:xfrm>
                <a:off x="4509344" y="5988146"/>
                <a:ext cx="204840" cy="222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2E1706-EDDB-11CE-085D-6C590B8D369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91344" y="5970146"/>
                  <a:ext cx="240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93C292E-6BC0-8676-2AE8-2DEE13A34B70}"/>
                    </a:ext>
                  </a:extLst>
                </p14:cNvPr>
                <p14:cNvContentPartPr/>
                <p14:nvPr/>
              </p14:nvContentPartPr>
              <p14:xfrm>
                <a:off x="4575224" y="5950706"/>
                <a:ext cx="71280" cy="195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93C292E-6BC0-8676-2AE8-2DEE13A34B7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57584" y="5932706"/>
                  <a:ext cx="106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9F6E774-9F14-E70A-22F5-8D319F1A68F2}"/>
                    </a:ext>
                  </a:extLst>
                </p14:cNvPr>
                <p14:cNvContentPartPr/>
                <p14:nvPr/>
              </p14:nvContentPartPr>
              <p14:xfrm>
                <a:off x="4688624" y="5803106"/>
                <a:ext cx="168840" cy="90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9F6E774-9F14-E70A-22F5-8D319F1A68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670984" y="5785466"/>
                  <a:ext cx="204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63D5488-5230-283B-A54F-4441B87BBEEA}"/>
                    </a:ext>
                  </a:extLst>
                </p14:cNvPr>
                <p14:cNvContentPartPr/>
                <p14:nvPr/>
              </p14:nvContentPartPr>
              <p14:xfrm>
                <a:off x="4741184" y="5726066"/>
                <a:ext cx="54000" cy="2660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63D5488-5230-283B-A54F-4441B87BBEE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723184" y="5708426"/>
                  <a:ext cx="89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8B4F42A-8B42-062F-5A50-9497D34927ED}"/>
                    </a:ext>
                  </a:extLst>
                </p14:cNvPr>
                <p14:cNvContentPartPr/>
                <p14:nvPr/>
              </p14:nvContentPartPr>
              <p14:xfrm>
                <a:off x="4650104" y="5706986"/>
                <a:ext cx="278640" cy="212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8B4F42A-8B42-062F-5A50-9497D34927E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32104" y="5688986"/>
                  <a:ext cx="314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DBE5016-030E-70A1-1920-FFAFA2712BC3}"/>
                    </a:ext>
                  </a:extLst>
                </p14:cNvPr>
                <p14:cNvContentPartPr/>
                <p14:nvPr/>
              </p14:nvContentPartPr>
              <p14:xfrm>
                <a:off x="4815704" y="5726426"/>
                <a:ext cx="12240" cy="239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DBE5016-030E-70A1-1920-FFAFA2712BC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798064" y="5708786"/>
                  <a:ext cx="47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59F949D-CBCA-8B66-9831-EA359940160C}"/>
                    </a:ext>
                  </a:extLst>
                </p14:cNvPr>
                <p14:cNvContentPartPr/>
                <p14:nvPr/>
              </p14:nvContentPartPr>
              <p14:xfrm>
                <a:off x="4562624" y="6063386"/>
                <a:ext cx="32040" cy="117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59F949D-CBCA-8B66-9831-EA359940160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44984" y="6045746"/>
                  <a:ext cx="67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5D6DC08-1119-0340-28B3-BD31D11D1AFB}"/>
                    </a:ext>
                  </a:extLst>
                </p14:cNvPr>
                <p14:cNvContentPartPr/>
                <p14:nvPr/>
              </p14:nvContentPartPr>
              <p14:xfrm>
                <a:off x="4987784" y="5909666"/>
                <a:ext cx="33480" cy="2959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5D6DC08-1119-0340-28B3-BD31D11D1AF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70144" y="5891666"/>
                  <a:ext cx="69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41EFD13-1FCE-B454-1205-16F9E87BA246}"/>
                    </a:ext>
                  </a:extLst>
                </p14:cNvPr>
                <p14:cNvContentPartPr/>
                <p14:nvPr/>
              </p14:nvContentPartPr>
              <p14:xfrm>
                <a:off x="4920824" y="6019466"/>
                <a:ext cx="216720" cy="18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41EFD13-1FCE-B454-1205-16F9E87BA24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03184" y="6001826"/>
                  <a:ext cx="252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BAD13B2-98F7-F7B3-41BA-3715953A2E3A}"/>
                    </a:ext>
                  </a:extLst>
                </p14:cNvPr>
                <p14:cNvContentPartPr/>
                <p14:nvPr/>
              </p14:nvContentPartPr>
              <p14:xfrm>
                <a:off x="5246624" y="5893466"/>
                <a:ext cx="172080" cy="237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BAD13B2-98F7-F7B3-41BA-3715953A2E3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228624" y="5875826"/>
                  <a:ext cx="207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A49A2CB-CC63-1223-49D1-E991D2D188BC}"/>
                    </a:ext>
                  </a:extLst>
                </p14:cNvPr>
                <p14:cNvContentPartPr/>
                <p14:nvPr/>
              </p14:nvContentPartPr>
              <p14:xfrm>
                <a:off x="5452904" y="5933426"/>
                <a:ext cx="158760" cy="263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A49A2CB-CC63-1223-49D1-E991D2D188B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35264" y="5915786"/>
                  <a:ext cx="194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79D2E64-40EA-9E8F-4201-DD5B9F6B0BD6}"/>
                    </a:ext>
                  </a:extLst>
                </p14:cNvPr>
                <p14:cNvContentPartPr/>
                <p14:nvPr/>
              </p14:nvContentPartPr>
              <p14:xfrm>
                <a:off x="5438504" y="5900306"/>
                <a:ext cx="165600" cy="301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79D2E64-40EA-9E8F-4201-DD5B9F6B0B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420504" y="5882306"/>
                  <a:ext cx="201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165C560-CD5D-FBC2-3703-5D6412DB1D5C}"/>
                    </a:ext>
                  </a:extLst>
                </p14:cNvPr>
                <p14:cNvContentPartPr/>
                <p14:nvPr/>
              </p14:nvContentPartPr>
              <p14:xfrm>
                <a:off x="5672864" y="5720666"/>
                <a:ext cx="148320" cy="1843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165C560-CD5D-FBC2-3703-5D6412DB1D5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54864" y="5702666"/>
                  <a:ext cx="183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BBD9D99-2ABE-5D9D-174E-32C403038EBF}"/>
                    </a:ext>
                  </a:extLst>
                </p14:cNvPr>
                <p14:cNvContentPartPr/>
                <p14:nvPr/>
              </p14:nvContentPartPr>
              <p14:xfrm>
                <a:off x="5982104" y="5835506"/>
                <a:ext cx="28080" cy="396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BBD9D99-2ABE-5D9D-174E-32C403038EB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964104" y="5817506"/>
                  <a:ext cx="637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A1A2755-3CBB-624E-C43C-9EEFBB4E8BA8}"/>
                    </a:ext>
                  </a:extLst>
                </p14:cNvPr>
                <p14:cNvContentPartPr/>
                <p14:nvPr/>
              </p14:nvContentPartPr>
              <p14:xfrm>
                <a:off x="5924504" y="6008666"/>
                <a:ext cx="176040" cy="7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A1A2755-3CBB-624E-C43C-9EEFBB4E8BA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906504" y="5990666"/>
                  <a:ext cx="211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02BA0E7-7438-5954-5082-B6B348E54CFA}"/>
                    </a:ext>
                  </a:extLst>
                </p14:cNvPr>
                <p14:cNvContentPartPr/>
                <p14:nvPr/>
              </p14:nvContentPartPr>
              <p14:xfrm>
                <a:off x="6254624" y="5942426"/>
                <a:ext cx="115920" cy="192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02BA0E7-7438-5954-5082-B6B348E54CF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36624" y="5924786"/>
                  <a:ext cx="151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87174FF-5129-4165-F222-B7658CD0B28D}"/>
                    </a:ext>
                  </a:extLst>
                </p14:cNvPr>
                <p14:cNvContentPartPr/>
                <p14:nvPr/>
              </p14:nvContentPartPr>
              <p14:xfrm>
                <a:off x="6392504" y="5929466"/>
                <a:ext cx="200520" cy="2476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87174FF-5129-4165-F222-B7658CD0B28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74864" y="5911466"/>
                  <a:ext cx="236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4C86BC2-A8A4-E884-11CF-D29AE615C043}"/>
                    </a:ext>
                  </a:extLst>
                </p14:cNvPr>
                <p14:cNvContentPartPr/>
                <p14:nvPr/>
              </p14:nvContentPartPr>
              <p14:xfrm>
                <a:off x="6414824" y="5895266"/>
                <a:ext cx="140040" cy="3297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4C86BC2-A8A4-E884-11CF-D29AE615C04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97184" y="5877266"/>
                  <a:ext cx="1756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106BF7E-0455-1C9A-C612-AEFFE45F7DD8}"/>
                    </a:ext>
                  </a:extLst>
                </p14:cNvPr>
                <p14:cNvContentPartPr/>
                <p14:nvPr/>
              </p14:nvContentPartPr>
              <p14:xfrm>
                <a:off x="6594104" y="5722826"/>
                <a:ext cx="191880" cy="174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106BF7E-0455-1C9A-C612-AEFFE45F7DD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76104" y="5704826"/>
                  <a:ext cx="227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DB94319-8977-48A6-37C5-8EBA83851A92}"/>
                    </a:ext>
                  </a:extLst>
                </p14:cNvPr>
                <p14:cNvContentPartPr/>
                <p14:nvPr/>
              </p14:nvContentPartPr>
              <p14:xfrm>
                <a:off x="6692384" y="6043226"/>
                <a:ext cx="332280" cy="21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DB94319-8977-48A6-37C5-8EBA83851A9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674744" y="6025226"/>
                  <a:ext cx="367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F8ECF8A-D0EA-4232-2CCA-5F9AF11872D2}"/>
                    </a:ext>
                  </a:extLst>
                </p14:cNvPr>
                <p14:cNvContentPartPr/>
                <p14:nvPr/>
              </p14:nvContentPartPr>
              <p14:xfrm>
                <a:off x="6884624" y="5906066"/>
                <a:ext cx="10080" cy="298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F8ECF8A-D0EA-4232-2CCA-5F9AF11872D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866984" y="5888066"/>
                  <a:ext cx="45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C2932A9-42D5-D045-4643-99143404C000}"/>
                    </a:ext>
                  </a:extLst>
                </p14:cNvPr>
                <p14:cNvContentPartPr/>
                <p14:nvPr/>
              </p14:nvContentPartPr>
              <p14:xfrm>
                <a:off x="7148864" y="5740106"/>
                <a:ext cx="188280" cy="541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C2932A9-42D5-D045-4643-99143404C00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31224" y="5722466"/>
                  <a:ext cx="2239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AC6DC88-B49D-F24D-EB1E-165E3DA104E0}"/>
                    </a:ext>
                  </a:extLst>
                </p14:cNvPr>
                <p14:cNvContentPartPr/>
                <p14:nvPr/>
              </p14:nvContentPartPr>
              <p14:xfrm>
                <a:off x="7381064" y="5986706"/>
                <a:ext cx="182160" cy="2804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AC6DC88-B49D-F24D-EB1E-165E3DA104E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363064" y="5968706"/>
                  <a:ext cx="217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E754032-666F-917F-D2E9-C27A4E346EDB}"/>
                    </a:ext>
                  </a:extLst>
                </p14:cNvPr>
                <p14:cNvContentPartPr/>
                <p14:nvPr/>
              </p14:nvContentPartPr>
              <p14:xfrm>
                <a:off x="7392584" y="5963666"/>
                <a:ext cx="139680" cy="328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E754032-666F-917F-D2E9-C27A4E346ED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374584" y="5946026"/>
                  <a:ext cx="1753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3DFA5BB-CCC7-D8F7-B7E2-6C5236DF2F9F}"/>
              </a:ext>
            </a:extLst>
          </p:cNvPr>
          <p:cNvGrpSpPr/>
          <p:nvPr/>
        </p:nvGrpSpPr>
        <p:grpSpPr>
          <a:xfrm>
            <a:off x="7822784" y="5937026"/>
            <a:ext cx="819000" cy="362520"/>
            <a:chOff x="7822784" y="5937026"/>
            <a:chExt cx="81900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6B6DB80-7573-CD3B-7414-9250CF57A599}"/>
                    </a:ext>
                  </a:extLst>
                </p14:cNvPr>
                <p14:cNvContentPartPr/>
                <p14:nvPr/>
              </p14:nvContentPartPr>
              <p14:xfrm>
                <a:off x="7928264" y="5937026"/>
                <a:ext cx="25200" cy="3625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6B6DB80-7573-CD3B-7414-9250CF57A59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10264" y="5919386"/>
                  <a:ext cx="60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2A6D97-AA24-3153-3A50-1CFDB982EF42}"/>
                    </a:ext>
                  </a:extLst>
                </p14:cNvPr>
                <p14:cNvContentPartPr/>
                <p14:nvPr/>
              </p14:nvContentPartPr>
              <p14:xfrm>
                <a:off x="7822784" y="6091466"/>
                <a:ext cx="212040" cy="280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2A6D97-AA24-3153-3A50-1CFDB982EF4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804784" y="6073826"/>
                  <a:ext cx="247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08B4FB8-BC77-5109-9057-229E6C007A04}"/>
                    </a:ext>
                  </a:extLst>
                </p14:cNvPr>
                <p14:cNvContentPartPr/>
                <p14:nvPr/>
              </p14:nvContentPartPr>
              <p14:xfrm>
                <a:off x="8195744" y="6040346"/>
                <a:ext cx="282600" cy="2059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08B4FB8-BC77-5109-9057-229E6C007A0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178104" y="6022346"/>
                  <a:ext cx="318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23EF169-A735-56B0-DC5F-1A9F4B63613E}"/>
                    </a:ext>
                  </a:extLst>
                </p14:cNvPr>
                <p14:cNvContentPartPr/>
                <p14:nvPr/>
              </p14:nvContentPartPr>
              <p14:xfrm>
                <a:off x="8631704" y="6054746"/>
                <a:ext cx="10080" cy="370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23EF169-A735-56B0-DC5F-1A9F4B63613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614064" y="6036746"/>
                  <a:ext cx="457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EA8D504-474C-F9E3-6680-91C5E53E1227}"/>
              </a:ext>
            </a:extLst>
          </p:cNvPr>
          <p:cNvGrpSpPr/>
          <p:nvPr/>
        </p:nvGrpSpPr>
        <p:grpSpPr>
          <a:xfrm>
            <a:off x="1030304" y="5303786"/>
            <a:ext cx="2174760" cy="959760"/>
            <a:chOff x="1030304" y="5303786"/>
            <a:chExt cx="2174760" cy="95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EC11AF-FBF7-DBCB-3136-4C79E75DF408}"/>
                    </a:ext>
                  </a:extLst>
                </p14:cNvPr>
                <p14:cNvContentPartPr/>
                <p14:nvPr/>
              </p14:nvContentPartPr>
              <p14:xfrm>
                <a:off x="2700704" y="5993906"/>
                <a:ext cx="429120" cy="63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CEC11AF-FBF7-DBCB-3136-4C79E75DF40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683064" y="5975906"/>
                  <a:ext cx="464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8EE8AFB-1C15-8931-F09B-4F595F8E1F73}"/>
                    </a:ext>
                  </a:extLst>
                </p14:cNvPr>
                <p14:cNvContentPartPr/>
                <p14:nvPr/>
              </p14:nvContentPartPr>
              <p14:xfrm>
                <a:off x="2810504" y="5895626"/>
                <a:ext cx="394560" cy="2484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8EE8AFB-1C15-8931-F09B-4F595F8E1F7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792504" y="5877626"/>
                  <a:ext cx="430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83DCB47-B21B-9784-25F0-FC9C1381166D}"/>
                    </a:ext>
                  </a:extLst>
                </p14:cNvPr>
                <p14:cNvContentPartPr/>
                <p14:nvPr/>
              </p14:nvContentPartPr>
              <p14:xfrm>
                <a:off x="1631144" y="5334026"/>
                <a:ext cx="104760" cy="3358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83DCB47-B21B-9784-25F0-FC9C1381166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613504" y="5316026"/>
                  <a:ext cx="140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5055191-F16C-573A-BE6E-75432FDB593F}"/>
                    </a:ext>
                  </a:extLst>
                </p14:cNvPr>
                <p14:cNvContentPartPr/>
                <p14:nvPr/>
              </p14:nvContentPartPr>
              <p14:xfrm>
                <a:off x="1738424" y="5330426"/>
                <a:ext cx="108720" cy="3661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5055191-F16C-573A-BE6E-75432FDB593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720784" y="5312426"/>
                  <a:ext cx="144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C1C9659-C732-E976-7174-63CD9D4DD6D9}"/>
                    </a:ext>
                  </a:extLst>
                </p14:cNvPr>
                <p14:cNvContentPartPr/>
                <p14:nvPr/>
              </p14:nvContentPartPr>
              <p14:xfrm>
                <a:off x="1676144" y="5485226"/>
                <a:ext cx="448920" cy="390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C1C9659-C732-E976-7174-63CD9D4DD6D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58144" y="5467226"/>
                  <a:ext cx="4845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2BFE502-1A17-B80D-B697-BEB83B36B070}"/>
                    </a:ext>
                  </a:extLst>
                </p14:cNvPr>
                <p14:cNvContentPartPr/>
                <p14:nvPr/>
              </p14:nvContentPartPr>
              <p14:xfrm>
                <a:off x="1965944" y="5507906"/>
                <a:ext cx="87840" cy="23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2BFE502-1A17-B80D-B697-BEB83B36B07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948304" y="5490266"/>
                  <a:ext cx="123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95F3BFA-49D4-D48F-4788-3EDE2438B6BA}"/>
                    </a:ext>
                  </a:extLst>
                </p14:cNvPr>
                <p14:cNvContentPartPr/>
                <p14:nvPr/>
              </p14:nvContentPartPr>
              <p14:xfrm>
                <a:off x="2135864" y="5355266"/>
                <a:ext cx="362880" cy="261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95F3BFA-49D4-D48F-4788-3EDE2438B6B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118224" y="5337266"/>
                  <a:ext cx="398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FB1176C-29B2-DAE1-0D9E-3494D69A0843}"/>
                    </a:ext>
                  </a:extLst>
                </p14:cNvPr>
                <p14:cNvContentPartPr/>
                <p14:nvPr/>
              </p14:nvContentPartPr>
              <p14:xfrm>
                <a:off x="2489744" y="5437346"/>
                <a:ext cx="108720" cy="158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FB1176C-29B2-DAE1-0D9E-3494D69A084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472104" y="5419346"/>
                  <a:ext cx="144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BD0E05C-A4E0-47DB-BCB3-C29FA1B503E1}"/>
                    </a:ext>
                  </a:extLst>
                </p14:cNvPr>
                <p14:cNvContentPartPr/>
                <p14:nvPr/>
              </p14:nvContentPartPr>
              <p14:xfrm>
                <a:off x="2703944" y="5303786"/>
                <a:ext cx="45360" cy="354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BD0E05C-A4E0-47DB-BCB3-C29FA1B503E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685944" y="5285786"/>
                  <a:ext cx="810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68A1F2A-7EC4-03E6-6D69-57E9B95FF732}"/>
                    </a:ext>
                  </a:extLst>
                </p14:cNvPr>
                <p14:cNvContentPartPr/>
                <p14:nvPr/>
              </p14:nvContentPartPr>
              <p14:xfrm>
                <a:off x="2672264" y="5470466"/>
                <a:ext cx="182160" cy="435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68A1F2A-7EC4-03E6-6D69-57E9B95FF73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654264" y="5452826"/>
                  <a:ext cx="217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CF97D08-E86F-54BC-7C26-CDA9BBCA470E}"/>
                    </a:ext>
                  </a:extLst>
                </p14:cNvPr>
                <p14:cNvContentPartPr/>
                <p14:nvPr/>
              </p14:nvContentPartPr>
              <p14:xfrm>
                <a:off x="1030304" y="5759906"/>
                <a:ext cx="515160" cy="503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CF97D08-E86F-54BC-7C26-CDA9BBCA470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12304" y="5742266"/>
                  <a:ext cx="5508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06A82C2-0EB6-535D-6A10-8060915CDBBB}"/>
                    </a:ext>
                  </a:extLst>
                </p14:cNvPr>
                <p14:cNvContentPartPr/>
                <p14:nvPr/>
              </p14:nvContentPartPr>
              <p14:xfrm>
                <a:off x="1594784" y="5923706"/>
                <a:ext cx="42120" cy="151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06A82C2-0EB6-535D-6A10-8060915CDBB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577144" y="5905706"/>
                  <a:ext cx="77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776FED9-E7A4-24CF-5E2D-5C830FFC1611}"/>
                    </a:ext>
                  </a:extLst>
                </p14:cNvPr>
                <p14:cNvContentPartPr/>
                <p14:nvPr/>
              </p14:nvContentPartPr>
              <p14:xfrm>
                <a:off x="1712864" y="5890946"/>
                <a:ext cx="246240" cy="180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776FED9-E7A4-24CF-5E2D-5C830FFC161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695224" y="5872946"/>
                  <a:ext cx="281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0155F33-FE0A-DFB2-189B-16C6B3452518}"/>
                    </a:ext>
                  </a:extLst>
                </p14:cNvPr>
                <p14:cNvContentPartPr/>
                <p14:nvPr/>
              </p14:nvContentPartPr>
              <p14:xfrm>
                <a:off x="1619264" y="5884106"/>
                <a:ext cx="87120" cy="576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0155F33-FE0A-DFB2-189B-16C6B345251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601264" y="5866466"/>
                  <a:ext cx="12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B0E4A7A-B13F-92E7-4F14-CED9BCE970BE}"/>
                    </a:ext>
                  </a:extLst>
                </p14:cNvPr>
                <p14:cNvContentPartPr/>
                <p14:nvPr/>
              </p14:nvContentPartPr>
              <p14:xfrm>
                <a:off x="2207144" y="5913266"/>
                <a:ext cx="30240" cy="154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B0E4A7A-B13F-92E7-4F14-CED9BCE970B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189144" y="5895626"/>
                  <a:ext cx="65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B3C6D7F-287D-7810-8F39-242BCF9A8CFC}"/>
                    </a:ext>
                  </a:extLst>
                </p14:cNvPr>
                <p14:cNvContentPartPr/>
                <p14:nvPr/>
              </p14:nvContentPartPr>
              <p14:xfrm>
                <a:off x="2259704" y="5878346"/>
                <a:ext cx="92880" cy="160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B3C6D7F-287D-7810-8F39-242BCF9A8CF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241704" y="5860706"/>
                  <a:ext cx="128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750A44B-FD83-39D2-5EE8-0237BF3F95BD}"/>
                    </a:ext>
                  </a:extLst>
                </p14:cNvPr>
                <p14:cNvContentPartPr/>
                <p14:nvPr/>
              </p14:nvContentPartPr>
              <p14:xfrm>
                <a:off x="2276624" y="5837306"/>
                <a:ext cx="14400" cy="1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750A44B-FD83-39D2-5EE8-0237BF3F95B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258984" y="5819666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6EA2774-388F-AFD1-FA59-0DD91190077E}"/>
                    </a:ext>
                  </a:extLst>
                </p14:cNvPr>
                <p14:cNvContentPartPr/>
                <p14:nvPr/>
              </p14:nvContentPartPr>
              <p14:xfrm>
                <a:off x="2450864" y="5760626"/>
                <a:ext cx="224280" cy="1058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6EA2774-388F-AFD1-FA59-0DD91190077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432864" y="5742626"/>
                  <a:ext cx="259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06E7B03-9876-7099-A6BE-9C9C96A1B27E}"/>
                    </a:ext>
                  </a:extLst>
                </p14:cNvPr>
                <p14:cNvContentPartPr/>
                <p14:nvPr/>
              </p14:nvContentPartPr>
              <p14:xfrm>
                <a:off x="2598464" y="5695106"/>
                <a:ext cx="46440" cy="267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06E7B03-9876-7099-A6BE-9C9C96A1B27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580464" y="5677466"/>
                  <a:ext cx="82080" cy="30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004E0B1-EA34-BBA5-F6E5-E00ADE6880FB}"/>
                  </a:ext>
                </a:extLst>
              </p14:cNvPr>
              <p14:cNvContentPartPr/>
              <p14:nvPr/>
            </p14:nvContentPartPr>
            <p14:xfrm>
              <a:off x="5595104" y="4905266"/>
              <a:ext cx="353880" cy="45720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004E0B1-EA34-BBA5-F6E5-E00ADE6880FB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5577464" y="4887266"/>
                <a:ext cx="3895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34550A95-1D48-3E28-9FC8-D1F546256A84}"/>
                  </a:ext>
                </a:extLst>
              </p14:cNvPr>
              <p14:cNvContentPartPr/>
              <p14:nvPr/>
            </p14:nvContentPartPr>
            <p14:xfrm>
              <a:off x="5512664" y="4219106"/>
              <a:ext cx="357120" cy="36972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34550A95-1D48-3E28-9FC8-D1F546256A84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5494664" y="4201466"/>
                <a:ext cx="3927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80DA85EB-237B-419D-4214-EC6C4A7C8091}"/>
              </a:ext>
            </a:extLst>
          </p:cNvPr>
          <p:cNvGrpSpPr/>
          <p:nvPr/>
        </p:nvGrpSpPr>
        <p:grpSpPr>
          <a:xfrm>
            <a:off x="5305664" y="3391826"/>
            <a:ext cx="194400" cy="318600"/>
            <a:chOff x="5305664" y="3391826"/>
            <a:chExt cx="1944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65CD4C-7F2F-C590-B041-BECA60C86594}"/>
                    </a:ext>
                  </a:extLst>
                </p14:cNvPr>
                <p14:cNvContentPartPr/>
                <p14:nvPr/>
              </p14:nvContentPartPr>
              <p14:xfrm>
                <a:off x="5420864" y="3526106"/>
                <a:ext cx="13680" cy="129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65CD4C-7F2F-C590-B041-BECA60C8659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403224" y="3508106"/>
                  <a:ext cx="49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D0FB95E-33B9-F1FD-8BAE-9DD413B12F44}"/>
                    </a:ext>
                  </a:extLst>
                </p14:cNvPr>
                <p14:cNvContentPartPr/>
                <p14:nvPr/>
              </p14:nvContentPartPr>
              <p14:xfrm>
                <a:off x="5305664" y="3391826"/>
                <a:ext cx="194400" cy="3186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D0FB95E-33B9-F1FD-8BAE-9DD413B12F4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287664" y="3374186"/>
                  <a:ext cx="23004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95BEEF1-559A-BE09-C7DD-A906A252900C}"/>
              </a:ext>
            </a:extLst>
          </p:cNvPr>
          <p:cNvGrpSpPr/>
          <p:nvPr/>
        </p:nvGrpSpPr>
        <p:grpSpPr>
          <a:xfrm>
            <a:off x="2975024" y="3325586"/>
            <a:ext cx="1507680" cy="237600"/>
            <a:chOff x="2975024" y="3325586"/>
            <a:chExt cx="15076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E167ABD-043B-84D7-5573-BD7084581E0E}"/>
                    </a:ext>
                  </a:extLst>
                </p14:cNvPr>
                <p14:cNvContentPartPr/>
                <p14:nvPr/>
              </p14:nvContentPartPr>
              <p14:xfrm>
                <a:off x="3031904" y="3325586"/>
                <a:ext cx="1450800" cy="2376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E167ABD-043B-84D7-5573-BD7084581E0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013904" y="3307946"/>
                  <a:ext cx="1486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E066FCB-CA73-3E97-5EDC-9181BCEC1887}"/>
                    </a:ext>
                  </a:extLst>
                </p14:cNvPr>
                <p14:cNvContentPartPr/>
                <p14:nvPr/>
              </p14:nvContentPartPr>
              <p14:xfrm>
                <a:off x="2975024" y="3342506"/>
                <a:ext cx="149400" cy="175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E066FCB-CA73-3E97-5EDC-9181BCEC188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957384" y="3324866"/>
                  <a:ext cx="18504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739D4FF-7904-6E3C-C472-86818B3F11AC}"/>
                  </a:ext>
                </a:extLst>
              </p14:cNvPr>
              <p14:cNvContentPartPr/>
              <p14:nvPr/>
            </p14:nvContentPartPr>
            <p14:xfrm>
              <a:off x="3206504" y="3955586"/>
              <a:ext cx="1453320" cy="4456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739D4FF-7904-6E3C-C472-86818B3F11AC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3188504" y="3937946"/>
                <a:ext cx="148896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186D7956-C7AD-8D16-A404-422B37978788}"/>
              </a:ext>
            </a:extLst>
          </p:cNvPr>
          <p:cNvGrpSpPr/>
          <p:nvPr/>
        </p:nvGrpSpPr>
        <p:grpSpPr>
          <a:xfrm>
            <a:off x="3026144" y="4641026"/>
            <a:ext cx="1755360" cy="467280"/>
            <a:chOff x="3026144" y="4641026"/>
            <a:chExt cx="17553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532700B-0C1F-0D2A-34C6-A8E42D6A2313}"/>
                    </a:ext>
                  </a:extLst>
                </p14:cNvPr>
                <p14:cNvContentPartPr/>
                <p14:nvPr/>
              </p14:nvContentPartPr>
              <p14:xfrm>
                <a:off x="3026144" y="4693946"/>
                <a:ext cx="1755360" cy="414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532700B-0C1F-0D2A-34C6-A8E42D6A231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08144" y="4675946"/>
                  <a:ext cx="17910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D3034FE-AAE4-B551-7E19-D31CE7C517A9}"/>
                    </a:ext>
                  </a:extLst>
                </p14:cNvPr>
                <p14:cNvContentPartPr/>
                <p14:nvPr/>
              </p14:nvContentPartPr>
              <p14:xfrm>
                <a:off x="3027944" y="4641026"/>
                <a:ext cx="96120" cy="184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D3034FE-AAE4-B551-7E19-D31CE7C517A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010304" y="4623386"/>
                  <a:ext cx="13176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9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A1BDC46-9D68-5FDA-9DA7-6EB455F4EC35}"/>
              </a:ext>
            </a:extLst>
          </p:cNvPr>
          <p:cNvGrpSpPr/>
          <p:nvPr/>
        </p:nvGrpSpPr>
        <p:grpSpPr>
          <a:xfrm>
            <a:off x="2035064" y="528386"/>
            <a:ext cx="1747800" cy="726120"/>
            <a:chOff x="2035064" y="528386"/>
            <a:chExt cx="174780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64D9CB-B5CA-5B06-3C45-AE8053379722}"/>
                    </a:ext>
                  </a:extLst>
                </p14:cNvPr>
                <p14:cNvContentPartPr/>
                <p14:nvPr/>
              </p14:nvContentPartPr>
              <p14:xfrm>
                <a:off x="2184824" y="528386"/>
                <a:ext cx="302760" cy="72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64D9CB-B5CA-5B06-3C45-AE80533797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6824" y="510746"/>
                  <a:ext cx="3384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B3CDA4-527B-C958-513E-1AD00BC2A5B5}"/>
                    </a:ext>
                  </a:extLst>
                </p14:cNvPr>
                <p14:cNvContentPartPr/>
                <p14:nvPr/>
              </p14:nvContentPartPr>
              <p14:xfrm>
                <a:off x="2035064" y="860666"/>
                <a:ext cx="542880" cy="18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B3CDA4-527B-C958-513E-1AD00BC2A5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7424" y="842666"/>
                  <a:ext cx="578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C3323B-9800-B3B5-8ADC-E4866CAD6F6E}"/>
                    </a:ext>
                  </a:extLst>
                </p14:cNvPr>
                <p14:cNvContentPartPr/>
                <p14:nvPr/>
              </p14:nvContentPartPr>
              <p14:xfrm>
                <a:off x="2650304" y="659426"/>
                <a:ext cx="573480" cy="450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C3323B-9800-B3B5-8ADC-E4866CAD6F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32664" y="641786"/>
                  <a:ext cx="6091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C8E5B8-4153-E859-5FA9-EA4F4C53684A}"/>
                    </a:ext>
                  </a:extLst>
                </p14:cNvPr>
                <p14:cNvContentPartPr/>
                <p14:nvPr/>
              </p14:nvContentPartPr>
              <p14:xfrm>
                <a:off x="3186344" y="821066"/>
                <a:ext cx="596520" cy="234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C8E5B8-4153-E859-5FA9-EA4F4C5368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8344" y="803066"/>
                  <a:ext cx="632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56B833-EB2E-D9DE-9E3B-521BEA2A90C6}"/>
                    </a:ext>
                  </a:extLst>
                </p14:cNvPr>
                <p14:cNvContentPartPr/>
                <p14:nvPr/>
              </p14:nvContentPartPr>
              <p14:xfrm>
                <a:off x="2978264" y="852386"/>
                <a:ext cx="232560" cy="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56B833-EB2E-D9DE-9E3B-521BEA2A9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0624" y="834386"/>
                  <a:ext cx="268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5C213A-120A-65BD-542E-7D4D5D1609D0}"/>
              </a:ext>
            </a:extLst>
          </p:cNvPr>
          <p:cNvGrpSpPr/>
          <p:nvPr/>
        </p:nvGrpSpPr>
        <p:grpSpPr>
          <a:xfrm>
            <a:off x="4693304" y="840146"/>
            <a:ext cx="1973520" cy="478440"/>
            <a:chOff x="4693304" y="840146"/>
            <a:chExt cx="197352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98721E-8C8C-F88A-628C-798088EEBD35}"/>
                    </a:ext>
                  </a:extLst>
                </p14:cNvPr>
                <p14:cNvContentPartPr/>
                <p14:nvPr/>
              </p14:nvContentPartPr>
              <p14:xfrm>
                <a:off x="4693304" y="840146"/>
                <a:ext cx="548640" cy="478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98721E-8C8C-F88A-628C-798088EEBD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75664" y="822506"/>
                  <a:ext cx="5842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07C4D3-1E02-E637-CB78-EE17C357D63E}"/>
                    </a:ext>
                  </a:extLst>
                </p14:cNvPr>
                <p14:cNvContentPartPr/>
                <p14:nvPr/>
              </p14:nvContentPartPr>
              <p14:xfrm>
                <a:off x="5321144" y="855986"/>
                <a:ext cx="729720" cy="27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07C4D3-1E02-E637-CB78-EE17C357D6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3504" y="837986"/>
                  <a:ext cx="765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D58B19-57CF-42B1-6382-07895D29A062}"/>
                    </a:ext>
                  </a:extLst>
                </p14:cNvPr>
                <p14:cNvContentPartPr/>
                <p14:nvPr/>
              </p14:nvContentPartPr>
              <p14:xfrm>
                <a:off x="6147344" y="935546"/>
                <a:ext cx="519480" cy="17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D58B19-57CF-42B1-6382-07895D29A0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9344" y="917906"/>
                  <a:ext cx="5551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3D5898-B246-F58B-5425-299A4AF9F081}"/>
              </a:ext>
            </a:extLst>
          </p:cNvPr>
          <p:cNvGrpSpPr/>
          <p:nvPr/>
        </p:nvGrpSpPr>
        <p:grpSpPr>
          <a:xfrm>
            <a:off x="1132904" y="1607666"/>
            <a:ext cx="1415520" cy="649080"/>
            <a:chOff x="1132904" y="1607666"/>
            <a:chExt cx="141552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81B421-61A9-EBCD-E546-4117125BDF7C}"/>
                    </a:ext>
                  </a:extLst>
                </p14:cNvPr>
                <p14:cNvContentPartPr/>
                <p14:nvPr/>
              </p14:nvContentPartPr>
              <p14:xfrm>
                <a:off x="1304984" y="1607666"/>
                <a:ext cx="172440" cy="64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81B421-61A9-EBCD-E546-4117125BDF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6984" y="1590026"/>
                  <a:ext cx="20808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08806A-901F-05BB-BD82-68599142AB58}"/>
                    </a:ext>
                  </a:extLst>
                </p14:cNvPr>
                <p14:cNvContentPartPr/>
                <p14:nvPr/>
              </p14:nvContentPartPr>
              <p14:xfrm>
                <a:off x="1132904" y="1948586"/>
                <a:ext cx="208080" cy="6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08806A-901F-05BB-BD82-68599142AB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264" y="1930586"/>
                  <a:ext cx="243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EDAF9E-3290-9521-11DE-E2420856B006}"/>
                    </a:ext>
                  </a:extLst>
                </p14:cNvPr>
                <p14:cNvContentPartPr/>
                <p14:nvPr/>
              </p14:nvContentPartPr>
              <p14:xfrm>
                <a:off x="1485344" y="1786586"/>
                <a:ext cx="143640" cy="244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EDAF9E-3290-9521-11DE-E2420856B0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67344" y="1768946"/>
                  <a:ext cx="179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310E8C-2065-0136-1337-672CDF296F64}"/>
                    </a:ext>
                  </a:extLst>
                </p14:cNvPr>
                <p14:cNvContentPartPr/>
                <p14:nvPr/>
              </p14:nvContentPartPr>
              <p14:xfrm>
                <a:off x="1704944" y="1834106"/>
                <a:ext cx="193320" cy="258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310E8C-2065-0136-1337-672CDF296F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7304" y="1816106"/>
                  <a:ext cx="228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F789C8-8C1C-8171-58AB-D6D3B8AAEDFA}"/>
                    </a:ext>
                  </a:extLst>
                </p14:cNvPr>
                <p14:cNvContentPartPr/>
                <p14:nvPr/>
              </p14:nvContentPartPr>
              <p14:xfrm>
                <a:off x="1936424" y="1744106"/>
                <a:ext cx="83880" cy="33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F789C8-8C1C-8171-58AB-D6D3B8AAED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18424" y="1726106"/>
                  <a:ext cx="119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4CC505-FB38-15D6-2CE4-96128B699EA7}"/>
                    </a:ext>
                  </a:extLst>
                </p14:cNvPr>
                <p14:cNvContentPartPr/>
                <p14:nvPr/>
              </p14:nvContentPartPr>
              <p14:xfrm>
                <a:off x="2262584" y="1882346"/>
                <a:ext cx="285840" cy="11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4CC505-FB38-15D6-2CE4-96128B699E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4944" y="1864346"/>
                  <a:ext cx="3214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C8D1C2-B9C3-B5DD-AEB4-A94FC0AE4639}"/>
              </a:ext>
            </a:extLst>
          </p:cNvPr>
          <p:cNvGrpSpPr/>
          <p:nvPr/>
        </p:nvGrpSpPr>
        <p:grpSpPr>
          <a:xfrm>
            <a:off x="6221504" y="1476986"/>
            <a:ext cx="1497600" cy="680040"/>
            <a:chOff x="6221504" y="1476986"/>
            <a:chExt cx="149760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C0CFE7-BC67-A22C-7D9E-5DB19133F957}"/>
                    </a:ext>
                  </a:extLst>
                </p14:cNvPr>
                <p14:cNvContentPartPr/>
                <p14:nvPr/>
              </p14:nvContentPartPr>
              <p14:xfrm>
                <a:off x="6221504" y="1790186"/>
                <a:ext cx="413640" cy="62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C0CFE7-BC67-A22C-7D9E-5DB19133F9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03864" y="1772546"/>
                  <a:ext cx="449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DA1DB7-3190-1FD9-91EF-04D0A8164D08}"/>
                    </a:ext>
                  </a:extLst>
                </p14:cNvPr>
                <p14:cNvContentPartPr/>
                <p14:nvPr/>
              </p14:nvContentPartPr>
              <p14:xfrm>
                <a:off x="6253904" y="1955066"/>
                <a:ext cx="479520" cy="2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DA1DB7-3190-1FD9-91EF-04D0A8164D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35904" y="1937066"/>
                  <a:ext cx="51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8E9DB2-B366-91B3-BFE6-C43957B87AC1}"/>
                    </a:ext>
                  </a:extLst>
                </p14:cNvPr>
                <p14:cNvContentPartPr/>
                <p14:nvPr/>
              </p14:nvContentPartPr>
              <p14:xfrm>
                <a:off x="6382064" y="1709906"/>
                <a:ext cx="327240" cy="37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8E9DB2-B366-91B3-BFE6-C43957B87A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64424" y="1691906"/>
                  <a:ext cx="362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9D421B-CF54-2327-EB60-926DB8D0EF95}"/>
                    </a:ext>
                  </a:extLst>
                </p14:cNvPr>
                <p14:cNvContentPartPr/>
                <p14:nvPr/>
              </p14:nvContentPartPr>
              <p14:xfrm>
                <a:off x="7185224" y="1476986"/>
                <a:ext cx="252720" cy="68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9D421B-CF54-2327-EB60-926DB8D0EF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67224" y="1458986"/>
                  <a:ext cx="2883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6E873F-3F78-323B-ACD1-3A7C91DB2BC2}"/>
                    </a:ext>
                  </a:extLst>
                </p14:cNvPr>
                <p14:cNvContentPartPr/>
                <p14:nvPr/>
              </p14:nvContentPartPr>
              <p14:xfrm>
                <a:off x="7081544" y="1785146"/>
                <a:ext cx="384480" cy="182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6E873F-3F78-323B-ACD1-3A7C91DB2B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63904" y="1767146"/>
                  <a:ext cx="42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11F78C-B7E2-664D-8841-1B8093D5FEB7}"/>
                    </a:ext>
                  </a:extLst>
                </p14:cNvPr>
                <p14:cNvContentPartPr/>
                <p14:nvPr/>
              </p14:nvContentPartPr>
              <p14:xfrm>
                <a:off x="7350824" y="2021666"/>
                <a:ext cx="368280" cy="15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11F78C-B7E2-664D-8841-1B8093D5FE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33184" y="2004026"/>
                  <a:ext cx="4039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39C74D8-5F11-01DB-5FF0-6E6EDE275DAF}"/>
                  </a:ext>
                </a:extLst>
              </p14:cNvPr>
              <p14:cNvContentPartPr/>
              <p14:nvPr/>
            </p14:nvContentPartPr>
            <p14:xfrm>
              <a:off x="8236784" y="1972346"/>
              <a:ext cx="16560" cy="10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39C74D8-5F11-01DB-5FF0-6E6EDE275D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19144" y="1954346"/>
                <a:ext cx="52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E3575F4-79E7-CCA5-504B-AFEAF25E08BD}"/>
              </a:ext>
            </a:extLst>
          </p:cNvPr>
          <p:cNvGrpSpPr/>
          <p:nvPr/>
        </p:nvGrpSpPr>
        <p:grpSpPr>
          <a:xfrm>
            <a:off x="5678624" y="2830946"/>
            <a:ext cx="775800" cy="225000"/>
            <a:chOff x="5678624" y="2830946"/>
            <a:chExt cx="77580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5FA0C2-C952-3D01-DC85-8119352C54B3}"/>
                    </a:ext>
                  </a:extLst>
                </p14:cNvPr>
                <p14:cNvContentPartPr/>
                <p14:nvPr/>
              </p14:nvContentPartPr>
              <p14:xfrm>
                <a:off x="5761784" y="2892866"/>
                <a:ext cx="171720" cy="18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5FA0C2-C952-3D01-DC85-8119352C54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3784" y="2874866"/>
                  <a:ext cx="207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CFBD4-EE99-6D42-B630-006FA475DF1B}"/>
                    </a:ext>
                  </a:extLst>
                </p14:cNvPr>
                <p14:cNvContentPartPr/>
                <p14:nvPr/>
              </p14:nvContentPartPr>
              <p14:xfrm>
                <a:off x="5686184" y="3040106"/>
                <a:ext cx="299520" cy="1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CFBD4-EE99-6D42-B630-006FA475DF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8544" y="3022106"/>
                  <a:ext cx="335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0B0AF1-A1EA-1C95-925F-39EB01A1EE8D}"/>
                    </a:ext>
                  </a:extLst>
                </p14:cNvPr>
                <p14:cNvContentPartPr/>
                <p14:nvPr/>
              </p14:nvContentPartPr>
              <p14:xfrm>
                <a:off x="6174704" y="2830946"/>
                <a:ext cx="279720" cy="225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0B0AF1-A1EA-1C95-925F-39EB01A1EE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57064" y="2813306"/>
                  <a:ext cx="315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3153BA-1EB1-7E89-E891-D418960B289D}"/>
                    </a:ext>
                  </a:extLst>
                </p14:cNvPr>
                <p14:cNvContentPartPr/>
                <p14:nvPr/>
              </p14:nvContentPartPr>
              <p14:xfrm>
                <a:off x="5678624" y="2892146"/>
                <a:ext cx="269280" cy="78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3153BA-1EB1-7E89-E891-D418960B28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60984" y="2874146"/>
                  <a:ext cx="304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4FB729-EA86-8791-408D-D5E7C0534746}"/>
                    </a:ext>
                  </a:extLst>
                </p14:cNvPr>
                <p14:cNvContentPartPr/>
                <p14:nvPr/>
              </p14:nvContentPartPr>
              <p14:xfrm>
                <a:off x="5734064" y="2985386"/>
                <a:ext cx="327240" cy="34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4FB729-EA86-8791-408D-D5E7C05347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16424" y="2967746"/>
                  <a:ext cx="362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CC45EE0-6324-E085-0506-102736040C7A}"/>
                  </a:ext>
                </a:extLst>
              </p14:cNvPr>
              <p14:cNvContentPartPr/>
              <p14:nvPr/>
            </p14:nvContentPartPr>
            <p14:xfrm>
              <a:off x="8543144" y="2960906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CC45EE0-6324-E085-0506-102736040C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25144" y="294326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9A6FA2B-1850-0040-C03D-1E9FD4B668E7}"/>
              </a:ext>
            </a:extLst>
          </p:cNvPr>
          <p:cNvGrpSpPr/>
          <p:nvPr/>
        </p:nvGrpSpPr>
        <p:grpSpPr>
          <a:xfrm>
            <a:off x="6815504" y="2618906"/>
            <a:ext cx="1343160" cy="570960"/>
            <a:chOff x="6815504" y="2618906"/>
            <a:chExt cx="134316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581C8D-8A31-39D3-6A4D-6C9A3C32FC15}"/>
                    </a:ext>
                  </a:extLst>
                </p14:cNvPr>
                <p14:cNvContentPartPr/>
                <p14:nvPr/>
              </p14:nvContentPartPr>
              <p14:xfrm>
                <a:off x="7161104" y="2618906"/>
                <a:ext cx="586800" cy="570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581C8D-8A31-39D3-6A4D-6C9A3C32FC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43464" y="2601266"/>
                  <a:ext cx="6224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5EDF06-6B5D-D32A-C576-55FBB16742CE}"/>
                    </a:ext>
                  </a:extLst>
                </p14:cNvPr>
                <p14:cNvContentPartPr/>
                <p14:nvPr/>
              </p14:nvContentPartPr>
              <p14:xfrm>
                <a:off x="7796864" y="2755706"/>
                <a:ext cx="263880" cy="171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5EDF06-6B5D-D32A-C576-55FBB16742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78864" y="2738066"/>
                  <a:ext cx="299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2E2C82-AC35-1F0D-94A3-29B4DC10D1D9}"/>
                    </a:ext>
                  </a:extLst>
                </p14:cNvPr>
                <p14:cNvContentPartPr/>
                <p14:nvPr/>
              </p14:nvContentPartPr>
              <p14:xfrm>
                <a:off x="7805504" y="2955506"/>
                <a:ext cx="353160" cy="1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2E2C82-AC35-1F0D-94A3-29B4DC10D1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7864" y="2937506"/>
                  <a:ext cx="388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7A569D-8EBB-F822-0E50-ADEA9A795A7F}"/>
                    </a:ext>
                  </a:extLst>
                </p14:cNvPr>
                <p14:cNvContentPartPr/>
                <p14:nvPr/>
              </p14:nvContentPartPr>
              <p14:xfrm>
                <a:off x="6815504" y="2663906"/>
                <a:ext cx="217440" cy="20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7A569D-8EBB-F822-0E50-ADEA9A795A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97864" y="2645906"/>
                  <a:ext cx="253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2E2B3C-AC01-91CE-876D-60135A438B4D}"/>
                    </a:ext>
                  </a:extLst>
                </p14:cNvPr>
                <p14:cNvContentPartPr/>
                <p14:nvPr/>
              </p14:nvContentPartPr>
              <p14:xfrm>
                <a:off x="6864464" y="2662106"/>
                <a:ext cx="188640" cy="207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2E2B3C-AC01-91CE-876D-60135A438B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6464" y="2644466"/>
                  <a:ext cx="22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C82A07-C27D-1A3B-7183-1CAEC610E904}"/>
                    </a:ext>
                  </a:extLst>
                </p14:cNvPr>
                <p14:cNvContentPartPr/>
                <p14:nvPr/>
              </p14:nvContentPartPr>
              <p14:xfrm>
                <a:off x="6825944" y="2759306"/>
                <a:ext cx="172440" cy="17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C82A07-C27D-1A3B-7183-1CAEC610E9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08304" y="2741666"/>
                  <a:ext cx="208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1AEFFD-4448-22EC-BCD7-1F5CAAF8C90E}"/>
                    </a:ext>
                  </a:extLst>
                </p14:cNvPr>
                <p14:cNvContentPartPr/>
                <p14:nvPr/>
              </p14:nvContentPartPr>
              <p14:xfrm>
                <a:off x="6962744" y="2659586"/>
                <a:ext cx="14040" cy="178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1AEFFD-4448-22EC-BCD7-1F5CAAF8C90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4744" y="2641946"/>
                  <a:ext cx="496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16A949-8EED-4DDB-4C3E-B262F00A9D8F}"/>
              </a:ext>
            </a:extLst>
          </p:cNvPr>
          <p:cNvGrpSpPr/>
          <p:nvPr/>
        </p:nvGrpSpPr>
        <p:grpSpPr>
          <a:xfrm>
            <a:off x="692624" y="1920866"/>
            <a:ext cx="245520" cy="431640"/>
            <a:chOff x="692624" y="1920866"/>
            <a:chExt cx="24552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F8781A-1FD2-4FB9-AF8E-CA33C8CB6883}"/>
                    </a:ext>
                  </a:extLst>
                </p14:cNvPr>
                <p14:cNvContentPartPr/>
                <p14:nvPr/>
              </p14:nvContentPartPr>
              <p14:xfrm>
                <a:off x="728624" y="1950746"/>
                <a:ext cx="182880" cy="188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F8781A-1FD2-4FB9-AF8E-CA33C8CB68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0984" y="1933106"/>
                  <a:ext cx="218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A3A7-5E32-ECB2-2B69-8FB20E5DD2D4}"/>
                    </a:ext>
                  </a:extLst>
                </p14:cNvPr>
                <p14:cNvContentPartPr/>
                <p14:nvPr/>
              </p14:nvContentPartPr>
              <p14:xfrm>
                <a:off x="719624" y="1920866"/>
                <a:ext cx="198360" cy="256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A3A7-5E32-ECB2-2B69-8FB20E5DD2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1984" y="1902866"/>
                  <a:ext cx="234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9D9A61-4C3F-1AA3-D090-A7982628E905}"/>
                    </a:ext>
                  </a:extLst>
                </p14:cNvPr>
                <p14:cNvContentPartPr/>
                <p14:nvPr/>
              </p14:nvContentPartPr>
              <p14:xfrm>
                <a:off x="692624" y="1953986"/>
                <a:ext cx="245520" cy="39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9D9A61-4C3F-1AA3-D090-A7982628E9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4984" y="1935986"/>
                  <a:ext cx="28116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1B8E29D-F8EF-3383-C28D-F2D303EBFBFD}"/>
              </a:ext>
            </a:extLst>
          </p:cNvPr>
          <p:cNvGrpSpPr/>
          <p:nvPr/>
        </p:nvGrpSpPr>
        <p:grpSpPr>
          <a:xfrm>
            <a:off x="819704" y="2776586"/>
            <a:ext cx="338400" cy="294120"/>
            <a:chOff x="819704" y="2776586"/>
            <a:chExt cx="33840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A2DF15-B026-6347-A754-6559399DCF03}"/>
                    </a:ext>
                  </a:extLst>
                </p14:cNvPr>
                <p14:cNvContentPartPr/>
                <p14:nvPr/>
              </p14:nvContentPartPr>
              <p14:xfrm>
                <a:off x="819704" y="2840666"/>
                <a:ext cx="259560" cy="184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A2DF15-B026-6347-A754-6559399DCF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1704" y="2823026"/>
                  <a:ext cx="295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4F0300-614C-FBA8-FE02-C012C2F0A693}"/>
                    </a:ext>
                  </a:extLst>
                </p14:cNvPr>
                <p14:cNvContentPartPr/>
                <p14:nvPr/>
              </p14:nvContentPartPr>
              <p14:xfrm>
                <a:off x="848144" y="2776586"/>
                <a:ext cx="309960" cy="248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4F0300-614C-FBA8-FE02-C012C2F0A6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0504" y="2758946"/>
                  <a:ext cx="345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FACB2D-852A-EC76-35C5-28A5B0E4B38D}"/>
                    </a:ext>
                  </a:extLst>
                </p14:cNvPr>
                <p14:cNvContentPartPr/>
                <p14:nvPr/>
              </p14:nvContentPartPr>
              <p14:xfrm>
                <a:off x="912944" y="2841026"/>
                <a:ext cx="69120" cy="229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FACB2D-852A-EC76-35C5-28A5B0E4B3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5304" y="2823386"/>
                  <a:ext cx="10476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9672CA-D393-66A2-5938-BF35EE9AC303}"/>
              </a:ext>
            </a:extLst>
          </p:cNvPr>
          <p:cNvGrpSpPr/>
          <p:nvPr/>
        </p:nvGrpSpPr>
        <p:grpSpPr>
          <a:xfrm>
            <a:off x="1521704" y="2555906"/>
            <a:ext cx="3528720" cy="590400"/>
            <a:chOff x="1521704" y="2555906"/>
            <a:chExt cx="352872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FBBB71-3E0A-A551-417D-83D4F1F6428D}"/>
                    </a:ext>
                  </a:extLst>
                </p14:cNvPr>
                <p14:cNvContentPartPr/>
                <p14:nvPr/>
              </p14:nvContentPartPr>
              <p14:xfrm>
                <a:off x="1521704" y="2938586"/>
                <a:ext cx="101520" cy="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FBBB71-3E0A-A551-417D-83D4F1F642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03704" y="2920946"/>
                  <a:ext cx="137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15AD227-A070-49CE-ACAA-143603E6F966}"/>
                    </a:ext>
                  </a:extLst>
                </p14:cNvPr>
                <p14:cNvContentPartPr/>
                <p14:nvPr/>
              </p14:nvContentPartPr>
              <p14:xfrm>
                <a:off x="1641224" y="2663186"/>
                <a:ext cx="255960" cy="33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5AD227-A070-49CE-ACAA-143603E6F9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23224" y="2645186"/>
                  <a:ext cx="291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EA91A9-807E-50CD-8D41-73B314F16795}"/>
                    </a:ext>
                  </a:extLst>
                </p14:cNvPr>
                <p14:cNvContentPartPr/>
                <p14:nvPr/>
              </p14:nvContentPartPr>
              <p14:xfrm>
                <a:off x="1941464" y="2772626"/>
                <a:ext cx="250920" cy="306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EA91A9-807E-50CD-8D41-73B314F167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23824" y="2754986"/>
                  <a:ext cx="286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F619A1-3284-01E8-27F2-7CC38E6734A7}"/>
                    </a:ext>
                  </a:extLst>
                </p14:cNvPr>
                <p14:cNvContentPartPr/>
                <p14:nvPr/>
              </p14:nvContentPartPr>
              <p14:xfrm>
                <a:off x="1956224" y="2739146"/>
                <a:ext cx="229680" cy="39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F619A1-3284-01E8-27F2-7CC38E6734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38224" y="2721506"/>
                  <a:ext cx="265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9CA029-B6BE-410F-6F4D-BB87936A6692}"/>
                    </a:ext>
                  </a:extLst>
                </p14:cNvPr>
                <p14:cNvContentPartPr/>
                <p14:nvPr/>
              </p14:nvContentPartPr>
              <p14:xfrm>
                <a:off x="2317664" y="2555906"/>
                <a:ext cx="274680" cy="172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9CA029-B6BE-410F-6F4D-BB87936A66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00024" y="2538266"/>
                  <a:ext cx="31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74D2CD6-3495-48F3-B5A6-8810F2333BB8}"/>
                    </a:ext>
                  </a:extLst>
                </p14:cNvPr>
                <p14:cNvContentPartPr/>
                <p14:nvPr/>
              </p14:nvContentPartPr>
              <p14:xfrm>
                <a:off x="2556704" y="2885306"/>
                <a:ext cx="355320" cy="5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74D2CD6-3495-48F3-B5A6-8810F2333B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9064" y="2867306"/>
                  <a:ext cx="39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60C724-009E-D8F5-8BFE-1FB2667F66C5}"/>
                    </a:ext>
                  </a:extLst>
                </p14:cNvPr>
                <p14:cNvContentPartPr/>
                <p14:nvPr/>
              </p14:nvContentPartPr>
              <p14:xfrm>
                <a:off x="2673344" y="2800346"/>
                <a:ext cx="66960" cy="34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60C724-009E-D8F5-8BFE-1FB2667F6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55344" y="2782706"/>
                  <a:ext cx="102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745AAB-C3E6-CC33-3454-AC6DE6E9A8B0}"/>
                    </a:ext>
                  </a:extLst>
                </p14:cNvPr>
                <p14:cNvContentPartPr/>
                <p14:nvPr/>
              </p14:nvContentPartPr>
              <p14:xfrm>
                <a:off x="3059984" y="2606306"/>
                <a:ext cx="204120" cy="332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745AAB-C3E6-CC33-3454-AC6DE6E9A8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41984" y="2588306"/>
                  <a:ext cx="239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52B712-1AAA-0B9E-7C40-E38AB0948EEF}"/>
                    </a:ext>
                  </a:extLst>
                </p14:cNvPr>
                <p14:cNvContentPartPr/>
                <p14:nvPr/>
              </p14:nvContentPartPr>
              <p14:xfrm>
                <a:off x="3418544" y="2715746"/>
                <a:ext cx="285120" cy="286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52B712-1AAA-0B9E-7C40-E38AB0948E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00544" y="2698106"/>
                  <a:ext cx="320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A83810-1CED-1B1C-D4F4-EB56F943184D}"/>
                    </a:ext>
                  </a:extLst>
                </p14:cNvPr>
                <p14:cNvContentPartPr/>
                <p14:nvPr/>
              </p14:nvContentPartPr>
              <p14:xfrm>
                <a:off x="3411344" y="2689466"/>
                <a:ext cx="289800" cy="37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A83810-1CED-1B1C-D4F4-EB56F94318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93344" y="2671466"/>
                  <a:ext cx="3254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6AB462-F8B7-2CA8-1812-A8B0A2FE4BD5}"/>
                    </a:ext>
                  </a:extLst>
                </p14:cNvPr>
                <p14:cNvContentPartPr/>
                <p14:nvPr/>
              </p14:nvContentPartPr>
              <p14:xfrm>
                <a:off x="4163024" y="2646266"/>
                <a:ext cx="296640" cy="42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6AB462-F8B7-2CA8-1812-A8B0A2FE4B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45384" y="2628266"/>
                  <a:ext cx="3322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80CE3D-8972-D971-94AC-B8BF84584A5E}"/>
                    </a:ext>
                  </a:extLst>
                </p14:cNvPr>
                <p14:cNvContentPartPr/>
                <p14:nvPr/>
              </p14:nvContentPartPr>
              <p14:xfrm>
                <a:off x="4719224" y="2789186"/>
                <a:ext cx="331200" cy="18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80CE3D-8972-D971-94AC-B8BF84584A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01224" y="2771186"/>
                  <a:ext cx="366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EDB377-9201-F61B-EADA-A2E683EC4701}"/>
                    </a:ext>
                  </a:extLst>
                </p14:cNvPr>
                <p14:cNvContentPartPr/>
                <p14:nvPr/>
              </p14:nvContentPartPr>
              <p14:xfrm>
                <a:off x="3974384" y="2826986"/>
                <a:ext cx="414000" cy="83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EDB377-9201-F61B-EADA-A2E683EC47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56744" y="2809346"/>
                  <a:ext cx="4496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2060178-98C2-15CE-8E09-648EEBEF8AA3}"/>
              </a:ext>
            </a:extLst>
          </p:cNvPr>
          <p:cNvGrpSpPr/>
          <p:nvPr/>
        </p:nvGrpSpPr>
        <p:grpSpPr>
          <a:xfrm>
            <a:off x="2905904" y="1617026"/>
            <a:ext cx="2791800" cy="504000"/>
            <a:chOff x="2905904" y="1617026"/>
            <a:chExt cx="279180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82C8FC-A6E4-1414-4E26-B94BF39A36B9}"/>
                    </a:ext>
                  </a:extLst>
                </p14:cNvPr>
                <p14:cNvContentPartPr/>
                <p14:nvPr/>
              </p14:nvContentPartPr>
              <p14:xfrm>
                <a:off x="2905904" y="1809626"/>
                <a:ext cx="266040" cy="23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82C8FC-A6E4-1414-4E26-B94BF39A36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8264" y="1791626"/>
                  <a:ext cx="301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793849-D8CA-D9C8-2313-283D786369A3}"/>
                    </a:ext>
                  </a:extLst>
                </p14:cNvPr>
                <p14:cNvContentPartPr/>
                <p14:nvPr/>
              </p14:nvContentPartPr>
              <p14:xfrm>
                <a:off x="3199304" y="1855706"/>
                <a:ext cx="225360" cy="251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793849-D8CA-D9C8-2313-283D786369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1304" y="1837706"/>
                  <a:ext cx="261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2E9E8A-AC4F-0779-88E1-476261FD0A27}"/>
                    </a:ext>
                  </a:extLst>
                </p14:cNvPr>
                <p14:cNvContentPartPr/>
                <p14:nvPr/>
              </p14:nvContentPartPr>
              <p14:xfrm>
                <a:off x="3238904" y="1802066"/>
                <a:ext cx="123480" cy="27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2E9E8A-AC4F-0779-88E1-476261FD0A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0904" y="1784426"/>
                  <a:ext cx="159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D75F05-15CF-73FC-3726-747F3D7C59E8}"/>
                    </a:ext>
                  </a:extLst>
                </p14:cNvPr>
                <p14:cNvContentPartPr/>
                <p14:nvPr/>
              </p14:nvContentPartPr>
              <p14:xfrm>
                <a:off x="3439424" y="1663466"/>
                <a:ext cx="645120" cy="228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D75F05-15CF-73FC-3726-747F3D7C59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21424" y="1645826"/>
                  <a:ext cx="680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69EFE0-6040-924F-46F4-63AE42F03EF9}"/>
                    </a:ext>
                  </a:extLst>
                </p14:cNvPr>
                <p14:cNvContentPartPr/>
                <p14:nvPr/>
              </p14:nvContentPartPr>
              <p14:xfrm>
                <a:off x="3889784" y="1730426"/>
                <a:ext cx="37800" cy="390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69EFE0-6040-924F-46F4-63AE42F03E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71784" y="1712786"/>
                  <a:ext cx="73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496C70-EFDF-E24C-5F8F-D2B88ACC2ED8}"/>
                    </a:ext>
                  </a:extLst>
                </p14:cNvPr>
                <p14:cNvContentPartPr/>
                <p14:nvPr/>
              </p14:nvContentPartPr>
              <p14:xfrm>
                <a:off x="4210904" y="1624946"/>
                <a:ext cx="131760" cy="384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496C70-EFDF-E24C-5F8F-D2B88ACC2E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92904" y="1607306"/>
                  <a:ext cx="167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39F6C7-D0B8-5ACD-F698-CED085653E32}"/>
                    </a:ext>
                  </a:extLst>
                </p14:cNvPr>
                <p14:cNvContentPartPr/>
                <p14:nvPr/>
              </p14:nvContentPartPr>
              <p14:xfrm>
                <a:off x="4458944" y="1771466"/>
                <a:ext cx="223920" cy="243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39F6C7-D0B8-5ACD-F698-CED085653E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40944" y="1753826"/>
                  <a:ext cx="259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335C87-8117-06BA-790B-8F03F858387D}"/>
                    </a:ext>
                  </a:extLst>
                </p14:cNvPr>
                <p14:cNvContentPartPr/>
                <p14:nvPr/>
              </p14:nvContentPartPr>
              <p14:xfrm>
                <a:off x="4467584" y="1735106"/>
                <a:ext cx="201960" cy="37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335C87-8117-06BA-790B-8F03F85838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9944" y="1717466"/>
                  <a:ext cx="237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F3CDE3-9B58-06DF-AE4C-63A11401E4DF}"/>
                    </a:ext>
                  </a:extLst>
                </p14:cNvPr>
                <p14:cNvContentPartPr/>
                <p14:nvPr/>
              </p14:nvContentPartPr>
              <p14:xfrm>
                <a:off x="4920824" y="1672826"/>
                <a:ext cx="231480" cy="401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F3CDE3-9B58-06DF-AE4C-63A11401E4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03184" y="1655186"/>
                  <a:ext cx="267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DBE53A-4DA2-607F-01FB-DB0EFD8CEA9E}"/>
                    </a:ext>
                  </a:extLst>
                </p14:cNvPr>
                <p14:cNvContentPartPr/>
                <p14:nvPr/>
              </p14:nvContentPartPr>
              <p14:xfrm>
                <a:off x="5318264" y="1802426"/>
                <a:ext cx="379440" cy="21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DBE53A-4DA2-607F-01FB-DB0EFD8CEA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00264" y="1784786"/>
                  <a:ext cx="415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1EE848-DF04-0E3D-B10B-131B0D414849}"/>
                    </a:ext>
                  </a:extLst>
                </p14:cNvPr>
                <p14:cNvContentPartPr/>
                <p14:nvPr/>
              </p14:nvContentPartPr>
              <p14:xfrm>
                <a:off x="3391544" y="1617026"/>
                <a:ext cx="61200" cy="30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1EE848-DF04-0E3D-B10B-131B0D4148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73544" y="1599386"/>
                  <a:ext cx="96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79A8AFA-A890-0167-67A2-9493FA133DD8}"/>
                    </a:ext>
                  </a:extLst>
                </p14:cNvPr>
                <p14:cNvContentPartPr/>
                <p14:nvPr/>
              </p14:nvContentPartPr>
              <p14:xfrm>
                <a:off x="4818584" y="1820066"/>
                <a:ext cx="300240" cy="51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79A8AFA-A890-0167-67A2-9493FA133D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0584" y="1802066"/>
                  <a:ext cx="335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30F167-D9E3-46AA-B398-8371DC204E90}"/>
                    </a:ext>
                  </a:extLst>
                </p14:cNvPr>
                <p14:cNvContentPartPr/>
                <p14:nvPr/>
              </p14:nvContentPartPr>
              <p14:xfrm>
                <a:off x="3703664" y="1848146"/>
                <a:ext cx="304920" cy="73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30F167-D9E3-46AA-B398-8371DC204E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86024" y="1830146"/>
                  <a:ext cx="340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0D0DA9-E46B-78F5-C577-737F526B8CD7}"/>
                    </a:ext>
                  </a:extLst>
                </p14:cNvPr>
                <p14:cNvContentPartPr/>
                <p14:nvPr/>
              </p14:nvContentPartPr>
              <p14:xfrm>
                <a:off x="3890864" y="1682906"/>
                <a:ext cx="19800" cy="379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0D0DA9-E46B-78F5-C577-737F526B8C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73224" y="1665266"/>
                  <a:ext cx="554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19BB37-9F7F-8823-C549-DA728B82270F}"/>
              </a:ext>
            </a:extLst>
          </p:cNvPr>
          <p:cNvGrpSpPr/>
          <p:nvPr/>
        </p:nvGrpSpPr>
        <p:grpSpPr>
          <a:xfrm>
            <a:off x="948944" y="3584066"/>
            <a:ext cx="2723400" cy="616320"/>
            <a:chOff x="948944" y="3584066"/>
            <a:chExt cx="272340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65B4CD-1E77-33BB-54FF-44EA747F615D}"/>
                    </a:ext>
                  </a:extLst>
                </p14:cNvPr>
                <p14:cNvContentPartPr/>
                <p14:nvPr/>
              </p14:nvContentPartPr>
              <p14:xfrm>
                <a:off x="948944" y="3867026"/>
                <a:ext cx="167760" cy="333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65B4CD-1E77-33BB-54FF-44EA747F61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1304" y="3849386"/>
                  <a:ext cx="203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0264BE-1C52-75FD-E7F1-620C24FC9E26}"/>
                    </a:ext>
                  </a:extLst>
                </p14:cNvPr>
                <p14:cNvContentPartPr/>
                <p14:nvPr/>
              </p14:nvContentPartPr>
              <p14:xfrm>
                <a:off x="1178264" y="3721586"/>
                <a:ext cx="398160" cy="477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0264BE-1C52-75FD-E7F1-620C24FC9E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0264" y="3703946"/>
                  <a:ext cx="433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59DBF2-FE66-B090-5889-697208C2F81E}"/>
                    </a:ext>
                  </a:extLst>
                </p14:cNvPr>
                <p14:cNvContentPartPr/>
                <p14:nvPr/>
              </p14:nvContentPartPr>
              <p14:xfrm>
                <a:off x="1630784" y="3842546"/>
                <a:ext cx="200520" cy="247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59DBF2-FE66-B090-5889-697208C2F8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12784" y="3824546"/>
                  <a:ext cx="236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93A3D5C-4969-8FC1-C74D-FC373CEA537F}"/>
                    </a:ext>
                  </a:extLst>
                </p14:cNvPr>
                <p14:cNvContentPartPr/>
                <p14:nvPr/>
              </p14:nvContentPartPr>
              <p14:xfrm>
                <a:off x="1939304" y="3682346"/>
                <a:ext cx="23400" cy="435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93A3D5C-4969-8FC1-C74D-FC373CEA537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21664" y="3664706"/>
                  <a:ext cx="590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25E3C1-7B64-BED3-2265-AC589EFD1760}"/>
                    </a:ext>
                  </a:extLst>
                </p14:cNvPr>
                <p14:cNvContentPartPr/>
                <p14:nvPr/>
              </p14:nvContentPartPr>
              <p14:xfrm>
                <a:off x="1817264" y="3873506"/>
                <a:ext cx="267840" cy="78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25E3C1-7B64-BED3-2265-AC589EFD17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9624" y="3855866"/>
                  <a:ext cx="303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8E209C-8289-A63C-C9E8-1C0301A337D3}"/>
                    </a:ext>
                  </a:extLst>
                </p14:cNvPr>
                <p14:cNvContentPartPr/>
                <p14:nvPr/>
              </p14:nvContentPartPr>
              <p14:xfrm>
                <a:off x="2347544" y="3584066"/>
                <a:ext cx="244800" cy="456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8E209C-8289-A63C-C9E8-1C0301A337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9544" y="3566426"/>
                  <a:ext cx="2804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411200-D65F-7D34-075C-28CEC5A07C9C}"/>
                    </a:ext>
                  </a:extLst>
                </p14:cNvPr>
                <p14:cNvContentPartPr/>
                <p14:nvPr/>
              </p14:nvContentPartPr>
              <p14:xfrm>
                <a:off x="2619344" y="3827066"/>
                <a:ext cx="282960" cy="204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411200-D65F-7D34-075C-28CEC5A07C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01344" y="3809426"/>
                  <a:ext cx="318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65F46A-6536-0AD8-A7C6-19AA34D7CA6C}"/>
                    </a:ext>
                  </a:extLst>
                </p14:cNvPr>
                <p14:cNvContentPartPr/>
                <p14:nvPr/>
              </p14:nvContentPartPr>
              <p14:xfrm>
                <a:off x="2841104" y="3834626"/>
                <a:ext cx="477000" cy="272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65F46A-6536-0AD8-A7C6-19AA34D7CA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23464" y="3816626"/>
                  <a:ext cx="512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596E2F-4B92-7C8D-9FF6-FCE7712B11C6}"/>
                    </a:ext>
                  </a:extLst>
                </p14:cNvPr>
                <p14:cNvContentPartPr/>
                <p14:nvPr/>
              </p14:nvContentPartPr>
              <p14:xfrm>
                <a:off x="3354104" y="3822746"/>
                <a:ext cx="66240" cy="314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596E2F-4B92-7C8D-9FF6-FCE7712B11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36104" y="3804746"/>
                  <a:ext cx="101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8CB688-9448-63A1-5A56-51B9260537C6}"/>
                    </a:ext>
                  </a:extLst>
                </p14:cNvPr>
                <p14:cNvContentPartPr/>
                <p14:nvPr/>
              </p14:nvContentPartPr>
              <p14:xfrm>
                <a:off x="3409544" y="3862706"/>
                <a:ext cx="262800" cy="237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8CB688-9448-63A1-5A56-51B9260537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91904" y="3844706"/>
                  <a:ext cx="298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C784DA6-5A22-894B-03E4-084392CFC09A}"/>
              </a:ext>
            </a:extLst>
          </p:cNvPr>
          <p:cNvGrpSpPr/>
          <p:nvPr/>
        </p:nvGrpSpPr>
        <p:grpSpPr>
          <a:xfrm>
            <a:off x="4141064" y="3854066"/>
            <a:ext cx="527040" cy="651240"/>
            <a:chOff x="4141064" y="3854066"/>
            <a:chExt cx="527040" cy="6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A453AC-1E05-107F-FFD5-E8AAB64C7ADF}"/>
                    </a:ext>
                  </a:extLst>
                </p14:cNvPr>
                <p14:cNvContentPartPr/>
                <p14:nvPr/>
              </p14:nvContentPartPr>
              <p14:xfrm>
                <a:off x="4141064" y="3854066"/>
                <a:ext cx="366840" cy="65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A453AC-1E05-107F-FFD5-E8AAB64C7A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23064" y="3836066"/>
                  <a:ext cx="4024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900834-D6EA-5A50-00D3-F91A165CCE34}"/>
                    </a:ext>
                  </a:extLst>
                </p14:cNvPr>
                <p14:cNvContentPartPr/>
                <p14:nvPr/>
              </p14:nvContentPartPr>
              <p14:xfrm>
                <a:off x="4383344" y="4178786"/>
                <a:ext cx="284760" cy="32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900834-D6EA-5A50-00D3-F91A165CCE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65704" y="4161146"/>
                  <a:ext cx="3204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5A8D01-675E-A4CE-D787-C3783C000075}"/>
              </a:ext>
            </a:extLst>
          </p:cNvPr>
          <p:cNvGrpSpPr/>
          <p:nvPr/>
        </p:nvGrpSpPr>
        <p:grpSpPr>
          <a:xfrm>
            <a:off x="5170304" y="3868826"/>
            <a:ext cx="2553480" cy="515160"/>
            <a:chOff x="5170304" y="3868826"/>
            <a:chExt cx="255348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537A45-FADA-0E7B-9BF9-090188166A80}"/>
                    </a:ext>
                  </a:extLst>
                </p14:cNvPr>
                <p14:cNvContentPartPr/>
                <p14:nvPr/>
              </p14:nvContentPartPr>
              <p14:xfrm>
                <a:off x="5538584" y="3868826"/>
                <a:ext cx="341640" cy="7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537A45-FADA-0E7B-9BF9-090188166A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20944" y="3850826"/>
                  <a:ext cx="377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212796-0EC0-A25E-AF8F-52B5B9CC7D88}"/>
                    </a:ext>
                  </a:extLst>
                </p14:cNvPr>
                <p14:cNvContentPartPr/>
                <p14:nvPr/>
              </p14:nvContentPartPr>
              <p14:xfrm>
                <a:off x="5170304" y="3928226"/>
                <a:ext cx="612720" cy="437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212796-0EC0-A25E-AF8F-52B5B9CC7D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52304" y="3910226"/>
                  <a:ext cx="6483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7EFA214-1553-4116-3E11-886E5AA4E14F}"/>
                    </a:ext>
                  </a:extLst>
                </p14:cNvPr>
                <p14:cNvContentPartPr/>
                <p14:nvPr/>
              </p14:nvContentPartPr>
              <p14:xfrm>
                <a:off x="6168224" y="4094546"/>
                <a:ext cx="379080" cy="259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7EFA214-1553-4116-3E11-886E5AA4E1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50224" y="4076546"/>
                  <a:ext cx="414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B90AD95-81FD-A61F-441E-FDAB872B82BA}"/>
                    </a:ext>
                  </a:extLst>
                </p14:cNvPr>
                <p14:cNvContentPartPr/>
                <p14:nvPr/>
              </p14:nvContentPartPr>
              <p14:xfrm>
                <a:off x="6640544" y="4196786"/>
                <a:ext cx="48240" cy="158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B90AD95-81FD-A61F-441E-FDAB872B82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22544" y="4179146"/>
                  <a:ext cx="8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5AEE047-D4DB-964C-B0FE-9D239EB4A481}"/>
                    </a:ext>
                  </a:extLst>
                </p14:cNvPr>
                <p14:cNvContentPartPr/>
                <p14:nvPr/>
              </p14:nvContentPartPr>
              <p14:xfrm>
                <a:off x="6762584" y="4192106"/>
                <a:ext cx="263880" cy="19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5AEE047-D4DB-964C-B0FE-9D239EB4A4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44584" y="4174106"/>
                  <a:ext cx="299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803C48-782A-39FE-2DB3-4718764DDCC8}"/>
                    </a:ext>
                  </a:extLst>
                </p14:cNvPr>
                <p14:cNvContentPartPr/>
                <p14:nvPr/>
              </p14:nvContentPartPr>
              <p14:xfrm>
                <a:off x="6824504" y="4073306"/>
                <a:ext cx="34200" cy="15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803C48-782A-39FE-2DB3-4718764DDC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06504" y="4055306"/>
                  <a:ext cx="69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145C7B1-B82C-2D47-3AAE-C9DE3909C174}"/>
                    </a:ext>
                  </a:extLst>
                </p14:cNvPr>
                <p14:cNvContentPartPr/>
                <p14:nvPr/>
              </p14:nvContentPartPr>
              <p14:xfrm>
                <a:off x="7252184" y="4112186"/>
                <a:ext cx="471600" cy="248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145C7B1-B82C-2D47-3AAE-C9DE3909C1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34184" y="4094186"/>
                  <a:ext cx="50724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1AE0026-79A7-F21A-EDFC-0B31F61EF0C9}"/>
                  </a:ext>
                </a:extLst>
              </p14:cNvPr>
              <p14:cNvContentPartPr/>
              <p14:nvPr/>
            </p14:nvContentPartPr>
            <p14:xfrm>
              <a:off x="1241624" y="4624826"/>
              <a:ext cx="5836320" cy="280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1AE0026-79A7-F21A-EDFC-0B31F61EF0C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223624" y="4607186"/>
                <a:ext cx="58719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B4F780C-6785-5542-D133-58DC29DB37C3}"/>
                  </a:ext>
                </a:extLst>
              </p14:cNvPr>
              <p14:cNvContentPartPr/>
              <p14:nvPr/>
            </p14:nvContentPartPr>
            <p14:xfrm>
              <a:off x="7827824" y="4863506"/>
              <a:ext cx="13320" cy="16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B4F780C-6785-5542-D133-58DC29DB37C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10184" y="4845866"/>
                <a:ext cx="4896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35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0B9E698-455D-957A-4CCB-215CBDD87532}"/>
              </a:ext>
            </a:extLst>
          </p:cNvPr>
          <p:cNvGrpSpPr/>
          <p:nvPr/>
        </p:nvGrpSpPr>
        <p:grpSpPr>
          <a:xfrm>
            <a:off x="1945064" y="561944"/>
            <a:ext cx="6357240" cy="839160"/>
            <a:chOff x="1945064" y="561944"/>
            <a:chExt cx="635724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1465EF-6357-2116-EF02-960DB66906DF}"/>
                    </a:ext>
                  </a:extLst>
                </p14:cNvPr>
                <p14:cNvContentPartPr/>
                <p14:nvPr/>
              </p14:nvContentPartPr>
              <p14:xfrm>
                <a:off x="2062064" y="766784"/>
                <a:ext cx="14040" cy="1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1465EF-6357-2116-EF02-960DB66906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4424" y="749144"/>
                  <a:ext cx="49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0221D6E-5E5A-40C1-63F9-5E8260A05D8E}"/>
                    </a:ext>
                  </a:extLst>
                </p14:cNvPr>
                <p14:cNvContentPartPr/>
                <p14:nvPr/>
              </p14:nvContentPartPr>
              <p14:xfrm>
                <a:off x="2057024" y="587144"/>
                <a:ext cx="47520" cy="515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0221D6E-5E5A-40C1-63F9-5E8260A05D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9024" y="569144"/>
                  <a:ext cx="831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F1AB60-9BA5-8574-CF5E-173B5B526A19}"/>
                    </a:ext>
                  </a:extLst>
                </p14:cNvPr>
                <p14:cNvContentPartPr/>
                <p14:nvPr/>
              </p14:nvContentPartPr>
              <p14:xfrm>
                <a:off x="2290304" y="561944"/>
                <a:ext cx="35640" cy="519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F1AB60-9BA5-8574-CF5E-173B5B526A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2304" y="544304"/>
                  <a:ext cx="712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5ADC8E-F215-9C28-A8E9-814C4E80EDC8}"/>
                    </a:ext>
                  </a:extLst>
                </p14:cNvPr>
                <p14:cNvContentPartPr/>
                <p14:nvPr/>
              </p14:nvContentPartPr>
              <p14:xfrm>
                <a:off x="2036864" y="777944"/>
                <a:ext cx="781200" cy="48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5ADC8E-F215-9C28-A8E9-814C4E80ED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9224" y="760304"/>
                  <a:ext cx="8168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90151F-453C-E4AC-C6B3-3DFA15F1E249}"/>
                    </a:ext>
                  </a:extLst>
                </p14:cNvPr>
                <p14:cNvContentPartPr/>
                <p14:nvPr/>
              </p14:nvContentPartPr>
              <p14:xfrm>
                <a:off x="2564984" y="719984"/>
                <a:ext cx="64800" cy="1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90151F-453C-E4AC-C6B3-3DFA15F1E2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7344" y="702344"/>
                  <a:ext cx="100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0E7E12-7F5B-8A7C-1580-CD29B1B6EACF}"/>
                    </a:ext>
                  </a:extLst>
                </p14:cNvPr>
                <p14:cNvContentPartPr/>
                <p14:nvPr/>
              </p14:nvContentPartPr>
              <p14:xfrm>
                <a:off x="2782424" y="605864"/>
                <a:ext cx="376560" cy="391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0E7E12-7F5B-8A7C-1580-CD29B1B6EA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4424" y="587864"/>
                  <a:ext cx="412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0CB3E1-22C9-1B0E-3D5F-E80056DE2F98}"/>
                    </a:ext>
                  </a:extLst>
                </p14:cNvPr>
                <p14:cNvContentPartPr/>
                <p14:nvPr/>
              </p14:nvContentPartPr>
              <p14:xfrm>
                <a:off x="3261584" y="738344"/>
                <a:ext cx="95400" cy="29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0CB3E1-22C9-1B0E-3D5F-E80056DE2F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43584" y="720344"/>
                  <a:ext cx="131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AE82FD-5771-EE0B-EC59-1F4B80F1C2CD}"/>
                    </a:ext>
                  </a:extLst>
                </p14:cNvPr>
                <p14:cNvContentPartPr/>
                <p14:nvPr/>
              </p14:nvContentPartPr>
              <p14:xfrm>
                <a:off x="3441944" y="656264"/>
                <a:ext cx="166680" cy="43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AE82FD-5771-EE0B-EC59-1F4B80F1C2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3944" y="638264"/>
                  <a:ext cx="2023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0BC2F4-5C96-C58D-539A-5A4D713A4F99}"/>
                    </a:ext>
                  </a:extLst>
                </p14:cNvPr>
                <p14:cNvContentPartPr/>
                <p14:nvPr/>
              </p14:nvContentPartPr>
              <p14:xfrm>
                <a:off x="4020824" y="656624"/>
                <a:ext cx="589320" cy="592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0BC2F4-5C96-C58D-539A-5A4D713A4F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03184" y="638624"/>
                  <a:ext cx="6249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B8E9C5-CAEE-F99B-C365-FC0F0BABE8A8}"/>
                    </a:ext>
                  </a:extLst>
                </p14:cNvPr>
                <p14:cNvContentPartPr/>
                <p14:nvPr/>
              </p14:nvContentPartPr>
              <p14:xfrm>
                <a:off x="4676024" y="793424"/>
                <a:ext cx="290160" cy="17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B8E9C5-CAEE-F99B-C365-FC0F0BABE8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58384" y="775784"/>
                  <a:ext cx="32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38010A-64A8-9309-2808-9C72B9BDD1B1}"/>
                    </a:ext>
                  </a:extLst>
                </p14:cNvPr>
                <p14:cNvContentPartPr/>
                <p14:nvPr/>
              </p14:nvContentPartPr>
              <p14:xfrm>
                <a:off x="5038904" y="786944"/>
                <a:ext cx="183600" cy="172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38010A-64A8-9309-2808-9C72B9BDD1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20904" y="768944"/>
                  <a:ext cx="21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78854D-32E7-DD88-71F4-B1B14D073DA4}"/>
                    </a:ext>
                  </a:extLst>
                </p14:cNvPr>
                <p14:cNvContentPartPr/>
                <p14:nvPr/>
              </p14:nvContentPartPr>
              <p14:xfrm>
                <a:off x="5603744" y="781904"/>
                <a:ext cx="42120" cy="147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78854D-32E7-DD88-71F4-B1B14D073D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5744" y="763904"/>
                  <a:ext cx="77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513165-652D-F5B8-51F9-DB5998DA59B4}"/>
                    </a:ext>
                  </a:extLst>
                </p14:cNvPr>
                <p14:cNvContentPartPr/>
                <p14:nvPr/>
              </p14:nvContentPartPr>
              <p14:xfrm>
                <a:off x="5703824" y="781184"/>
                <a:ext cx="218520" cy="11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513165-652D-F5B8-51F9-DB5998DA59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86184" y="763544"/>
                  <a:ext cx="25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6F9FC6-1101-CA0D-0DCE-A26DFD1E51EE}"/>
                    </a:ext>
                  </a:extLst>
                </p14:cNvPr>
                <p14:cNvContentPartPr/>
                <p14:nvPr/>
              </p14:nvContentPartPr>
              <p14:xfrm>
                <a:off x="5827304" y="692624"/>
                <a:ext cx="39240" cy="1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6F9FC6-1101-CA0D-0DCE-A26DFD1E51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09304" y="674624"/>
                  <a:ext cx="74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37E6F-3E0E-2DD7-A21B-168106333912}"/>
                    </a:ext>
                  </a:extLst>
                </p14:cNvPr>
                <p14:cNvContentPartPr/>
                <p14:nvPr/>
              </p14:nvContentPartPr>
              <p14:xfrm>
                <a:off x="6237704" y="590024"/>
                <a:ext cx="35640" cy="29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37E6F-3E0E-2DD7-A21B-1681063339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4" y="572384"/>
                  <a:ext cx="71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C17DBA-D0D8-4BAE-1E97-164B71946845}"/>
                    </a:ext>
                  </a:extLst>
                </p14:cNvPr>
                <p14:cNvContentPartPr/>
                <p14:nvPr/>
              </p14:nvContentPartPr>
              <p14:xfrm>
                <a:off x="6206384" y="651944"/>
                <a:ext cx="317880" cy="21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C17DBA-D0D8-4BAE-1E97-164B719468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88744" y="634304"/>
                  <a:ext cx="353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F2A99B-5F34-2CEA-ADE4-6D204CC813E5}"/>
                    </a:ext>
                  </a:extLst>
                </p14:cNvPr>
                <p14:cNvContentPartPr/>
                <p14:nvPr/>
              </p14:nvContentPartPr>
              <p14:xfrm>
                <a:off x="6611744" y="741224"/>
                <a:ext cx="237240" cy="13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F2A99B-5F34-2CEA-ADE4-6D204CC813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94104" y="723584"/>
                  <a:ext cx="27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5DB214-B8F9-92D1-97BF-CCB54E542B21}"/>
                    </a:ext>
                  </a:extLst>
                </p14:cNvPr>
                <p14:cNvContentPartPr/>
                <p14:nvPr/>
              </p14:nvContentPartPr>
              <p14:xfrm>
                <a:off x="7188464" y="565184"/>
                <a:ext cx="87120" cy="63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5DB214-B8F9-92D1-97BF-CCB54E542B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70464" y="547184"/>
                  <a:ext cx="12276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3CEBC0-FC1A-39EA-4CF6-E082F663D590}"/>
                    </a:ext>
                  </a:extLst>
                </p14:cNvPr>
                <p14:cNvContentPartPr/>
                <p14:nvPr/>
              </p14:nvContentPartPr>
              <p14:xfrm>
                <a:off x="7287824" y="708464"/>
                <a:ext cx="327960" cy="161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3CEBC0-FC1A-39EA-4CF6-E082F663D5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70184" y="690464"/>
                  <a:ext cx="363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21B188-B5F0-E930-5C2C-B837AE82B36B}"/>
                    </a:ext>
                  </a:extLst>
                </p14:cNvPr>
                <p14:cNvContentPartPr/>
                <p14:nvPr/>
              </p14:nvContentPartPr>
              <p14:xfrm>
                <a:off x="7441544" y="866144"/>
                <a:ext cx="341280" cy="90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21B188-B5F0-E930-5C2C-B837AE82B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23904" y="848144"/>
                  <a:ext cx="376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1EA0A8-278C-ABEC-2004-55F5D8109373}"/>
                    </a:ext>
                  </a:extLst>
                </p14:cNvPr>
                <p14:cNvContentPartPr/>
                <p14:nvPr/>
              </p14:nvContentPartPr>
              <p14:xfrm>
                <a:off x="7100264" y="754184"/>
                <a:ext cx="858240" cy="10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1EA0A8-278C-ABEC-2004-55F5D81093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2624" y="736544"/>
                  <a:ext cx="893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494561-0D0C-ADE0-AB31-AA2AB4766EAA}"/>
                    </a:ext>
                  </a:extLst>
                </p14:cNvPr>
                <p14:cNvContentPartPr/>
                <p14:nvPr/>
              </p14:nvContentPartPr>
              <p14:xfrm>
                <a:off x="8290064" y="655544"/>
                <a:ext cx="12240" cy="7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494561-0D0C-ADE0-AB31-AA2AB4766E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72064" y="637904"/>
                  <a:ext cx="47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51131E-06EF-4B19-5D92-E4C13490145D}"/>
                    </a:ext>
                  </a:extLst>
                </p14:cNvPr>
                <p14:cNvContentPartPr/>
                <p14:nvPr/>
              </p14:nvContentPartPr>
              <p14:xfrm>
                <a:off x="1945064" y="1284104"/>
                <a:ext cx="5175360" cy="117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51131E-06EF-4B19-5D92-E4C1349014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27424" y="1266104"/>
                  <a:ext cx="5211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235B5E-7B8C-3AD7-C94E-33843A9D8754}"/>
              </a:ext>
            </a:extLst>
          </p:cNvPr>
          <p:cNvGrpSpPr/>
          <p:nvPr/>
        </p:nvGrpSpPr>
        <p:grpSpPr>
          <a:xfrm>
            <a:off x="353504" y="1547264"/>
            <a:ext cx="445680" cy="520920"/>
            <a:chOff x="353504" y="1547264"/>
            <a:chExt cx="44568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A08C07-0E2B-9A96-A97D-F865A176D64E}"/>
                    </a:ext>
                  </a:extLst>
                </p14:cNvPr>
                <p14:cNvContentPartPr/>
                <p14:nvPr/>
              </p14:nvContentPartPr>
              <p14:xfrm>
                <a:off x="353504" y="1618904"/>
                <a:ext cx="143640" cy="317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A08C07-0E2B-9A96-A97D-F865A176D6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5504" y="1601264"/>
                  <a:ext cx="179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514457-33BF-F920-9DDB-C3729BAE9E1C}"/>
                    </a:ext>
                  </a:extLst>
                </p14:cNvPr>
                <p14:cNvContentPartPr/>
                <p14:nvPr/>
              </p14:nvContentPartPr>
              <p14:xfrm>
                <a:off x="650144" y="1547264"/>
                <a:ext cx="117720" cy="52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514457-33BF-F920-9DDB-C3729BAE9E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504" y="1529624"/>
                  <a:ext cx="1533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84AC36-7AD0-0A80-4F39-40CED022E2EA}"/>
                    </a:ext>
                  </a:extLst>
                </p14:cNvPr>
                <p14:cNvContentPartPr/>
                <p14:nvPr/>
              </p14:nvContentPartPr>
              <p14:xfrm>
                <a:off x="603344" y="1824464"/>
                <a:ext cx="195840" cy="5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84AC36-7AD0-0A80-4F39-40CED022E2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5704" y="1806464"/>
                  <a:ext cx="23148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D98AA6D-A46F-2428-8910-B22E6C9F9B2C}"/>
              </a:ext>
            </a:extLst>
          </p:cNvPr>
          <p:cNvGrpSpPr/>
          <p:nvPr/>
        </p:nvGrpSpPr>
        <p:grpSpPr>
          <a:xfrm>
            <a:off x="1097624" y="1480664"/>
            <a:ext cx="1546200" cy="676800"/>
            <a:chOff x="1097624" y="1480664"/>
            <a:chExt cx="154620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885791-83E6-0503-025E-774330A24A21}"/>
                    </a:ext>
                  </a:extLst>
                </p14:cNvPr>
                <p14:cNvContentPartPr/>
                <p14:nvPr/>
              </p14:nvContentPartPr>
              <p14:xfrm>
                <a:off x="1097624" y="1480664"/>
                <a:ext cx="387360" cy="449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885791-83E6-0503-025E-774330A24A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9624" y="1463024"/>
                  <a:ext cx="4230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7901FE-399B-A515-DE57-DEE2E1A73795}"/>
                    </a:ext>
                  </a:extLst>
                </p14:cNvPr>
                <p14:cNvContentPartPr/>
                <p14:nvPr/>
              </p14:nvContentPartPr>
              <p14:xfrm>
                <a:off x="1530344" y="1763624"/>
                <a:ext cx="216000" cy="393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7901FE-399B-A515-DE57-DEE2E1A737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12344" y="1745624"/>
                  <a:ext cx="251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CCD975-6515-828E-AD13-45B8663A4348}"/>
                    </a:ext>
                  </a:extLst>
                </p14:cNvPr>
                <p14:cNvContentPartPr/>
                <p14:nvPr/>
              </p14:nvContentPartPr>
              <p14:xfrm>
                <a:off x="1489304" y="1884584"/>
                <a:ext cx="97920" cy="18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CCD975-6515-828E-AD13-45B8663A43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71664" y="1866584"/>
                  <a:ext cx="133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AD8C7C-0055-1287-BB4E-8F8A165EA24F}"/>
                    </a:ext>
                  </a:extLst>
                </p14:cNvPr>
                <p14:cNvContentPartPr/>
                <p14:nvPr/>
              </p14:nvContentPartPr>
              <p14:xfrm>
                <a:off x="1784504" y="1665704"/>
                <a:ext cx="377280" cy="27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AD8C7C-0055-1287-BB4E-8F8A165EA2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6864" y="1648064"/>
                  <a:ext cx="412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965586-F9A3-3CA4-BB1B-B44DC68917C5}"/>
                    </a:ext>
                  </a:extLst>
                </p14:cNvPr>
                <p14:cNvContentPartPr/>
                <p14:nvPr/>
              </p14:nvContentPartPr>
              <p14:xfrm>
                <a:off x="2269064" y="1719704"/>
                <a:ext cx="84240" cy="21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965586-F9A3-3CA4-BB1B-B44DC68917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51424" y="1702064"/>
                  <a:ext cx="11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B104A4-D764-4EAB-186D-DE26D0B106B3}"/>
                    </a:ext>
                  </a:extLst>
                </p14:cNvPr>
                <p14:cNvContentPartPr/>
                <p14:nvPr/>
              </p14:nvContentPartPr>
              <p14:xfrm>
                <a:off x="2416664" y="1631144"/>
                <a:ext cx="131760" cy="294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B104A4-D764-4EAB-186D-DE26D0B106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8664" y="1613144"/>
                  <a:ext cx="167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FD477D-FA8F-CE7D-92DF-0A45EB5E8C7B}"/>
                    </a:ext>
                  </a:extLst>
                </p14:cNvPr>
                <p14:cNvContentPartPr/>
                <p14:nvPr/>
              </p14:nvContentPartPr>
              <p14:xfrm>
                <a:off x="2459504" y="1779464"/>
                <a:ext cx="184320" cy="2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FD477D-FA8F-CE7D-92DF-0A45EB5E8C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1864" y="1761824"/>
                  <a:ext cx="2199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9B55E8-7332-1506-CAB5-65CA293676C1}"/>
              </a:ext>
            </a:extLst>
          </p:cNvPr>
          <p:cNvGrpSpPr/>
          <p:nvPr/>
        </p:nvGrpSpPr>
        <p:grpSpPr>
          <a:xfrm>
            <a:off x="3104984" y="1571744"/>
            <a:ext cx="1627560" cy="564120"/>
            <a:chOff x="3104984" y="1571744"/>
            <a:chExt cx="162756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89B477-D984-F7DB-E712-9594B6BF1752}"/>
                    </a:ext>
                  </a:extLst>
                </p14:cNvPr>
                <p14:cNvContentPartPr/>
                <p14:nvPr/>
              </p14:nvContentPartPr>
              <p14:xfrm>
                <a:off x="3104984" y="1624304"/>
                <a:ext cx="556920" cy="511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89B477-D984-F7DB-E712-9594B6BF17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6984" y="1606664"/>
                  <a:ext cx="5925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0D9270-CABE-9580-966D-575C7BAB9C7E}"/>
                    </a:ext>
                  </a:extLst>
                </p14:cNvPr>
                <p14:cNvContentPartPr/>
                <p14:nvPr/>
              </p14:nvContentPartPr>
              <p14:xfrm>
                <a:off x="3610064" y="1762904"/>
                <a:ext cx="156960" cy="114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0D9270-CABE-9580-966D-575C7BAB9C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92424" y="1745264"/>
                  <a:ext cx="192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1436C8-3A11-C5BE-C864-7C75A6CDF739}"/>
                    </a:ext>
                  </a:extLst>
                </p14:cNvPr>
                <p14:cNvContentPartPr/>
                <p14:nvPr/>
              </p14:nvContentPartPr>
              <p14:xfrm>
                <a:off x="3840824" y="1757504"/>
                <a:ext cx="360360" cy="135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1436C8-3A11-C5BE-C864-7C75A6CDF7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23184" y="1739504"/>
                  <a:ext cx="396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3702DF-582B-F9A5-659C-7506FBC4B43F}"/>
                    </a:ext>
                  </a:extLst>
                </p14:cNvPr>
                <p14:cNvContentPartPr/>
                <p14:nvPr/>
              </p14:nvContentPartPr>
              <p14:xfrm>
                <a:off x="4519784" y="1688744"/>
                <a:ext cx="36360" cy="135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3702DF-582B-F9A5-659C-7506FBC4B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01784" y="1670744"/>
                  <a:ext cx="72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120C43-5E20-6B89-D4C2-B7F00FE67563}"/>
                    </a:ext>
                  </a:extLst>
                </p14:cNvPr>
                <p14:cNvContentPartPr/>
                <p14:nvPr/>
              </p14:nvContentPartPr>
              <p14:xfrm>
                <a:off x="4601144" y="1645544"/>
                <a:ext cx="103320" cy="143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120C43-5E20-6B89-D4C2-B7F00FE675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3504" y="1627904"/>
                  <a:ext cx="138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74C403-B22D-F234-E914-A2160FEAFA73}"/>
                    </a:ext>
                  </a:extLst>
                </p14:cNvPr>
                <p14:cNvContentPartPr/>
                <p14:nvPr/>
              </p14:nvContentPartPr>
              <p14:xfrm>
                <a:off x="4608344" y="1571744"/>
                <a:ext cx="124200" cy="2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74C403-B22D-F234-E914-A2160FEAFA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0704" y="1553744"/>
                  <a:ext cx="159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6DBA4F-FD7D-C61E-36F3-C869458CF9FE}"/>
              </a:ext>
            </a:extLst>
          </p:cNvPr>
          <p:cNvGrpSpPr/>
          <p:nvPr/>
        </p:nvGrpSpPr>
        <p:grpSpPr>
          <a:xfrm>
            <a:off x="5320064" y="1550864"/>
            <a:ext cx="530280" cy="252720"/>
            <a:chOff x="5320064" y="1550864"/>
            <a:chExt cx="53028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3F00FD-FEBC-CC7A-B693-F08489A3E6EF}"/>
                    </a:ext>
                  </a:extLst>
                </p14:cNvPr>
                <p14:cNvContentPartPr/>
                <p14:nvPr/>
              </p14:nvContentPartPr>
              <p14:xfrm>
                <a:off x="5320064" y="1550864"/>
                <a:ext cx="234000" cy="252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3F00FD-FEBC-CC7A-B693-F08489A3E6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02064" y="1533224"/>
                  <a:ext cx="269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688BE4-F24B-CF2C-7FF6-3762A03645DD}"/>
                    </a:ext>
                  </a:extLst>
                </p14:cNvPr>
                <p14:cNvContentPartPr/>
                <p14:nvPr/>
              </p14:nvContentPartPr>
              <p14:xfrm>
                <a:off x="5826224" y="1624304"/>
                <a:ext cx="24120" cy="21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688BE4-F24B-CF2C-7FF6-3762A03645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8224" y="1606304"/>
                  <a:ext cx="597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146B7A4-8195-3102-0238-A457F6E09E95}"/>
              </a:ext>
            </a:extLst>
          </p:cNvPr>
          <p:cNvGrpSpPr/>
          <p:nvPr/>
        </p:nvGrpSpPr>
        <p:grpSpPr>
          <a:xfrm>
            <a:off x="2186984" y="2232704"/>
            <a:ext cx="2680560" cy="655920"/>
            <a:chOff x="2186984" y="2232704"/>
            <a:chExt cx="2680560" cy="6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580042-FA83-523A-B551-39DA3D297973}"/>
                    </a:ext>
                  </a:extLst>
                </p14:cNvPr>
                <p14:cNvContentPartPr/>
                <p14:nvPr/>
              </p14:nvContentPartPr>
              <p14:xfrm>
                <a:off x="2186984" y="2551664"/>
                <a:ext cx="214560" cy="200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580042-FA83-523A-B551-39DA3D2979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68984" y="2534024"/>
                  <a:ext cx="250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128B7B-A221-4319-0D09-E75A8B485662}"/>
                    </a:ext>
                  </a:extLst>
                </p14:cNvPr>
                <p14:cNvContentPartPr/>
                <p14:nvPr/>
              </p14:nvContentPartPr>
              <p14:xfrm>
                <a:off x="2394344" y="2568224"/>
                <a:ext cx="260280" cy="170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128B7B-A221-4319-0D09-E75A8B4856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76344" y="2550584"/>
                  <a:ext cx="295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ED2AE5-3C61-F1D0-E38F-CD8E627948B4}"/>
                    </a:ext>
                  </a:extLst>
                </p14:cNvPr>
                <p14:cNvContentPartPr/>
                <p14:nvPr/>
              </p14:nvContentPartPr>
              <p14:xfrm>
                <a:off x="2466344" y="2473184"/>
                <a:ext cx="86040" cy="41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ED2AE5-3C61-F1D0-E38F-CD8E627948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48704" y="2455544"/>
                  <a:ext cx="121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E91827-3580-890F-172F-C4B224AEAAED}"/>
                    </a:ext>
                  </a:extLst>
                </p14:cNvPr>
                <p14:cNvContentPartPr/>
                <p14:nvPr/>
              </p14:nvContentPartPr>
              <p14:xfrm>
                <a:off x="2681984" y="2289584"/>
                <a:ext cx="291960" cy="21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E91827-3580-890F-172F-C4B224AEAA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64344" y="2271584"/>
                  <a:ext cx="327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E2AF52-F245-D670-4A6A-718102F70D56}"/>
                    </a:ext>
                  </a:extLst>
                </p14:cNvPr>
                <p14:cNvContentPartPr/>
                <p14:nvPr/>
              </p14:nvContentPartPr>
              <p14:xfrm>
                <a:off x="3043424" y="2570024"/>
                <a:ext cx="362880" cy="50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E2AF52-F245-D670-4A6A-718102F70D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25424" y="2552384"/>
                  <a:ext cx="398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9A69EA-0934-4C1C-7D74-163C68F5C128}"/>
                    </a:ext>
                  </a:extLst>
                </p14:cNvPr>
                <p14:cNvContentPartPr/>
                <p14:nvPr/>
              </p14:nvContentPartPr>
              <p14:xfrm>
                <a:off x="3188864" y="2473904"/>
                <a:ext cx="67320" cy="34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9A69EA-0934-4C1C-7D74-163C68F5C1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70864" y="2455904"/>
                  <a:ext cx="1029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CAC904-9992-6534-F958-CB72803DA67D}"/>
                    </a:ext>
                  </a:extLst>
                </p14:cNvPr>
                <p14:cNvContentPartPr/>
                <p14:nvPr/>
              </p14:nvContentPartPr>
              <p14:xfrm>
                <a:off x="3530144" y="2345384"/>
                <a:ext cx="260280" cy="410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CAC904-9992-6534-F958-CB72803DA6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2504" y="2327744"/>
                  <a:ext cx="2959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C6416D-2FDC-B8A3-F6F0-596D4E7F3709}"/>
                    </a:ext>
                  </a:extLst>
                </p14:cNvPr>
                <p14:cNvContentPartPr/>
                <p14:nvPr/>
              </p14:nvContentPartPr>
              <p14:xfrm>
                <a:off x="3861704" y="2499824"/>
                <a:ext cx="306720" cy="259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C6416D-2FDC-B8A3-F6F0-596D4E7F37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4064" y="2482184"/>
                  <a:ext cx="342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711E7E-7985-3D64-13D3-0F8F6C082D0F}"/>
                    </a:ext>
                  </a:extLst>
                </p14:cNvPr>
                <p14:cNvContentPartPr/>
                <p14:nvPr/>
              </p14:nvContentPartPr>
              <p14:xfrm>
                <a:off x="3930464" y="2433224"/>
                <a:ext cx="151920" cy="326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711E7E-7985-3D64-13D3-0F8F6C082D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12824" y="2415584"/>
                  <a:ext cx="187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4D0D15-C855-2085-51AF-04C1EAE045BF}"/>
                    </a:ext>
                  </a:extLst>
                </p14:cNvPr>
                <p14:cNvContentPartPr/>
                <p14:nvPr/>
              </p14:nvContentPartPr>
              <p14:xfrm>
                <a:off x="4210184" y="2232704"/>
                <a:ext cx="398160" cy="163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4D0D15-C855-2085-51AF-04C1EAE045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92544" y="2214704"/>
                  <a:ext cx="433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6342F3-015A-483E-3D7B-9AB71E5A4C7A}"/>
                    </a:ext>
                  </a:extLst>
                </p14:cNvPr>
                <p14:cNvContentPartPr/>
                <p14:nvPr/>
              </p14:nvContentPartPr>
              <p14:xfrm>
                <a:off x="4589984" y="2490104"/>
                <a:ext cx="277560" cy="54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6342F3-015A-483E-3D7B-9AB71E5A4C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71984" y="2472464"/>
                  <a:ext cx="313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8D9FD2-D241-D8DE-B84B-95403294BCFB}"/>
                    </a:ext>
                  </a:extLst>
                </p14:cNvPr>
                <p14:cNvContentPartPr/>
                <p14:nvPr/>
              </p14:nvContentPartPr>
              <p14:xfrm>
                <a:off x="4742624" y="2352224"/>
                <a:ext cx="83520" cy="423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8D9FD2-D241-D8DE-B84B-95403294BC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24624" y="2334584"/>
                  <a:ext cx="11916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3EF9DF7-739E-6F74-7A4D-82BAB949B9D2}"/>
              </a:ext>
            </a:extLst>
          </p:cNvPr>
          <p:cNvGrpSpPr/>
          <p:nvPr/>
        </p:nvGrpSpPr>
        <p:grpSpPr>
          <a:xfrm>
            <a:off x="5191904" y="2487944"/>
            <a:ext cx="638280" cy="303840"/>
            <a:chOff x="5191904" y="2487944"/>
            <a:chExt cx="63828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540B27-3993-F6DC-F6B8-F08A8441E0C7}"/>
                    </a:ext>
                  </a:extLst>
                </p14:cNvPr>
                <p14:cNvContentPartPr/>
                <p14:nvPr/>
              </p14:nvContentPartPr>
              <p14:xfrm>
                <a:off x="5191904" y="2541224"/>
                <a:ext cx="202320" cy="209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540B27-3993-F6DC-F6B8-F08A8441E0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74264" y="2523224"/>
                  <a:ext cx="237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EF83FD-F1EF-906A-E8E4-A09DDEC02F22}"/>
                    </a:ext>
                  </a:extLst>
                </p14:cNvPr>
                <p14:cNvContentPartPr/>
                <p14:nvPr/>
              </p14:nvContentPartPr>
              <p14:xfrm>
                <a:off x="5543984" y="2534024"/>
                <a:ext cx="286200" cy="240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EF83FD-F1EF-906A-E8E4-A09DDEC02F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25984" y="2516384"/>
                  <a:ext cx="321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9EA6D2-2873-A1DD-3277-433F8C22B75B}"/>
                    </a:ext>
                  </a:extLst>
                </p14:cNvPr>
                <p14:cNvContentPartPr/>
                <p14:nvPr/>
              </p14:nvContentPartPr>
              <p14:xfrm>
                <a:off x="5568464" y="2487944"/>
                <a:ext cx="201600" cy="303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9EA6D2-2873-A1DD-3277-433F8C22B7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50464" y="2469944"/>
                  <a:ext cx="23724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F0E7246-D410-F1DB-3AB6-9A169FD6F631}"/>
              </a:ext>
            </a:extLst>
          </p:cNvPr>
          <p:cNvGrpSpPr/>
          <p:nvPr/>
        </p:nvGrpSpPr>
        <p:grpSpPr>
          <a:xfrm>
            <a:off x="6242384" y="2276624"/>
            <a:ext cx="651960" cy="511920"/>
            <a:chOff x="6242384" y="2276624"/>
            <a:chExt cx="65196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0BB72F-422B-A7F5-249A-8791DEC02D17}"/>
                    </a:ext>
                  </a:extLst>
                </p14:cNvPr>
                <p14:cNvContentPartPr/>
                <p14:nvPr/>
              </p14:nvContentPartPr>
              <p14:xfrm>
                <a:off x="6242384" y="2547344"/>
                <a:ext cx="263160" cy="41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0BB72F-422B-A7F5-249A-8791DEC02D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24384" y="2529344"/>
                  <a:ext cx="298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6802B8B-F405-0982-C5A6-D8F7813AB471}"/>
                    </a:ext>
                  </a:extLst>
                </p14:cNvPr>
                <p14:cNvContentPartPr/>
                <p14:nvPr/>
              </p14:nvContentPartPr>
              <p14:xfrm>
                <a:off x="6338144" y="2442224"/>
                <a:ext cx="35640" cy="341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6802B8B-F405-0982-C5A6-D8F7813AB4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20144" y="2424224"/>
                  <a:ext cx="71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C169D2-AE16-0985-8FC3-4EE70E4FD84A}"/>
                    </a:ext>
                  </a:extLst>
                </p14:cNvPr>
                <p14:cNvContentPartPr/>
                <p14:nvPr/>
              </p14:nvContentPartPr>
              <p14:xfrm>
                <a:off x="6593384" y="2276624"/>
                <a:ext cx="300960" cy="511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C169D2-AE16-0985-8FC3-4EE70E4FD8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5384" y="2258624"/>
                  <a:ext cx="33660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8D49A88-1E71-1015-B913-BCE7501BD4D7}"/>
              </a:ext>
            </a:extLst>
          </p:cNvPr>
          <p:cNvGrpSpPr/>
          <p:nvPr/>
        </p:nvGrpSpPr>
        <p:grpSpPr>
          <a:xfrm>
            <a:off x="1451504" y="2654264"/>
            <a:ext cx="290160" cy="158040"/>
            <a:chOff x="1451504" y="2654264"/>
            <a:chExt cx="29016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D91295-E1A3-D08C-7948-E7B90F088ACF}"/>
                    </a:ext>
                  </a:extLst>
                </p14:cNvPr>
                <p14:cNvContentPartPr/>
                <p14:nvPr/>
              </p14:nvContentPartPr>
              <p14:xfrm>
                <a:off x="1451504" y="2654264"/>
                <a:ext cx="259560" cy="2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D91295-E1A3-D08C-7948-E7B90F088A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33504" y="2636264"/>
                  <a:ext cx="295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DA5024-20F4-75EE-31E7-99ED7A3FFB6A}"/>
                    </a:ext>
                  </a:extLst>
                </p14:cNvPr>
                <p14:cNvContentPartPr/>
                <p14:nvPr/>
              </p14:nvContentPartPr>
              <p14:xfrm>
                <a:off x="1497224" y="2768024"/>
                <a:ext cx="244440" cy="44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DA5024-20F4-75EE-31E7-99ED7A3FFB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79584" y="2750024"/>
                  <a:ext cx="2800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1DB503-B19D-3794-A97F-01FE9A0516EC}"/>
              </a:ext>
            </a:extLst>
          </p:cNvPr>
          <p:cNvGrpSpPr/>
          <p:nvPr/>
        </p:nvGrpSpPr>
        <p:grpSpPr>
          <a:xfrm>
            <a:off x="249824" y="2488664"/>
            <a:ext cx="838440" cy="591840"/>
            <a:chOff x="249824" y="2488664"/>
            <a:chExt cx="8384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9172F7-D79C-8E33-FDD2-E8216FD17874}"/>
                    </a:ext>
                  </a:extLst>
                </p14:cNvPr>
                <p14:cNvContentPartPr/>
                <p14:nvPr/>
              </p14:nvContentPartPr>
              <p14:xfrm>
                <a:off x="365384" y="2488664"/>
                <a:ext cx="231840" cy="591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9172F7-D79C-8E33-FDD2-E8216FD178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7384" y="2470664"/>
                  <a:ext cx="26748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A018A5-C341-5836-2AD7-8F32ABAD2A09}"/>
                    </a:ext>
                  </a:extLst>
                </p14:cNvPr>
                <p14:cNvContentPartPr/>
                <p14:nvPr/>
              </p14:nvContentPartPr>
              <p14:xfrm>
                <a:off x="249824" y="2750384"/>
                <a:ext cx="313200" cy="171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A018A5-C341-5836-2AD7-8F32ABAD2A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1824" y="2732384"/>
                  <a:ext cx="348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AC751-BFBC-78AE-48C2-BEF6DD203517}"/>
                    </a:ext>
                  </a:extLst>
                </p14:cNvPr>
                <p14:cNvContentPartPr/>
                <p14:nvPr/>
              </p14:nvContentPartPr>
              <p14:xfrm>
                <a:off x="540704" y="2605664"/>
                <a:ext cx="123480" cy="220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AC751-BFBC-78AE-48C2-BEF6DD2035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2704" y="2588024"/>
                  <a:ext cx="159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B5DDBD-BD5F-8117-B573-001E031546BD}"/>
                    </a:ext>
                  </a:extLst>
                </p14:cNvPr>
                <p14:cNvContentPartPr/>
                <p14:nvPr/>
              </p14:nvContentPartPr>
              <p14:xfrm>
                <a:off x="682904" y="2625104"/>
                <a:ext cx="270720" cy="276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B5DDBD-BD5F-8117-B573-001E031546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4904" y="2607104"/>
                  <a:ext cx="3063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E87AA5-4616-DA67-BF8D-E8801BDB0BB7}"/>
                    </a:ext>
                  </a:extLst>
                </p14:cNvPr>
                <p14:cNvContentPartPr/>
                <p14:nvPr/>
              </p14:nvContentPartPr>
              <p14:xfrm>
                <a:off x="873704" y="2491184"/>
                <a:ext cx="214560" cy="499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E87AA5-4616-DA67-BF8D-E8801BDB0B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5704" y="2473184"/>
                  <a:ext cx="250200" cy="53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F732B01-559C-F329-EE20-D0B966CC8F26}"/>
                  </a:ext>
                </a:extLst>
              </p14:cNvPr>
              <p14:cNvContentPartPr/>
              <p14:nvPr/>
            </p14:nvContentPartPr>
            <p14:xfrm>
              <a:off x="5649824" y="3089144"/>
              <a:ext cx="63720" cy="491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F732B01-559C-F329-EE20-D0B966CC8F2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32184" y="3071144"/>
                <a:ext cx="993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B8C3FC8-3EBF-A506-0A54-F4BD6A04527C}"/>
                  </a:ext>
                </a:extLst>
              </p14:cNvPr>
              <p14:cNvContentPartPr/>
              <p14:nvPr/>
            </p14:nvContentPartPr>
            <p14:xfrm>
              <a:off x="5623904" y="3176264"/>
              <a:ext cx="306360" cy="147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B8C3FC8-3EBF-A506-0A54-F4BD6A04527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06264" y="3158624"/>
                <a:ext cx="342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0A3F77-F9ED-D4B5-642C-C6C233CB6EEF}"/>
                  </a:ext>
                </a:extLst>
              </p14:cNvPr>
              <p14:cNvContentPartPr/>
              <p14:nvPr/>
            </p14:nvContentPartPr>
            <p14:xfrm>
              <a:off x="5771144" y="3342224"/>
              <a:ext cx="247320" cy="45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0A3F77-F9ED-D4B5-642C-C6C233CB6EE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53144" y="3324584"/>
                <a:ext cx="282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48461E0-3883-A439-49C4-FEE6DBC457F8}"/>
                  </a:ext>
                </a:extLst>
              </p14:cNvPr>
              <p14:cNvContentPartPr/>
              <p14:nvPr/>
            </p14:nvContentPartPr>
            <p14:xfrm>
              <a:off x="6323024" y="3151064"/>
              <a:ext cx="207360" cy="453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48461E0-3883-A439-49C4-FEE6DBC457F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305024" y="3133064"/>
                <a:ext cx="2430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80253A-E874-CB62-6950-7EF12055F758}"/>
                  </a:ext>
                </a:extLst>
              </p14:cNvPr>
              <p14:cNvContentPartPr/>
              <p14:nvPr/>
            </p14:nvContentPartPr>
            <p14:xfrm>
              <a:off x="6340664" y="3350504"/>
              <a:ext cx="219600" cy="885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80253A-E874-CB62-6950-7EF12055F75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22664" y="3332864"/>
                <a:ext cx="255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89886FC-33E4-EC00-53A3-E51346C83B1B}"/>
                  </a:ext>
                </a:extLst>
              </p14:cNvPr>
              <p14:cNvContentPartPr/>
              <p14:nvPr/>
            </p14:nvContentPartPr>
            <p14:xfrm>
              <a:off x="6869504" y="3093464"/>
              <a:ext cx="503280" cy="462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89886FC-33E4-EC00-53A3-E51346C83B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51864" y="3075824"/>
                <a:ext cx="53892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57C02E9-2FCE-BBD7-C814-EE0B861C6ADF}"/>
                  </a:ext>
                </a:extLst>
              </p14:cNvPr>
              <p14:cNvContentPartPr/>
              <p14:nvPr/>
            </p14:nvContentPartPr>
            <p14:xfrm>
              <a:off x="7397264" y="3156104"/>
              <a:ext cx="508680" cy="209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57C02E9-2FCE-BBD7-C814-EE0B861C6AD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79264" y="3138464"/>
                <a:ext cx="544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A496BA7-4ABC-4A3C-380B-C12A399BE20A}"/>
                  </a:ext>
                </a:extLst>
              </p14:cNvPr>
              <p14:cNvContentPartPr/>
              <p14:nvPr/>
            </p14:nvContentPartPr>
            <p14:xfrm>
              <a:off x="8162624" y="3122984"/>
              <a:ext cx="280440" cy="297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A496BA7-4ABC-4A3C-380B-C12A399BE2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44624" y="3104984"/>
                <a:ext cx="31608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EFDC31-7B8F-6505-C7A8-734A6F37DB65}"/>
              </a:ext>
            </a:extLst>
          </p:cNvPr>
          <p:cNvGrpSpPr/>
          <p:nvPr/>
        </p:nvGrpSpPr>
        <p:grpSpPr>
          <a:xfrm>
            <a:off x="2858744" y="3054584"/>
            <a:ext cx="2455920" cy="678240"/>
            <a:chOff x="2858744" y="3054584"/>
            <a:chExt cx="245592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571A54-4610-5C04-7A62-74F35F18030E}"/>
                    </a:ext>
                  </a:extLst>
                </p14:cNvPr>
                <p14:cNvContentPartPr/>
                <p14:nvPr/>
              </p14:nvContentPartPr>
              <p14:xfrm>
                <a:off x="3002384" y="3138104"/>
                <a:ext cx="64800" cy="326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571A54-4610-5C04-7A62-74F35F1803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84384" y="3120104"/>
                  <a:ext cx="100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4A2450B-FEBE-154B-F6BE-ACD2FA9F8314}"/>
                    </a:ext>
                  </a:extLst>
                </p14:cNvPr>
                <p14:cNvContentPartPr/>
                <p14:nvPr/>
              </p14:nvContentPartPr>
              <p14:xfrm>
                <a:off x="2858744" y="3054584"/>
                <a:ext cx="331560" cy="246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4A2450B-FEBE-154B-F6BE-ACD2FA9F83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41104" y="3036944"/>
                  <a:ext cx="367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E49225-7965-FDD4-222E-31B631EE2282}"/>
                    </a:ext>
                  </a:extLst>
                </p14:cNvPr>
                <p14:cNvContentPartPr/>
                <p14:nvPr/>
              </p14:nvContentPartPr>
              <p14:xfrm>
                <a:off x="3518984" y="3180584"/>
                <a:ext cx="162360" cy="221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E49225-7965-FDD4-222E-31B631EE22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00984" y="3162944"/>
                  <a:ext cx="198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D94E7A-0103-7146-FCB7-C82590D296D8}"/>
                    </a:ext>
                  </a:extLst>
                </p14:cNvPr>
                <p14:cNvContentPartPr/>
                <p14:nvPr/>
              </p14:nvContentPartPr>
              <p14:xfrm>
                <a:off x="3466424" y="3155384"/>
                <a:ext cx="202320" cy="276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D94E7A-0103-7146-FCB7-C82590D296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48424" y="3137744"/>
                  <a:ext cx="237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4CB758-930C-87B3-9100-2F13B079653F}"/>
                    </a:ext>
                  </a:extLst>
                </p14:cNvPr>
                <p14:cNvContentPartPr/>
                <p14:nvPr/>
              </p14:nvContentPartPr>
              <p14:xfrm>
                <a:off x="3471824" y="3213704"/>
                <a:ext cx="70560" cy="40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4CB758-930C-87B3-9100-2F13B07965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54184" y="3196064"/>
                  <a:ext cx="1062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E35736D-ED0B-491A-7D45-DA65960E4FBB}"/>
                    </a:ext>
                  </a:extLst>
                </p14:cNvPr>
                <p14:cNvContentPartPr/>
                <p14:nvPr/>
              </p14:nvContentPartPr>
              <p14:xfrm>
                <a:off x="3714104" y="3328904"/>
                <a:ext cx="81360" cy="176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E35736D-ED0B-491A-7D45-DA65960E4F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6464" y="3311264"/>
                  <a:ext cx="117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6AB368-8868-D0A9-C0D8-10AAF45343B6}"/>
                    </a:ext>
                  </a:extLst>
                </p14:cNvPr>
                <p14:cNvContentPartPr/>
                <p14:nvPr/>
              </p14:nvContentPartPr>
              <p14:xfrm>
                <a:off x="3882584" y="3174824"/>
                <a:ext cx="50040" cy="326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6AB368-8868-D0A9-C0D8-10AAF45343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64944" y="3157184"/>
                  <a:ext cx="856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F547D3-C645-A7FC-097C-C68330A8DACA}"/>
                    </a:ext>
                  </a:extLst>
                </p14:cNvPr>
                <p14:cNvContentPartPr/>
                <p14:nvPr/>
              </p14:nvContentPartPr>
              <p14:xfrm>
                <a:off x="3859544" y="3338624"/>
                <a:ext cx="240480" cy="394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F547D3-C645-A7FC-097C-C68330A8DA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41904" y="3320624"/>
                  <a:ext cx="276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B48B19-4F2E-1DE4-8D85-1CAC26A4FAD9}"/>
                    </a:ext>
                  </a:extLst>
                </p14:cNvPr>
                <p14:cNvContentPartPr/>
                <p14:nvPr/>
              </p14:nvContentPartPr>
              <p14:xfrm>
                <a:off x="4185344" y="3343664"/>
                <a:ext cx="182880" cy="154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B48B19-4F2E-1DE4-8D85-1CAC26A4FA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67704" y="3325664"/>
                  <a:ext cx="218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E95EF5B-7D65-4D99-E65E-169F5E6BF40C}"/>
                    </a:ext>
                  </a:extLst>
                </p14:cNvPr>
                <p14:cNvContentPartPr/>
                <p14:nvPr/>
              </p14:nvContentPartPr>
              <p14:xfrm>
                <a:off x="4404944" y="3326384"/>
                <a:ext cx="105840" cy="13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E95EF5B-7D65-4D99-E65E-169F5E6BF4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86944" y="3308384"/>
                  <a:ext cx="141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916159-9B91-17B0-43EA-D88D7490422D}"/>
                    </a:ext>
                  </a:extLst>
                </p14:cNvPr>
                <p14:cNvContentPartPr/>
                <p14:nvPr/>
              </p14:nvContentPartPr>
              <p14:xfrm>
                <a:off x="4537424" y="3296864"/>
                <a:ext cx="365760" cy="160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916159-9B91-17B0-43EA-D88D749042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9424" y="3278864"/>
                  <a:ext cx="401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0269A6-ED5D-6763-B8B5-44D12303EBC7}"/>
                    </a:ext>
                  </a:extLst>
                </p14:cNvPr>
                <p14:cNvContentPartPr/>
                <p14:nvPr/>
              </p14:nvContentPartPr>
              <p14:xfrm>
                <a:off x="4928744" y="3315224"/>
                <a:ext cx="65160" cy="135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0269A6-ED5D-6763-B8B5-44D12303EB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10744" y="3297224"/>
                  <a:ext cx="100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609E12-BA0E-3DB4-5206-6FCB964B3EBD}"/>
                    </a:ext>
                  </a:extLst>
                </p14:cNvPr>
                <p14:cNvContentPartPr/>
                <p14:nvPr/>
              </p14:nvContentPartPr>
              <p14:xfrm>
                <a:off x="5013344" y="3290384"/>
                <a:ext cx="178200" cy="189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609E12-BA0E-3DB4-5206-6FCB964B3E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95704" y="3272744"/>
                  <a:ext cx="213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778256-EDCC-4BC7-4A46-59BE878144B6}"/>
                    </a:ext>
                  </a:extLst>
                </p14:cNvPr>
                <p14:cNvContentPartPr/>
                <p14:nvPr/>
              </p14:nvContentPartPr>
              <p14:xfrm>
                <a:off x="5103344" y="3146744"/>
                <a:ext cx="211320" cy="284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778256-EDCC-4BC7-4A46-59BE878144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85344" y="3129104"/>
                  <a:ext cx="246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1687EE-5134-F632-2CB3-CE78D749971E}"/>
                    </a:ext>
                  </a:extLst>
                </p14:cNvPr>
                <p14:cNvContentPartPr/>
                <p14:nvPr/>
              </p14:nvContentPartPr>
              <p14:xfrm>
                <a:off x="3257264" y="3537344"/>
                <a:ext cx="183960" cy="21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1687EE-5134-F632-2CB3-CE78D74997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39624" y="3519344"/>
                  <a:ext cx="219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62C645D-73D9-020E-841E-246C067C23C0}"/>
              </a:ext>
            </a:extLst>
          </p:cNvPr>
          <p:cNvGrpSpPr/>
          <p:nvPr/>
        </p:nvGrpSpPr>
        <p:grpSpPr>
          <a:xfrm>
            <a:off x="4304" y="3820304"/>
            <a:ext cx="6951240" cy="1808280"/>
            <a:chOff x="4304" y="3820304"/>
            <a:chExt cx="6951240" cy="180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7E5A68-1AB3-0671-FCF2-0F0AC6FEC3DA}"/>
                    </a:ext>
                  </a:extLst>
                </p14:cNvPr>
                <p14:cNvContentPartPr/>
                <p14:nvPr/>
              </p14:nvContentPartPr>
              <p14:xfrm>
                <a:off x="3256184" y="4015064"/>
                <a:ext cx="213840" cy="23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7E5A68-1AB3-0671-FCF2-0F0AC6FEC3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38544" y="3997424"/>
                  <a:ext cx="249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C1E54C-AFD5-8C9F-95DA-C5058C002863}"/>
                    </a:ext>
                  </a:extLst>
                </p14:cNvPr>
                <p14:cNvContentPartPr/>
                <p14:nvPr/>
              </p14:nvContentPartPr>
              <p14:xfrm>
                <a:off x="3707624" y="3820304"/>
                <a:ext cx="793800" cy="416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C1E54C-AFD5-8C9F-95DA-C5058C00286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89624" y="3802304"/>
                  <a:ext cx="8294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746D29-4E4F-5701-CA8D-644DA59E0E47}"/>
                    </a:ext>
                  </a:extLst>
                </p14:cNvPr>
                <p14:cNvContentPartPr/>
                <p14:nvPr/>
              </p14:nvContentPartPr>
              <p14:xfrm>
                <a:off x="4618784" y="4079144"/>
                <a:ext cx="162360" cy="142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746D29-4E4F-5701-CA8D-644DA59E0E4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00784" y="4061144"/>
                  <a:ext cx="19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B665E8-80D4-59E0-2DCE-978C7BB957D9}"/>
                    </a:ext>
                  </a:extLst>
                </p14:cNvPr>
                <p14:cNvContentPartPr/>
                <p14:nvPr/>
              </p14:nvContentPartPr>
              <p14:xfrm>
                <a:off x="4640744" y="3994904"/>
                <a:ext cx="29880" cy="7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B665E8-80D4-59E0-2DCE-978C7BB957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22744" y="3977264"/>
                  <a:ext cx="65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BB655C-5955-7E4F-712B-2AB726B96DF2}"/>
                    </a:ext>
                  </a:extLst>
                </p14:cNvPr>
                <p14:cNvContentPartPr/>
                <p14:nvPr/>
              </p14:nvContentPartPr>
              <p14:xfrm>
                <a:off x="5233304" y="3839744"/>
                <a:ext cx="68760" cy="49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BB655C-5955-7E4F-712B-2AB726B96D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15664" y="3821744"/>
                  <a:ext cx="1044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0400BD-1413-9AD1-4177-97EDBBF44C2D}"/>
                    </a:ext>
                  </a:extLst>
                </p14:cNvPr>
                <p14:cNvContentPartPr/>
                <p14:nvPr/>
              </p14:nvContentPartPr>
              <p14:xfrm>
                <a:off x="5229704" y="3939104"/>
                <a:ext cx="462600" cy="201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0400BD-1413-9AD1-4177-97EDBBF44C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11704" y="3921104"/>
                  <a:ext cx="498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D1B119C-B285-2E0F-C894-4997697762EB}"/>
                    </a:ext>
                  </a:extLst>
                </p14:cNvPr>
                <p14:cNvContentPartPr/>
                <p14:nvPr/>
              </p14:nvContentPartPr>
              <p14:xfrm>
                <a:off x="5500784" y="4189664"/>
                <a:ext cx="270000" cy="46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D1B119C-B285-2E0F-C894-4997697762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83144" y="4172024"/>
                  <a:ext cx="305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AE3E91F-1B95-4EF8-9234-F3138A4462AE}"/>
                    </a:ext>
                  </a:extLst>
                </p14:cNvPr>
                <p14:cNvContentPartPr/>
                <p14:nvPr/>
              </p14:nvContentPartPr>
              <p14:xfrm>
                <a:off x="6052664" y="4075904"/>
                <a:ext cx="43560" cy="19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AE3E91F-1B95-4EF8-9234-F3138A4462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35024" y="4058264"/>
                  <a:ext cx="79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CBAF1C-D668-1D1B-A3BA-54FAA8214280}"/>
                    </a:ext>
                  </a:extLst>
                </p14:cNvPr>
                <p14:cNvContentPartPr/>
                <p14:nvPr/>
              </p14:nvContentPartPr>
              <p14:xfrm>
                <a:off x="915104" y="4197584"/>
                <a:ext cx="271080" cy="232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CBAF1C-D668-1D1B-A3BA-54FAA82142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464" y="4179944"/>
                  <a:ext cx="306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E4AC40A-F053-7C42-486D-15A7B0281DD6}"/>
                    </a:ext>
                  </a:extLst>
                </p14:cNvPr>
                <p14:cNvContentPartPr/>
                <p14:nvPr/>
              </p14:nvContentPartPr>
              <p14:xfrm>
                <a:off x="1173944" y="4225304"/>
                <a:ext cx="226800" cy="231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E4AC40A-F053-7C42-486D-15A7B0281D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6304" y="4207304"/>
                  <a:ext cx="262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41A1DF1-4711-D73D-B14A-6FC6824CB489}"/>
                    </a:ext>
                  </a:extLst>
                </p14:cNvPr>
                <p14:cNvContentPartPr/>
                <p14:nvPr/>
              </p14:nvContentPartPr>
              <p14:xfrm>
                <a:off x="1220744" y="4189304"/>
                <a:ext cx="114840" cy="307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41A1DF1-4711-D73D-B14A-6FC6824CB4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03104" y="4171664"/>
                  <a:ext cx="150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6EBC64-24C9-74CB-5662-4FE143E4A8D5}"/>
                    </a:ext>
                  </a:extLst>
                </p14:cNvPr>
                <p14:cNvContentPartPr/>
                <p14:nvPr/>
              </p14:nvContentPartPr>
              <p14:xfrm>
                <a:off x="1407944" y="3993824"/>
                <a:ext cx="269640" cy="203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6EBC64-24C9-74CB-5662-4FE143E4A8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89944" y="3975824"/>
                  <a:ext cx="305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434392-63A7-65BF-4EF8-557A5FC13162}"/>
                    </a:ext>
                  </a:extLst>
                </p14:cNvPr>
                <p14:cNvContentPartPr/>
                <p14:nvPr/>
              </p14:nvContentPartPr>
              <p14:xfrm>
                <a:off x="1604144" y="4154024"/>
                <a:ext cx="261360" cy="398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434392-63A7-65BF-4EF8-557A5FC131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86504" y="4136024"/>
                  <a:ext cx="297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B0AFA5-3F18-CE03-C7C2-0654A98A8527}"/>
                    </a:ext>
                  </a:extLst>
                </p14:cNvPr>
                <p14:cNvContentPartPr/>
                <p14:nvPr/>
              </p14:nvContentPartPr>
              <p14:xfrm>
                <a:off x="1938944" y="4122704"/>
                <a:ext cx="235440" cy="364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B0AFA5-3F18-CE03-C7C2-0654A98A85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21304" y="4105064"/>
                  <a:ext cx="271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1DA97E-5B8C-9BAF-3D88-C78E6DCD67F2}"/>
                    </a:ext>
                  </a:extLst>
                </p14:cNvPr>
                <p14:cNvContentPartPr/>
                <p14:nvPr/>
              </p14:nvContentPartPr>
              <p14:xfrm>
                <a:off x="2229104" y="4258424"/>
                <a:ext cx="215640" cy="262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1DA97E-5B8C-9BAF-3D88-C78E6DCD67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11104" y="4240424"/>
                  <a:ext cx="251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CB809A-14CD-ACD1-9E65-A7F24F4C339A}"/>
                    </a:ext>
                  </a:extLst>
                </p14:cNvPr>
                <p14:cNvContentPartPr/>
                <p14:nvPr/>
              </p14:nvContentPartPr>
              <p14:xfrm>
                <a:off x="2264384" y="4225664"/>
                <a:ext cx="120960" cy="423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CB809A-14CD-ACD1-9E65-A7F24F4C33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46384" y="4207664"/>
                  <a:ext cx="156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2B4E43B-0403-075A-E7C0-23F6396AAF18}"/>
                    </a:ext>
                  </a:extLst>
                </p14:cNvPr>
                <p14:cNvContentPartPr/>
                <p14:nvPr/>
              </p14:nvContentPartPr>
              <p14:xfrm>
                <a:off x="2683424" y="4329704"/>
                <a:ext cx="358920" cy="235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2B4E43B-0403-075A-E7C0-23F6396AAF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65784" y="4311704"/>
                  <a:ext cx="394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00DF0C-73DA-C04A-509D-C69DD75E6072}"/>
                    </a:ext>
                  </a:extLst>
                </p14:cNvPr>
                <p14:cNvContentPartPr/>
                <p14:nvPr/>
              </p14:nvContentPartPr>
              <p14:xfrm>
                <a:off x="2506304" y="4260584"/>
                <a:ext cx="21240" cy="335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00DF0C-73DA-C04A-509D-C69DD75E60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88664" y="4242584"/>
                  <a:ext cx="568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4BB88D2-BD55-7981-EBCF-697BE574DA3C}"/>
                    </a:ext>
                  </a:extLst>
                </p14:cNvPr>
                <p14:cNvContentPartPr/>
                <p14:nvPr/>
              </p14:nvContentPartPr>
              <p14:xfrm>
                <a:off x="2468864" y="4347344"/>
                <a:ext cx="142920" cy="12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4BB88D2-BD55-7981-EBCF-697BE574DA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51224" y="4329344"/>
                  <a:ext cx="178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966853-418D-A018-73D3-3503755E668F}"/>
                    </a:ext>
                  </a:extLst>
                </p14:cNvPr>
                <p14:cNvContentPartPr/>
                <p14:nvPr/>
              </p14:nvContentPartPr>
              <p14:xfrm>
                <a:off x="578864" y="4202264"/>
                <a:ext cx="190440" cy="10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966853-418D-A018-73D3-3503755E66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1224" y="4184624"/>
                  <a:ext cx="22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1BDFF51-BD5B-01A8-4529-FDBE3FA699D8}"/>
                    </a:ext>
                  </a:extLst>
                </p14:cNvPr>
                <p14:cNvContentPartPr/>
                <p14:nvPr/>
              </p14:nvContentPartPr>
              <p14:xfrm>
                <a:off x="549344" y="4324304"/>
                <a:ext cx="225720" cy="67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1BDFF51-BD5B-01A8-4529-FDBE3FA699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1344" y="4306664"/>
                  <a:ext cx="261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0B5E0E5-A4CC-87AA-F6C6-CD338CC43AEE}"/>
                    </a:ext>
                  </a:extLst>
                </p14:cNvPr>
                <p14:cNvContentPartPr/>
                <p14:nvPr/>
              </p14:nvContentPartPr>
              <p14:xfrm>
                <a:off x="109064" y="3985544"/>
                <a:ext cx="97200" cy="572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0B5E0E5-A4CC-87AA-F6C6-CD338CC43AE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424" y="3967544"/>
                  <a:ext cx="13284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DF5E4B-DCE3-1CE4-F1EA-F306D04B644D}"/>
                    </a:ext>
                  </a:extLst>
                </p14:cNvPr>
                <p14:cNvContentPartPr/>
                <p14:nvPr/>
              </p14:nvContentPartPr>
              <p14:xfrm>
                <a:off x="4304" y="4306664"/>
                <a:ext cx="225000" cy="105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DF5E4B-DCE3-1CE4-F1EA-F306D04B64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-13696" y="4289024"/>
                  <a:ext cx="260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3ADB3D-489D-8B6F-EA0E-F274500F3792}"/>
                    </a:ext>
                  </a:extLst>
                </p14:cNvPr>
                <p14:cNvContentPartPr/>
                <p14:nvPr/>
              </p14:nvContentPartPr>
              <p14:xfrm>
                <a:off x="206264" y="4159064"/>
                <a:ext cx="269640" cy="240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3ADB3D-489D-8B6F-EA0E-F274500F37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8624" y="4141064"/>
                  <a:ext cx="305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2725FF-82F5-EDD8-EB5F-E6526203E7E1}"/>
                    </a:ext>
                  </a:extLst>
                </p14:cNvPr>
                <p14:cNvContentPartPr/>
                <p14:nvPr/>
              </p14:nvContentPartPr>
              <p14:xfrm>
                <a:off x="390584" y="4196504"/>
                <a:ext cx="20520" cy="209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2725FF-82F5-EDD8-EB5F-E6526203E7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2584" y="4178864"/>
                  <a:ext cx="56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0B1049-32FF-9697-47E7-0032E2DF6BEF}"/>
                    </a:ext>
                  </a:extLst>
                </p14:cNvPr>
                <p14:cNvContentPartPr/>
                <p14:nvPr/>
              </p14:nvContentPartPr>
              <p14:xfrm>
                <a:off x="430184" y="4109384"/>
                <a:ext cx="148320" cy="295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0B1049-32FF-9697-47E7-0032E2DF6BE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2544" y="4091744"/>
                  <a:ext cx="183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9D7942-C975-BA71-6DB1-C3E82760F7B3}"/>
                    </a:ext>
                  </a:extLst>
                </p14:cNvPr>
                <p14:cNvContentPartPr/>
                <p14:nvPr/>
              </p14:nvContentPartPr>
              <p14:xfrm>
                <a:off x="1115264" y="4525544"/>
                <a:ext cx="628200" cy="449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9D7942-C975-BA71-6DB1-C3E82760F7B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7264" y="4507544"/>
                  <a:ext cx="6638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85F7DF-135F-DAE7-B0C3-033D75EA377F}"/>
                    </a:ext>
                  </a:extLst>
                </p14:cNvPr>
                <p14:cNvContentPartPr/>
                <p14:nvPr/>
              </p14:nvContentPartPr>
              <p14:xfrm>
                <a:off x="1672904" y="4871864"/>
                <a:ext cx="219240" cy="21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85F7DF-135F-DAE7-B0C3-033D75EA37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54904" y="4854224"/>
                  <a:ext cx="25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686FA0B-155B-BEDD-CD1C-29A9B37FA2BB}"/>
                    </a:ext>
                  </a:extLst>
                </p14:cNvPr>
                <p14:cNvContentPartPr/>
                <p14:nvPr/>
              </p14:nvContentPartPr>
              <p14:xfrm>
                <a:off x="1706024" y="4892744"/>
                <a:ext cx="23400" cy="200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686FA0B-155B-BEDD-CD1C-29A9B37FA2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88384" y="4875104"/>
                  <a:ext cx="59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D6EC211-4C53-6967-9A3A-B9FBFC72803C}"/>
                    </a:ext>
                  </a:extLst>
                </p14:cNvPr>
                <p14:cNvContentPartPr/>
                <p14:nvPr/>
              </p14:nvContentPartPr>
              <p14:xfrm>
                <a:off x="2145944" y="4727504"/>
                <a:ext cx="47880" cy="438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D6EC211-4C53-6967-9A3A-B9FBFC7280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27944" y="4709864"/>
                  <a:ext cx="835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72B09E-86AC-9A50-CFC1-E9A41C4B3E4E}"/>
                    </a:ext>
                  </a:extLst>
                </p14:cNvPr>
                <p14:cNvContentPartPr/>
                <p14:nvPr/>
              </p14:nvContentPartPr>
              <p14:xfrm>
                <a:off x="2139104" y="4690424"/>
                <a:ext cx="169560" cy="240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72B09E-86AC-9A50-CFC1-E9A41C4B3E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21104" y="4672424"/>
                  <a:ext cx="205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F70F3D-E1AF-5D17-C95C-E13642C2873C}"/>
                    </a:ext>
                  </a:extLst>
                </p14:cNvPr>
                <p14:cNvContentPartPr/>
                <p14:nvPr/>
              </p14:nvContentPartPr>
              <p14:xfrm>
                <a:off x="2285624" y="4847384"/>
                <a:ext cx="147600" cy="142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F70F3D-E1AF-5D17-C95C-E13642C2873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67624" y="4829384"/>
                  <a:ext cx="183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01116BF-96F8-B334-7A58-259DA9962887}"/>
                    </a:ext>
                  </a:extLst>
                </p14:cNvPr>
                <p14:cNvContentPartPr/>
                <p14:nvPr/>
              </p14:nvContentPartPr>
              <p14:xfrm>
                <a:off x="2437904" y="4694024"/>
                <a:ext cx="292320" cy="496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1116BF-96F8-B334-7A58-259DA99628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19904" y="4676384"/>
                  <a:ext cx="327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9771E37-3C94-B639-690A-508CBE10AE4E}"/>
                    </a:ext>
                  </a:extLst>
                </p14:cNvPr>
                <p14:cNvContentPartPr/>
                <p14:nvPr/>
              </p14:nvContentPartPr>
              <p14:xfrm>
                <a:off x="2777744" y="4839464"/>
                <a:ext cx="164160" cy="13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9771E37-3C94-B639-690A-508CBE10AE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59744" y="4821824"/>
                  <a:ext cx="199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8D0DB6-FD6D-4D28-2F5D-A6A3EB2E45EC}"/>
                    </a:ext>
                  </a:extLst>
                </p14:cNvPr>
                <p14:cNvContentPartPr/>
                <p14:nvPr/>
              </p14:nvContentPartPr>
              <p14:xfrm>
                <a:off x="2990144" y="4808864"/>
                <a:ext cx="92160" cy="144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8D0DB6-FD6D-4D28-2F5D-A6A3EB2E45E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72504" y="4790864"/>
                  <a:ext cx="127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EDECFB-5C3F-5EC6-273F-0E61C3DFF55F}"/>
                    </a:ext>
                  </a:extLst>
                </p14:cNvPr>
                <p14:cNvContentPartPr/>
                <p14:nvPr/>
              </p14:nvContentPartPr>
              <p14:xfrm>
                <a:off x="3009944" y="4795184"/>
                <a:ext cx="523080" cy="146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EDECFB-5C3F-5EC6-273F-0E61C3DFF55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92304" y="4777544"/>
                  <a:ext cx="558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326B26-37C3-1A98-2369-D39F3615E69A}"/>
                    </a:ext>
                  </a:extLst>
                </p14:cNvPr>
                <p14:cNvContentPartPr/>
                <p14:nvPr/>
              </p14:nvContentPartPr>
              <p14:xfrm>
                <a:off x="3515024" y="4803824"/>
                <a:ext cx="202680" cy="154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326B26-37C3-1A98-2369-D39F3615E69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97384" y="4785824"/>
                  <a:ext cx="23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8E5B422-2F03-D76C-AE09-5FA942BCBA63}"/>
                    </a:ext>
                  </a:extLst>
                </p14:cNvPr>
                <p14:cNvContentPartPr/>
                <p14:nvPr/>
              </p14:nvContentPartPr>
              <p14:xfrm>
                <a:off x="3777104" y="4691864"/>
                <a:ext cx="19440" cy="322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8E5B422-2F03-D76C-AE09-5FA942BCBA6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59104" y="4673864"/>
                  <a:ext cx="55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6CF29E-2E87-D1B8-9E50-350DCB19D5CC}"/>
                    </a:ext>
                  </a:extLst>
                </p14:cNvPr>
                <p14:cNvContentPartPr/>
                <p14:nvPr/>
              </p14:nvContentPartPr>
              <p14:xfrm>
                <a:off x="3629504" y="4678904"/>
                <a:ext cx="14400" cy="22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6CF29E-2E87-D1B8-9E50-350DCB19D5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11504" y="4660904"/>
                  <a:ext cx="5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E4756F-6345-044A-593E-F8686AB148C1}"/>
                    </a:ext>
                  </a:extLst>
                </p14:cNvPr>
                <p14:cNvContentPartPr/>
                <p14:nvPr/>
              </p14:nvContentPartPr>
              <p14:xfrm>
                <a:off x="4133504" y="4650824"/>
                <a:ext cx="225000" cy="397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E4756F-6345-044A-593E-F8686AB148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15864" y="4633184"/>
                  <a:ext cx="260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4D45E42-B5D0-25C7-EB6B-076A774F7FEA}"/>
                    </a:ext>
                  </a:extLst>
                </p14:cNvPr>
                <p14:cNvContentPartPr/>
                <p14:nvPr/>
              </p14:nvContentPartPr>
              <p14:xfrm>
                <a:off x="4073384" y="4747304"/>
                <a:ext cx="408240" cy="144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4D45E42-B5D0-25C7-EB6B-076A774F7F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55384" y="4729304"/>
                  <a:ext cx="443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FD33FD-6B75-2DC1-AB6F-02825B3038CE}"/>
                    </a:ext>
                  </a:extLst>
                </p14:cNvPr>
                <p14:cNvContentPartPr/>
                <p14:nvPr/>
              </p14:nvContentPartPr>
              <p14:xfrm>
                <a:off x="4298384" y="4864304"/>
                <a:ext cx="308160" cy="72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FD33FD-6B75-2DC1-AB6F-02825B3038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80384" y="4846664"/>
                  <a:ext cx="343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2B4253-63D5-A9D5-8337-590DEAEC76F9}"/>
                    </a:ext>
                  </a:extLst>
                </p14:cNvPr>
                <p14:cNvContentPartPr/>
                <p14:nvPr/>
              </p14:nvContentPartPr>
              <p14:xfrm>
                <a:off x="4830104" y="4683944"/>
                <a:ext cx="258120" cy="441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2B4253-63D5-A9D5-8337-590DEAEC76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12104" y="4666304"/>
                  <a:ext cx="293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EDF945-6B19-0AC2-3230-B32AD4D70B3B}"/>
                    </a:ext>
                  </a:extLst>
                </p14:cNvPr>
                <p14:cNvContentPartPr/>
                <p14:nvPr/>
              </p14:nvContentPartPr>
              <p14:xfrm>
                <a:off x="4932344" y="4887344"/>
                <a:ext cx="204120" cy="44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EDF945-6B19-0AC2-3230-B32AD4D70B3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14344" y="4869344"/>
                  <a:ext cx="239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387A488-D878-AAA5-3571-A416EC3B58FC}"/>
                    </a:ext>
                  </a:extLst>
                </p14:cNvPr>
                <p14:cNvContentPartPr/>
                <p14:nvPr/>
              </p14:nvContentPartPr>
              <p14:xfrm>
                <a:off x="5353904" y="4646144"/>
                <a:ext cx="439560" cy="434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387A488-D878-AAA5-3571-A416EC3B58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35904" y="4628144"/>
                  <a:ext cx="4752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4B3B61-0961-AAA9-C84A-74D0F78A6F6C}"/>
                    </a:ext>
                  </a:extLst>
                </p14:cNvPr>
                <p14:cNvContentPartPr/>
                <p14:nvPr/>
              </p14:nvContentPartPr>
              <p14:xfrm>
                <a:off x="5779784" y="4644344"/>
                <a:ext cx="527400" cy="192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4B3B61-0961-AAA9-C84A-74D0F78A6F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62144" y="4626344"/>
                  <a:ext cx="563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6287507-2F3F-F1C5-E0D2-631AF75BD45E}"/>
                    </a:ext>
                  </a:extLst>
                </p14:cNvPr>
                <p14:cNvContentPartPr/>
                <p14:nvPr/>
              </p14:nvContentPartPr>
              <p14:xfrm>
                <a:off x="6540824" y="4591064"/>
                <a:ext cx="414720" cy="223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6287507-2F3F-F1C5-E0D2-631AF75BD4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22824" y="4573424"/>
                  <a:ext cx="450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79799F-5172-A70F-B848-EB20B1C34BC4}"/>
                    </a:ext>
                  </a:extLst>
                </p14:cNvPr>
                <p14:cNvContentPartPr/>
                <p14:nvPr/>
              </p14:nvContentPartPr>
              <p14:xfrm>
                <a:off x="1932104" y="5001104"/>
                <a:ext cx="115560" cy="16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79799F-5172-A70F-B848-EB20B1C34B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14464" y="4983104"/>
                  <a:ext cx="151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D7B7135-F64C-C68F-6F5D-38F5F7239D45}"/>
                    </a:ext>
                  </a:extLst>
                </p14:cNvPr>
                <p14:cNvContentPartPr/>
                <p14:nvPr/>
              </p14:nvContentPartPr>
              <p14:xfrm>
                <a:off x="1978544" y="5438504"/>
                <a:ext cx="39960" cy="4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D7B7135-F64C-C68F-6F5D-38F5F7239D4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60544" y="5420864"/>
                  <a:ext cx="75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032D26-7421-C6B9-41BD-E2F838E4F77C}"/>
                    </a:ext>
                  </a:extLst>
                </p14:cNvPr>
                <p14:cNvContentPartPr/>
                <p14:nvPr/>
              </p14:nvContentPartPr>
              <p14:xfrm>
                <a:off x="2229104" y="5178584"/>
                <a:ext cx="228960" cy="304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032D26-7421-C6B9-41BD-E2F838E4F77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11464" y="5160944"/>
                  <a:ext cx="264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B62D4A-CE0A-DCFA-D96F-DAD6818D6598}"/>
                    </a:ext>
                  </a:extLst>
                </p14:cNvPr>
                <p14:cNvContentPartPr/>
                <p14:nvPr/>
              </p14:nvContentPartPr>
              <p14:xfrm>
                <a:off x="2256104" y="5268224"/>
                <a:ext cx="244440" cy="360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B62D4A-CE0A-DCFA-D96F-DAD6818D65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38104" y="5250584"/>
                  <a:ext cx="280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12A3360-80CB-DF9C-2C55-DE4AC411C83F}"/>
                    </a:ext>
                  </a:extLst>
                </p14:cNvPr>
                <p14:cNvContentPartPr/>
                <p14:nvPr/>
              </p14:nvContentPartPr>
              <p14:xfrm>
                <a:off x="2486504" y="5399984"/>
                <a:ext cx="345600" cy="196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12A3360-80CB-DF9C-2C55-DE4AC411C83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68864" y="5382344"/>
                  <a:ext cx="381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5003C5-2494-462E-7752-C78CBE049575}"/>
                    </a:ext>
                  </a:extLst>
                </p14:cNvPr>
                <p14:cNvContentPartPr/>
                <p14:nvPr/>
              </p14:nvContentPartPr>
              <p14:xfrm>
                <a:off x="2827784" y="5247704"/>
                <a:ext cx="250560" cy="316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5003C5-2494-462E-7752-C78CBE0495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10144" y="5230064"/>
                  <a:ext cx="286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935B122-E57B-5108-03A8-786361CD2E8E}"/>
                    </a:ext>
                  </a:extLst>
                </p14:cNvPr>
                <p14:cNvContentPartPr/>
                <p14:nvPr/>
              </p14:nvContentPartPr>
              <p14:xfrm>
                <a:off x="3066824" y="5407544"/>
                <a:ext cx="342360" cy="142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935B122-E57B-5108-03A8-786361CD2E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48824" y="5389544"/>
                  <a:ext cx="37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97A8ABD-7AA1-A0D3-D035-0411D9DB99FC}"/>
                    </a:ext>
                  </a:extLst>
                </p14:cNvPr>
                <p14:cNvContentPartPr/>
                <p14:nvPr/>
              </p14:nvContentPartPr>
              <p14:xfrm>
                <a:off x="3471464" y="5282264"/>
                <a:ext cx="48600" cy="256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97A8ABD-7AA1-A0D3-D035-0411D9DB99F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453824" y="5264264"/>
                  <a:ext cx="84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12B758-0EF6-721B-362D-DF5C870A4846}"/>
                    </a:ext>
                  </a:extLst>
                </p14:cNvPr>
                <p14:cNvContentPartPr/>
                <p14:nvPr/>
              </p14:nvContentPartPr>
              <p14:xfrm>
                <a:off x="3457064" y="5345984"/>
                <a:ext cx="213840" cy="19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12B758-0EF6-721B-362D-DF5C870A484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39064" y="5327984"/>
                  <a:ext cx="249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9A18BE-D72A-C68E-798B-36C69DCFEF39}"/>
                    </a:ext>
                  </a:extLst>
                </p14:cNvPr>
                <p14:cNvContentPartPr/>
                <p14:nvPr/>
              </p14:nvContentPartPr>
              <p14:xfrm>
                <a:off x="3764864" y="5244104"/>
                <a:ext cx="143640" cy="263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9A18BE-D72A-C68E-798B-36C69DCFEF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46864" y="5226464"/>
                  <a:ext cx="179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D13F7B-D4AF-6C8B-FEE0-7E27027C3F9F}"/>
                    </a:ext>
                  </a:extLst>
                </p14:cNvPr>
                <p14:cNvContentPartPr/>
                <p14:nvPr/>
              </p14:nvContentPartPr>
              <p14:xfrm>
                <a:off x="4395584" y="5181824"/>
                <a:ext cx="191160" cy="426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D13F7B-D4AF-6C8B-FEE0-7E27027C3F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77584" y="5164184"/>
                  <a:ext cx="2268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EB8AB84-BC71-6821-E884-1EBE47C5F876}"/>
                    </a:ext>
                  </a:extLst>
                </p14:cNvPr>
                <p14:cNvContentPartPr/>
                <p14:nvPr/>
              </p14:nvContentPartPr>
              <p14:xfrm>
                <a:off x="4399184" y="5343104"/>
                <a:ext cx="380880" cy="114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EB8AB84-BC71-6821-E884-1EBE47C5F87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81184" y="5325464"/>
                  <a:ext cx="416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CC7AA8F-F12A-3515-914D-BC22C64FE940}"/>
                    </a:ext>
                  </a:extLst>
                </p14:cNvPr>
                <p14:cNvContentPartPr/>
                <p14:nvPr/>
              </p14:nvContentPartPr>
              <p14:xfrm>
                <a:off x="4581344" y="5486024"/>
                <a:ext cx="270720" cy="42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CC7AA8F-F12A-3515-914D-BC22C64FE9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63704" y="5468024"/>
                  <a:ext cx="306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0215E02-FE7C-FB2D-105F-8CBF9D68EB08}"/>
                    </a:ext>
                  </a:extLst>
                </p14:cNvPr>
                <p14:cNvContentPartPr/>
                <p14:nvPr/>
              </p14:nvContentPartPr>
              <p14:xfrm>
                <a:off x="5089664" y="5441744"/>
                <a:ext cx="360" cy="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0215E02-FE7C-FB2D-105F-8CBF9D68EB0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72024" y="5423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805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EF14BAC-1638-D195-915D-81094032D002}"/>
              </a:ext>
            </a:extLst>
          </p:cNvPr>
          <p:cNvGrpSpPr/>
          <p:nvPr/>
        </p:nvGrpSpPr>
        <p:grpSpPr>
          <a:xfrm>
            <a:off x="1760024" y="834464"/>
            <a:ext cx="2035440" cy="1020240"/>
            <a:chOff x="1760024" y="834464"/>
            <a:chExt cx="2035440" cy="10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0759D5-18AE-61B3-2B39-A8C16E4AD544}"/>
                    </a:ext>
                  </a:extLst>
                </p14:cNvPr>
                <p14:cNvContentPartPr/>
                <p14:nvPr/>
              </p14:nvContentPartPr>
              <p14:xfrm>
                <a:off x="1760024" y="834464"/>
                <a:ext cx="354960" cy="946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0759D5-18AE-61B3-2B39-A8C16E4AD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42384" y="816464"/>
                  <a:ext cx="39060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2943D1-992B-3114-ADBC-B17DA7A4F793}"/>
                    </a:ext>
                  </a:extLst>
                </p14:cNvPr>
                <p14:cNvContentPartPr/>
                <p14:nvPr/>
              </p14:nvContentPartPr>
              <p14:xfrm>
                <a:off x="2006624" y="1289504"/>
                <a:ext cx="254160" cy="31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2943D1-992B-3114-ADBC-B17DA7A4F7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8624" y="1271864"/>
                  <a:ext cx="289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88EE3D-F135-6863-C074-3D736BA1158F}"/>
                    </a:ext>
                  </a:extLst>
                </p14:cNvPr>
                <p14:cNvContentPartPr/>
                <p14:nvPr/>
              </p14:nvContentPartPr>
              <p14:xfrm>
                <a:off x="2152424" y="1209584"/>
                <a:ext cx="496800" cy="645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88EE3D-F135-6863-C074-3D736BA115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34784" y="1191584"/>
                  <a:ext cx="53244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DCADBB-BA98-8AEB-3432-08424CD60EA7}"/>
                    </a:ext>
                  </a:extLst>
                </p14:cNvPr>
                <p14:cNvContentPartPr/>
                <p14:nvPr/>
              </p14:nvContentPartPr>
              <p14:xfrm>
                <a:off x="2672264" y="1466984"/>
                <a:ext cx="103860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DCADBB-BA98-8AEB-3432-08424CD60E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4264" y="1448984"/>
                  <a:ext cx="1074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B07C64-7C8C-7EEC-1EF3-4C5ECDC799DE}"/>
                    </a:ext>
                  </a:extLst>
                </p14:cNvPr>
                <p14:cNvContentPartPr/>
                <p14:nvPr/>
              </p14:nvContentPartPr>
              <p14:xfrm>
                <a:off x="3768104" y="1319024"/>
                <a:ext cx="27360" cy="40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B07C64-7C8C-7EEC-1EF3-4C5ECDC799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0464" y="1301384"/>
                  <a:ext cx="630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53A21F-5F58-6D7F-BF11-C7BA29497FFA}"/>
              </a:ext>
            </a:extLst>
          </p:cNvPr>
          <p:cNvGrpSpPr/>
          <p:nvPr/>
        </p:nvGrpSpPr>
        <p:grpSpPr>
          <a:xfrm>
            <a:off x="4276064" y="1142264"/>
            <a:ext cx="339120" cy="613800"/>
            <a:chOff x="4276064" y="1142264"/>
            <a:chExt cx="33912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2083A7-F685-650F-1E62-48477F2A35E2}"/>
                    </a:ext>
                  </a:extLst>
                </p14:cNvPr>
                <p14:cNvContentPartPr/>
                <p14:nvPr/>
              </p14:nvContentPartPr>
              <p14:xfrm>
                <a:off x="4357424" y="1142264"/>
                <a:ext cx="79920" cy="613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2083A7-F685-650F-1E62-48477F2A35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9784" y="1124264"/>
                  <a:ext cx="1155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8F478-F8D8-A27D-124D-980F473BF12A}"/>
                    </a:ext>
                  </a:extLst>
                </p14:cNvPr>
                <p14:cNvContentPartPr/>
                <p14:nvPr/>
              </p14:nvContentPartPr>
              <p14:xfrm>
                <a:off x="4276064" y="1389944"/>
                <a:ext cx="334800" cy="16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8F478-F8D8-A27D-124D-980F473BF1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8064" y="1371944"/>
                  <a:ext cx="370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76C763-5334-D6DC-D848-1B34088683CC}"/>
                    </a:ext>
                  </a:extLst>
                </p14:cNvPr>
                <p14:cNvContentPartPr/>
                <p14:nvPr/>
              </p14:nvContentPartPr>
              <p14:xfrm>
                <a:off x="4491704" y="1559864"/>
                <a:ext cx="123480" cy="34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76C763-5334-D6DC-D848-1B34088683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3704" y="1541864"/>
                  <a:ext cx="15912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70BC53-EAF6-EFDC-6E07-FAA6574127A3}"/>
                  </a:ext>
                </a:extLst>
              </p14:cNvPr>
              <p14:cNvContentPartPr/>
              <p14:nvPr/>
            </p14:nvContentPartPr>
            <p14:xfrm>
              <a:off x="5151944" y="1361504"/>
              <a:ext cx="233640" cy="520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70BC53-EAF6-EFDC-6E07-FAA6574127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33944" y="1343504"/>
                <a:ext cx="2692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9CFE32-B2EA-9446-0F84-12E76D5D893B}"/>
                  </a:ext>
                </a:extLst>
              </p14:cNvPr>
              <p14:cNvContentPartPr/>
              <p14:nvPr/>
            </p14:nvContentPartPr>
            <p14:xfrm>
              <a:off x="5226824" y="1610624"/>
              <a:ext cx="204120" cy="14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9CFE32-B2EA-9446-0F84-12E76D5D89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9184" y="1592984"/>
                <a:ext cx="23976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29484-6B89-ECBE-564A-1BD494F0D1C3}"/>
              </a:ext>
            </a:extLst>
          </p:cNvPr>
          <p:cNvGrpSpPr/>
          <p:nvPr/>
        </p:nvGrpSpPr>
        <p:grpSpPr>
          <a:xfrm>
            <a:off x="5779784" y="1378064"/>
            <a:ext cx="1126080" cy="654120"/>
            <a:chOff x="5779784" y="1378064"/>
            <a:chExt cx="112608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E7D4F2-70AB-8F21-8A21-A2C31B52216A}"/>
                    </a:ext>
                  </a:extLst>
                </p14:cNvPr>
                <p14:cNvContentPartPr/>
                <p14:nvPr/>
              </p14:nvContentPartPr>
              <p14:xfrm>
                <a:off x="5779784" y="1378064"/>
                <a:ext cx="660240" cy="654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E7D4F2-70AB-8F21-8A21-A2C31B522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62144" y="1360424"/>
                  <a:ext cx="69588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6ECBB0-D693-23C5-D628-8DDA46528528}"/>
                    </a:ext>
                  </a:extLst>
                </p14:cNvPr>
                <p14:cNvContentPartPr/>
                <p14:nvPr/>
              </p14:nvContentPartPr>
              <p14:xfrm>
                <a:off x="6359384" y="1489304"/>
                <a:ext cx="479160" cy="21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6ECBB0-D693-23C5-D628-8DDA465285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1384" y="1471304"/>
                  <a:ext cx="514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3051E1-7A46-B358-93F4-D0D93D5931DA}"/>
                    </a:ext>
                  </a:extLst>
                </p14:cNvPr>
                <p14:cNvContentPartPr/>
                <p14:nvPr/>
              </p14:nvContentPartPr>
              <p14:xfrm>
                <a:off x="6799304" y="1517024"/>
                <a:ext cx="106560" cy="168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3051E1-7A46-B358-93F4-D0D93D5931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81304" y="1499024"/>
                  <a:ext cx="14220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DE5388-BCB7-164B-51DF-2D213A61B4A2}"/>
                  </a:ext>
                </a:extLst>
              </p14:cNvPr>
              <p14:cNvContentPartPr/>
              <p14:nvPr/>
            </p14:nvContentPartPr>
            <p14:xfrm>
              <a:off x="7309784" y="1334144"/>
              <a:ext cx="36360" cy="475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DE5388-BCB7-164B-51DF-2D213A61B4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92144" y="1316504"/>
                <a:ext cx="72000" cy="51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8F780FF-55AB-014E-4729-1A63C8DB58DC}"/>
              </a:ext>
            </a:extLst>
          </p:cNvPr>
          <p:cNvGrpSpPr/>
          <p:nvPr/>
        </p:nvGrpSpPr>
        <p:grpSpPr>
          <a:xfrm>
            <a:off x="1465904" y="2211104"/>
            <a:ext cx="1724760" cy="645840"/>
            <a:chOff x="1465904" y="2211104"/>
            <a:chExt cx="172476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E4F14B-1758-899C-43B9-D437AB7B05BE}"/>
                    </a:ext>
                  </a:extLst>
                </p14:cNvPr>
                <p14:cNvContentPartPr/>
                <p14:nvPr/>
              </p14:nvContentPartPr>
              <p14:xfrm>
                <a:off x="1568504" y="2211104"/>
                <a:ext cx="243000" cy="64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E4F14B-1758-899C-43B9-D437AB7B05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504" y="2193464"/>
                  <a:ext cx="2786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0245FE-6383-3E6D-E25A-F30B27680BB6}"/>
                    </a:ext>
                  </a:extLst>
                </p14:cNvPr>
                <p14:cNvContentPartPr/>
                <p14:nvPr/>
              </p14:nvContentPartPr>
              <p14:xfrm>
                <a:off x="1465904" y="2586584"/>
                <a:ext cx="374400" cy="3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0245FE-6383-3E6D-E25A-F30B27680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48264" y="2568944"/>
                  <a:ext cx="410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B58876-1916-DFA6-FF46-F0B4AF6C2EDB}"/>
                    </a:ext>
                  </a:extLst>
                </p14:cNvPr>
                <p14:cNvContentPartPr/>
                <p14:nvPr/>
              </p14:nvContentPartPr>
              <p14:xfrm>
                <a:off x="1916984" y="2319104"/>
                <a:ext cx="468000" cy="353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B58876-1916-DFA6-FF46-F0B4AF6C2E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99344" y="2301104"/>
                  <a:ext cx="503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C37575-94CA-9978-E3DD-E56102F74443}"/>
                    </a:ext>
                  </a:extLst>
                </p14:cNvPr>
                <p14:cNvContentPartPr/>
                <p14:nvPr/>
              </p14:nvContentPartPr>
              <p14:xfrm>
                <a:off x="2157824" y="2364824"/>
                <a:ext cx="109080" cy="36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C37575-94CA-9978-E3DD-E56102F744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9824" y="2346824"/>
                  <a:ext cx="1447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3EF065-B7E8-F459-45AD-D154EEA9D3D1}"/>
                    </a:ext>
                  </a:extLst>
                </p14:cNvPr>
                <p14:cNvContentPartPr/>
                <p14:nvPr/>
              </p14:nvContentPartPr>
              <p14:xfrm>
                <a:off x="2248544" y="2318744"/>
                <a:ext cx="914400" cy="390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3EF065-B7E8-F459-45AD-D154EEA9D3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0904" y="2300744"/>
                  <a:ext cx="950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138497-4853-55DF-B251-C19A48F0D621}"/>
                    </a:ext>
                  </a:extLst>
                </p14:cNvPr>
                <p14:cNvContentPartPr/>
                <p14:nvPr/>
              </p14:nvContentPartPr>
              <p14:xfrm>
                <a:off x="2940824" y="2660024"/>
                <a:ext cx="249840" cy="1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138497-4853-55DF-B251-C19A48F0D6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23184" y="2642024"/>
                  <a:ext cx="2854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84B81E-EC8D-1BAD-9C3E-CB6BFD4623F3}"/>
              </a:ext>
            </a:extLst>
          </p:cNvPr>
          <p:cNvGrpSpPr/>
          <p:nvPr/>
        </p:nvGrpSpPr>
        <p:grpSpPr>
          <a:xfrm>
            <a:off x="3732464" y="2132984"/>
            <a:ext cx="2616480" cy="701280"/>
            <a:chOff x="3732464" y="2132984"/>
            <a:chExt cx="261648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837291-9D1F-0716-8CE8-81E71C6F7A29}"/>
                    </a:ext>
                  </a:extLst>
                </p14:cNvPr>
                <p14:cNvContentPartPr/>
                <p14:nvPr/>
              </p14:nvContentPartPr>
              <p14:xfrm>
                <a:off x="3732464" y="2359784"/>
                <a:ext cx="275040" cy="400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837291-9D1F-0716-8CE8-81E71C6F7A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4824" y="2342144"/>
                  <a:ext cx="3106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53F35D-8A45-DD2B-492D-162CA479C16B}"/>
                    </a:ext>
                  </a:extLst>
                </p14:cNvPr>
                <p14:cNvContentPartPr/>
                <p14:nvPr/>
              </p14:nvContentPartPr>
              <p14:xfrm>
                <a:off x="4006784" y="2409464"/>
                <a:ext cx="376200" cy="338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53F35D-8A45-DD2B-492D-162CA479C1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784" y="2391464"/>
                  <a:ext cx="411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8D0404-794C-A6F7-99FD-CDE33224988C}"/>
                    </a:ext>
                  </a:extLst>
                </p14:cNvPr>
                <p14:cNvContentPartPr/>
                <p14:nvPr/>
              </p14:nvContentPartPr>
              <p14:xfrm>
                <a:off x="4050344" y="2458064"/>
                <a:ext cx="218160" cy="376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8D0404-794C-A6F7-99FD-CDE3322498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32704" y="2440424"/>
                  <a:ext cx="2538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192592-7ABC-A374-3124-B6FF2C6DCB83}"/>
                    </a:ext>
                  </a:extLst>
                </p14:cNvPr>
                <p14:cNvContentPartPr/>
                <p14:nvPr/>
              </p14:nvContentPartPr>
              <p14:xfrm>
                <a:off x="4748744" y="2377424"/>
                <a:ext cx="87120" cy="43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192592-7ABC-A374-3124-B6FF2C6DCB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31104" y="2359424"/>
                  <a:ext cx="122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ACBC4C-EF9D-9910-DAC5-A234B7A03037}"/>
                    </a:ext>
                  </a:extLst>
                </p14:cNvPr>
                <p14:cNvContentPartPr/>
                <p14:nvPr/>
              </p14:nvContentPartPr>
              <p14:xfrm>
                <a:off x="4693304" y="2573264"/>
                <a:ext cx="232200" cy="31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ACBC4C-EF9D-9910-DAC5-A234B7A030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75304" y="2555264"/>
                  <a:ext cx="267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CDE721-594C-A2D3-EC45-A7C524EF6C5C}"/>
                    </a:ext>
                  </a:extLst>
                </p14:cNvPr>
                <p14:cNvContentPartPr/>
                <p14:nvPr/>
              </p14:nvContentPartPr>
              <p14:xfrm>
                <a:off x="5155904" y="2303984"/>
                <a:ext cx="294120" cy="49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CDE721-594C-A2D3-EC45-A7C524EF6C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7904" y="2285984"/>
                  <a:ext cx="3297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050F28-5858-60AF-CD90-DAB942B84569}"/>
                    </a:ext>
                  </a:extLst>
                </p14:cNvPr>
                <p14:cNvContentPartPr/>
                <p14:nvPr/>
              </p14:nvContentPartPr>
              <p14:xfrm>
                <a:off x="5805344" y="2132984"/>
                <a:ext cx="543600" cy="599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050F28-5858-60AF-CD90-DAB942B845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7344" y="2114984"/>
                  <a:ext cx="579240" cy="63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4EAB278-0AB1-335A-F222-F9220A1B5D22}"/>
              </a:ext>
            </a:extLst>
          </p:cNvPr>
          <p:cNvGrpSpPr/>
          <p:nvPr/>
        </p:nvGrpSpPr>
        <p:grpSpPr>
          <a:xfrm>
            <a:off x="1393904" y="3008144"/>
            <a:ext cx="3270600" cy="984960"/>
            <a:chOff x="1393904" y="3008144"/>
            <a:chExt cx="3270600" cy="9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0D9D5A-5D1F-7714-40AA-8D170EA155A0}"/>
                    </a:ext>
                  </a:extLst>
                </p14:cNvPr>
                <p14:cNvContentPartPr/>
                <p14:nvPr/>
              </p14:nvContentPartPr>
              <p14:xfrm>
                <a:off x="1393904" y="3008144"/>
                <a:ext cx="249480" cy="77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0D9D5A-5D1F-7714-40AA-8D170EA155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5904" y="2990144"/>
                  <a:ext cx="28512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960283-EC70-D51C-7F53-C3F6B3E61FA7}"/>
                    </a:ext>
                  </a:extLst>
                </p14:cNvPr>
                <p14:cNvContentPartPr/>
                <p14:nvPr/>
              </p14:nvContentPartPr>
              <p14:xfrm>
                <a:off x="1676864" y="3557864"/>
                <a:ext cx="278280" cy="169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960283-EC70-D51C-7F53-C3F6B3E61F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59224" y="3540224"/>
                  <a:ext cx="313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C0BE43-B9DE-41F3-F69F-8585CCFE2A19}"/>
                    </a:ext>
                  </a:extLst>
                </p14:cNvPr>
                <p14:cNvContentPartPr/>
                <p14:nvPr/>
              </p14:nvContentPartPr>
              <p14:xfrm>
                <a:off x="1658144" y="3591704"/>
                <a:ext cx="79920" cy="15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C0BE43-B9DE-41F3-F69F-8585CCFE2A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40144" y="3573704"/>
                  <a:ext cx="11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98775D-16FB-6C74-1F46-8A03809C72B1}"/>
                    </a:ext>
                  </a:extLst>
                </p14:cNvPr>
                <p14:cNvContentPartPr/>
                <p14:nvPr/>
              </p14:nvContentPartPr>
              <p14:xfrm>
                <a:off x="1659944" y="3465344"/>
                <a:ext cx="8640" cy="1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98775D-16FB-6C74-1F46-8A03809C72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41944" y="3447704"/>
                  <a:ext cx="4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5206C4-88D5-840A-CA82-A16712CCEDEF}"/>
                    </a:ext>
                  </a:extLst>
                </p14:cNvPr>
                <p14:cNvContentPartPr/>
                <p14:nvPr/>
              </p14:nvContentPartPr>
              <p14:xfrm>
                <a:off x="1958744" y="3538064"/>
                <a:ext cx="129240" cy="204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5206C4-88D5-840A-CA82-A16712CCED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0744" y="3520424"/>
                  <a:ext cx="164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3A141A-D7C4-C6C9-ED00-CC3A2D756734}"/>
                    </a:ext>
                  </a:extLst>
                </p14:cNvPr>
                <p14:cNvContentPartPr/>
                <p14:nvPr/>
              </p14:nvContentPartPr>
              <p14:xfrm>
                <a:off x="2085464" y="3574784"/>
                <a:ext cx="173520" cy="151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3A141A-D7C4-C6C9-ED00-CC3A2D7567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7464" y="3556784"/>
                  <a:ext cx="209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3F69EF-1FD3-0BF6-3BA5-9DB0484593F2}"/>
                    </a:ext>
                  </a:extLst>
                </p14:cNvPr>
                <p14:cNvContentPartPr/>
                <p14:nvPr/>
              </p14:nvContentPartPr>
              <p14:xfrm>
                <a:off x="2296064" y="3572624"/>
                <a:ext cx="132480" cy="15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3F69EF-1FD3-0BF6-3BA5-9DB0484593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78064" y="3554984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52B6A8-91FB-1C1A-4A97-6176C562FC27}"/>
                    </a:ext>
                  </a:extLst>
                </p14:cNvPr>
                <p14:cNvContentPartPr/>
                <p14:nvPr/>
              </p14:nvContentPartPr>
              <p14:xfrm>
                <a:off x="2824544" y="3320264"/>
                <a:ext cx="150840" cy="63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52B6A8-91FB-1C1A-4A97-6176C562FC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6904" y="3302264"/>
                  <a:ext cx="18648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F2D3D0-D8F7-23E6-888A-9D5BBE0D1C45}"/>
                    </a:ext>
                  </a:extLst>
                </p14:cNvPr>
                <p14:cNvContentPartPr/>
                <p14:nvPr/>
              </p14:nvContentPartPr>
              <p14:xfrm>
                <a:off x="2771264" y="3561104"/>
                <a:ext cx="346320" cy="128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F2D3D0-D8F7-23E6-888A-9D5BBE0D1C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3264" y="3543104"/>
                  <a:ext cx="381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D9D8BD-9BEC-DBC5-F74B-8F7AF896C32C}"/>
                    </a:ext>
                  </a:extLst>
                </p14:cNvPr>
                <p14:cNvContentPartPr/>
                <p14:nvPr/>
              </p14:nvContentPartPr>
              <p14:xfrm>
                <a:off x="3139544" y="3558584"/>
                <a:ext cx="184680" cy="105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D9D8BD-9BEC-DBC5-F74B-8F7AF896C3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21544" y="3540584"/>
                  <a:ext cx="220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DF645F-A4B0-BFC8-1404-233669C1C22D}"/>
                    </a:ext>
                  </a:extLst>
                </p14:cNvPr>
                <p14:cNvContentPartPr/>
                <p14:nvPr/>
              </p14:nvContentPartPr>
              <p14:xfrm>
                <a:off x="3376064" y="3361664"/>
                <a:ext cx="284400" cy="380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DF645F-A4B0-BFC8-1404-233669C1C2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58424" y="3343664"/>
                  <a:ext cx="320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7B2F21-7CDC-9247-C536-032E6D23027C}"/>
                    </a:ext>
                  </a:extLst>
                </p14:cNvPr>
                <p14:cNvContentPartPr/>
                <p14:nvPr/>
              </p14:nvContentPartPr>
              <p14:xfrm>
                <a:off x="3553544" y="3519704"/>
                <a:ext cx="286200" cy="158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7B2F21-7CDC-9247-C536-032E6D2302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35544" y="3501704"/>
                  <a:ext cx="321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27602E-D711-3D17-37E9-D2501C2825D8}"/>
                    </a:ext>
                  </a:extLst>
                </p14:cNvPr>
                <p14:cNvContentPartPr/>
                <p14:nvPr/>
              </p14:nvContentPartPr>
              <p14:xfrm>
                <a:off x="3827144" y="3521504"/>
                <a:ext cx="519480" cy="166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27602E-D711-3D17-37E9-D2501C2825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09144" y="3503504"/>
                  <a:ext cx="55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AAA35E-AABA-E313-AD33-C97E1F34D753}"/>
                    </a:ext>
                  </a:extLst>
                </p14:cNvPr>
                <p14:cNvContentPartPr/>
                <p14:nvPr/>
              </p14:nvContentPartPr>
              <p14:xfrm>
                <a:off x="4361744" y="3522944"/>
                <a:ext cx="13320" cy="19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AAA35E-AABA-E313-AD33-C97E1F34D7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43744" y="3505304"/>
                  <a:ext cx="48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DCCBD4-6E6B-C9F0-6B31-D48FF428A4D3}"/>
                    </a:ext>
                  </a:extLst>
                </p14:cNvPr>
                <p14:cNvContentPartPr/>
                <p14:nvPr/>
              </p14:nvContentPartPr>
              <p14:xfrm>
                <a:off x="1729424" y="3935144"/>
                <a:ext cx="2549520" cy="57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DCCBD4-6E6B-C9F0-6B31-D48FF428A4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11784" y="3917144"/>
                  <a:ext cx="2585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E2ED70-C942-9B41-5446-B4EDE554DA36}"/>
                    </a:ext>
                  </a:extLst>
                </p14:cNvPr>
                <p14:cNvContentPartPr/>
                <p14:nvPr/>
              </p14:nvContentPartPr>
              <p14:xfrm>
                <a:off x="4656224" y="3749744"/>
                <a:ext cx="8280" cy="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E2ED70-C942-9B41-5446-B4EDE554DA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8584" y="3731744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5427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07CDE36-420A-3ED7-996C-37069AC24008}"/>
              </a:ext>
            </a:extLst>
          </p:cNvPr>
          <p:cNvGrpSpPr/>
          <p:nvPr/>
        </p:nvGrpSpPr>
        <p:grpSpPr>
          <a:xfrm>
            <a:off x="2130464" y="303104"/>
            <a:ext cx="4191840" cy="3760560"/>
            <a:chOff x="2130464" y="303104"/>
            <a:chExt cx="4191840" cy="37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915E1A-D900-DDC8-4AFD-7B56AFB10AB4}"/>
                    </a:ext>
                  </a:extLst>
                </p14:cNvPr>
                <p14:cNvContentPartPr/>
                <p14:nvPr/>
              </p14:nvContentPartPr>
              <p14:xfrm>
                <a:off x="2186264" y="303104"/>
                <a:ext cx="16560" cy="696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915E1A-D900-DDC8-4AFD-7B56AFB10A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8264" y="285464"/>
                  <a:ext cx="5220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13F9F1-E683-2EF8-A8CC-C570CCA91C30}"/>
                    </a:ext>
                  </a:extLst>
                </p14:cNvPr>
                <p14:cNvContentPartPr/>
                <p14:nvPr/>
              </p14:nvContentPartPr>
              <p14:xfrm>
                <a:off x="2199944" y="789824"/>
                <a:ext cx="14040" cy="162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13F9F1-E683-2EF8-A8CC-C570CCA91C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1944" y="771824"/>
                  <a:ext cx="49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7B84CF-A16A-5DB2-9897-A62F764892B2}"/>
                    </a:ext>
                  </a:extLst>
                </p14:cNvPr>
                <p14:cNvContentPartPr/>
                <p14:nvPr/>
              </p14:nvContentPartPr>
              <p14:xfrm>
                <a:off x="2296064" y="567344"/>
                <a:ext cx="660240" cy="482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7B84CF-A16A-5DB2-9897-A62F764892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8064" y="549344"/>
                  <a:ext cx="6958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25E646-8915-066D-DAE6-8E666646A550}"/>
                    </a:ext>
                  </a:extLst>
                </p14:cNvPr>
                <p14:cNvContentPartPr/>
                <p14:nvPr/>
              </p14:nvContentPartPr>
              <p14:xfrm>
                <a:off x="3147824" y="638984"/>
                <a:ext cx="22320" cy="32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25E646-8915-066D-DAE6-8E666646A5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9824" y="620984"/>
                  <a:ext cx="57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1B2976-8E61-0308-0C0A-CB112C69B8E9}"/>
                    </a:ext>
                  </a:extLst>
                </p14:cNvPr>
                <p14:cNvContentPartPr/>
                <p14:nvPr/>
              </p14:nvContentPartPr>
              <p14:xfrm>
                <a:off x="3084104" y="746264"/>
                <a:ext cx="437040" cy="275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1B2976-8E61-0308-0C0A-CB112C69B8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6464" y="728624"/>
                  <a:ext cx="472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1BBFAC-2AAC-3BA6-223F-91EE6574C80A}"/>
                    </a:ext>
                  </a:extLst>
                </p14:cNvPr>
                <p14:cNvContentPartPr/>
                <p14:nvPr/>
              </p14:nvContentPartPr>
              <p14:xfrm>
                <a:off x="3664064" y="772544"/>
                <a:ext cx="190800" cy="15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1BBFAC-2AAC-3BA6-223F-91EE6574C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6424" y="754544"/>
                  <a:ext cx="226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DAA478-5639-3D27-DA71-A5B63721FDE2}"/>
                    </a:ext>
                  </a:extLst>
                </p14:cNvPr>
                <p14:cNvContentPartPr/>
                <p14:nvPr/>
              </p14:nvContentPartPr>
              <p14:xfrm>
                <a:off x="4036304" y="638264"/>
                <a:ext cx="14400" cy="31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DAA478-5639-3D27-DA71-A5B63721FD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8664" y="620624"/>
                  <a:ext cx="50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63BCF1-22E8-196C-66F3-234C6AE76CB0}"/>
                    </a:ext>
                  </a:extLst>
                </p14:cNvPr>
                <p14:cNvContentPartPr/>
                <p14:nvPr/>
              </p14:nvContentPartPr>
              <p14:xfrm>
                <a:off x="3762344" y="707024"/>
                <a:ext cx="82440" cy="1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63BCF1-22E8-196C-66F3-234C6AE76C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44704" y="689384"/>
                  <a:ext cx="118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1B5357-86B6-D191-D3CA-01F29610AFE5}"/>
                    </a:ext>
                  </a:extLst>
                </p14:cNvPr>
                <p14:cNvContentPartPr/>
                <p14:nvPr/>
              </p14:nvContentPartPr>
              <p14:xfrm>
                <a:off x="4737224" y="457544"/>
                <a:ext cx="84960" cy="64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1B5357-86B6-D191-D3CA-01F29610AF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9584" y="439544"/>
                  <a:ext cx="12060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FE1749-996F-056D-D60C-FAA0611D2DC3}"/>
                    </a:ext>
                  </a:extLst>
                </p14:cNvPr>
                <p14:cNvContentPartPr/>
                <p14:nvPr/>
              </p14:nvContentPartPr>
              <p14:xfrm>
                <a:off x="4679984" y="680744"/>
                <a:ext cx="499680" cy="217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FE1749-996F-056D-D60C-FAA0611D2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61984" y="662744"/>
                  <a:ext cx="535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81FE59-DC1C-56D0-FFF6-72B14065744E}"/>
                    </a:ext>
                  </a:extLst>
                </p14:cNvPr>
                <p14:cNvContentPartPr/>
                <p14:nvPr/>
              </p14:nvContentPartPr>
              <p14:xfrm>
                <a:off x="2233784" y="1131104"/>
                <a:ext cx="2932560" cy="124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81FE59-DC1C-56D0-FFF6-72B1406574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6144" y="1113464"/>
                  <a:ext cx="2968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EEDA67-1231-A019-AC7D-0520B328ECDD}"/>
                    </a:ext>
                  </a:extLst>
                </p14:cNvPr>
                <p14:cNvContentPartPr/>
                <p14:nvPr/>
              </p14:nvContentPartPr>
              <p14:xfrm>
                <a:off x="5506904" y="789104"/>
                <a:ext cx="27360" cy="272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EEDA67-1231-A019-AC7D-0520B328EC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89264" y="771464"/>
                  <a:ext cx="63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D832C4-D87A-E02E-22DB-EFAE286B4178}"/>
                    </a:ext>
                  </a:extLst>
                </p14:cNvPr>
                <p14:cNvContentPartPr/>
                <p14:nvPr/>
              </p14:nvContentPartPr>
              <p14:xfrm>
                <a:off x="2130464" y="1730144"/>
                <a:ext cx="502200" cy="226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D832C4-D87A-E02E-22DB-EFAE286B41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12464" y="1712504"/>
                  <a:ext cx="537840" cy="23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98F212-8D23-4F79-3ED8-C1B379B14FCF}"/>
                    </a:ext>
                  </a:extLst>
                </p14:cNvPr>
                <p14:cNvContentPartPr/>
                <p14:nvPr/>
              </p14:nvContentPartPr>
              <p14:xfrm>
                <a:off x="2539064" y="1508384"/>
                <a:ext cx="569880" cy="2499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98F212-8D23-4F79-3ED8-C1B379B14F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21424" y="1490384"/>
                  <a:ext cx="605520" cy="25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B2019F-1EEA-2E01-1434-823D4ED64408}"/>
                    </a:ext>
                  </a:extLst>
                </p14:cNvPr>
                <p14:cNvContentPartPr/>
                <p14:nvPr/>
              </p14:nvContentPartPr>
              <p14:xfrm>
                <a:off x="2580464" y="1923104"/>
                <a:ext cx="88200" cy="46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B2019F-1EEA-2E01-1434-823D4ED644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2464" y="1905104"/>
                  <a:ext cx="123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FD995-2378-73C0-6430-FE5B6A624DB3}"/>
                    </a:ext>
                  </a:extLst>
                </p14:cNvPr>
                <p14:cNvContentPartPr/>
                <p14:nvPr/>
              </p14:nvContentPartPr>
              <p14:xfrm>
                <a:off x="2646704" y="2622224"/>
                <a:ext cx="182160" cy="23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FD995-2378-73C0-6430-FE5B6A624D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29064" y="2604224"/>
                  <a:ext cx="217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6343B4-DB4D-BF40-B23C-ECBAB40FDCC4}"/>
                    </a:ext>
                  </a:extLst>
                </p14:cNvPr>
                <p14:cNvContentPartPr/>
                <p14:nvPr/>
              </p14:nvContentPartPr>
              <p14:xfrm>
                <a:off x="2587664" y="3130184"/>
                <a:ext cx="181080" cy="40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6343B4-DB4D-BF40-B23C-ECBAB40FDC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9664" y="3112184"/>
                  <a:ext cx="216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B837F2-E32D-CD49-AB5B-B2959B1980F4}"/>
                    </a:ext>
                  </a:extLst>
                </p14:cNvPr>
                <p14:cNvContentPartPr/>
                <p14:nvPr/>
              </p14:nvContentPartPr>
              <p14:xfrm>
                <a:off x="2590184" y="3617264"/>
                <a:ext cx="210240" cy="19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B837F2-E32D-CD49-AB5B-B2959B1980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2184" y="3599264"/>
                  <a:ext cx="245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30F53E-0F8F-0489-04FE-7A89AF89C2CA}"/>
                    </a:ext>
                  </a:extLst>
                </p14:cNvPr>
                <p14:cNvContentPartPr/>
                <p14:nvPr/>
              </p14:nvContentPartPr>
              <p14:xfrm>
                <a:off x="2727344" y="3712664"/>
                <a:ext cx="77040" cy="35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30F53E-0F8F-0489-04FE-7A89AF89C2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09704" y="3695024"/>
                  <a:ext cx="1126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D1F7DC-52F1-60F3-D6F7-473B94A798EE}"/>
                    </a:ext>
                  </a:extLst>
                </p14:cNvPr>
                <p14:cNvContentPartPr/>
                <p14:nvPr/>
              </p14:nvContentPartPr>
              <p14:xfrm>
                <a:off x="5398904" y="1608824"/>
                <a:ext cx="923400" cy="2241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D1F7DC-52F1-60F3-D6F7-473B94A798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0904" y="1591184"/>
                  <a:ext cx="95904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D34922-E0D5-9154-3B5E-9269896046FB}"/>
                    </a:ext>
                  </a:extLst>
                </p14:cNvPr>
                <p14:cNvContentPartPr/>
                <p14:nvPr/>
              </p14:nvContentPartPr>
              <p14:xfrm>
                <a:off x="3006704" y="1807544"/>
                <a:ext cx="2534760" cy="18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D34922-E0D5-9154-3B5E-9269896046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9064" y="1789904"/>
                  <a:ext cx="2570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8572AC-B48E-0D55-CA65-6ADC47F9F8BF}"/>
                    </a:ext>
                  </a:extLst>
                </p14:cNvPr>
                <p14:cNvContentPartPr/>
                <p14:nvPr/>
              </p14:nvContentPartPr>
              <p14:xfrm>
                <a:off x="5796344" y="1899704"/>
                <a:ext cx="25920" cy="317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8572AC-B48E-0D55-CA65-6ADC47F9F8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8704" y="1881704"/>
                  <a:ext cx="61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A9A78A-4EF4-78D5-D3E6-4F689B78021E}"/>
                    </a:ext>
                  </a:extLst>
                </p14:cNvPr>
                <p14:cNvContentPartPr/>
                <p14:nvPr/>
              </p14:nvContentPartPr>
              <p14:xfrm>
                <a:off x="5772224" y="2454824"/>
                <a:ext cx="226440" cy="244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A9A78A-4EF4-78D5-D3E6-4F689B7802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54224" y="2436824"/>
                  <a:ext cx="26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D5BF75-9352-8C57-789A-7BE3D73142E0}"/>
                    </a:ext>
                  </a:extLst>
                </p14:cNvPr>
                <p14:cNvContentPartPr/>
                <p14:nvPr/>
              </p14:nvContentPartPr>
              <p14:xfrm>
                <a:off x="5781944" y="2959184"/>
                <a:ext cx="180360" cy="365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D5BF75-9352-8C57-789A-7BE3D73142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4304" y="2941184"/>
                  <a:ext cx="2160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40B347-DFF0-E458-8816-28F8D374E552}"/>
                    </a:ext>
                  </a:extLst>
                </p14:cNvPr>
                <p14:cNvContentPartPr/>
                <p14:nvPr/>
              </p14:nvContentPartPr>
              <p14:xfrm>
                <a:off x="5803904" y="3419264"/>
                <a:ext cx="214560" cy="20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40B347-DFF0-E458-8816-28F8D374E5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85904" y="3401264"/>
                  <a:ext cx="250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3B1EA3-F996-47BD-CBA2-2E683ED1B994}"/>
                    </a:ext>
                  </a:extLst>
                </p14:cNvPr>
                <p14:cNvContentPartPr/>
                <p14:nvPr/>
              </p14:nvContentPartPr>
              <p14:xfrm>
                <a:off x="5857904" y="3466424"/>
                <a:ext cx="34200" cy="272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3B1EA3-F996-47BD-CBA2-2E683ED1B9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9904" y="3448784"/>
                  <a:ext cx="69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581FCB-D85A-DA24-8FF2-2037C26A7C67}"/>
                    </a:ext>
                  </a:extLst>
                </p14:cNvPr>
                <p14:cNvContentPartPr/>
                <p14:nvPr/>
              </p14:nvContentPartPr>
              <p14:xfrm>
                <a:off x="3031904" y="2496224"/>
                <a:ext cx="2410920" cy="16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581FCB-D85A-DA24-8FF2-2037C26A7C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13904" y="2478584"/>
                  <a:ext cx="2446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F1D259-D631-8B78-4411-6C6ECD0EE473}"/>
                    </a:ext>
                  </a:extLst>
                </p14:cNvPr>
                <p14:cNvContentPartPr/>
                <p14:nvPr/>
              </p14:nvContentPartPr>
              <p14:xfrm>
                <a:off x="3185264" y="3003104"/>
                <a:ext cx="2381040" cy="18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F1D259-D631-8B78-4411-6C6ECD0EE4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67264" y="2985104"/>
                  <a:ext cx="2416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F72DDD-B4E9-8809-FC44-520F2A3EA0C8}"/>
                    </a:ext>
                  </a:extLst>
                </p14:cNvPr>
                <p14:cNvContentPartPr/>
                <p14:nvPr/>
              </p14:nvContentPartPr>
              <p14:xfrm>
                <a:off x="3134864" y="3685664"/>
                <a:ext cx="16560" cy="23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F72DDD-B4E9-8809-FC44-520F2A3EA0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16864" y="3668024"/>
                  <a:ext cx="52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CBEC8E-1583-E93F-801F-3508848B8B77}"/>
                    </a:ext>
                  </a:extLst>
                </p14:cNvPr>
                <p14:cNvContentPartPr/>
                <p14:nvPr/>
              </p14:nvContentPartPr>
              <p14:xfrm>
                <a:off x="3002384" y="3576224"/>
                <a:ext cx="2661480" cy="118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CBEC8E-1583-E93F-801F-3508848B8B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84384" y="3558224"/>
                  <a:ext cx="269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AF52A4-B9A0-51A0-49A3-496CFFDA0D7C}"/>
                    </a:ext>
                  </a:extLst>
                </p14:cNvPr>
                <p14:cNvContentPartPr/>
                <p14:nvPr/>
              </p14:nvContentPartPr>
              <p14:xfrm>
                <a:off x="4302344" y="3500264"/>
                <a:ext cx="298080" cy="43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AF52A4-B9A0-51A0-49A3-496CFFDA0D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84704" y="3482264"/>
                  <a:ext cx="3337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BE5CB5-1D7E-B63B-B0EF-8B6FE086FC97}"/>
                    </a:ext>
                  </a:extLst>
                </p14:cNvPr>
                <p14:cNvContentPartPr/>
                <p14:nvPr/>
              </p14:nvContentPartPr>
              <p14:xfrm>
                <a:off x="4351664" y="2956664"/>
                <a:ext cx="223200" cy="349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BE5CB5-1D7E-B63B-B0EF-8B6FE086FC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4024" y="2938664"/>
                  <a:ext cx="258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3652006-AE86-938A-0546-BFFF02C7AC20}"/>
                    </a:ext>
                  </a:extLst>
                </p14:cNvPr>
                <p14:cNvContentPartPr/>
                <p14:nvPr/>
              </p14:nvContentPartPr>
              <p14:xfrm>
                <a:off x="4166264" y="2456624"/>
                <a:ext cx="144360" cy="36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3652006-AE86-938A-0546-BFFF02C7A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48624" y="2438984"/>
                  <a:ext cx="180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D12B0C-55ED-BBE5-CA40-D929E7D5E43C}"/>
                    </a:ext>
                  </a:extLst>
                </p14:cNvPr>
                <p14:cNvContentPartPr/>
                <p14:nvPr/>
              </p14:nvContentPartPr>
              <p14:xfrm>
                <a:off x="4069784" y="1621064"/>
                <a:ext cx="113400" cy="502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D12B0C-55ED-BBE5-CA40-D929E7D5E4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51784" y="1603424"/>
                  <a:ext cx="149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37C9F1-B64D-D399-5C11-CBD15A984129}"/>
                    </a:ext>
                  </a:extLst>
                </p14:cNvPr>
                <p14:cNvContentPartPr/>
                <p14:nvPr/>
              </p14:nvContentPartPr>
              <p14:xfrm>
                <a:off x="4669904" y="1271504"/>
                <a:ext cx="84960" cy="47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37C9F1-B64D-D399-5C11-CBD15A9841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1904" y="1253864"/>
                  <a:ext cx="1206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B07F25-10F5-26CD-4287-4A99F3A6280B}"/>
                    </a:ext>
                  </a:extLst>
                </p14:cNvPr>
                <p14:cNvContentPartPr/>
                <p14:nvPr/>
              </p14:nvContentPartPr>
              <p14:xfrm>
                <a:off x="4532024" y="1489664"/>
                <a:ext cx="265320" cy="5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B07F25-10F5-26CD-4287-4A99F3A62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14384" y="1472024"/>
                  <a:ext cx="300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BA664A-84D8-3E5C-1D83-B3D335812155}"/>
                    </a:ext>
                  </a:extLst>
                </p14:cNvPr>
                <p14:cNvContentPartPr/>
                <p14:nvPr/>
              </p14:nvContentPartPr>
              <p14:xfrm>
                <a:off x="2685584" y="1290224"/>
                <a:ext cx="101160" cy="343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BA664A-84D8-3E5C-1D83-B3D3358121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7944" y="1272224"/>
                  <a:ext cx="136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82CD53-5FC1-6C17-6C78-0ACF4E261005}"/>
                    </a:ext>
                  </a:extLst>
                </p14:cNvPr>
                <p14:cNvContentPartPr/>
                <p14:nvPr/>
              </p14:nvContentPartPr>
              <p14:xfrm>
                <a:off x="2724824" y="1324784"/>
                <a:ext cx="233280" cy="24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82CD53-5FC1-6C17-6C78-0ACF4E2610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06824" y="1307144"/>
                  <a:ext cx="268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53A877-F838-D756-F9C9-C1A013D5D529}"/>
                    </a:ext>
                  </a:extLst>
                </p14:cNvPr>
                <p14:cNvContentPartPr/>
                <p14:nvPr/>
              </p14:nvContentPartPr>
              <p14:xfrm>
                <a:off x="2714384" y="1465544"/>
                <a:ext cx="286200" cy="62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53A877-F838-D756-F9C9-C1A013D5D5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6384" y="1447544"/>
                  <a:ext cx="321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CF3DFE-1F4D-75EB-DFEE-F800DD4C430A}"/>
                    </a:ext>
                  </a:extLst>
                </p14:cNvPr>
                <p14:cNvContentPartPr/>
                <p14:nvPr/>
              </p14:nvContentPartPr>
              <p14:xfrm>
                <a:off x="5819744" y="1162784"/>
                <a:ext cx="30600" cy="347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CF3DFE-1F4D-75EB-DFEE-F800DD4C43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2104" y="1145144"/>
                  <a:ext cx="66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109BD6-4450-794C-2E28-F873FADB0F02}"/>
                    </a:ext>
                  </a:extLst>
                </p14:cNvPr>
                <p14:cNvContentPartPr/>
                <p14:nvPr/>
              </p14:nvContentPartPr>
              <p14:xfrm>
                <a:off x="5756024" y="1208144"/>
                <a:ext cx="245520" cy="30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109BD6-4450-794C-2E28-F873FADB0F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8024" y="1190144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FC63913-9BE6-EB74-96C8-17E9473732F0}"/>
              </a:ext>
            </a:extLst>
          </p:cNvPr>
          <p:cNvGrpSpPr/>
          <p:nvPr/>
        </p:nvGrpSpPr>
        <p:grpSpPr>
          <a:xfrm>
            <a:off x="890264" y="4284344"/>
            <a:ext cx="1647000" cy="621000"/>
            <a:chOff x="890264" y="4284344"/>
            <a:chExt cx="164700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D460EF-BAC8-369B-BF50-CCFB26B302E5}"/>
                    </a:ext>
                  </a:extLst>
                </p14:cNvPr>
                <p14:cNvContentPartPr/>
                <p14:nvPr/>
              </p14:nvContentPartPr>
              <p14:xfrm>
                <a:off x="890264" y="4284344"/>
                <a:ext cx="199440" cy="48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D460EF-BAC8-369B-BF50-CCFB26B302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2624" y="4266344"/>
                  <a:ext cx="2350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1E06E5-6BC0-C430-D16C-F67FE083E7C8}"/>
                    </a:ext>
                  </a:extLst>
                </p14:cNvPr>
                <p14:cNvContentPartPr/>
                <p14:nvPr/>
              </p14:nvContentPartPr>
              <p14:xfrm>
                <a:off x="1139024" y="4466504"/>
                <a:ext cx="187920" cy="258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1E06E5-6BC0-C430-D16C-F67FE083E7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1384" y="4448864"/>
                  <a:ext cx="2235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0652372-ED0E-5BCB-B171-F1E35FD79F09}"/>
                    </a:ext>
                  </a:extLst>
                </p14:cNvPr>
                <p14:cNvContentPartPr/>
                <p14:nvPr/>
              </p14:nvContentPartPr>
              <p14:xfrm>
                <a:off x="1131464" y="4506464"/>
                <a:ext cx="100080" cy="282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0652372-ED0E-5BCB-B171-F1E35FD79F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3464" y="4488464"/>
                  <a:ext cx="135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9B1066-1163-BCEC-63C5-E948554CB450}"/>
                    </a:ext>
                  </a:extLst>
                </p14:cNvPr>
                <p14:cNvContentPartPr/>
                <p14:nvPr/>
              </p14:nvContentPartPr>
              <p14:xfrm>
                <a:off x="1324064" y="4507544"/>
                <a:ext cx="186120" cy="164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9B1066-1163-BCEC-63C5-E948554CB4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06064" y="4489904"/>
                  <a:ext cx="221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EE23F0-3E8A-B583-54E9-4A237570408A}"/>
                    </a:ext>
                  </a:extLst>
                </p14:cNvPr>
                <p14:cNvContentPartPr/>
                <p14:nvPr/>
              </p14:nvContentPartPr>
              <p14:xfrm>
                <a:off x="1514504" y="4551464"/>
                <a:ext cx="337320" cy="21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EE23F0-3E8A-B583-54E9-4A23757040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96504" y="4533824"/>
                  <a:ext cx="372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C8E27D-946E-372D-43B8-440E8A670876}"/>
                    </a:ext>
                  </a:extLst>
                </p14:cNvPr>
                <p14:cNvContentPartPr/>
                <p14:nvPr/>
              </p14:nvContentPartPr>
              <p14:xfrm>
                <a:off x="1855784" y="4506824"/>
                <a:ext cx="94320" cy="398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C8E27D-946E-372D-43B8-440E8A6708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38144" y="4488824"/>
                  <a:ext cx="129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8BF0D9-E13F-CB72-103F-0A6D7E0F0A9E}"/>
                    </a:ext>
                  </a:extLst>
                </p14:cNvPr>
                <p14:cNvContentPartPr/>
                <p14:nvPr/>
              </p14:nvContentPartPr>
              <p14:xfrm>
                <a:off x="1847504" y="4543904"/>
                <a:ext cx="129960" cy="20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8BF0D9-E13F-CB72-103F-0A6D7E0F0A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9864" y="4525904"/>
                  <a:ext cx="165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6C6DFD-ECB6-58B4-A45C-34889850E26B}"/>
                    </a:ext>
                  </a:extLst>
                </p14:cNvPr>
                <p14:cNvContentPartPr/>
                <p14:nvPr/>
              </p14:nvContentPartPr>
              <p14:xfrm>
                <a:off x="2013104" y="4368584"/>
                <a:ext cx="289440" cy="358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6C6DFD-ECB6-58B4-A45C-34889850E2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5464" y="4350584"/>
                  <a:ext cx="3250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71E339-D585-853B-01FB-5A2DAEF979B7}"/>
                    </a:ext>
                  </a:extLst>
                </p14:cNvPr>
                <p14:cNvContentPartPr/>
                <p14:nvPr/>
              </p14:nvContentPartPr>
              <p14:xfrm>
                <a:off x="2513144" y="4472984"/>
                <a:ext cx="24120" cy="309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71E339-D585-853B-01FB-5A2DAEF979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95504" y="4455344"/>
                  <a:ext cx="597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C4F3D50-AD91-02BA-EEA0-5A74746315EC}"/>
              </a:ext>
            </a:extLst>
          </p:cNvPr>
          <p:cNvGrpSpPr/>
          <p:nvPr/>
        </p:nvGrpSpPr>
        <p:grpSpPr>
          <a:xfrm>
            <a:off x="4084904" y="4361744"/>
            <a:ext cx="2413800" cy="731880"/>
            <a:chOff x="4084904" y="4361744"/>
            <a:chExt cx="241380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4F22F2F-B0CC-6C3F-D1FA-5439A7362A43}"/>
                    </a:ext>
                  </a:extLst>
                </p14:cNvPr>
                <p14:cNvContentPartPr/>
                <p14:nvPr/>
              </p14:nvContentPartPr>
              <p14:xfrm>
                <a:off x="4240064" y="4364264"/>
                <a:ext cx="183600" cy="729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4F22F2F-B0CC-6C3F-D1FA-5439A7362A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22424" y="4346624"/>
                  <a:ext cx="2192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00AA7B-421D-B8A7-1F92-41154316C323}"/>
                    </a:ext>
                  </a:extLst>
                </p14:cNvPr>
                <p14:cNvContentPartPr/>
                <p14:nvPr/>
              </p14:nvContentPartPr>
              <p14:xfrm>
                <a:off x="4084904" y="4673144"/>
                <a:ext cx="381960" cy="12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00AA7B-421D-B8A7-1F92-41154316C3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264" y="4655144"/>
                  <a:ext cx="41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FD890B-B408-4B7A-3F72-CD546575A255}"/>
                    </a:ext>
                  </a:extLst>
                </p14:cNvPr>
                <p14:cNvContentPartPr/>
                <p14:nvPr/>
              </p14:nvContentPartPr>
              <p14:xfrm>
                <a:off x="4469384" y="4516904"/>
                <a:ext cx="216720" cy="342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FD890B-B408-4B7A-3F72-CD546575A2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1384" y="4499264"/>
                  <a:ext cx="2523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BACEEF-9B3C-39C3-F359-57CAB515B6BD}"/>
                    </a:ext>
                  </a:extLst>
                </p14:cNvPr>
                <p14:cNvContentPartPr/>
                <p14:nvPr/>
              </p14:nvContentPartPr>
              <p14:xfrm>
                <a:off x="4644704" y="4542824"/>
                <a:ext cx="243720" cy="258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BACEEF-9B3C-39C3-F359-57CAB515B6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7064" y="4524824"/>
                  <a:ext cx="279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BDBBB8-ADA2-B591-13C4-7D703AE95261}"/>
                    </a:ext>
                  </a:extLst>
                </p14:cNvPr>
                <p14:cNvContentPartPr/>
                <p14:nvPr/>
              </p14:nvContentPartPr>
              <p14:xfrm>
                <a:off x="4651544" y="4425104"/>
                <a:ext cx="485640" cy="49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BDBBB8-ADA2-B591-13C4-7D703AE952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3904" y="4407464"/>
                  <a:ext cx="5212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457190-B8B1-A80E-F205-9BA980A4A13D}"/>
                    </a:ext>
                  </a:extLst>
                </p14:cNvPr>
                <p14:cNvContentPartPr/>
                <p14:nvPr/>
              </p14:nvContentPartPr>
              <p14:xfrm>
                <a:off x="5452904" y="4548584"/>
                <a:ext cx="319680" cy="7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457190-B8B1-A80E-F205-9BA980A4A1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5264" y="4530944"/>
                  <a:ext cx="355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8384F5-F3C3-83AF-79C8-19896F0236A6}"/>
                    </a:ext>
                  </a:extLst>
                </p14:cNvPr>
                <p14:cNvContentPartPr/>
                <p14:nvPr/>
              </p14:nvContentPartPr>
              <p14:xfrm>
                <a:off x="5469104" y="4696544"/>
                <a:ext cx="370440" cy="95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8384F5-F3C3-83AF-79C8-19896F0236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51104" y="4678544"/>
                  <a:ext cx="406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59E35D-A3AE-3183-C30F-4464CC0E15AB}"/>
                    </a:ext>
                  </a:extLst>
                </p14:cNvPr>
                <p14:cNvContentPartPr/>
                <p14:nvPr/>
              </p14:nvContentPartPr>
              <p14:xfrm>
                <a:off x="6054104" y="4361744"/>
                <a:ext cx="444600" cy="471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59E35D-A3AE-3183-C30F-4464CC0E15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6464" y="4344104"/>
                  <a:ext cx="4802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139434-E6CA-40EF-F770-E7523D7F29D5}"/>
                    </a:ext>
                  </a:extLst>
                </p14:cNvPr>
                <p14:cNvContentPartPr/>
                <p14:nvPr/>
              </p14:nvContentPartPr>
              <p14:xfrm>
                <a:off x="6076064" y="4364264"/>
                <a:ext cx="336600" cy="488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139434-E6CA-40EF-F770-E7523D7F29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58424" y="4346624"/>
                  <a:ext cx="37224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FF2963A-17CE-59F7-9DB5-44CF975EA553}"/>
              </a:ext>
            </a:extLst>
          </p:cNvPr>
          <p:cNvGrpSpPr/>
          <p:nvPr/>
        </p:nvGrpSpPr>
        <p:grpSpPr>
          <a:xfrm>
            <a:off x="4649384" y="5167424"/>
            <a:ext cx="2169360" cy="542880"/>
            <a:chOff x="4649384" y="5167424"/>
            <a:chExt cx="216936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7981675-7332-08B6-534F-47D3F7A07AC7}"/>
                    </a:ext>
                  </a:extLst>
                </p14:cNvPr>
                <p14:cNvContentPartPr/>
                <p14:nvPr/>
              </p14:nvContentPartPr>
              <p14:xfrm>
                <a:off x="5646944" y="5272184"/>
                <a:ext cx="355680" cy="308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7981675-7332-08B6-534F-47D3F7A07A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29304" y="5254184"/>
                  <a:ext cx="391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EF02BD-8283-97AE-F287-EF403FA572AE}"/>
                    </a:ext>
                  </a:extLst>
                </p14:cNvPr>
                <p14:cNvContentPartPr/>
                <p14:nvPr/>
              </p14:nvContentPartPr>
              <p14:xfrm>
                <a:off x="5711744" y="5267144"/>
                <a:ext cx="176400" cy="342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EF02BD-8283-97AE-F287-EF403FA572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94104" y="5249144"/>
                  <a:ext cx="212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520B30A-D96B-097C-2BC9-192076CB81C8}"/>
                    </a:ext>
                  </a:extLst>
                </p14:cNvPr>
                <p14:cNvContentPartPr/>
                <p14:nvPr/>
              </p14:nvContentPartPr>
              <p14:xfrm>
                <a:off x="6146264" y="5244824"/>
                <a:ext cx="249120" cy="135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520B30A-D96B-097C-2BC9-192076CB81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28624" y="5226824"/>
                  <a:ext cx="284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C4A6DB-3085-CE73-B316-A81306A4AD9D}"/>
                    </a:ext>
                  </a:extLst>
                </p14:cNvPr>
                <p14:cNvContentPartPr/>
                <p14:nvPr/>
              </p14:nvContentPartPr>
              <p14:xfrm>
                <a:off x="6214664" y="5399984"/>
                <a:ext cx="221400" cy="55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C4A6DB-3085-CE73-B316-A81306A4AD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97024" y="5382344"/>
                  <a:ext cx="257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9AD1BA-3C49-3CFF-DC66-ACC790EFE3BE}"/>
                    </a:ext>
                  </a:extLst>
                </p14:cNvPr>
                <p14:cNvContentPartPr/>
                <p14:nvPr/>
              </p14:nvContentPartPr>
              <p14:xfrm>
                <a:off x="6686624" y="5167424"/>
                <a:ext cx="132120" cy="37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9AD1BA-3C49-3CFF-DC66-ACC790EFE3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68984" y="5149784"/>
                  <a:ext cx="167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E38C47-A5C9-516F-CC0C-63B7CCA9BD8C}"/>
                    </a:ext>
                  </a:extLst>
                </p14:cNvPr>
                <p14:cNvContentPartPr/>
                <p14:nvPr/>
              </p14:nvContentPartPr>
              <p14:xfrm>
                <a:off x="6526784" y="5252384"/>
                <a:ext cx="290520" cy="248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E38C47-A5C9-516F-CC0C-63B7CCA9BD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8784" y="5234744"/>
                  <a:ext cx="326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A9EF4C-923B-F942-E317-15414858B9E5}"/>
                    </a:ext>
                  </a:extLst>
                </p14:cNvPr>
                <p14:cNvContentPartPr/>
                <p14:nvPr/>
              </p14:nvContentPartPr>
              <p14:xfrm>
                <a:off x="5138984" y="5289104"/>
                <a:ext cx="215640" cy="140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A9EF4C-923B-F942-E317-15414858B9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21344" y="5271464"/>
                  <a:ext cx="25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D95E71-E7CE-22CD-78D3-5333EA61176F}"/>
                    </a:ext>
                  </a:extLst>
                </p14:cNvPr>
                <p14:cNvContentPartPr/>
                <p14:nvPr/>
              </p14:nvContentPartPr>
              <p14:xfrm>
                <a:off x="5102624" y="5554064"/>
                <a:ext cx="179280" cy="21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D95E71-E7CE-22CD-78D3-5333EA6117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84984" y="5536424"/>
                  <a:ext cx="214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A6EB53-2461-659F-CD3E-B558B1DA5394}"/>
                    </a:ext>
                  </a:extLst>
                </p14:cNvPr>
                <p14:cNvContentPartPr/>
                <p14:nvPr/>
              </p14:nvContentPartPr>
              <p14:xfrm>
                <a:off x="4649384" y="5423024"/>
                <a:ext cx="411840" cy="28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A6EB53-2461-659F-CD3E-B558B1DA539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1744" y="5405384"/>
                  <a:ext cx="447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86C3B3-88D2-4B49-B2CB-DB4387ACB269}"/>
                    </a:ext>
                  </a:extLst>
                </p14:cNvPr>
                <p14:cNvContentPartPr/>
                <p14:nvPr/>
              </p14:nvContentPartPr>
              <p14:xfrm>
                <a:off x="5048264" y="5216744"/>
                <a:ext cx="256680" cy="21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86C3B3-88D2-4B49-B2CB-DB4387ACB2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30624" y="5198744"/>
                  <a:ext cx="29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D0CB4E-191C-45F3-704D-078BBC514678}"/>
              </a:ext>
            </a:extLst>
          </p:cNvPr>
          <p:cNvGrpSpPr/>
          <p:nvPr/>
        </p:nvGrpSpPr>
        <p:grpSpPr>
          <a:xfrm>
            <a:off x="3163664" y="4790144"/>
            <a:ext cx="515880" cy="525960"/>
            <a:chOff x="3163664" y="4790144"/>
            <a:chExt cx="51588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9382AD-F942-2CAB-96D9-168C27FBF586}"/>
                    </a:ext>
                  </a:extLst>
                </p14:cNvPr>
                <p14:cNvContentPartPr/>
                <p14:nvPr/>
              </p14:nvContentPartPr>
              <p14:xfrm>
                <a:off x="3328904" y="4893824"/>
                <a:ext cx="147600" cy="25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9382AD-F942-2CAB-96D9-168C27FBF5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10904" y="4875824"/>
                  <a:ext cx="183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D9166C-0592-3108-AB36-E6191BD941BA}"/>
                    </a:ext>
                  </a:extLst>
                </p14:cNvPr>
                <p14:cNvContentPartPr/>
                <p14:nvPr/>
              </p14:nvContentPartPr>
              <p14:xfrm>
                <a:off x="3163664" y="4790144"/>
                <a:ext cx="515880" cy="525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D9166C-0592-3108-AB36-E6191BD941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46024" y="4772144"/>
                  <a:ext cx="55152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4228327-3515-D767-1BB9-70B8BCC6E505}"/>
              </a:ext>
            </a:extLst>
          </p:cNvPr>
          <p:cNvGrpSpPr/>
          <p:nvPr/>
        </p:nvGrpSpPr>
        <p:grpSpPr>
          <a:xfrm>
            <a:off x="1155944" y="2588024"/>
            <a:ext cx="681120" cy="702360"/>
            <a:chOff x="1155944" y="2588024"/>
            <a:chExt cx="68112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2B07CC-53FB-47C6-851F-45B6587CC54C}"/>
                    </a:ext>
                  </a:extLst>
                </p14:cNvPr>
                <p14:cNvContentPartPr/>
                <p14:nvPr/>
              </p14:nvContentPartPr>
              <p14:xfrm>
                <a:off x="1345304" y="2841104"/>
                <a:ext cx="222840" cy="214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2B07CC-53FB-47C6-851F-45B6587CC54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7664" y="2823464"/>
                  <a:ext cx="258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992517-D9D2-2317-6116-798D17684312}"/>
                    </a:ext>
                  </a:extLst>
                </p14:cNvPr>
                <p14:cNvContentPartPr/>
                <p14:nvPr/>
              </p14:nvContentPartPr>
              <p14:xfrm>
                <a:off x="1400744" y="2783144"/>
                <a:ext cx="129240" cy="307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992517-D9D2-2317-6116-798D176843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2744" y="2765144"/>
                  <a:ext cx="164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DAF066F-566E-70C2-4263-B7D3FD2BCF25}"/>
                    </a:ext>
                  </a:extLst>
                </p14:cNvPr>
                <p14:cNvContentPartPr/>
                <p14:nvPr/>
              </p14:nvContentPartPr>
              <p14:xfrm>
                <a:off x="1155944" y="2588024"/>
                <a:ext cx="681120" cy="702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DAF066F-566E-70C2-4263-B7D3FD2BCF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8304" y="2570384"/>
                  <a:ext cx="716760" cy="73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601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616A3-7965-8516-8E42-6D4EDC946314}"/>
              </a:ext>
            </a:extLst>
          </p:cNvPr>
          <p:cNvGrpSpPr/>
          <p:nvPr/>
        </p:nvGrpSpPr>
        <p:grpSpPr>
          <a:xfrm>
            <a:off x="2096624" y="635823"/>
            <a:ext cx="2764440" cy="759960"/>
            <a:chOff x="2096624" y="635823"/>
            <a:chExt cx="276444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87B1EB-81BA-57EA-A04C-A5EC83E21AEC}"/>
                    </a:ext>
                  </a:extLst>
                </p14:cNvPr>
                <p14:cNvContentPartPr/>
                <p14:nvPr/>
              </p14:nvContentPartPr>
              <p14:xfrm>
                <a:off x="2134424" y="735543"/>
                <a:ext cx="41040" cy="489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87B1EB-81BA-57EA-A04C-A5EC83E21A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16424" y="717903"/>
                  <a:ext cx="766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6FEFE3-A2A0-FF19-32CD-0DD3972CFFC9}"/>
                    </a:ext>
                  </a:extLst>
                </p14:cNvPr>
                <p14:cNvContentPartPr/>
                <p14:nvPr/>
              </p14:nvContentPartPr>
              <p14:xfrm>
                <a:off x="2096624" y="716103"/>
                <a:ext cx="271800" cy="455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6FEFE3-A2A0-FF19-32CD-0DD3972CFF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78984" y="698463"/>
                  <a:ext cx="3074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2973B2-95D7-1CA0-376A-1057C2921CEF}"/>
                    </a:ext>
                  </a:extLst>
                </p14:cNvPr>
                <p14:cNvContentPartPr/>
                <p14:nvPr/>
              </p14:nvContentPartPr>
              <p14:xfrm>
                <a:off x="2373824" y="956583"/>
                <a:ext cx="225000" cy="179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2973B2-95D7-1CA0-376A-1057C2921C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824" y="938583"/>
                  <a:ext cx="260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5AE309-49CA-4A06-EA9C-6CF50D1D939C}"/>
                    </a:ext>
                  </a:extLst>
                </p14:cNvPr>
                <p14:cNvContentPartPr/>
                <p14:nvPr/>
              </p14:nvContentPartPr>
              <p14:xfrm>
                <a:off x="2746064" y="781263"/>
                <a:ext cx="21960" cy="38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5AE309-49CA-4A06-EA9C-6CF50D1D93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424" y="763263"/>
                  <a:ext cx="57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2264ED-6B8F-5207-CB75-99F8E4AD54F6}"/>
                    </a:ext>
                  </a:extLst>
                </p14:cNvPr>
                <p14:cNvContentPartPr/>
                <p14:nvPr/>
              </p14:nvContentPartPr>
              <p14:xfrm>
                <a:off x="2690624" y="963423"/>
                <a:ext cx="180360" cy="20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2264ED-6B8F-5207-CB75-99F8E4AD54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2624" y="945783"/>
                  <a:ext cx="21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02BDB8-131E-0844-EAC2-2174A8AD1EAA}"/>
                    </a:ext>
                  </a:extLst>
                </p14:cNvPr>
                <p14:cNvContentPartPr/>
                <p14:nvPr/>
              </p14:nvContentPartPr>
              <p14:xfrm>
                <a:off x="2956304" y="938223"/>
                <a:ext cx="106560" cy="192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02BDB8-131E-0844-EAC2-2174A8AD1E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8304" y="920583"/>
                  <a:ext cx="14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3CF2CD-B2D2-0999-885F-2D75D0BF9715}"/>
                    </a:ext>
                  </a:extLst>
                </p14:cNvPr>
                <p14:cNvContentPartPr/>
                <p14:nvPr/>
              </p14:nvContentPartPr>
              <p14:xfrm>
                <a:off x="3119744" y="962343"/>
                <a:ext cx="182160" cy="199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3CF2CD-B2D2-0999-885F-2D75D0BF97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1744" y="944343"/>
                  <a:ext cx="217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E21200-39D1-9BB7-288B-415A8FB4CBFB}"/>
                    </a:ext>
                  </a:extLst>
                </p14:cNvPr>
                <p14:cNvContentPartPr/>
                <p14:nvPr/>
              </p14:nvContentPartPr>
              <p14:xfrm>
                <a:off x="3379664" y="811863"/>
                <a:ext cx="412920" cy="30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E21200-39D1-9BB7-288B-415A8FB4CB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1664" y="794223"/>
                  <a:ext cx="448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E7EE3B-FBCD-E827-ABA3-5B7731CFACE9}"/>
                    </a:ext>
                  </a:extLst>
                </p14:cNvPr>
                <p14:cNvContentPartPr/>
                <p14:nvPr/>
              </p14:nvContentPartPr>
              <p14:xfrm>
                <a:off x="3706544" y="926703"/>
                <a:ext cx="29880" cy="1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E7EE3B-FBCD-E827-ABA3-5B7731CFAC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8544" y="909063"/>
                  <a:ext cx="65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E273BF-194F-EBA3-056E-24EA33DCB1E7}"/>
                    </a:ext>
                  </a:extLst>
                </p14:cNvPr>
                <p14:cNvContentPartPr/>
                <p14:nvPr/>
              </p14:nvContentPartPr>
              <p14:xfrm>
                <a:off x="4365344" y="635823"/>
                <a:ext cx="77040" cy="506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E273BF-194F-EBA3-056E-24EA33DCB1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7704" y="618183"/>
                  <a:ext cx="1126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0C5E36-65F4-BB3D-6F1B-29867BCDBA31}"/>
                    </a:ext>
                  </a:extLst>
                </p14:cNvPr>
                <p14:cNvContentPartPr/>
                <p14:nvPr/>
              </p14:nvContentPartPr>
              <p14:xfrm>
                <a:off x="4333664" y="829143"/>
                <a:ext cx="366840" cy="219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0C5E36-65F4-BB3D-6F1B-29867BCDBA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5664" y="811143"/>
                  <a:ext cx="40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86DF83-5FBC-B960-A696-A3485F4141A6}"/>
                    </a:ext>
                  </a:extLst>
                </p14:cNvPr>
                <p14:cNvContentPartPr/>
                <p14:nvPr/>
              </p14:nvContentPartPr>
              <p14:xfrm>
                <a:off x="2373104" y="1282383"/>
                <a:ext cx="214272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86DF83-5FBC-B960-A696-A3485F4141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55464" y="1264383"/>
                  <a:ext cx="217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C24BCA-D9D0-48CF-B8EC-69582444EE5F}"/>
                    </a:ext>
                  </a:extLst>
                </p14:cNvPr>
                <p14:cNvContentPartPr/>
                <p14:nvPr/>
              </p14:nvContentPartPr>
              <p14:xfrm>
                <a:off x="4860704" y="1161063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C24BCA-D9D0-48CF-B8EC-69582444EE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2704" y="11434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9DC4951-B978-4F84-4746-5C9CEA84D93B}"/>
              </a:ext>
            </a:extLst>
          </p:cNvPr>
          <p:cNvGrpSpPr/>
          <p:nvPr/>
        </p:nvGrpSpPr>
        <p:grpSpPr>
          <a:xfrm>
            <a:off x="838784" y="1577583"/>
            <a:ext cx="8091000" cy="4460040"/>
            <a:chOff x="838784" y="1577583"/>
            <a:chExt cx="8091000" cy="446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F3EEDD-FF6B-AF5F-2462-9C0F6D8CD1E7}"/>
                    </a:ext>
                  </a:extLst>
                </p14:cNvPr>
                <p14:cNvContentPartPr/>
                <p14:nvPr/>
              </p14:nvContentPartPr>
              <p14:xfrm>
                <a:off x="919784" y="1835703"/>
                <a:ext cx="266760" cy="51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F3EEDD-FF6B-AF5F-2462-9C0F6D8CD1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1784" y="1818063"/>
                  <a:ext cx="302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A605EA-5DCC-BCDB-D375-9C4CA0CB4BB2}"/>
                    </a:ext>
                  </a:extLst>
                </p14:cNvPr>
                <p14:cNvContentPartPr/>
                <p14:nvPr/>
              </p14:nvContentPartPr>
              <p14:xfrm>
                <a:off x="1238024" y="1897623"/>
                <a:ext cx="101520" cy="28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A605EA-5DCC-BCDB-D375-9C4CA0CB4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20024" y="1879623"/>
                  <a:ext cx="137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575FCC-F339-A036-4FAD-35F4C42FAEFD}"/>
                    </a:ext>
                  </a:extLst>
                </p14:cNvPr>
                <p14:cNvContentPartPr/>
                <p14:nvPr/>
              </p14:nvContentPartPr>
              <p14:xfrm>
                <a:off x="1393544" y="1949103"/>
                <a:ext cx="189000" cy="207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575FCC-F339-A036-4FAD-35F4C42FAE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5904" y="1931103"/>
                  <a:ext cx="224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C34582-F895-83C7-1339-C4F555E50EE8}"/>
                    </a:ext>
                  </a:extLst>
                </p14:cNvPr>
                <p14:cNvContentPartPr/>
                <p14:nvPr/>
              </p14:nvContentPartPr>
              <p14:xfrm>
                <a:off x="1430264" y="1839303"/>
                <a:ext cx="290880" cy="377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C34582-F895-83C7-1339-C4F555E50E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2624" y="1821663"/>
                  <a:ext cx="326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68B242-8395-4F80-CE34-56846FAB8509}"/>
                    </a:ext>
                  </a:extLst>
                </p14:cNvPr>
                <p14:cNvContentPartPr/>
                <p14:nvPr/>
              </p14:nvContentPartPr>
              <p14:xfrm>
                <a:off x="1961984" y="1939743"/>
                <a:ext cx="226440" cy="31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68B242-8395-4F80-CE34-56846FAB85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3984" y="1921743"/>
                  <a:ext cx="262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AC2032-3CA0-83E0-C1A7-6AD01CA5371E}"/>
                    </a:ext>
                  </a:extLst>
                </p14:cNvPr>
                <p14:cNvContentPartPr/>
                <p14:nvPr/>
              </p14:nvContentPartPr>
              <p14:xfrm>
                <a:off x="2032904" y="2052423"/>
                <a:ext cx="203040" cy="38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AC2032-3CA0-83E0-C1A7-6AD01CA537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15264" y="2034783"/>
                  <a:ext cx="238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1E5117-3198-8F33-87E1-96B4C640E3F3}"/>
                    </a:ext>
                  </a:extLst>
                </p14:cNvPr>
                <p14:cNvContentPartPr/>
                <p14:nvPr/>
              </p14:nvContentPartPr>
              <p14:xfrm>
                <a:off x="2563184" y="1715823"/>
                <a:ext cx="78120" cy="406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1E5117-3198-8F33-87E1-96B4C640E3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5184" y="1697823"/>
                  <a:ext cx="1137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A2ED7F-6445-BBAC-3206-4D7F4F4A56FE}"/>
                    </a:ext>
                  </a:extLst>
                </p14:cNvPr>
                <p14:cNvContentPartPr/>
                <p14:nvPr/>
              </p14:nvContentPartPr>
              <p14:xfrm>
                <a:off x="2523224" y="1704303"/>
                <a:ext cx="164880" cy="19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A2ED7F-6445-BBAC-3206-4D7F4F4A5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5224" y="1686663"/>
                  <a:ext cx="200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FEFCE4-E64B-6C57-16BD-52763E1FBBC8}"/>
                    </a:ext>
                  </a:extLst>
                </p14:cNvPr>
                <p14:cNvContentPartPr/>
                <p14:nvPr/>
              </p14:nvContentPartPr>
              <p14:xfrm>
                <a:off x="2828864" y="1677663"/>
                <a:ext cx="338400" cy="28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FEFCE4-E64B-6C57-16BD-52763E1FBB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0864" y="1660023"/>
                  <a:ext cx="374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E045B9-ED49-9D75-3B73-731C74F1F97F}"/>
                    </a:ext>
                  </a:extLst>
                </p14:cNvPr>
                <p14:cNvContentPartPr/>
                <p14:nvPr/>
              </p14:nvContentPartPr>
              <p14:xfrm>
                <a:off x="2994824" y="1707543"/>
                <a:ext cx="77760" cy="300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E045B9-ED49-9D75-3B73-731C74F1F9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7184" y="1689543"/>
                  <a:ext cx="113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F5350A-462F-F8B2-051A-0A70BADE4E58}"/>
                    </a:ext>
                  </a:extLst>
                </p14:cNvPr>
                <p14:cNvContentPartPr/>
                <p14:nvPr/>
              </p14:nvContentPartPr>
              <p14:xfrm>
                <a:off x="3089144" y="1577583"/>
                <a:ext cx="137880" cy="45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F5350A-462F-F8B2-051A-0A70BADE4E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1144" y="1559583"/>
                  <a:ext cx="1735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0B4092-0073-6F99-B71B-1AEF657F01F3}"/>
                    </a:ext>
                  </a:extLst>
                </p14:cNvPr>
                <p14:cNvContentPartPr/>
                <p14:nvPr/>
              </p14:nvContentPartPr>
              <p14:xfrm>
                <a:off x="2459504" y="2261943"/>
                <a:ext cx="687240" cy="14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0B4092-0073-6F99-B71B-1AEF657F01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41864" y="2244303"/>
                  <a:ext cx="722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35927D-C794-D9CA-864C-6EE9B5499656}"/>
                    </a:ext>
                  </a:extLst>
                </p14:cNvPr>
                <p14:cNvContentPartPr/>
                <p14:nvPr/>
              </p14:nvContentPartPr>
              <p14:xfrm>
                <a:off x="2566064" y="2549943"/>
                <a:ext cx="287280" cy="47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35927D-C794-D9CA-864C-6EE9B54996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48064" y="2531943"/>
                  <a:ext cx="322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0EBAAC-5D1F-E5BE-7246-9C20AEDF7BF6}"/>
                    </a:ext>
                  </a:extLst>
                </p14:cNvPr>
                <p14:cNvContentPartPr/>
                <p14:nvPr/>
              </p14:nvContentPartPr>
              <p14:xfrm>
                <a:off x="2860544" y="2481543"/>
                <a:ext cx="120240" cy="362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0EBAAC-5D1F-E5BE-7246-9C20AEDF7B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2904" y="2463903"/>
                  <a:ext cx="155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7BDD4B3-664B-9102-DE9B-A27825287F2F}"/>
                    </a:ext>
                  </a:extLst>
                </p14:cNvPr>
                <p14:cNvContentPartPr/>
                <p14:nvPr/>
              </p14:nvContentPartPr>
              <p14:xfrm>
                <a:off x="3001304" y="2556063"/>
                <a:ext cx="220320" cy="342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7BDD4B3-664B-9102-DE9B-A27825287F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304" y="2538063"/>
                  <a:ext cx="2559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0D41D9-4E38-1774-E80F-AE16F57E889B}"/>
                    </a:ext>
                  </a:extLst>
                </p14:cNvPr>
                <p14:cNvContentPartPr/>
                <p14:nvPr/>
              </p14:nvContentPartPr>
              <p14:xfrm>
                <a:off x="3155384" y="2428263"/>
                <a:ext cx="186480" cy="494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0D41D9-4E38-1774-E80F-AE16F57E88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7744" y="2410263"/>
                  <a:ext cx="2221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A86E82-03DB-8A7E-143F-E16339E3ADCE}"/>
                    </a:ext>
                  </a:extLst>
                </p14:cNvPr>
                <p14:cNvContentPartPr/>
                <p14:nvPr/>
              </p14:nvContentPartPr>
              <p14:xfrm>
                <a:off x="3921464" y="1928943"/>
                <a:ext cx="847080" cy="34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A86E82-03DB-8A7E-143F-E16339E3AD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03464" y="1911303"/>
                  <a:ext cx="882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63D7EE-4CCB-3883-E418-F10672B17CBE}"/>
                    </a:ext>
                  </a:extLst>
                </p14:cNvPr>
                <p14:cNvContentPartPr/>
                <p14:nvPr/>
              </p14:nvContentPartPr>
              <p14:xfrm>
                <a:off x="4830824" y="2095263"/>
                <a:ext cx="185760" cy="19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63D7EE-4CCB-3883-E418-F10672B17C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3184" y="2077263"/>
                  <a:ext cx="22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DDD63D-0A02-5423-3723-603A0D676220}"/>
                    </a:ext>
                  </a:extLst>
                </p14:cNvPr>
                <p14:cNvContentPartPr/>
                <p14:nvPr/>
              </p14:nvContentPartPr>
              <p14:xfrm>
                <a:off x="4406024" y="2562903"/>
                <a:ext cx="99360" cy="26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DDD63D-0A02-5423-3723-603A0D6762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88024" y="2545263"/>
                  <a:ext cx="13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AE42CF-348E-2658-A856-D3958C616938}"/>
                    </a:ext>
                  </a:extLst>
                </p14:cNvPr>
                <p14:cNvContentPartPr/>
                <p14:nvPr/>
              </p14:nvContentPartPr>
              <p14:xfrm>
                <a:off x="4460024" y="2515023"/>
                <a:ext cx="129600" cy="18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AE42CF-348E-2658-A856-D3958C6169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42384" y="2497383"/>
                  <a:ext cx="165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55F2B8-F24B-718F-6747-7CB4940BE92A}"/>
                    </a:ext>
                  </a:extLst>
                </p14:cNvPr>
                <p14:cNvContentPartPr/>
                <p14:nvPr/>
              </p14:nvContentPartPr>
              <p14:xfrm>
                <a:off x="4604744" y="2544183"/>
                <a:ext cx="110520" cy="232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55F2B8-F24B-718F-6747-7CB4940BE9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87104" y="2526183"/>
                  <a:ext cx="146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41288F-2EAB-3B99-6DF3-875B9DF5CE5E}"/>
                    </a:ext>
                  </a:extLst>
                </p14:cNvPr>
                <p14:cNvContentPartPr/>
                <p14:nvPr/>
              </p14:nvContentPartPr>
              <p14:xfrm>
                <a:off x="4747304" y="2530503"/>
                <a:ext cx="188280" cy="255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41288F-2EAB-3B99-6DF3-875B9DF5CE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9304" y="2512863"/>
                  <a:ext cx="223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FCB373-CC6D-13E0-2EDF-2413E17F222F}"/>
                    </a:ext>
                  </a:extLst>
                </p14:cNvPr>
                <p14:cNvContentPartPr/>
                <p14:nvPr/>
              </p14:nvContentPartPr>
              <p14:xfrm>
                <a:off x="4912544" y="2462463"/>
                <a:ext cx="117720" cy="36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FCB373-CC6D-13E0-2EDF-2413E17F22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94544" y="2444823"/>
                  <a:ext cx="153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C63B4E-C19C-F2D2-081A-6B971F562E14}"/>
                    </a:ext>
                  </a:extLst>
                </p14:cNvPr>
                <p14:cNvContentPartPr/>
                <p14:nvPr/>
              </p14:nvContentPartPr>
              <p14:xfrm>
                <a:off x="5454344" y="2384703"/>
                <a:ext cx="119520" cy="29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C63B4E-C19C-F2D2-081A-6B971F562E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36344" y="2366703"/>
                  <a:ext cx="155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6EBEF0-2302-2759-2624-09DB61AEFA96}"/>
                    </a:ext>
                  </a:extLst>
                </p14:cNvPr>
                <p14:cNvContentPartPr/>
                <p14:nvPr/>
              </p14:nvContentPartPr>
              <p14:xfrm>
                <a:off x="5540384" y="2326383"/>
                <a:ext cx="148320" cy="48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6EBEF0-2302-2759-2624-09DB61AEFA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2744" y="2308383"/>
                  <a:ext cx="1839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ADFC66-EAE5-6E90-CA50-739A28265963}"/>
                    </a:ext>
                  </a:extLst>
                </p14:cNvPr>
                <p14:cNvContentPartPr/>
                <p14:nvPr/>
              </p14:nvContentPartPr>
              <p14:xfrm>
                <a:off x="5975984" y="2361303"/>
                <a:ext cx="300600" cy="39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ADFC66-EAE5-6E90-CA50-739A282659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57984" y="2343663"/>
                  <a:ext cx="336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955FBA-7781-8341-4384-89BBCD36241E}"/>
                    </a:ext>
                  </a:extLst>
                </p14:cNvPr>
                <p14:cNvContentPartPr/>
                <p14:nvPr/>
              </p14:nvContentPartPr>
              <p14:xfrm>
                <a:off x="6300344" y="2390103"/>
                <a:ext cx="129240" cy="32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955FBA-7781-8341-4384-89BBCD3624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82704" y="2372463"/>
                  <a:ext cx="164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77F2FA-B270-9165-54E8-F6911186B0A6}"/>
                    </a:ext>
                  </a:extLst>
                </p14:cNvPr>
                <p14:cNvContentPartPr/>
                <p14:nvPr/>
              </p14:nvContentPartPr>
              <p14:xfrm>
                <a:off x="6410144" y="2439063"/>
                <a:ext cx="209880" cy="26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77F2FA-B270-9165-54E8-F6911186B0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92504" y="2421423"/>
                  <a:ext cx="245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62F8CD-00BF-18EB-2FEC-F2CA772A0632}"/>
                    </a:ext>
                  </a:extLst>
                </p14:cNvPr>
                <p14:cNvContentPartPr/>
                <p14:nvPr/>
              </p14:nvContentPartPr>
              <p14:xfrm>
                <a:off x="6605264" y="2278503"/>
                <a:ext cx="145800" cy="402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62F8CD-00BF-18EB-2FEC-F2CA772A06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87264" y="2260863"/>
                  <a:ext cx="181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BEA849-ED5C-601B-B636-E104F5D5E328}"/>
                    </a:ext>
                  </a:extLst>
                </p14:cNvPr>
                <p14:cNvContentPartPr/>
                <p14:nvPr/>
              </p14:nvContentPartPr>
              <p14:xfrm>
                <a:off x="7041944" y="2398743"/>
                <a:ext cx="241200" cy="18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BEA849-ED5C-601B-B636-E104F5D5E3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24304" y="2380743"/>
                  <a:ext cx="276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6E6444-9823-EFEE-DDEF-B90EF2DE37EC}"/>
                    </a:ext>
                  </a:extLst>
                </p14:cNvPr>
                <p14:cNvContentPartPr/>
                <p14:nvPr/>
              </p14:nvContentPartPr>
              <p14:xfrm>
                <a:off x="7273424" y="2390823"/>
                <a:ext cx="246600" cy="171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6E6444-9823-EFEE-DDEF-B90EF2DE37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55424" y="2373183"/>
                  <a:ext cx="282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6A5995-2887-9952-D28B-B2AFE7F2F244}"/>
                    </a:ext>
                  </a:extLst>
                </p14:cNvPr>
                <p14:cNvContentPartPr/>
                <p14:nvPr/>
              </p14:nvContentPartPr>
              <p14:xfrm>
                <a:off x="7473584" y="2436183"/>
                <a:ext cx="295200" cy="177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6A5995-2887-9952-D28B-B2AFE7F2F2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55944" y="2418543"/>
                  <a:ext cx="33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79BD6F-D368-2A4A-D9DC-717B4F7D8991}"/>
                    </a:ext>
                  </a:extLst>
                </p14:cNvPr>
                <p14:cNvContentPartPr/>
                <p14:nvPr/>
              </p14:nvContentPartPr>
              <p14:xfrm>
                <a:off x="4780424" y="3029823"/>
                <a:ext cx="62640" cy="410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79BD6F-D368-2A4A-D9DC-717B4F7D89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62784" y="3012183"/>
                  <a:ext cx="982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742FFE-831C-A4E0-75D9-34B0705D8CE9}"/>
                    </a:ext>
                  </a:extLst>
                </p14:cNvPr>
                <p14:cNvContentPartPr/>
                <p14:nvPr/>
              </p14:nvContentPartPr>
              <p14:xfrm>
                <a:off x="4782224" y="3110823"/>
                <a:ext cx="146520" cy="17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742FFE-831C-A4E0-75D9-34B0705D8C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64224" y="3093183"/>
                  <a:ext cx="182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8D19DD-6A0A-DFD4-F720-985D40D9D21E}"/>
                    </a:ext>
                  </a:extLst>
                </p14:cNvPr>
                <p14:cNvContentPartPr/>
                <p14:nvPr/>
              </p14:nvContentPartPr>
              <p14:xfrm>
                <a:off x="5000384" y="3116943"/>
                <a:ext cx="154440" cy="147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8D19DD-6A0A-DFD4-F720-985D40D9D2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2384" y="3098943"/>
                  <a:ext cx="19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48212A-CDC3-DEEB-2A0F-A701CCE3F4AB}"/>
                    </a:ext>
                  </a:extLst>
                </p14:cNvPr>
                <p14:cNvContentPartPr/>
                <p14:nvPr/>
              </p14:nvContentPartPr>
              <p14:xfrm>
                <a:off x="5160584" y="3112623"/>
                <a:ext cx="166680" cy="113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48212A-CDC3-DEEB-2A0F-A701CCE3F4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42584" y="3094623"/>
                  <a:ext cx="202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4F26CE-E259-17DC-4174-AD548021F2F3}"/>
                    </a:ext>
                  </a:extLst>
                </p14:cNvPr>
                <p14:cNvContentPartPr/>
                <p14:nvPr/>
              </p14:nvContentPartPr>
              <p14:xfrm>
                <a:off x="5230424" y="2930823"/>
                <a:ext cx="313560" cy="649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4F26CE-E259-17DC-4174-AD548021F2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12424" y="2912823"/>
                  <a:ext cx="34920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36B7D0-5B55-AAA8-EA9F-DD86953C5B6D}"/>
                    </a:ext>
                  </a:extLst>
                </p14:cNvPr>
                <p14:cNvContentPartPr/>
                <p14:nvPr/>
              </p14:nvContentPartPr>
              <p14:xfrm>
                <a:off x="5533544" y="3085263"/>
                <a:ext cx="247680" cy="163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36B7D0-5B55-AAA8-EA9F-DD86953C5B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15544" y="3067623"/>
                  <a:ext cx="283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069FDC6-F55A-28F1-C7A0-E63B6DDE5B29}"/>
                    </a:ext>
                  </a:extLst>
                </p14:cNvPr>
                <p14:cNvContentPartPr/>
                <p14:nvPr/>
              </p14:nvContentPartPr>
              <p14:xfrm>
                <a:off x="5797064" y="3055023"/>
                <a:ext cx="672120" cy="164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069FDC6-F55A-28F1-C7A0-E63B6DDE5B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79424" y="3037023"/>
                  <a:ext cx="707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B1EDF5-52E0-CA2E-463A-3A479BAC5CF7}"/>
                    </a:ext>
                  </a:extLst>
                </p14:cNvPr>
                <p14:cNvContentPartPr/>
                <p14:nvPr/>
              </p14:nvContentPartPr>
              <p14:xfrm>
                <a:off x="6499424" y="3042783"/>
                <a:ext cx="222840" cy="155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B1EDF5-52E0-CA2E-463A-3A479BAC5C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81784" y="3025143"/>
                  <a:ext cx="258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C232FF-06B3-BAFF-747C-A44F9D584391}"/>
                    </a:ext>
                  </a:extLst>
                </p14:cNvPr>
                <p14:cNvContentPartPr/>
                <p14:nvPr/>
              </p14:nvContentPartPr>
              <p14:xfrm>
                <a:off x="6729824" y="2962863"/>
                <a:ext cx="129600" cy="236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C232FF-06B3-BAFF-747C-A44F9D5843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12184" y="2945223"/>
                  <a:ext cx="165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11C0CD-288E-8475-463A-06DE541DDDF1}"/>
                    </a:ext>
                  </a:extLst>
                </p14:cNvPr>
                <p14:cNvContentPartPr/>
                <p14:nvPr/>
              </p14:nvContentPartPr>
              <p14:xfrm>
                <a:off x="7225184" y="2835063"/>
                <a:ext cx="80280" cy="46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11C0CD-288E-8475-463A-06DE541DDD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07184" y="2817423"/>
                  <a:ext cx="1159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F21960-3091-9A4D-F703-3D6291FDD681}"/>
                    </a:ext>
                  </a:extLst>
                </p14:cNvPr>
                <p14:cNvContentPartPr/>
                <p14:nvPr/>
              </p14:nvContentPartPr>
              <p14:xfrm>
                <a:off x="7231304" y="2977623"/>
                <a:ext cx="680400" cy="147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F21960-3091-9A4D-F703-3D6291FDD6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3304" y="2959623"/>
                  <a:ext cx="716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D09384-3880-4185-DFDD-D335D013F4BA}"/>
                    </a:ext>
                  </a:extLst>
                </p14:cNvPr>
                <p14:cNvContentPartPr/>
                <p14:nvPr/>
              </p14:nvContentPartPr>
              <p14:xfrm>
                <a:off x="7922504" y="2817063"/>
                <a:ext cx="284760" cy="297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D09384-3880-4185-DFDD-D335D013F4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04504" y="2799063"/>
                  <a:ext cx="320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6646C2-1CBC-6B7E-3F6B-953A75CFC89B}"/>
                    </a:ext>
                  </a:extLst>
                </p14:cNvPr>
                <p14:cNvContentPartPr/>
                <p14:nvPr/>
              </p14:nvContentPartPr>
              <p14:xfrm>
                <a:off x="8118344" y="2918223"/>
                <a:ext cx="213480" cy="155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6646C2-1CBC-6B7E-3F6B-953A75CFC8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00704" y="2900583"/>
                  <a:ext cx="249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43B141-2B6F-F6DB-50BF-4BF5470F8898}"/>
                    </a:ext>
                  </a:extLst>
                </p14:cNvPr>
                <p14:cNvContentPartPr/>
                <p14:nvPr/>
              </p14:nvContentPartPr>
              <p14:xfrm>
                <a:off x="8392664" y="2922903"/>
                <a:ext cx="408240" cy="141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43B141-2B6F-F6DB-50BF-4BF5470F88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74664" y="2904903"/>
                  <a:ext cx="443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7F4478-4491-06E4-B070-9357E6AEDDBD}"/>
                    </a:ext>
                  </a:extLst>
                </p14:cNvPr>
                <p14:cNvContentPartPr/>
                <p14:nvPr/>
              </p14:nvContentPartPr>
              <p14:xfrm>
                <a:off x="8620904" y="2889063"/>
                <a:ext cx="281160" cy="163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7F4478-4491-06E4-B070-9357E6AEDD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03264" y="2871423"/>
                  <a:ext cx="316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D6165C-6FFD-868E-8E2F-B5BED4F0A86B}"/>
                    </a:ext>
                  </a:extLst>
                </p14:cNvPr>
                <p14:cNvContentPartPr/>
                <p14:nvPr/>
              </p14:nvContentPartPr>
              <p14:xfrm>
                <a:off x="8923304" y="2987343"/>
                <a:ext cx="6480" cy="17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D6165C-6FFD-868E-8E2F-B5BED4F0A8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05664" y="2969343"/>
                  <a:ext cx="42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D5EE3D-95E3-3711-E9AC-CADBEF526308}"/>
                    </a:ext>
                  </a:extLst>
                </p14:cNvPr>
                <p14:cNvContentPartPr/>
                <p14:nvPr/>
              </p14:nvContentPartPr>
              <p14:xfrm>
                <a:off x="3601064" y="3727863"/>
                <a:ext cx="168120" cy="168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D5EE3D-95E3-3711-E9AC-CADBEF5263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3424" y="3709863"/>
                  <a:ext cx="203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FC33BC-34FA-831F-293E-5D1CDEE2ECB3}"/>
                    </a:ext>
                  </a:extLst>
                </p14:cNvPr>
                <p14:cNvContentPartPr/>
                <p14:nvPr/>
              </p14:nvContentPartPr>
              <p14:xfrm>
                <a:off x="3861344" y="3605823"/>
                <a:ext cx="404280" cy="481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FC33BC-34FA-831F-293E-5D1CDEE2EC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43344" y="3588183"/>
                  <a:ext cx="439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EBD223-43DB-FA04-FABB-DB4577FFF7A3}"/>
                    </a:ext>
                  </a:extLst>
                </p14:cNvPr>
                <p14:cNvContentPartPr/>
                <p14:nvPr/>
              </p14:nvContentPartPr>
              <p14:xfrm>
                <a:off x="4738304" y="3794103"/>
                <a:ext cx="242640" cy="60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EBD223-43DB-FA04-FABB-DB4577FFF7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20304" y="3776103"/>
                  <a:ext cx="278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FF087A-5D53-2A1F-BE8F-E954C56E5457}"/>
                    </a:ext>
                  </a:extLst>
                </p14:cNvPr>
                <p14:cNvContentPartPr/>
                <p14:nvPr/>
              </p14:nvContentPartPr>
              <p14:xfrm>
                <a:off x="4994984" y="3857823"/>
                <a:ext cx="172440" cy="262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FF087A-5D53-2A1F-BE8F-E954C56E54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77344" y="3840183"/>
                  <a:ext cx="208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97B46E2-3E16-4096-1354-0A35A7253D67}"/>
                    </a:ext>
                  </a:extLst>
                </p14:cNvPr>
                <p14:cNvContentPartPr/>
                <p14:nvPr/>
              </p14:nvContentPartPr>
              <p14:xfrm>
                <a:off x="5207744" y="3904623"/>
                <a:ext cx="131760" cy="214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97B46E2-3E16-4096-1354-0A35A7253D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0104" y="3886623"/>
                  <a:ext cx="167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2F5614-215A-4F63-E1C5-2EA6700FFCFA}"/>
                    </a:ext>
                  </a:extLst>
                </p14:cNvPr>
                <p14:cNvContentPartPr/>
                <p14:nvPr/>
              </p14:nvContentPartPr>
              <p14:xfrm>
                <a:off x="5166704" y="3786543"/>
                <a:ext cx="331560" cy="461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2F5614-215A-4F63-E1C5-2EA6700FFC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9064" y="3768543"/>
                  <a:ext cx="3672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A71107-28D3-3C42-0E39-40F2509D56C1}"/>
                    </a:ext>
                  </a:extLst>
                </p14:cNvPr>
                <p14:cNvContentPartPr/>
                <p14:nvPr/>
              </p14:nvContentPartPr>
              <p14:xfrm>
                <a:off x="5913344" y="3858903"/>
                <a:ext cx="415440" cy="56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A71107-28D3-3C42-0E39-40F2509D56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95704" y="3840903"/>
                  <a:ext cx="451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72AF405-D45B-E9B6-18A3-1E7D8C9F5E74}"/>
                    </a:ext>
                  </a:extLst>
                </p14:cNvPr>
                <p14:cNvContentPartPr/>
                <p14:nvPr/>
              </p14:nvContentPartPr>
              <p14:xfrm>
                <a:off x="5932064" y="3980943"/>
                <a:ext cx="378720" cy="79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72AF405-D45B-E9B6-18A3-1E7D8C9F5E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14064" y="3962943"/>
                  <a:ext cx="41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E299FD-5064-F70C-BB74-17E714048ABC}"/>
                    </a:ext>
                  </a:extLst>
                </p14:cNvPr>
                <p14:cNvContentPartPr/>
                <p14:nvPr/>
              </p14:nvContentPartPr>
              <p14:xfrm>
                <a:off x="6000104" y="3625983"/>
                <a:ext cx="304200" cy="609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E299FD-5064-F70C-BB74-17E714048A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82464" y="3608343"/>
                  <a:ext cx="3398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0BBC8D-7B10-CAB3-ED16-6E110214776B}"/>
                    </a:ext>
                  </a:extLst>
                </p14:cNvPr>
                <p14:cNvContentPartPr/>
                <p14:nvPr/>
              </p14:nvContentPartPr>
              <p14:xfrm>
                <a:off x="6658184" y="3762063"/>
                <a:ext cx="234000" cy="224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0BBC8D-7B10-CAB3-ED16-6E11021477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40544" y="3744423"/>
                  <a:ext cx="269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894413-EEDF-1B2F-E79D-45F0C9CEF551}"/>
                    </a:ext>
                  </a:extLst>
                </p14:cNvPr>
                <p14:cNvContentPartPr/>
                <p14:nvPr/>
              </p14:nvContentPartPr>
              <p14:xfrm>
                <a:off x="3040544" y="4432743"/>
                <a:ext cx="253800" cy="329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894413-EEDF-1B2F-E79D-45F0C9CEF5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22904" y="4414743"/>
                  <a:ext cx="289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7EE9A4-865C-416B-49D1-F3E845EE182C}"/>
                    </a:ext>
                  </a:extLst>
                </p14:cNvPr>
                <p14:cNvContentPartPr/>
                <p14:nvPr/>
              </p14:nvContentPartPr>
              <p14:xfrm>
                <a:off x="3260504" y="4499703"/>
                <a:ext cx="268560" cy="275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7EE9A4-865C-416B-49D1-F3E845EE18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42504" y="4482063"/>
                  <a:ext cx="304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6A2924-A537-0F19-3CE8-A2FC12223557}"/>
                    </a:ext>
                  </a:extLst>
                </p14:cNvPr>
                <p14:cNvContentPartPr/>
                <p14:nvPr/>
              </p14:nvContentPartPr>
              <p14:xfrm>
                <a:off x="3349064" y="4534623"/>
                <a:ext cx="158760" cy="248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6A2924-A537-0F19-3CE8-A2FC122235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31064" y="4516623"/>
                  <a:ext cx="194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F24389-4F6C-38B0-3690-DA83EEF59E08}"/>
                    </a:ext>
                  </a:extLst>
                </p14:cNvPr>
                <p14:cNvContentPartPr/>
                <p14:nvPr/>
              </p14:nvContentPartPr>
              <p14:xfrm>
                <a:off x="3604664" y="4621023"/>
                <a:ext cx="179280" cy="1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F24389-4F6C-38B0-3690-DA83EEF59E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86664" y="4603023"/>
                  <a:ext cx="214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13CD366-AE14-65C3-6632-227B69166FBA}"/>
                    </a:ext>
                  </a:extLst>
                </p14:cNvPr>
                <p14:cNvContentPartPr/>
                <p14:nvPr/>
              </p14:nvContentPartPr>
              <p14:xfrm>
                <a:off x="3913544" y="4504383"/>
                <a:ext cx="326880" cy="313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13CD366-AE14-65C3-6632-227B69166F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95544" y="4486743"/>
                  <a:ext cx="362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6EE093-356F-A963-99E1-E2D7D060D23D}"/>
                    </a:ext>
                  </a:extLst>
                </p14:cNvPr>
                <p14:cNvContentPartPr/>
                <p14:nvPr/>
              </p14:nvContentPartPr>
              <p14:xfrm>
                <a:off x="3096344" y="5006943"/>
                <a:ext cx="1274760" cy="74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6EE093-356F-A963-99E1-E2D7D060D2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78344" y="4989303"/>
                  <a:ext cx="131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81F985-CE04-01E5-7208-FE6F4A1EE495}"/>
                    </a:ext>
                  </a:extLst>
                </p14:cNvPr>
                <p14:cNvContentPartPr/>
                <p14:nvPr/>
              </p14:nvContentPartPr>
              <p14:xfrm>
                <a:off x="3251504" y="5332023"/>
                <a:ext cx="333360" cy="363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81F985-CE04-01E5-7208-FE6F4A1EE4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33864" y="5314383"/>
                  <a:ext cx="3690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AF4129-D054-BD63-A1B1-1E99908EB5B2}"/>
                    </a:ext>
                  </a:extLst>
                </p14:cNvPr>
                <p14:cNvContentPartPr/>
                <p14:nvPr/>
              </p14:nvContentPartPr>
              <p14:xfrm>
                <a:off x="3305504" y="5278383"/>
                <a:ext cx="24444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AF4129-D054-BD63-A1B1-1E99908EB5B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7864" y="5260743"/>
                  <a:ext cx="280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3AD9DE-B496-5C62-A62A-0767CAAA971C}"/>
                    </a:ext>
                  </a:extLst>
                </p14:cNvPr>
                <p14:cNvContentPartPr/>
                <p14:nvPr/>
              </p14:nvContentPartPr>
              <p14:xfrm>
                <a:off x="3646064" y="5445783"/>
                <a:ext cx="344880" cy="49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B3AD9DE-B496-5C62-A62A-0767CAAA971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28424" y="5428143"/>
                  <a:ext cx="380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EE5117-14D7-35AD-3C21-8CCC90FBB127}"/>
                    </a:ext>
                  </a:extLst>
                </p14:cNvPr>
                <p14:cNvContentPartPr/>
                <p14:nvPr/>
              </p14:nvContentPartPr>
              <p14:xfrm>
                <a:off x="3808784" y="5301783"/>
                <a:ext cx="12960" cy="399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EE5117-14D7-35AD-3C21-8CCC90FBB1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91144" y="5284143"/>
                  <a:ext cx="486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1BDB82-F821-9A0A-763E-B50408A34DB0}"/>
                    </a:ext>
                  </a:extLst>
                </p14:cNvPr>
                <p14:cNvContentPartPr/>
                <p14:nvPr/>
              </p14:nvContentPartPr>
              <p14:xfrm>
                <a:off x="4065824" y="5272983"/>
                <a:ext cx="301320" cy="401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1BDB82-F821-9A0A-763E-B50408A34D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8184" y="5254983"/>
                  <a:ext cx="3369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0F79A0-DC1A-E7AB-BBDC-952B97138410}"/>
                    </a:ext>
                  </a:extLst>
                </p14:cNvPr>
                <p14:cNvContentPartPr/>
                <p14:nvPr/>
              </p14:nvContentPartPr>
              <p14:xfrm>
                <a:off x="1141184" y="4284063"/>
                <a:ext cx="128880" cy="691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0F79A0-DC1A-E7AB-BBDC-952B971384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3544" y="4266423"/>
                  <a:ext cx="16452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969405-318C-1197-4D0F-8B8ED56939F0}"/>
                    </a:ext>
                  </a:extLst>
                </p14:cNvPr>
                <p14:cNvContentPartPr/>
                <p14:nvPr/>
              </p14:nvContentPartPr>
              <p14:xfrm>
                <a:off x="1077464" y="4621743"/>
                <a:ext cx="339120" cy="38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969405-318C-1197-4D0F-8B8ED56939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9464" y="4603743"/>
                  <a:ext cx="374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FED0FF-7D9E-111D-1351-49B8291843FE}"/>
                    </a:ext>
                  </a:extLst>
                </p14:cNvPr>
                <p14:cNvContentPartPr/>
                <p14:nvPr/>
              </p14:nvContentPartPr>
              <p14:xfrm>
                <a:off x="1442504" y="4484583"/>
                <a:ext cx="82800" cy="221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FED0FF-7D9E-111D-1351-49B8291843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4504" y="4466943"/>
                  <a:ext cx="11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62AC1C-5726-C152-8C92-95AE9EAC6120}"/>
                    </a:ext>
                  </a:extLst>
                </p14:cNvPr>
                <p14:cNvContentPartPr/>
                <p14:nvPr/>
              </p14:nvContentPartPr>
              <p14:xfrm>
                <a:off x="1516304" y="4518423"/>
                <a:ext cx="162720" cy="267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62AC1C-5726-C152-8C92-95AE9EAC61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98664" y="4500783"/>
                  <a:ext cx="198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3DB41C-1764-8F92-6CC7-210F320D5D77}"/>
                    </a:ext>
                  </a:extLst>
                </p14:cNvPr>
                <p14:cNvContentPartPr/>
                <p14:nvPr/>
              </p14:nvContentPartPr>
              <p14:xfrm>
                <a:off x="1685864" y="4443903"/>
                <a:ext cx="191160" cy="322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3DB41C-1764-8F92-6CC7-210F320D5D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68224" y="4426263"/>
                  <a:ext cx="226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117059-5B14-265A-67C7-81E0119F8498}"/>
                    </a:ext>
                  </a:extLst>
                </p14:cNvPr>
                <p14:cNvContentPartPr/>
                <p14:nvPr/>
              </p14:nvContentPartPr>
              <p14:xfrm>
                <a:off x="2144144" y="4632543"/>
                <a:ext cx="184680" cy="1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117059-5B14-265A-67C7-81E0119F849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6504" y="4614903"/>
                  <a:ext cx="220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1DDDDD-7517-49E8-8DF1-DD05F88FE539}"/>
                    </a:ext>
                  </a:extLst>
                </p14:cNvPr>
                <p14:cNvContentPartPr/>
                <p14:nvPr/>
              </p14:nvContentPartPr>
              <p14:xfrm>
                <a:off x="2226944" y="4722543"/>
                <a:ext cx="186480" cy="2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1DDDDD-7517-49E8-8DF1-DD05F88FE5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08944" y="4704543"/>
                  <a:ext cx="222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C7E300B-3B0E-B9BD-6B3D-D36EA06FFDC2}"/>
                    </a:ext>
                  </a:extLst>
                </p14:cNvPr>
                <p14:cNvContentPartPr/>
                <p14:nvPr/>
              </p14:nvContentPartPr>
              <p14:xfrm>
                <a:off x="2171504" y="4612743"/>
                <a:ext cx="289080" cy="37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C7E300B-3B0E-B9BD-6B3D-D36EA06FFD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53504" y="4595103"/>
                  <a:ext cx="324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CD95CF-6ED5-845F-3199-62CEE144DBE2}"/>
                    </a:ext>
                  </a:extLst>
                </p14:cNvPr>
                <p14:cNvContentPartPr/>
                <p14:nvPr/>
              </p14:nvContentPartPr>
              <p14:xfrm>
                <a:off x="2172224" y="4729383"/>
                <a:ext cx="318960" cy="47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CD95CF-6ED5-845F-3199-62CEE144DBE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54584" y="4711743"/>
                  <a:ext cx="354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028812-2D80-129C-D57E-B82FBD14FBA5}"/>
                    </a:ext>
                  </a:extLst>
                </p14:cNvPr>
                <p14:cNvContentPartPr/>
                <p14:nvPr/>
              </p14:nvContentPartPr>
              <p14:xfrm>
                <a:off x="869024" y="4078503"/>
                <a:ext cx="3796920" cy="1959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028812-2D80-129C-D57E-B82FBD14FB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1024" y="4060863"/>
                  <a:ext cx="3832560" cy="19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01A7D6-5C7F-5712-76AC-25C961E72548}"/>
                    </a:ext>
                  </a:extLst>
                </p14:cNvPr>
                <p14:cNvContentPartPr/>
                <p14:nvPr/>
              </p14:nvContentPartPr>
              <p14:xfrm>
                <a:off x="838784" y="4132143"/>
                <a:ext cx="3838680" cy="1837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01A7D6-5C7F-5712-76AC-25C961E725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0784" y="4114503"/>
                  <a:ext cx="3874320" cy="18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D1A76E8-5E96-0B7C-54F6-6703053EBF14}"/>
              </a:ext>
            </a:extLst>
          </p:cNvPr>
          <p:cNvGrpSpPr/>
          <p:nvPr/>
        </p:nvGrpSpPr>
        <p:grpSpPr>
          <a:xfrm>
            <a:off x="5145104" y="5010543"/>
            <a:ext cx="3612600" cy="1054080"/>
            <a:chOff x="5145104" y="5010543"/>
            <a:chExt cx="3612600" cy="10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220479-38AD-20D4-DA9D-8FF15B3BF3A5}"/>
                    </a:ext>
                  </a:extLst>
                </p14:cNvPr>
                <p14:cNvContentPartPr/>
                <p14:nvPr/>
              </p14:nvContentPartPr>
              <p14:xfrm>
                <a:off x="5145104" y="5210343"/>
                <a:ext cx="245880" cy="298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220479-38AD-20D4-DA9D-8FF15B3BF3A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27464" y="5192343"/>
                  <a:ext cx="281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98042A-8F74-19B7-6FBF-9548CD59AB52}"/>
                    </a:ext>
                  </a:extLst>
                </p14:cNvPr>
                <p14:cNvContentPartPr/>
                <p14:nvPr/>
              </p14:nvContentPartPr>
              <p14:xfrm>
                <a:off x="5374424" y="5276583"/>
                <a:ext cx="155880" cy="23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98042A-8F74-19B7-6FBF-9548CD59AB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56784" y="5258583"/>
                  <a:ext cx="191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63EAB7-16FE-DD5B-624A-0C4511B9D654}"/>
                    </a:ext>
                  </a:extLst>
                </p14:cNvPr>
                <p14:cNvContentPartPr/>
                <p14:nvPr/>
              </p14:nvContentPartPr>
              <p14:xfrm>
                <a:off x="5420144" y="5319423"/>
                <a:ext cx="52920" cy="214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63EAB7-16FE-DD5B-624A-0C4511B9D6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02144" y="5301783"/>
                  <a:ext cx="88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88D64F-DC65-25FB-0EF4-FCE3B0D09001}"/>
                    </a:ext>
                  </a:extLst>
                </p14:cNvPr>
                <p14:cNvContentPartPr/>
                <p14:nvPr/>
              </p14:nvContentPartPr>
              <p14:xfrm>
                <a:off x="5509784" y="5328423"/>
                <a:ext cx="126720" cy="18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88D64F-DC65-25FB-0EF4-FCE3B0D090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92144" y="5310423"/>
                  <a:ext cx="162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9A36DF8-F857-90B5-834A-B48A4E6B5C31}"/>
                    </a:ext>
                  </a:extLst>
                </p14:cNvPr>
                <p14:cNvContentPartPr/>
                <p14:nvPr/>
              </p14:nvContentPartPr>
              <p14:xfrm>
                <a:off x="5651984" y="5335263"/>
                <a:ext cx="237960" cy="155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A36DF8-F857-90B5-834A-B48A4E6B5C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33984" y="5317263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26A190-F3DB-58D5-422A-53F8B1DB19C3}"/>
                    </a:ext>
                  </a:extLst>
                </p14:cNvPr>
                <p14:cNvContentPartPr/>
                <p14:nvPr/>
              </p14:nvContentPartPr>
              <p14:xfrm>
                <a:off x="5880224" y="5315463"/>
                <a:ext cx="132480" cy="304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26A190-F3DB-58D5-422A-53F8B1DB19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62224" y="5297823"/>
                  <a:ext cx="168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BEB83D-5C58-6FE1-9EAD-16E07069C20D}"/>
                    </a:ext>
                  </a:extLst>
                </p14:cNvPr>
                <p14:cNvContentPartPr/>
                <p14:nvPr/>
              </p14:nvContentPartPr>
              <p14:xfrm>
                <a:off x="6045824" y="5213583"/>
                <a:ext cx="236160" cy="268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BEB83D-5C58-6FE1-9EAD-16E07069C2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28184" y="5195583"/>
                  <a:ext cx="271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0360C7-FD6C-C329-481C-B25206297FC4}"/>
                    </a:ext>
                  </a:extLst>
                </p14:cNvPr>
                <p14:cNvContentPartPr/>
                <p14:nvPr/>
              </p14:nvContentPartPr>
              <p14:xfrm>
                <a:off x="6467744" y="5267583"/>
                <a:ext cx="125280" cy="165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0360C7-FD6C-C329-481C-B25206297F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0104" y="5249943"/>
                  <a:ext cx="160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C8C103-2A67-2158-889F-625F955B1901}"/>
                    </a:ext>
                  </a:extLst>
                </p14:cNvPr>
                <p14:cNvContentPartPr/>
                <p14:nvPr/>
              </p14:nvContentPartPr>
              <p14:xfrm>
                <a:off x="6630104" y="5223303"/>
                <a:ext cx="90000" cy="411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C8C103-2A67-2158-889F-625F955B19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12104" y="5205663"/>
                  <a:ext cx="1256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0EA3F3-E3EB-C323-C7A6-02E02DBE0E56}"/>
                    </a:ext>
                  </a:extLst>
                </p14:cNvPr>
                <p14:cNvContentPartPr/>
                <p14:nvPr/>
              </p14:nvContentPartPr>
              <p14:xfrm>
                <a:off x="6653864" y="5341383"/>
                <a:ext cx="104040" cy="66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0EA3F3-E3EB-C323-C7A6-02E02DBE0E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35864" y="5323743"/>
                  <a:ext cx="13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2C840E-3F51-8358-1DBC-0BA8139C7BEF}"/>
                    </a:ext>
                  </a:extLst>
                </p14:cNvPr>
                <p14:cNvContentPartPr/>
                <p14:nvPr/>
              </p14:nvContentPartPr>
              <p14:xfrm>
                <a:off x="7010984" y="5259303"/>
                <a:ext cx="264240" cy="133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2C840E-3F51-8358-1DBC-0BA8139C7BE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92984" y="5241303"/>
                  <a:ext cx="299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996D8C-63B1-008D-DCF9-AC474C1DC8BE}"/>
                    </a:ext>
                  </a:extLst>
                </p14:cNvPr>
                <p14:cNvContentPartPr/>
                <p14:nvPr/>
              </p14:nvContentPartPr>
              <p14:xfrm>
                <a:off x="7283504" y="5139783"/>
                <a:ext cx="85680" cy="243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996D8C-63B1-008D-DCF9-AC474C1DC8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65864" y="5121783"/>
                  <a:ext cx="121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4CF0561-F107-17B7-4DE4-67B9BA4BD006}"/>
                    </a:ext>
                  </a:extLst>
                </p14:cNvPr>
                <p14:cNvContentPartPr/>
                <p14:nvPr/>
              </p14:nvContentPartPr>
              <p14:xfrm>
                <a:off x="7297904" y="5182263"/>
                <a:ext cx="209880" cy="17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4CF0561-F107-17B7-4DE4-67B9BA4BD0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9904" y="5164263"/>
                  <a:ext cx="245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A135B5-4E5D-374B-A915-B22CBCD8A5A2}"/>
                    </a:ext>
                  </a:extLst>
                </p14:cNvPr>
                <p14:cNvContentPartPr/>
                <p14:nvPr/>
              </p14:nvContentPartPr>
              <p14:xfrm>
                <a:off x="7550984" y="5160663"/>
                <a:ext cx="348120" cy="157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A135B5-4E5D-374B-A915-B22CBCD8A5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32984" y="5142663"/>
                  <a:ext cx="383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005E20C-5CDB-FEDF-38A6-C59CECF99E87}"/>
                    </a:ext>
                  </a:extLst>
                </p14:cNvPr>
                <p14:cNvContentPartPr/>
                <p14:nvPr/>
              </p14:nvContentPartPr>
              <p14:xfrm>
                <a:off x="7936904" y="5151663"/>
                <a:ext cx="195840" cy="139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005E20C-5CDB-FEDF-38A6-C59CECF99E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18904" y="5134023"/>
                  <a:ext cx="231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CD4195D-DA53-36FD-3229-DBBEA421CF73}"/>
                    </a:ext>
                  </a:extLst>
                </p14:cNvPr>
                <p14:cNvContentPartPr/>
                <p14:nvPr/>
              </p14:nvContentPartPr>
              <p14:xfrm>
                <a:off x="8133824" y="5010543"/>
                <a:ext cx="58320" cy="275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CD4195D-DA53-36FD-3229-DBBEA421CF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15824" y="4992543"/>
                  <a:ext cx="93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717702-337D-4BD7-C274-96BB06335EC4}"/>
                    </a:ext>
                  </a:extLst>
                </p14:cNvPr>
                <p14:cNvContentPartPr/>
                <p14:nvPr/>
              </p14:nvContentPartPr>
              <p14:xfrm>
                <a:off x="7859504" y="5108463"/>
                <a:ext cx="20520" cy="8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717702-337D-4BD7-C274-96BB06335E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41864" y="5090823"/>
                  <a:ext cx="5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50A9C5-55E7-56E3-77DF-6DD5CDFFC930}"/>
                    </a:ext>
                  </a:extLst>
                </p14:cNvPr>
                <p14:cNvContentPartPr/>
                <p14:nvPr/>
              </p14:nvContentPartPr>
              <p14:xfrm>
                <a:off x="7466024" y="5577903"/>
                <a:ext cx="38880" cy="486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50A9C5-55E7-56E3-77DF-6DD5CDFFC9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48384" y="5559903"/>
                  <a:ext cx="745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0E8F50-3F19-4365-5AA2-7663F6797F48}"/>
                    </a:ext>
                  </a:extLst>
                </p14:cNvPr>
                <p14:cNvContentPartPr/>
                <p14:nvPr/>
              </p14:nvContentPartPr>
              <p14:xfrm>
                <a:off x="7329944" y="5703183"/>
                <a:ext cx="414720" cy="136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0E8F50-3F19-4365-5AA2-7663F6797F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12304" y="5685543"/>
                  <a:ext cx="450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34D9CE-6BAF-6F4A-565A-8EEEFD869350}"/>
                    </a:ext>
                  </a:extLst>
                </p14:cNvPr>
                <p14:cNvContentPartPr/>
                <p14:nvPr/>
              </p14:nvContentPartPr>
              <p14:xfrm>
                <a:off x="7738184" y="5742783"/>
                <a:ext cx="265320" cy="126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34D9CE-6BAF-6F4A-565A-8EEEFD8693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0184" y="5725143"/>
                  <a:ext cx="300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E6C9CEF-B789-9648-E23C-7429F24B3F0D}"/>
                    </a:ext>
                  </a:extLst>
                </p14:cNvPr>
                <p14:cNvContentPartPr/>
                <p14:nvPr/>
              </p14:nvContentPartPr>
              <p14:xfrm>
                <a:off x="8006744" y="5673303"/>
                <a:ext cx="219240" cy="267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E6C9CEF-B789-9648-E23C-7429F24B3F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88744" y="5655663"/>
                  <a:ext cx="25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FB647B-1BE0-2DF0-8EAB-CB9BDC3E9EE1}"/>
                    </a:ext>
                  </a:extLst>
                </p14:cNvPr>
                <p14:cNvContentPartPr/>
                <p14:nvPr/>
              </p14:nvContentPartPr>
              <p14:xfrm>
                <a:off x="8128424" y="5750703"/>
                <a:ext cx="406440" cy="177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FB647B-1BE0-2DF0-8EAB-CB9BDC3E9EE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10784" y="5732703"/>
                  <a:ext cx="442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6CC625-ABC9-007F-760E-F4F210CA6CBA}"/>
                    </a:ext>
                  </a:extLst>
                </p14:cNvPr>
                <p14:cNvContentPartPr/>
                <p14:nvPr/>
              </p14:nvContentPartPr>
              <p14:xfrm>
                <a:off x="8485184" y="5752863"/>
                <a:ext cx="272520" cy="93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6CC625-ABC9-007F-760E-F4F210CA6C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67544" y="5735223"/>
                  <a:ext cx="308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298F4-B8F7-3B17-7332-1235C4B6E736}"/>
                    </a:ext>
                  </a:extLst>
                </p14:cNvPr>
                <p14:cNvContentPartPr/>
                <p14:nvPr/>
              </p14:nvContentPartPr>
              <p14:xfrm>
                <a:off x="8465384" y="5728383"/>
                <a:ext cx="1800" cy="11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298F4-B8F7-3B17-7332-1235C4B6E73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7744" y="5710743"/>
                  <a:ext cx="3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A1CA8A-9410-7CF6-A3BD-4C261F30A67E}"/>
                    </a:ext>
                  </a:extLst>
                </p14:cNvPr>
                <p14:cNvContentPartPr/>
                <p14:nvPr/>
              </p14:nvContentPartPr>
              <p14:xfrm>
                <a:off x="8404904" y="5718303"/>
                <a:ext cx="29160" cy="13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A1CA8A-9410-7CF6-A3BD-4C261F30A6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86904" y="5700303"/>
                  <a:ext cx="6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F4DDB2C-3916-4953-F337-5FAF4CD04A3C}"/>
                    </a:ext>
                  </a:extLst>
                </p14:cNvPr>
                <p14:cNvContentPartPr/>
                <p14:nvPr/>
              </p14:nvContentPartPr>
              <p14:xfrm>
                <a:off x="5437424" y="5240223"/>
                <a:ext cx="35280" cy="150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F4DDB2C-3916-4953-F337-5FAF4CD04A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19424" y="5222223"/>
                  <a:ext cx="70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8DA7D2-BD8F-5E89-4CBB-E6E7D69A3D32}"/>
                    </a:ext>
                  </a:extLst>
                </p14:cNvPr>
                <p14:cNvContentPartPr/>
                <p14:nvPr/>
              </p14:nvContentPartPr>
              <p14:xfrm>
                <a:off x="5358584" y="5240943"/>
                <a:ext cx="101520" cy="128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8DA7D2-BD8F-5E89-4CBB-E6E7D69A3D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40584" y="5223303"/>
                  <a:ext cx="13716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822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32460-C163-5A26-69D9-5D89B23E0D35}"/>
              </a:ext>
            </a:extLst>
          </p:cNvPr>
          <p:cNvGrpSpPr/>
          <p:nvPr/>
        </p:nvGrpSpPr>
        <p:grpSpPr>
          <a:xfrm>
            <a:off x="1573544" y="775503"/>
            <a:ext cx="2007000" cy="485640"/>
            <a:chOff x="1573544" y="775503"/>
            <a:chExt cx="20070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F218C2-A85B-4D5C-E4F2-48478226032E}"/>
                    </a:ext>
                  </a:extLst>
                </p14:cNvPr>
                <p14:cNvContentPartPr/>
                <p14:nvPr/>
              </p14:nvContentPartPr>
              <p14:xfrm>
                <a:off x="1667504" y="777663"/>
                <a:ext cx="43920" cy="446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F218C2-A85B-4D5C-E4F2-4847822603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9864" y="760023"/>
                  <a:ext cx="79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FC7A7B-DD13-2D77-8C99-7354EB5FAA89}"/>
                    </a:ext>
                  </a:extLst>
                </p14:cNvPr>
                <p14:cNvContentPartPr/>
                <p14:nvPr/>
              </p14:nvContentPartPr>
              <p14:xfrm>
                <a:off x="1573544" y="835983"/>
                <a:ext cx="214920" cy="34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FC7A7B-DD13-2D77-8C99-7354EB5FAA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5904" y="817983"/>
                  <a:ext cx="2505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0B0096-072A-E629-E415-18257329C765}"/>
                    </a:ext>
                  </a:extLst>
                </p14:cNvPr>
                <p14:cNvContentPartPr/>
                <p14:nvPr/>
              </p14:nvContentPartPr>
              <p14:xfrm>
                <a:off x="1821224" y="973503"/>
                <a:ext cx="86040" cy="203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0B0096-072A-E629-E415-18257329C7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3584" y="955863"/>
                  <a:ext cx="121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8F9C8D-705A-18C9-1092-A05AFC26E846}"/>
                    </a:ext>
                  </a:extLst>
                </p14:cNvPr>
                <p14:cNvContentPartPr/>
                <p14:nvPr/>
              </p14:nvContentPartPr>
              <p14:xfrm>
                <a:off x="2064944" y="828063"/>
                <a:ext cx="11880" cy="433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8F9C8D-705A-18C9-1092-A05AFC26E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6944" y="810423"/>
                  <a:ext cx="475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9D889B-8CB9-820A-9DAE-F7A5092F1200}"/>
                    </a:ext>
                  </a:extLst>
                </p14:cNvPr>
                <p14:cNvContentPartPr/>
                <p14:nvPr/>
              </p14:nvContentPartPr>
              <p14:xfrm>
                <a:off x="2023544" y="967383"/>
                <a:ext cx="456480" cy="191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9D889B-8CB9-820A-9DAE-F7A5092F12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5904" y="949383"/>
                  <a:ext cx="492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BFF099-4A95-BF36-2AD9-6E880EC74E6B}"/>
                    </a:ext>
                  </a:extLst>
                </p14:cNvPr>
                <p14:cNvContentPartPr/>
                <p14:nvPr/>
              </p14:nvContentPartPr>
              <p14:xfrm>
                <a:off x="2513864" y="1010583"/>
                <a:ext cx="308880" cy="10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BFF099-4A95-BF36-2AD9-6E880EC74E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864" y="992943"/>
                  <a:ext cx="344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4D610B-BFDE-84F2-E6FE-636A5EABCD39}"/>
                    </a:ext>
                  </a:extLst>
                </p14:cNvPr>
                <p14:cNvContentPartPr/>
                <p14:nvPr/>
              </p14:nvContentPartPr>
              <p14:xfrm>
                <a:off x="2954864" y="970623"/>
                <a:ext cx="5040" cy="13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4D610B-BFDE-84F2-E6FE-636A5EABCD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7224" y="952623"/>
                  <a:ext cx="40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077C64-1D4A-013B-E000-07447ADA8419}"/>
                    </a:ext>
                  </a:extLst>
                </p14:cNvPr>
                <p14:cNvContentPartPr/>
                <p14:nvPr/>
              </p14:nvContentPartPr>
              <p14:xfrm>
                <a:off x="3071864" y="987183"/>
                <a:ext cx="171720" cy="15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077C64-1D4A-013B-E000-07447ADA84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3864" y="969183"/>
                  <a:ext cx="207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745E90-5A34-844E-ADB0-0A9979486035}"/>
                    </a:ext>
                  </a:extLst>
                </p14:cNvPr>
                <p14:cNvContentPartPr/>
                <p14:nvPr/>
              </p14:nvContentPartPr>
              <p14:xfrm>
                <a:off x="3294344" y="775503"/>
                <a:ext cx="286200" cy="37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745E90-5A34-844E-ADB0-0A99794860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6344" y="757863"/>
                  <a:ext cx="32184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9AFCCA-67E5-D895-E3A4-BCF05E471F3B}"/>
              </a:ext>
            </a:extLst>
          </p:cNvPr>
          <p:cNvGrpSpPr/>
          <p:nvPr/>
        </p:nvGrpSpPr>
        <p:grpSpPr>
          <a:xfrm>
            <a:off x="4200824" y="712143"/>
            <a:ext cx="1068120" cy="574920"/>
            <a:chOff x="4200824" y="712143"/>
            <a:chExt cx="106812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9D13EE-8D48-0C64-A0CD-BE2C9773D91A}"/>
                    </a:ext>
                  </a:extLst>
                </p14:cNvPr>
                <p14:cNvContentPartPr/>
                <p14:nvPr/>
              </p14:nvContentPartPr>
              <p14:xfrm>
                <a:off x="4202624" y="712143"/>
                <a:ext cx="23400" cy="473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9D13EE-8D48-0C64-A0CD-BE2C9773D9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4984" y="694503"/>
                  <a:ext cx="590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9F3B27-BB7F-72A8-B0EB-6391E9878A6E}"/>
                    </a:ext>
                  </a:extLst>
                </p14:cNvPr>
                <p14:cNvContentPartPr/>
                <p14:nvPr/>
              </p14:nvContentPartPr>
              <p14:xfrm>
                <a:off x="4200824" y="747423"/>
                <a:ext cx="245160" cy="375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9F3B27-BB7F-72A8-B0EB-6391E9878A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2824" y="729783"/>
                  <a:ext cx="280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8836F7-C46F-D9AE-06F5-1E4D1E583FAB}"/>
                    </a:ext>
                  </a:extLst>
                </p14:cNvPr>
                <p14:cNvContentPartPr/>
                <p14:nvPr/>
              </p14:nvContentPartPr>
              <p14:xfrm>
                <a:off x="4474064" y="916623"/>
                <a:ext cx="174600" cy="16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8836F7-C46F-D9AE-06F5-1E4D1E583F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6424" y="898983"/>
                  <a:ext cx="210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D68470-FB15-8FA6-802E-C9A77B0D73DE}"/>
                    </a:ext>
                  </a:extLst>
                </p14:cNvPr>
                <p14:cNvContentPartPr/>
                <p14:nvPr/>
              </p14:nvContentPartPr>
              <p14:xfrm>
                <a:off x="4666304" y="950823"/>
                <a:ext cx="387000" cy="336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D68470-FB15-8FA6-802E-C9A77B0D73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8304" y="933183"/>
                  <a:ext cx="422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E6B7C3-EF6F-41EB-FC88-F805593C6FB3}"/>
                    </a:ext>
                  </a:extLst>
                </p14:cNvPr>
                <p14:cNvContentPartPr/>
                <p14:nvPr/>
              </p14:nvContentPartPr>
              <p14:xfrm>
                <a:off x="5069504" y="922383"/>
                <a:ext cx="199440" cy="192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E6B7C3-EF6F-41EB-FC88-F805593C6F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51504" y="904383"/>
                  <a:ext cx="235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374AC2-97FA-E1E5-8D4D-0C6C71935023}"/>
                    </a:ext>
                  </a:extLst>
                </p14:cNvPr>
                <p14:cNvContentPartPr/>
                <p14:nvPr/>
              </p14:nvContentPartPr>
              <p14:xfrm>
                <a:off x="4314944" y="735543"/>
                <a:ext cx="19440" cy="4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374AC2-97FA-E1E5-8D4D-0C6C719350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6944" y="717903"/>
                  <a:ext cx="5508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263D39-1315-58AE-23F4-87338B555A8D}"/>
                  </a:ext>
                </a:extLst>
              </p14:cNvPr>
              <p14:cNvContentPartPr/>
              <p14:nvPr/>
            </p14:nvContentPartPr>
            <p14:xfrm>
              <a:off x="5601584" y="849303"/>
              <a:ext cx="282240" cy="561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263D39-1315-58AE-23F4-87338B555A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83584" y="831303"/>
                <a:ext cx="317880" cy="59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7F7AED-F80E-4BB5-55A3-65E283517858}"/>
              </a:ext>
            </a:extLst>
          </p:cNvPr>
          <p:cNvGrpSpPr/>
          <p:nvPr/>
        </p:nvGrpSpPr>
        <p:grpSpPr>
          <a:xfrm>
            <a:off x="6423824" y="649863"/>
            <a:ext cx="1631160" cy="549360"/>
            <a:chOff x="6423824" y="649863"/>
            <a:chExt cx="163116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9E023E-BA0F-AC00-BFC3-E9D590F1B903}"/>
                    </a:ext>
                  </a:extLst>
                </p14:cNvPr>
                <p14:cNvContentPartPr/>
                <p14:nvPr/>
              </p14:nvContentPartPr>
              <p14:xfrm>
                <a:off x="6423824" y="852183"/>
                <a:ext cx="34560" cy="347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9E023E-BA0F-AC00-BFC3-E9D590F1B9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05824" y="834183"/>
                  <a:ext cx="70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924937-2B46-4B12-1D62-59DFCFB5D3F8}"/>
                    </a:ext>
                  </a:extLst>
                </p14:cNvPr>
                <p14:cNvContentPartPr/>
                <p14:nvPr/>
              </p14:nvContentPartPr>
              <p14:xfrm>
                <a:off x="6446144" y="836343"/>
                <a:ext cx="245520" cy="29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924937-2B46-4B12-1D62-59DFCFB5D3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28144" y="818703"/>
                  <a:ext cx="281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E794DC-2843-AAD2-A10F-A7BCC990392B}"/>
                    </a:ext>
                  </a:extLst>
                </p14:cNvPr>
                <p14:cNvContentPartPr/>
                <p14:nvPr/>
              </p14:nvContentPartPr>
              <p14:xfrm>
                <a:off x="6689504" y="938583"/>
                <a:ext cx="176040" cy="19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E794DC-2843-AAD2-A10F-A7BCC99039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71504" y="920943"/>
                  <a:ext cx="211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8F6CD2-3F4D-28BE-2C69-64E96129A91F}"/>
                    </a:ext>
                  </a:extLst>
                </p14:cNvPr>
                <p14:cNvContentPartPr/>
                <p14:nvPr/>
              </p14:nvContentPartPr>
              <p14:xfrm>
                <a:off x="7009544" y="857583"/>
                <a:ext cx="34560" cy="247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8F6CD2-3F4D-28BE-2C69-64E96129A9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1544" y="839943"/>
                  <a:ext cx="70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B8CFA9-C0F0-1198-347F-2F153645F2C3}"/>
                    </a:ext>
                  </a:extLst>
                </p14:cNvPr>
                <p14:cNvContentPartPr/>
                <p14:nvPr/>
              </p14:nvContentPartPr>
              <p14:xfrm>
                <a:off x="6968504" y="940743"/>
                <a:ext cx="243000" cy="185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B8CFA9-C0F0-1198-347F-2F153645F2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50504" y="923103"/>
                  <a:ext cx="278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C923CE-25EC-1FD6-71AD-57B5DED4C16C}"/>
                    </a:ext>
                  </a:extLst>
                </p14:cNvPr>
                <p14:cNvContentPartPr/>
                <p14:nvPr/>
              </p14:nvContentPartPr>
              <p14:xfrm>
                <a:off x="7252904" y="950463"/>
                <a:ext cx="395640" cy="155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C923CE-25EC-1FD6-71AD-57B5DED4C1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34904" y="932463"/>
                  <a:ext cx="431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14C74F-7E46-74CD-6896-9A4518AB05DE}"/>
                    </a:ext>
                  </a:extLst>
                </p14:cNvPr>
                <p14:cNvContentPartPr/>
                <p14:nvPr/>
              </p14:nvContentPartPr>
              <p14:xfrm>
                <a:off x="7718744" y="966663"/>
                <a:ext cx="153720" cy="146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14C74F-7E46-74CD-6896-9A4518AB05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01104" y="948663"/>
                  <a:ext cx="189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B3E035-0D73-94CA-1A09-A90455E370ED}"/>
                    </a:ext>
                  </a:extLst>
                </p14:cNvPr>
                <p14:cNvContentPartPr/>
                <p14:nvPr/>
              </p14:nvContentPartPr>
              <p14:xfrm>
                <a:off x="7831424" y="952983"/>
                <a:ext cx="29520" cy="19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B3E035-0D73-94CA-1A09-A90455E370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3784" y="934983"/>
                  <a:ext cx="65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2AF738-F393-CB95-5577-B799E6E7B719}"/>
                    </a:ext>
                  </a:extLst>
                </p14:cNvPr>
                <p14:cNvContentPartPr/>
                <p14:nvPr/>
              </p14:nvContentPartPr>
              <p14:xfrm>
                <a:off x="7514984" y="649863"/>
                <a:ext cx="47160" cy="2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2AF738-F393-CB95-5577-B799E6E7B7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7344" y="632223"/>
                  <a:ext cx="82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7C6A79-B909-83D0-26A6-F0D07FE1DF71}"/>
                    </a:ext>
                  </a:extLst>
                </p14:cNvPr>
                <p14:cNvContentPartPr/>
                <p14:nvPr/>
              </p14:nvContentPartPr>
              <p14:xfrm>
                <a:off x="7751864" y="932823"/>
                <a:ext cx="147960" cy="20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7C6A79-B909-83D0-26A6-F0D07FE1D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4224" y="915183"/>
                  <a:ext cx="18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0BF618-44D8-D055-8E49-0C4B77BD20EA}"/>
                    </a:ext>
                  </a:extLst>
                </p14:cNvPr>
                <p14:cNvContentPartPr/>
                <p14:nvPr/>
              </p14:nvContentPartPr>
              <p14:xfrm>
                <a:off x="8039504" y="773703"/>
                <a:ext cx="15480" cy="294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0BF618-44D8-D055-8E49-0C4B77BD20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21504" y="755703"/>
                  <a:ext cx="5112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CBD6A3-A710-BBF8-9C56-ADF1D399906B}"/>
              </a:ext>
            </a:extLst>
          </p:cNvPr>
          <p:cNvGrpSpPr/>
          <p:nvPr/>
        </p:nvGrpSpPr>
        <p:grpSpPr>
          <a:xfrm>
            <a:off x="8316704" y="681543"/>
            <a:ext cx="608400" cy="597960"/>
            <a:chOff x="8316704" y="681543"/>
            <a:chExt cx="60840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D49913-9D76-6DF3-26E8-FC01012C408F}"/>
                    </a:ext>
                  </a:extLst>
                </p14:cNvPr>
                <p14:cNvContentPartPr/>
                <p14:nvPr/>
              </p14:nvContentPartPr>
              <p14:xfrm>
                <a:off x="8316704" y="681543"/>
                <a:ext cx="307800" cy="597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D49913-9D76-6DF3-26E8-FC01012C40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98704" y="663903"/>
                  <a:ext cx="343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930833-0C98-71CA-0B60-52DF8ED12B23}"/>
                    </a:ext>
                  </a:extLst>
                </p14:cNvPr>
                <p14:cNvContentPartPr/>
                <p14:nvPr/>
              </p14:nvContentPartPr>
              <p14:xfrm>
                <a:off x="8463584" y="1141983"/>
                <a:ext cx="180720" cy="23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930833-0C98-71CA-0B60-52DF8ED12B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45584" y="1124343"/>
                  <a:ext cx="216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DFCC91-2862-1B41-F3B6-B4F0687F360D}"/>
                    </a:ext>
                  </a:extLst>
                </p14:cNvPr>
                <p14:cNvContentPartPr/>
                <p14:nvPr/>
              </p14:nvContentPartPr>
              <p14:xfrm>
                <a:off x="8732504" y="996543"/>
                <a:ext cx="192600" cy="184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DFCC91-2862-1B41-F3B6-B4F0687F36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4864" y="978543"/>
                  <a:ext cx="2282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EA416F-D4AB-2473-FD17-37F665D8A95A}"/>
              </a:ext>
            </a:extLst>
          </p:cNvPr>
          <p:cNvGrpSpPr/>
          <p:nvPr/>
        </p:nvGrpSpPr>
        <p:grpSpPr>
          <a:xfrm>
            <a:off x="660584" y="1518903"/>
            <a:ext cx="960480" cy="689760"/>
            <a:chOff x="660584" y="1518903"/>
            <a:chExt cx="96048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028C52-EB53-A5CF-32D9-9F51FB8CEE23}"/>
                    </a:ext>
                  </a:extLst>
                </p14:cNvPr>
                <p14:cNvContentPartPr/>
                <p14:nvPr/>
              </p14:nvContentPartPr>
              <p14:xfrm>
                <a:off x="660584" y="1518903"/>
                <a:ext cx="185760" cy="374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028C52-EB53-A5CF-32D9-9F51FB8CEE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944" y="1501263"/>
                  <a:ext cx="2214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213F9B-DD56-58CC-DFC4-AF635DAAEAD1}"/>
                    </a:ext>
                  </a:extLst>
                </p14:cNvPr>
                <p14:cNvContentPartPr/>
                <p14:nvPr/>
              </p14:nvContentPartPr>
              <p14:xfrm>
                <a:off x="932384" y="1721583"/>
                <a:ext cx="10080" cy="78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213F9B-DD56-58CC-DFC4-AF635DAAEA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4384" y="1703583"/>
                  <a:ext cx="45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5AAED8-158F-1995-D08B-8D6351673DDB}"/>
                    </a:ext>
                  </a:extLst>
                </p14:cNvPr>
                <p14:cNvContentPartPr/>
                <p14:nvPr/>
              </p14:nvContentPartPr>
              <p14:xfrm>
                <a:off x="1002584" y="1705023"/>
                <a:ext cx="232920" cy="503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5AAED8-158F-1995-D08B-8D6351673D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4584" y="1687383"/>
                  <a:ext cx="2685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48C05F-F559-FB98-28DE-08A2C4C514AF}"/>
                    </a:ext>
                  </a:extLst>
                </p14:cNvPr>
                <p14:cNvContentPartPr/>
                <p14:nvPr/>
              </p14:nvContentPartPr>
              <p14:xfrm>
                <a:off x="1010144" y="1617543"/>
                <a:ext cx="514800" cy="11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48C05F-F559-FB98-28DE-08A2C4C514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2504" y="1599543"/>
                  <a:ext cx="550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DD6DBD-FD04-7BF4-0AAF-4E00A55E935F}"/>
                    </a:ext>
                  </a:extLst>
                </p14:cNvPr>
                <p14:cNvContentPartPr/>
                <p14:nvPr/>
              </p14:nvContentPartPr>
              <p14:xfrm>
                <a:off x="1566704" y="1889703"/>
                <a:ext cx="54360" cy="11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DD6DBD-FD04-7BF4-0AAF-4E00A55E93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49064" y="1872063"/>
                  <a:ext cx="900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6DCDBA-8F65-58E3-AFD1-CE8B3F8FD740}"/>
              </a:ext>
            </a:extLst>
          </p:cNvPr>
          <p:cNvGrpSpPr/>
          <p:nvPr/>
        </p:nvGrpSpPr>
        <p:grpSpPr>
          <a:xfrm>
            <a:off x="2365184" y="1587663"/>
            <a:ext cx="1000800" cy="640800"/>
            <a:chOff x="2365184" y="1587663"/>
            <a:chExt cx="100080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038003-0933-C17E-718F-0E770442B398}"/>
                    </a:ext>
                  </a:extLst>
                </p14:cNvPr>
                <p14:cNvContentPartPr/>
                <p14:nvPr/>
              </p14:nvContentPartPr>
              <p14:xfrm>
                <a:off x="2486864" y="1587663"/>
                <a:ext cx="177840" cy="64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038003-0933-C17E-718F-0E770442B3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69224" y="1569663"/>
                  <a:ext cx="2134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49C5A8-BBEB-E8AC-6E3B-360B307161AE}"/>
                    </a:ext>
                  </a:extLst>
                </p14:cNvPr>
                <p14:cNvContentPartPr/>
                <p14:nvPr/>
              </p14:nvContentPartPr>
              <p14:xfrm>
                <a:off x="2365184" y="1916703"/>
                <a:ext cx="268920" cy="4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49C5A8-BBEB-E8AC-6E3B-360B307161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47184" y="1899063"/>
                  <a:ext cx="304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155A6F-2AB1-137B-E4C0-0A9A9469B682}"/>
                    </a:ext>
                  </a:extLst>
                </p14:cNvPr>
                <p14:cNvContentPartPr/>
                <p14:nvPr/>
              </p14:nvContentPartPr>
              <p14:xfrm>
                <a:off x="2757584" y="1710783"/>
                <a:ext cx="175680" cy="30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155A6F-2AB1-137B-E4C0-0A9A9469B6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9944" y="1693143"/>
                  <a:ext cx="211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233B00-E038-30FD-447A-C0F296C4DF8A}"/>
                    </a:ext>
                  </a:extLst>
                </p14:cNvPr>
                <p14:cNvContentPartPr/>
                <p14:nvPr/>
              </p14:nvContentPartPr>
              <p14:xfrm>
                <a:off x="2955584" y="1721943"/>
                <a:ext cx="228600" cy="380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233B00-E038-30FD-447A-C0F296C4DF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7584" y="1704303"/>
                  <a:ext cx="264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C2EE06-FE72-ACA5-DCEE-540001DEC29E}"/>
                    </a:ext>
                  </a:extLst>
                </p14:cNvPr>
                <p14:cNvContentPartPr/>
                <p14:nvPr/>
              </p14:nvContentPartPr>
              <p14:xfrm>
                <a:off x="3196424" y="1674783"/>
                <a:ext cx="169560" cy="430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C2EE06-FE72-ACA5-DCEE-540001DEC2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8784" y="1656783"/>
                  <a:ext cx="205200" cy="46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6E2F86-1036-EADE-40C3-6248D9A2397A}"/>
                  </a:ext>
                </a:extLst>
              </p14:cNvPr>
              <p14:cNvContentPartPr/>
              <p14:nvPr/>
            </p14:nvContentPartPr>
            <p14:xfrm>
              <a:off x="3608264" y="1890423"/>
              <a:ext cx="248400" cy="149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6E2F86-1036-EADE-40C3-6248D9A2397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90264" y="1872423"/>
                <a:ext cx="28404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BC8719B-ABE8-6FB9-0C13-A6998BAFF121}"/>
              </a:ext>
            </a:extLst>
          </p:cNvPr>
          <p:cNvGrpSpPr/>
          <p:nvPr/>
        </p:nvGrpSpPr>
        <p:grpSpPr>
          <a:xfrm>
            <a:off x="4309904" y="1578663"/>
            <a:ext cx="1362240" cy="531000"/>
            <a:chOff x="4309904" y="1578663"/>
            <a:chExt cx="136224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B38C55-A8D9-BEA3-B7AD-43B17DB5CA79}"/>
                    </a:ext>
                  </a:extLst>
                </p14:cNvPr>
                <p14:cNvContentPartPr/>
                <p14:nvPr/>
              </p14:nvContentPartPr>
              <p14:xfrm>
                <a:off x="4309904" y="1665423"/>
                <a:ext cx="300600" cy="19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B38C55-A8D9-BEA3-B7AD-43B17DB5CA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92264" y="1647423"/>
                  <a:ext cx="336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36F6CC-A824-8F5F-2773-C13BA106DB4A}"/>
                    </a:ext>
                  </a:extLst>
                </p14:cNvPr>
                <p14:cNvContentPartPr/>
                <p14:nvPr/>
              </p14:nvContentPartPr>
              <p14:xfrm>
                <a:off x="4578464" y="1649223"/>
                <a:ext cx="317880" cy="203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36F6CC-A824-8F5F-2773-C13BA106DB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0464" y="1631223"/>
                  <a:ext cx="353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9ABD84-E8E6-FB05-00C9-56C223D42F65}"/>
                    </a:ext>
                  </a:extLst>
                </p14:cNvPr>
                <p14:cNvContentPartPr/>
                <p14:nvPr/>
              </p14:nvContentPartPr>
              <p14:xfrm>
                <a:off x="4676384" y="1578663"/>
                <a:ext cx="421560" cy="349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9ABD84-E8E6-FB05-00C9-56C223D42F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58744" y="1560663"/>
                  <a:ext cx="457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7397C8-EF93-28C1-9832-BCDF60E79621}"/>
                    </a:ext>
                  </a:extLst>
                </p14:cNvPr>
                <p14:cNvContentPartPr/>
                <p14:nvPr/>
              </p14:nvContentPartPr>
              <p14:xfrm>
                <a:off x="4968704" y="1719783"/>
                <a:ext cx="258120" cy="2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7397C8-EF93-28C1-9832-BCDF60E796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50704" y="1702143"/>
                  <a:ext cx="293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047F0F-264D-05EB-B790-54BFAEB61577}"/>
                    </a:ext>
                  </a:extLst>
                </p14:cNvPr>
                <p14:cNvContentPartPr/>
                <p14:nvPr/>
              </p14:nvContentPartPr>
              <p14:xfrm>
                <a:off x="5391704" y="1630863"/>
                <a:ext cx="45000" cy="342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047F0F-264D-05EB-B790-54BFAEB615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73704" y="1613223"/>
                  <a:ext cx="8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57A577-B5AE-41C7-6D9C-9FA9E1FEAC81}"/>
                    </a:ext>
                  </a:extLst>
                </p14:cNvPr>
                <p14:cNvContentPartPr/>
                <p14:nvPr/>
              </p14:nvContentPartPr>
              <p14:xfrm>
                <a:off x="4398104" y="2031543"/>
                <a:ext cx="1274040" cy="7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57A577-B5AE-41C7-6D9C-9FA9E1FEAC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80104" y="2013543"/>
                  <a:ext cx="1309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7D1310-F40A-9124-2984-ECD919085133}"/>
              </a:ext>
            </a:extLst>
          </p:cNvPr>
          <p:cNvGrpSpPr/>
          <p:nvPr/>
        </p:nvGrpSpPr>
        <p:grpSpPr>
          <a:xfrm>
            <a:off x="4525184" y="2337903"/>
            <a:ext cx="1433880" cy="307440"/>
            <a:chOff x="4525184" y="2337903"/>
            <a:chExt cx="14338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99F1412-919B-2E46-E29F-F4D4CD8F019C}"/>
                    </a:ext>
                  </a:extLst>
                </p14:cNvPr>
                <p14:cNvContentPartPr/>
                <p14:nvPr/>
              </p14:nvContentPartPr>
              <p14:xfrm>
                <a:off x="4525184" y="2337903"/>
                <a:ext cx="234720" cy="266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99F1412-919B-2E46-E29F-F4D4CD8F01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07184" y="2320263"/>
                  <a:ext cx="270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C99EED-6584-AB94-F8E5-C96438CF7364}"/>
                    </a:ext>
                  </a:extLst>
                </p14:cNvPr>
                <p14:cNvContentPartPr/>
                <p14:nvPr/>
              </p14:nvContentPartPr>
              <p14:xfrm>
                <a:off x="4790864" y="2373543"/>
                <a:ext cx="278280" cy="227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C99EED-6584-AB94-F8E5-C96438CF73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73224" y="2355903"/>
                  <a:ext cx="313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34ECE0-BECB-6112-8A79-AF5A1264B91E}"/>
                    </a:ext>
                  </a:extLst>
                </p14:cNvPr>
                <p14:cNvContentPartPr/>
                <p14:nvPr/>
              </p14:nvContentPartPr>
              <p14:xfrm>
                <a:off x="4847024" y="2353383"/>
                <a:ext cx="175680" cy="29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34ECE0-BECB-6112-8A79-AF5A1264B9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29024" y="2335383"/>
                  <a:ext cx="211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6CA35C-0E49-D980-B4EE-3E52D9A2C0D5}"/>
                    </a:ext>
                  </a:extLst>
                </p14:cNvPr>
                <p14:cNvContentPartPr/>
                <p14:nvPr/>
              </p14:nvContentPartPr>
              <p14:xfrm>
                <a:off x="5104784" y="2470383"/>
                <a:ext cx="139680" cy="1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6CA35C-0E49-D980-B4EE-3E52D9A2C0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87144" y="2452383"/>
                  <a:ext cx="17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967405-9500-871C-AFF5-00477BD6597A}"/>
                    </a:ext>
                  </a:extLst>
                </p14:cNvPr>
                <p14:cNvContentPartPr/>
                <p14:nvPr/>
              </p14:nvContentPartPr>
              <p14:xfrm>
                <a:off x="5420864" y="2358423"/>
                <a:ext cx="356400" cy="222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967405-9500-871C-AFF5-00477BD659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2864" y="2340783"/>
                  <a:ext cx="392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967226-5934-CB66-47C3-3A3D35943F79}"/>
                    </a:ext>
                  </a:extLst>
                </p14:cNvPr>
                <p14:cNvContentPartPr/>
                <p14:nvPr/>
              </p14:nvContentPartPr>
              <p14:xfrm>
                <a:off x="5958704" y="2456703"/>
                <a:ext cx="360" cy="2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967226-5934-CB66-47C3-3A3D35943F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40704" y="2439063"/>
                  <a:ext cx="360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653E3D-09ED-994C-9262-F624FFCB1A1B}"/>
              </a:ext>
            </a:extLst>
          </p:cNvPr>
          <p:cNvGrpSpPr/>
          <p:nvPr/>
        </p:nvGrpSpPr>
        <p:grpSpPr>
          <a:xfrm>
            <a:off x="2846144" y="2730303"/>
            <a:ext cx="493200" cy="351720"/>
            <a:chOff x="2846144" y="2730303"/>
            <a:chExt cx="4932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705BB1-A217-96DA-0953-85107D1C934B}"/>
                    </a:ext>
                  </a:extLst>
                </p14:cNvPr>
                <p14:cNvContentPartPr/>
                <p14:nvPr/>
              </p14:nvContentPartPr>
              <p14:xfrm>
                <a:off x="2846144" y="2730303"/>
                <a:ext cx="87120" cy="316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705BB1-A217-96DA-0953-85107D1C93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8144" y="2712663"/>
                  <a:ext cx="1227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502C2A-A782-61D5-CAEE-B6B088950554}"/>
                    </a:ext>
                  </a:extLst>
                </p14:cNvPr>
                <p14:cNvContentPartPr/>
                <p14:nvPr/>
              </p14:nvContentPartPr>
              <p14:xfrm>
                <a:off x="2850464" y="2779983"/>
                <a:ext cx="488880" cy="302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502C2A-A782-61D5-CAEE-B6B0889505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2824" y="2761983"/>
                  <a:ext cx="52452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A5A18A-7C30-D609-F9F0-F605C41FDF3F}"/>
              </a:ext>
            </a:extLst>
          </p:cNvPr>
          <p:cNvGrpSpPr/>
          <p:nvPr/>
        </p:nvGrpSpPr>
        <p:grpSpPr>
          <a:xfrm>
            <a:off x="1670744" y="2697543"/>
            <a:ext cx="897120" cy="442080"/>
            <a:chOff x="1670744" y="2697543"/>
            <a:chExt cx="89712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F15B6D-888A-9ED1-84E9-25EE75A8B3B2}"/>
                    </a:ext>
                  </a:extLst>
                </p14:cNvPr>
                <p14:cNvContentPartPr/>
                <p14:nvPr/>
              </p14:nvContentPartPr>
              <p14:xfrm>
                <a:off x="1670744" y="2697543"/>
                <a:ext cx="254520" cy="408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F15B6D-888A-9ED1-84E9-25EE75A8B3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53104" y="2679543"/>
                  <a:ext cx="290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3DBBD7-93E9-DB46-A72E-5F8337A3BFC6}"/>
                    </a:ext>
                  </a:extLst>
                </p14:cNvPr>
                <p14:cNvContentPartPr/>
                <p14:nvPr/>
              </p14:nvContentPartPr>
              <p14:xfrm>
                <a:off x="1676504" y="2871423"/>
                <a:ext cx="264960" cy="144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3DBBD7-93E9-DB46-A72E-5F8337A3BF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58864" y="2853423"/>
                  <a:ext cx="300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4304C1-C45D-C6E5-CFF2-A73B219F62A1}"/>
                    </a:ext>
                  </a:extLst>
                </p14:cNvPr>
                <p14:cNvContentPartPr/>
                <p14:nvPr/>
              </p14:nvContentPartPr>
              <p14:xfrm>
                <a:off x="2026064" y="2901303"/>
                <a:ext cx="219960" cy="105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4304C1-C45D-C6E5-CFF2-A73B219F62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08064" y="2883303"/>
                  <a:ext cx="255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33483E-7F2E-DA13-FF67-201758754D6C}"/>
                    </a:ext>
                  </a:extLst>
                </p14:cNvPr>
                <p14:cNvContentPartPr/>
                <p14:nvPr/>
              </p14:nvContentPartPr>
              <p14:xfrm>
                <a:off x="2255384" y="2732463"/>
                <a:ext cx="207720" cy="307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33483E-7F2E-DA13-FF67-201758754D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37744" y="2714463"/>
                  <a:ext cx="243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B689A0-DBC5-2F0E-72E6-33B2FEEB07F1}"/>
                    </a:ext>
                  </a:extLst>
                </p14:cNvPr>
                <p14:cNvContentPartPr/>
                <p14:nvPr/>
              </p14:nvContentPartPr>
              <p14:xfrm>
                <a:off x="2175824" y="2803023"/>
                <a:ext cx="42480" cy="1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B689A0-DBC5-2F0E-72E6-33B2FEEB07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58184" y="2785023"/>
                  <a:ext cx="78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69239E-EDE9-DCB7-1D7B-FBE5C784D788}"/>
                    </a:ext>
                  </a:extLst>
                </p14:cNvPr>
                <p14:cNvContentPartPr/>
                <p14:nvPr/>
              </p14:nvContentPartPr>
              <p14:xfrm>
                <a:off x="2485064" y="2871063"/>
                <a:ext cx="82800" cy="10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69239E-EDE9-DCB7-1D7B-FBE5C784D7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67064" y="2853063"/>
                  <a:ext cx="11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38BAA6-BBA8-8566-46BD-B0C615E5AFB6}"/>
                    </a:ext>
                  </a:extLst>
                </p14:cNvPr>
                <p14:cNvContentPartPr/>
                <p14:nvPr/>
              </p14:nvContentPartPr>
              <p14:xfrm>
                <a:off x="2511704" y="2868543"/>
                <a:ext cx="33480" cy="184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38BAA6-BBA8-8566-46BD-B0C615E5AF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3704" y="2850903"/>
                  <a:ext cx="69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EBA094-5341-660F-01B4-C3DCC5FBC3B8}"/>
                    </a:ext>
                  </a:extLst>
                </p14:cNvPr>
                <p14:cNvContentPartPr/>
                <p14:nvPr/>
              </p14:nvContentPartPr>
              <p14:xfrm>
                <a:off x="2461304" y="2928303"/>
                <a:ext cx="48600" cy="191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EBA094-5341-660F-01B4-C3DCC5FBC3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43304" y="2910303"/>
                  <a:ext cx="84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E4171D-3EB3-529A-EB5A-FA7B3B6F6562}"/>
                    </a:ext>
                  </a:extLst>
                </p14:cNvPr>
                <p14:cNvContentPartPr/>
                <p14:nvPr/>
              </p14:nvContentPartPr>
              <p14:xfrm>
                <a:off x="2480024" y="2931903"/>
                <a:ext cx="28440" cy="207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E4171D-3EB3-529A-EB5A-FA7B3B6F65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62024" y="2913903"/>
                  <a:ext cx="640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1C847B-1B5F-4F19-A918-DA8292C938F0}"/>
              </a:ext>
            </a:extLst>
          </p:cNvPr>
          <p:cNvGrpSpPr/>
          <p:nvPr/>
        </p:nvGrpSpPr>
        <p:grpSpPr>
          <a:xfrm>
            <a:off x="3613664" y="2790783"/>
            <a:ext cx="1445040" cy="532800"/>
            <a:chOff x="3613664" y="2790783"/>
            <a:chExt cx="144504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69B9AC-42EA-FE35-BEA6-29B7CD80D9DB}"/>
                    </a:ext>
                  </a:extLst>
                </p14:cNvPr>
                <p14:cNvContentPartPr/>
                <p14:nvPr/>
              </p14:nvContentPartPr>
              <p14:xfrm>
                <a:off x="3640304" y="2840823"/>
                <a:ext cx="29520" cy="255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69B9AC-42EA-FE35-BEA6-29B7CD80D9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2664" y="2822823"/>
                  <a:ext cx="65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D83F14-0B74-9B33-CB93-C1975BF00D90}"/>
                    </a:ext>
                  </a:extLst>
                </p14:cNvPr>
                <p14:cNvContentPartPr/>
                <p14:nvPr/>
              </p14:nvContentPartPr>
              <p14:xfrm>
                <a:off x="3613664" y="2790783"/>
                <a:ext cx="252720" cy="288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D83F14-0B74-9B33-CB93-C1975BF00D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95664" y="2773143"/>
                  <a:ext cx="288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AD4BF0-0549-1FDB-CA06-1BFB9731EFB6}"/>
                    </a:ext>
                  </a:extLst>
                </p14:cNvPr>
                <p14:cNvContentPartPr/>
                <p14:nvPr/>
              </p14:nvContentPartPr>
              <p14:xfrm>
                <a:off x="3866744" y="2916063"/>
                <a:ext cx="252000" cy="14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AD4BF0-0549-1FDB-CA06-1BFB9731EF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48744" y="2898423"/>
                  <a:ext cx="287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FB8C29-5EC2-45E3-F24D-EAC48BADD52A}"/>
                    </a:ext>
                  </a:extLst>
                </p14:cNvPr>
                <p14:cNvContentPartPr/>
                <p14:nvPr/>
              </p14:nvContentPartPr>
              <p14:xfrm>
                <a:off x="4121984" y="2926503"/>
                <a:ext cx="526320" cy="397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FB8C29-5EC2-45E3-F24D-EAC48BADD5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04344" y="2908863"/>
                  <a:ext cx="561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940ED9-6DDF-DCCF-C4E0-0EE81B054CBF}"/>
                    </a:ext>
                  </a:extLst>
                </p14:cNvPr>
                <p14:cNvContentPartPr/>
                <p14:nvPr/>
              </p14:nvContentPartPr>
              <p14:xfrm>
                <a:off x="4739744" y="2953143"/>
                <a:ext cx="318960" cy="133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940ED9-6DDF-DCCF-C4E0-0EE81B054C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21744" y="2935503"/>
                  <a:ext cx="35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318447-FF0F-2731-98B4-F4FC449AB8A9}"/>
                    </a:ext>
                  </a:extLst>
                </p14:cNvPr>
                <p14:cNvContentPartPr/>
                <p14:nvPr/>
              </p14:nvContentPartPr>
              <p14:xfrm>
                <a:off x="4829384" y="2978343"/>
                <a:ext cx="54720" cy="152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318447-FF0F-2731-98B4-F4FC449AB8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11384" y="2960703"/>
                  <a:ext cx="9036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4C8FE03-F69B-C47B-F97E-104F656DDC3E}"/>
              </a:ext>
            </a:extLst>
          </p:cNvPr>
          <p:cNvGrpSpPr/>
          <p:nvPr/>
        </p:nvGrpSpPr>
        <p:grpSpPr>
          <a:xfrm>
            <a:off x="1407224" y="3409983"/>
            <a:ext cx="1946880" cy="370440"/>
            <a:chOff x="1407224" y="3409983"/>
            <a:chExt cx="194688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AE15FD-D26E-FE15-0AB5-2DF16E3F9E5E}"/>
                    </a:ext>
                  </a:extLst>
                </p14:cNvPr>
                <p14:cNvContentPartPr/>
                <p14:nvPr/>
              </p14:nvContentPartPr>
              <p14:xfrm>
                <a:off x="1425584" y="3447783"/>
                <a:ext cx="61560" cy="326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AE15FD-D26E-FE15-0AB5-2DF16E3F9E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7584" y="3429783"/>
                  <a:ext cx="97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C9999D-4EB6-47D9-1458-F8F3F9B4FF18}"/>
                    </a:ext>
                  </a:extLst>
                </p14:cNvPr>
                <p14:cNvContentPartPr/>
                <p14:nvPr/>
              </p14:nvContentPartPr>
              <p14:xfrm>
                <a:off x="1407224" y="3409983"/>
                <a:ext cx="493560" cy="262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C9999D-4EB6-47D9-1458-F8F3F9B4FF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89584" y="3391983"/>
                  <a:ext cx="529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1978213-15C7-365B-BFDF-FF077BCF2630}"/>
                    </a:ext>
                  </a:extLst>
                </p14:cNvPr>
                <p14:cNvContentPartPr/>
                <p14:nvPr/>
              </p14:nvContentPartPr>
              <p14:xfrm>
                <a:off x="1877384" y="3529863"/>
                <a:ext cx="883440" cy="227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1978213-15C7-365B-BFDF-FF077BCF26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59744" y="3512223"/>
                  <a:ext cx="919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3A891AA-1E27-96D5-8D45-CACB0B17C7E2}"/>
                    </a:ext>
                  </a:extLst>
                </p14:cNvPr>
                <p14:cNvContentPartPr/>
                <p14:nvPr/>
              </p14:nvContentPartPr>
              <p14:xfrm>
                <a:off x="2791784" y="3519423"/>
                <a:ext cx="562320" cy="261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3A891AA-1E27-96D5-8D45-CACB0B17C7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3784" y="3501783"/>
                  <a:ext cx="59796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481C5D2-15A7-071A-C8C7-6D95E97C68FD}"/>
              </a:ext>
            </a:extLst>
          </p:cNvPr>
          <p:cNvGrpSpPr/>
          <p:nvPr/>
        </p:nvGrpSpPr>
        <p:grpSpPr>
          <a:xfrm>
            <a:off x="4174544" y="3610143"/>
            <a:ext cx="1100520" cy="374760"/>
            <a:chOff x="4174544" y="3610143"/>
            <a:chExt cx="110052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C3E59C-2CAD-7638-E19C-0A94CCA09F3D}"/>
                    </a:ext>
                  </a:extLst>
                </p14:cNvPr>
                <p14:cNvContentPartPr/>
                <p14:nvPr/>
              </p14:nvContentPartPr>
              <p14:xfrm>
                <a:off x="4232504" y="3652263"/>
                <a:ext cx="235800" cy="205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C3E59C-2CAD-7638-E19C-0A94CCA09F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4864" y="3634623"/>
                  <a:ext cx="271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EF685E6-67CC-804D-FCC8-A6622260E0F7}"/>
                    </a:ext>
                  </a:extLst>
                </p14:cNvPr>
                <p14:cNvContentPartPr/>
                <p14:nvPr/>
              </p14:nvContentPartPr>
              <p14:xfrm>
                <a:off x="4428344" y="3643623"/>
                <a:ext cx="221760" cy="23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EF685E6-67CC-804D-FCC8-A6622260E0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10344" y="3625983"/>
                  <a:ext cx="257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AC50FA3-B622-F603-4AB4-7BA8E82F79C9}"/>
                    </a:ext>
                  </a:extLst>
                </p14:cNvPr>
                <p14:cNvContentPartPr/>
                <p14:nvPr/>
              </p14:nvContentPartPr>
              <p14:xfrm>
                <a:off x="4463984" y="3636423"/>
                <a:ext cx="72720" cy="268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AC50FA3-B622-F603-4AB4-7BA8E82F79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46344" y="3618423"/>
                  <a:ext cx="108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3CBACEB-96B8-1D94-5747-7B475C57B316}"/>
                    </a:ext>
                  </a:extLst>
                </p14:cNvPr>
                <p14:cNvContentPartPr/>
                <p14:nvPr/>
              </p14:nvContentPartPr>
              <p14:xfrm>
                <a:off x="4174544" y="3643983"/>
                <a:ext cx="242640" cy="34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3CBACEB-96B8-1D94-5747-7B475C57B31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56544" y="3625983"/>
                  <a:ext cx="278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DBFBEE-0DC8-7641-96A6-F361539394C7}"/>
                    </a:ext>
                  </a:extLst>
                </p14:cNvPr>
                <p14:cNvContentPartPr/>
                <p14:nvPr/>
              </p14:nvContentPartPr>
              <p14:xfrm>
                <a:off x="4754504" y="3691503"/>
                <a:ext cx="239400" cy="57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DBFBEE-0DC8-7641-96A6-F361539394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36864" y="3673503"/>
                  <a:ext cx="275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C16EE06-66A1-2C7D-587A-A8A4F8B401B8}"/>
                    </a:ext>
                  </a:extLst>
                </p14:cNvPr>
                <p14:cNvContentPartPr/>
                <p14:nvPr/>
              </p14:nvContentPartPr>
              <p14:xfrm>
                <a:off x="5052944" y="3610143"/>
                <a:ext cx="222120" cy="185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C16EE06-66A1-2C7D-587A-A8A4F8B401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34944" y="3592143"/>
                  <a:ext cx="2577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C4AA37D-8B6F-8198-F855-56C73D4359C8}"/>
              </a:ext>
            </a:extLst>
          </p:cNvPr>
          <p:cNvGrpSpPr/>
          <p:nvPr/>
        </p:nvGrpSpPr>
        <p:grpSpPr>
          <a:xfrm>
            <a:off x="5613464" y="3506463"/>
            <a:ext cx="640080" cy="416160"/>
            <a:chOff x="5613464" y="3506463"/>
            <a:chExt cx="64008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210685-D417-64CB-6FF3-2D7F810CFD62}"/>
                    </a:ext>
                  </a:extLst>
                </p14:cNvPr>
                <p14:cNvContentPartPr/>
                <p14:nvPr/>
              </p14:nvContentPartPr>
              <p14:xfrm>
                <a:off x="5613464" y="3620943"/>
                <a:ext cx="302040" cy="39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210685-D417-64CB-6FF3-2D7F810CFD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5824" y="3602943"/>
                  <a:ext cx="337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731A639-0F8C-5B0F-2032-DC99C2F7EC20}"/>
                    </a:ext>
                  </a:extLst>
                </p14:cNvPr>
                <p14:cNvContentPartPr/>
                <p14:nvPr/>
              </p14:nvContentPartPr>
              <p14:xfrm>
                <a:off x="5666744" y="3740463"/>
                <a:ext cx="219960" cy="30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731A639-0F8C-5B0F-2032-DC99C2F7EC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48744" y="3722463"/>
                  <a:ext cx="255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0F67D5-5909-27BE-FE9A-141438DE74CD}"/>
                    </a:ext>
                  </a:extLst>
                </p14:cNvPr>
                <p14:cNvContentPartPr/>
                <p14:nvPr/>
              </p14:nvContentPartPr>
              <p14:xfrm>
                <a:off x="5702384" y="3506463"/>
                <a:ext cx="98640" cy="416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0F67D5-5909-27BE-FE9A-141438DE74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84744" y="3488823"/>
                  <a:ext cx="1342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FCE667-1E83-4D2A-5667-534F501DC522}"/>
                    </a:ext>
                  </a:extLst>
                </p14:cNvPr>
                <p14:cNvContentPartPr/>
                <p14:nvPr/>
              </p14:nvContentPartPr>
              <p14:xfrm>
                <a:off x="6037544" y="3570543"/>
                <a:ext cx="216000" cy="197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FCE667-1E83-4D2A-5667-534F501DC5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19904" y="3552903"/>
                  <a:ext cx="2516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776EB40-4962-ED24-23F0-3D6FCE82C097}"/>
                  </a:ext>
                </a:extLst>
              </p14:cNvPr>
              <p14:cNvContentPartPr/>
              <p14:nvPr/>
            </p14:nvContentPartPr>
            <p14:xfrm>
              <a:off x="6042944" y="4598703"/>
              <a:ext cx="206280" cy="212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776EB40-4962-ED24-23F0-3D6FCE82C09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24944" y="4581063"/>
                <a:ext cx="241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B6938A7-1946-3F43-FEF4-DC2ABDAA50A0}"/>
                  </a:ext>
                </a:extLst>
              </p14:cNvPr>
              <p14:cNvContentPartPr/>
              <p14:nvPr/>
            </p14:nvContentPartPr>
            <p14:xfrm>
              <a:off x="3097064" y="4690143"/>
              <a:ext cx="486360" cy="10605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B6938A7-1946-3F43-FEF4-DC2ABDAA50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9424" y="4672503"/>
                <a:ext cx="522000" cy="10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FF14F98-FB6F-4172-57C4-BE236F0EE041}"/>
              </a:ext>
            </a:extLst>
          </p:cNvPr>
          <p:cNvGrpSpPr/>
          <p:nvPr/>
        </p:nvGrpSpPr>
        <p:grpSpPr>
          <a:xfrm>
            <a:off x="3659744" y="4130703"/>
            <a:ext cx="3825360" cy="1774440"/>
            <a:chOff x="3659744" y="4130703"/>
            <a:chExt cx="3825360" cy="177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7B34C-5111-50F0-4AA0-D99A4A674EBC}"/>
                    </a:ext>
                  </a:extLst>
                </p14:cNvPr>
                <p14:cNvContentPartPr/>
                <p14:nvPr/>
              </p14:nvContentPartPr>
              <p14:xfrm>
                <a:off x="4681064" y="4324743"/>
                <a:ext cx="384840" cy="288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7B34C-5111-50F0-4AA0-D99A4A674E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63064" y="4306743"/>
                  <a:ext cx="420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63A05F-CD1C-2E09-B840-0E498D951699}"/>
                    </a:ext>
                  </a:extLst>
                </p14:cNvPr>
                <p14:cNvContentPartPr/>
                <p14:nvPr/>
              </p14:nvContentPartPr>
              <p14:xfrm>
                <a:off x="4811024" y="4268943"/>
                <a:ext cx="212760" cy="355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63A05F-CD1C-2E09-B840-0E498D9516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3024" y="4250943"/>
                  <a:ext cx="248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36773C3-F6BC-146C-D482-671B30BB1FDF}"/>
                    </a:ext>
                  </a:extLst>
                </p14:cNvPr>
                <p14:cNvContentPartPr/>
                <p14:nvPr/>
              </p14:nvContentPartPr>
              <p14:xfrm>
                <a:off x="5329784" y="4311783"/>
                <a:ext cx="276120" cy="51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36773C3-F6BC-146C-D482-671B30BB1F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1784" y="4294143"/>
                  <a:ext cx="311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8F5937-4825-E51E-4A0E-34685892ED76}"/>
                    </a:ext>
                  </a:extLst>
                </p14:cNvPr>
                <p14:cNvContentPartPr/>
                <p14:nvPr/>
              </p14:nvContentPartPr>
              <p14:xfrm>
                <a:off x="5367944" y="4395663"/>
                <a:ext cx="291600" cy="67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8F5937-4825-E51E-4A0E-34685892ED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49944" y="4377663"/>
                  <a:ext cx="327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64ED05-A395-B1E6-6913-F9891806D521}"/>
                    </a:ext>
                  </a:extLst>
                </p14:cNvPr>
                <p14:cNvContentPartPr/>
                <p14:nvPr/>
              </p14:nvContentPartPr>
              <p14:xfrm>
                <a:off x="5420144" y="4237263"/>
                <a:ext cx="92160" cy="438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64ED05-A395-B1E6-6913-F9891806D5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2504" y="4219623"/>
                  <a:ext cx="1278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FA3AA1-4F0C-6863-BF3C-667119051208}"/>
                    </a:ext>
                  </a:extLst>
                </p14:cNvPr>
                <p14:cNvContentPartPr/>
                <p14:nvPr/>
              </p14:nvContentPartPr>
              <p14:xfrm>
                <a:off x="5919824" y="4130703"/>
                <a:ext cx="257040" cy="229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FA3AA1-4F0C-6863-BF3C-6671190512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01824" y="4113063"/>
                  <a:ext cx="292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F9AE042-1659-2A4F-2AAF-46EE052817FF}"/>
                    </a:ext>
                  </a:extLst>
                </p14:cNvPr>
                <p14:cNvContentPartPr/>
                <p14:nvPr/>
              </p14:nvContentPartPr>
              <p14:xfrm>
                <a:off x="5911904" y="4435263"/>
                <a:ext cx="361440" cy="63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F9AE042-1659-2A4F-2AAF-46EE052817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93904" y="4417263"/>
                  <a:ext cx="397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90FD15-A9D1-2A51-16D2-3AD39D8EA5D7}"/>
                    </a:ext>
                  </a:extLst>
                </p14:cNvPr>
                <p14:cNvContentPartPr/>
                <p14:nvPr/>
              </p14:nvContentPartPr>
              <p14:xfrm>
                <a:off x="3659744" y="5091543"/>
                <a:ext cx="330840" cy="285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90FD15-A9D1-2A51-16D2-3AD39D8EA5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1744" y="5073543"/>
                  <a:ext cx="366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C84625-6BA0-00F3-2DAA-164E8E12E1B8}"/>
                    </a:ext>
                  </a:extLst>
                </p14:cNvPr>
                <p14:cNvContentPartPr/>
                <p14:nvPr/>
              </p14:nvContentPartPr>
              <p14:xfrm>
                <a:off x="3684944" y="5067423"/>
                <a:ext cx="233640" cy="326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C84625-6BA0-00F3-2DAA-164E8E12E1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67304" y="5049783"/>
                  <a:ext cx="269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3AA5DD-6E66-0A0C-1571-753E40F3D570}"/>
                    </a:ext>
                  </a:extLst>
                </p14:cNvPr>
                <p14:cNvContentPartPr/>
                <p14:nvPr/>
              </p14:nvContentPartPr>
              <p14:xfrm>
                <a:off x="4237904" y="5081103"/>
                <a:ext cx="351360" cy="251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3AA5DD-6E66-0A0C-1571-753E40F3D5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19904" y="5063103"/>
                  <a:ext cx="387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4A0B6-7DC8-286C-228D-4431C2B7DE73}"/>
                    </a:ext>
                  </a:extLst>
                </p14:cNvPr>
                <p14:cNvContentPartPr/>
                <p14:nvPr/>
              </p14:nvContentPartPr>
              <p14:xfrm>
                <a:off x="4227464" y="5206383"/>
                <a:ext cx="270000" cy="63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4A0B6-7DC8-286C-228D-4431C2B7DE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09824" y="5188383"/>
                  <a:ext cx="305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012836-514C-A9D4-09FD-5D44122216B1}"/>
                    </a:ext>
                  </a:extLst>
                </p14:cNvPr>
                <p14:cNvContentPartPr/>
                <p14:nvPr/>
              </p14:nvContentPartPr>
              <p14:xfrm>
                <a:off x="4676024" y="5107023"/>
                <a:ext cx="93240" cy="371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012836-514C-A9D4-09FD-5D44122216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58384" y="5089383"/>
                  <a:ext cx="128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C74E75-F33A-9659-A648-F4D6ADF82AFE}"/>
                    </a:ext>
                  </a:extLst>
                </p14:cNvPr>
                <p14:cNvContentPartPr/>
                <p14:nvPr/>
              </p14:nvContentPartPr>
              <p14:xfrm>
                <a:off x="4645424" y="5075343"/>
                <a:ext cx="482760" cy="368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C74E75-F33A-9659-A648-F4D6ADF82A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27424" y="5057703"/>
                  <a:ext cx="5184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5C77898-9AAC-4E31-121A-6132D50E9C96}"/>
                    </a:ext>
                  </a:extLst>
                </p14:cNvPr>
                <p14:cNvContentPartPr/>
                <p14:nvPr/>
              </p14:nvContentPartPr>
              <p14:xfrm>
                <a:off x="5327264" y="4772943"/>
                <a:ext cx="214200" cy="113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5C77898-9AAC-4E31-121A-6132D50E9C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9624" y="4755303"/>
                  <a:ext cx="24984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EE5698-C93C-548E-6327-7F36D00B44BB}"/>
                    </a:ext>
                  </a:extLst>
                </p14:cNvPr>
                <p14:cNvContentPartPr/>
                <p14:nvPr/>
              </p14:nvContentPartPr>
              <p14:xfrm>
                <a:off x="5721104" y="5195223"/>
                <a:ext cx="342000" cy="305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EE5698-C93C-548E-6327-7F36D00B44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3464" y="5177583"/>
                  <a:ext cx="377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3D620A-2B4C-7FE3-96CC-3FA0DFB7879A}"/>
                    </a:ext>
                  </a:extLst>
                </p14:cNvPr>
                <p14:cNvContentPartPr/>
                <p14:nvPr/>
              </p14:nvContentPartPr>
              <p14:xfrm>
                <a:off x="5805344" y="5176863"/>
                <a:ext cx="118800" cy="345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3D620A-2B4C-7FE3-96CC-3FA0DFB787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87344" y="5159223"/>
                  <a:ext cx="154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4511B4-F520-735C-DF82-64477A62DA56}"/>
                    </a:ext>
                  </a:extLst>
                </p14:cNvPr>
                <p14:cNvContentPartPr/>
                <p14:nvPr/>
              </p14:nvContentPartPr>
              <p14:xfrm>
                <a:off x="6213944" y="5165343"/>
                <a:ext cx="305640" cy="47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4511B4-F520-735C-DF82-64477A62DA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95944" y="5147343"/>
                  <a:ext cx="341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A43495-81DC-CAB6-839F-4359F5953F4E}"/>
                    </a:ext>
                  </a:extLst>
                </p14:cNvPr>
                <p14:cNvContentPartPr/>
                <p14:nvPr/>
              </p14:nvContentPartPr>
              <p14:xfrm>
                <a:off x="6202424" y="5265783"/>
                <a:ext cx="344520" cy="61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A43495-81DC-CAB6-839F-4359F5953F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84424" y="5247783"/>
                  <a:ext cx="380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300842-9909-301F-4C87-2218CDEDF66D}"/>
                    </a:ext>
                  </a:extLst>
                </p14:cNvPr>
                <p14:cNvContentPartPr/>
                <p14:nvPr/>
              </p14:nvContentPartPr>
              <p14:xfrm>
                <a:off x="6266864" y="5036463"/>
                <a:ext cx="171000" cy="442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300842-9909-301F-4C87-2218CDEDF6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48864" y="5018463"/>
                  <a:ext cx="2066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5CB468-9531-FE8B-E53F-DDBB9ED6719B}"/>
                    </a:ext>
                  </a:extLst>
                </p14:cNvPr>
                <p14:cNvContentPartPr/>
                <p14:nvPr/>
              </p14:nvContentPartPr>
              <p14:xfrm>
                <a:off x="6693824" y="4955463"/>
                <a:ext cx="189360" cy="207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5CB468-9531-FE8B-E53F-DDBB9ED671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76184" y="4937823"/>
                  <a:ext cx="225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C5C3EC-37F9-CB91-5718-AB117B22983A}"/>
                    </a:ext>
                  </a:extLst>
                </p14:cNvPr>
                <p14:cNvContentPartPr/>
                <p14:nvPr/>
              </p14:nvContentPartPr>
              <p14:xfrm>
                <a:off x="6716864" y="5204223"/>
                <a:ext cx="331920" cy="6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C5C3EC-37F9-CB91-5718-AB117B2298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8864" y="5186223"/>
                  <a:ext cx="367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7D6896-8013-DA20-58A4-92CB8114CFEE}"/>
                    </a:ext>
                  </a:extLst>
                </p14:cNvPr>
                <p14:cNvContentPartPr/>
                <p14:nvPr/>
              </p14:nvContentPartPr>
              <p14:xfrm>
                <a:off x="6815144" y="5301783"/>
                <a:ext cx="343800" cy="30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7D6896-8013-DA20-58A4-92CB8114CF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97144" y="5283783"/>
                  <a:ext cx="379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566370-D7BD-6C85-C574-EC79DD9C7CBB}"/>
                    </a:ext>
                  </a:extLst>
                </p14:cNvPr>
                <p14:cNvContentPartPr/>
                <p14:nvPr/>
              </p14:nvContentPartPr>
              <p14:xfrm>
                <a:off x="7023944" y="4456863"/>
                <a:ext cx="461160" cy="1262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566370-D7BD-6C85-C574-EC79DD9C7CB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06304" y="4439223"/>
                  <a:ext cx="496800" cy="12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11F083D-3243-44DD-B9A5-B4B387FE617F}"/>
              </a:ext>
            </a:extLst>
          </p:cNvPr>
          <p:cNvGrpSpPr/>
          <p:nvPr/>
        </p:nvGrpSpPr>
        <p:grpSpPr>
          <a:xfrm>
            <a:off x="645464" y="4756383"/>
            <a:ext cx="2129400" cy="1377720"/>
            <a:chOff x="645464" y="4756383"/>
            <a:chExt cx="2129400" cy="13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647CC4-7357-9234-6E40-4FB35DEEB4B3}"/>
                    </a:ext>
                  </a:extLst>
                </p14:cNvPr>
                <p14:cNvContentPartPr/>
                <p14:nvPr/>
              </p14:nvContentPartPr>
              <p14:xfrm>
                <a:off x="690824" y="4756383"/>
                <a:ext cx="67680" cy="397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647CC4-7357-9234-6E40-4FB35DEEB4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2824" y="4738383"/>
                  <a:ext cx="103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E64310-10DE-8ECE-63D9-BE0FA4196A96}"/>
                    </a:ext>
                  </a:extLst>
                </p14:cNvPr>
                <p14:cNvContentPartPr/>
                <p14:nvPr/>
              </p14:nvContentPartPr>
              <p14:xfrm>
                <a:off x="645464" y="4792383"/>
                <a:ext cx="288360" cy="40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E64310-10DE-8ECE-63D9-BE0FA4196A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7464" y="4774383"/>
                  <a:ext cx="324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F095799-3085-7BB9-D745-F18DC1D8B399}"/>
                    </a:ext>
                  </a:extLst>
                </p14:cNvPr>
                <p14:cNvContentPartPr/>
                <p14:nvPr/>
              </p14:nvContentPartPr>
              <p14:xfrm>
                <a:off x="955064" y="5032143"/>
                <a:ext cx="150120" cy="161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F095799-3085-7BB9-D745-F18DC1D8B3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7424" y="5014143"/>
                  <a:ext cx="185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DF6F86-0F79-5C9F-6413-A942EE51512C}"/>
                    </a:ext>
                  </a:extLst>
                </p14:cNvPr>
                <p14:cNvContentPartPr/>
                <p14:nvPr/>
              </p14:nvContentPartPr>
              <p14:xfrm>
                <a:off x="1034264" y="5054103"/>
                <a:ext cx="558000" cy="198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DF6F86-0F79-5C9F-6413-A942EE51512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6264" y="5036463"/>
                  <a:ext cx="593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33DAB0-EB1C-ABE9-F8C8-342EA6C4BC9D}"/>
                    </a:ext>
                  </a:extLst>
                </p14:cNvPr>
                <p14:cNvContentPartPr/>
                <p14:nvPr/>
              </p14:nvContentPartPr>
              <p14:xfrm>
                <a:off x="1487144" y="5084703"/>
                <a:ext cx="338400" cy="181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33DAB0-EB1C-ABE9-F8C8-342EA6C4BC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69504" y="5067063"/>
                  <a:ext cx="374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CCB6F2-A847-8E62-981B-8CE524BA2B07}"/>
                    </a:ext>
                  </a:extLst>
                </p14:cNvPr>
                <p14:cNvContentPartPr/>
                <p14:nvPr/>
              </p14:nvContentPartPr>
              <p14:xfrm>
                <a:off x="1880264" y="5097663"/>
                <a:ext cx="286560" cy="196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CCB6F2-A847-8E62-981B-8CE524BA2B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62264" y="5080023"/>
                  <a:ext cx="322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F8FE639-969C-FE0B-CA34-078320C08520}"/>
                    </a:ext>
                  </a:extLst>
                </p14:cNvPr>
                <p14:cNvContentPartPr/>
                <p14:nvPr/>
              </p14:nvContentPartPr>
              <p14:xfrm>
                <a:off x="2029304" y="5006583"/>
                <a:ext cx="19080" cy="22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F8FE639-969C-FE0B-CA34-078320C085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11664" y="4988943"/>
                  <a:ext cx="54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85957BE-A865-2DE6-D6D4-65F2F1C0236A}"/>
                    </a:ext>
                  </a:extLst>
                </p14:cNvPr>
                <p14:cNvContentPartPr/>
                <p14:nvPr/>
              </p14:nvContentPartPr>
              <p14:xfrm>
                <a:off x="2572544" y="5143743"/>
                <a:ext cx="171720" cy="16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85957BE-A865-2DE6-D6D4-65F2F1C023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54904" y="5126103"/>
                  <a:ext cx="20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C1AC0E-D08A-03D9-42A1-F9715C94E6EF}"/>
                    </a:ext>
                  </a:extLst>
                </p14:cNvPr>
                <p14:cNvContentPartPr/>
                <p14:nvPr/>
              </p14:nvContentPartPr>
              <p14:xfrm>
                <a:off x="2589464" y="5253903"/>
                <a:ext cx="185400" cy="2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C1AC0E-D08A-03D9-42A1-F9715C94E6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1824" y="5235903"/>
                  <a:ext cx="221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7D72BD-114D-D780-CE34-D07008E500A2}"/>
                    </a:ext>
                  </a:extLst>
                </p14:cNvPr>
                <p14:cNvContentPartPr/>
                <p14:nvPr/>
              </p14:nvContentPartPr>
              <p14:xfrm>
                <a:off x="2227304" y="4864383"/>
                <a:ext cx="147600" cy="673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7D72BD-114D-D780-CE34-D07008E500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09304" y="4846743"/>
                  <a:ext cx="18324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145487C-D76F-B9E0-41F9-46006CB7DD0E}"/>
                    </a:ext>
                  </a:extLst>
                </p14:cNvPr>
                <p14:cNvContentPartPr/>
                <p14:nvPr/>
              </p14:nvContentPartPr>
              <p14:xfrm>
                <a:off x="912944" y="5419503"/>
                <a:ext cx="50040" cy="523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145487C-D76F-B9E0-41F9-46006CB7DD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5304" y="5401503"/>
                  <a:ext cx="8568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12E3B5-D6AD-501D-512B-7A5C522D5A65}"/>
                    </a:ext>
                  </a:extLst>
                </p14:cNvPr>
                <p14:cNvContentPartPr/>
                <p14:nvPr/>
              </p14:nvContentPartPr>
              <p14:xfrm>
                <a:off x="800264" y="5435343"/>
                <a:ext cx="604080" cy="476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12E3B5-D6AD-501D-512B-7A5C522D5A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2624" y="5417343"/>
                  <a:ext cx="6397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1CF9F34-A168-B237-36C1-0DE11B6412F8}"/>
                    </a:ext>
                  </a:extLst>
                </p14:cNvPr>
                <p14:cNvContentPartPr/>
                <p14:nvPr/>
              </p14:nvContentPartPr>
              <p14:xfrm>
                <a:off x="1424504" y="5694543"/>
                <a:ext cx="239760" cy="188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1CF9F34-A168-B237-36C1-0DE11B6412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06504" y="5676903"/>
                  <a:ext cx="275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792CA65-EE7E-ED86-4699-A28A60626CCB}"/>
                    </a:ext>
                  </a:extLst>
                </p14:cNvPr>
                <p14:cNvContentPartPr/>
                <p14:nvPr/>
              </p14:nvContentPartPr>
              <p14:xfrm>
                <a:off x="1647344" y="5679783"/>
                <a:ext cx="165240" cy="454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792CA65-EE7E-ED86-4699-A28A60626C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9704" y="5661783"/>
                  <a:ext cx="2008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8D7E8C-F97C-9FDA-6553-EAE02A6BD366}"/>
                    </a:ext>
                  </a:extLst>
                </p14:cNvPr>
                <p14:cNvContentPartPr/>
                <p14:nvPr/>
              </p14:nvContentPartPr>
              <p14:xfrm>
                <a:off x="1878464" y="5706063"/>
                <a:ext cx="175320" cy="218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8D7E8C-F97C-9FDA-6553-EAE02A6BD3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60464" y="5688423"/>
                  <a:ext cx="210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2EBB6C4-D7F0-965E-8F82-01ECD0FF01C7}"/>
                    </a:ext>
                  </a:extLst>
                </p14:cNvPr>
                <p14:cNvContentPartPr/>
                <p14:nvPr/>
              </p14:nvContentPartPr>
              <p14:xfrm>
                <a:off x="2216504" y="5764023"/>
                <a:ext cx="8640" cy="6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2EBB6C4-D7F0-965E-8F82-01ECD0FF01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98504" y="5746023"/>
                  <a:ext cx="442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FB088E9-AA1C-8B5E-1EA6-197225C8F9F6}"/>
              </a:ext>
            </a:extLst>
          </p:cNvPr>
          <p:cNvGrpSpPr/>
          <p:nvPr/>
        </p:nvGrpSpPr>
        <p:grpSpPr>
          <a:xfrm>
            <a:off x="8139584" y="3504303"/>
            <a:ext cx="997200" cy="756720"/>
            <a:chOff x="8139584" y="3504303"/>
            <a:chExt cx="99720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813FAFE-08CC-8EF4-56DD-1093F43E4238}"/>
                    </a:ext>
                  </a:extLst>
                </p14:cNvPr>
                <p14:cNvContentPartPr/>
                <p14:nvPr/>
              </p14:nvContentPartPr>
              <p14:xfrm>
                <a:off x="8139584" y="3511143"/>
                <a:ext cx="198720" cy="352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813FAFE-08CC-8EF4-56DD-1093F43E42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21944" y="3493503"/>
                  <a:ext cx="234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8497D92-BB2E-F417-67B0-695A51AA63D8}"/>
                    </a:ext>
                  </a:extLst>
                </p14:cNvPr>
                <p14:cNvContentPartPr/>
                <p14:nvPr/>
              </p14:nvContentPartPr>
              <p14:xfrm>
                <a:off x="8234264" y="3504303"/>
                <a:ext cx="118440" cy="344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8497D92-BB2E-F417-67B0-695A51AA63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16624" y="3486663"/>
                  <a:ext cx="154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503B5C1-DC2D-F697-4D0F-A88123876768}"/>
                    </a:ext>
                  </a:extLst>
                </p14:cNvPr>
                <p14:cNvContentPartPr/>
                <p14:nvPr/>
              </p14:nvContentPartPr>
              <p14:xfrm>
                <a:off x="8403824" y="3608343"/>
                <a:ext cx="165600" cy="43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503B5C1-DC2D-F697-4D0F-A881238767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85824" y="3590343"/>
                  <a:ext cx="20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58DD0D-C032-883F-7C23-D5900FC7C9C0}"/>
                    </a:ext>
                  </a:extLst>
                </p14:cNvPr>
                <p14:cNvContentPartPr/>
                <p14:nvPr/>
              </p14:nvContentPartPr>
              <p14:xfrm>
                <a:off x="8487704" y="3768903"/>
                <a:ext cx="174240" cy="30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58DD0D-C032-883F-7C23-D5900FC7C9C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69704" y="3750903"/>
                  <a:ext cx="209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58BEB2-8F19-155C-FBA7-644369B3FEBA}"/>
                    </a:ext>
                  </a:extLst>
                </p14:cNvPr>
                <p14:cNvContentPartPr/>
                <p14:nvPr/>
              </p14:nvContentPartPr>
              <p14:xfrm>
                <a:off x="8760224" y="3530943"/>
                <a:ext cx="204840" cy="227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58BEB2-8F19-155C-FBA7-644369B3FE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42584" y="3512943"/>
                  <a:ext cx="24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0097FE-A3A7-5F04-8081-41E35905805E}"/>
                    </a:ext>
                  </a:extLst>
                </p14:cNvPr>
                <p14:cNvContentPartPr/>
                <p14:nvPr/>
              </p14:nvContentPartPr>
              <p14:xfrm>
                <a:off x="8823224" y="3551823"/>
                <a:ext cx="237240" cy="592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0097FE-A3A7-5F04-8081-41E3590580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05224" y="3533823"/>
                  <a:ext cx="2728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01E5765-E83F-F4C7-0FEF-E705CB6D3691}"/>
                    </a:ext>
                  </a:extLst>
                </p14:cNvPr>
                <p14:cNvContentPartPr/>
                <p14:nvPr/>
              </p14:nvContentPartPr>
              <p14:xfrm>
                <a:off x="8974424" y="3842343"/>
                <a:ext cx="162360" cy="41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01E5765-E83F-F4C7-0FEF-E705CB6D36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56424" y="3824343"/>
                  <a:ext cx="198000" cy="45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12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E3708396-F494-6073-841A-7B1EF58D13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85800"/>
            <a:ext cx="7772400" cy="1143000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/>
              <a:t>Objectives 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2782" y="1821872"/>
            <a:ext cx="8305800" cy="4426527"/>
          </a:xfrm>
        </p:spPr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After studying this topic, you should;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understand what is meant by a function;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be able to understand the different types of functions</a:t>
            </a: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be able to solve the different types of functions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exponential functions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logarithmic functions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hyperbolic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40A166-DBA9-B1B4-079B-F1D4801C92A7}"/>
                  </a:ext>
                </a:extLst>
              </p14:cNvPr>
              <p14:cNvContentPartPr/>
              <p14:nvPr/>
            </p14:nvContentPartPr>
            <p14:xfrm>
              <a:off x="6496447" y="2741567"/>
              <a:ext cx="1603800" cy="3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40A166-DBA9-B1B4-079B-F1D4801C9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8447" y="2723927"/>
                <a:ext cx="1639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C13C5A-DAC6-C7E5-72CA-14B5F3946C3B}"/>
                  </a:ext>
                </a:extLst>
              </p14:cNvPr>
              <p14:cNvContentPartPr/>
              <p14:nvPr/>
            </p14:nvContentPartPr>
            <p14:xfrm>
              <a:off x="5709847" y="3251327"/>
              <a:ext cx="2999520" cy="14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C13C5A-DAC6-C7E5-72CA-14B5F3946C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847" y="3233327"/>
                <a:ext cx="3035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EA7D76-D3E1-13E7-8C1F-97E127F084A8}"/>
                  </a:ext>
                </a:extLst>
              </p14:cNvPr>
              <p14:cNvContentPartPr/>
              <p14:nvPr/>
            </p14:nvContentPartPr>
            <p14:xfrm>
              <a:off x="1262407" y="3754247"/>
              <a:ext cx="1719000" cy="7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EA7D76-D3E1-13E7-8C1F-97E127F084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4407" y="3736247"/>
                <a:ext cx="1754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35AE3D-AA7D-F549-2AAA-076686BBAC42}"/>
                  </a:ext>
                </a:extLst>
              </p14:cNvPr>
              <p14:cNvContentPartPr/>
              <p14:nvPr/>
            </p14:nvContentPartPr>
            <p14:xfrm>
              <a:off x="4174447" y="4223327"/>
              <a:ext cx="3999960" cy="135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35AE3D-AA7D-F549-2AAA-076686BBAC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6447" y="4205327"/>
                <a:ext cx="4035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AA067E-F78B-B987-ADD5-17FE357E2D14}"/>
                  </a:ext>
                </a:extLst>
              </p14:cNvPr>
              <p14:cNvContentPartPr/>
              <p14:nvPr/>
            </p14:nvContentPartPr>
            <p14:xfrm>
              <a:off x="1059007" y="4231967"/>
              <a:ext cx="443880" cy="1495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AA067E-F78B-B987-ADD5-17FE357E2D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1007" y="4214327"/>
                <a:ext cx="479520" cy="15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E3FAA9-BBCC-6313-D6F0-8915C487AFB4}"/>
                  </a:ext>
                </a:extLst>
              </p14:cNvPr>
              <p14:cNvContentPartPr/>
              <p14:nvPr/>
            </p14:nvContentPartPr>
            <p14:xfrm>
              <a:off x="6298807" y="4373807"/>
              <a:ext cx="321480" cy="137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E3FAA9-BBCC-6313-D6F0-8915C487AF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0807" y="4355807"/>
                <a:ext cx="35712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952A2D-8503-3951-3876-F4AE2E5C3B79}"/>
                  </a:ext>
                </a:extLst>
              </p14:cNvPr>
              <p14:cNvContentPartPr/>
              <p14:nvPr/>
            </p14:nvContentPartPr>
            <p14:xfrm>
              <a:off x="6553687" y="4368767"/>
              <a:ext cx="386640" cy="200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952A2D-8503-3951-3876-F4AE2E5C3B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6047" y="4351127"/>
                <a:ext cx="422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4FBCF1-C749-56CD-1C17-6E2FEABF9FC4}"/>
                  </a:ext>
                </a:extLst>
              </p14:cNvPr>
              <p14:cNvContentPartPr/>
              <p14:nvPr/>
            </p14:nvContentPartPr>
            <p14:xfrm>
              <a:off x="6621727" y="4904087"/>
              <a:ext cx="385560" cy="213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4FBCF1-C749-56CD-1C17-6E2FEABF9F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03727" y="4886447"/>
                <a:ext cx="4212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86F951-1D3B-585E-C6E1-00DCC19A3872}"/>
                  </a:ext>
                </a:extLst>
              </p14:cNvPr>
              <p14:cNvContentPartPr/>
              <p14:nvPr/>
            </p14:nvContentPartPr>
            <p14:xfrm>
              <a:off x="6725407" y="5374967"/>
              <a:ext cx="430920" cy="210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86F951-1D3B-585E-C6E1-00DCC19A387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7407" y="5357327"/>
                <a:ext cx="46656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A3D29CC-A2BB-8937-A489-52CC1514DA46}"/>
              </a:ext>
            </a:extLst>
          </p:cNvPr>
          <p:cNvGrpSpPr/>
          <p:nvPr/>
        </p:nvGrpSpPr>
        <p:grpSpPr>
          <a:xfrm>
            <a:off x="7460887" y="4519247"/>
            <a:ext cx="2333880" cy="1337040"/>
            <a:chOff x="7460887" y="4519247"/>
            <a:chExt cx="2333880" cy="13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6AFE87-A55D-353D-F302-AB61C53F4D15}"/>
                    </a:ext>
                  </a:extLst>
                </p14:cNvPr>
                <p14:cNvContentPartPr/>
                <p14:nvPr/>
              </p14:nvContentPartPr>
              <p14:xfrm>
                <a:off x="7460887" y="4787807"/>
                <a:ext cx="558000" cy="45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6AFE87-A55D-353D-F302-AB61C53F4D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2887" y="4769807"/>
                  <a:ext cx="593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E1B260-4F43-B6A1-1263-74E9DDE095C3}"/>
                    </a:ext>
                  </a:extLst>
                </p14:cNvPr>
                <p14:cNvContentPartPr/>
                <p14:nvPr/>
              </p14:nvContentPartPr>
              <p14:xfrm>
                <a:off x="8099887" y="4869167"/>
                <a:ext cx="176040" cy="183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E1B260-4F43-B6A1-1263-74E9DDE095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82247" y="4851527"/>
                  <a:ext cx="211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A15A2A-1B83-9548-43B5-1D6A4F96FA52}"/>
                    </a:ext>
                  </a:extLst>
                </p14:cNvPr>
                <p14:cNvContentPartPr/>
                <p14:nvPr/>
              </p14:nvContentPartPr>
              <p14:xfrm>
                <a:off x="8087287" y="4855847"/>
                <a:ext cx="34200" cy="2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A15A2A-1B83-9548-43B5-1D6A4F96FA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69647" y="4838207"/>
                  <a:ext cx="69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27DEAF-6EAF-A8A7-520D-27979B2751FC}"/>
                    </a:ext>
                  </a:extLst>
                </p14:cNvPr>
                <p14:cNvContentPartPr/>
                <p14:nvPr/>
              </p14:nvContentPartPr>
              <p14:xfrm>
                <a:off x="8211127" y="4735607"/>
                <a:ext cx="113400" cy="307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27DEAF-6EAF-A8A7-520D-27979B2751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93127" y="4717967"/>
                  <a:ext cx="149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A500E0-EB8C-2426-07D5-B37EFDDFDDB0}"/>
                    </a:ext>
                  </a:extLst>
                </p14:cNvPr>
                <p14:cNvContentPartPr/>
                <p14:nvPr/>
              </p14:nvContentPartPr>
              <p14:xfrm>
                <a:off x="8305087" y="4798967"/>
                <a:ext cx="310680" cy="159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A500E0-EB8C-2426-07D5-B37EFDDFDD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87447" y="4780967"/>
                  <a:ext cx="346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C25328-BE14-7C0D-3398-F3228A8BD890}"/>
                    </a:ext>
                  </a:extLst>
                </p14:cNvPr>
                <p14:cNvContentPartPr/>
                <p14:nvPr/>
              </p14:nvContentPartPr>
              <p14:xfrm>
                <a:off x="8793247" y="4586207"/>
                <a:ext cx="177120" cy="27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C25328-BE14-7C0D-3398-F3228A8BD8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75247" y="4568207"/>
                  <a:ext cx="212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A3EA92-F915-4525-0EC7-4400AC9CD555}"/>
                    </a:ext>
                  </a:extLst>
                </p14:cNvPr>
                <p14:cNvContentPartPr/>
                <p14:nvPr/>
              </p14:nvContentPartPr>
              <p14:xfrm>
                <a:off x="8770207" y="4608887"/>
                <a:ext cx="506880" cy="28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A3EA92-F915-4525-0EC7-4400AC9CD5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2207" y="4591247"/>
                  <a:ext cx="542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7F6203-23F6-48DA-2A98-8A48589BDEA8}"/>
                    </a:ext>
                  </a:extLst>
                </p14:cNvPr>
                <p14:cNvContentPartPr/>
                <p14:nvPr/>
              </p14:nvContentPartPr>
              <p14:xfrm>
                <a:off x="9252247" y="4616447"/>
                <a:ext cx="342000" cy="8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7F6203-23F6-48DA-2A98-8A48589BDE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34607" y="4598807"/>
                  <a:ext cx="377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1610F8-DC71-7D96-1116-722D42668B11}"/>
                    </a:ext>
                  </a:extLst>
                </p14:cNvPr>
                <p14:cNvContentPartPr/>
                <p14:nvPr/>
              </p14:nvContentPartPr>
              <p14:xfrm>
                <a:off x="9765967" y="4519247"/>
                <a:ext cx="28800" cy="33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1610F8-DC71-7D96-1116-722D42668B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48327" y="4501247"/>
                  <a:ext cx="64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C1AF9E-C942-AD9F-265A-99266CA5215F}"/>
                    </a:ext>
                  </a:extLst>
                </p14:cNvPr>
                <p14:cNvContentPartPr/>
                <p14:nvPr/>
              </p14:nvContentPartPr>
              <p14:xfrm>
                <a:off x="7859047" y="5769887"/>
                <a:ext cx="9360" cy="1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C1AF9E-C942-AD9F-265A-99266CA521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41407" y="5751887"/>
                  <a:ext cx="4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4331A0-D207-A66E-C058-558C6717ED95}"/>
                    </a:ext>
                  </a:extLst>
                </p14:cNvPr>
                <p14:cNvContentPartPr/>
                <p14:nvPr/>
              </p14:nvContentPartPr>
              <p14:xfrm>
                <a:off x="7698847" y="5467487"/>
                <a:ext cx="628560" cy="38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4331A0-D207-A66E-C058-558C6717ED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80847" y="5449847"/>
                  <a:ext cx="664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FE2B9B-5691-36D3-6CE3-FCC1E90AE3AE}"/>
                    </a:ext>
                  </a:extLst>
                </p14:cNvPr>
                <p14:cNvContentPartPr/>
                <p14:nvPr/>
              </p14:nvContentPartPr>
              <p14:xfrm>
                <a:off x="8311207" y="5387567"/>
                <a:ext cx="78120" cy="273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FE2B9B-5691-36D3-6CE3-FCC1E90AE3A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3567" y="5369927"/>
                  <a:ext cx="113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02652E-88BC-DD0E-3247-2078B665049F}"/>
                    </a:ext>
                  </a:extLst>
                </p14:cNvPr>
                <p14:cNvContentPartPr/>
                <p14:nvPr/>
              </p14:nvContentPartPr>
              <p14:xfrm>
                <a:off x="8309047" y="5393327"/>
                <a:ext cx="391680" cy="25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02652E-88BC-DD0E-3247-2078B66504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91047" y="5375327"/>
                  <a:ext cx="427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9B6DBB-D67B-CCE1-E55E-45805B4E81B0}"/>
                    </a:ext>
                  </a:extLst>
                </p14:cNvPr>
                <p14:cNvContentPartPr/>
                <p14:nvPr/>
              </p14:nvContentPartPr>
              <p14:xfrm>
                <a:off x="8946967" y="5379287"/>
                <a:ext cx="82440" cy="163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9B6DBB-D67B-CCE1-E55E-45805B4E81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28967" y="5361287"/>
                  <a:ext cx="118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D077DC-1A00-289F-3697-CFAEBB98FAFA}"/>
                    </a:ext>
                  </a:extLst>
                </p14:cNvPr>
                <p14:cNvContentPartPr/>
                <p14:nvPr/>
              </p14:nvContentPartPr>
              <p14:xfrm>
                <a:off x="9140287" y="5278127"/>
                <a:ext cx="403560" cy="21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D077DC-1A00-289F-3697-CFAEBB98FA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22287" y="5260487"/>
                  <a:ext cx="43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396EFC-8D30-7FD2-1B29-5CCD77A5A20D}"/>
                    </a:ext>
                  </a:extLst>
                </p14:cNvPr>
                <p14:cNvContentPartPr/>
                <p14:nvPr/>
              </p14:nvContentPartPr>
              <p14:xfrm>
                <a:off x="9437647" y="5165087"/>
                <a:ext cx="166320" cy="250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396EFC-8D30-7FD2-1B29-5CCD77A5A2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0007" y="5147087"/>
                  <a:ext cx="201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65695E-BC4A-7FA0-B124-2E36034D8C72}"/>
                    </a:ext>
                  </a:extLst>
                </p14:cNvPr>
                <p14:cNvContentPartPr/>
                <p14:nvPr/>
              </p14:nvContentPartPr>
              <p14:xfrm>
                <a:off x="9441247" y="5216927"/>
                <a:ext cx="78120" cy="5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65695E-BC4A-7FA0-B124-2E36034D8C7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3607" y="5198927"/>
                  <a:ext cx="113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8B3615-46CB-C14C-C263-2C62572514FA}"/>
                    </a:ext>
                  </a:extLst>
                </p14:cNvPr>
                <p14:cNvContentPartPr/>
                <p14:nvPr/>
              </p14:nvContentPartPr>
              <p14:xfrm>
                <a:off x="9661207" y="5167247"/>
                <a:ext cx="124560" cy="19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8B3615-46CB-C14C-C263-2C62572514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43207" y="5149247"/>
                  <a:ext cx="1602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9668AD-9B29-1745-2AB2-580DB216888A}"/>
              </a:ext>
            </a:extLst>
          </p:cNvPr>
          <p:cNvGrpSpPr/>
          <p:nvPr/>
        </p:nvGrpSpPr>
        <p:grpSpPr>
          <a:xfrm>
            <a:off x="7809367" y="5932967"/>
            <a:ext cx="1585080" cy="704880"/>
            <a:chOff x="7809367" y="5932967"/>
            <a:chExt cx="158508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102118-F666-C517-2C21-1D85FF2AD8DC}"/>
                    </a:ext>
                  </a:extLst>
                </p14:cNvPr>
                <p14:cNvContentPartPr/>
                <p14:nvPr/>
              </p14:nvContentPartPr>
              <p14:xfrm>
                <a:off x="7809367" y="6058967"/>
                <a:ext cx="264240" cy="35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102118-F666-C517-2C21-1D85FF2AD8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91727" y="6041327"/>
                  <a:ext cx="299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DCAD9C-F230-8F04-E69D-FB3D5FEABED3}"/>
                    </a:ext>
                  </a:extLst>
                </p14:cNvPr>
                <p14:cNvContentPartPr/>
                <p14:nvPr/>
              </p14:nvContentPartPr>
              <p14:xfrm>
                <a:off x="8088727" y="6170927"/>
                <a:ext cx="185400" cy="159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DCAD9C-F230-8F04-E69D-FB3D5FEABE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71087" y="6152927"/>
                  <a:ext cx="221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C169B1-131E-0CA0-10EF-9A25A3E79CAE}"/>
                    </a:ext>
                  </a:extLst>
                </p14:cNvPr>
                <p14:cNvContentPartPr/>
                <p14:nvPr/>
              </p14:nvContentPartPr>
              <p14:xfrm>
                <a:off x="8284567" y="5932967"/>
                <a:ext cx="714600" cy="44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C169B1-131E-0CA0-10EF-9A25A3E79C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66567" y="5915327"/>
                  <a:ext cx="750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E0D13A-483F-0C77-2A1C-3CA2995F05C9}"/>
                    </a:ext>
                  </a:extLst>
                </p14:cNvPr>
                <p14:cNvContentPartPr/>
                <p14:nvPr/>
              </p14:nvContentPartPr>
              <p14:xfrm>
                <a:off x="9096007" y="6099287"/>
                <a:ext cx="8640" cy="1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E0D13A-483F-0C77-2A1C-3CA2995F05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78367" y="6081647"/>
                  <a:ext cx="4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8E188E-1FB8-2911-813A-51C46EAD6768}"/>
                    </a:ext>
                  </a:extLst>
                </p14:cNvPr>
                <p14:cNvContentPartPr/>
                <p14:nvPr/>
              </p14:nvContentPartPr>
              <p14:xfrm>
                <a:off x="8214007" y="6249047"/>
                <a:ext cx="1092240" cy="34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8E188E-1FB8-2911-813A-51C46EAD67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96367" y="6231047"/>
                  <a:ext cx="1127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4914E0-9EDB-4557-BBA8-1B66B5D92EDB}"/>
                    </a:ext>
                  </a:extLst>
                </p14:cNvPr>
                <p14:cNvContentPartPr/>
                <p14:nvPr/>
              </p14:nvContentPartPr>
              <p14:xfrm>
                <a:off x="8494807" y="6278207"/>
                <a:ext cx="899640" cy="359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4914E0-9EDB-4557-BBA8-1B66B5D92ED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76807" y="6260207"/>
                  <a:ext cx="935280" cy="395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F21F764-411F-70EC-5744-34EB64A35B1D}"/>
              </a:ext>
            </a:extLst>
          </p:cNvPr>
          <p:cNvGrpSpPr/>
          <p:nvPr/>
        </p:nvGrpSpPr>
        <p:grpSpPr>
          <a:xfrm>
            <a:off x="1644824" y="640503"/>
            <a:ext cx="6461640" cy="905400"/>
            <a:chOff x="1644824" y="640503"/>
            <a:chExt cx="646164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86D6FF-C264-E551-1BCB-15EE0BCFB3B0}"/>
                    </a:ext>
                  </a:extLst>
                </p14:cNvPr>
                <p14:cNvContentPartPr/>
                <p14:nvPr/>
              </p14:nvContentPartPr>
              <p14:xfrm>
                <a:off x="1716824" y="668223"/>
                <a:ext cx="39240" cy="693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86D6FF-C264-E551-1BCB-15EE0BCFB3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9184" y="650223"/>
                  <a:ext cx="7488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B6DF291-2C44-8EB4-6650-79F5D54338BD}"/>
                    </a:ext>
                  </a:extLst>
                </p14:cNvPr>
                <p14:cNvContentPartPr/>
                <p14:nvPr/>
              </p14:nvContentPartPr>
              <p14:xfrm>
                <a:off x="1847144" y="703143"/>
                <a:ext cx="8640" cy="708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B6DF291-2C44-8EB4-6650-79F5D54338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9144" y="685503"/>
                  <a:ext cx="4428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A6E12A-4E43-23C0-53E9-769517653D92}"/>
                    </a:ext>
                  </a:extLst>
                </p14:cNvPr>
                <p14:cNvContentPartPr/>
                <p14:nvPr/>
              </p14:nvContentPartPr>
              <p14:xfrm>
                <a:off x="1648424" y="1090863"/>
                <a:ext cx="383040" cy="215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A6E12A-4E43-23C0-53E9-769517653D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0784" y="1073223"/>
                  <a:ext cx="418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54479D-55CC-8CCE-4186-0467EC3313C9}"/>
                    </a:ext>
                  </a:extLst>
                </p14:cNvPr>
                <p14:cNvContentPartPr/>
                <p14:nvPr/>
              </p14:nvContentPartPr>
              <p14:xfrm>
                <a:off x="2129024" y="923103"/>
                <a:ext cx="46440" cy="430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54479D-55CC-8CCE-4186-0467EC331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1384" y="905463"/>
                  <a:ext cx="820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57D658-E15F-7D1F-CE07-D1F637A91B06}"/>
                    </a:ext>
                  </a:extLst>
                </p14:cNvPr>
                <p14:cNvContentPartPr/>
                <p14:nvPr/>
              </p14:nvContentPartPr>
              <p14:xfrm>
                <a:off x="2226944" y="1192023"/>
                <a:ext cx="171720" cy="157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57D658-E15F-7D1F-CE07-D1F637A91B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8944" y="1174383"/>
                  <a:ext cx="207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3D8BAE-61B7-1C73-21CD-FF3C03BF4C4B}"/>
                    </a:ext>
                  </a:extLst>
                </p14:cNvPr>
                <p14:cNvContentPartPr/>
                <p14:nvPr/>
              </p14:nvContentPartPr>
              <p14:xfrm>
                <a:off x="2474624" y="1124703"/>
                <a:ext cx="172080" cy="21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3D8BAE-61B7-1C73-21CD-FF3C03BF4C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6624" y="1106703"/>
                  <a:ext cx="207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25335C-AA12-2FBC-F730-DBCF3744203C}"/>
                    </a:ext>
                  </a:extLst>
                </p14:cNvPr>
                <p14:cNvContentPartPr/>
                <p14:nvPr/>
              </p14:nvContentPartPr>
              <p14:xfrm>
                <a:off x="2993384" y="1120743"/>
                <a:ext cx="36360" cy="119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25335C-AA12-2FBC-F730-DBCF374420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5384" y="1102743"/>
                  <a:ext cx="72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84BA8C-C4D5-C26F-04CF-83B74D3F5344}"/>
                    </a:ext>
                  </a:extLst>
                </p14:cNvPr>
                <p14:cNvContentPartPr/>
                <p14:nvPr/>
              </p14:nvContentPartPr>
              <p14:xfrm>
                <a:off x="3108584" y="1105983"/>
                <a:ext cx="176040" cy="159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84BA8C-C4D5-C26F-04CF-83B74D3F53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0944" y="1087983"/>
                  <a:ext cx="211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4E7AF8-FF5E-DDAA-9FDD-788C6AA70334}"/>
                    </a:ext>
                  </a:extLst>
                </p14:cNvPr>
                <p14:cNvContentPartPr/>
                <p14:nvPr/>
              </p14:nvContentPartPr>
              <p14:xfrm>
                <a:off x="3163664" y="971703"/>
                <a:ext cx="32040" cy="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4E7AF8-FF5E-DDAA-9FDD-788C6AA703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6024" y="953703"/>
                  <a:ext cx="67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AB891F-C708-A3B5-4B05-4ED40AA15477}"/>
                    </a:ext>
                  </a:extLst>
                </p14:cNvPr>
                <p14:cNvContentPartPr/>
                <p14:nvPr/>
              </p14:nvContentPartPr>
              <p14:xfrm>
                <a:off x="3831104" y="871623"/>
                <a:ext cx="10080" cy="33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AB891F-C708-A3B5-4B05-4ED40AA154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104" y="853983"/>
                  <a:ext cx="45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DC3D30-6DB8-DA19-DF72-934853493DC5}"/>
                    </a:ext>
                  </a:extLst>
                </p14:cNvPr>
                <p14:cNvContentPartPr/>
                <p14:nvPr/>
              </p14:nvContentPartPr>
              <p14:xfrm>
                <a:off x="3783944" y="792783"/>
                <a:ext cx="264960" cy="430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DC3D30-6DB8-DA19-DF72-934853493D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5944" y="774783"/>
                  <a:ext cx="300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399EE4-7792-A718-7224-C874A38A3FD7}"/>
                    </a:ext>
                  </a:extLst>
                </p14:cNvPr>
                <p14:cNvContentPartPr/>
                <p14:nvPr/>
              </p14:nvContentPartPr>
              <p14:xfrm>
                <a:off x="4106144" y="977463"/>
                <a:ext cx="178560" cy="216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399EE4-7792-A718-7224-C874A38A3F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8504" y="959823"/>
                  <a:ext cx="21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7AB39B-9961-8258-452F-5A3D26F3B79F}"/>
                    </a:ext>
                  </a:extLst>
                </p14:cNvPr>
                <p14:cNvContentPartPr/>
                <p14:nvPr/>
              </p14:nvContentPartPr>
              <p14:xfrm>
                <a:off x="4430144" y="796023"/>
                <a:ext cx="135360" cy="444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7AB39B-9961-8258-452F-5A3D26F3B7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2504" y="778023"/>
                  <a:ext cx="171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937350-B787-64CF-3984-03ACED9C6EAB}"/>
                    </a:ext>
                  </a:extLst>
                </p14:cNvPr>
                <p14:cNvContentPartPr/>
                <p14:nvPr/>
              </p14:nvContentPartPr>
              <p14:xfrm>
                <a:off x="4646504" y="1017423"/>
                <a:ext cx="112320" cy="131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937350-B787-64CF-3984-03ACED9C6E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8864" y="999423"/>
                  <a:ext cx="147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9EF3BB-A41B-F8F5-4CDE-CE36BE816C50}"/>
                    </a:ext>
                  </a:extLst>
                </p14:cNvPr>
                <p14:cNvContentPartPr/>
                <p14:nvPr/>
              </p14:nvContentPartPr>
              <p14:xfrm>
                <a:off x="4802744" y="1041183"/>
                <a:ext cx="128160" cy="13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9EF3BB-A41B-F8F5-4CDE-CE36BE816C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5104" y="1023543"/>
                  <a:ext cx="163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2BE5FB-CE6A-CD0B-8C84-A3A8B06370D5}"/>
                    </a:ext>
                  </a:extLst>
                </p14:cNvPr>
                <p14:cNvContentPartPr/>
                <p14:nvPr/>
              </p14:nvContentPartPr>
              <p14:xfrm>
                <a:off x="5075984" y="998703"/>
                <a:ext cx="127440" cy="16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2BE5FB-CE6A-CD0B-8C84-A3A8B06370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7984" y="981063"/>
                  <a:ext cx="163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2912A8-C400-99E0-F408-A253A916EB87}"/>
                    </a:ext>
                  </a:extLst>
                </p14:cNvPr>
                <p14:cNvContentPartPr/>
                <p14:nvPr/>
              </p14:nvContentPartPr>
              <p14:xfrm>
                <a:off x="5357504" y="827703"/>
                <a:ext cx="9360" cy="40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2912A8-C400-99E0-F408-A253A916EB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39504" y="809703"/>
                  <a:ext cx="45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F19FAB-B6DE-60AE-E4B3-20093FDCF837}"/>
                    </a:ext>
                  </a:extLst>
                </p14:cNvPr>
                <p14:cNvContentPartPr/>
                <p14:nvPr/>
              </p14:nvContentPartPr>
              <p14:xfrm>
                <a:off x="5179304" y="818343"/>
                <a:ext cx="22680" cy="1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F19FAB-B6DE-60AE-E4B3-20093FDCF8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1304" y="800343"/>
                  <a:ext cx="58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2200A8-41CB-C045-B661-CDA4756CA07D}"/>
                    </a:ext>
                  </a:extLst>
                </p14:cNvPr>
                <p14:cNvContentPartPr/>
                <p14:nvPr/>
              </p14:nvContentPartPr>
              <p14:xfrm>
                <a:off x="6037904" y="640503"/>
                <a:ext cx="166320" cy="71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2200A8-41CB-C045-B661-CDA4756CA0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19904" y="622863"/>
                  <a:ext cx="2019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F8DF28-CDD0-0CB3-03F8-0A84DF893745}"/>
                    </a:ext>
                  </a:extLst>
                </p14:cNvPr>
                <p14:cNvContentPartPr/>
                <p14:nvPr/>
              </p14:nvContentPartPr>
              <p14:xfrm>
                <a:off x="5941424" y="930663"/>
                <a:ext cx="378000" cy="185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F8DF28-CDD0-0CB3-03F8-0A84DF8937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3784" y="912663"/>
                  <a:ext cx="413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0DC08F-5150-4DB4-15BF-89B490099A35}"/>
                    </a:ext>
                  </a:extLst>
                </p14:cNvPr>
                <p14:cNvContentPartPr/>
                <p14:nvPr/>
              </p14:nvContentPartPr>
              <p14:xfrm>
                <a:off x="6415904" y="965223"/>
                <a:ext cx="175320" cy="14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0DC08F-5150-4DB4-15BF-89B490099A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98264" y="947583"/>
                  <a:ext cx="21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76B8B8-DCD4-C95D-2177-4A9A3C499250}"/>
                    </a:ext>
                  </a:extLst>
                </p14:cNvPr>
                <p14:cNvContentPartPr/>
                <p14:nvPr/>
              </p14:nvContentPartPr>
              <p14:xfrm>
                <a:off x="6695624" y="785943"/>
                <a:ext cx="282960" cy="35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76B8B8-DCD4-C95D-2177-4A9A3C4992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77624" y="768303"/>
                  <a:ext cx="3186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C1A456-CA79-1B22-C69A-11019E23E247}"/>
                    </a:ext>
                  </a:extLst>
                </p14:cNvPr>
                <p14:cNvContentPartPr/>
                <p14:nvPr/>
              </p14:nvContentPartPr>
              <p14:xfrm>
                <a:off x="6946544" y="929583"/>
                <a:ext cx="206280" cy="20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C1A456-CA79-1B22-C69A-11019E23E2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28544" y="911943"/>
                  <a:ext cx="241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052FD6-E20D-D949-B02C-4459A938AEC0}"/>
                    </a:ext>
                  </a:extLst>
                </p14:cNvPr>
                <p14:cNvContentPartPr/>
                <p14:nvPr/>
              </p14:nvContentPartPr>
              <p14:xfrm>
                <a:off x="7214384" y="942903"/>
                <a:ext cx="125640" cy="181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052FD6-E20D-D949-B02C-4459A938AE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6744" y="925263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040AE4-6B64-1FA2-FCAB-4259F4FED768}"/>
                    </a:ext>
                  </a:extLst>
                </p14:cNvPr>
                <p14:cNvContentPartPr/>
                <p14:nvPr/>
              </p14:nvContentPartPr>
              <p14:xfrm>
                <a:off x="7413824" y="970263"/>
                <a:ext cx="219600" cy="135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040AE4-6B64-1FA2-FCAB-4259F4FED7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5824" y="952623"/>
                  <a:ext cx="25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A2F7B8-419B-487C-59F8-49D70A3550AD}"/>
                    </a:ext>
                  </a:extLst>
                </p14:cNvPr>
                <p14:cNvContentPartPr/>
                <p14:nvPr/>
              </p14:nvContentPartPr>
              <p14:xfrm>
                <a:off x="7406984" y="873783"/>
                <a:ext cx="42840" cy="33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A2F7B8-419B-487C-59F8-49D70A3550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8984" y="856143"/>
                  <a:ext cx="78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24B1D7-A7FE-4235-2021-29648C1F1E63}"/>
                    </a:ext>
                  </a:extLst>
                </p14:cNvPr>
                <p14:cNvContentPartPr/>
                <p14:nvPr/>
              </p14:nvContentPartPr>
              <p14:xfrm>
                <a:off x="7695704" y="925263"/>
                <a:ext cx="97560" cy="16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24B1D7-A7FE-4235-2021-29648C1F1E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7704" y="907623"/>
                  <a:ext cx="133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0D38DA-16D4-B87E-88A0-5BCAB5CAB194}"/>
                    </a:ext>
                  </a:extLst>
                </p14:cNvPr>
                <p14:cNvContentPartPr/>
                <p14:nvPr/>
              </p14:nvContentPartPr>
              <p14:xfrm>
                <a:off x="1644824" y="1406583"/>
                <a:ext cx="6461640" cy="139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0D38DA-16D4-B87E-88A0-5BCAB5CAB1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26824" y="1388583"/>
                  <a:ext cx="6497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6BD12B-5E06-FCC7-D10A-E1CBE50879D5}"/>
              </a:ext>
            </a:extLst>
          </p:cNvPr>
          <p:cNvGrpSpPr/>
          <p:nvPr/>
        </p:nvGrpSpPr>
        <p:grpSpPr>
          <a:xfrm>
            <a:off x="431984" y="1971423"/>
            <a:ext cx="489960" cy="227520"/>
            <a:chOff x="431984" y="1971423"/>
            <a:chExt cx="4899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F21EF9-7E49-9B72-6E91-DE6681CE896E}"/>
                    </a:ext>
                  </a:extLst>
                </p14:cNvPr>
                <p14:cNvContentPartPr/>
                <p14:nvPr/>
              </p14:nvContentPartPr>
              <p14:xfrm>
                <a:off x="431984" y="2072223"/>
                <a:ext cx="316800" cy="15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F21EF9-7E49-9B72-6E91-DE6681CE89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3984" y="2054223"/>
                  <a:ext cx="35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A906E9-DF7F-686C-BF60-C48C92FCCAD1}"/>
                    </a:ext>
                  </a:extLst>
                </p14:cNvPr>
                <p14:cNvContentPartPr/>
                <p14:nvPr/>
              </p14:nvContentPartPr>
              <p14:xfrm>
                <a:off x="509384" y="2182023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A906E9-DF7F-686C-BF60-C48C92FCCA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1384" y="21640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3EF36E-F668-CD40-5F06-FA3D8C5D27FA}"/>
                    </a:ext>
                  </a:extLst>
                </p14:cNvPr>
                <p14:cNvContentPartPr/>
                <p14:nvPr/>
              </p14:nvContentPartPr>
              <p14:xfrm>
                <a:off x="751304" y="1971423"/>
                <a:ext cx="170640" cy="227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3EF36E-F668-CD40-5F06-FA3D8C5D27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3304" y="1953423"/>
                  <a:ext cx="2062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8EED224-AB6B-451B-81EE-0F3CC58748BF}"/>
              </a:ext>
            </a:extLst>
          </p:cNvPr>
          <p:cNvGrpSpPr/>
          <p:nvPr/>
        </p:nvGrpSpPr>
        <p:grpSpPr>
          <a:xfrm>
            <a:off x="1146944" y="1777743"/>
            <a:ext cx="2257920" cy="640440"/>
            <a:chOff x="1146944" y="1777743"/>
            <a:chExt cx="225792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C9EB98-33B1-300A-726A-649A512E7BFC}"/>
                    </a:ext>
                  </a:extLst>
                </p14:cNvPr>
                <p14:cNvContentPartPr/>
                <p14:nvPr/>
              </p14:nvContentPartPr>
              <p14:xfrm>
                <a:off x="1235144" y="1797183"/>
                <a:ext cx="67320" cy="62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C9EB98-33B1-300A-726A-649A512E7B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17504" y="1779543"/>
                  <a:ext cx="1029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D4876F-3490-9DAB-CC91-1F09F89E1C18}"/>
                    </a:ext>
                  </a:extLst>
                </p14:cNvPr>
                <p14:cNvContentPartPr/>
                <p14:nvPr/>
              </p14:nvContentPartPr>
              <p14:xfrm>
                <a:off x="1146944" y="1777743"/>
                <a:ext cx="213840" cy="27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D4876F-3490-9DAB-CC91-1F09F89E1C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8944" y="1760103"/>
                  <a:ext cx="249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4ECCDB-9D0F-BE36-FBB4-21B7E7805B50}"/>
                    </a:ext>
                  </a:extLst>
                </p14:cNvPr>
                <p14:cNvContentPartPr/>
                <p14:nvPr/>
              </p14:nvContentPartPr>
              <p14:xfrm>
                <a:off x="1409024" y="2027583"/>
                <a:ext cx="181080" cy="19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4ECCDB-9D0F-BE36-FBB4-21B7E7805B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91024" y="2009583"/>
                  <a:ext cx="216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8460FA-3D1C-F758-08B1-2B63689B3FE6}"/>
                    </a:ext>
                  </a:extLst>
                </p14:cNvPr>
                <p14:cNvContentPartPr/>
                <p14:nvPr/>
              </p14:nvContentPartPr>
              <p14:xfrm>
                <a:off x="1603784" y="2044143"/>
                <a:ext cx="91800" cy="155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8460FA-3D1C-F758-08B1-2B63689B3F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85784" y="2026503"/>
                  <a:ext cx="127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D6FCBC5-2137-6775-E974-E725A3D0F16B}"/>
                    </a:ext>
                  </a:extLst>
                </p14:cNvPr>
                <p14:cNvContentPartPr/>
                <p14:nvPr/>
              </p14:nvContentPartPr>
              <p14:xfrm>
                <a:off x="1739864" y="2042703"/>
                <a:ext cx="297000" cy="216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D6FCBC5-2137-6775-E974-E725A3D0F1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22224" y="2024703"/>
                  <a:ext cx="332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441A16-4827-3302-1B85-A54E15D86294}"/>
                    </a:ext>
                  </a:extLst>
                </p14:cNvPr>
                <p14:cNvContentPartPr/>
                <p14:nvPr/>
              </p14:nvContentPartPr>
              <p14:xfrm>
                <a:off x="2074664" y="1882503"/>
                <a:ext cx="137520" cy="340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441A16-4827-3302-1B85-A54E15D862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56664" y="1864863"/>
                  <a:ext cx="173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3FF598-3919-0AB0-BB53-8A5D3AADEC64}"/>
                    </a:ext>
                  </a:extLst>
                </p14:cNvPr>
                <p14:cNvContentPartPr/>
                <p14:nvPr/>
              </p14:nvContentPartPr>
              <p14:xfrm>
                <a:off x="2033264" y="2002023"/>
                <a:ext cx="288000" cy="212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3FF598-3919-0AB0-BB53-8A5D3AADEC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15624" y="1984383"/>
                  <a:ext cx="323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DB8ABB-A811-FA2B-C615-6CF5264D7F0A}"/>
                    </a:ext>
                  </a:extLst>
                </p14:cNvPr>
                <p14:cNvContentPartPr/>
                <p14:nvPr/>
              </p14:nvContentPartPr>
              <p14:xfrm>
                <a:off x="1908344" y="1846143"/>
                <a:ext cx="810360" cy="344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DB8ABB-A811-FA2B-C615-6CF5264D7F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90344" y="1828503"/>
                  <a:ext cx="846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57B090-0873-EE1A-9FF0-B732D3A5EF45}"/>
                    </a:ext>
                  </a:extLst>
                </p14:cNvPr>
                <p14:cNvContentPartPr/>
                <p14:nvPr/>
              </p14:nvContentPartPr>
              <p14:xfrm>
                <a:off x="2606384" y="1872783"/>
                <a:ext cx="633240" cy="325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57B090-0873-EE1A-9FF0-B732D3A5EF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8384" y="1854783"/>
                  <a:ext cx="668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38A8FF-64D0-A837-0E60-32B22F772A2C}"/>
                    </a:ext>
                  </a:extLst>
                </p14:cNvPr>
                <p14:cNvContentPartPr/>
                <p14:nvPr/>
              </p14:nvContentPartPr>
              <p14:xfrm>
                <a:off x="3264104" y="1925703"/>
                <a:ext cx="140760" cy="257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38A8FF-64D0-A837-0E60-32B22F772A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46104" y="1908063"/>
                  <a:ext cx="17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572E67-D96D-B3C8-B0FA-710FF7DF369C}"/>
                    </a:ext>
                  </a:extLst>
                </p14:cNvPr>
                <p14:cNvContentPartPr/>
                <p14:nvPr/>
              </p14:nvContentPartPr>
              <p14:xfrm>
                <a:off x="3199304" y="2031183"/>
                <a:ext cx="88200" cy="18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572E67-D96D-B3C8-B0FA-710FF7DF36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1304" y="2013183"/>
                  <a:ext cx="123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9C9209-44A7-C0B6-E4F5-55B652744C60}"/>
              </a:ext>
            </a:extLst>
          </p:cNvPr>
          <p:cNvGrpSpPr/>
          <p:nvPr/>
        </p:nvGrpSpPr>
        <p:grpSpPr>
          <a:xfrm>
            <a:off x="3815624" y="1849383"/>
            <a:ext cx="874440" cy="284400"/>
            <a:chOff x="3815624" y="1849383"/>
            <a:chExt cx="87444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A96BCD-6D0E-FF65-FA4D-0DB8913F892F}"/>
                    </a:ext>
                  </a:extLst>
                </p14:cNvPr>
                <p14:cNvContentPartPr/>
                <p14:nvPr/>
              </p14:nvContentPartPr>
              <p14:xfrm>
                <a:off x="3815624" y="1849383"/>
                <a:ext cx="136800" cy="27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A96BCD-6D0E-FF65-FA4D-0DB8913F89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7624" y="1831383"/>
                  <a:ext cx="172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09DC3A-EAB6-DAAB-9B11-6B27F5FF2912}"/>
                    </a:ext>
                  </a:extLst>
                </p14:cNvPr>
                <p14:cNvContentPartPr/>
                <p14:nvPr/>
              </p14:nvContentPartPr>
              <p14:xfrm>
                <a:off x="3912104" y="1922823"/>
                <a:ext cx="777960" cy="21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09DC3A-EAB6-DAAB-9B11-6B27F5FF2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94464" y="1905183"/>
                  <a:ext cx="8136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BE655F-F01D-49F4-0881-E179265DCFD6}"/>
              </a:ext>
            </a:extLst>
          </p:cNvPr>
          <p:cNvGrpSpPr/>
          <p:nvPr/>
        </p:nvGrpSpPr>
        <p:grpSpPr>
          <a:xfrm>
            <a:off x="5004344" y="1558143"/>
            <a:ext cx="1339920" cy="852480"/>
            <a:chOff x="5004344" y="1558143"/>
            <a:chExt cx="1339920" cy="85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DD8EEC-2B34-DA1C-EEDA-AB5DD7B7BAAA}"/>
                    </a:ext>
                  </a:extLst>
                </p14:cNvPr>
                <p14:cNvContentPartPr/>
                <p14:nvPr/>
              </p14:nvContentPartPr>
              <p14:xfrm>
                <a:off x="5004344" y="1558143"/>
                <a:ext cx="161280" cy="852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DD8EEC-2B34-DA1C-EEDA-AB5DD7B7BA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86704" y="1540503"/>
                  <a:ext cx="19692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77EDB5-87DE-A3A3-2E1C-1DB555D9DB92}"/>
                    </a:ext>
                  </a:extLst>
                </p14:cNvPr>
                <p14:cNvContentPartPr/>
                <p14:nvPr/>
              </p14:nvContentPartPr>
              <p14:xfrm>
                <a:off x="5067344" y="1931823"/>
                <a:ext cx="142200" cy="11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77EDB5-87DE-A3A3-2E1C-1DB555D9DB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9704" y="1914183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7C5C6B-E479-3A09-7153-A63415B090E1}"/>
                    </a:ext>
                  </a:extLst>
                </p14:cNvPr>
                <p14:cNvContentPartPr/>
                <p14:nvPr/>
              </p14:nvContentPartPr>
              <p14:xfrm>
                <a:off x="5250224" y="1910583"/>
                <a:ext cx="298080" cy="154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7C5C6B-E479-3A09-7153-A63415B090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32584" y="1892943"/>
                  <a:ext cx="333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3A8A6B-9385-753D-5811-4208412D1990}"/>
                    </a:ext>
                  </a:extLst>
                </p14:cNvPr>
                <p14:cNvContentPartPr/>
                <p14:nvPr/>
              </p14:nvContentPartPr>
              <p14:xfrm>
                <a:off x="5579264" y="1852263"/>
                <a:ext cx="169200" cy="176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3A8A6B-9385-753D-5811-4208412D19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1624" y="1834623"/>
                  <a:ext cx="204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91E4A6-8C7B-F4DE-671A-3C8AAD719522}"/>
                    </a:ext>
                  </a:extLst>
                </p14:cNvPr>
                <p14:cNvContentPartPr/>
                <p14:nvPr/>
              </p14:nvContentPartPr>
              <p14:xfrm>
                <a:off x="5792024" y="1860183"/>
                <a:ext cx="327960" cy="163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91E4A6-8C7B-F4DE-671A-3C8AAD7195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74384" y="1842543"/>
                  <a:ext cx="363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53EAFD-3D3F-5A02-B065-405AAB81AF71}"/>
                    </a:ext>
                  </a:extLst>
                </p14:cNvPr>
                <p14:cNvContentPartPr/>
                <p14:nvPr/>
              </p14:nvContentPartPr>
              <p14:xfrm>
                <a:off x="6235544" y="1716903"/>
                <a:ext cx="16560" cy="397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53EAFD-3D3F-5A02-B065-405AAB81AF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17904" y="1698903"/>
                  <a:ext cx="52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7B5E18A-76CA-C95C-4BF7-6E90575856FC}"/>
                    </a:ext>
                  </a:extLst>
                </p14:cNvPr>
                <p14:cNvContentPartPr/>
                <p14:nvPr/>
              </p14:nvContentPartPr>
              <p14:xfrm>
                <a:off x="6179024" y="1878903"/>
                <a:ext cx="165240" cy="2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7B5E18A-76CA-C95C-4BF7-6E90575856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61024" y="1860903"/>
                  <a:ext cx="2008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462A0D1-8F8F-BF42-584D-D8CB8AC1C3F5}"/>
                  </a:ext>
                </a:extLst>
              </p14:cNvPr>
              <p14:cNvContentPartPr/>
              <p14:nvPr/>
            </p14:nvContentPartPr>
            <p14:xfrm>
              <a:off x="6709664" y="1829943"/>
              <a:ext cx="362160" cy="159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462A0D1-8F8F-BF42-584D-D8CB8AC1C3F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92024" y="1812303"/>
                <a:ext cx="39780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C2683538-FBF0-40DC-646C-A3C6D74BB6E1}"/>
              </a:ext>
            </a:extLst>
          </p:cNvPr>
          <p:cNvGrpSpPr/>
          <p:nvPr/>
        </p:nvGrpSpPr>
        <p:grpSpPr>
          <a:xfrm>
            <a:off x="7404464" y="1513143"/>
            <a:ext cx="1606680" cy="717480"/>
            <a:chOff x="7404464" y="1513143"/>
            <a:chExt cx="1606680" cy="71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11FD4E-E691-BB98-B9B2-550BE989E925}"/>
                    </a:ext>
                  </a:extLst>
                </p14:cNvPr>
                <p14:cNvContentPartPr/>
                <p14:nvPr/>
              </p14:nvContentPartPr>
              <p14:xfrm>
                <a:off x="7417784" y="1690263"/>
                <a:ext cx="28080" cy="304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11FD4E-E691-BB98-B9B2-550BE989E9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0144" y="1672263"/>
                  <a:ext cx="63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F37D2D-FCC0-1392-8B5C-B8663359DFD2}"/>
                    </a:ext>
                  </a:extLst>
                </p14:cNvPr>
                <p14:cNvContentPartPr/>
                <p14:nvPr/>
              </p14:nvContentPartPr>
              <p14:xfrm>
                <a:off x="7404464" y="1700703"/>
                <a:ext cx="477000" cy="267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F37D2D-FCC0-1392-8B5C-B8663359DF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86464" y="1682703"/>
                  <a:ext cx="512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0F517D-9B0F-4D6C-7981-DAF6837854EB}"/>
                    </a:ext>
                  </a:extLst>
                </p14:cNvPr>
                <p14:cNvContentPartPr/>
                <p14:nvPr/>
              </p14:nvContentPartPr>
              <p14:xfrm>
                <a:off x="8123744" y="1755063"/>
                <a:ext cx="191880" cy="475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0F517D-9B0F-4D6C-7981-DAF6837854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05744" y="1737063"/>
                  <a:ext cx="2275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C7E218-F25D-6024-CEBC-9D952A06B515}"/>
                    </a:ext>
                  </a:extLst>
                </p14:cNvPr>
                <p14:cNvContentPartPr/>
                <p14:nvPr/>
              </p14:nvContentPartPr>
              <p14:xfrm>
                <a:off x="8281064" y="1731303"/>
                <a:ext cx="290880" cy="246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C7E218-F25D-6024-CEBC-9D952A06B5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63424" y="1713663"/>
                  <a:ext cx="326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80FA91-C3FC-F832-5E7D-A1CECC81234B}"/>
                    </a:ext>
                  </a:extLst>
                </p14:cNvPr>
                <p14:cNvContentPartPr/>
                <p14:nvPr/>
              </p14:nvContentPartPr>
              <p14:xfrm>
                <a:off x="8643944" y="1616463"/>
                <a:ext cx="84960" cy="52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80FA91-C3FC-F832-5E7D-A1CECC8123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25944" y="1598823"/>
                  <a:ext cx="1206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945DAB-4EA8-E656-0644-499FDE4B004C}"/>
                    </a:ext>
                  </a:extLst>
                </p14:cNvPr>
                <p14:cNvContentPartPr/>
                <p14:nvPr/>
              </p14:nvContentPartPr>
              <p14:xfrm>
                <a:off x="8659424" y="1688823"/>
                <a:ext cx="141120" cy="162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945DAB-4EA8-E656-0644-499FDE4B00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41424" y="1671183"/>
                  <a:ext cx="176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F5DD91-40E8-7AC7-4222-F57F64DCEE5D}"/>
                    </a:ext>
                  </a:extLst>
                </p14:cNvPr>
                <p14:cNvContentPartPr/>
                <p14:nvPr/>
              </p14:nvContentPartPr>
              <p14:xfrm>
                <a:off x="8889104" y="1513143"/>
                <a:ext cx="122040" cy="437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F5DD91-40E8-7AC7-4222-F57F64DCEE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71104" y="1495143"/>
                  <a:ext cx="15768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B4AB5B9-3DE6-A533-AA46-492CF091E73D}"/>
              </a:ext>
            </a:extLst>
          </p:cNvPr>
          <p:cNvGrpSpPr/>
          <p:nvPr/>
        </p:nvGrpSpPr>
        <p:grpSpPr>
          <a:xfrm>
            <a:off x="154424" y="2545263"/>
            <a:ext cx="990720" cy="790560"/>
            <a:chOff x="154424" y="2545263"/>
            <a:chExt cx="990720" cy="7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A82A1C-AB2B-9E59-2B66-EC15477FDB6C}"/>
                    </a:ext>
                  </a:extLst>
                </p14:cNvPr>
                <p14:cNvContentPartPr/>
                <p14:nvPr/>
              </p14:nvContentPartPr>
              <p14:xfrm>
                <a:off x="279704" y="2596383"/>
                <a:ext cx="45000" cy="71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A82A1C-AB2B-9E59-2B66-EC15477FDB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1704" y="2578743"/>
                  <a:ext cx="8064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4CEAA4-C9AD-AEC2-CA0C-6B61552A304C}"/>
                    </a:ext>
                  </a:extLst>
                </p14:cNvPr>
                <p14:cNvContentPartPr/>
                <p14:nvPr/>
              </p14:nvContentPartPr>
              <p14:xfrm>
                <a:off x="154424" y="2545263"/>
                <a:ext cx="397800" cy="219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4CEAA4-C9AD-AEC2-CA0C-6B61552A30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424" y="2527263"/>
                  <a:ext cx="433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09D379-9A69-A14C-5376-C7A4FEC1E71F}"/>
                    </a:ext>
                  </a:extLst>
                </p14:cNvPr>
                <p14:cNvContentPartPr/>
                <p14:nvPr/>
              </p14:nvContentPartPr>
              <p14:xfrm>
                <a:off x="269624" y="2952783"/>
                <a:ext cx="363240" cy="185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09D379-9A69-A14C-5376-C7A4FEC1E7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1984" y="2934783"/>
                  <a:ext cx="398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FAB482-A738-965D-CD9E-9A2525E12DC0}"/>
                    </a:ext>
                  </a:extLst>
                </p14:cNvPr>
                <p14:cNvContentPartPr/>
                <p14:nvPr/>
              </p14:nvContentPartPr>
              <p14:xfrm>
                <a:off x="671024" y="2948823"/>
                <a:ext cx="369000" cy="190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FAB482-A738-965D-CD9E-9A2525E12D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024" y="2931183"/>
                  <a:ext cx="40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F92414-01B1-6AD5-3FE7-24400EBD7FB7}"/>
                    </a:ext>
                  </a:extLst>
                </p14:cNvPr>
                <p14:cNvContentPartPr/>
                <p14:nvPr/>
              </p14:nvContentPartPr>
              <p14:xfrm>
                <a:off x="844544" y="2732823"/>
                <a:ext cx="300600" cy="603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F92414-01B1-6AD5-3FE7-24400EBD7F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6544" y="2714823"/>
                  <a:ext cx="336240" cy="63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AAB0619-05C1-CBF2-1D1C-387C24F2482E}"/>
                  </a:ext>
                </a:extLst>
              </p14:cNvPr>
              <p14:cNvContentPartPr/>
              <p14:nvPr/>
            </p14:nvContentPartPr>
            <p14:xfrm>
              <a:off x="1468784" y="2654343"/>
              <a:ext cx="531720" cy="516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AAB0619-05C1-CBF2-1D1C-387C24F2482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50784" y="2636343"/>
                <a:ext cx="567360" cy="55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A3D37EF-38D1-88A7-9D7A-42B1A21E32D5}"/>
              </a:ext>
            </a:extLst>
          </p:cNvPr>
          <p:cNvGrpSpPr/>
          <p:nvPr/>
        </p:nvGrpSpPr>
        <p:grpSpPr>
          <a:xfrm>
            <a:off x="2329184" y="2605023"/>
            <a:ext cx="909720" cy="502200"/>
            <a:chOff x="2329184" y="2605023"/>
            <a:chExt cx="90972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34161F-4A03-B6E2-73B8-E1602AB8627A}"/>
                    </a:ext>
                  </a:extLst>
                </p14:cNvPr>
                <p14:cNvContentPartPr/>
                <p14:nvPr/>
              </p14:nvContentPartPr>
              <p14:xfrm>
                <a:off x="2329184" y="2605023"/>
                <a:ext cx="527400" cy="502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34161F-4A03-B6E2-73B8-E1602AB862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1184" y="2587023"/>
                  <a:ext cx="563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78627B-65E5-84AD-C52E-54315A929FAF}"/>
                    </a:ext>
                  </a:extLst>
                </p14:cNvPr>
                <p14:cNvContentPartPr/>
                <p14:nvPr/>
              </p14:nvContentPartPr>
              <p14:xfrm>
                <a:off x="2871344" y="2862423"/>
                <a:ext cx="174600" cy="237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78627B-65E5-84AD-C52E-54315A929F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53704" y="2844783"/>
                  <a:ext cx="210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7995DD-2AAC-8B31-9100-57518A49AA30}"/>
                    </a:ext>
                  </a:extLst>
                </p14:cNvPr>
                <p14:cNvContentPartPr/>
                <p14:nvPr/>
              </p14:nvContentPartPr>
              <p14:xfrm>
                <a:off x="3090584" y="2790423"/>
                <a:ext cx="148320" cy="291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7995DD-2AAC-8B31-9100-57518A49AA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72584" y="2772423"/>
                  <a:ext cx="1839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85A4F94-1965-07DA-5C68-FF6CD42EE7CF}"/>
              </a:ext>
            </a:extLst>
          </p:cNvPr>
          <p:cNvGrpSpPr/>
          <p:nvPr/>
        </p:nvGrpSpPr>
        <p:grpSpPr>
          <a:xfrm>
            <a:off x="3632024" y="2674143"/>
            <a:ext cx="1510200" cy="613440"/>
            <a:chOff x="3632024" y="2674143"/>
            <a:chExt cx="151020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0C02DA-34BC-3408-3C8A-B7C7CAEC6A26}"/>
                    </a:ext>
                  </a:extLst>
                </p14:cNvPr>
                <p14:cNvContentPartPr/>
                <p14:nvPr/>
              </p14:nvContentPartPr>
              <p14:xfrm>
                <a:off x="3632024" y="2728143"/>
                <a:ext cx="448920" cy="559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0C02DA-34BC-3408-3C8A-B7C7CAEC6A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14384" y="2710503"/>
                  <a:ext cx="4845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46F35F-7CED-E3E6-4610-6E25FC73CA4A}"/>
                    </a:ext>
                  </a:extLst>
                </p14:cNvPr>
                <p14:cNvContentPartPr/>
                <p14:nvPr/>
              </p14:nvContentPartPr>
              <p14:xfrm>
                <a:off x="3909224" y="2979063"/>
                <a:ext cx="300600" cy="214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46F35F-7CED-E3E6-4610-6E25FC73CA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91224" y="2961063"/>
                  <a:ext cx="336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6B3477-DA96-058B-B482-6E26FC609DF9}"/>
                    </a:ext>
                  </a:extLst>
                </p14:cNvPr>
                <p14:cNvContentPartPr/>
                <p14:nvPr/>
              </p14:nvContentPartPr>
              <p14:xfrm>
                <a:off x="4469384" y="2674143"/>
                <a:ext cx="672840" cy="366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6B3477-DA96-058B-B482-6E26FC609D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51384" y="2656143"/>
                  <a:ext cx="7084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F94BD6-5ABC-6414-D55B-CA8C2EB05E80}"/>
              </a:ext>
            </a:extLst>
          </p:cNvPr>
          <p:cNvGrpSpPr/>
          <p:nvPr/>
        </p:nvGrpSpPr>
        <p:grpSpPr>
          <a:xfrm>
            <a:off x="5538224" y="2527623"/>
            <a:ext cx="1908360" cy="642600"/>
            <a:chOff x="5538224" y="2527623"/>
            <a:chExt cx="1908360" cy="6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1E50D08-7062-D394-1CAF-EB53D10350E6}"/>
                    </a:ext>
                  </a:extLst>
                </p14:cNvPr>
                <p14:cNvContentPartPr/>
                <p14:nvPr/>
              </p14:nvContentPartPr>
              <p14:xfrm>
                <a:off x="5616704" y="2527623"/>
                <a:ext cx="136080" cy="642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1E50D08-7062-D394-1CAF-EB53D10350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99064" y="2509983"/>
                  <a:ext cx="17172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79DAF7F-BCA5-D40C-1F69-DFFD3BC8C4F9}"/>
                    </a:ext>
                  </a:extLst>
                </p14:cNvPr>
                <p14:cNvContentPartPr/>
                <p14:nvPr/>
              </p14:nvContentPartPr>
              <p14:xfrm>
                <a:off x="5538224" y="2760183"/>
                <a:ext cx="452880" cy="18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79DAF7F-BCA5-D40C-1F69-DFFD3BC8C4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20224" y="2742543"/>
                  <a:ext cx="48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A3F5A0-5F47-BB6E-E7C3-BCDF7A375B72}"/>
                    </a:ext>
                  </a:extLst>
                </p14:cNvPr>
                <p14:cNvContentPartPr/>
                <p14:nvPr/>
              </p14:nvContentPartPr>
              <p14:xfrm>
                <a:off x="6050504" y="2535903"/>
                <a:ext cx="601560" cy="458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A3F5A0-5F47-BB6E-E7C3-BCDF7A375B7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32864" y="2517903"/>
                  <a:ext cx="6372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CF58123-D7D8-2E17-20BA-FE5063962EDB}"/>
                    </a:ext>
                  </a:extLst>
                </p14:cNvPr>
                <p14:cNvContentPartPr/>
                <p14:nvPr/>
              </p14:nvContentPartPr>
              <p14:xfrm>
                <a:off x="6577184" y="2716623"/>
                <a:ext cx="836280" cy="217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CF58123-D7D8-2E17-20BA-FE5063962E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59544" y="2698983"/>
                  <a:ext cx="871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EA2993-34F3-3AC4-873A-D4C430783C6B}"/>
                    </a:ext>
                  </a:extLst>
                </p14:cNvPr>
                <p14:cNvContentPartPr/>
                <p14:nvPr/>
              </p14:nvContentPartPr>
              <p14:xfrm>
                <a:off x="7397264" y="2635623"/>
                <a:ext cx="49320" cy="19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EA2993-34F3-3AC4-873A-D4C430783C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79264" y="2617623"/>
                  <a:ext cx="849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27F8807-DBE9-B0BE-5A1F-1BBFA8092CC5}"/>
              </a:ext>
            </a:extLst>
          </p:cNvPr>
          <p:cNvGrpSpPr/>
          <p:nvPr/>
        </p:nvGrpSpPr>
        <p:grpSpPr>
          <a:xfrm>
            <a:off x="989264" y="3393423"/>
            <a:ext cx="3536280" cy="717840"/>
            <a:chOff x="989264" y="3393423"/>
            <a:chExt cx="3536280" cy="7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900438-B6E2-BF34-E5C5-BD590F1AC88B}"/>
                    </a:ext>
                  </a:extLst>
                </p14:cNvPr>
                <p14:cNvContentPartPr/>
                <p14:nvPr/>
              </p14:nvContentPartPr>
              <p14:xfrm>
                <a:off x="989264" y="3599703"/>
                <a:ext cx="166680" cy="454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900438-B6E2-BF34-E5C5-BD590F1AC8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1624" y="3581703"/>
                  <a:ext cx="2023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3F2DE9-B0AB-6119-AB32-F8B19AE362BE}"/>
                    </a:ext>
                  </a:extLst>
                </p14:cNvPr>
                <p14:cNvContentPartPr/>
                <p14:nvPr/>
              </p14:nvContentPartPr>
              <p14:xfrm>
                <a:off x="1195904" y="3681063"/>
                <a:ext cx="104040" cy="256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3F2DE9-B0AB-6119-AB32-F8B19AE362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8264" y="3663063"/>
                  <a:ext cx="139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74F0FA-BA51-9B94-EFEB-6ED468280E2B}"/>
                    </a:ext>
                  </a:extLst>
                </p14:cNvPr>
                <p14:cNvContentPartPr/>
                <p14:nvPr/>
              </p14:nvContentPartPr>
              <p14:xfrm>
                <a:off x="1304624" y="3713463"/>
                <a:ext cx="175320" cy="27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74F0FA-BA51-9B94-EFEB-6ED468280E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86624" y="3695463"/>
                  <a:ext cx="210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64439C-9E63-E677-FC66-802DE7308285}"/>
                    </a:ext>
                  </a:extLst>
                </p14:cNvPr>
                <p14:cNvContentPartPr/>
                <p14:nvPr/>
              </p14:nvContentPartPr>
              <p14:xfrm>
                <a:off x="1475264" y="3641463"/>
                <a:ext cx="169200" cy="329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64439C-9E63-E677-FC66-802DE73082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57624" y="3623823"/>
                  <a:ext cx="204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270759-06D4-67B5-F5BE-0BF913ABADE8}"/>
                    </a:ext>
                  </a:extLst>
                </p14:cNvPr>
                <p14:cNvContentPartPr/>
                <p14:nvPr/>
              </p14:nvContentPartPr>
              <p14:xfrm>
                <a:off x="1889984" y="3733623"/>
                <a:ext cx="189000" cy="15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270759-06D4-67B5-F5BE-0BF913ABAD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344" y="3715623"/>
                  <a:ext cx="224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ABD4F8B-21B8-183D-63E7-6713B52D3538}"/>
                    </a:ext>
                  </a:extLst>
                </p14:cNvPr>
                <p14:cNvContentPartPr/>
                <p14:nvPr/>
              </p14:nvContentPartPr>
              <p14:xfrm>
                <a:off x="1917704" y="3879063"/>
                <a:ext cx="149400" cy="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ABD4F8B-21B8-183D-63E7-6713B52D35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99704" y="3861423"/>
                  <a:ext cx="185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BE5BA98-F0B0-5288-52B8-B8A88C72590F}"/>
                    </a:ext>
                  </a:extLst>
                </p14:cNvPr>
                <p14:cNvContentPartPr/>
                <p14:nvPr/>
              </p14:nvContentPartPr>
              <p14:xfrm>
                <a:off x="2425304" y="3648303"/>
                <a:ext cx="222480" cy="231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BE5BA98-F0B0-5288-52B8-B8A88C7259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7664" y="3630303"/>
                  <a:ext cx="258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C7D309-6089-5BAF-6769-08DFF7CF75E7}"/>
                    </a:ext>
                  </a:extLst>
                </p14:cNvPr>
                <p14:cNvContentPartPr/>
                <p14:nvPr/>
              </p14:nvContentPartPr>
              <p14:xfrm>
                <a:off x="2441504" y="3592503"/>
                <a:ext cx="152280" cy="372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C7D309-6089-5BAF-6769-08DFF7CF75E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23504" y="3574503"/>
                  <a:ext cx="187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E7482F-CB1C-AFE4-185E-77A5CCDE2272}"/>
                    </a:ext>
                  </a:extLst>
                </p14:cNvPr>
                <p14:cNvContentPartPr/>
                <p14:nvPr/>
              </p14:nvContentPartPr>
              <p14:xfrm>
                <a:off x="2644904" y="3393423"/>
                <a:ext cx="173880" cy="188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E7482F-CB1C-AFE4-185E-77A5CCDE22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26904" y="3375783"/>
                  <a:ext cx="209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F89BB1-63CD-BE06-E1EA-82D68DB79D08}"/>
                    </a:ext>
                  </a:extLst>
                </p14:cNvPr>
                <p14:cNvContentPartPr/>
                <p14:nvPr/>
              </p14:nvContentPartPr>
              <p14:xfrm>
                <a:off x="2888264" y="3623823"/>
                <a:ext cx="239760" cy="37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F89BB1-63CD-BE06-E1EA-82D68DB79D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70624" y="3606183"/>
                  <a:ext cx="275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90DBC7-1389-F5F3-EEB9-5CBA10D6A571}"/>
                    </a:ext>
                  </a:extLst>
                </p14:cNvPr>
                <p14:cNvContentPartPr/>
                <p14:nvPr/>
              </p14:nvContentPartPr>
              <p14:xfrm>
                <a:off x="2945504" y="3573423"/>
                <a:ext cx="65880" cy="298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90DBC7-1389-F5F3-EEB9-5CBA10D6A5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7864" y="3555783"/>
                  <a:ext cx="101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7F352C8-245D-EAB8-FA8A-A37F5DB7CA7E}"/>
                    </a:ext>
                  </a:extLst>
                </p14:cNvPr>
                <p14:cNvContentPartPr/>
                <p14:nvPr/>
              </p14:nvContentPartPr>
              <p14:xfrm>
                <a:off x="3271304" y="3530943"/>
                <a:ext cx="137520" cy="46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7F352C8-245D-EAB8-FA8A-A37F5DB7CA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53664" y="3512943"/>
                  <a:ext cx="173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FC948F-BABB-2D5C-4657-BC838A98299D}"/>
                    </a:ext>
                  </a:extLst>
                </p14:cNvPr>
                <p14:cNvContentPartPr/>
                <p14:nvPr/>
              </p14:nvContentPartPr>
              <p14:xfrm>
                <a:off x="3215864" y="3606903"/>
                <a:ext cx="217800" cy="201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FC948F-BABB-2D5C-4657-BC838A9829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97864" y="3588903"/>
                  <a:ext cx="253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A8A5AF6-ABF8-EA84-5F18-0639B763192A}"/>
                    </a:ext>
                  </a:extLst>
                </p14:cNvPr>
                <p14:cNvContentPartPr/>
                <p14:nvPr/>
              </p14:nvContentPartPr>
              <p14:xfrm>
                <a:off x="3221984" y="3506823"/>
                <a:ext cx="78480" cy="67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A8A5AF6-ABF8-EA84-5F18-0639B76319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04344" y="3489183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71A781-5D2F-985A-3958-33A4C0190C0F}"/>
                    </a:ext>
                  </a:extLst>
                </p14:cNvPr>
                <p14:cNvContentPartPr/>
                <p14:nvPr/>
              </p14:nvContentPartPr>
              <p14:xfrm>
                <a:off x="3502784" y="3607263"/>
                <a:ext cx="288360" cy="218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71A781-5D2F-985A-3958-33A4C0190C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4784" y="3589623"/>
                  <a:ext cx="324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613C99-F8F5-BF13-7E1A-AAE12A228746}"/>
                    </a:ext>
                  </a:extLst>
                </p14:cNvPr>
                <p14:cNvContentPartPr/>
                <p14:nvPr/>
              </p14:nvContentPartPr>
              <p14:xfrm>
                <a:off x="3546704" y="3558303"/>
                <a:ext cx="121680" cy="325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613C99-F8F5-BF13-7E1A-AAE12A2287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29064" y="3540663"/>
                  <a:ext cx="157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A0F193-D499-D776-1D13-BD7B76EAFDCE}"/>
                    </a:ext>
                  </a:extLst>
                </p14:cNvPr>
                <p14:cNvContentPartPr/>
                <p14:nvPr/>
              </p14:nvContentPartPr>
              <p14:xfrm>
                <a:off x="3977264" y="3463263"/>
                <a:ext cx="44640" cy="335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5A0F193-D499-D776-1D13-BD7B76EAFD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59264" y="3445623"/>
                  <a:ext cx="80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A6F90A-873B-658F-DCEB-A3B81C81A4DC}"/>
                    </a:ext>
                  </a:extLst>
                </p14:cNvPr>
                <p14:cNvContentPartPr/>
                <p14:nvPr/>
              </p14:nvContentPartPr>
              <p14:xfrm>
                <a:off x="3912824" y="3579183"/>
                <a:ext cx="241560" cy="5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A6F90A-873B-658F-DCEB-A3B81C81A4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94824" y="3561543"/>
                  <a:ext cx="277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58B809-D63A-F952-0D19-B413FBA6294B}"/>
                    </a:ext>
                  </a:extLst>
                </p14:cNvPr>
                <p14:cNvContentPartPr/>
                <p14:nvPr/>
              </p14:nvContentPartPr>
              <p14:xfrm>
                <a:off x="4126304" y="3439863"/>
                <a:ext cx="255600" cy="300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58B809-D63A-F952-0D19-B413FBA629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08304" y="3422223"/>
                  <a:ext cx="291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A44A77-E6F3-7E59-5D9D-D04F01158CF5}"/>
                    </a:ext>
                  </a:extLst>
                </p14:cNvPr>
                <p14:cNvContentPartPr/>
                <p14:nvPr/>
              </p14:nvContentPartPr>
              <p14:xfrm>
                <a:off x="2327024" y="3899943"/>
                <a:ext cx="2198520" cy="21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A44A77-E6F3-7E59-5D9D-D04F01158CF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09384" y="3881943"/>
                  <a:ext cx="22341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BECD99-4168-D16A-9BBE-21EAEBA32DCB}"/>
              </a:ext>
            </a:extLst>
          </p:cNvPr>
          <p:cNvGrpSpPr/>
          <p:nvPr/>
        </p:nvGrpSpPr>
        <p:grpSpPr>
          <a:xfrm>
            <a:off x="2769464" y="4150143"/>
            <a:ext cx="1986840" cy="542520"/>
            <a:chOff x="2769464" y="4150143"/>
            <a:chExt cx="198684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4BE2326-D0FA-3668-3438-45F0AC4590BA}"/>
                    </a:ext>
                  </a:extLst>
                </p14:cNvPr>
                <p14:cNvContentPartPr/>
                <p14:nvPr/>
              </p14:nvContentPartPr>
              <p14:xfrm>
                <a:off x="2769464" y="4290183"/>
                <a:ext cx="231120" cy="27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4BE2326-D0FA-3668-3438-45F0AC4590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1464" y="4272183"/>
                  <a:ext cx="266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61CB6C-D18E-1B3E-4187-55A3CB4F9498}"/>
                    </a:ext>
                  </a:extLst>
                </p14:cNvPr>
                <p14:cNvContentPartPr/>
                <p14:nvPr/>
              </p14:nvContentPartPr>
              <p14:xfrm>
                <a:off x="2774144" y="4261383"/>
                <a:ext cx="178200" cy="374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61CB6C-D18E-1B3E-4187-55A3CB4F94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56144" y="4243743"/>
                  <a:ext cx="2138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147EC6-3CF8-B9C8-2625-4CFCB5FF1722}"/>
                    </a:ext>
                  </a:extLst>
                </p14:cNvPr>
                <p14:cNvContentPartPr/>
                <p14:nvPr/>
              </p14:nvContentPartPr>
              <p14:xfrm>
                <a:off x="3047024" y="4150143"/>
                <a:ext cx="198720" cy="217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147EC6-3CF8-B9C8-2625-4CFCB5FF17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29024" y="4132143"/>
                  <a:ext cx="234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0CBE568-A6F4-EAEA-E883-4BB89E7612C5}"/>
                    </a:ext>
                  </a:extLst>
                </p14:cNvPr>
                <p14:cNvContentPartPr/>
                <p14:nvPr/>
              </p14:nvContentPartPr>
              <p14:xfrm>
                <a:off x="3328544" y="4383783"/>
                <a:ext cx="322920" cy="28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0CBE568-A6F4-EAEA-E883-4BB89E7612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10904" y="4366143"/>
                  <a:ext cx="358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1C5C0C-4142-630A-196A-6AE6BA855239}"/>
                    </a:ext>
                  </a:extLst>
                </p14:cNvPr>
                <p14:cNvContentPartPr/>
                <p14:nvPr/>
              </p14:nvContentPartPr>
              <p14:xfrm>
                <a:off x="3470024" y="4286223"/>
                <a:ext cx="64800" cy="406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1C5C0C-4142-630A-196A-6AE6BA8552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52384" y="4268223"/>
                  <a:ext cx="100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F6FE2BC-FC6E-FCAD-1AC4-4CA5075E0AC8}"/>
                    </a:ext>
                  </a:extLst>
                </p14:cNvPr>
                <p14:cNvContentPartPr/>
                <p14:nvPr/>
              </p14:nvContentPartPr>
              <p14:xfrm>
                <a:off x="3732824" y="4349943"/>
                <a:ext cx="262440" cy="231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F6FE2BC-FC6E-FCAD-1AC4-4CA5075E0A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15184" y="4331943"/>
                  <a:ext cx="298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8E31A1E-EB5D-1C46-9E5A-EAF03AD78988}"/>
                    </a:ext>
                  </a:extLst>
                </p14:cNvPr>
                <p14:cNvContentPartPr/>
                <p14:nvPr/>
              </p14:nvContentPartPr>
              <p14:xfrm>
                <a:off x="3794744" y="4292703"/>
                <a:ext cx="88560" cy="364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8E31A1E-EB5D-1C46-9E5A-EAF03AD789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76744" y="4275063"/>
                  <a:ext cx="124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C9CDE04-4E84-1797-A30C-E85FB547E589}"/>
                    </a:ext>
                  </a:extLst>
                </p14:cNvPr>
                <p14:cNvContentPartPr/>
                <p14:nvPr/>
              </p14:nvContentPartPr>
              <p14:xfrm>
                <a:off x="4079864" y="4392423"/>
                <a:ext cx="156960" cy="41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C9CDE04-4E84-1797-A30C-E85FB547E5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62224" y="4374783"/>
                  <a:ext cx="192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B3D5A5-2C1B-91B6-FF66-E5CABC0009F0}"/>
                    </a:ext>
                  </a:extLst>
                </p14:cNvPr>
                <p14:cNvContentPartPr/>
                <p14:nvPr/>
              </p14:nvContentPartPr>
              <p14:xfrm>
                <a:off x="4373984" y="4287663"/>
                <a:ext cx="382320" cy="228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B3D5A5-2C1B-91B6-FF66-E5CABC0009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55984" y="4269663"/>
                  <a:ext cx="4179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C24A046-DACC-2727-AB45-710B9FB469B0}"/>
              </a:ext>
            </a:extLst>
          </p:cNvPr>
          <p:cNvGrpSpPr/>
          <p:nvPr/>
        </p:nvGrpSpPr>
        <p:grpSpPr>
          <a:xfrm>
            <a:off x="850304" y="4875183"/>
            <a:ext cx="652320" cy="439920"/>
            <a:chOff x="850304" y="4875183"/>
            <a:chExt cx="65232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240CF6-9238-7796-4808-D902F153DBCB}"/>
                    </a:ext>
                  </a:extLst>
                </p14:cNvPr>
                <p14:cNvContentPartPr/>
                <p14:nvPr/>
              </p14:nvContentPartPr>
              <p14:xfrm>
                <a:off x="850304" y="4913703"/>
                <a:ext cx="108360" cy="275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240CF6-9238-7796-4808-D902F153DBC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2304" y="4896063"/>
                  <a:ext cx="144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C3073F-FF22-0ED7-8A28-66E9041D0DEA}"/>
                    </a:ext>
                  </a:extLst>
                </p14:cNvPr>
                <p14:cNvContentPartPr/>
                <p14:nvPr/>
              </p14:nvContentPartPr>
              <p14:xfrm>
                <a:off x="1012304" y="4875183"/>
                <a:ext cx="52920" cy="324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C3073F-FF22-0ED7-8A28-66E9041D0D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4664" y="4857543"/>
                  <a:ext cx="88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0E4F7F-0E20-4FAA-22B9-AE2162C8A6EB}"/>
                    </a:ext>
                  </a:extLst>
                </p14:cNvPr>
                <p14:cNvContentPartPr/>
                <p14:nvPr/>
              </p14:nvContentPartPr>
              <p14:xfrm>
                <a:off x="987824" y="5038983"/>
                <a:ext cx="251280" cy="159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0E4F7F-0E20-4FAA-22B9-AE2162C8A6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0184" y="5020983"/>
                  <a:ext cx="286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464216-3ACA-80EA-66B0-F21D368A54A7}"/>
                    </a:ext>
                  </a:extLst>
                </p14:cNvPr>
                <p14:cNvContentPartPr/>
                <p14:nvPr/>
              </p14:nvContentPartPr>
              <p14:xfrm>
                <a:off x="1267544" y="4992543"/>
                <a:ext cx="52200" cy="322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464216-3ACA-80EA-66B0-F21D368A54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49904" y="4974543"/>
                  <a:ext cx="87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908793-971E-8B63-C255-1CFA2AA9F420}"/>
                    </a:ext>
                  </a:extLst>
                </p14:cNvPr>
                <p14:cNvContentPartPr/>
                <p14:nvPr/>
              </p14:nvContentPartPr>
              <p14:xfrm>
                <a:off x="1257824" y="5020983"/>
                <a:ext cx="117720" cy="125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908793-971E-8B63-C255-1CFA2AA9F4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39824" y="5002983"/>
                  <a:ext cx="15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D945F19-818C-F5FB-78A1-8625B9764262}"/>
                    </a:ext>
                  </a:extLst>
                </p14:cNvPr>
                <p14:cNvContentPartPr/>
                <p14:nvPr/>
              </p14:nvContentPartPr>
              <p14:xfrm>
                <a:off x="1387064" y="4978503"/>
                <a:ext cx="115560" cy="202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D945F19-818C-F5FB-78A1-8625B97642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69064" y="4960863"/>
                  <a:ext cx="1512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6B0EBC9-5B02-D12F-8A7E-185C46A5DCC0}"/>
              </a:ext>
            </a:extLst>
          </p:cNvPr>
          <p:cNvGrpSpPr/>
          <p:nvPr/>
        </p:nvGrpSpPr>
        <p:grpSpPr>
          <a:xfrm>
            <a:off x="1806104" y="4893903"/>
            <a:ext cx="366840" cy="366120"/>
            <a:chOff x="1806104" y="4893903"/>
            <a:chExt cx="3668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E2F037-C830-2C37-DAA7-80F7422263F0}"/>
                    </a:ext>
                  </a:extLst>
                </p14:cNvPr>
                <p14:cNvContentPartPr/>
                <p14:nvPr/>
              </p14:nvContentPartPr>
              <p14:xfrm>
                <a:off x="1942184" y="5009823"/>
                <a:ext cx="46080" cy="136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E2F037-C830-2C37-DAA7-80F7422263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4184" y="4991823"/>
                  <a:ext cx="81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E4F561-C673-EB4A-E1B3-7C7E1B70305F}"/>
                    </a:ext>
                  </a:extLst>
                </p14:cNvPr>
                <p14:cNvContentPartPr/>
                <p14:nvPr/>
              </p14:nvContentPartPr>
              <p14:xfrm>
                <a:off x="1806104" y="4893903"/>
                <a:ext cx="366840" cy="366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E4F561-C673-EB4A-E1B3-7C7E1B70305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88464" y="4876263"/>
                  <a:ext cx="4024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604E50D-4611-173C-1857-131A52056BCB}"/>
              </a:ext>
            </a:extLst>
          </p:cNvPr>
          <p:cNvGrpSpPr/>
          <p:nvPr/>
        </p:nvGrpSpPr>
        <p:grpSpPr>
          <a:xfrm>
            <a:off x="2447624" y="4835943"/>
            <a:ext cx="2779560" cy="561960"/>
            <a:chOff x="2447624" y="4835943"/>
            <a:chExt cx="277956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2C68AA-7ED7-A5F7-E3F8-DB8819D04144}"/>
                    </a:ext>
                  </a:extLst>
                </p14:cNvPr>
                <p14:cNvContentPartPr/>
                <p14:nvPr/>
              </p14:nvContentPartPr>
              <p14:xfrm>
                <a:off x="2543384" y="4913343"/>
                <a:ext cx="77040" cy="425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2C68AA-7ED7-A5F7-E3F8-DB8819D0414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25744" y="4895343"/>
                  <a:ext cx="1126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D71F5A-EFD5-8327-556F-DE478DF3AE95}"/>
                    </a:ext>
                  </a:extLst>
                </p14:cNvPr>
                <p14:cNvContentPartPr/>
                <p14:nvPr/>
              </p14:nvContentPartPr>
              <p14:xfrm>
                <a:off x="2514584" y="4867983"/>
                <a:ext cx="246600" cy="98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D71F5A-EFD5-8327-556F-DE478DF3AE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96944" y="4850343"/>
                  <a:ext cx="282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DD0E9CB-46A3-73EC-93F0-B6BED7271FE1}"/>
                    </a:ext>
                  </a:extLst>
                </p14:cNvPr>
                <p14:cNvContentPartPr/>
                <p14:nvPr/>
              </p14:nvContentPartPr>
              <p14:xfrm>
                <a:off x="2447624" y="5096583"/>
                <a:ext cx="518400" cy="161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DD0E9CB-46A3-73EC-93F0-B6BED7271F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29984" y="5078943"/>
                  <a:ext cx="55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E20D1BD-885E-DEE9-DCD7-2F5E843E9A5E}"/>
                    </a:ext>
                  </a:extLst>
                </p14:cNvPr>
                <p14:cNvContentPartPr/>
                <p14:nvPr/>
              </p14:nvContentPartPr>
              <p14:xfrm>
                <a:off x="3000944" y="5047263"/>
                <a:ext cx="242640" cy="179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E20D1BD-885E-DEE9-DCD7-2F5E843E9A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83304" y="5029263"/>
                  <a:ext cx="27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991B31-A3DE-9D3C-FDDF-0EAB70C5C750}"/>
                    </a:ext>
                  </a:extLst>
                </p14:cNvPr>
                <p14:cNvContentPartPr/>
                <p14:nvPr/>
              </p14:nvContentPartPr>
              <p14:xfrm>
                <a:off x="3212624" y="4891023"/>
                <a:ext cx="42840" cy="38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991B31-A3DE-9D3C-FDDF-0EAB70C5C75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94984" y="4873023"/>
                  <a:ext cx="78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00A073-6DE6-103A-333C-608C9939E069}"/>
                    </a:ext>
                  </a:extLst>
                </p14:cNvPr>
                <p14:cNvContentPartPr/>
                <p14:nvPr/>
              </p14:nvContentPartPr>
              <p14:xfrm>
                <a:off x="3151424" y="5031423"/>
                <a:ext cx="312480" cy="167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00A073-6DE6-103A-333C-608C9939E06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33424" y="5013783"/>
                  <a:ext cx="348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1374D9-98A0-19C5-33DC-33B5B7CA4E68}"/>
                    </a:ext>
                  </a:extLst>
                </p14:cNvPr>
                <p14:cNvContentPartPr/>
                <p14:nvPr/>
              </p14:nvContentPartPr>
              <p14:xfrm>
                <a:off x="3405944" y="5061663"/>
                <a:ext cx="27756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1374D9-98A0-19C5-33DC-33B5B7CA4E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88304" y="5043663"/>
                  <a:ext cx="313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175B826-77C4-C563-A60B-10E6FF00E05D}"/>
                    </a:ext>
                  </a:extLst>
                </p14:cNvPr>
                <p14:cNvContentPartPr/>
                <p14:nvPr/>
              </p14:nvContentPartPr>
              <p14:xfrm>
                <a:off x="3697544" y="5046183"/>
                <a:ext cx="186120" cy="351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175B826-77C4-C563-A60B-10E6FF00E0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79544" y="5028183"/>
                  <a:ext cx="221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14C140A-CDEF-DCB6-5019-10D0F45E85B4}"/>
                    </a:ext>
                  </a:extLst>
                </p14:cNvPr>
                <p14:cNvContentPartPr/>
                <p14:nvPr/>
              </p14:nvContentPartPr>
              <p14:xfrm>
                <a:off x="3934424" y="5054103"/>
                <a:ext cx="241560" cy="19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14C140A-CDEF-DCB6-5019-10D0F45E85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16784" y="5036103"/>
                  <a:ext cx="277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30C04D-ECD9-9410-7BD9-68BA853571DA}"/>
                    </a:ext>
                  </a:extLst>
                </p14:cNvPr>
                <p14:cNvContentPartPr/>
                <p14:nvPr/>
              </p14:nvContentPartPr>
              <p14:xfrm>
                <a:off x="4020824" y="4977783"/>
                <a:ext cx="42840" cy="58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30C04D-ECD9-9410-7BD9-68BA853571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02824" y="4959783"/>
                  <a:ext cx="78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D0BCA2A-11B0-42FE-DC1D-AED1DDA767E3}"/>
                    </a:ext>
                  </a:extLst>
                </p14:cNvPr>
                <p14:cNvContentPartPr/>
                <p14:nvPr/>
              </p14:nvContentPartPr>
              <p14:xfrm>
                <a:off x="4440584" y="4835943"/>
                <a:ext cx="186120" cy="383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D0BCA2A-11B0-42FE-DC1D-AED1DDA767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22584" y="4817943"/>
                  <a:ext cx="2217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6E24A4-D9BD-740B-CB87-07CC92BF4DBE}"/>
                    </a:ext>
                  </a:extLst>
                </p14:cNvPr>
                <p14:cNvContentPartPr/>
                <p14:nvPr/>
              </p14:nvContentPartPr>
              <p14:xfrm>
                <a:off x="4640384" y="5020983"/>
                <a:ext cx="158760" cy="176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6E24A4-D9BD-740B-CB87-07CC92BF4D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22384" y="5002983"/>
                  <a:ext cx="194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4B165AF-95F0-35BC-6224-D11CC555859A}"/>
                    </a:ext>
                  </a:extLst>
                </p14:cNvPr>
                <p14:cNvContentPartPr/>
                <p14:nvPr/>
              </p14:nvContentPartPr>
              <p14:xfrm>
                <a:off x="4932344" y="4903983"/>
                <a:ext cx="84240" cy="265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4B165AF-95F0-35BC-6224-D11CC555859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14344" y="4886343"/>
                  <a:ext cx="119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4F840C-1023-1FAB-F26A-B53D4B931063}"/>
                    </a:ext>
                  </a:extLst>
                </p14:cNvPr>
                <p14:cNvContentPartPr/>
                <p14:nvPr/>
              </p14:nvContentPartPr>
              <p14:xfrm>
                <a:off x="5061944" y="4907223"/>
                <a:ext cx="165240" cy="344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4F840C-1023-1FAB-F26A-B53D4B93106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44304" y="4889223"/>
                  <a:ext cx="200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209B2B-3BAD-10BB-4557-9692E484AE57}"/>
                    </a:ext>
                  </a:extLst>
                </p14:cNvPr>
                <p14:cNvContentPartPr/>
                <p14:nvPr/>
              </p14:nvContentPartPr>
              <p14:xfrm>
                <a:off x="4802384" y="5031063"/>
                <a:ext cx="312120" cy="92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209B2B-3BAD-10BB-4557-9692E484AE5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84384" y="5013423"/>
                  <a:ext cx="3477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5244459-559A-6530-AE09-7CBD2025A79B}"/>
              </a:ext>
            </a:extLst>
          </p:cNvPr>
          <p:cNvGrpSpPr/>
          <p:nvPr/>
        </p:nvGrpSpPr>
        <p:grpSpPr>
          <a:xfrm>
            <a:off x="5630744" y="4652703"/>
            <a:ext cx="3564360" cy="525600"/>
            <a:chOff x="5630744" y="4652703"/>
            <a:chExt cx="356436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15DBF1-0708-C9CA-20E8-97AF5C003DFF}"/>
                    </a:ext>
                  </a:extLst>
                </p14:cNvPr>
                <p14:cNvContentPartPr/>
                <p14:nvPr/>
              </p14:nvContentPartPr>
              <p14:xfrm>
                <a:off x="5630744" y="4964823"/>
                <a:ext cx="177480" cy="199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15DBF1-0708-C9CA-20E8-97AF5C003DF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12744" y="4947183"/>
                  <a:ext cx="213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602F59-9A0E-9554-C64D-4C27D8D30B97}"/>
                    </a:ext>
                  </a:extLst>
                </p14:cNvPr>
                <p14:cNvContentPartPr/>
                <p14:nvPr/>
              </p14:nvContentPartPr>
              <p14:xfrm>
                <a:off x="5828384" y="4960143"/>
                <a:ext cx="184680" cy="177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602F59-9A0E-9554-C64D-4C27D8D30B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10744" y="4942143"/>
                  <a:ext cx="220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1BC59D-5CB6-06CA-1BB1-53FD83FE0CBE}"/>
                    </a:ext>
                  </a:extLst>
                </p14:cNvPr>
                <p14:cNvContentPartPr/>
                <p14:nvPr/>
              </p14:nvContentPartPr>
              <p14:xfrm>
                <a:off x="5968424" y="4941063"/>
                <a:ext cx="934560" cy="207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1BC59D-5CB6-06CA-1BB1-53FD83FE0C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50784" y="4923063"/>
                  <a:ext cx="970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B116518-A261-970B-3BC8-1E7325732640}"/>
                    </a:ext>
                  </a:extLst>
                </p14:cNvPr>
                <p14:cNvContentPartPr/>
                <p14:nvPr/>
              </p14:nvContentPartPr>
              <p14:xfrm>
                <a:off x="6938624" y="4867983"/>
                <a:ext cx="39240" cy="309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B116518-A261-970B-3BC8-1E73257326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20984" y="4849983"/>
                  <a:ext cx="74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118D6D-DC31-D973-3C4B-9C1A5F1D7754}"/>
                    </a:ext>
                  </a:extLst>
                </p14:cNvPr>
                <p14:cNvContentPartPr/>
                <p14:nvPr/>
              </p14:nvContentPartPr>
              <p14:xfrm>
                <a:off x="6890744" y="4962663"/>
                <a:ext cx="465480" cy="141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118D6D-DC31-D973-3C4B-9C1A5F1D775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73104" y="4945023"/>
                  <a:ext cx="501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7EE13C-3AE4-8E88-F1B1-EAFDC4832D3A}"/>
                    </a:ext>
                  </a:extLst>
                </p14:cNvPr>
                <p14:cNvContentPartPr/>
                <p14:nvPr/>
              </p14:nvContentPartPr>
              <p14:xfrm>
                <a:off x="7560344" y="4805703"/>
                <a:ext cx="152640" cy="248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7EE13C-3AE4-8E88-F1B1-EAFDC4832D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42704" y="4788063"/>
                  <a:ext cx="188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110C15-4649-5DFF-AE48-761071353579}"/>
                    </a:ext>
                  </a:extLst>
                </p14:cNvPr>
                <p14:cNvContentPartPr/>
                <p14:nvPr/>
              </p14:nvContentPartPr>
              <p14:xfrm>
                <a:off x="7800464" y="4652703"/>
                <a:ext cx="31680" cy="70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110C15-4649-5DFF-AE48-76107135357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82464" y="4635063"/>
                  <a:ext cx="6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D09C15-59DD-39B2-1249-836FEE2A5297}"/>
                    </a:ext>
                  </a:extLst>
                </p14:cNvPr>
                <p14:cNvContentPartPr/>
                <p14:nvPr/>
              </p14:nvContentPartPr>
              <p14:xfrm>
                <a:off x="7731344" y="5017743"/>
                <a:ext cx="14400" cy="160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D09C15-59DD-39B2-1249-836FEE2A52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13344" y="4999743"/>
                  <a:ext cx="50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675C17-74B5-D9DA-B8B9-EF9E5003116D}"/>
                    </a:ext>
                  </a:extLst>
                </p14:cNvPr>
                <p14:cNvContentPartPr/>
                <p14:nvPr/>
              </p14:nvContentPartPr>
              <p14:xfrm>
                <a:off x="7966784" y="4693023"/>
                <a:ext cx="565560" cy="339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675C17-74B5-D9DA-B8B9-EF9E500311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48784" y="4675023"/>
                  <a:ext cx="60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5C2DF3-9940-9132-474B-24D3C849DBB8}"/>
                    </a:ext>
                  </a:extLst>
                </p14:cNvPr>
                <p14:cNvContentPartPr/>
                <p14:nvPr/>
              </p14:nvContentPartPr>
              <p14:xfrm>
                <a:off x="8559704" y="4871583"/>
                <a:ext cx="145440" cy="123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5C2DF3-9940-9132-474B-24D3C849DBB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41704" y="4853583"/>
                  <a:ext cx="181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648C69D-0320-9DBF-C731-AF84E5752199}"/>
                    </a:ext>
                  </a:extLst>
                </p14:cNvPr>
                <p14:cNvContentPartPr/>
                <p14:nvPr/>
              </p14:nvContentPartPr>
              <p14:xfrm>
                <a:off x="8857424" y="4908663"/>
                <a:ext cx="337680" cy="42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648C69D-0320-9DBF-C731-AF84E57521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39424" y="4890663"/>
                  <a:ext cx="37332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21801CA-6D2B-0B55-330A-4DFDA0D0B290}"/>
                  </a:ext>
                </a:extLst>
              </p14:cNvPr>
              <p14:cNvContentPartPr/>
              <p14:nvPr/>
            </p14:nvContentPartPr>
            <p14:xfrm>
              <a:off x="9825104" y="4852863"/>
              <a:ext cx="24120" cy="7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21801CA-6D2B-0B55-330A-4DFDA0D0B29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807104" y="4835223"/>
                <a:ext cx="5976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4813EF8-2438-79BC-AF71-052B4BAB0780}"/>
              </a:ext>
            </a:extLst>
          </p:cNvPr>
          <p:cNvGrpSpPr/>
          <p:nvPr/>
        </p:nvGrpSpPr>
        <p:grpSpPr>
          <a:xfrm>
            <a:off x="1897544" y="5456583"/>
            <a:ext cx="1464120" cy="485640"/>
            <a:chOff x="1897544" y="5456583"/>
            <a:chExt cx="146412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DCE3A4A-01D0-360D-E8A5-BD88BF99C4B2}"/>
                    </a:ext>
                  </a:extLst>
                </p14:cNvPr>
                <p14:cNvContentPartPr/>
                <p14:nvPr/>
              </p14:nvContentPartPr>
              <p14:xfrm>
                <a:off x="1983224" y="5645223"/>
                <a:ext cx="195480" cy="15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DCE3A4A-01D0-360D-E8A5-BD88BF99C4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65584" y="5627223"/>
                  <a:ext cx="23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814FED-DE8A-4327-5EAC-C39744A67598}"/>
                    </a:ext>
                  </a:extLst>
                </p14:cNvPr>
                <p14:cNvContentPartPr/>
                <p14:nvPr/>
              </p14:nvContentPartPr>
              <p14:xfrm>
                <a:off x="1897544" y="5456583"/>
                <a:ext cx="495000" cy="466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814FED-DE8A-4327-5EAC-C39744A6759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79544" y="5438583"/>
                  <a:ext cx="5306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4C27194-29D0-262A-B083-82735C18DD2E}"/>
                    </a:ext>
                  </a:extLst>
                </p14:cNvPr>
                <p14:cNvContentPartPr/>
                <p14:nvPr/>
              </p14:nvContentPartPr>
              <p14:xfrm>
                <a:off x="2723744" y="5525343"/>
                <a:ext cx="15840" cy="416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4C27194-29D0-262A-B083-82735C18DD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05744" y="5507703"/>
                  <a:ext cx="514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86AF03F-B5B4-9DD9-A9BF-2A8065C516F9}"/>
                    </a:ext>
                  </a:extLst>
                </p14:cNvPr>
                <p14:cNvContentPartPr/>
                <p14:nvPr/>
              </p14:nvContentPartPr>
              <p14:xfrm>
                <a:off x="2661824" y="5484303"/>
                <a:ext cx="271080" cy="138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86AF03F-B5B4-9DD9-A9BF-2A8065C516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43824" y="5466303"/>
                  <a:ext cx="306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C4914F-6780-CFA2-0962-85B12F8D919E}"/>
                    </a:ext>
                  </a:extLst>
                </p14:cNvPr>
                <p14:cNvContentPartPr/>
                <p14:nvPr/>
              </p14:nvContentPartPr>
              <p14:xfrm>
                <a:off x="2669744" y="5710023"/>
                <a:ext cx="298800" cy="101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C4914F-6780-CFA2-0962-85B12F8D919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51744" y="5692383"/>
                  <a:ext cx="334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253185-9CFC-D17A-2218-B06DD4233335}"/>
                    </a:ext>
                  </a:extLst>
                </p14:cNvPr>
                <p14:cNvContentPartPr/>
                <p14:nvPr/>
              </p14:nvContentPartPr>
              <p14:xfrm>
                <a:off x="3007424" y="5704983"/>
                <a:ext cx="203040" cy="121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253185-9CFC-D17A-2218-B06DD42333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89424" y="5687343"/>
                  <a:ext cx="238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793E99-F5EE-4764-0D24-4DCF8126E1C7}"/>
                    </a:ext>
                  </a:extLst>
                </p14:cNvPr>
                <p14:cNvContentPartPr/>
                <p14:nvPr/>
              </p14:nvContentPartPr>
              <p14:xfrm>
                <a:off x="3184904" y="5470983"/>
                <a:ext cx="176760" cy="453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793E99-F5EE-4764-0D24-4DCF8126E1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67264" y="5452983"/>
                  <a:ext cx="2124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DD6380-7A27-5D7C-0396-30588953E3AC}"/>
                    </a:ext>
                  </a:extLst>
                </p14:cNvPr>
                <p14:cNvContentPartPr/>
                <p14:nvPr/>
              </p14:nvContentPartPr>
              <p14:xfrm>
                <a:off x="3170144" y="5641263"/>
                <a:ext cx="74520" cy="69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DD6380-7A27-5D7C-0396-30588953E3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52144" y="5623263"/>
                  <a:ext cx="1101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793BC33-2691-7E05-106D-D278CE10973D}"/>
              </a:ext>
            </a:extLst>
          </p:cNvPr>
          <p:cNvGrpSpPr/>
          <p:nvPr/>
        </p:nvGrpSpPr>
        <p:grpSpPr>
          <a:xfrm>
            <a:off x="3673064" y="5460183"/>
            <a:ext cx="3632760" cy="682560"/>
            <a:chOff x="3673064" y="5460183"/>
            <a:chExt cx="363276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D79D40-196D-681D-EFBC-84D2405CA7F1}"/>
                    </a:ext>
                  </a:extLst>
                </p14:cNvPr>
                <p14:cNvContentPartPr/>
                <p14:nvPr/>
              </p14:nvContentPartPr>
              <p14:xfrm>
                <a:off x="3673064" y="5703903"/>
                <a:ext cx="218880" cy="165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D79D40-196D-681D-EFBC-84D2405CA7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55064" y="5685903"/>
                  <a:ext cx="254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1F8AA65-FAF6-2604-6F45-0A85853AACA4}"/>
                    </a:ext>
                  </a:extLst>
                </p14:cNvPr>
                <p14:cNvContentPartPr/>
                <p14:nvPr/>
              </p14:nvContentPartPr>
              <p14:xfrm>
                <a:off x="3894464" y="5677983"/>
                <a:ext cx="531000" cy="464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1F8AA65-FAF6-2604-6F45-0A85853AAC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76824" y="5660343"/>
                  <a:ext cx="5666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CDB8F0A-A7BC-32A4-652C-0503ABD8BAEE}"/>
                    </a:ext>
                  </a:extLst>
                </p14:cNvPr>
                <p14:cNvContentPartPr/>
                <p14:nvPr/>
              </p14:nvContentPartPr>
              <p14:xfrm>
                <a:off x="4583144" y="5599863"/>
                <a:ext cx="247680" cy="206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CDB8F0A-A7BC-32A4-652C-0503ABD8BAE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65144" y="5582223"/>
                  <a:ext cx="283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6D3F6F-3634-1259-2477-EBC9254AAE50}"/>
                    </a:ext>
                  </a:extLst>
                </p14:cNvPr>
                <p14:cNvContentPartPr/>
                <p14:nvPr/>
              </p14:nvContentPartPr>
              <p14:xfrm>
                <a:off x="4826144" y="5657103"/>
                <a:ext cx="329400" cy="125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6D3F6F-3634-1259-2477-EBC9254AAE5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08504" y="5639463"/>
                  <a:ext cx="36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4D4BE1B-C836-C1E2-A550-32899AE09448}"/>
                    </a:ext>
                  </a:extLst>
                </p14:cNvPr>
                <p14:cNvContentPartPr/>
                <p14:nvPr/>
              </p14:nvContentPartPr>
              <p14:xfrm>
                <a:off x="5199464" y="5632263"/>
                <a:ext cx="690840" cy="155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4D4BE1B-C836-C1E2-A550-32899AE094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81464" y="5614263"/>
                  <a:ext cx="726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1AB390-8DEC-86E7-5585-908BFD56A523}"/>
                    </a:ext>
                  </a:extLst>
                </p14:cNvPr>
                <p14:cNvContentPartPr/>
                <p14:nvPr/>
              </p14:nvContentPartPr>
              <p14:xfrm>
                <a:off x="6233384" y="5487543"/>
                <a:ext cx="45000" cy="458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1AB390-8DEC-86E7-5585-908BFD56A52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15384" y="5469543"/>
                  <a:ext cx="806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9D26A8-DD8A-7D77-96FC-44D58F0B61B6}"/>
                    </a:ext>
                  </a:extLst>
                </p14:cNvPr>
                <p14:cNvContentPartPr/>
                <p14:nvPr/>
              </p14:nvContentPartPr>
              <p14:xfrm>
                <a:off x="6121784" y="5628663"/>
                <a:ext cx="311760" cy="116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9D26A8-DD8A-7D77-96FC-44D58F0B61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04144" y="5611023"/>
                  <a:ext cx="347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C35DFF-0031-B6BB-F2F1-49506D664AF0}"/>
                    </a:ext>
                  </a:extLst>
                </p14:cNvPr>
                <p14:cNvContentPartPr/>
                <p14:nvPr/>
              </p14:nvContentPartPr>
              <p14:xfrm>
                <a:off x="6449384" y="5517423"/>
                <a:ext cx="414360" cy="235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C35DFF-0031-B6BB-F2F1-49506D664A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31384" y="5499783"/>
                  <a:ext cx="450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A1AFE8E-E87A-0B03-C1D0-978674DBF350}"/>
                    </a:ext>
                  </a:extLst>
                </p14:cNvPr>
                <p14:cNvContentPartPr/>
                <p14:nvPr/>
              </p14:nvContentPartPr>
              <p14:xfrm>
                <a:off x="6878864" y="5560263"/>
                <a:ext cx="316440" cy="208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A1AFE8E-E87A-0B03-C1D0-978674DBF3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61224" y="5542263"/>
                  <a:ext cx="352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644098-5F4D-EBD6-73ED-C4E64492A64D}"/>
                    </a:ext>
                  </a:extLst>
                </p14:cNvPr>
                <p14:cNvContentPartPr/>
                <p14:nvPr/>
              </p14:nvContentPartPr>
              <p14:xfrm>
                <a:off x="7304024" y="5562423"/>
                <a:ext cx="1800" cy="9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644098-5F4D-EBD6-73ED-C4E64492A64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86384" y="5544423"/>
                  <a:ext cx="37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8ABBD5-24A8-B86A-0035-2C9080F8912D}"/>
                    </a:ext>
                  </a:extLst>
                </p14:cNvPr>
                <p14:cNvContentPartPr/>
                <p14:nvPr/>
              </p14:nvContentPartPr>
              <p14:xfrm>
                <a:off x="6240944" y="5460183"/>
                <a:ext cx="160200" cy="72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8ABBD5-24A8-B86A-0035-2C9080F891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22944" y="5442543"/>
                  <a:ext cx="1958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C9054E6-8EA5-4287-FB01-E90F7E272489}"/>
              </a:ext>
            </a:extLst>
          </p:cNvPr>
          <p:cNvGrpSpPr/>
          <p:nvPr/>
        </p:nvGrpSpPr>
        <p:grpSpPr>
          <a:xfrm>
            <a:off x="2041544" y="6070023"/>
            <a:ext cx="2625120" cy="397080"/>
            <a:chOff x="2041544" y="6070023"/>
            <a:chExt cx="262512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8A060C8-8FDF-4479-4E84-2F0A11D5C7D3}"/>
                    </a:ext>
                  </a:extLst>
                </p14:cNvPr>
                <p14:cNvContentPartPr/>
                <p14:nvPr/>
              </p14:nvContentPartPr>
              <p14:xfrm>
                <a:off x="2179064" y="6134463"/>
                <a:ext cx="189000" cy="228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8A060C8-8FDF-4479-4E84-2F0A11D5C7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61064" y="6116463"/>
                  <a:ext cx="224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3FBC152-CE69-B500-1C57-362FD5A26A3A}"/>
                    </a:ext>
                  </a:extLst>
                </p14:cNvPr>
                <p14:cNvContentPartPr/>
                <p14:nvPr/>
              </p14:nvContentPartPr>
              <p14:xfrm>
                <a:off x="2041544" y="6079383"/>
                <a:ext cx="455400" cy="333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3FBC152-CE69-B500-1C57-362FD5A26A3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23544" y="6061743"/>
                  <a:ext cx="491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DA66480-C127-26CD-BAD5-51ACE5E7DD18}"/>
                    </a:ext>
                  </a:extLst>
                </p14:cNvPr>
                <p14:cNvContentPartPr/>
                <p14:nvPr/>
              </p14:nvContentPartPr>
              <p14:xfrm>
                <a:off x="2748944" y="6073263"/>
                <a:ext cx="52200" cy="393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DA66480-C127-26CD-BAD5-51ACE5E7DD1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30944" y="6055623"/>
                  <a:ext cx="87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B6AC812-E49A-8BA2-1587-A829B832BA4C}"/>
                    </a:ext>
                  </a:extLst>
                </p14:cNvPr>
                <p14:cNvContentPartPr/>
                <p14:nvPr/>
              </p14:nvContentPartPr>
              <p14:xfrm>
                <a:off x="2770544" y="6070023"/>
                <a:ext cx="217800" cy="384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B6AC812-E49A-8BA2-1587-A829B832BA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52544" y="6052383"/>
                  <a:ext cx="253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1AF3E4-91D1-FDDE-3792-F224ECC1FB5B}"/>
                    </a:ext>
                  </a:extLst>
                </p14:cNvPr>
                <p14:cNvContentPartPr/>
                <p14:nvPr/>
              </p14:nvContentPartPr>
              <p14:xfrm>
                <a:off x="3028304" y="6215463"/>
                <a:ext cx="194040" cy="181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1AF3E4-91D1-FDDE-3792-F224ECC1FB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10304" y="6197823"/>
                  <a:ext cx="229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40BA764-531A-DDF3-DD20-FC6AB6A2F005}"/>
                    </a:ext>
                  </a:extLst>
                </p14:cNvPr>
                <p14:cNvContentPartPr/>
                <p14:nvPr/>
              </p14:nvContentPartPr>
              <p14:xfrm>
                <a:off x="3205064" y="6163623"/>
                <a:ext cx="74160" cy="293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40BA764-531A-DDF3-DD20-FC6AB6A2F0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87064" y="6145623"/>
                  <a:ext cx="109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44B1B9-DDA8-10D2-2010-9BFB377CF2D9}"/>
                    </a:ext>
                  </a:extLst>
                </p14:cNvPr>
                <p14:cNvContentPartPr/>
                <p14:nvPr/>
              </p14:nvContentPartPr>
              <p14:xfrm>
                <a:off x="3181664" y="6221223"/>
                <a:ext cx="479880" cy="189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44B1B9-DDA8-10D2-2010-9BFB377CF2D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63664" y="6203583"/>
                  <a:ext cx="515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79948E9-D4D5-3D36-6443-1F5C9379CF28}"/>
                    </a:ext>
                  </a:extLst>
                </p14:cNvPr>
                <p14:cNvContentPartPr/>
                <p14:nvPr/>
              </p14:nvContentPartPr>
              <p14:xfrm>
                <a:off x="3726344" y="6278823"/>
                <a:ext cx="254880" cy="129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79948E9-D4D5-3D36-6443-1F5C9379CF2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08344" y="6261183"/>
                  <a:ext cx="290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8DC348-2BB5-E792-6408-DD673EEF01E5}"/>
                    </a:ext>
                  </a:extLst>
                </p14:cNvPr>
                <p14:cNvContentPartPr/>
                <p14:nvPr/>
              </p14:nvContentPartPr>
              <p14:xfrm>
                <a:off x="4043144" y="6270903"/>
                <a:ext cx="32040" cy="146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8DC348-2BB5-E792-6408-DD673EEF01E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25144" y="6253263"/>
                  <a:ext cx="67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E502DE3-6D6F-8A3F-6160-D2F3917A50FF}"/>
                    </a:ext>
                  </a:extLst>
                </p14:cNvPr>
                <p14:cNvContentPartPr/>
                <p14:nvPr/>
              </p14:nvContentPartPr>
              <p14:xfrm>
                <a:off x="4197584" y="6279543"/>
                <a:ext cx="469080" cy="14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E502DE3-6D6F-8A3F-6160-D2F3917A50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79584" y="6261543"/>
                  <a:ext cx="50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6AC7CA-A577-5D41-CBBB-0112999E1CF1}"/>
                    </a:ext>
                  </a:extLst>
                </p14:cNvPr>
                <p14:cNvContentPartPr/>
                <p14:nvPr/>
              </p14:nvContentPartPr>
              <p14:xfrm>
                <a:off x="4595024" y="6120423"/>
                <a:ext cx="15480" cy="37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6AC7CA-A577-5D41-CBBB-0112999E1C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77024" y="6102423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DEB6F54-589C-5272-A78F-0F507614C480}"/>
              </a:ext>
            </a:extLst>
          </p:cNvPr>
          <p:cNvGrpSpPr/>
          <p:nvPr/>
        </p:nvGrpSpPr>
        <p:grpSpPr>
          <a:xfrm>
            <a:off x="5092904" y="5999103"/>
            <a:ext cx="2842200" cy="357840"/>
            <a:chOff x="5092904" y="5999103"/>
            <a:chExt cx="284220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5B4A118-40E1-6030-3C80-348CD96AB44B}"/>
                    </a:ext>
                  </a:extLst>
                </p14:cNvPr>
                <p14:cNvContentPartPr/>
                <p14:nvPr/>
              </p14:nvContentPartPr>
              <p14:xfrm>
                <a:off x="5138624" y="5999823"/>
                <a:ext cx="35640" cy="357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5B4A118-40E1-6030-3C80-348CD96AB4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20624" y="5981823"/>
                  <a:ext cx="71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4E6B94A-331E-F9B4-3250-28C6E9048610}"/>
                    </a:ext>
                  </a:extLst>
                </p14:cNvPr>
                <p14:cNvContentPartPr/>
                <p14:nvPr/>
              </p14:nvContentPartPr>
              <p14:xfrm>
                <a:off x="5092904" y="5999103"/>
                <a:ext cx="457560" cy="322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4E6B94A-331E-F9B4-3250-28C6E904861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74904" y="5981463"/>
                  <a:ext cx="493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FA02696-0011-9EEA-906B-C391DB7EC691}"/>
                    </a:ext>
                  </a:extLst>
                </p14:cNvPr>
                <p14:cNvContentPartPr/>
                <p14:nvPr/>
              </p14:nvContentPartPr>
              <p14:xfrm>
                <a:off x="5828024" y="6058143"/>
                <a:ext cx="258480" cy="220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FA02696-0011-9EEA-906B-C391DB7EC69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10384" y="6040143"/>
                  <a:ext cx="294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42B5C20-0EFF-77D8-2D75-E189F702B82C}"/>
                    </a:ext>
                  </a:extLst>
                </p14:cNvPr>
                <p14:cNvContentPartPr/>
                <p14:nvPr/>
              </p14:nvContentPartPr>
              <p14:xfrm>
                <a:off x="6098384" y="6174063"/>
                <a:ext cx="169560" cy="127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42B5C20-0EFF-77D8-2D75-E189F702B82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0744" y="6156063"/>
                  <a:ext cx="20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BCB89A-EA77-F0F2-01EC-93BB94A6518D}"/>
                    </a:ext>
                  </a:extLst>
                </p14:cNvPr>
                <p14:cNvContentPartPr/>
                <p14:nvPr/>
              </p14:nvContentPartPr>
              <p14:xfrm>
                <a:off x="6238784" y="6164343"/>
                <a:ext cx="154800" cy="126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BCB89A-EA77-F0F2-01EC-93BB94A651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20784" y="6146703"/>
                  <a:ext cx="190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8EA14EB-9086-E263-CB73-E5F14C083E91}"/>
                    </a:ext>
                  </a:extLst>
                </p14:cNvPr>
                <p14:cNvContentPartPr/>
                <p14:nvPr/>
              </p14:nvContentPartPr>
              <p14:xfrm>
                <a:off x="6473504" y="6006663"/>
                <a:ext cx="345960" cy="329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8EA14EB-9086-E263-CB73-E5F14C083E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55864" y="5988663"/>
                  <a:ext cx="3816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07287F-9512-7ADE-127B-6A747CFB2071}"/>
                    </a:ext>
                  </a:extLst>
                </p14:cNvPr>
                <p14:cNvContentPartPr/>
                <p14:nvPr/>
              </p14:nvContentPartPr>
              <p14:xfrm>
                <a:off x="6913784" y="6066423"/>
                <a:ext cx="809640" cy="216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07287F-9512-7ADE-127B-6A747CFB20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96144" y="6048423"/>
                  <a:ext cx="845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5B67BB-35C0-1777-4A8E-7BB3544F6F12}"/>
                    </a:ext>
                  </a:extLst>
                </p14:cNvPr>
                <p14:cNvContentPartPr/>
                <p14:nvPr/>
              </p14:nvContentPartPr>
              <p14:xfrm>
                <a:off x="7928624" y="6017463"/>
                <a:ext cx="6480" cy="4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5B67BB-35C0-1777-4A8E-7BB3544F6F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10984" y="5999823"/>
                  <a:ext cx="421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964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383EB43-7862-5A4B-304F-B70656923196}"/>
              </a:ext>
            </a:extLst>
          </p:cNvPr>
          <p:cNvGrpSpPr/>
          <p:nvPr/>
        </p:nvGrpSpPr>
        <p:grpSpPr>
          <a:xfrm>
            <a:off x="157664" y="568503"/>
            <a:ext cx="5535720" cy="2077200"/>
            <a:chOff x="157664" y="568503"/>
            <a:chExt cx="5535720" cy="20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1DE37E-60F9-4953-3BC0-8479D99FE645}"/>
                    </a:ext>
                  </a:extLst>
                </p14:cNvPr>
                <p14:cNvContentPartPr/>
                <p14:nvPr/>
              </p14:nvContentPartPr>
              <p14:xfrm>
                <a:off x="1888544" y="861903"/>
                <a:ext cx="97920" cy="426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1DE37E-60F9-4953-3BC0-8479D99FE6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70904" y="844263"/>
                  <a:ext cx="133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32CF82-7620-33C0-53ED-ABA7915F7CC8}"/>
                    </a:ext>
                  </a:extLst>
                </p14:cNvPr>
                <p14:cNvContentPartPr/>
                <p14:nvPr/>
              </p14:nvContentPartPr>
              <p14:xfrm>
                <a:off x="1805384" y="1043703"/>
                <a:ext cx="196920" cy="6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32CF82-7620-33C0-53ED-ABA7915F7C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7744" y="1025703"/>
                  <a:ext cx="232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61F5B8B-8CE1-AD5A-9AD2-D9109D178322}"/>
                    </a:ext>
                  </a:extLst>
                </p14:cNvPr>
                <p14:cNvContentPartPr/>
                <p14:nvPr/>
              </p14:nvContentPartPr>
              <p14:xfrm>
                <a:off x="2128664" y="840303"/>
                <a:ext cx="289800" cy="288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61F5B8B-8CE1-AD5A-9AD2-D9109D1783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1024" y="822303"/>
                  <a:ext cx="325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A5B35B-9B4A-84C8-86B0-D2F15B37F2C6}"/>
                    </a:ext>
                  </a:extLst>
                </p14:cNvPr>
                <p14:cNvContentPartPr/>
                <p14:nvPr/>
              </p14:nvContentPartPr>
              <p14:xfrm>
                <a:off x="2273024" y="873063"/>
                <a:ext cx="159840" cy="28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A5B35B-9B4A-84C8-86B0-D2F15B37F2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5384" y="855423"/>
                  <a:ext cx="195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F82FF-FC98-8965-55D8-AD15F0120D17}"/>
                    </a:ext>
                  </a:extLst>
                </p14:cNvPr>
                <p14:cNvContentPartPr/>
                <p14:nvPr/>
              </p14:nvContentPartPr>
              <p14:xfrm>
                <a:off x="2420264" y="784503"/>
                <a:ext cx="614880" cy="422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F82FF-FC98-8965-55D8-AD15F0120D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2264" y="766863"/>
                  <a:ext cx="650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EE70D4-9847-C2A3-C735-93C86644C0AB}"/>
                    </a:ext>
                  </a:extLst>
                </p14:cNvPr>
                <p14:cNvContentPartPr/>
                <p14:nvPr/>
              </p14:nvContentPartPr>
              <p14:xfrm>
                <a:off x="2852624" y="1032543"/>
                <a:ext cx="137520" cy="3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EE70D4-9847-C2A3-C735-93C86644C0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4624" y="1014543"/>
                  <a:ext cx="173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4B9E3D-C410-71F7-2185-D431FD6AFC30}"/>
                    </a:ext>
                  </a:extLst>
                </p14:cNvPr>
                <p14:cNvContentPartPr/>
                <p14:nvPr/>
              </p14:nvContentPartPr>
              <p14:xfrm>
                <a:off x="3349784" y="703503"/>
                <a:ext cx="235800" cy="31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4B9E3D-C410-71F7-2185-D431FD6AFC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2144" y="685503"/>
                  <a:ext cx="271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1522C7-1589-6F0E-8E32-B9AC2FE9E062}"/>
                    </a:ext>
                  </a:extLst>
                </p14:cNvPr>
                <p14:cNvContentPartPr/>
                <p14:nvPr/>
              </p14:nvContentPartPr>
              <p14:xfrm>
                <a:off x="3320264" y="655983"/>
                <a:ext cx="244080" cy="477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1522C7-1589-6F0E-8E32-B9AC2FE9E0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02264" y="637983"/>
                  <a:ext cx="279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BB670D-BA35-9C80-A7CE-1148B5523C54}"/>
                    </a:ext>
                  </a:extLst>
                </p14:cNvPr>
                <p14:cNvContentPartPr/>
                <p14:nvPr/>
              </p14:nvContentPartPr>
              <p14:xfrm>
                <a:off x="3675224" y="568503"/>
                <a:ext cx="314280" cy="17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BB670D-BA35-9C80-A7CE-1148B5523C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57224" y="550863"/>
                  <a:ext cx="349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90789D-3EEF-EE66-2772-05A3D75013B3}"/>
                    </a:ext>
                  </a:extLst>
                </p14:cNvPr>
                <p14:cNvContentPartPr/>
                <p14:nvPr/>
              </p14:nvContentPartPr>
              <p14:xfrm>
                <a:off x="4017224" y="838143"/>
                <a:ext cx="258120" cy="5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90789D-3EEF-EE66-2772-05A3D75013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9224" y="820143"/>
                  <a:ext cx="293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2B27B1-4864-E665-4006-0086BC0C2028}"/>
                    </a:ext>
                  </a:extLst>
                </p14:cNvPr>
                <p14:cNvContentPartPr/>
                <p14:nvPr/>
              </p14:nvContentPartPr>
              <p14:xfrm>
                <a:off x="4139624" y="758583"/>
                <a:ext cx="23760" cy="340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2B27B1-4864-E665-4006-0086BC0C20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1984" y="740583"/>
                  <a:ext cx="594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200B47-4738-6C29-EB68-0842AC6DE0E5}"/>
                    </a:ext>
                  </a:extLst>
                </p14:cNvPr>
                <p14:cNvContentPartPr/>
                <p14:nvPr/>
              </p14:nvContentPartPr>
              <p14:xfrm>
                <a:off x="4450664" y="696663"/>
                <a:ext cx="168480" cy="28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200B47-4738-6C29-EB68-0842AC6DE0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2664" y="679023"/>
                  <a:ext cx="204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AE5947-FC34-A3D5-9134-1377E6C5BE9D}"/>
                    </a:ext>
                  </a:extLst>
                </p14:cNvPr>
                <p14:cNvContentPartPr/>
                <p14:nvPr/>
              </p14:nvContentPartPr>
              <p14:xfrm>
                <a:off x="4687544" y="780903"/>
                <a:ext cx="159120" cy="16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AE5947-FC34-A3D5-9134-1377E6C5BE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69544" y="762903"/>
                  <a:ext cx="194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756569-FD9E-6AA0-59CC-AA529A4F0CC1}"/>
                    </a:ext>
                  </a:extLst>
                </p14:cNvPr>
                <p14:cNvContentPartPr/>
                <p14:nvPr/>
              </p14:nvContentPartPr>
              <p14:xfrm>
                <a:off x="4707344" y="725103"/>
                <a:ext cx="110160" cy="31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756569-FD9E-6AA0-59CC-AA529A4F0C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9344" y="707463"/>
                  <a:ext cx="1458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76E242-62D4-ECD0-859A-03CEAF994EEE}"/>
                    </a:ext>
                  </a:extLst>
                </p14:cNvPr>
                <p14:cNvContentPartPr/>
                <p14:nvPr/>
              </p14:nvContentPartPr>
              <p14:xfrm>
                <a:off x="5092904" y="622503"/>
                <a:ext cx="248400" cy="349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76E242-62D4-ECD0-859A-03CEAF994E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74904" y="604503"/>
                  <a:ext cx="284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E4CF68-9DFF-53BB-CE33-37FBD9BC6D1F}"/>
                    </a:ext>
                  </a:extLst>
                </p14:cNvPr>
                <p14:cNvContentPartPr/>
                <p14:nvPr/>
              </p14:nvContentPartPr>
              <p14:xfrm>
                <a:off x="5505824" y="647343"/>
                <a:ext cx="187560" cy="28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E4CF68-9DFF-53BB-CE33-37FBD9BC6D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88184" y="629343"/>
                  <a:ext cx="223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CB32EF-C962-7F5B-1D28-0725F94952DA}"/>
                    </a:ext>
                  </a:extLst>
                </p14:cNvPr>
                <p14:cNvContentPartPr/>
                <p14:nvPr/>
              </p14:nvContentPartPr>
              <p14:xfrm>
                <a:off x="3363824" y="1220103"/>
                <a:ext cx="2311200" cy="76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CB32EF-C962-7F5B-1D28-0725F94952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6184" y="1202103"/>
                  <a:ext cx="234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532AC1-D2CA-A2D4-DD15-97EBEE712379}"/>
                    </a:ext>
                  </a:extLst>
                </p14:cNvPr>
                <p14:cNvContentPartPr/>
                <p14:nvPr/>
              </p14:nvContentPartPr>
              <p14:xfrm>
                <a:off x="3507464" y="1538343"/>
                <a:ext cx="183240" cy="270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532AC1-D2CA-A2D4-DD15-97EBEE7123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9464" y="1520703"/>
                  <a:ext cx="218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1649BE-05B8-3B4A-4CC9-F17788042BC2}"/>
                    </a:ext>
                  </a:extLst>
                </p14:cNvPr>
                <p14:cNvContentPartPr/>
                <p14:nvPr/>
              </p14:nvContentPartPr>
              <p14:xfrm>
                <a:off x="3512144" y="1503423"/>
                <a:ext cx="195840" cy="32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1649BE-05B8-3B4A-4CC9-F17788042B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4144" y="1485423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94271B-5449-4FD0-5F7C-733382CB2B65}"/>
                    </a:ext>
                  </a:extLst>
                </p14:cNvPr>
                <p14:cNvContentPartPr/>
                <p14:nvPr/>
              </p14:nvContentPartPr>
              <p14:xfrm>
                <a:off x="3835424" y="1422783"/>
                <a:ext cx="23508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94271B-5449-4FD0-5F7C-733382CB2B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17424" y="1405143"/>
                  <a:ext cx="270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F4768-E6FC-D9FA-57D2-442FF7B3B027}"/>
                    </a:ext>
                  </a:extLst>
                </p14:cNvPr>
                <p14:cNvContentPartPr/>
                <p14:nvPr/>
              </p14:nvContentPartPr>
              <p14:xfrm>
                <a:off x="4250864" y="1505223"/>
                <a:ext cx="10440" cy="344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F4768-E6FC-D9FA-57D2-442FF7B3B0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33224" y="1487583"/>
                  <a:ext cx="46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1ABEDF-4A28-E2FB-41B1-7226B67B62DC}"/>
                    </a:ext>
                  </a:extLst>
                </p14:cNvPr>
                <p14:cNvContentPartPr/>
                <p14:nvPr/>
              </p14:nvContentPartPr>
              <p14:xfrm>
                <a:off x="4136024" y="1626903"/>
                <a:ext cx="198000" cy="42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1ABEDF-4A28-E2FB-41B1-7226B67B62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8384" y="1608903"/>
                  <a:ext cx="23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51211D-5BEA-E7CC-3677-04BF85F62435}"/>
                    </a:ext>
                  </a:extLst>
                </p14:cNvPr>
                <p14:cNvContentPartPr/>
                <p14:nvPr/>
              </p14:nvContentPartPr>
              <p14:xfrm>
                <a:off x="4503944" y="1565703"/>
                <a:ext cx="270000" cy="181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51211D-5BEA-E7CC-3677-04BF85F624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86304" y="1547703"/>
                  <a:ext cx="305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4625D1-61FA-9CAA-0EED-C29E5B29EA1A}"/>
                    </a:ext>
                  </a:extLst>
                </p14:cNvPr>
                <p14:cNvContentPartPr/>
                <p14:nvPr/>
              </p14:nvContentPartPr>
              <p14:xfrm>
                <a:off x="4530584" y="1493343"/>
                <a:ext cx="363960" cy="357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4625D1-61FA-9CAA-0EED-C29E5B29EA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2584" y="1475343"/>
                  <a:ext cx="3996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DBBE9B-E0B8-B2D7-D6FC-28E489EE2DE7}"/>
                    </a:ext>
                  </a:extLst>
                </p14:cNvPr>
                <p14:cNvContentPartPr/>
                <p14:nvPr/>
              </p14:nvContentPartPr>
              <p14:xfrm>
                <a:off x="5138984" y="1526463"/>
                <a:ext cx="281880" cy="261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DBBE9B-E0B8-B2D7-D6FC-28E489EE2D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21344" y="1508463"/>
                  <a:ext cx="317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642EB9-36F5-DBEF-30B1-D49883980B9E}"/>
                    </a:ext>
                  </a:extLst>
                </p14:cNvPr>
                <p14:cNvContentPartPr/>
                <p14:nvPr/>
              </p14:nvContentPartPr>
              <p14:xfrm>
                <a:off x="316784" y="1779183"/>
                <a:ext cx="38880" cy="18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642EB9-36F5-DBEF-30B1-D49883980B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9144" y="1761183"/>
                  <a:ext cx="74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4F6797-D3E3-1144-D13A-5AFDAF4147C8}"/>
                    </a:ext>
                  </a:extLst>
                </p14:cNvPr>
                <p14:cNvContentPartPr/>
                <p14:nvPr/>
              </p14:nvContentPartPr>
              <p14:xfrm>
                <a:off x="157664" y="1692783"/>
                <a:ext cx="274680" cy="343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4F6797-D3E3-1144-D13A-5AFDAF4147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0024" y="1675143"/>
                  <a:ext cx="310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D4A3FD-1A1E-8F70-593A-B4F21F47DA2F}"/>
                    </a:ext>
                  </a:extLst>
                </p14:cNvPr>
                <p14:cNvContentPartPr/>
                <p14:nvPr/>
              </p14:nvContentPartPr>
              <p14:xfrm>
                <a:off x="710984" y="1696383"/>
                <a:ext cx="31320" cy="34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D4A3FD-1A1E-8F70-593A-B4F21F47DA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3344" y="1678743"/>
                  <a:ext cx="66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AE7C50-1AB9-1279-A27A-ADB6ACC66CBC}"/>
                    </a:ext>
                  </a:extLst>
                </p14:cNvPr>
                <p14:cNvContentPartPr/>
                <p14:nvPr/>
              </p14:nvContentPartPr>
              <p14:xfrm>
                <a:off x="728624" y="1644903"/>
                <a:ext cx="169920" cy="92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AE7C50-1AB9-1279-A27A-ADB6ACC66C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0984" y="1627263"/>
                  <a:ext cx="20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BD07BE-FC23-12B0-4E46-CD15FE148BEE}"/>
                    </a:ext>
                  </a:extLst>
                </p14:cNvPr>
                <p14:cNvContentPartPr/>
                <p14:nvPr/>
              </p14:nvContentPartPr>
              <p14:xfrm>
                <a:off x="686504" y="1814823"/>
                <a:ext cx="334440" cy="141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BD07BE-FC23-12B0-4E46-CD15FE148B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8864" y="1796823"/>
                  <a:ext cx="37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E1828F-5DD5-DD81-2EDE-774E12F31F43}"/>
                    </a:ext>
                  </a:extLst>
                </p14:cNvPr>
                <p14:cNvContentPartPr/>
                <p14:nvPr/>
              </p14:nvContentPartPr>
              <p14:xfrm>
                <a:off x="1088624" y="1683783"/>
                <a:ext cx="271080" cy="266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E1828F-5DD5-DD81-2EDE-774E12F31F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0984" y="1666143"/>
                  <a:ext cx="30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78020B-8643-CC9A-74C9-FDE4A1C27260}"/>
                    </a:ext>
                  </a:extLst>
                </p14:cNvPr>
                <p14:cNvContentPartPr/>
                <p14:nvPr/>
              </p14:nvContentPartPr>
              <p14:xfrm>
                <a:off x="1283024" y="1765503"/>
                <a:ext cx="311040" cy="145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78020B-8643-CC9A-74C9-FDE4A1C272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65384" y="1747863"/>
                  <a:ext cx="34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8470CD-6814-4829-926B-EA059324B588}"/>
                    </a:ext>
                  </a:extLst>
                </p14:cNvPr>
                <p14:cNvContentPartPr/>
                <p14:nvPr/>
              </p14:nvContentPartPr>
              <p14:xfrm>
                <a:off x="1598024" y="1759743"/>
                <a:ext cx="234720" cy="133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8470CD-6814-4829-926B-EA059324B5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80384" y="1741743"/>
                  <a:ext cx="270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7AC0BB-F2F7-E0B5-3F8D-A237FC568E68}"/>
                    </a:ext>
                  </a:extLst>
                </p14:cNvPr>
                <p14:cNvContentPartPr/>
                <p14:nvPr/>
              </p14:nvContentPartPr>
              <p14:xfrm>
                <a:off x="1818344" y="1707543"/>
                <a:ext cx="32400" cy="15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7AC0BB-F2F7-E0B5-3F8D-A237FC568E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0704" y="1689543"/>
                  <a:ext cx="6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B471FB-B73B-BEA3-3F01-6406B81E762C}"/>
                    </a:ext>
                  </a:extLst>
                </p14:cNvPr>
                <p14:cNvContentPartPr/>
                <p14:nvPr/>
              </p14:nvContentPartPr>
              <p14:xfrm>
                <a:off x="1891064" y="1744623"/>
                <a:ext cx="165240" cy="325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B471FB-B73B-BEA3-3F01-6406B81E76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73424" y="1726623"/>
                  <a:ext cx="200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463232-5BC5-A588-E23F-3096F5272BCB}"/>
                    </a:ext>
                  </a:extLst>
                </p14:cNvPr>
                <p14:cNvContentPartPr/>
                <p14:nvPr/>
              </p14:nvContentPartPr>
              <p14:xfrm>
                <a:off x="2075744" y="1774143"/>
                <a:ext cx="298800" cy="173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463232-5BC5-A588-E23F-3096F5272B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7744" y="1756503"/>
                  <a:ext cx="334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3B2094-BD32-9FBB-0EF4-7EDD099744A9}"/>
                    </a:ext>
                  </a:extLst>
                </p14:cNvPr>
                <p14:cNvContentPartPr/>
                <p14:nvPr/>
              </p14:nvContentPartPr>
              <p14:xfrm>
                <a:off x="2267264" y="1734543"/>
                <a:ext cx="5400" cy="1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3B2094-BD32-9FBB-0EF4-7EDD099744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49624" y="1716543"/>
                  <a:ext cx="41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E10456-1225-6104-DF52-07A7C9A33C45}"/>
                    </a:ext>
                  </a:extLst>
                </p14:cNvPr>
                <p14:cNvContentPartPr/>
                <p14:nvPr/>
              </p14:nvContentPartPr>
              <p14:xfrm>
                <a:off x="1470584" y="2209743"/>
                <a:ext cx="252000" cy="206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E10456-1225-6104-DF52-07A7C9A33C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52584" y="2192103"/>
                  <a:ext cx="287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73F769-CA2B-5131-72D8-0F62712717F9}"/>
                    </a:ext>
                  </a:extLst>
                </p14:cNvPr>
                <p14:cNvContentPartPr/>
                <p14:nvPr/>
              </p14:nvContentPartPr>
              <p14:xfrm>
                <a:off x="1580024" y="2189223"/>
                <a:ext cx="83880" cy="36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73F769-CA2B-5131-72D8-0F62712717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384" y="2171223"/>
                  <a:ext cx="119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FCAC59-E274-91EA-12A8-776EC283815B}"/>
                    </a:ext>
                  </a:extLst>
                </p14:cNvPr>
                <p14:cNvContentPartPr/>
                <p14:nvPr/>
              </p14:nvContentPartPr>
              <p14:xfrm>
                <a:off x="1722224" y="2088783"/>
                <a:ext cx="267480" cy="187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FCAC59-E274-91EA-12A8-776EC28381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4584" y="2070783"/>
                  <a:ext cx="303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432335-2F50-1C4D-78BA-0189185F076D}"/>
                    </a:ext>
                  </a:extLst>
                </p14:cNvPr>
                <p14:cNvContentPartPr/>
                <p14:nvPr/>
              </p14:nvContentPartPr>
              <p14:xfrm>
                <a:off x="2041184" y="2279583"/>
                <a:ext cx="214920" cy="40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432335-2F50-1C4D-78BA-0189185F07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23544" y="2261583"/>
                  <a:ext cx="250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009F0E-D6BF-D556-0CC0-5E526256939B}"/>
                    </a:ext>
                  </a:extLst>
                </p14:cNvPr>
                <p14:cNvContentPartPr/>
                <p14:nvPr/>
              </p14:nvContentPartPr>
              <p14:xfrm>
                <a:off x="2080424" y="2187063"/>
                <a:ext cx="454320" cy="322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009F0E-D6BF-D556-0CC0-5E52625693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2784" y="2169063"/>
                  <a:ext cx="4899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EE24EE-A41A-1688-0FB3-EEA147F30427}"/>
                    </a:ext>
                  </a:extLst>
                </p14:cNvPr>
                <p14:cNvContentPartPr/>
                <p14:nvPr/>
              </p14:nvContentPartPr>
              <p14:xfrm>
                <a:off x="2281304" y="2288943"/>
                <a:ext cx="214200" cy="222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EE24EE-A41A-1688-0FB3-EEA147F304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63664" y="2270943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B9C58A-9B73-45BD-54F0-6213FFB0C936}"/>
                    </a:ext>
                  </a:extLst>
                </p14:cNvPr>
                <p14:cNvContentPartPr/>
                <p14:nvPr/>
              </p14:nvContentPartPr>
              <p14:xfrm>
                <a:off x="2548424" y="2314863"/>
                <a:ext cx="205200" cy="177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B9C58A-9B73-45BD-54F0-6213FFB0C9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0784" y="2297223"/>
                  <a:ext cx="240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85008E-7B79-11C5-5A90-32F50AB35A68}"/>
                    </a:ext>
                  </a:extLst>
                </p14:cNvPr>
                <p14:cNvContentPartPr/>
                <p14:nvPr/>
              </p14:nvContentPartPr>
              <p14:xfrm>
                <a:off x="2529704" y="2285703"/>
                <a:ext cx="536040" cy="271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85008E-7B79-11C5-5A90-32F50AB35A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2064" y="2268063"/>
                  <a:ext cx="571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F18136-E367-7366-76B7-B0B4904DEA0A}"/>
                    </a:ext>
                  </a:extLst>
                </p14:cNvPr>
                <p14:cNvContentPartPr/>
                <p14:nvPr/>
              </p14:nvContentPartPr>
              <p14:xfrm>
                <a:off x="2935064" y="2297583"/>
                <a:ext cx="65880" cy="286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F18136-E367-7366-76B7-B0B4904DEA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7064" y="2279943"/>
                  <a:ext cx="101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D0A9E3-23FC-EB4E-6F5C-A54EC4BE3675}"/>
                    </a:ext>
                  </a:extLst>
                </p14:cNvPr>
                <p14:cNvContentPartPr/>
                <p14:nvPr/>
              </p14:nvContentPartPr>
              <p14:xfrm>
                <a:off x="3261224" y="2192103"/>
                <a:ext cx="194760" cy="29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D0A9E3-23FC-EB4E-6F5C-A54EC4BE36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3584" y="2174463"/>
                  <a:ext cx="230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AA1C8F-84DF-510C-9B1B-23560FCB8C57}"/>
                    </a:ext>
                  </a:extLst>
                </p14:cNvPr>
                <p14:cNvContentPartPr/>
                <p14:nvPr/>
              </p14:nvContentPartPr>
              <p14:xfrm>
                <a:off x="4147184" y="2047743"/>
                <a:ext cx="151920" cy="597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AA1C8F-84DF-510C-9B1B-23560FCB8C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9544" y="2030103"/>
                  <a:ext cx="187560" cy="63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F09B70-F374-64D3-BF6A-248BF0C7407F}"/>
              </a:ext>
            </a:extLst>
          </p:cNvPr>
          <p:cNvGrpSpPr/>
          <p:nvPr/>
        </p:nvGrpSpPr>
        <p:grpSpPr>
          <a:xfrm>
            <a:off x="1178264" y="2755143"/>
            <a:ext cx="2030400" cy="430920"/>
            <a:chOff x="1178264" y="2755143"/>
            <a:chExt cx="203040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CB8074-BD20-7F84-84C4-9602F807A289}"/>
                    </a:ext>
                  </a:extLst>
                </p14:cNvPr>
                <p14:cNvContentPartPr/>
                <p14:nvPr/>
              </p14:nvContentPartPr>
              <p14:xfrm>
                <a:off x="1178264" y="2848743"/>
                <a:ext cx="253440" cy="288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CB8074-BD20-7F84-84C4-9602F807A2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0264" y="2830743"/>
                  <a:ext cx="289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E5A4E1-6480-F2D9-97FC-D64A3A39E992}"/>
                    </a:ext>
                  </a:extLst>
                </p14:cNvPr>
                <p14:cNvContentPartPr/>
                <p14:nvPr/>
              </p14:nvContentPartPr>
              <p14:xfrm>
                <a:off x="1271864" y="2844063"/>
                <a:ext cx="152640" cy="314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E5A4E1-6480-F2D9-97FC-D64A3A39E9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53864" y="2826063"/>
                  <a:ext cx="188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865048-ACFE-30DE-11C4-4A70579E5231}"/>
                    </a:ext>
                  </a:extLst>
                </p14:cNvPr>
                <p14:cNvContentPartPr/>
                <p14:nvPr/>
              </p14:nvContentPartPr>
              <p14:xfrm>
                <a:off x="1496864" y="2755143"/>
                <a:ext cx="245160" cy="150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865048-ACFE-30DE-11C4-4A70579E52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78864" y="2737143"/>
                  <a:ext cx="280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491794-F561-9942-51A1-DDF332FB3B9C}"/>
                    </a:ext>
                  </a:extLst>
                </p14:cNvPr>
                <p14:cNvContentPartPr/>
                <p14:nvPr/>
              </p14:nvContentPartPr>
              <p14:xfrm>
                <a:off x="1775144" y="2960343"/>
                <a:ext cx="186480" cy="22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491794-F561-9942-51A1-DDF332FB3B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7504" y="2942343"/>
                  <a:ext cx="222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44776E-6355-63EE-7F7D-EE17CB42C60F}"/>
                    </a:ext>
                  </a:extLst>
                </p14:cNvPr>
                <p14:cNvContentPartPr/>
                <p14:nvPr/>
              </p14:nvContentPartPr>
              <p14:xfrm>
                <a:off x="1876664" y="2818503"/>
                <a:ext cx="424440" cy="366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44776E-6355-63EE-7F7D-EE17CB42C6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58664" y="2800503"/>
                  <a:ext cx="460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4209AB-BA68-3B7E-F658-679D0B88F4CF}"/>
                    </a:ext>
                  </a:extLst>
                </p14:cNvPr>
                <p14:cNvContentPartPr/>
                <p14:nvPr/>
              </p14:nvContentPartPr>
              <p14:xfrm>
                <a:off x="2099864" y="2862783"/>
                <a:ext cx="174960" cy="23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4209AB-BA68-3B7E-F658-679D0B88F4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82224" y="2844783"/>
                  <a:ext cx="210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9CD648A-B04D-A1BF-245E-0918B325DBC1}"/>
                    </a:ext>
                  </a:extLst>
                </p14:cNvPr>
                <p14:cNvContentPartPr/>
                <p14:nvPr/>
              </p14:nvContentPartPr>
              <p14:xfrm>
                <a:off x="2332424" y="2902023"/>
                <a:ext cx="178200" cy="21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9CD648A-B04D-A1BF-245E-0918B325DB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14424" y="2884383"/>
                  <a:ext cx="213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FAB67C-3508-8E88-6D2B-ACC115CAB8C2}"/>
                    </a:ext>
                  </a:extLst>
                </p14:cNvPr>
                <p14:cNvContentPartPr/>
                <p14:nvPr/>
              </p14:nvContentPartPr>
              <p14:xfrm>
                <a:off x="2374544" y="2879703"/>
                <a:ext cx="506880" cy="295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FAB67C-3508-8E88-6D2B-ACC115CAB8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56544" y="2862063"/>
                  <a:ext cx="5425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2A6679-0220-8B63-0AEB-585AD7B4D18A}"/>
                    </a:ext>
                  </a:extLst>
                </p14:cNvPr>
                <p14:cNvContentPartPr/>
                <p14:nvPr/>
              </p14:nvContentPartPr>
              <p14:xfrm>
                <a:off x="2772344" y="2904543"/>
                <a:ext cx="34200" cy="281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2A6679-0220-8B63-0AEB-585AD7B4D1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54704" y="2886903"/>
                  <a:ext cx="69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0F81CF0-3EF2-7338-34C1-703A7922DA84}"/>
                    </a:ext>
                  </a:extLst>
                </p14:cNvPr>
                <p14:cNvContentPartPr/>
                <p14:nvPr/>
              </p14:nvContentPartPr>
              <p14:xfrm>
                <a:off x="3055664" y="2819943"/>
                <a:ext cx="153000" cy="266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0F81CF0-3EF2-7338-34C1-703A7922DA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38024" y="2802303"/>
                  <a:ext cx="1886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90C5A7-F0D6-ACA9-F0AB-F4CA2DDCF640}"/>
              </a:ext>
            </a:extLst>
          </p:cNvPr>
          <p:cNvGrpSpPr/>
          <p:nvPr/>
        </p:nvGrpSpPr>
        <p:grpSpPr>
          <a:xfrm>
            <a:off x="3965744" y="2890143"/>
            <a:ext cx="177480" cy="154440"/>
            <a:chOff x="3965744" y="2890143"/>
            <a:chExt cx="1774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359A01-BE50-488C-9559-503C9FC745DF}"/>
                    </a:ext>
                  </a:extLst>
                </p14:cNvPr>
                <p14:cNvContentPartPr/>
                <p14:nvPr/>
              </p14:nvContentPartPr>
              <p14:xfrm>
                <a:off x="3979064" y="2890143"/>
                <a:ext cx="141120" cy="34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359A01-BE50-488C-9559-503C9FC745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61424" y="2872503"/>
                  <a:ext cx="176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CFE4CE-3FAA-9031-13F4-36BBF13DE506}"/>
                    </a:ext>
                  </a:extLst>
                </p14:cNvPr>
                <p14:cNvContentPartPr/>
                <p14:nvPr/>
              </p14:nvContentPartPr>
              <p14:xfrm>
                <a:off x="3965744" y="3008223"/>
                <a:ext cx="177480" cy="36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CFE4CE-3FAA-9031-13F4-36BBF13DE5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7744" y="2990223"/>
                  <a:ext cx="2131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B960B6-72D7-1612-38A2-064AD54AB7E3}"/>
              </a:ext>
            </a:extLst>
          </p:cNvPr>
          <p:cNvGrpSpPr/>
          <p:nvPr/>
        </p:nvGrpSpPr>
        <p:grpSpPr>
          <a:xfrm>
            <a:off x="4361024" y="2088783"/>
            <a:ext cx="3094200" cy="1058040"/>
            <a:chOff x="4361024" y="2088783"/>
            <a:chExt cx="3094200" cy="10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C0C8E5-CF64-D4B3-4546-ACAA28887B9C}"/>
                    </a:ext>
                  </a:extLst>
                </p14:cNvPr>
                <p14:cNvContentPartPr/>
                <p14:nvPr/>
              </p14:nvContentPartPr>
              <p14:xfrm>
                <a:off x="4361024" y="2202903"/>
                <a:ext cx="157320" cy="226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C0C8E5-CF64-D4B3-4546-ACAA28887B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43384" y="2185263"/>
                  <a:ext cx="192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9FA92A-3FFF-3A6A-2F9F-04C8BC38166F}"/>
                    </a:ext>
                  </a:extLst>
                </p14:cNvPr>
                <p14:cNvContentPartPr/>
                <p14:nvPr/>
              </p14:nvContentPartPr>
              <p14:xfrm>
                <a:off x="4650464" y="2353383"/>
                <a:ext cx="5400" cy="127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9FA92A-3FFF-3A6A-2F9F-04C8BC3816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2824" y="2335383"/>
                  <a:ext cx="4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CE932B-4586-8F06-C19E-7E25BF69CC91}"/>
                    </a:ext>
                  </a:extLst>
                </p14:cNvPr>
                <p14:cNvContentPartPr/>
                <p14:nvPr/>
              </p14:nvContentPartPr>
              <p14:xfrm>
                <a:off x="4895264" y="2199303"/>
                <a:ext cx="220320" cy="206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CE932B-4586-8F06-C19E-7E25BF69CC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7624" y="2181663"/>
                  <a:ext cx="255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855BA1-5185-E8F6-A200-BD31BE3CE1F7}"/>
                    </a:ext>
                  </a:extLst>
                </p14:cNvPr>
                <p14:cNvContentPartPr/>
                <p14:nvPr/>
              </p14:nvContentPartPr>
              <p14:xfrm>
                <a:off x="5091824" y="2088783"/>
                <a:ext cx="173520" cy="446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855BA1-5185-E8F6-A200-BD31BE3CE1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3824" y="2070783"/>
                  <a:ext cx="209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E000CE-AD8B-3906-21AD-10D73712A8EF}"/>
                    </a:ext>
                  </a:extLst>
                </p14:cNvPr>
                <p14:cNvContentPartPr/>
                <p14:nvPr/>
              </p14:nvContentPartPr>
              <p14:xfrm>
                <a:off x="5621024" y="2274183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E000CE-AD8B-3906-21AD-10D73712A8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03024" y="22565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F1A72B-671A-DE90-25A8-4050B9B319ED}"/>
                    </a:ext>
                  </a:extLst>
                </p14:cNvPr>
                <p14:cNvContentPartPr/>
                <p14:nvPr/>
              </p14:nvContentPartPr>
              <p14:xfrm>
                <a:off x="4689344" y="2700063"/>
                <a:ext cx="159840" cy="440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F1A72B-671A-DE90-25A8-4050B9B319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71344" y="2682063"/>
                  <a:ext cx="1954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042536-B1E3-AB1F-321F-E8ED64CEB132}"/>
                    </a:ext>
                  </a:extLst>
                </p14:cNvPr>
                <p14:cNvContentPartPr/>
                <p14:nvPr/>
              </p14:nvContentPartPr>
              <p14:xfrm>
                <a:off x="4943864" y="2856303"/>
                <a:ext cx="230400" cy="19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042536-B1E3-AB1F-321F-E8ED64CEB13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25864" y="2838663"/>
                  <a:ext cx="266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12D896-1322-D188-E3FB-661DE5389A5B}"/>
                    </a:ext>
                  </a:extLst>
                </p14:cNvPr>
                <p14:cNvContentPartPr/>
                <p14:nvPr/>
              </p14:nvContentPartPr>
              <p14:xfrm>
                <a:off x="4914704" y="2793303"/>
                <a:ext cx="196200" cy="297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12D896-1322-D188-E3FB-661DE5389A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96704" y="2775663"/>
                  <a:ext cx="23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B36093-10E8-1F9B-D0FF-10C54E46EDE2}"/>
                    </a:ext>
                  </a:extLst>
                </p14:cNvPr>
                <p14:cNvContentPartPr/>
                <p14:nvPr/>
              </p14:nvContentPartPr>
              <p14:xfrm>
                <a:off x="5338784" y="2789703"/>
                <a:ext cx="60840" cy="249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B36093-10E8-1F9B-D0FF-10C54E46ED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20784" y="2772063"/>
                  <a:ext cx="9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2E1FDE-4791-1413-5110-656D4C3B991A}"/>
                    </a:ext>
                  </a:extLst>
                </p14:cNvPr>
                <p14:cNvContentPartPr/>
                <p14:nvPr/>
              </p14:nvContentPartPr>
              <p14:xfrm>
                <a:off x="5288384" y="2863503"/>
                <a:ext cx="200160" cy="58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2E1FDE-4791-1413-5110-656D4C3B99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70744" y="2845863"/>
                  <a:ext cx="235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C36375-D340-24B9-7A1B-561B4ACB73AB}"/>
                    </a:ext>
                  </a:extLst>
                </p14:cNvPr>
                <p14:cNvContentPartPr/>
                <p14:nvPr/>
              </p14:nvContentPartPr>
              <p14:xfrm>
                <a:off x="5559464" y="2787183"/>
                <a:ext cx="283680" cy="199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C36375-D340-24B9-7A1B-561B4ACB73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41824" y="2769543"/>
                  <a:ext cx="319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958A11-04CC-DEA3-9813-CD45471BA673}"/>
                    </a:ext>
                  </a:extLst>
                </p14:cNvPr>
                <p14:cNvContentPartPr/>
                <p14:nvPr/>
              </p14:nvContentPartPr>
              <p14:xfrm>
                <a:off x="5810384" y="2663703"/>
                <a:ext cx="194400" cy="483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958A11-04CC-DEA3-9813-CD45471BA6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92744" y="2645703"/>
                  <a:ext cx="2300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AF7649-C770-8938-2579-26B06DF99632}"/>
                    </a:ext>
                  </a:extLst>
                </p14:cNvPr>
                <p14:cNvContentPartPr/>
                <p14:nvPr/>
              </p14:nvContentPartPr>
              <p14:xfrm>
                <a:off x="6159944" y="2650023"/>
                <a:ext cx="122040" cy="428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AF7649-C770-8938-2579-26B06DF996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42304" y="2632383"/>
                  <a:ext cx="157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15B40A-0621-6BB5-0AE1-F4E4C37F18CF}"/>
                    </a:ext>
                  </a:extLst>
                </p14:cNvPr>
                <p14:cNvContentPartPr/>
                <p14:nvPr/>
              </p14:nvContentPartPr>
              <p14:xfrm>
                <a:off x="6336344" y="2790423"/>
                <a:ext cx="243720" cy="214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15B40A-0621-6BB5-0AE1-F4E4C37F18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18704" y="2772423"/>
                  <a:ext cx="279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620BCB-BF1E-EEFF-23A0-0E0055359643}"/>
                    </a:ext>
                  </a:extLst>
                </p14:cNvPr>
                <p14:cNvContentPartPr/>
                <p14:nvPr/>
              </p14:nvContentPartPr>
              <p14:xfrm>
                <a:off x="6409784" y="2727783"/>
                <a:ext cx="480960" cy="31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620BCB-BF1E-EEFF-23A0-0E00553596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91784" y="2710143"/>
                  <a:ext cx="516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292C76-BF12-2D42-89C0-A0FD76EC0514}"/>
                    </a:ext>
                  </a:extLst>
                </p14:cNvPr>
                <p14:cNvContentPartPr/>
                <p14:nvPr/>
              </p14:nvContentPartPr>
              <p14:xfrm>
                <a:off x="6735224" y="2727063"/>
                <a:ext cx="38520" cy="295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292C76-BF12-2D42-89C0-A0FD76EC05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17584" y="2709063"/>
                  <a:ext cx="74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41CE19-4351-19B4-A3C5-076A003D99E1}"/>
                    </a:ext>
                  </a:extLst>
                </p14:cNvPr>
                <p14:cNvContentPartPr/>
                <p14:nvPr/>
              </p14:nvContentPartPr>
              <p14:xfrm>
                <a:off x="7029344" y="2677743"/>
                <a:ext cx="189360" cy="266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41CE19-4351-19B4-A3C5-076A003D99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11344" y="2660103"/>
                  <a:ext cx="225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F44A31-4D48-0FFB-3E41-A8AB04B63FD0}"/>
                    </a:ext>
                  </a:extLst>
                </p14:cNvPr>
                <p14:cNvContentPartPr/>
                <p14:nvPr/>
              </p14:nvContentPartPr>
              <p14:xfrm>
                <a:off x="7209344" y="2554623"/>
                <a:ext cx="245880" cy="464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F44A31-4D48-0FFB-3E41-A8AB04B63F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91704" y="2536623"/>
                  <a:ext cx="28152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A6F096-6B50-B661-D454-1C5EDAD87423}"/>
              </a:ext>
            </a:extLst>
          </p:cNvPr>
          <p:cNvGrpSpPr/>
          <p:nvPr/>
        </p:nvGrpSpPr>
        <p:grpSpPr>
          <a:xfrm>
            <a:off x="5308544" y="4700583"/>
            <a:ext cx="1299960" cy="1866960"/>
            <a:chOff x="5308544" y="4700583"/>
            <a:chExt cx="1299960" cy="186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692FF5-583B-3160-BEC8-D167CE5E5034}"/>
                    </a:ext>
                  </a:extLst>
                </p14:cNvPr>
                <p14:cNvContentPartPr/>
                <p14:nvPr/>
              </p14:nvContentPartPr>
              <p14:xfrm>
                <a:off x="5308544" y="4700583"/>
                <a:ext cx="1138320" cy="1192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692FF5-583B-3160-BEC8-D167CE5E50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90544" y="4682943"/>
                  <a:ext cx="117396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EE445F-63EC-6C94-0739-FA93F01FC321}"/>
                    </a:ext>
                  </a:extLst>
                </p14:cNvPr>
                <p14:cNvContentPartPr/>
                <p14:nvPr/>
              </p14:nvContentPartPr>
              <p14:xfrm>
                <a:off x="5674304" y="5675103"/>
                <a:ext cx="934200" cy="892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EE445F-63EC-6C94-0739-FA93F01FC3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56664" y="5657103"/>
                  <a:ext cx="969840" cy="9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AD294DB-3C92-494B-86AC-7821F117544E}"/>
              </a:ext>
            </a:extLst>
          </p:cNvPr>
          <p:cNvGrpSpPr/>
          <p:nvPr/>
        </p:nvGrpSpPr>
        <p:grpSpPr>
          <a:xfrm>
            <a:off x="40304" y="3458583"/>
            <a:ext cx="8076600" cy="3063600"/>
            <a:chOff x="40304" y="3458583"/>
            <a:chExt cx="8076600" cy="30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89584C-E081-1268-8CD7-7DD18538388F}"/>
                    </a:ext>
                  </a:extLst>
                </p14:cNvPr>
                <p14:cNvContentPartPr/>
                <p14:nvPr/>
              </p14:nvContentPartPr>
              <p14:xfrm>
                <a:off x="1034984" y="3598983"/>
                <a:ext cx="210960" cy="234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89584C-E081-1268-8CD7-7DD18538388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7344" y="3580983"/>
                  <a:ext cx="246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379656-D617-6017-368D-13D6DDF832A5}"/>
                    </a:ext>
                  </a:extLst>
                </p14:cNvPr>
                <p14:cNvContentPartPr/>
                <p14:nvPr/>
              </p14:nvContentPartPr>
              <p14:xfrm>
                <a:off x="1088624" y="3523743"/>
                <a:ext cx="161280" cy="426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379656-D617-6017-368D-13D6DDF832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0984" y="3505743"/>
                  <a:ext cx="1969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CAA22B6-FF7D-4C0B-FFCF-A771F67C02D0}"/>
                    </a:ext>
                  </a:extLst>
                </p14:cNvPr>
                <p14:cNvContentPartPr/>
                <p14:nvPr/>
              </p14:nvContentPartPr>
              <p14:xfrm>
                <a:off x="1355384" y="3458583"/>
                <a:ext cx="206640" cy="19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CAA22B6-FF7D-4C0B-FFCF-A771F67C02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37744" y="3440583"/>
                  <a:ext cx="242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072805-FE20-2578-5282-80FEB7778090}"/>
                    </a:ext>
                  </a:extLst>
                </p14:cNvPr>
                <p14:cNvContentPartPr/>
                <p14:nvPr/>
              </p14:nvContentPartPr>
              <p14:xfrm>
                <a:off x="1565264" y="3712023"/>
                <a:ext cx="280080" cy="2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072805-FE20-2578-5282-80FEB77780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7624" y="3694383"/>
                  <a:ext cx="315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264F861-1D82-F750-1266-8F0FB5C43D5F}"/>
                    </a:ext>
                  </a:extLst>
                </p14:cNvPr>
                <p14:cNvContentPartPr/>
                <p14:nvPr/>
              </p14:nvContentPartPr>
              <p14:xfrm>
                <a:off x="1699184" y="3618063"/>
                <a:ext cx="81000" cy="310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264F861-1D82-F750-1266-8F0FB5C43D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81544" y="3600423"/>
                  <a:ext cx="116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7E5564-BA7B-D7C9-6618-1379C57FFBB3}"/>
                    </a:ext>
                  </a:extLst>
                </p14:cNvPr>
                <p14:cNvContentPartPr/>
                <p14:nvPr/>
              </p14:nvContentPartPr>
              <p14:xfrm>
                <a:off x="1914464" y="3630663"/>
                <a:ext cx="228240" cy="35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7E5564-BA7B-D7C9-6618-1379C57FFBB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96824" y="3613023"/>
                  <a:ext cx="263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51697D-F856-56C4-5465-C7EC209B3C58}"/>
                    </a:ext>
                  </a:extLst>
                </p14:cNvPr>
                <p14:cNvContentPartPr/>
                <p14:nvPr/>
              </p14:nvContentPartPr>
              <p14:xfrm>
                <a:off x="2225144" y="3718503"/>
                <a:ext cx="124920" cy="13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51697D-F856-56C4-5465-C7EC209B3C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07504" y="3700503"/>
                  <a:ext cx="160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991D41-6A7B-DEDF-AEE3-872F06405B3C}"/>
                    </a:ext>
                  </a:extLst>
                </p14:cNvPr>
                <p14:cNvContentPartPr/>
                <p14:nvPr/>
              </p14:nvContentPartPr>
              <p14:xfrm>
                <a:off x="2554544" y="3602583"/>
                <a:ext cx="290160" cy="212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991D41-6A7B-DEDF-AEE3-872F06405B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36904" y="3584943"/>
                  <a:ext cx="325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D0D804A-78C8-A02D-7FA3-D8FB7696CC56}"/>
                    </a:ext>
                  </a:extLst>
                </p14:cNvPr>
                <p14:cNvContentPartPr/>
                <p14:nvPr/>
              </p14:nvContentPartPr>
              <p14:xfrm>
                <a:off x="3340784" y="3514743"/>
                <a:ext cx="197280" cy="631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D0D804A-78C8-A02D-7FA3-D8FB7696CC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22784" y="3497103"/>
                  <a:ext cx="2329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7EEA19A-5E94-56AA-02C8-1113F010FCC3}"/>
                    </a:ext>
                  </a:extLst>
                </p14:cNvPr>
                <p14:cNvContentPartPr/>
                <p14:nvPr/>
              </p14:nvContentPartPr>
              <p14:xfrm>
                <a:off x="3652184" y="3642543"/>
                <a:ext cx="307440" cy="236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7EEA19A-5E94-56AA-02C8-1113F010FC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4184" y="3624543"/>
                  <a:ext cx="34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C40CCA3-24D3-EA8F-0500-77C62E5956C2}"/>
                    </a:ext>
                  </a:extLst>
                </p14:cNvPr>
                <p14:cNvContentPartPr/>
                <p14:nvPr/>
              </p14:nvContentPartPr>
              <p14:xfrm>
                <a:off x="4120904" y="3695463"/>
                <a:ext cx="108000" cy="13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C40CCA3-24D3-EA8F-0500-77C62E5956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03264" y="3677823"/>
                  <a:ext cx="143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355A01-4D0E-3C0F-BC03-0EE89AE5215F}"/>
                    </a:ext>
                  </a:extLst>
                </p14:cNvPr>
                <p14:cNvContentPartPr/>
                <p14:nvPr/>
              </p14:nvContentPartPr>
              <p14:xfrm>
                <a:off x="4170944" y="3602583"/>
                <a:ext cx="262440" cy="487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355A01-4D0E-3C0F-BC03-0EE89AE521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53304" y="3584943"/>
                  <a:ext cx="2980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45455B4-8D5D-DBE5-054D-CFF6B9523DCF}"/>
                    </a:ext>
                  </a:extLst>
                </p14:cNvPr>
                <p14:cNvContentPartPr/>
                <p14:nvPr/>
              </p14:nvContentPartPr>
              <p14:xfrm>
                <a:off x="4535624" y="3510423"/>
                <a:ext cx="235800" cy="655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45455B4-8D5D-DBE5-054D-CFF6B9523D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17984" y="3492423"/>
                  <a:ext cx="2714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2CC46A0-5904-5A71-199B-68F82570E4CC}"/>
                    </a:ext>
                  </a:extLst>
                </p14:cNvPr>
                <p14:cNvContentPartPr/>
                <p14:nvPr/>
              </p14:nvContentPartPr>
              <p14:xfrm>
                <a:off x="1306424" y="4318983"/>
                <a:ext cx="290880" cy="19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2CC46A0-5904-5A71-199B-68F82570E4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88784" y="4300983"/>
                  <a:ext cx="326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DEDA7A-0DF6-82C8-00EE-C64D35D9C24D}"/>
                    </a:ext>
                  </a:extLst>
                </p14:cNvPr>
                <p14:cNvContentPartPr/>
                <p14:nvPr/>
              </p14:nvContentPartPr>
              <p14:xfrm>
                <a:off x="1434224" y="4285863"/>
                <a:ext cx="166320" cy="325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DEDA7A-0DF6-82C8-00EE-C64D35D9C2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6584" y="4267863"/>
                  <a:ext cx="201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C01356-6DC8-A5D8-2749-8512843485B1}"/>
                    </a:ext>
                  </a:extLst>
                </p14:cNvPr>
                <p14:cNvContentPartPr/>
                <p14:nvPr/>
              </p14:nvContentPartPr>
              <p14:xfrm>
                <a:off x="1667504" y="4151223"/>
                <a:ext cx="171720" cy="136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C01356-6DC8-A5D8-2749-8512843485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49864" y="4133583"/>
                  <a:ext cx="2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1CB5BB2-D5CE-DA48-2306-FA90C65521EF}"/>
                    </a:ext>
                  </a:extLst>
                </p14:cNvPr>
                <p14:cNvContentPartPr/>
                <p14:nvPr/>
              </p14:nvContentPartPr>
              <p14:xfrm>
                <a:off x="1878104" y="4405743"/>
                <a:ext cx="196920" cy="11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1CB5BB2-D5CE-DA48-2306-FA90C65521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60464" y="4388103"/>
                  <a:ext cx="232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E2CDE8-BECA-2457-11E6-54E1862E4733}"/>
                    </a:ext>
                  </a:extLst>
                </p14:cNvPr>
                <p14:cNvContentPartPr/>
                <p14:nvPr/>
              </p14:nvContentPartPr>
              <p14:xfrm>
                <a:off x="1954064" y="4285503"/>
                <a:ext cx="43200" cy="306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E2CDE8-BECA-2457-11E6-54E1862E473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6064" y="4267503"/>
                  <a:ext cx="78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01D350-76D1-8BE0-EB37-159B507B2395}"/>
                    </a:ext>
                  </a:extLst>
                </p14:cNvPr>
                <p14:cNvContentPartPr/>
                <p14:nvPr/>
              </p14:nvContentPartPr>
              <p14:xfrm>
                <a:off x="2215064" y="4318623"/>
                <a:ext cx="95040" cy="32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01D350-76D1-8BE0-EB37-159B507B23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97064" y="4300983"/>
                  <a:ext cx="130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3FAFF2-A4C7-1B6E-3EF9-AF33CFA7B947}"/>
                    </a:ext>
                  </a:extLst>
                </p14:cNvPr>
                <p14:cNvContentPartPr/>
                <p14:nvPr/>
              </p14:nvContentPartPr>
              <p14:xfrm>
                <a:off x="2154224" y="4354983"/>
                <a:ext cx="192960" cy="255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3FAFF2-A4C7-1B6E-3EF9-AF33CFA7B94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36224" y="4337343"/>
                  <a:ext cx="228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D4D788B-7B3F-1D89-E7DC-56F176FD182D}"/>
                    </a:ext>
                  </a:extLst>
                </p14:cNvPr>
                <p14:cNvContentPartPr/>
                <p14:nvPr/>
              </p14:nvContentPartPr>
              <p14:xfrm>
                <a:off x="2457704" y="4372623"/>
                <a:ext cx="218160" cy="304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D4D788B-7B3F-1D89-E7DC-56F176FD18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39704" y="4354983"/>
                  <a:ext cx="253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BF12E6-96B4-B983-4094-6AF5FD419FD5}"/>
                    </a:ext>
                  </a:extLst>
                </p14:cNvPr>
                <p14:cNvContentPartPr/>
                <p14:nvPr/>
              </p14:nvContentPartPr>
              <p14:xfrm>
                <a:off x="2857304" y="4504743"/>
                <a:ext cx="230400" cy="1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BF12E6-96B4-B983-4094-6AF5FD419F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9304" y="4487103"/>
                  <a:ext cx="266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8DFB5D-005F-CD8A-3E03-F055F7CC5E71}"/>
                    </a:ext>
                  </a:extLst>
                </p14:cNvPr>
                <p14:cNvContentPartPr/>
                <p14:nvPr/>
              </p14:nvContentPartPr>
              <p14:xfrm>
                <a:off x="2917064" y="4424103"/>
                <a:ext cx="95400" cy="295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8DFB5D-005F-CD8A-3E03-F055F7CC5E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99064" y="4406463"/>
                  <a:ext cx="131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8B3A9A-DF79-47E5-E15B-276725A97349}"/>
                    </a:ext>
                  </a:extLst>
                </p14:cNvPr>
                <p14:cNvContentPartPr/>
                <p14:nvPr/>
              </p14:nvContentPartPr>
              <p14:xfrm>
                <a:off x="3210464" y="4310343"/>
                <a:ext cx="214560" cy="375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8B3A9A-DF79-47E5-E15B-276725A9734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2824" y="4292703"/>
                  <a:ext cx="250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2FD23AA-17B2-681E-3995-5E211FB57706}"/>
                    </a:ext>
                  </a:extLst>
                </p14:cNvPr>
                <p14:cNvContentPartPr/>
                <p14:nvPr/>
              </p14:nvContentPartPr>
              <p14:xfrm>
                <a:off x="3949184" y="4471983"/>
                <a:ext cx="245520" cy="48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2FD23AA-17B2-681E-3995-5E211FB577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31184" y="4454343"/>
                  <a:ext cx="281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D68249-BC98-A94F-CE8A-764C3C8FF673}"/>
                    </a:ext>
                  </a:extLst>
                </p14:cNvPr>
                <p14:cNvContentPartPr/>
                <p14:nvPr/>
              </p14:nvContentPartPr>
              <p14:xfrm>
                <a:off x="3954944" y="4584663"/>
                <a:ext cx="324720" cy="51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D68249-BC98-A94F-CE8A-764C3C8FF67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36944" y="4567023"/>
                  <a:ext cx="360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5F95B6-3F44-DB98-FDDC-D08F0774510D}"/>
                    </a:ext>
                  </a:extLst>
                </p14:cNvPr>
                <p14:cNvContentPartPr/>
                <p14:nvPr/>
              </p14:nvContentPartPr>
              <p14:xfrm>
                <a:off x="4781144" y="4237263"/>
                <a:ext cx="256680" cy="653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5F95B6-3F44-DB98-FDDC-D08F077451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63144" y="4219263"/>
                  <a:ext cx="2923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E3D12AD-B479-2382-38FE-347553B17C91}"/>
                    </a:ext>
                  </a:extLst>
                </p14:cNvPr>
                <p14:cNvContentPartPr/>
                <p14:nvPr/>
              </p14:nvContentPartPr>
              <p14:xfrm>
                <a:off x="5107304" y="4363983"/>
                <a:ext cx="238320" cy="200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E3D12AD-B479-2382-38FE-347553B17C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89664" y="4346343"/>
                  <a:ext cx="273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8FAFF5-60A9-AB5D-E7FD-86346865E2E3}"/>
                    </a:ext>
                  </a:extLst>
                </p14:cNvPr>
                <p14:cNvContentPartPr/>
                <p14:nvPr/>
              </p14:nvContentPartPr>
              <p14:xfrm>
                <a:off x="5111624" y="4300623"/>
                <a:ext cx="157320" cy="297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8FAFF5-60A9-AB5D-E7FD-86346865E2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93624" y="4282983"/>
                  <a:ext cx="192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1EDBE5-006E-1063-0268-383EE29D29CB}"/>
                    </a:ext>
                  </a:extLst>
                </p14:cNvPr>
                <p14:cNvContentPartPr/>
                <p14:nvPr/>
              </p14:nvContentPartPr>
              <p14:xfrm>
                <a:off x="5542544" y="4239063"/>
                <a:ext cx="24840" cy="371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1EDBE5-006E-1063-0268-383EE29D29C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24544" y="4221423"/>
                  <a:ext cx="60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E6E6DA-7BF1-3940-E52D-7DAD0DD97441}"/>
                    </a:ext>
                  </a:extLst>
                </p14:cNvPr>
                <p14:cNvContentPartPr/>
                <p14:nvPr/>
              </p14:nvContentPartPr>
              <p14:xfrm>
                <a:off x="5498264" y="4354983"/>
                <a:ext cx="147600" cy="22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E6E6DA-7BF1-3940-E52D-7DAD0DD974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80264" y="4337343"/>
                  <a:ext cx="183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B2052C-DBFD-1A0C-5448-56165611CCDC}"/>
                    </a:ext>
                  </a:extLst>
                </p14:cNvPr>
                <p14:cNvContentPartPr/>
                <p14:nvPr/>
              </p14:nvContentPartPr>
              <p14:xfrm>
                <a:off x="5771504" y="4318263"/>
                <a:ext cx="180720" cy="274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B2052C-DBFD-1A0C-5448-56165611CC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53504" y="4300623"/>
                  <a:ext cx="216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AA3AA0E-C459-7C09-88BF-650C5F943C4C}"/>
                    </a:ext>
                  </a:extLst>
                </p14:cNvPr>
                <p14:cNvContentPartPr/>
                <p14:nvPr/>
              </p14:nvContentPartPr>
              <p14:xfrm>
                <a:off x="5934224" y="4122063"/>
                <a:ext cx="176040" cy="649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AA3AA0E-C459-7C09-88BF-650C5F943C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6224" y="4104063"/>
                  <a:ext cx="2116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F23BF3C-E1FE-4BA7-9563-982697067FDF}"/>
                    </a:ext>
                  </a:extLst>
                </p14:cNvPr>
                <p14:cNvContentPartPr/>
                <p14:nvPr/>
              </p14:nvContentPartPr>
              <p14:xfrm>
                <a:off x="6494024" y="4051503"/>
                <a:ext cx="159480" cy="57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F23BF3C-E1FE-4BA7-9563-982697067FD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76384" y="4033863"/>
                  <a:ext cx="1951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E8E37-9400-AE83-83D4-9A6032F3A503}"/>
                    </a:ext>
                  </a:extLst>
                </p14:cNvPr>
                <p14:cNvContentPartPr/>
                <p14:nvPr/>
              </p14:nvContentPartPr>
              <p14:xfrm>
                <a:off x="6722984" y="4267863"/>
                <a:ext cx="222840" cy="328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E8E37-9400-AE83-83D4-9A6032F3A50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05344" y="4249863"/>
                  <a:ext cx="258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B2EE7F-4472-EC2A-8202-7C184175AA80}"/>
                    </a:ext>
                  </a:extLst>
                </p14:cNvPr>
                <p14:cNvContentPartPr/>
                <p14:nvPr/>
              </p14:nvContentPartPr>
              <p14:xfrm>
                <a:off x="6712544" y="4259583"/>
                <a:ext cx="491400" cy="385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B2EE7F-4472-EC2A-8202-7C184175A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94904" y="4241583"/>
                  <a:ext cx="527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251D6ED-5376-6DF0-77D1-F5314FC43E0C}"/>
                    </a:ext>
                  </a:extLst>
                </p14:cNvPr>
                <p14:cNvContentPartPr/>
                <p14:nvPr/>
              </p14:nvContentPartPr>
              <p14:xfrm>
                <a:off x="7262624" y="4241223"/>
                <a:ext cx="46080" cy="30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251D6ED-5376-6DF0-77D1-F5314FC43E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44624" y="4223583"/>
                  <a:ext cx="81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172800-05CE-587B-200C-67C1BEB171DD}"/>
                    </a:ext>
                  </a:extLst>
                </p14:cNvPr>
                <p14:cNvContentPartPr/>
                <p14:nvPr/>
              </p14:nvContentPartPr>
              <p14:xfrm>
                <a:off x="7372064" y="4044663"/>
                <a:ext cx="170280" cy="659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172800-05CE-587B-200C-67C1BEB171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54424" y="4027023"/>
                  <a:ext cx="2059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A3CB93A-0F1E-3BB0-64C8-CF4EE2F7B035}"/>
                    </a:ext>
                  </a:extLst>
                </p14:cNvPr>
                <p14:cNvContentPartPr/>
                <p14:nvPr/>
              </p14:nvContentPartPr>
              <p14:xfrm>
                <a:off x="393824" y="5142303"/>
                <a:ext cx="106920" cy="614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A3CB93A-0F1E-3BB0-64C8-CF4EE2F7B0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5824" y="5124303"/>
                  <a:ext cx="1425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E069E29-CFFB-9E82-845B-75AE76D0C3AB}"/>
                    </a:ext>
                  </a:extLst>
                </p14:cNvPr>
                <p14:cNvContentPartPr/>
                <p14:nvPr/>
              </p14:nvContentPartPr>
              <p14:xfrm>
                <a:off x="385184" y="5418783"/>
                <a:ext cx="158400" cy="40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E069E29-CFFB-9E82-845B-75AE76D0C3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7184" y="5401143"/>
                  <a:ext cx="194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21FD95-AF3E-415F-C671-F5B592916E9A}"/>
                    </a:ext>
                  </a:extLst>
                </p14:cNvPr>
                <p14:cNvContentPartPr/>
                <p14:nvPr/>
              </p14:nvContentPartPr>
              <p14:xfrm>
                <a:off x="568064" y="5266503"/>
                <a:ext cx="277560" cy="268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21FD95-AF3E-415F-C671-F5B592916E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0424" y="5248503"/>
                  <a:ext cx="313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99E7076-11A4-739A-462D-2B381C607985}"/>
                    </a:ext>
                  </a:extLst>
                </p14:cNvPr>
                <p14:cNvContentPartPr/>
                <p14:nvPr/>
              </p14:nvContentPartPr>
              <p14:xfrm>
                <a:off x="711344" y="5279463"/>
                <a:ext cx="95040" cy="280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99E7076-11A4-739A-462D-2B381C6079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3704" y="5261823"/>
                  <a:ext cx="130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B51120A-BB02-A15C-D78D-E81F2D5A4272}"/>
                    </a:ext>
                  </a:extLst>
                </p14:cNvPr>
                <p14:cNvContentPartPr/>
                <p14:nvPr/>
              </p14:nvContentPartPr>
              <p14:xfrm>
                <a:off x="851384" y="5174703"/>
                <a:ext cx="444600" cy="411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B51120A-BB02-A15C-D78D-E81F2D5A42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3384" y="5156703"/>
                  <a:ext cx="480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7E5595A-44E0-91F7-6533-2C2CB2764F52}"/>
                    </a:ext>
                  </a:extLst>
                </p14:cNvPr>
                <p14:cNvContentPartPr/>
                <p14:nvPr/>
              </p14:nvContentPartPr>
              <p14:xfrm>
                <a:off x="1171424" y="5482503"/>
                <a:ext cx="147600" cy="14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7E5595A-44E0-91F7-6533-2C2CB2764F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3424" y="5464503"/>
                  <a:ext cx="183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A60860-E582-96A0-1183-D94CFD24B8C1}"/>
                    </a:ext>
                  </a:extLst>
                </p14:cNvPr>
                <p14:cNvContentPartPr/>
                <p14:nvPr/>
              </p14:nvContentPartPr>
              <p14:xfrm>
                <a:off x="1843904" y="5131863"/>
                <a:ext cx="212400" cy="230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A60860-E582-96A0-1183-D94CFD24B8C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25904" y="5114223"/>
                  <a:ext cx="248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D0C8C97-2DE8-3CBD-390C-E56C62334A5E}"/>
                    </a:ext>
                  </a:extLst>
                </p14:cNvPr>
                <p14:cNvContentPartPr/>
                <p14:nvPr/>
              </p14:nvContentPartPr>
              <p14:xfrm>
                <a:off x="1803224" y="5127903"/>
                <a:ext cx="191160" cy="36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D0C8C97-2DE8-3CBD-390C-E56C62334A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85584" y="5109903"/>
                  <a:ext cx="226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216764-3F6C-8C56-097E-75C2D24BADD5}"/>
                    </a:ext>
                  </a:extLst>
                </p14:cNvPr>
                <p14:cNvContentPartPr/>
                <p14:nvPr/>
              </p14:nvContentPartPr>
              <p14:xfrm>
                <a:off x="2092304" y="5022783"/>
                <a:ext cx="429480" cy="263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216764-3F6C-8C56-097E-75C2D24BADD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74304" y="5005143"/>
                  <a:ext cx="465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75EF6C2-3309-5C51-013E-1C46606F8896}"/>
                    </a:ext>
                  </a:extLst>
                </p14:cNvPr>
                <p14:cNvContentPartPr/>
                <p14:nvPr/>
              </p14:nvContentPartPr>
              <p14:xfrm>
                <a:off x="2398304" y="5171103"/>
                <a:ext cx="31680" cy="260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75EF6C2-3309-5C51-013E-1C46606F88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80664" y="5153103"/>
                  <a:ext cx="67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4757199-17A5-B159-29BD-23591DFDF5F3}"/>
                    </a:ext>
                  </a:extLst>
                </p14:cNvPr>
                <p14:cNvContentPartPr/>
                <p14:nvPr/>
              </p14:nvContentPartPr>
              <p14:xfrm>
                <a:off x="2664344" y="5125743"/>
                <a:ext cx="160920" cy="60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4757199-17A5-B159-29BD-23591DFDF5F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46704" y="5107743"/>
                  <a:ext cx="196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63F816-F003-CABE-8889-F7024E1A803E}"/>
                    </a:ext>
                  </a:extLst>
                </p14:cNvPr>
                <p14:cNvContentPartPr/>
                <p14:nvPr/>
              </p14:nvContentPartPr>
              <p14:xfrm>
                <a:off x="2633744" y="5209263"/>
                <a:ext cx="187200" cy="167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63F816-F003-CABE-8889-F7024E1A80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16104" y="5191623"/>
                  <a:ext cx="222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4D0476-0AE7-1B26-8AA6-475DF7066EED}"/>
                    </a:ext>
                  </a:extLst>
                </p14:cNvPr>
                <p14:cNvContentPartPr/>
                <p14:nvPr/>
              </p14:nvContentPartPr>
              <p14:xfrm>
                <a:off x="2858744" y="5180463"/>
                <a:ext cx="183240" cy="288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4D0476-0AE7-1B26-8AA6-475DF7066E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41104" y="5162463"/>
                  <a:ext cx="218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9C91D1-C0B8-54BB-27AD-99CC2EE73839}"/>
                    </a:ext>
                  </a:extLst>
                </p14:cNvPr>
                <p14:cNvContentPartPr/>
                <p14:nvPr/>
              </p14:nvContentPartPr>
              <p14:xfrm>
                <a:off x="3255824" y="5267583"/>
                <a:ext cx="221400" cy="38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9C91D1-C0B8-54BB-27AD-99CC2EE738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37824" y="5249943"/>
                  <a:ext cx="257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C3188B-1D8A-4BA4-69AB-5DC5EA7A23D3}"/>
                    </a:ext>
                  </a:extLst>
                </p14:cNvPr>
                <p14:cNvContentPartPr/>
                <p14:nvPr/>
              </p14:nvContentPartPr>
              <p14:xfrm>
                <a:off x="3355544" y="5168223"/>
                <a:ext cx="70920" cy="311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C3188B-1D8A-4BA4-69AB-5DC5EA7A23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7904" y="5150583"/>
                  <a:ext cx="106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42F38B-77EA-0ABA-848C-AA76B1743454}"/>
                    </a:ext>
                  </a:extLst>
                </p14:cNvPr>
                <p14:cNvContentPartPr/>
                <p14:nvPr/>
              </p14:nvContentPartPr>
              <p14:xfrm>
                <a:off x="3519704" y="5126103"/>
                <a:ext cx="235800" cy="256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42F38B-77EA-0ABA-848C-AA76B17434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02064" y="5108463"/>
                  <a:ext cx="271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EEC65F4-B37D-F884-79FC-717E58943939}"/>
                    </a:ext>
                  </a:extLst>
                </p14:cNvPr>
                <p14:cNvContentPartPr/>
                <p14:nvPr/>
              </p14:nvContentPartPr>
              <p14:xfrm>
                <a:off x="2006984" y="5624703"/>
                <a:ext cx="1762200" cy="77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EEC65F4-B37D-F884-79FC-717E589439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89344" y="5606703"/>
                  <a:ext cx="179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8180A51-535C-3A06-05D1-B21B5098DD92}"/>
                    </a:ext>
                  </a:extLst>
                </p14:cNvPr>
                <p14:cNvContentPartPr/>
                <p14:nvPr/>
              </p14:nvContentPartPr>
              <p14:xfrm>
                <a:off x="2124344" y="5884983"/>
                <a:ext cx="197640" cy="297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8180A51-535C-3A06-05D1-B21B5098DD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06344" y="5866983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6AF750-4BFD-C1FE-1F76-036C3DC8608C}"/>
                    </a:ext>
                  </a:extLst>
                </p14:cNvPr>
                <p14:cNvContentPartPr/>
                <p14:nvPr/>
              </p14:nvContentPartPr>
              <p14:xfrm>
                <a:off x="2086544" y="5873463"/>
                <a:ext cx="172440" cy="361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6AF750-4BFD-C1FE-1F76-036C3DC8608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8544" y="5855823"/>
                  <a:ext cx="208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78D52CF-FB2B-6722-29A2-398F761EB471}"/>
                    </a:ext>
                  </a:extLst>
                </p14:cNvPr>
                <p14:cNvContentPartPr/>
                <p14:nvPr/>
              </p14:nvContentPartPr>
              <p14:xfrm>
                <a:off x="2347544" y="5806863"/>
                <a:ext cx="301680" cy="165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78D52CF-FB2B-6722-29A2-398F761EB4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29544" y="5789223"/>
                  <a:ext cx="337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343626-8375-6139-4118-320F0209545D}"/>
                    </a:ext>
                  </a:extLst>
                </p14:cNvPr>
                <p14:cNvContentPartPr/>
                <p14:nvPr/>
              </p14:nvContentPartPr>
              <p14:xfrm>
                <a:off x="2675504" y="6061743"/>
                <a:ext cx="285840" cy="45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343626-8375-6139-4118-320F020954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57504" y="6043743"/>
                  <a:ext cx="321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E2E252-C58D-5A82-DAB0-DD8806A30005}"/>
                    </a:ext>
                  </a:extLst>
                </p14:cNvPr>
                <p14:cNvContentPartPr/>
                <p14:nvPr/>
              </p14:nvContentPartPr>
              <p14:xfrm>
                <a:off x="2742824" y="5976063"/>
                <a:ext cx="463320" cy="282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E2E252-C58D-5A82-DAB0-DD8806A300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24824" y="5958063"/>
                  <a:ext cx="498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E0B0F8-EAF5-FAA3-1997-97DFB34D52FA}"/>
                    </a:ext>
                  </a:extLst>
                </p14:cNvPr>
                <p14:cNvContentPartPr/>
                <p14:nvPr/>
              </p14:nvContentPartPr>
              <p14:xfrm>
                <a:off x="3002384" y="5999823"/>
                <a:ext cx="97920" cy="273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E0B0F8-EAF5-FAA3-1997-97DFB34D52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84384" y="5981823"/>
                  <a:ext cx="133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D26302D-B139-E396-4D5D-92363AE4F38E}"/>
                    </a:ext>
                  </a:extLst>
                </p14:cNvPr>
                <p14:cNvContentPartPr/>
                <p14:nvPr/>
              </p14:nvContentPartPr>
              <p14:xfrm>
                <a:off x="3281744" y="6041223"/>
                <a:ext cx="157680" cy="19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D26302D-B139-E396-4D5D-92363AE4F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64104" y="6023583"/>
                  <a:ext cx="193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35887E-C018-7C81-A215-F65AA809DBA0}"/>
                    </a:ext>
                  </a:extLst>
                </p14:cNvPr>
                <p14:cNvContentPartPr/>
                <p14:nvPr/>
              </p14:nvContentPartPr>
              <p14:xfrm>
                <a:off x="3518624" y="5937903"/>
                <a:ext cx="278280" cy="291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35887E-C018-7C81-A215-F65AA809DB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00984" y="5919903"/>
                  <a:ext cx="313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153D06-25EB-46D5-1D82-B45D02629C99}"/>
                    </a:ext>
                  </a:extLst>
                </p14:cNvPr>
                <p14:cNvContentPartPr/>
                <p14:nvPr/>
              </p14:nvContentPartPr>
              <p14:xfrm>
                <a:off x="4395944" y="5416263"/>
                <a:ext cx="288360" cy="54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153D06-25EB-46D5-1D82-B45D02629C9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78304" y="5398263"/>
                  <a:ext cx="324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72AE20A-AEF8-5E3F-4F60-5227D44FE03B}"/>
                    </a:ext>
                  </a:extLst>
                </p14:cNvPr>
                <p14:cNvContentPartPr/>
                <p14:nvPr/>
              </p14:nvContentPartPr>
              <p14:xfrm>
                <a:off x="4486664" y="5521383"/>
                <a:ext cx="214920" cy="34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72AE20A-AEF8-5E3F-4F60-5227D44FE0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68664" y="5503383"/>
                  <a:ext cx="250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FC09C7-0C1C-0CBA-7CA9-9903FC9FC957}"/>
                    </a:ext>
                  </a:extLst>
                </p14:cNvPr>
                <p14:cNvContentPartPr/>
                <p14:nvPr/>
              </p14:nvContentPartPr>
              <p14:xfrm>
                <a:off x="5357504" y="5167503"/>
                <a:ext cx="263160" cy="180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FC09C7-0C1C-0CBA-7CA9-9903FC9FC95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39504" y="5149863"/>
                  <a:ext cx="298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809DEC0-DC2C-7239-6B83-F9FE2E4C6113}"/>
                    </a:ext>
                  </a:extLst>
                </p14:cNvPr>
                <p14:cNvContentPartPr/>
                <p14:nvPr/>
              </p14:nvContentPartPr>
              <p14:xfrm>
                <a:off x="5430584" y="5126463"/>
                <a:ext cx="171360" cy="363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809DEC0-DC2C-7239-6B83-F9FE2E4C611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12944" y="5108463"/>
                  <a:ext cx="207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15882D-1949-0A78-3811-E85B7C6F7DC1}"/>
                    </a:ext>
                  </a:extLst>
                </p14:cNvPr>
                <p14:cNvContentPartPr/>
                <p14:nvPr/>
              </p14:nvContentPartPr>
              <p14:xfrm>
                <a:off x="5776904" y="5078943"/>
                <a:ext cx="131760" cy="305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15882D-1949-0A78-3811-E85B7C6F7D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58904" y="5061303"/>
                  <a:ext cx="167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C480017-6E51-0FA7-71F2-185A98B89FDB}"/>
                    </a:ext>
                  </a:extLst>
                </p14:cNvPr>
                <p14:cNvContentPartPr/>
                <p14:nvPr/>
              </p14:nvContentPartPr>
              <p14:xfrm>
                <a:off x="5988944" y="5098023"/>
                <a:ext cx="267480" cy="203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C480017-6E51-0FA7-71F2-185A98B89F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71304" y="5080383"/>
                  <a:ext cx="303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8E4EEBF-A69A-774A-0BFB-5DD0BB9B1FA6}"/>
                    </a:ext>
                  </a:extLst>
                </p14:cNvPr>
                <p14:cNvContentPartPr/>
                <p14:nvPr/>
              </p14:nvContentPartPr>
              <p14:xfrm>
                <a:off x="6226184" y="4966623"/>
                <a:ext cx="175680" cy="542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8E4EEBF-A69A-774A-0BFB-5DD0BB9B1F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08544" y="4948983"/>
                  <a:ext cx="2113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457DEEC-9F0B-527B-DA5E-BF218F8B10D0}"/>
                    </a:ext>
                  </a:extLst>
                </p14:cNvPr>
                <p14:cNvContentPartPr/>
                <p14:nvPr/>
              </p14:nvContentPartPr>
              <p14:xfrm>
                <a:off x="5239424" y="4943223"/>
                <a:ext cx="254520" cy="565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457DEEC-9F0B-527B-DA5E-BF218F8B10D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21784" y="4925583"/>
                  <a:ext cx="2901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178CF3-B473-C14E-68AF-D7CB559410AD}"/>
                    </a:ext>
                  </a:extLst>
                </p14:cNvPr>
                <p14:cNvContentPartPr/>
                <p14:nvPr/>
              </p14:nvContentPartPr>
              <p14:xfrm>
                <a:off x="6632264" y="4959063"/>
                <a:ext cx="124560" cy="417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178CF3-B473-C14E-68AF-D7CB559410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14624" y="4941063"/>
                  <a:ext cx="160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05001F9-A976-85F8-01C7-7DD6BD670F73}"/>
                    </a:ext>
                  </a:extLst>
                </p14:cNvPr>
                <p14:cNvContentPartPr/>
                <p14:nvPr/>
              </p14:nvContentPartPr>
              <p14:xfrm>
                <a:off x="6881744" y="5094063"/>
                <a:ext cx="275040" cy="243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05001F9-A976-85F8-01C7-7DD6BD670F7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64104" y="5076063"/>
                  <a:ext cx="310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36CA31-F493-8733-975D-F3EC286B1AA0}"/>
                    </a:ext>
                  </a:extLst>
                </p14:cNvPr>
                <p14:cNvContentPartPr/>
                <p14:nvPr/>
              </p14:nvContentPartPr>
              <p14:xfrm>
                <a:off x="6888944" y="5008743"/>
                <a:ext cx="339120" cy="391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36CA31-F493-8733-975D-F3EC286B1AA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70944" y="4991103"/>
                  <a:ext cx="3747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226C37D-E504-5ED5-9E71-18E0AF606B16}"/>
                    </a:ext>
                  </a:extLst>
                </p14:cNvPr>
                <p14:cNvContentPartPr/>
                <p14:nvPr/>
              </p14:nvContentPartPr>
              <p14:xfrm>
                <a:off x="7168304" y="5113863"/>
                <a:ext cx="101160" cy="11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226C37D-E504-5ED5-9E71-18E0AF606B1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50664" y="509586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A62634-9BFC-C004-9C87-0F3B8700FBE1}"/>
                    </a:ext>
                  </a:extLst>
                </p14:cNvPr>
                <p14:cNvContentPartPr/>
                <p14:nvPr/>
              </p14:nvContentPartPr>
              <p14:xfrm>
                <a:off x="7412744" y="5035743"/>
                <a:ext cx="188640" cy="275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A62634-9BFC-C004-9C87-0F3B8700FBE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94744" y="5017743"/>
                  <a:ext cx="224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D462FD7-CF81-B7B3-D17C-3E5DE980FC82}"/>
                    </a:ext>
                  </a:extLst>
                </p14:cNvPr>
                <p14:cNvContentPartPr/>
                <p14:nvPr/>
              </p14:nvContentPartPr>
              <p14:xfrm>
                <a:off x="7710824" y="4907943"/>
                <a:ext cx="163440" cy="476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D462FD7-CF81-B7B3-D17C-3E5DE980FC8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93184" y="4889943"/>
                  <a:ext cx="199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DBD61D8-7F8A-FBF6-E7C7-ABB3C0CDFAAC}"/>
                    </a:ext>
                  </a:extLst>
                </p14:cNvPr>
                <p14:cNvContentPartPr/>
                <p14:nvPr/>
              </p14:nvContentPartPr>
              <p14:xfrm>
                <a:off x="5286224" y="5499063"/>
                <a:ext cx="2664360" cy="111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DBD61D8-7F8A-FBF6-E7C7-ABB3C0CDFAA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68224" y="5481063"/>
                  <a:ext cx="270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9F816E-DD67-521D-4421-DFF6B729D8D2}"/>
                    </a:ext>
                  </a:extLst>
                </p14:cNvPr>
                <p14:cNvContentPartPr/>
                <p14:nvPr/>
              </p14:nvContentPartPr>
              <p14:xfrm>
                <a:off x="5574944" y="5850423"/>
                <a:ext cx="328680" cy="234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9F816E-DD67-521D-4421-DFF6B729D8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57304" y="5832783"/>
                  <a:ext cx="364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467ACC9-7DC2-B6E7-094F-9A9B07C3D1E6}"/>
                    </a:ext>
                  </a:extLst>
                </p14:cNvPr>
                <p14:cNvContentPartPr/>
                <p14:nvPr/>
              </p14:nvContentPartPr>
              <p14:xfrm>
                <a:off x="5552264" y="5781663"/>
                <a:ext cx="254520" cy="407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467ACC9-7DC2-B6E7-094F-9A9B07C3D1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34264" y="5764023"/>
                  <a:ext cx="2901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9BFB101-FC5E-8B5B-7FF7-FC93D0F502BC}"/>
                    </a:ext>
                  </a:extLst>
                </p14:cNvPr>
                <p14:cNvContentPartPr/>
                <p14:nvPr/>
              </p14:nvContentPartPr>
              <p14:xfrm>
                <a:off x="5897144" y="5794623"/>
                <a:ext cx="140040" cy="333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9BFB101-FC5E-8B5B-7FF7-FC93D0F502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79504" y="5776983"/>
                  <a:ext cx="175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1EA683-87BD-8540-3DFA-9A68DA9DD3A9}"/>
                    </a:ext>
                  </a:extLst>
                </p14:cNvPr>
                <p14:cNvContentPartPr/>
                <p14:nvPr/>
              </p14:nvContentPartPr>
              <p14:xfrm>
                <a:off x="6099824" y="5818383"/>
                <a:ext cx="248040" cy="252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1EA683-87BD-8540-3DFA-9A68DA9DD3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82184" y="5800383"/>
                  <a:ext cx="283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CE75263-706D-B506-1812-02707034AA6E}"/>
                    </a:ext>
                  </a:extLst>
                </p14:cNvPr>
                <p14:cNvContentPartPr/>
                <p14:nvPr/>
              </p14:nvContentPartPr>
              <p14:xfrm>
                <a:off x="6366944" y="5717583"/>
                <a:ext cx="213840" cy="556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CE75263-706D-B506-1812-02707034AA6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49304" y="5699943"/>
                  <a:ext cx="2494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07D2F3E-6941-7A3E-A56E-8641F229C2BE}"/>
                    </a:ext>
                  </a:extLst>
                </p14:cNvPr>
                <p14:cNvContentPartPr/>
                <p14:nvPr/>
              </p14:nvContentPartPr>
              <p14:xfrm>
                <a:off x="5376944" y="5692743"/>
                <a:ext cx="205920" cy="63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07D2F3E-6941-7A3E-A56E-8641F229C2B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59304" y="5674743"/>
                  <a:ext cx="2415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C97B29A-CAF1-2779-AD03-51CE896DD4DE}"/>
                    </a:ext>
                  </a:extLst>
                </p14:cNvPr>
                <p14:cNvContentPartPr/>
                <p14:nvPr/>
              </p14:nvContentPartPr>
              <p14:xfrm>
                <a:off x="6897944" y="5658183"/>
                <a:ext cx="223920" cy="534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C97B29A-CAF1-2779-AD03-51CE896DD4D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80304" y="5640543"/>
                  <a:ext cx="2595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7492DB-5A63-1581-0722-10349D75ADF5}"/>
                    </a:ext>
                  </a:extLst>
                </p14:cNvPr>
                <p14:cNvContentPartPr/>
                <p14:nvPr/>
              </p14:nvContentPartPr>
              <p14:xfrm>
                <a:off x="7147784" y="5848623"/>
                <a:ext cx="286200" cy="265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7492DB-5A63-1581-0722-10349D75ADF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29784" y="5830983"/>
                  <a:ext cx="321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41BCC7-9F72-5463-9074-7518A52F850C}"/>
                    </a:ext>
                  </a:extLst>
                </p14:cNvPr>
                <p14:cNvContentPartPr/>
                <p14:nvPr/>
              </p14:nvContentPartPr>
              <p14:xfrm>
                <a:off x="7102064" y="5767623"/>
                <a:ext cx="552240" cy="410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41BCC7-9F72-5463-9074-7518A52F85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84064" y="5749623"/>
                  <a:ext cx="587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B5A0055-492A-F546-B8E6-D292FBA05AC9}"/>
                    </a:ext>
                  </a:extLst>
                </p14:cNvPr>
                <p14:cNvContentPartPr/>
                <p14:nvPr/>
              </p14:nvContentPartPr>
              <p14:xfrm>
                <a:off x="7748984" y="5796783"/>
                <a:ext cx="15480" cy="336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B5A0055-492A-F546-B8E6-D292FBA05A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30984" y="5778783"/>
                  <a:ext cx="51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5CB212-40AB-C7B3-C9A2-01412100049A}"/>
                    </a:ext>
                  </a:extLst>
                </p14:cNvPr>
                <p14:cNvContentPartPr/>
                <p14:nvPr/>
              </p14:nvContentPartPr>
              <p14:xfrm>
                <a:off x="7914584" y="5675103"/>
                <a:ext cx="202320" cy="59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5CB212-40AB-C7B3-C9A2-01412100049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96944" y="5657463"/>
                  <a:ext cx="2379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0FE9144-76F1-1847-0B0F-3C59D2CC6CA1}"/>
                    </a:ext>
                  </a:extLst>
                </p14:cNvPr>
                <p14:cNvContentPartPr/>
                <p14:nvPr/>
              </p14:nvContentPartPr>
              <p14:xfrm>
                <a:off x="7066424" y="5829903"/>
                <a:ext cx="126000" cy="118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0FE9144-76F1-1847-0B0F-3C59D2CC6CA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48784" y="5811903"/>
                  <a:ext cx="161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56C68B-1B53-BF48-1D0E-7CDE20AC3364}"/>
                    </a:ext>
                  </a:extLst>
                </p14:cNvPr>
                <p14:cNvContentPartPr/>
                <p14:nvPr/>
              </p14:nvContentPartPr>
              <p14:xfrm>
                <a:off x="1046504" y="5014143"/>
                <a:ext cx="6480" cy="13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56C68B-1B53-BF48-1D0E-7CDE20AC336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8864" y="4996143"/>
                  <a:ext cx="4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3C1D9C9-859A-29E0-7E03-4BCAB74999F7}"/>
                    </a:ext>
                  </a:extLst>
                </p14:cNvPr>
                <p14:cNvContentPartPr/>
                <p14:nvPr/>
              </p14:nvContentPartPr>
              <p14:xfrm>
                <a:off x="59384" y="4808583"/>
                <a:ext cx="3926880" cy="1618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3C1D9C9-859A-29E0-7E03-4BCAB74999F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384" y="4790583"/>
                  <a:ext cx="3962520" cy="16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9FD46E-524D-59F7-625D-8B59BAA30CDF}"/>
                    </a:ext>
                  </a:extLst>
                </p14:cNvPr>
                <p14:cNvContentPartPr/>
                <p14:nvPr/>
              </p14:nvContentPartPr>
              <p14:xfrm>
                <a:off x="40304" y="4965183"/>
                <a:ext cx="4073040" cy="1557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9FD46E-524D-59F7-625D-8B59BAA30CD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304" y="4947183"/>
                  <a:ext cx="4108680" cy="159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993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649AAF-F2E4-A32E-86E7-C8C2DF2FB9B5}"/>
                  </a:ext>
                </a:extLst>
              </p14:cNvPr>
              <p14:cNvContentPartPr/>
              <p14:nvPr/>
            </p14:nvContentPartPr>
            <p14:xfrm>
              <a:off x="-355336" y="357810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649AAF-F2E4-A32E-86E7-C8C2DF2FB9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3336" y="35604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0323B-8D21-621F-9B56-248F02487D05}"/>
              </a:ext>
            </a:extLst>
          </p:cNvPr>
          <p:cNvGrpSpPr/>
          <p:nvPr/>
        </p:nvGrpSpPr>
        <p:grpSpPr>
          <a:xfrm>
            <a:off x="1531424" y="710343"/>
            <a:ext cx="992520" cy="561240"/>
            <a:chOff x="1531424" y="710343"/>
            <a:chExt cx="99252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ED0F84-0616-787A-5C2C-34AF9360693F}"/>
                    </a:ext>
                  </a:extLst>
                </p14:cNvPr>
                <p14:cNvContentPartPr/>
                <p14:nvPr/>
              </p14:nvContentPartPr>
              <p14:xfrm>
                <a:off x="1531424" y="710343"/>
                <a:ext cx="241560" cy="56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ED0F84-0616-787A-5C2C-34AF936069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3784" y="692343"/>
                  <a:ext cx="2772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41DC3C-8D98-FB9A-48B0-29661FF50337}"/>
                    </a:ext>
                  </a:extLst>
                </p14:cNvPr>
                <p14:cNvContentPartPr/>
                <p14:nvPr/>
              </p14:nvContentPartPr>
              <p14:xfrm>
                <a:off x="1785584" y="1005903"/>
                <a:ext cx="26280" cy="204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41DC3C-8D98-FB9A-48B0-29661FF50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944" y="987903"/>
                  <a:ext cx="61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953644-4A3C-C8EA-EC6F-3989501C20FC}"/>
                    </a:ext>
                  </a:extLst>
                </p14:cNvPr>
                <p14:cNvContentPartPr/>
                <p14:nvPr/>
              </p14:nvContentPartPr>
              <p14:xfrm>
                <a:off x="1836704" y="1012743"/>
                <a:ext cx="209520" cy="248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953644-4A3C-C8EA-EC6F-3989501C20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8704" y="994743"/>
                  <a:ext cx="245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EB5BEC-062A-3B50-FD0D-ED0C0C1714CA}"/>
                    </a:ext>
                  </a:extLst>
                </p14:cNvPr>
                <p14:cNvContentPartPr/>
                <p14:nvPr/>
              </p14:nvContentPartPr>
              <p14:xfrm>
                <a:off x="2116064" y="1022463"/>
                <a:ext cx="407880" cy="154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EB5BEC-062A-3B50-FD0D-ED0C0C1714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8064" y="1004823"/>
                  <a:ext cx="4435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630D7C-70F9-0007-2B74-FF59317F1E5A}"/>
              </a:ext>
            </a:extLst>
          </p:cNvPr>
          <p:cNvGrpSpPr/>
          <p:nvPr/>
        </p:nvGrpSpPr>
        <p:grpSpPr>
          <a:xfrm>
            <a:off x="2946584" y="667503"/>
            <a:ext cx="1236600" cy="794520"/>
            <a:chOff x="2946584" y="667503"/>
            <a:chExt cx="1236600" cy="7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8AF1AC-CC59-224F-EDED-AE01B58E98B1}"/>
                    </a:ext>
                  </a:extLst>
                </p14:cNvPr>
                <p14:cNvContentPartPr/>
                <p14:nvPr/>
              </p14:nvContentPartPr>
              <p14:xfrm>
                <a:off x="3145664" y="949743"/>
                <a:ext cx="207720" cy="187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8AF1AC-CC59-224F-EDED-AE01B58E9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27664" y="931743"/>
                  <a:ext cx="243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7F1A93-06AA-F0D6-640C-B0CAF207F8D4}"/>
                    </a:ext>
                  </a:extLst>
                </p14:cNvPr>
                <p14:cNvContentPartPr/>
                <p14:nvPr/>
              </p14:nvContentPartPr>
              <p14:xfrm>
                <a:off x="3173024" y="924183"/>
                <a:ext cx="103320" cy="30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7F1A93-06AA-F0D6-640C-B0CAF207F8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5384" y="906543"/>
                  <a:ext cx="138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78BB47-C8F5-0EB3-6107-E3409D8F2A05}"/>
                    </a:ext>
                  </a:extLst>
                </p14:cNvPr>
                <p14:cNvContentPartPr/>
                <p14:nvPr/>
              </p14:nvContentPartPr>
              <p14:xfrm>
                <a:off x="3519344" y="841743"/>
                <a:ext cx="148320" cy="286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78BB47-C8F5-0EB3-6107-E3409D8F2A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01344" y="823743"/>
                  <a:ext cx="183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9C430C-0504-4284-D168-5D4C8AE01F77}"/>
                    </a:ext>
                  </a:extLst>
                </p14:cNvPr>
                <p14:cNvContentPartPr/>
                <p14:nvPr/>
              </p14:nvContentPartPr>
              <p14:xfrm>
                <a:off x="3859184" y="899343"/>
                <a:ext cx="152280" cy="27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9C430C-0504-4284-D168-5D4C8AE01F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1184" y="881703"/>
                  <a:ext cx="187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A11094-CA9B-6940-8492-E94392A3D71C}"/>
                    </a:ext>
                  </a:extLst>
                </p14:cNvPr>
                <p14:cNvContentPartPr/>
                <p14:nvPr/>
              </p14:nvContentPartPr>
              <p14:xfrm>
                <a:off x="4009304" y="716463"/>
                <a:ext cx="173880" cy="74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A11094-CA9B-6940-8492-E94392A3D7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1664" y="698463"/>
                  <a:ext cx="2095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01F783-2556-C38A-3137-FE416BAEC575}"/>
                    </a:ext>
                  </a:extLst>
                </p14:cNvPr>
                <p14:cNvContentPartPr/>
                <p14:nvPr/>
              </p14:nvContentPartPr>
              <p14:xfrm>
                <a:off x="2946584" y="667503"/>
                <a:ext cx="230400" cy="74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01F783-2556-C38A-3137-FE416BAEC5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8944" y="649863"/>
                  <a:ext cx="26604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23879E-D22B-1A52-DF76-465CF4A31069}"/>
              </a:ext>
            </a:extLst>
          </p:cNvPr>
          <p:cNvGrpSpPr/>
          <p:nvPr/>
        </p:nvGrpSpPr>
        <p:grpSpPr>
          <a:xfrm>
            <a:off x="4510064" y="802143"/>
            <a:ext cx="725760" cy="252360"/>
            <a:chOff x="4510064" y="802143"/>
            <a:chExt cx="7257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DA85E7-A203-BAFA-BC86-F89867ECFBE2}"/>
                    </a:ext>
                  </a:extLst>
                </p14:cNvPr>
                <p14:cNvContentPartPr/>
                <p14:nvPr/>
              </p14:nvContentPartPr>
              <p14:xfrm>
                <a:off x="4510064" y="876663"/>
                <a:ext cx="489960" cy="176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DA85E7-A203-BAFA-BC86-F89867ECFB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2424" y="859023"/>
                  <a:ext cx="525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DF1E25-3847-B59C-A65F-70342EC217B8}"/>
                    </a:ext>
                  </a:extLst>
                </p14:cNvPr>
                <p14:cNvContentPartPr/>
                <p14:nvPr/>
              </p14:nvContentPartPr>
              <p14:xfrm>
                <a:off x="5126744" y="802143"/>
                <a:ext cx="109080" cy="252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DF1E25-3847-B59C-A65F-70342EC217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08744" y="784503"/>
                  <a:ext cx="14472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5B5D66-79A5-597B-3DCD-B961077B93EE}"/>
              </a:ext>
            </a:extLst>
          </p:cNvPr>
          <p:cNvGrpSpPr/>
          <p:nvPr/>
        </p:nvGrpSpPr>
        <p:grpSpPr>
          <a:xfrm>
            <a:off x="5612024" y="658143"/>
            <a:ext cx="1508040" cy="437040"/>
            <a:chOff x="5612024" y="658143"/>
            <a:chExt cx="150804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D3B5BB-7ED7-2FF2-A9F8-F5E3C386210D}"/>
                    </a:ext>
                  </a:extLst>
                </p14:cNvPr>
                <p14:cNvContentPartPr/>
                <p14:nvPr/>
              </p14:nvContentPartPr>
              <p14:xfrm>
                <a:off x="5612024" y="744543"/>
                <a:ext cx="154440" cy="272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D3B5BB-7ED7-2FF2-A9F8-F5E3C38621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94024" y="726543"/>
                  <a:ext cx="190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85E874B-F065-51A4-4523-071622CFD663}"/>
                    </a:ext>
                  </a:extLst>
                </p14:cNvPr>
                <p14:cNvContentPartPr/>
                <p14:nvPr/>
              </p14:nvContentPartPr>
              <p14:xfrm>
                <a:off x="5805344" y="734463"/>
                <a:ext cx="82440" cy="32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85E874B-F065-51A4-4523-071622CFD6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87344" y="716823"/>
                  <a:ext cx="118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99B2AA-C655-1F80-E819-7F499BA88EAE}"/>
                    </a:ext>
                  </a:extLst>
                </p14:cNvPr>
                <p14:cNvContentPartPr/>
                <p14:nvPr/>
              </p14:nvContentPartPr>
              <p14:xfrm>
                <a:off x="5900024" y="854703"/>
                <a:ext cx="313560" cy="22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99B2AA-C655-1F80-E819-7F499BA88E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82024" y="836703"/>
                  <a:ext cx="349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0973D-E6D8-8CF4-8D87-552551B0E9C9}"/>
                    </a:ext>
                  </a:extLst>
                </p14:cNvPr>
                <p14:cNvContentPartPr/>
                <p14:nvPr/>
              </p14:nvContentPartPr>
              <p14:xfrm>
                <a:off x="6337064" y="803583"/>
                <a:ext cx="56520" cy="264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0973D-E6D8-8CF4-8D87-552551B0E9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9064" y="785943"/>
                  <a:ext cx="92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AF473A-830B-CA7B-19EE-D549A13C1A47}"/>
                    </a:ext>
                  </a:extLst>
                </p14:cNvPr>
                <p14:cNvContentPartPr/>
                <p14:nvPr/>
              </p14:nvContentPartPr>
              <p14:xfrm>
                <a:off x="6371984" y="865503"/>
                <a:ext cx="314280" cy="20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AF473A-830B-CA7B-19EE-D549A13C1A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54344" y="847863"/>
                  <a:ext cx="349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77C28F-4B36-B24C-D280-B72E77BAFA86}"/>
                    </a:ext>
                  </a:extLst>
                </p14:cNvPr>
                <p14:cNvContentPartPr/>
                <p14:nvPr/>
              </p14:nvContentPartPr>
              <p14:xfrm>
                <a:off x="6774824" y="658143"/>
                <a:ext cx="345240" cy="437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77C28F-4B36-B24C-D280-B72E77BAFA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57184" y="640143"/>
                  <a:ext cx="380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197599-E8D7-B15F-1353-B66E6D36FBD5}"/>
                    </a:ext>
                  </a:extLst>
                </p14:cNvPr>
                <p14:cNvContentPartPr/>
                <p14:nvPr/>
              </p14:nvContentPartPr>
              <p14:xfrm>
                <a:off x="6986144" y="798543"/>
                <a:ext cx="41400" cy="3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197599-E8D7-B15F-1353-B66E6D36FB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68144" y="780543"/>
                  <a:ext cx="7704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14FE63-6D6A-DE5C-E35C-301F9A0E7DC4}"/>
              </a:ext>
            </a:extLst>
          </p:cNvPr>
          <p:cNvGrpSpPr/>
          <p:nvPr/>
        </p:nvGrpSpPr>
        <p:grpSpPr>
          <a:xfrm>
            <a:off x="7432544" y="757503"/>
            <a:ext cx="787680" cy="744840"/>
            <a:chOff x="7432544" y="757503"/>
            <a:chExt cx="787680" cy="74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91B66C-58DF-89BE-82A6-71E25B7B2406}"/>
                    </a:ext>
                  </a:extLst>
                </p14:cNvPr>
                <p14:cNvContentPartPr/>
                <p14:nvPr/>
              </p14:nvContentPartPr>
              <p14:xfrm>
                <a:off x="7432544" y="757503"/>
                <a:ext cx="311040" cy="51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91B66C-58DF-89BE-82A6-71E25B7B24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4904" y="739863"/>
                  <a:ext cx="3466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9CF77E-F32E-8DE6-EBD5-AE7580B045DA}"/>
                    </a:ext>
                  </a:extLst>
                </p14:cNvPr>
                <p14:cNvContentPartPr/>
                <p14:nvPr/>
              </p14:nvContentPartPr>
              <p14:xfrm>
                <a:off x="7609304" y="947583"/>
                <a:ext cx="208080" cy="81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9CF77E-F32E-8DE6-EBD5-AE7580B045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91304" y="929943"/>
                  <a:ext cx="243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C69EF8-05E5-8276-CD60-33764F31C806}"/>
                    </a:ext>
                  </a:extLst>
                </p14:cNvPr>
                <p14:cNvContentPartPr/>
                <p14:nvPr/>
              </p14:nvContentPartPr>
              <p14:xfrm>
                <a:off x="7856624" y="785583"/>
                <a:ext cx="173880" cy="49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69EF8-05E5-8276-CD60-33764F31C8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8624" y="767943"/>
                  <a:ext cx="209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4DD4B1-8E30-F684-92BD-599CE9D67BB8}"/>
                    </a:ext>
                  </a:extLst>
                </p14:cNvPr>
                <p14:cNvContentPartPr/>
                <p14:nvPr/>
              </p14:nvContentPartPr>
              <p14:xfrm>
                <a:off x="8018264" y="1215783"/>
                <a:ext cx="201960" cy="286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4DD4B1-8E30-F684-92BD-599CE9D67B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00264" y="1198143"/>
                  <a:ext cx="2376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A1EC90-13A9-BB07-6B3E-3F7DEBB4928D}"/>
              </a:ext>
            </a:extLst>
          </p:cNvPr>
          <p:cNvGrpSpPr/>
          <p:nvPr/>
        </p:nvGrpSpPr>
        <p:grpSpPr>
          <a:xfrm>
            <a:off x="352784" y="1459503"/>
            <a:ext cx="844920" cy="456840"/>
            <a:chOff x="352784" y="1459503"/>
            <a:chExt cx="8449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48D2DD-5974-3B9A-C473-7803ACE16882}"/>
                    </a:ext>
                  </a:extLst>
                </p14:cNvPr>
                <p14:cNvContentPartPr/>
                <p14:nvPr/>
              </p14:nvContentPartPr>
              <p14:xfrm>
                <a:off x="428744" y="1459503"/>
                <a:ext cx="53280" cy="45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48D2DD-5974-3B9A-C473-7803ACE168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1104" y="1441503"/>
                  <a:ext cx="889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083D89-908D-62E7-AAF1-A7F881F48939}"/>
                    </a:ext>
                  </a:extLst>
                </p14:cNvPr>
                <p14:cNvContentPartPr/>
                <p14:nvPr/>
              </p14:nvContentPartPr>
              <p14:xfrm>
                <a:off x="352784" y="1514943"/>
                <a:ext cx="844920" cy="37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083D89-908D-62E7-AAF1-A7F881F489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5144" y="1497303"/>
                  <a:ext cx="8805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36799F-BDA4-E8EB-638F-CAD94BDA4C5F}"/>
              </a:ext>
            </a:extLst>
          </p:cNvPr>
          <p:cNvGrpSpPr/>
          <p:nvPr/>
        </p:nvGrpSpPr>
        <p:grpSpPr>
          <a:xfrm>
            <a:off x="1571384" y="1585863"/>
            <a:ext cx="196200" cy="236520"/>
            <a:chOff x="1571384" y="1585863"/>
            <a:chExt cx="1962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64A6BE-5D53-F72C-101E-DCC8FB71B70A}"/>
                    </a:ext>
                  </a:extLst>
                </p14:cNvPr>
                <p14:cNvContentPartPr/>
                <p14:nvPr/>
              </p14:nvContentPartPr>
              <p14:xfrm>
                <a:off x="1571384" y="1676583"/>
                <a:ext cx="30960" cy="14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64A6BE-5D53-F72C-101E-DCC8FB71B7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3744" y="1658943"/>
                  <a:ext cx="66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B64E09-47CE-57DC-C299-18EC780BDB3F}"/>
                    </a:ext>
                  </a:extLst>
                </p14:cNvPr>
                <p14:cNvContentPartPr/>
                <p14:nvPr/>
              </p14:nvContentPartPr>
              <p14:xfrm>
                <a:off x="1629704" y="1585863"/>
                <a:ext cx="137880" cy="223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B64E09-47CE-57DC-C299-18EC780BDB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2064" y="1567863"/>
                  <a:ext cx="17352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1650A0-1C6F-1B0B-1499-69BCAE727615}"/>
                  </a:ext>
                </a:extLst>
              </p14:cNvPr>
              <p14:cNvContentPartPr/>
              <p14:nvPr/>
            </p14:nvContentPartPr>
            <p14:xfrm>
              <a:off x="2125064" y="1699263"/>
              <a:ext cx="161640" cy="187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1650A0-1C6F-1B0B-1499-69BCAE7276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07424" y="1681623"/>
                <a:ext cx="1972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468048F-747A-715A-148D-EEB2150B7F24}"/>
              </a:ext>
            </a:extLst>
          </p:cNvPr>
          <p:cNvGrpSpPr/>
          <p:nvPr/>
        </p:nvGrpSpPr>
        <p:grpSpPr>
          <a:xfrm>
            <a:off x="2710064" y="1436103"/>
            <a:ext cx="790560" cy="431640"/>
            <a:chOff x="2710064" y="1436103"/>
            <a:chExt cx="79056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0739A7-C144-26DB-4BDB-3BEADEB15196}"/>
                    </a:ext>
                  </a:extLst>
                </p14:cNvPr>
                <p14:cNvContentPartPr/>
                <p14:nvPr/>
              </p14:nvContentPartPr>
              <p14:xfrm>
                <a:off x="2710064" y="1436103"/>
                <a:ext cx="156960" cy="43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0739A7-C144-26DB-4BDB-3BEADEB151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92424" y="1418463"/>
                  <a:ext cx="192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BE33D3-8396-8907-FF2C-DEBCAB8B9EE6}"/>
                    </a:ext>
                  </a:extLst>
                </p14:cNvPr>
                <p14:cNvContentPartPr/>
                <p14:nvPr/>
              </p14:nvContentPartPr>
              <p14:xfrm>
                <a:off x="2967464" y="1721943"/>
                <a:ext cx="97920" cy="10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BE33D3-8396-8907-FF2C-DEBCAB8B9E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49464" y="1704303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C5FEC6-41BB-1650-DE46-5A1D1A4BDC48}"/>
                    </a:ext>
                  </a:extLst>
                </p14:cNvPr>
                <p14:cNvContentPartPr/>
                <p14:nvPr/>
              </p14:nvContentPartPr>
              <p14:xfrm>
                <a:off x="3190664" y="1567143"/>
                <a:ext cx="309960" cy="267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C5FEC6-41BB-1650-DE46-5A1D1A4BDC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72664" y="1549143"/>
                  <a:ext cx="345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3333B8-68A0-BC6C-D111-121166A36832}"/>
              </a:ext>
            </a:extLst>
          </p:cNvPr>
          <p:cNvGrpSpPr/>
          <p:nvPr/>
        </p:nvGrpSpPr>
        <p:grpSpPr>
          <a:xfrm>
            <a:off x="3912464" y="1640583"/>
            <a:ext cx="449280" cy="187560"/>
            <a:chOff x="3912464" y="1640583"/>
            <a:chExt cx="4492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2C379C-C2EF-7F49-5094-9FF71D4934B2}"/>
                    </a:ext>
                  </a:extLst>
                </p14:cNvPr>
                <p14:cNvContentPartPr/>
                <p14:nvPr/>
              </p14:nvContentPartPr>
              <p14:xfrm>
                <a:off x="3912464" y="1640583"/>
                <a:ext cx="411120" cy="187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2C379C-C2EF-7F49-5094-9FF71D4934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94824" y="1622583"/>
                  <a:ext cx="446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C60C78-6F5D-CA48-2486-5423BC7688D8}"/>
                    </a:ext>
                  </a:extLst>
                </p14:cNvPr>
                <p14:cNvContentPartPr/>
                <p14:nvPr/>
              </p14:nvContentPartPr>
              <p14:xfrm>
                <a:off x="4228184" y="1709343"/>
                <a:ext cx="133560" cy="9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C60C78-6F5D-CA48-2486-5423BC7688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0184" y="1691703"/>
                  <a:ext cx="1692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171490-D122-CC30-E3EF-43200458A825}"/>
              </a:ext>
            </a:extLst>
          </p:cNvPr>
          <p:cNvGrpSpPr/>
          <p:nvPr/>
        </p:nvGrpSpPr>
        <p:grpSpPr>
          <a:xfrm>
            <a:off x="5109464" y="1555263"/>
            <a:ext cx="501480" cy="356400"/>
            <a:chOff x="5109464" y="1555263"/>
            <a:chExt cx="50148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F744E0-E8A9-8C22-CBE9-4509498FFA26}"/>
                    </a:ext>
                  </a:extLst>
                </p14:cNvPr>
                <p14:cNvContentPartPr/>
                <p14:nvPr/>
              </p14:nvContentPartPr>
              <p14:xfrm>
                <a:off x="5109464" y="1604583"/>
                <a:ext cx="187920" cy="307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F744E0-E8A9-8C22-CBE9-4509498FF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91824" y="1586583"/>
                  <a:ext cx="223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82B6F3-CC55-3CF7-8D02-632B31D56D41}"/>
                    </a:ext>
                  </a:extLst>
                </p14:cNvPr>
                <p14:cNvContentPartPr/>
                <p14:nvPr/>
              </p14:nvContentPartPr>
              <p14:xfrm>
                <a:off x="5131784" y="1555263"/>
                <a:ext cx="150480" cy="237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82B6F3-CC55-3CF7-8D02-632B31D56D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14144" y="1537263"/>
                  <a:ext cx="186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729136B-D619-45C0-0C0E-894DF667BF97}"/>
                    </a:ext>
                  </a:extLst>
                </p14:cNvPr>
                <p14:cNvContentPartPr/>
                <p14:nvPr/>
              </p14:nvContentPartPr>
              <p14:xfrm>
                <a:off x="5484224" y="1626903"/>
                <a:ext cx="126720" cy="26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729136B-D619-45C0-0C0E-894DF667B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66224" y="1608903"/>
                  <a:ext cx="162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B670DE-4A62-DBC5-396E-33E6DC2A23A1}"/>
                    </a:ext>
                  </a:extLst>
                </p14:cNvPr>
                <p14:cNvContentPartPr/>
                <p14:nvPr/>
              </p14:nvContentPartPr>
              <p14:xfrm>
                <a:off x="5486744" y="1742823"/>
                <a:ext cx="115200" cy="20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B670DE-4A62-DBC5-396E-33E6DC2A23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69104" y="1724823"/>
                  <a:ext cx="1508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1932A0-8656-C461-C3CA-B1E5D77C5E20}"/>
              </a:ext>
            </a:extLst>
          </p:cNvPr>
          <p:cNvGrpSpPr/>
          <p:nvPr/>
        </p:nvGrpSpPr>
        <p:grpSpPr>
          <a:xfrm>
            <a:off x="5870864" y="1492263"/>
            <a:ext cx="419760" cy="253440"/>
            <a:chOff x="5870864" y="1492263"/>
            <a:chExt cx="41976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ABE95E-D129-7DC3-5F22-514561ED0A9F}"/>
                    </a:ext>
                  </a:extLst>
                </p14:cNvPr>
                <p14:cNvContentPartPr/>
                <p14:nvPr/>
              </p14:nvContentPartPr>
              <p14:xfrm>
                <a:off x="5870864" y="1599183"/>
                <a:ext cx="56880" cy="28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ABE95E-D129-7DC3-5F22-514561ED0A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52864" y="1581543"/>
                  <a:ext cx="92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25830E-0EE5-187C-76C5-49433CEA5082}"/>
                    </a:ext>
                  </a:extLst>
                </p14:cNvPr>
                <p14:cNvContentPartPr/>
                <p14:nvPr/>
              </p14:nvContentPartPr>
              <p14:xfrm>
                <a:off x="6115304" y="1492263"/>
                <a:ext cx="175320" cy="253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25830E-0EE5-187C-76C5-49433CEA50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97304" y="1474623"/>
                  <a:ext cx="2109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C74701-9D3D-2019-F9C5-07982325AD34}"/>
              </a:ext>
            </a:extLst>
          </p:cNvPr>
          <p:cNvGrpSpPr/>
          <p:nvPr/>
        </p:nvGrpSpPr>
        <p:grpSpPr>
          <a:xfrm>
            <a:off x="2092664" y="2325303"/>
            <a:ext cx="1013040" cy="499680"/>
            <a:chOff x="2092664" y="2325303"/>
            <a:chExt cx="101304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5B7559-9A42-BE77-6557-12D7CA44A2CB}"/>
                    </a:ext>
                  </a:extLst>
                </p14:cNvPr>
                <p14:cNvContentPartPr/>
                <p14:nvPr/>
              </p14:nvContentPartPr>
              <p14:xfrm>
                <a:off x="2092664" y="2419263"/>
                <a:ext cx="269280" cy="29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5B7559-9A42-BE77-6557-12D7CA44A2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75024" y="2401623"/>
                  <a:ext cx="304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1B1211-A74A-130C-6888-73547C9A5CC4}"/>
                    </a:ext>
                  </a:extLst>
                </p14:cNvPr>
                <p14:cNvContentPartPr/>
                <p14:nvPr/>
              </p14:nvContentPartPr>
              <p14:xfrm>
                <a:off x="2192384" y="2325303"/>
                <a:ext cx="222840" cy="49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1B1211-A74A-130C-6888-73547C9A5C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74744" y="2307303"/>
                  <a:ext cx="2584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9EF2D77-5794-758C-23DD-4BD1220BDAE9}"/>
                    </a:ext>
                  </a:extLst>
                </p14:cNvPr>
                <p14:cNvContentPartPr/>
                <p14:nvPr/>
              </p14:nvContentPartPr>
              <p14:xfrm>
                <a:off x="2557784" y="2337903"/>
                <a:ext cx="152640" cy="408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9EF2D77-5794-758C-23DD-4BD1220BDA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0144" y="2319903"/>
                  <a:ext cx="1882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75679B-58F0-D0C9-255C-ABC2FFDDF5CA}"/>
                    </a:ext>
                  </a:extLst>
                </p14:cNvPr>
                <p14:cNvContentPartPr/>
                <p14:nvPr/>
              </p14:nvContentPartPr>
              <p14:xfrm>
                <a:off x="2853704" y="2439063"/>
                <a:ext cx="252000" cy="269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75679B-58F0-D0C9-255C-ABC2FFDDF5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35704" y="2421423"/>
                  <a:ext cx="287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B03B8D-DEC3-3981-B489-CE07212D830E}"/>
                    </a:ext>
                  </a:extLst>
                </p14:cNvPr>
                <p14:cNvContentPartPr/>
                <p14:nvPr/>
              </p14:nvContentPartPr>
              <p14:xfrm>
                <a:off x="2162504" y="2430783"/>
                <a:ext cx="281160" cy="318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B03B8D-DEC3-3981-B489-CE07212D83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44864" y="2412783"/>
                  <a:ext cx="31680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CE67634-89B4-76ED-53D9-16B0F5C164FE}"/>
              </a:ext>
            </a:extLst>
          </p:cNvPr>
          <p:cNvGrpSpPr/>
          <p:nvPr/>
        </p:nvGrpSpPr>
        <p:grpSpPr>
          <a:xfrm>
            <a:off x="3483344" y="2412423"/>
            <a:ext cx="1008000" cy="580320"/>
            <a:chOff x="3483344" y="2412423"/>
            <a:chExt cx="100800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5A5331-3113-BB01-EE8E-782F3462557C}"/>
                    </a:ext>
                  </a:extLst>
                </p14:cNvPr>
                <p14:cNvContentPartPr/>
                <p14:nvPr/>
              </p14:nvContentPartPr>
              <p14:xfrm>
                <a:off x="3483344" y="2486943"/>
                <a:ext cx="221760" cy="1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5A5331-3113-BB01-EE8E-782F346255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65704" y="2469303"/>
                  <a:ext cx="257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325903-FAA5-0FBE-4DE5-E0B869D624AD}"/>
                    </a:ext>
                  </a:extLst>
                </p14:cNvPr>
                <p14:cNvContentPartPr/>
                <p14:nvPr/>
              </p14:nvContentPartPr>
              <p14:xfrm>
                <a:off x="3527624" y="2584863"/>
                <a:ext cx="268200" cy="35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325903-FAA5-0FBE-4DE5-E0B869D624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9624" y="2566863"/>
                  <a:ext cx="303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605F55-CD67-43F8-47AC-1BDC672E33F1}"/>
                    </a:ext>
                  </a:extLst>
                </p14:cNvPr>
                <p14:cNvContentPartPr/>
                <p14:nvPr/>
              </p14:nvContentPartPr>
              <p14:xfrm>
                <a:off x="3924704" y="2412423"/>
                <a:ext cx="212040" cy="267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605F55-CD67-43F8-47AC-1BDC672E33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06704" y="2394423"/>
                  <a:ext cx="247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7F103F-D48D-FCEB-629A-1B9FE535DAEE}"/>
                    </a:ext>
                  </a:extLst>
                </p14:cNvPr>
                <p14:cNvContentPartPr/>
                <p14:nvPr/>
              </p14:nvContentPartPr>
              <p14:xfrm>
                <a:off x="4318184" y="2706183"/>
                <a:ext cx="147960" cy="286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7F103F-D48D-FCEB-629A-1B9FE535DA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00184" y="2688543"/>
                  <a:ext cx="183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83DEDA-1534-E6AD-1E37-9C5A9807DCCF}"/>
                    </a:ext>
                  </a:extLst>
                </p14:cNvPr>
                <p14:cNvContentPartPr/>
                <p14:nvPr/>
              </p14:nvContentPartPr>
              <p14:xfrm>
                <a:off x="4457864" y="2471463"/>
                <a:ext cx="33480" cy="43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83DEDA-1534-E6AD-1E37-9C5A9807DC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39864" y="2453463"/>
                  <a:ext cx="691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A0C9D1-ECB3-31B8-2CAA-F467F0EA21C7}"/>
              </a:ext>
            </a:extLst>
          </p:cNvPr>
          <p:cNvGrpSpPr/>
          <p:nvPr/>
        </p:nvGrpSpPr>
        <p:grpSpPr>
          <a:xfrm>
            <a:off x="4954664" y="2339343"/>
            <a:ext cx="1643040" cy="403560"/>
            <a:chOff x="4954664" y="2339343"/>
            <a:chExt cx="16430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E48341-FBAD-E98C-99C0-242A1A1BD43B}"/>
                    </a:ext>
                  </a:extLst>
                </p14:cNvPr>
                <p14:cNvContentPartPr/>
                <p14:nvPr/>
              </p14:nvContentPartPr>
              <p14:xfrm>
                <a:off x="4954664" y="2433663"/>
                <a:ext cx="344520" cy="309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E48341-FBAD-E98C-99C0-242A1A1BD4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36664" y="2415663"/>
                  <a:ext cx="380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AEDAEC-ADD2-6BE0-B784-ED00920F7CC2}"/>
                    </a:ext>
                  </a:extLst>
                </p14:cNvPr>
                <p14:cNvContentPartPr/>
                <p14:nvPr/>
              </p14:nvContentPartPr>
              <p14:xfrm>
                <a:off x="5002184" y="2365983"/>
                <a:ext cx="225720" cy="363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AEDAEC-ADD2-6BE0-B784-ED00920F7C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84184" y="2347983"/>
                  <a:ext cx="261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293772-F675-2CE4-40E9-61D24B8E0CEA}"/>
                    </a:ext>
                  </a:extLst>
                </p14:cNvPr>
                <p14:cNvContentPartPr/>
                <p14:nvPr/>
              </p14:nvContentPartPr>
              <p14:xfrm>
                <a:off x="5437064" y="2468583"/>
                <a:ext cx="233640" cy="5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293772-F675-2CE4-40E9-61D24B8E0C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19064" y="2450943"/>
                  <a:ext cx="26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59E537-B186-318E-0835-1D99BEA8E9DF}"/>
                    </a:ext>
                  </a:extLst>
                </p14:cNvPr>
                <p14:cNvContentPartPr/>
                <p14:nvPr/>
              </p14:nvContentPartPr>
              <p14:xfrm>
                <a:off x="5452904" y="2590263"/>
                <a:ext cx="313200" cy="60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59E537-B186-318E-0835-1D99BEA8E9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5264" y="2572623"/>
                  <a:ext cx="348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B4117E-45D8-C0A0-72FE-163D27CF4684}"/>
                    </a:ext>
                  </a:extLst>
                </p14:cNvPr>
                <p14:cNvContentPartPr/>
                <p14:nvPr/>
              </p14:nvContentPartPr>
              <p14:xfrm>
                <a:off x="5887424" y="2395863"/>
                <a:ext cx="176400" cy="6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B4117E-45D8-C0A0-72FE-163D27CF468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69784" y="2378223"/>
                  <a:ext cx="212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F47F46-9081-A621-209F-75BC5DBE51F1}"/>
                    </a:ext>
                  </a:extLst>
                </p14:cNvPr>
                <p14:cNvContentPartPr/>
                <p14:nvPr/>
              </p14:nvContentPartPr>
              <p14:xfrm>
                <a:off x="6136544" y="2339343"/>
                <a:ext cx="461160" cy="291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F47F46-9081-A621-209F-75BC5DBE51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18904" y="2321703"/>
                  <a:ext cx="49680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D3A8812-79CD-746A-26BA-3D2B38DAD42C}"/>
                  </a:ext>
                </a:extLst>
              </p14:cNvPr>
              <p14:cNvContentPartPr/>
              <p14:nvPr/>
            </p14:nvContentPartPr>
            <p14:xfrm>
              <a:off x="7008824" y="2488023"/>
              <a:ext cx="4680" cy="38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D3A8812-79CD-746A-26BA-3D2B38DAD42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91184" y="2470023"/>
                <a:ext cx="4032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5177F2BE-AB65-4943-EAE3-9A4AD1B355D5}"/>
              </a:ext>
            </a:extLst>
          </p:cNvPr>
          <p:cNvGrpSpPr/>
          <p:nvPr/>
        </p:nvGrpSpPr>
        <p:grpSpPr>
          <a:xfrm>
            <a:off x="452504" y="2986983"/>
            <a:ext cx="3470040" cy="1983600"/>
            <a:chOff x="452504" y="2986983"/>
            <a:chExt cx="3470040" cy="19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9318F3-E07E-627D-D2F6-D692040B0BCE}"/>
                    </a:ext>
                  </a:extLst>
                </p14:cNvPr>
                <p14:cNvContentPartPr/>
                <p14:nvPr/>
              </p14:nvContentPartPr>
              <p14:xfrm>
                <a:off x="753104" y="3272463"/>
                <a:ext cx="196560" cy="65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9318F3-E07E-627D-D2F6-D692040B0B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5464" y="3254823"/>
                  <a:ext cx="23220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166BEC-2D8D-DB38-E04F-2F96BE14A8C9}"/>
                    </a:ext>
                  </a:extLst>
                </p14:cNvPr>
                <p14:cNvContentPartPr/>
                <p14:nvPr/>
              </p14:nvContentPartPr>
              <p14:xfrm>
                <a:off x="606584" y="3632103"/>
                <a:ext cx="212760" cy="46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166BEC-2D8D-DB38-E04F-2F96BE14A8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8584" y="3614103"/>
                  <a:ext cx="248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FEF51F-6E8F-856F-6769-352E818EA7A0}"/>
                    </a:ext>
                  </a:extLst>
                </p14:cNvPr>
                <p14:cNvContentPartPr/>
                <p14:nvPr/>
              </p14:nvContentPartPr>
              <p14:xfrm>
                <a:off x="963344" y="3495303"/>
                <a:ext cx="107280" cy="325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FEF51F-6E8F-856F-6769-352E818EA7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5704" y="3477663"/>
                  <a:ext cx="142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37A95B-64BC-679D-FC61-1EEF839937EB}"/>
                    </a:ext>
                  </a:extLst>
                </p14:cNvPr>
                <p14:cNvContentPartPr/>
                <p14:nvPr/>
              </p14:nvContentPartPr>
              <p14:xfrm>
                <a:off x="1106264" y="3555423"/>
                <a:ext cx="192240" cy="236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37A95B-64BC-679D-FC61-1EEF839937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8624" y="3537423"/>
                  <a:ext cx="227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4B3552-DF6B-AF1E-388B-B274EC6F4E62}"/>
                    </a:ext>
                  </a:extLst>
                </p14:cNvPr>
                <p14:cNvContentPartPr/>
                <p14:nvPr/>
              </p14:nvContentPartPr>
              <p14:xfrm>
                <a:off x="1166744" y="3554703"/>
                <a:ext cx="91800" cy="26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4B3552-DF6B-AF1E-388B-B274EC6F4E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8744" y="3537063"/>
                  <a:ext cx="127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6F6F5E-90F0-DEF3-7C0D-8B7D08404828}"/>
                    </a:ext>
                  </a:extLst>
                </p14:cNvPr>
                <p14:cNvContentPartPr/>
                <p14:nvPr/>
              </p14:nvContentPartPr>
              <p14:xfrm>
                <a:off x="1317584" y="3447063"/>
                <a:ext cx="568800" cy="40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6F6F5E-90F0-DEF3-7C0D-8B7D084048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99584" y="3429423"/>
                  <a:ext cx="604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6ADE64-5BE8-9AD5-6295-AD97565C4FD0}"/>
                    </a:ext>
                  </a:extLst>
                </p14:cNvPr>
                <p14:cNvContentPartPr/>
                <p14:nvPr/>
              </p14:nvContentPartPr>
              <p14:xfrm>
                <a:off x="1800704" y="3800583"/>
                <a:ext cx="152280" cy="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6ADE64-5BE8-9AD5-6295-AD97565C4F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3064" y="3782943"/>
                  <a:ext cx="187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7BD0B8-B41E-5522-0607-DBB289253BF1}"/>
                    </a:ext>
                  </a:extLst>
                </p14:cNvPr>
                <p14:cNvContentPartPr/>
                <p14:nvPr/>
              </p14:nvContentPartPr>
              <p14:xfrm>
                <a:off x="2472824" y="3429423"/>
                <a:ext cx="252000" cy="345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7BD0B8-B41E-5522-0607-DBB289253B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54824" y="3411783"/>
                  <a:ext cx="287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71EE15-E856-015F-5630-3FF8B38AB610}"/>
                    </a:ext>
                  </a:extLst>
                </p14:cNvPr>
                <p14:cNvContentPartPr/>
                <p14:nvPr/>
              </p14:nvContentPartPr>
              <p14:xfrm>
                <a:off x="2491544" y="3400983"/>
                <a:ext cx="253080" cy="456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71EE15-E856-015F-5630-3FF8B38AB6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73544" y="3382983"/>
                  <a:ext cx="2887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3C42F9-7DC2-9625-12F9-3D226B22C6B9}"/>
                    </a:ext>
                  </a:extLst>
                </p14:cNvPr>
                <p14:cNvContentPartPr/>
                <p14:nvPr/>
              </p14:nvContentPartPr>
              <p14:xfrm>
                <a:off x="2785664" y="3369303"/>
                <a:ext cx="110520" cy="365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3C42F9-7DC2-9625-12F9-3D226B22C6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67664" y="3351303"/>
                  <a:ext cx="146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87E5CE-BBFA-7117-D4FF-A951DE75E7E4}"/>
                    </a:ext>
                  </a:extLst>
                </p14:cNvPr>
                <p14:cNvContentPartPr/>
                <p14:nvPr/>
              </p14:nvContentPartPr>
              <p14:xfrm>
                <a:off x="3041984" y="3435903"/>
                <a:ext cx="231120" cy="259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87E5CE-BBFA-7117-D4FF-A951DE75E7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3984" y="3418263"/>
                  <a:ext cx="266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74FF5E-D98B-E572-B1A4-A63B90FCA3DE}"/>
                    </a:ext>
                  </a:extLst>
                </p14:cNvPr>
                <p14:cNvContentPartPr/>
                <p14:nvPr/>
              </p14:nvContentPartPr>
              <p14:xfrm>
                <a:off x="2542664" y="3953223"/>
                <a:ext cx="743760" cy="66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74FF5E-D98B-E572-B1A4-A63B90FCA3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25024" y="3935583"/>
                  <a:ext cx="779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AA88C1-E07B-442D-A2C3-33CBD1B8618B}"/>
                    </a:ext>
                  </a:extLst>
                </p14:cNvPr>
                <p14:cNvContentPartPr/>
                <p14:nvPr/>
              </p14:nvContentPartPr>
              <p14:xfrm>
                <a:off x="2606384" y="4306383"/>
                <a:ext cx="241920" cy="331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AA88C1-E07B-442D-A2C3-33CBD1B861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88384" y="4288383"/>
                  <a:ext cx="277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8256F9F-3121-374E-8D38-F151206EE15F}"/>
                    </a:ext>
                  </a:extLst>
                </p14:cNvPr>
                <p14:cNvContentPartPr/>
                <p14:nvPr/>
              </p14:nvContentPartPr>
              <p14:xfrm>
                <a:off x="2594144" y="4330143"/>
                <a:ext cx="211320" cy="347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8256F9F-3121-374E-8D38-F151206EE1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76504" y="4312143"/>
                  <a:ext cx="2469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03C4E3-9ED2-6952-6066-5BE2163F70FE}"/>
                    </a:ext>
                  </a:extLst>
                </p14:cNvPr>
                <p14:cNvContentPartPr/>
                <p14:nvPr/>
              </p14:nvContentPartPr>
              <p14:xfrm>
                <a:off x="3068264" y="4333743"/>
                <a:ext cx="170640" cy="32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03C4E3-9ED2-6952-6066-5BE2163F70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50264" y="4316103"/>
                  <a:ext cx="206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941BA1-9818-CEA3-DEC3-09DBC6AB86B0}"/>
                    </a:ext>
                  </a:extLst>
                </p14:cNvPr>
                <p14:cNvContentPartPr/>
                <p14:nvPr/>
              </p14:nvContentPartPr>
              <p14:xfrm>
                <a:off x="3291824" y="4297023"/>
                <a:ext cx="32400" cy="244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941BA1-9818-CEA3-DEC3-09DBC6AB86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74184" y="4279383"/>
                  <a:ext cx="68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BD294A-A00D-5939-2B69-97719AF9B57F}"/>
                    </a:ext>
                  </a:extLst>
                </p14:cNvPr>
                <p14:cNvContentPartPr/>
                <p14:nvPr/>
              </p14:nvContentPartPr>
              <p14:xfrm>
                <a:off x="613784" y="2986983"/>
                <a:ext cx="3202200" cy="1620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BD294A-A00D-5939-2B69-97719AF9B5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5784" y="2968983"/>
                  <a:ext cx="3237840" cy="16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1AFFE3-647F-91CB-7709-18CB465A8155}"/>
                    </a:ext>
                  </a:extLst>
                </p14:cNvPr>
                <p14:cNvContentPartPr/>
                <p14:nvPr/>
              </p14:nvContentPartPr>
              <p14:xfrm>
                <a:off x="452504" y="3044943"/>
                <a:ext cx="3422880" cy="191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1AFFE3-647F-91CB-7709-18CB465A81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4864" y="3026943"/>
                  <a:ext cx="3458520" cy="19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9B9106-013F-2FB8-518A-910C182B7FEB}"/>
                    </a:ext>
                  </a:extLst>
                </p14:cNvPr>
                <p14:cNvContentPartPr/>
                <p14:nvPr/>
              </p14:nvContentPartPr>
              <p14:xfrm>
                <a:off x="3732464" y="4581063"/>
                <a:ext cx="190080" cy="389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9B9106-013F-2FB8-518A-910C182B7F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14464" y="4563423"/>
                  <a:ext cx="22572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BEA2C4-06F0-8C5A-2B3A-40BCDC719214}"/>
              </a:ext>
            </a:extLst>
          </p:cNvPr>
          <p:cNvGrpSpPr/>
          <p:nvPr/>
        </p:nvGrpSpPr>
        <p:grpSpPr>
          <a:xfrm>
            <a:off x="4222424" y="3418623"/>
            <a:ext cx="1416600" cy="403920"/>
            <a:chOff x="4222424" y="3418623"/>
            <a:chExt cx="141660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57ECA74-A78F-28C7-66A8-633CA163BD73}"/>
                    </a:ext>
                  </a:extLst>
                </p14:cNvPr>
                <p14:cNvContentPartPr/>
                <p14:nvPr/>
              </p14:nvContentPartPr>
              <p14:xfrm>
                <a:off x="4222424" y="3418623"/>
                <a:ext cx="472680" cy="336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57ECA74-A78F-28C7-66A8-633CA163BD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04424" y="3400983"/>
                  <a:ext cx="508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B97A9D-6413-7E44-619F-BA58241EE469}"/>
                    </a:ext>
                  </a:extLst>
                </p14:cNvPr>
                <p14:cNvContentPartPr/>
                <p14:nvPr/>
              </p14:nvContentPartPr>
              <p14:xfrm>
                <a:off x="4706624" y="3578103"/>
                <a:ext cx="164520" cy="196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B97A9D-6413-7E44-619F-BA58241EE4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88984" y="3560463"/>
                  <a:ext cx="200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A575F8-6967-FCAE-CC59-9E3554DD4820}"/>
                    </a:ext>
                  </a:extLst>
                </p14:cNvPr>
                <p14:cNvContentPartPr/>
                <p14:nvPr/>
              </p14:nvContentPartPr>
              <p14:xfrm>
                <a:off x="5049344" y="3434103"/>
                <a:ext cx="49320" cy="38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A575F8-6967-FCAE-CC59-9E3554DD48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31344" y="3416463"/>
                  <a:ext cx="84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FA2AF00-374A-16FD-D93B-9466B070ECB7}"/>
                    </a:ext>
                  </a:extLst>
                </p14:cNvPr>
                <p14:cNvContentPartPr/>
                <p14:nvPr/>
              </p14:nvContentPartPr>
              <p14:xfrm>
                <a:off x="4988504" y="3592863"/>
                <a:ext cx="495720" cy="92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FA2AF00-374A-16FD-D93B-9466B070EC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70504" y="3574863"/>
                  <a:ext cx="53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0AB74D-93AC-47D5-5D0F-CBF6569F97D1}"/>
                    </a:ext>
                  </a:extLst>
                </p14:cNvPr>
                <p14:cNvContentPartPr/>
                <p14:nvPr/>
              </p14:nvContentPartPr>
              <p14:xfrm>
                <a:off x="5464424" y="3480543"/>
                <a:ext cx="174600" cy="302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0AB74D-93AC-47D5-5D0F-CBF6569F97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46784" y="3462543"/>
                  <a:ext cx="21024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1B05B89-6F1B-FEA1-ABF2-C1BE0BF17F4A}"/>
              </a:ext>
            </a:extLst>
          </p:cNvPr>
          <p:cNvGrpSpPr/>
          <p:nvPr/>
        </p:nvGrpSpPr>
        <p:grpSpPr>
          <a:xfrm>
            <a:off x="6002984" y="3006423"/>
            <a:ext cx="1743840" cy="758160"/>
            <a:chOff x="6002984" y="3006423"/>
            <a:chExt cx="1743840" cy="75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05A834-0C14-DD93-D161-BE6C281EA6B8}"/>
                    </a:ext>
                  </a:extLst>
                </p14:cNvPr>
                <p14:cNvContentPartPr/>
                <p14:nvPr/>
              </p14:nvContentPartPr>
              <p14:xfrm>
                <a:off x="6002984" y="3424383"/>
                <a:ext cx="86040" cy="340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05A834-0C14-DD93-D161-BE6C281EA6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84984" y="3406383"/>
                  <a:ext cx="1216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D51FF3-4106-50A5-91FE-60432BBBF619}"/>
                    </a:ext>
                  </a:extLst>
                </p14:cNvPr>
                <p14:cNvContentPartPr/>
                <p14:nvPr/>
              </p14:nvContentPartPr>
              <p14:xfrm>
                <a:off x="6136184" y="3421503"/>
                <a:ext cx="170640" cy="287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D51FF3-4106-50A5-91FE-60432BBBF6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8184" y="3403503"/>
                  <a:ext cx="206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BB26C1-EFCA-8143-D5D9-421730A4E44B}"/>
                    </a:ext>
                  </a:extLst>
                </p14:cNvPr>
                <p14:cNvContentPartPr/>
                <p14:nvPr/>
              </p14:nvContentPartPr>
              <p14:xfrm>
                <a:off x="6216824" y="3597183"/>
                <a:ext cx="87120" cy="14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BB26C1-EFCA-8143-D5D9-421730A4E4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99184" y="3579183"/>
                  <a:ext cx="12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3D689B-3E53-080D-63E7-8FB17B1F8163}"/>
                    </a:ext>
                  </a:extLst>
                </p14:cNvPr>
                <p14:cNvContentPartPr/>
                <p14:nvPr/>
              </p14:nvContentPartPr>
              <p14:xfrm>
                <a:off x="6657104" y="3525903"/>
                <a:ext cx="212760" cy="224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3D689B-3E53-080D-63E7-8FB17B1F81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39464" y="3508263"/>
                  <a:ext cx="248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E71DB2-D185-EEE2-929D-9955AC8FC7D4}"/>
                    </a:ext>
                  </a:extLst>
                </p14:cNvPr>
                <p14:cNvContentPartPr/>
                <p14:nvPr/>
              </p14:nvContentPartPr>
              <p14:xfrm>
                <a:off x="6890744" y="3588903"/>
                <a:ext cx="184320" cy="135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E71DB2-D185-EEE2-929D-9955AC8FC7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73104" y="3571263"/>
                  <a:ext cx="219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644D5DB-84CC-4247-A4D9-1CA3283D48AB}"/>
                    </a:ext>
                  </a:extLst>
                </p14:cNvPr>
                <p14:cNvContentPartPr/>
                <p14:nvPr/>
              </p14:nvContentPartPr>
              <p14:xfrm>
                <a:off x="7165784" y="3426543"/>
                <a:ext cx="30600" cy="258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644D5DB-84CC-4247-A4D9-1CA3283D48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48144" y="3408903"/>
                  <a:ext cx="66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CDCCFA-5FA9-1D95-84F6-95574CDBA9A1}"/>
                    </a:ext>
                  </a:extLst>
                </p14:cNvPr>
                <p14:cNvContentPartPr/>
                <p14:nvPr/>
              </p14:nvContentPartPr>
              <p14:xfrm>
                <a:off x="6649544" y="3561903"/>
                <a:ext cx="558000" cy="106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CDCCFA-5FA9-1D95-84F6-95574CDBA9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31904" y="3544263"/>
                  <a:ext cx="59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7A61B6-0A8B-9A9D-4060-BEB49597854E}"/>
                    </a:ext>
                  </a:extLst>
                </p14:cNvPr>
                <p14:cNvContentPartPr/>
                <p14:nvPr/>
              </p14:nvContentPartPr>
              <p14:xfrm>
                <a:off x="6455864" y="3006423"/>
                <a:ext cx="282600" cy="57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7A61B6-0A8B-9A9D-4060-BEB4959785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38224" y="2988423"/>
                  <a:ext cx="3182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7E9243-F0DB-2AB7-8E3B-FD0A8E12D9B2}"/>
                    </a:ext>
                  </a:extLst>
                </p14:cNvPr>
                <p14:cNvContentPartPr/>
                <p14:nvPr/>
              </p14:nvContentPartPr>
              <p14:xfrm>
                <a:off x="6717224" y="3202623"/>
                <a:ext cx="132840" cy="152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7E9243-F0DB-2AB7-8E3B-FD0A8E12D9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99584" y="3184983"/>
                  <a:ext cx="168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61273D-6CC8-055A-3D23-3B680DC554EF}"/>
                    </a:ext>
                  </a:extLst>
                </p14:cNvPr>
                <p14:cNvContentPartPr/>
                <p14:nvPr/>
              </p14:nvContentPartPr>
              <p14:xfrm>
                <a:off x="6877784" y="3206223"/>
                <a:ext cx="156960" cy="116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61273D-6CC8-055A-3D23-3B680DC554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60144" y="3188223"/>
                  <a:ext cx="19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8C99FE-129D-9AB7-4C90-A4F58E167605}"/>
                    </a:ext>
                  </a:extLst>
                </p14:cNvPr>
                <p14:cNvContentPartPr/>
                <p14:nvPr/>
              </p14:nvContentPartPr>
              <p14:xfrm>
                <a:off x="7081184" y="3105063"/>
                <a:ext cx="196200" cy="282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8C99FE-129D-9AB7-4C90-A4F58E1676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63184" y="3087063"/>
                  <a:ext cx="231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011D704-DA16-7D17-3CD5-9C00C70C04C7}"/>
                    </a:ext>
                  </a:extLst>
                </p14:cNvPr>
                <p14:cNvContentPartPr/>
                <p14:nvPr/>
              </p14:nvContentPartPr>
              <p14:xfrm>
                <a:off x="7231664" y="3220623"/>
                <a:ext cx="115200" cy="147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011D704-DA16-7D17-3CD5-9C00C70C04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14024" y="3202623"/>
                  <a:ext cx="150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F77B9C-F436-72B2-95C4-7BA83CDA02C8}"/>
                    </a:ext>
                  </a:extLst>
                </p14:cNvPr>
                <p14:cNvContentPartPr/>
                <p14:nvPr/>
              </p14:nvContentPartPr>
              <p14:xfrm>
                <a:off x="7437224" y="3209823"/>
                <a:ext cx="86040" cy="171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F77B9C-F436-72B2-95C4-7BA83CDA02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19584" y="3191823"/>
                  <a:ext cx="121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20B182-26F4-E1FD-1333-355AAF04CF85}"/>
                    </a:ext>
                  </a:extLst>
                </p14:cNvPr>
                <p14:cNvContentPartPr/>
                <p14:nvPr/>
              </p14:nvContentPartPr>
              <p14:xfrm>
                <a:off x="7570784" y="3164103"/>
                <a:ext cx="176040" cy="218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20B182-26F4-E1FD-1333-355AAF04CF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2784" y="3146103"/>
                  <a:ext cx="211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8C6F0EC-DDB2-5EEA-93BE-89B15916A746}"/>
              </a:ext>
            </a:extLst>
          </p:cNvPr>
          <p:cNvGrpSpPr/>
          <p:nvPr/>
        </p:nvGrpSpPr>
        <p:grpSpPr>
          <a:xfrm>
            <a:off x="8002424" y="3241503"/>
            <a:ext cx="1020600" cy="346320"/>
            <a:chOff x="8002424" y="3241503"/>
            <a:chExt cx="102060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1EBE16-4D93-388C-3DA5-89E82A42360C}"/>
                    </a:ext>
                  </a:extLst>
                </p14:cNvPr>
                <p14:cNvContentPartPr/>
                <p14:nvPr/>
              </p14:nvContentPartPr>
              <p14:xfrm>
                <a:off x="8002424" y="3267063"/>
                <a:ext cx="225360" cy="217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1EBE16-4D93-388C-3DA5-89E82A4236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84784" y="3249063"/>
                  <a:ext cx="261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680785-6AF3-C445-A216-CDADB8C7F8D6}"/>
                    </a:ext>
                  </a:extLst>
                </p14:cNvPr>
                <p14:cNvContentPartPr/>
                <p14:nvPr/>
              </p14:nvContentPartPr>
              <p14:xfrm>
                <a:off x="8274944" y="3366423"/>
                <a:ext cx="146880" cy="127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680785-6AF3-C445-A216-CDADB8C7F8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56944" y="3348783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27308A-742A-BE94-A3C7-185BB93278A2}"/>
                    </a:ext>
                  </a:extLst>
                </p14:cNvPr>
                <p14:cNvContentPartPr/>
                <p14:nvPr/>
              </p14:nvContentPartPr>
              <p14:xfrm>
                <a:off x="8448464" y="3241503"/>
                <a:ext cx="46440" cy="259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27308A-742A-BE94-A3C7-185BB93278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30464" y="3223503"/>
                  <a:ext cx="82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3509A6-C6D3-D393-77CF-6E89EEB2C158}"/>
                    </a:ext>
                  </a:extLst>
                </p14:cNvPr>
                <p14:cNvContentPartPr/>
                <p14:nvPr/>
              </p14:nvContentPartPr>
              <p14:xfrm>
                <a:off x="8616944" y="3395223"/>
                <a:ext cx="128160" cy="161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3509A6-C6D3-D393-77CF-6E89EEB2C1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99304" y="3377583"/>
                  <a:ext cx="163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D8153D-D9E4-8314-F4A2-39C6BDA65F53}"/>
                    </a:ext>
                  </a:extLst>
                </p14:cNvPr>
                <p14:cNvContentPartPr/>
                <p14:nvPr/>
              </p14:nvContentPartPr>
              <p14:xfrm>
                <a:off x="8741504" y="3381183"/>
                <a:ext cx="281520" cy="206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D8153D-D9E4-8314-F4A2-39C6BDA65F5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23504" y="3363183"/>
                  <a:ext cx="3171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66D7362-1D19-1D4B-9FDF-25ACE359F532}"/>
              </a:ext>
            </a:extLst>
          </p:cNvPr>
          <p:cNvGrpSpPr/>
          <p:nvPr/>
        </p:nvGrpSpPr>
        <p:grpSpPr>
          <a:xfrm>
            <a:off x="4611224" y="4117383"/>
            <a:ext cx="2238840" cy="322920"/>
            <a:chOff x="4611224" y="4117383"/>
            <a:chExt cx="223884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AD6DE5-0ECA-ABBF-FCC8-8764CD7ECE89}"/>
                    </a:ext>
                  </a:extLst>
                </p14:cNvPr>
                <p14:cNvContentPartPr/>
                <p14:nvPr/>
              </p14:nvContentPartPr>
              <p14:xfrm>
                <a:off x="4611224" y="4172103"/>
                <a:ext cx="347040" cy="234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AD6DE5-0ECA-ABBF-FCC8-8764CD7ECE8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93224" y="4154463"/>
                  <a:ext cx="38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AB46631-67D3-5D5F-0553-667074DEF1E9}"/>
                    </a:ext>
                  </a:extLst>
                </p14:cNvPr>
                <p14:cNvContentPartPr/>
                <p14:nvPr/>
              </p14:nvContentPartPr>
              <p14:xfrm>
                <a:off x="4882304" y="4210983"/>
                <a:ext cx="740520" cy="201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AB46631-67D3-5D5F-0553-667074DEF1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64664" y="4193343"/>
                  <a:ext cx="776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682D24-E542-5F0C-BE6F-3073C8A30509}"/>
                    </a:ext>
                  </a:extLst>
                </p14:cNvPr>
                <p14:cNvContentPartPr/>
                <p14:nvPr/>
              </p14:nvContentPartPr>
              <p14:xfrm>
                <a:off x="5460824" y="4155183"/>
                <a:ext cx="117720" cy="285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682D24-E542-5F0C-BE6F-3073C8A305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42824" y="4137183"/>
                  <a:ext cx="153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FDE58C-7140-9E8D-988D-1C1AFB9B963A}"/>
                    </a:ext>
                  </a:extLst>
                </p14:cNvPr>
                <p14:cNvContentPartPr/>
                <p14:nvPr/>
              </p14:nvContentPartPr>
              <p14:xfrm>
                <a:off x="5783024" y="4221423"/>
                <a:ext cx="144360" cy="147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FDE58C-7140-9E8D-988D-1C1AFB9B96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65024" y="4203783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277919-6118-C16B-43F5-B68BCEF79A0E}"/>
                    </a:ext>
                  </a:extLst>
                </p14:cNvPr>
                <p14:cNvContentPartPr/>
                <p14:nvPr/>
              </p14:nvContentPartPr>
              <p14:xfrm>
                <a:off x="6135824" y="4216383"/>
                <a:ext cx="63360" cy="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277919-6118-C16B-43F5-B68BCEF79A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18184" y="4198383"/>
                  <a:ext cx="99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97EE38-AFE6-EFAB-E3A1-B0B6E0C1F818}"/>
                    </a:ext>
                  </a:extLst>
                </p14:cNvPr>
                <p14:cNvContentPartPr/>
                <p14:nvPr/>
              </p14:nvContentPartPr>
              <p14:xfrm>
                <a:off x="6397544" y="4117383"/>
                <a:ext cx="228240" cy="251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97EE38-AFE6-EFAB-E3A1-B0B6E0C1F8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79904" y="4099383"/>
                  <a:ext cx="263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44297E-ABBD-5FA3-F50F-D354BF5F37CE}"/>
                    </a:ext>
                  </a:extLst>
                </p14:cNvPr>
                <p14:cNvContentPartPr/>
                <p14:nvPr/>
              </p14:nvContentPartPr>
              <p14:xfrm>
                <a:off x="6842504" y="4200903"/>
                <a:ext cx="7560" cy="11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44297E-ABBD-5FA3-F50F-D354BF5F37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4864" y="4182903"/>
                  <a:ext cx="432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1D7913C-C8A6-798F-BBF5-D8CC1A5033EF}"/>
              </a:ext>
            </a:extLst>
          </p:cNvPr>
          <p:cNvGrpSpPr/>
          <p:nvPr/>
        </p:nvGrpSpPr>
        <p:grpSpPr>
          <a:xfrm>
            <a:off x="4537424" y="4713183"/>
            <a:ext cx="1213920" cy="396360"/>
            <a:chOff x="4537424" y="4713183"/>
            <a:chExt cx="121392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9CD364-5698-ABF3-BB5A-AC1BE240D67C}"/>
                    </a:ext>
                  </a:extLst>
                </p14:cNvPr>
                <p14:cNvContentPartPr/>
                <p14:nvPr/>
              </p14:nvContentPartPr>
              <p14:xfrm>
                <a:off x="4568384" y="4729023"/>
                <a:ext cx="148320" cy="380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9CD364-5698-ABF3-BB5A-AC1BE240D6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50744" y="4711023"/>
                  <a:ext cx="183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4A96A3-377D-43DF-D814-9124F3BFDF36}"/>
                    </a:ext>
                  </a:extLst>
                </p14:cNvPr>
                <p14:cNvContentPartPr/>
                <p14:nvPr/>
              </p14:nvContentPartPr>
              <p14:xfrm>
                <a:off x="4537424" y="4888863"/>
                <a:ext cx="187920" cy="48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4A96A3-377D-43DF-D814-9124F3BFDF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19424" y="4871223"/>
                  <a:ext cx="223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6F82C3-5A1C-B8AB-55D0-37BB5542B50E}"/>
                    </a:ext>
                  </a:extLst>
                </p14:cNvPr>
                <p14:cNvContentPartPr/>
                <p14:nvPr/>
              </p14:nvContentPartPr>
              <p14:xfrm>
                <a:off x="4758464" y="4722183"/>
                <a:ext cx="301320" cy="269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6F82C3-5A1C-B8AB-55D0-37BB5542B5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0824" y="4704183"/>
                  <a:ext cx="336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337FD6-DDE2-3873-DCC0-9C9C774492BD}"/>
                    </a:ext>
                  </a:extLst>
                </p14:cNvPr>
                <p14:cNvContentPartPr/>
                <p14:nvPr/>
              </p14:nvContentPartPr>
              <p14:xfrm>
                <a:off x="4903544" y="4713183"/>
                <a:ext cx="132840" cy="362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337FD6-DDE2-3873-DCC0-9C9C774492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85904" y="4695183"/>
                  <a:ext cx="1684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A43671-A9DC-49DE-6F62-31FFA198B291}"/>
                    </a:ext>
                  </a:extLst>
                </p14:cNvPr>
                <p14:cNvContentPartPr/>
                <p14:nvPr/>
              </p14:nvContentPartPr>
              <p14:xfrm>
                <a:off x="5081384" y="4725063"/>
                <a:ext cx="547200" cy="327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A43671-A9DC-49DE-6F62-31FFA198B2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63744" y="4707423"/>
                  <a:ext cx="582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B289CC6-9B30-952F-5832-D7A122C75C93}"/>
                    </a:ext>
                  </a:extLst>
                </p14:cNvPr>
                <p14:cNvContentPartPr/>
                <p14:nvPr/>
              </p14:nvContentPartPr>
              <p14:xfrm>
                <a:off x="5469104" y="4932423"/>
                <a:ext cx="282240" cy="71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B289CC6-9B30-952F-5832-D7A122C75C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1104" y="4914783"/>
                  <a:ext cx="3178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71DF0EB-6D66-19AA-1686-D6966659EF98}"/>
              </a:ext>
            </a:extLst>
          </p:cNvPr>
          <p:cNvGrpSpPr/>
          <p:nvPr/>
        </p:nvGrpSpPr>
        <p:grpSpPr>
          <a:xfrm>
            <a:off x="6087584" y="4618863"/>
            <a:ext cx="1068840" cy="591840"/>
            <a:chOff x="6087584" y="4618863"/>
            <a:chExt cx="10688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67939D-608D-E119-D123-9DFA661C5F92}"/>
                    </a:ext>
                  </a:extLst>
                </p14:cNvPr>
                <p14:cNvContentPartPr/>
                <p14:nvPr/>
              </p14:nvContentPartPr>
              <p14:xfrm>
                <a:off x="6087584" y="4762143"/>
                <a:ext cx="127080" cy="37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67939D-608D-E119-D123-9DFA661C5F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9584" y="4744143"/>
                  <a:ext cx="162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27CA03-C665-509D-150C-99FFDB7C605A}"/>
                    </a:ext>
                  </a:extLst>
                </p14:cNvPr>
                <p14:cNvContentPartPr/>
                <p14:nvPr/>
              </p14:nvContentPartPr>
              <p14:xfrm>
                <a:off x="6330224" y="4720383"/>
                <a:ext cx="228960" cy="194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27CA03-C665-509D-150C-99FFDB7C60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12224" y="4702743"/>
                  <a:ext cx="264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99F58A-F962-71F3-4087-6ECE95A7EAAE}"/>
                    </a:ext>
                  </a:extLst>
                </p14:cNvPr>
                <p14:cNvContentPartPr/>
                <p14:nvPr/>
              </p14:nvContentPartPr>
              <p14:xfrm>
                <a:off x="6621104" y="4652703"/>
                <a:ext cx="195120" cy="363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99F58A-F962-71F3-4087-6ECE95A7EA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03464" y="4635063"/>
                  <a:ext cx="230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59C7F3B-4A3D-760E-0C61-3FD50F020283}"/>
                    </a:ext>
                  </a:extLst>
                </p14:cNvPr>
                <p14:cNvContentPartPr/>
                <p14:nvPr/>
              </p14:nvContentPartPr>
              <p14:xfrm>
                <a:off x="6884264" y="4618863"/>
                <a:ext cx="272160" cy="272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59C7F3B-4A3D-760E-0C61-3FD50F0202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6264" y="4601223"/>
                  <a:ext cx="307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4C340B2-4401-F0B1-6B27-8B7CCB3E4005}"/>
                    </a:ext>
                  </a:extLst>
                </p14:cNvPr>
                <p14:cNvContentPartPr/>
                <p14:nvPr/>
              </p14:nvContentPartPr>
              <p14:xfrm>
                <a:off x="6254264" y="5093343"/>
                <a:ext cx="795600" cy="117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4C340B2-4401-F0B1-6B27-8B7CCB3E40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36624" y="5075703"/>
                  <a:ext cx="8312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FB12823-5033-7F11-7C24-C6C68ED57B3A}"/>
              </a:ext>
            </a:extLst>
          </p:cNvPr>
          <p:cNvGrpSpPr/>
          <p:nvPr/>
        </p:nvGrpSpPr>
        <p:grpSpPr>
          <a:xfrm>
            <a:off x="7682024" y="4867623"/>
            <a:ext cx="184320" cy="162000"/>
            <a:chOff x="7682024" y="4867623"/>
            <a:chExt cx="1843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EBA95B8-E107-78E2-2409-1AEAECD0466D}"/>
                    </a:ext>
                  </a:extLst>
                </p14:cNvPr>
                <p14:cNvContentPartPr/>
                <p14:nvPr/>
              </p14:nvContentPartPr>
              <p14:xfrm>
                <a:off x="7688504" y="4867623"/>
                <a:ext cx="134640" cy="3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EBA95B8-E107-78E2-2409-1AEAECD046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70504" y="4849623"/>
                  <a:ext cx="170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CF73F56-678C-DA41-E4F2-B5FEFE54EEE8}"/>
                    </a:ext>
                  </a:extLst>
                </p14:cNvPr>
                <p14:cNvContentPartPr/>
                <p14:nvPr/>
              </p14:nvContentPartPr>
              <p14:xfrm>
                <a:off x="7682024" y="4975623"/>
                <a:ext cx="184320" cy="54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CF73F56-678C-DA41-E4F2-B5FEFE54EE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64024" y="4957623"/>
                  <a:ext cx="2199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C8DB39D-3BC1-E404-2672-81168630DE5C}"/>
              </a:ext>
            </a:extLst>
          </p:cNvPr>
          <p:cNvGrpSpPr/>
          <p:nvPr/>
        </p:nvGrpSpPr>
        <p:grpSpPr>
          <a:xfrm>
            <a:off x="8133464" y="4658103"/>
            <a:ext cx="599400" cy="522360"/>
            <a:chOff x="8133464" y="4658103"/>
            <a:chExt cx="59940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41DC1C1-C743-4642-37CC-DDDD535A5907}"/>
                    </a:ext>
                  </a:extLst>
                </p14:cNvPr>
                <p14:cNvContentPartPr/>
                <p14:nvPr/>
              </p14:nvContentPartPr>
              <p14:xfrm>
                <a:off x="8133464" y="4774383"/>
                <a:ext cx="97560" cy="31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41DC1C1-C743-4642-37CC-DDDD535A59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15824" y="4756743"/>
                  <a:ext cx="133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800301-EB30-AA15-9577-94FD220EB946}"/>
                    </a:ext>
                  </a:extLst>
                </p14:cNvPr>
                <p14:cNvContentPartPr/>
                <p14:nvPr/>
              </p14:nvContentPartPr>
              <p14:xfrm>
                <a:off x="8399144" y="4658103"/>
                <a:ext cx="26280" cy="191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800301-EB30-AA15-9577-94FD220EB9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81144" y="4640463"/>
                  <a:ext cx="61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8B838ED-AFB5-E0BE-86DC-AC967E0EDDB3}"/>
                    </a:ext>
                  </a:extLst>
                </p14:cNvPr>
                <p14:cNvContentPartPr/>
                <p14:nvPr/>
              </p14:nvContentPartPr>
              <p14:xfrm>
                <a:off x="8290784" y="4725063"/>
                <a:ext cx="250560" cy="419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8B838ED-AFB5-E0BE-86DC-AC967E0EDD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72784" y="4707423"/>
                  <a:ext cx="286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DBDB233-A4CD-0A65-2FA0-D1FCA0565D2F}"/>
                    </a:ext>
                  </a:extLst>
                </p14:cNvPr>
                <p14:cNvContentPartPr/>
                <p14:nvPr/>
              </p14:nvContentPartPr>
              <p14:xfrm>
                <a:off x="8415704" y="4925943"/>
                <a:ext cx="179640" cy="254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DBDB233-A4CD-0A65-2FA0-D1FCA0565D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97704" y="4908303"/>
                  <a:ext cx="215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F2B8D49-76D6-7232-A090-1B3309375B54}"/>
                    </a:ext>
                  </a:extLst>
                </p14:cNvPr>
                <p14:cNvContentPartPr/>
                <p14:nvPr/>
              </p14:nvContentPartPr>
              <p14:xfrm>
                <a:off x="8714864" y="5122143"/>
                <a:ext cx="18000" cy="6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F2B8D49-76D6-7232-A090-1B3309375B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97224" y="5104143"/>
                  <a:ext cx="536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5FA9A6F-8FA9-1EC9-9A37-77B839600A64}"/>
              </a:ext>
            </a:extLst>
          </p:cNvPr>
          <p:cNvGrpSpPr/>
          <p:nvPr/>
        </p:nvGrpSpPr>
        <p:grpSpPr>
          <a:xfrm>
            <a:off x="480944" y="5395743"/>
            <a:ext cx="1491480" cy="668880"/>
            <a:chOff x="480944" y="5395743"/>
            <a:chExt cx="1491480" cy="66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7B14045-CA1C-789F-FB39-366A6D0B074F}"/>
                    </a:ext>
                  </a:extLst>
                </p14:cNvPr>
                <p14:cNvContentPartPr/>
                <p14:nvPr/>
              </p14:nvContentPartPr>
              <p14:xfrm>
                <a:off x="568424" y="5572143"/>
                <a:ext cx="62280" cy="369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7B14045-CA1C-789F-FB39-366A6D0B07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784" y="5554503"/>
                  <a:ext cx="979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BCDB08D-ED81-8F44-E472-0D607289216A}"/>
                    </a:ext>
                  </a:extLst>
                </p14:cNvPr>
                <p14:cNvContentPartPr/>
                <p14:nvPr/>
              </p14:nvContentPartPr>
              <p14:xfrm>
                <a:off x="480944" y="5395743"/>
                <a:ext cx="819000" cy="547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BCDB08D-ED81-8F44-E472-0D60728921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3304" y="5377743"/>
                  <a:ext cx="8546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4D854BC-F1D3-E62F-2156-47ADE93D4700}"/>
                    </a:ext>
                  </a:extLst>
                </p14:cNvPr>
                <p14:cNvContentPartPr/>
                <p14:nvPr/>
              </p14:nvContentPartPr>
              <p14:xfrm>
                <a:off x="1290584" y="5798943"/>
                <a:ext cx="148680" cy="181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4D854BC-F1D3-E62F-2156-47ADE93D470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72584" y="5780943"/>
                  <a:ext cx="184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991F71-AEDB-7291-832F-62B62F2E4185}"/>
                    </a:ext>
                  </a:extLst>
                </p14:cNvPr>
                <p14:cNvContentPartPr/>
                <p14:nvPr/>
              </p14:nvContentPartPr>
              <p14:xfrm>
                <a:off x="1787384" y="5813703"/>
                <a:ext cx="18360" cy="250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991F71-AEDB-7291-832F-62B62F2E41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69384" y="5796063"/>
                  <a:ext cx="54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5E8000-A22A-D32F-4285-BCEE54596FD9}"/>
                    </a:ext>
                  </a:extLst>
                </p14:cNvPr>
                <p14:cNvContentPartPr/>
                <p14:nvPr/>
              </p14:nvContentPartPr>
              <p14:xfrm>
                <a:off x="1828424" y="5711823"/>
                <a:ext cx="144000" cy="299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5E8000-A22A-D32F-4285-BCEE54596FD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10424" y="5694183"/>
                  <a:ext cx="1796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0D09684-4F9A-30A2-AFEE-192110E58719}"/>
              </a:ext>
            </a:extLst>
          </p:cNvPr>
          <p:cNvGrpSpPr/>
          <p:nvPr/>
        </p:nvGrpSpPr>
        <p:grpSpPr>
          <a:xfrm>
            <a:off x="2395424" y="5530383"/>
            <a:ext cx="1164960" cy="467640"/>
            <a:chOff x="2395424" y="5530383"/>
            <a:chExt cx="116496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14C177-8301-E15D-274F-66EE901E77A3}"/>
                    </a:ext>
                  </a:extLst>
                </p14:cNvPr>
                <p14:cNvContentPartPr/>
                <p14:nvPr/>
              </p14:nvContentPartPr>
              <p14:xfrm>
                <a:off x="2395424" y="5787063"/>
                <a:ext cx="233280" cy="19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14C177-8301-E15D-274F-66EE901E77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77784" y="5769063"/>
                  <a:ext cx="268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E8F528-FF8E-2723-56D1-D58D8AEED382}"/>
                    </a:ext>
                  </a:extLst>
                </p14:cNvPr>
                <p14:cNvContentPartPr/>
                <p14:nvPr/>
              </p14:nvContentPartPr>
              <p14:xfrm>
                <a:off x="2876024" y="5530383"/>
                <a:ext cx="230040" cy="440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E8F528-FF8E-2723-56D1-D58D8AEED3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58024" y="5512743"/>
                  <a:ext cx="2656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70642D-6B39-B524-87D9-8B3CBF628CCC}"/>
                    </a:ext>
                  </a:extLst>
                </p14:cNvPr>
                <p14:cNvContentPartPr/>
                <p14:nvPr/>
              </p14:nvContentPartPr>
              <p14:xfrm>
                <a:off x="3086984" y="5691303"/>
                <a:ext cx="473400" cy="306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70642D-6B39-B524-87D9-8B3CBF628CC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68984" y="5673303"/>
                  <a:ext cx="50904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540DFF3-4D71-60F1-4579-50993DCF956F}"/>
              </a:ext>
            </a:extLst>
          </p:cNvPr>
          <p:cNvGrpSpPr/>
          <p:nvPr/>
        </p:nvGrpSpPr>
        <p:grpSpPr>
          <a:xfrm>
            <a:off x="4097864" y="5809383"/>
            <a:ext cx="385200" cy="223200"/>
            <a:chOff x="4097864" y="5809383"/>
            <a:chExt cx="38520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1C97C3-E25E-8628-EB94-2926789AC159}"/>
                    </a:ext>
                  </a:extLst>
                </p14:cNvPr>
                <p14:cNvContentPartPr/>
                <p14:nvPr/>
              </p14:nvContentPartPr>
              <p14:xfrm>
                <a:off x="4097864" y="5809383"/>
                <a:ext cx="340560" cy="223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1C97C3-E25E-8628-EB94-2926789AC15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79864" y="5791743"/>
                  <a:ext cx="376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AFF449-91BC-2CFC-C9C7-7711B6798CEA}"/>
                    </a:ext>
                  </a:extLst>
                </p14:cNvPr>
                <p14:cNvContentPartPr/>
                <p14:nvPr/>
              </p14:nvContentPartPr>
              <p14:xfrm>
                <a:off x="4336184" y="5930343"/>
                <a:ext cx="146880" cy="13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AFF449-91BC-2CFC-C9C7-7711B6798CE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18544" y="5912343"/>
                  <a:ext cx="1825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36EC6D3-FA27-4EB8-9E4F-91967F9F9A20}"/>
              </a:ext>
            </a:extLst>
          </p:cNvPr>
          <p:cNvGrpSpPr/>
          <p:nvPr/>
        </p:nvGrpSpPr>
        <p:grpSpPr>
          <a:xfrm>
            <a:off x="4777544" y="5347503"/>
            <a:ext cx="2304360" cy="1312560"/>
            <a:chOff x="4777544" y="5347503"/>
            <a:chExt cx="2304360" cy="13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4FDF66C-8DA0-F593-C0F3-4801D858E0D9}"/>
                    </a:ext>
                  </a:extLst>
                </p14:cNvPr>
                <p14:cNvContentPartPr/>
                <p14:nvPr/>
              </p14:nvContentPartPr>
              <p14:xfrm>
                <a:off x="6258584" y="5465583"/>
                <a:ext cx="90360" cy="1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4FDF66C-8DA0-F593-C0F3-4801D858E0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40584" y="5447943"/>
                  <a:ext cx="126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F620A5-692A-6FA6-9211-FB8FE2837B4E}"/>
                    </a:ext>
                  </a:extLst>
                </p14:cNvPr>
                <p14:cNvContentPartPr/>
                <p14:nvPr/>
              </p14:nvContentPartPr>
              <p14:xfrm>
                <a:off x="6458744" y="5366583"/>
                <a:ext cx="156960" cy="184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F620A5-692A-6FA6-9211-FB8FE2837B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41104" y="5348583"/>
                  <a:ext cx="192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6255E7B-1DC4-AC56-5FBA-F2F7F3E138CD}"/>
                    </a:ext>
                  </a:extLst>
                </p14:cNvPr>
                <p14:cNvContentPartPr/>
                <p14:nvPr/>
              </p14:nvContentPartPr>
              <p14:xfrm>
                <a:off x="6706064" y="5447583"/>
                <a:ext cx="143640" cy="5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6255E7B-1DC4-AC56-5FBA-F2F7F3E138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88064" y="5429583"/>
                  <a:ext cx="179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0F108D8-A29F-177D-4302-33F679BF39B5}"/>
                    </a:ext>
                  </a:extLst>
                </p14:cNvPr>
                <p14:cNvContentPartPr/>
                <p14:nvPr/>
              </p14:nvContentPartPr>
              <p14:xfrm>
                <a:off x="6992624" y="5347503"/>
                <a:ext cx="30960" cy="191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0F108D8-A29F-177D-4302-33F679BF39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74984" y="5329863"/>
                  <a:ext cx="66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8317FA9-96AC-78C8-B0BC-B2518864BD44}"/>
                    </a:ext>
                  </a:extLst>
                </p14:cNvPr>
                <p14:cNvContentPartPr/>
                <p14:nvPr/>
              </p14:nvContentPartPr>
              <p14:xfrm>
                <a:off x="4902824" y="5501583"/>
                <a:ext cx="239760" cy="776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8317FA9-96AC-78C8-B0BC-B2518864BD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85184" y="5483583"/>
                  <a:ext cx="27540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84874CF-1E2E-AEF2-BD31-A6A4960A2C90}"/>
                    </a:ext>
                  </a:extLst>
                </p14:cNvPr>
                <p14:cNvContentPartPr/>
                <p14:nvPr/>
              </p14:nvContentPartPr>
              <p14:xfrm>
                <a:off x="5091464" y="5846103"/>
                <a:ext cx="135000" cy="1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84874CF-1E2E-AEF2-BD31-A6A4960A2C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73464" y="5828103"/>
                  <a:ext cx="170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ED69584-40D8-7516-A55E-B84B584D8BA0}"/>
                    </a:ext>
                  </a:extLst>
                </p14:cNvPr>
                <p14:cNvContentPartPr/>
                <p14:nvPr/>
              </p14:nvContentPartPr>
              <p14:xfrm>
                <a:off x="5370104" y="5791383"/>
                <a:ext cx="213840" cy="265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ED69584-40D8-7516-A55E-B84B584D8B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52104" y="5773383"/>
                  <a:ext cx="249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223D73-C6CB-2522-F2C3-801FC6C6D231}"/>
                    </a:ext>
                  </a:extLst>
                </p14:cNvPr>
                <p14:cNvContentPartPr/>
                <p14:nvPr/>
              </p14:nvContentPartPr>
              <p14:xfrm>
                <a:off x="5728304" y="6049143"/>
                <a:ext cx="2880" cy="96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223D73-C6CB-2522-F2C3-801FC6C6D2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10664" y="6031503"/>
                  <a:ext cx="38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D4ED19F-CA8D-BF32-B7E3-6B0C327553A2}"/>
                    </a:ext>
                  </a:extLst>
                </p14:cNvPr>
                <p14:cNvContentPartPr/>
                <p14:nvPr/>
              </p14:nvContentPartPr>
              <p14:xfrm>
                <a:off x="5878784" y="5782743"/>
                <a:ext cx="74160" cy="2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D4ED19F-CA8D-BF32-B7E3-6B0C327553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60784" y="5764743"/>
                  <a:ext cx="109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AF80B49-CDBF-DE96-155A-022D08832222}"/>
                    </a:ext>
                  </a:extLst>
                </p14:cNvPr>
                <p14:cNvContentPartPr/>
                <p14:nvPr/>
              </p14:nvContentPartPr>
              <p14:xfrm>
                <a:off x="6019904" y="5666103"/>
                <a:ext cx="254880" cy="244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AF80B49-CDBF-DE96-155A-022D088322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02264" y="5648463"/>
                  <a:ext cx="290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1CEF7C-F369-F7D1-96C0-55CCB8CCE03D}"/>
                    </a:ext>
                  </a:extLst>
                </p14:cNvPr>
                <p14:cNvContentPartPr/>
                <p14:nvPr/>
              </p14:nvContentPartPr>
              <p14:xfrm>
                <a:off x="6141584" y="5926383"/>
                <a:ext cx="209880" cy="232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1CEF7C-F369-F7D1-96C0-55CCB8CCE0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23584" y="5908743"/>
                  <a:ext cx="245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F43B2B1-6630-7693-8A44-F1642F164E17}"/>
                    </a:ext>
                  </a:extLst>
                </p14:cNvPr>
                <p14:cNvContentPartPr/>
                <p14:nvPr/>
              </p14:nvContentPartPr>
              <p14:xfrm>
                <a:off x="6370904" y="5640183"/>
                <a:ext cx="254880" cy="711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F43B2B1-6630-7693-8A44-F1642F164E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52904" y="5622543"/>
                  <a:ext cx="29052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7ED8A46-384A-003B-E54D-419C84462CEE}"/>
                    </a:ext>
                  </a:extLst>
                </p14:cNvPr>
                <p14:cNvContentPartPr/>
                <p14:nvPr/>
              </p14:nvContentPartPr>
              <p14:xfrm>
                <a:off x="4777544" y="6361623"/>
                <a:ext cx="2304360" cy="298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7ED8A46-384A-003B-E54D-419C84462C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59544" y="6343623"/>
                  <a:ext cx="2340000" cy="33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666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A2F9224-AE8A-4FE0-59E5-6EED4A26F48F}"/>
              </a:ext>
            </a:extLst>
          </p:cNvPr>
          <p:cNvGrpSpPr/>
          <p:nvPr/>
        </p:nvGrpSpPr>
        <p:grpSpPr>
          <a:xfrm>
            <a:off x="903224" y="852183"/>
            <a:ext cx="7679880" cy="2392560"/>
            <a:chOff x="903224" y="852183"/>
            <a:chExt cx="7679880" cy="23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E48A81-F5CB-4C22-F290-D026AFCE8827}"/>
                    </a:ext>
                  </a:extLst>
                </p14:cNvPr>
                <p14:cNvContentPartPr/>
                <p14:nvPr/>
              </p14:nvContentPartPr>
              <p14:xfrm>
                <a:off x="1618184" y="1014183"/>
                <a:ext cx="491400" cy="547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E48A81-F5CB-4C22-F290-D026AFCE88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0544" y="996543"/>
                  <a:ext cx="5270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D3EF41-E9DE-67BD-4D56-A1CA0ED2D445}"/>
                    </a:ext>
                  </a:extLst>
                </p14:cNvPr>
                <p14:cNvContentPartPr/>
                <p14:nvPr/>
              </p14:nvContentPartPr>
              <p14:xfrm>
                <a:off x="2143784" y="1194183"/>
                <a:ext cx="450720" cy="315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D3EF41-E9DE-67BD-4D56-A1CA0ED2D4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6144" y="1176183"/>
                  <a:ext cx="486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5D8A07-6DD7-D8BD-BA7C-2C2E05464F14}"/>
                    </a:ext>
                  </a:extLst>
                </p14:cNvPr>
                <p14:cNvContentPartPr/>
                <p14:nvPr/>
              </p14:nvContentPartPr>
              <p14:xfrm>
                <a:off x="2598824" y="1106703"/>
                <a:ext cx="95040" cy="415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5D8A07-6DD7-D8BD-BA7C-2C2E05464F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1184" y="1088703"/>
                  <a:ext cx="1306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CD8D38-30DB-E79B-B6DA-BAE9CE75BF3C}"/>
                    </a:ext>
                  </a:extLst>
                </p14:cNvPr>
                <p14:cNvContentPartPr/>
                <p14:nvPr/>
              </p14:nvContentPartPr>
              <p14:xfrm>
                <a:off x="2564624" y="1302543"/>
                <a:ext cx="30492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CD8D38-30DB-E79B-B6DA-BAE9CE75BF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46624" y="1284903"/>
                  <a:ext cx="340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F5AF31-A65F-D73E-4A60-A8C9DFE6BEA9}"/>
                    </a:ext>
                  </a:extLst>
                </p14:cNvPr>
                <p14:cNvContentPartPr/>
                <p14:nvPr/>
              </p14:nvContentPartPr>
              <p14:xfrm>
                <a:off x="2939384" y="1316943"/>
                <a:ext cx="131760" cy="13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F5AF31-A65F-D73E-4A60-A8C9DFE6BE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1384" y="1298943"/>
                  <a:ext cx="167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D13D73-8306-81C3-DA04-1BF0248F7A27}"/>
                    </a:ext>
                  </a:extLst>
                </p14:cNvPr>
                <p14:cNvContentPartPr/>
                <p14:nvPr/>
              </p14:nvContentPartPr>
              <p14:xfrm>
                <a:off x="3193544" y="1094103"/>
                <a:ext cx="339840" cy="442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D13D73-8306-81C3-DA04-1BF0248F7A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75544" y="1076463"/>
                  <a:ext cx="375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FAE264-2CE3-D8BC-F0BB-17120485A2C7}"/>
                    </a:ext>
                  </a:extLst>
                </p14:cNvPr>
                <p14:cNvContentPartPr/>
                <p14:nvPr/>
              </p14:nvContentPartPr>
              <p14:xfrm>
                <a:off x="3276704" y="1050543"/>
                <a:ext cx="55440" cy="2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FAE264-2CE3-D8BC-F0BB-17120485A2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8704" y="1032903"/>
                  <a:ext cx="91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6D5B03-7433-8AB8-AC75-12F00594C4CD}"/>
                    </a:ext>
                  </a:extLst>
                </p14:cNvPr>
                <p14:cNvContentPartPr/>
                <p14:nvPr/>
              </p14:nvContentPartPr>
              <p14:xfrm>
                <a:off x="4164464" y="990783"/>
                <a:ext cx="100440" cy="50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6D5B03-7433-8AB8-AC75-12F00594C4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6464" y="973143"/>
                  <a:ext cx="1360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81D03B-6377-FC7E-E4A8-A1723A9F81C0}"/>
                    </a:ext>
                  </a:extLst>
                </p14:cNvPr>
                <p14:cNvContentPartPr/>
                <p14:nvPr/>
              </p14:nvContentPartPr>
              <p14:xfrm>
                <a:off x="4182464" y="1064583"/>
                <a:ext cx="229320" cy="412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81D03B-6377-FC7E-E4A8-A1723A9F81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4464" y="1046943"/>
                  <a:ext cx="2649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9E4F34-4DB4-517F-3E6B-E88EDF057D13}"/>
                    </a:ext>
                  </a:extLst>
                </p14:cNvPr>
                <p14:cNvContentPartPr/>
                <p14:nvPr/>
              </p14:nvContentPartPr>
              <p14:xfrm>
                <a:off x="4067984" y="1172943"/>
                <a:ext cx="447840" cy="22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9E4F34-4DB4-517F-3E6B-E88EDF057D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9984" y="1155303"/>
                  <a:ext cx="483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E07FB9-4E94-72A2-4596-ACE95CD06F98}"/>
                    </a:ext>
                  </a:extLst>
                </p14:cNvPr>
                <p14:cNvContentPartPr/>
                <p14:nvPr/>
              </p14:nvContentPartPr>
              <p14:xfrm>
                <a:off x="4549304" y="1180863"/>
                <a:ext cx="205200" cy="53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E07FB9-4E94-72A2-4596-ACE95CD06F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31304" y="1163223"/>
                  <a:ext cx="2408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C65119-6B65-B3CA-19EE-E3DA52463BBF}"/>
                    </a:ext>
                  </a:extLst>
                </p14:cNvPr>
                <p14:cNvContentPartPr/>
                <p14:nvPr/>
              </p14:nvContentPartPr>
              <p14:xfrm>
                <a:off x="4737944" y="1239183"/>
                <a:ext cx="29196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C65119-6B65-B3CA-19EE-E3DA52463B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19944" y="1221183"/>
                  <a:ext cx="327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385F63-712B-271A-4854-6BE77AD68DBD}"/>
                    </a:ext>
                  </a:extLst>
                </p14:cNvPr>
                <p14:cNvContentPartPr/>
                <p14:nvPr/>
              </p14:nvContentPartPr>
              <p14:xfrm>
                <a:off x="5088224" y="1130103"/>
                <a:ext cx="63720" cy="446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385F63-712B-271A-4854-6BE77AD68D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0224" y="1112103"/>
                  <a:ext cx="99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83D8D3-4C11-9F0D-1E79-A53692BBEADB}"/>
                    </a:ext>
                  </a:extLst>
                </p14:cNvPr>
                <p14:cNvContentPartPr/>
                <p14:nvPr/>
              </p14:nvContentPartPr>
              <p14:xfrm>
                <a:off x="5123864" y="987543"/>
                <a:ext cx="198000" cy="43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83D8D3-4C11-9F0D-1E79-A53692BBEA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6224" y="969903"/>
                  <a:ext cx="2336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F49AF4-956D-132C-5E10-014DA204AAF1}"/>
                    </a:ext>
                  </a:extLst>
                </p14:cNvPr>
                <p14:cNvContentPartPr/>
                <p14:nvPr/>
              </p14:nvContentPartPr>
              <p14:xfrm>
                <a:off x="5262824" y="1212543"/>
                <a:ext cx="272520" cy="154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F49AF4-956D-132C-5E10-014DA204AA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44824" y="1194903"/>
                  <a:ext cx="308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23A693-6810-EC76-76AB-F0AC8CBE93A1}"/>
                    </a:ext>
                  </a:extLst>
                </p14:cNvPr>
                <p14:cNvContentPartPr/>
                <p14:nvPr/>
              </p14:nvContentPartPr>
              <p14:xfrm>
                <a:off x="5686544" y="1097343"/>
                <a:ext cx="15120" cy="331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23A693-6810-EC76-76AB-F0AC8CBE93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8544" y="1079343"/>
                  <a:ext cx="50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DB708F-4427-51F2-2ACB-405A47DC0F82}"/>
                    </a:ext>
                  </a:extLst>
                </p14:cNvPr>
                <p14:cNvContentPartPr/>
                <p14:nvPr/>
              </p14:nvContentPartPr>
              <p14:xfrm>
                <a:off x="5576744" y="1226583"/>
                <a:ext cx="234360" cy="4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DB708F-4427-51F2-2ACB-405A47DC0F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58744" y="1208583"/>
                  <a:ext cx="270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3477C2-C576-99BC-48FD-1C2A8339FC7D}"/>
                    </a:ext>
                  </a:extLst>
                </p14:cNvPr>
                <p14:cNvContentPartPr/>
                <p14:nvPr/>
              </p14:nvContentPartPr>
              <p14:xfrm>
                <a:off x="5772224" y="1285263"/>
                <a:ext cx="361080" cy="213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3477C2-C576-99BC-48FD-1C2A8339FC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4224" y="1267623"/>
                  <a:ext cx="396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FFB563-4F13-7AB8-5AE9-CC7ED4A4CBF9}"/>
                    </a:ext>
                  </a:extLst>
                </p14:cNvPr>
                <p14:cNvContentPartPr/>
                <p14:nvPr/>
              </p14:nvContentPartPr>
              <p14:xfrm>
                <a:off x="6663584" y="852183"/>
                <a:ext cx="277920" cy="708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FFB563-4F13-7AB8-5AE9-CC7ED4A4CB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5944" y="834183"/>
                  <a:ext cx="31356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9A65C2-6FD2-DECD-9FC5-523993352112}"/>
                    </a:ext>
                  </a:extLst>
                </p14:cNvPr>
                <p14:cNvContentPartPr/>
                <p14:nvPr/>
              </p14:nvContentPartPr>
              <p14:xfrm>
                <a:off x="6926384" y="1154583"/>
                <a:ext cx="297720" cy="274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9A65C2-6FD2-DECD-9FC5-5239933521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8384" y="1136583"/>
                  <a:ext cx="333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DCB328-72F2-FAC0-F5F2-4D0AF0DDB339}"/>
                    </a:ext>
                  </a:extLst>
                </p14:cNvPr>
                <p14:cNvContentPartPr/>
                <p14:nvPr/>
              </p14:nvContentPartPr>
              <p14:xfrm>
                <a:off x="7357664" y="1132263"/>
                <a:ext cx="69840" cy="290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DCB328-72F2-FAC0-F5F2-4D0AF0DDB3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39664" y="1114263"/>
                  <a:ext cx="105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DE55CA-4E1F-3D20-268E-4EA4D8656ECC}"/>
                    </a:ext>
                  </a:extLst>
                </p14:cNvPr>
                <p14:cNvContentPartPr/>
                <p14:nvPr/>
              </p14:nvContentPartPr>
              <p14:xfrm>
                <a:off x="7387184" y="1126863"/>
                <a:ext cx="179640" cy="312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DE55CA-4E1F-3D20-268E-4EA4D8656E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9544" y="1109223"/>
                  <a:ext cx="215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388EC9-6C24-B9CB-612D-E9DE130FF5F4}"/>
                    </a:ext>
                  </a:extLst>
                </p14:cNvPr>
                <p14:cNvContentPartPr/>
                <p14:nvPr/>
              </p14:nvContentPartPr>
              <p14:xfrm>
                <a:off x="7610024" y="977823"/>
                <a:ext cx="161280" cy="74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388EC9-6C24-B9CB-612D-E9DE130FF5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2384" y="959823"/>
                  <a:ext cx="19692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F043AF-CCF9-BCE6-DAF1-911B3D3BEA1D}"/>
                    </a:ext>
                  </a:extLst>
                </p14:cNvPr>
                <p14:cNvContentPartPr/>
                <p14:nvPr/>
              </p14:nvContentPartPr>
              <p14:xfrm>
                <a:off x="903224" y="1974663"/>
                <a:ext cx="513720" cy="6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F043AF-CCF9-BCE6-DAF1-911B3D3BEA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5584" y="1956663"/>
                  <a:ext cx="549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B8F590-14A5-726B-E6DB-4A2AF1F4C6E3}"/>
                    </a:ext>
                  </a:extLst>
                </p14:cNvPr>
                <p14:cNvContentPartPr/>
                <p14:nvPr/>
              </p14:nvContentPartPr>
              <p14:xfrm>
                <a:off x="1604144" y="1824903"/>
                <a:ext cx="54000" cy="41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B8F590-14A5-726B-E6DB-4A2AF1F4C6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86504" y="1806903"/>
                  <a:ext cx="896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B2EB1F-079E-D6F2-A2AC-68FCF90A2B9B}"/>
                    </a:ext>
                  </a:extLst>
                </p14:cNvPr>
                <p14:cNvContentPartPr/>
                <p14:nvPr/>
              </p14:nvContentPartPr>
              <p14:xfrm>
                <a:off x="1571024" y="1876743"/>
                <a:ext cx="162360" cy="345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B2EB1F-079E-D6F2-A2AC-68FCF90A2B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53024" y="1859103"/>
                  <a:ext cx="198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F36A64-31A0-CE55-3656-266029676F29}"/>
                    </a:ext>
                  </a:extLst>
                </p14:cNvPr>
                <p14:cNvContentPartPr/>
                <p14:nvPr/>
              </p14:nvContentPartPr>
              <p14:xfrm>
                <a:off x="1540784" y="2055663"/>
                <a:ext cx="478080" cy="124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F36A64-31A0-CE55-3656-266029676F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23144" y="2037663"/>
                  <a:ext cx="513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A9B13E-E9DD-A35E-D82C-415273251CC5}"/>
                    </a:ext>
                  </a:extLst>
                </p14:cNvPr>
                <p14:cNvContentPartPr/>
                <p14:nvPr/>
              </p14:nvContentPartPr>
              <p14:xfrm>
                <a:off x="2252864" y="1805463"/>
                <a:ext cx="189360" cy="384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A9B13E-E9DD-A35E-D82C-415273251C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34864" y="1787823"/>
                  <a:ext cx="225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C5D5D0-9E66-87A5-8001-14E95E1A114F}"/>
                    </a:ext>
                  </a:extLst>
                </p14:cNvPr>
                <p14:cNvContentPartPr/>
                <p14:nvPr/>
              </p14:nvContentPartPr>
              <p14:xfrm>
                <a:off x="2486144" y="1955943"/>
                <a:ext cx="911880" cy="459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C5D5D0-9E66-87A5-8001-14E95E1A11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68504" y="1938303"/>
                  <a:ext cx="947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077D6C-72F7-AA29-85F1-1D2070D69850}"/>
                    </a:ext>
                  </a:extLst>
                </p14:cNvPr>
                <p14:cNvContentPartPr/>
                <p14:nvPr/>
              </p14:nvContentPartPr>
              <p14:xfrm>
                <a:off x="3349784" y="1958463"/>
                <a:ext cx="85680" cy="164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077D6C-72F7-AA29-85F1-1D2070D698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2144" y="1940463"/>
                  <a:ext cx="121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547A62-8D93-B92A-7D1F-23C12ED8770B}"/>
                    </a:ext>
                  </a:extLst>
                </p14:cNvPr>
                <p14:cNvContentPartPr/>
                <p14:nvPr/>
              </p14:nvContentPartPr>
              <p14:xfrm>
                <a:off x="3476144" y="1925703"/>
                <a:ext cx="1035360" cy="42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547A62-8D93-B92A-7D1F-23C12ED877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8504" y="1908063"/>
                  <a:ext cx="1071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C7F660-3AD5-680A-F6A3-2322FD82E821}"/>
                    </a:ext>
                  </a:extLst>
                </p14:cNvPr>
                <p14:cNvContentPartPr/>
                <p14:nvPr/>
              </p14:nvContentPartPr>
              <p14:xfrm>
                <a:off x="4184624" y="1808343"/>
                <a:ext cx="5040" cy="6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C7F660-3AD5-680A-F6A3-2322FD82E8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66624" y="1790343"/>
                  <a:ext cx="40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B479D7-B650-BD4E-4606-718CD75C71D1}"/>
                    </a:ext>
                  </a:extLst>
                </p14:cNvPr>
                <p14:cNvContentPartPr/>
                <p14:nvPr/>
              </p14:nvContentPartPr>
              <p14:xfrm>
                <a:off x="4899584" y="1768383"/>
                <a:ext cx="244440" cy="28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B479D7-B650-BD4E-4606-718CD75C71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81584" y="1750383"/>
                  <a:ext cx="280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E9829E-AAC3-1974-9B4A-864D423ACE61}"/>
                    </a:ext>
                  </a:extLst>
                </p14:cNvPr>
                <p14:cNvContentPartPr/>
                <p14:nvPr/>
              </p14:nvContentPartPr>
              <p14:xfrm>
                <a:off x="5198744" y="1725903"/>
                <a:ext cx="541080" cy="328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E9829E-AAC3-1974-9B4A-864D423ACE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81104" y="1707903"/>
                  <a:ext cx="576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017036-DBF2-8685-FE22-3EE548642FFF}"/>
                    </a:ext>
                  </a:extLst>
                </p14:cNvPr>
                <p14:cNvContentPartPr/>
                <p14:nvPr/>
              </p14:nvContentPartPr>
              <p14:xfrm>
                <a:off x="5660984" y="1872783"/>
                <a:ext cx="345960" cy="163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017036-DBF2-8685-FE22-3EE548642F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42984" y="1854783"/>
                  <a:ext cx="381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F2D4F-727E-8CF2-A3E0-E1D4369FF298}"/>
                    </a:ext>
                  </a:extLst>
                </p14:cNvPr>
                <p14:cNvContentPartPr/>
                <p14:nvPr/>
              </p14:nvContentPartPr>
              <p14:xfrm>
                <a:off x="6015584" y="1855503"/>
                <a:ext cx="129600" cy="163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F2D4F-727E-8CF2-A3E0-E1D4369FF2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7944" y="1837863"/>
                  <a:ext cx="165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B0561F-FDF5-3B0A-1FF0-76A8D76315FA}"/>
                    </a:ext>
                  </a:extLst>
                </p14:cNvPr>
                <p14:cNvContentPartPr/>
                <p14:nvPr/>
              </p14:nvContentPartPr>
              <p14:xfrm>
                <a:off x="6211784" y="1755423"/>
                <a:ext cx="268200" cy="36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B0561F-FDF5-3B0A-1FF0-76A8D76315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94144" y="1737783"/>
                  <a:ext cx="303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FDBAD5-DB5D-18D7-8D41-CEA4888A0F52}"/>
                    </a:ext>
                  </a:extLst>
                </p14:cNvPr>
                <p14:cNvContentPartPr/>
                <p14:nvPr/>
              </p14:nvContentPartPr>
              <p14:xfrm>
                <a:off x="6369104" y="1668303"/>
                <a:ext cx="70560" cy="10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FDBAD5-DB5D-18D7-8D41-CEA4888A0F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1464" y="1650663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9EDF6-F35A-6AE5-ECA8-CC12E2D7E480}"/>
                    </a:ext>
                  </a:extLst>
                </p14:cNvPr>
                <p14:cNvContentPartPr/>
                <p14:nvPr/>
              </p14:nvContentPartPr>
              <p14:xfrm>
                <a:off x="7012064" y="1602783"/>
                <a:ext cx="945720" cy="412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9EDF6-F35A-6AE5-ECA8-CC12E2D7E4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4424" y="1584783"/>
                  <a:ext cx="9813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101A7C-28B0-5AD5-3A3B-A004E79C00F3}"/>
                    </a:ext>
                  </a:extLst>
                </p14:cNvPr>
                <p14:cNvContentPartPr/>
                <p14:nvPr/>
              </p14:nvContentPartPr>
              <p14:xfrm>
                <a:off x="7423544" y="1534743"/>
                <a:ext cx="13320" cy="13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101A7C-28B0-5AD5-3A3B-A004E79C00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05904" y="1517103"/>
                  <a:ext cx="4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90A593-7E61-8386-FEE1-2826674673E6}"/>
                    </a:ext>
                  </a:extLst>
                </p14:cNvPr>
                <p14:cNvContentPartPr/>
                <p14:nvPr/>
              </p14:nvContentPartPr>
              <p14:xfrm>
                <a:off x="8213024" y="1449063"/>
                <a:ext cx="81360" cy="56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90A593-7E61-8386-FEE1-2826674673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95024" y="1431423"/>
                  <a:ext cx="1170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A9D859-891C-C697-7B84-F41E82B1D486}"/>
                    </a:ext>
                  </a:extLst>
                </p14:cNvPr>
                <p14:cNvContentPartPr/>
                <p14:nvPr/>
              </p14:nvContentPartPr>
              <p14:xfrm>
                <a:off x="8187104" y="1684503"/>
                <a:ext cx="396000" cy="20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A9D859-891C-C697-7B84-F41E82B1D4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69104" y="1666503"/>
                  <a:ext cx="431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F7668F-B301-26CC-89F4-D8408DB15FE7}"/>
                    </a:ext>
                  </a:extLst>
                </p14:cNvPr>
                <p14:cNvContentPartPr/>
                <p14:nvPr/>
              </p14:nvContentPartPr>
              <p14:xfrm>
                <a:off x="3214424" y="2566503"/>
                <a:ext cx="194400" cy="435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F7668F-B301-26CC-89F4-D8408DB15F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96784" y="2548503"/>
                  <a:ext cx="230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E6C36D-E61E-EFC9-101B-7230CA789C59}"/>
                    </a:ext>
                  </a:extLst>
                </p14:cNvPr>
                <p14:cNvContentPartPr/>
                <p14:nvPr/>
              </p14:nvContentPartPr>
              <p14:xfrm>
                <a:off x="3408464" y="2527623"/>
                <a:ext cx="371520" cy="18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E6C36D-E61E-EFC9-101B-7230CA789C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90824" y="2509623"/>
                  <a:ext cx="407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83627AA-FF87-36FF-76C9-048D44ECA015}"/>
                    </a:ext>
                  </a:extLst>
                </p14:cNvPr>
                <p14:cNvContentPartPr/>
                <p14:nvPr/>
              </p14:nvContentPartPr>
              <p14:xfrm>
                <a:off x="3869984" y="2468223"/>
                <a:ext cx="36360" cy="372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83627AA-FF87-36FF-76C9-048D44ECA0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2344" y="2450223"/>
                  <a:ext cx="72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6D8788-D277-2090-9822-709563A4D660}"/>
                    </a:ext>
                  </a:extLst>
                </p14:cNvPr>
                <p14:cNvContentPartPr/>
                <p14:nvPr/>
              </p14:nvContentPartPr>
              <p14:xfrm>
                <a:off x="3843704" y="2420703"/>
                <a:ext cx="428040" cy="24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6D8788-D277-2090-9822-709563A4D6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25704" y="2402703"/>
                  <a:ext cx="463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12B881-BE6C-7912-190C-A929339D2B19}"/>
                    </a:ext>
                  </a:extLst>
                </p14:cNvPr>
                <p14:cNvContentPartPr/>
                <p14:nvPr/>
              </p14:nvContentPartPr>
              <p14:xfrm>
                <a:off x="4528064" y="2498463"/>
                <a:ext cx="229320" cy="145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12B881-BE6C-7912-190C-A929339D2B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10064" y="2480823"/>
                  <a:ext cx="264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3390CA-2DAF-545C-47A3-095CD112577A}"/>
                    </a:ext>
                  </a:extLst>
                </p14:cNvPr>
                <p14:cNvContentPartPr/>
                <p14:nvPr/>
              </p14:nvContentPartPr>
              <p14:xfrm>
                <a:off x="4767824" y="2429343"/>
                <a:ext cx="23040" cy="39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3390CA-2DAF-545C-47A3-095CD11257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49824" y="2411343"/>
                  <a:ext cx="586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648B0B-4ED3-A9FE-5BCB-0B0134AC0EEC}"/>
                    </a:ext>
                  </a:extLst>
                </p14:cNvPr>
                <p14:cNvContentPartPr/>
                <p14:nvPr/>
              </p14:nvContentPartPr>
              <p14:xfrm>
                <a:off x="4740464" y="2388663"/>
                <a:ext cx="213120" cy="40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648B0B-4ED3-A9FE-5BCB-0B0134AC0E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22824" y="2371023"/>
                  <a:ext cx="2487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E8F8F8-1A7F-E425-3CA2-6AA2339BAC38}"/>
                    </a:ext>
                  </a:extLst>
                </p14:cNvPr>
                <p14:cNvContentPartPr/>
                <p14:nvPr/>
              </p14:nvContentPartPr>
              <p14:xfrm>
                <a:off x="4935944" y="2420343"/>
                <a:ext cx="317880" cy="170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E8F8F8-1A7F-E425-3CA2-6AA2339BAC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17944" y="2402703"/>
                  <a:ext cx="353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4DB16A-053D-FEE9-0AE0-848E7DE4695B}"/>
                    </a:ext>
                  </a:extLst>
                </p14:cNvPr>
                <p14:cNvContentPartPr/>
                <p14:nvPr/>
              </p14:nvContentPartPr>
              <p14:xfrm>
                <a:off x="5286584" y="2416743"/>
                <a:ext cx="153720" cy="159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4DB16A-053D-FEE9-0AE0-848E7DE469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68944" y="2398743"/>
                  <a:ext cx="189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0152FC-553B-8D19-9731-F11BCD35E40A}"/>
                    </a:ext>
                  </a:extLst>
                </p14:cNvPr>
                <p14:cNvContentPartPr/>
                <p14:nvPr/>
              </p14:nvContentPartPr>
              <p14:xfrm>
                <a:off x="5462264" y="2430423"/>
                <a:ext cx="186840" cy="137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0152FC-553B-8D19-9731-F11BCD35E4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44624" y="2412423"/>
                  <a:ext cx="222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EB6E59-36B7-1F53-072C-931254215CEA}"/>
                    </a:ext>
                  </a:extLst>
                </p14:cNvPr>
                <p14:cNvContentPartPr/>
                <p14:nvPr/>
              </p14:nvContentPartPr>
              <p14:xfrm>
                <a:off x="5658824" y="2400543"/>
                <a:ext cx="109080" cy="165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EB6E59-36B7-1F53-072C-931254215C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40824" y="2382903"/>
                  <a:ext cx="14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611ED0-B6ED-29AC-1EA9-895D503A6B7E}"/>
                    </a:ext>
                  </a:extLst>
                </p14:cNvPr>
                <p14:cNvContentPartPr/>
                <p14:nvPr/>
              </p14:nvContentPartPr>
              <p14:xfrm>
                <a:off x="6195584" y="2264463"/>
                <a:ext cx="92880" cy="305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611ED0-B6ED-29AC-1EA9-895D503A6B7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7944" y="2246823"/>
                  <a:ext cx="128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685E70-7E21-8C12-6799-A4FA8A23C641}"/>
                    </a:ext>
                  </a:extLst>
                </p14:cNvPr>
                <p14:cNvContentPartPr/>
                <p14:nvPr/>
              </p14:nvContentPartPr>
              <p14:xfrm>
                <a:off x="6119264" y="2390823"/>
                <a:ext cx="319680" cy="14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685E70-7E21-8C12-6799-A4FA8A23C6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1264" y="2372823"/>
                  <a:ext cx="35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A520A3A-EB86-7EC6-B96F-C9D4930B4FF3}"/>
                    </a:ext>
                  </a:extLst>
                </p14:cNvPr>
                <p14:cNvContentPartPr/>
                <p14:nvPr/>
              </p14:nvContentPartPr>
              <p14:xfrm>
                <a:off x="6712184" y="2229183"/>
                <a:ext cx="327240" cy="301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A520A3A-EB86-7EC6-B96F-C9D4930B4F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94544" y="2211183"/>
                  <a:ext cx="362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BEC120-FDF2-F66B-97B9-67A98ED6CDF2}"/>
                    </a:ext>
                  </a:extLst>
                </p14:cNvPr>
                <p14:cNvContentPartPr/>
                <p14:nvPr/>
              </p14:nvContentPartPr>
              <p14:xfrm>
                <a:off x="7342184" y="2278143"/>
                <a:ext cx="234000" cy="283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BEC120-FDF2-F66B-97B9-67A98ED6CD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24184" y="2260143"/>
                  <a:ext cx="269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6C1ADF-25EA-733B-9ECB-DF15CEFA8B80}"/>
                    </a:ext>
                  </a:extLst>
                </p14:cNvPr>
                <p14:cNvContentPartPr/>
                <p14:nvPr/>
              </p14:nvContentPartPr>
              <p14:xfrm>
                <a:off x="7561784" y="2361663"/>
                <a:ext cx="551160" cy="500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6C1ADF-25EA-733B-9ECB-DF15CEFA8B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44144" y="2344023"/>
                  <a:ext cx="5868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8E0AAF-4647-4163-234C-415C95C7FDFA}"/>
                    </a:ext>
                  </a:extLst>
                </p14:cNvPr>
                <p14:cNvContentPartPr/>
                <p14:nvPr/>
              </p14:nvContentPartPr>
              <p14:xfrm>
                <a:off x="1213544" y="2396583"/>
                <a:ext cx="537120" cy="38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8E0AAF-4647-4163-234C-415C95C7FD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95544" y="2378583"/>
                  <a:ext cx="57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17B5D0-BC38-A956-3543-487794E19F9C}"/>
                    </a:ext>
                  </a:extLst>
                </p14:cNvPr>
                <p14:cNvContentPartPr/>
                <p14:nvPr/>
              </p14:nvContentPartPr>
              <p14:xfrm>
                <a:off x="1826624" y="2490903"/>
                <a:ext cx="312840" cy="261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17B5D0-BC38-A956-3543-487794E19F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8984" y="2473263"/>
                  <a:ext cx="348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241218-B77E-650E-5D84-856FE700EF94}"/>
                    </a:ext>
                  </a:extLst>
                </p14:cNvPr>
                <p14:cNvContentPartPr/>
                <p14:nvPr/>
              </p14:nvContentPartPr>
              <p14:xfrm>
                <a:off x="2020664" y="2572623"/>
                <a:ext cx="484560" cy="18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241218-B77E-650E-5D84-856FE700EF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02664" y="2554983"/>
                  <a:ext cx="520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2089E7-7541-D3DF-A2A9-CC6445FCEF6B}"/>
                    </a:ext>
                  </a:extLst>
                </p14:cNvPr>
                <p14:cNvContentPartPr/>
                <p14:nvPr/>
              </p14:nvContentPartPr>
              <p14:xfrm>
                <a:off x="2557424" y="2470743"/>
                <a:ext cx="237600" cy="280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2089E7-7541-D3DF-A2A9-CC6445FCEF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39424" y="2453103"/>
                  <a:ext cx="273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66A759-D7F5-CA30-4E7B-6C96E83AFD87}"/>
                    </a:ext>
                  </a:extLst>
                </p14:cNvPr>
                <p14:cNvContentPartPr/>
                <p14:nvPr/>
              </p14:nvContentPartPr>
              <p14:xfrm>
                <a:off x="2365184" y="2569743"/>
                <a:ext cx="101520" cy="11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66A759-D7F5-CA30-4E7B-6C96E83AFD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47544" y="2552103"/>
                  <a:ext cx="137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6448D0-F591-7920-7626-25F32CDFDF3E}"/>
                    </a:ext>
                  </a:extLst>
                </p14:cNvPr>
                <p14:cNvContentPartPr/>
                <p14:nvPr/>
              </p14:nvContentPartPr>
              <p14:xfrm>
                <a:off x="2766224" y="2539143"/>
                <a:ext cx="138240" cy="19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6448D0-F591-7920-7626-25F32CDFDF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48584" y="2521143"/>
                  <a:ext cx="173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92D630-98DB-2ED3-4790-B687DE30F22D}"/>
                    </a:ext>
                  </a:extLst>
                </p14:cNvPr>
                <p14:cNvContentPartPr/>
                <p14:nvPr/>
              </p14:nvContentPartPr>
              <p14:xfrm>
                <a:off x="1133624" y="3179223"/>
                <a:ext cx="68400" cy="4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92D630-98DB-2ED3-4790-B687DE30F2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5624" y="3161223"/>
                  <a:ext cx="104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7B5A2B-7D84-F214-8F11-D43976BD4856}"/>
                    </a:ext>
                  </a:extLst>
                </p14:cNvPr>
                <p14:cNvContentPartPr/>
                <p14:nvPr/>
              </p14:nvContentPartPr>
              <p14:xfrm>
                <a:off x="1188344" y="2857023"/>
                <a:ext cx="558000" cy="38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7B5A2B-7D84-F214-8F11-D43976BD48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0344" y="2839383"/>
                  <a:ext cx="593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7AE537-A2F3-475F-A5A6-B2CEEEF4B3CF}"/>
                    </a:ext>
                  </a:extLst>
                </p14:cNvPr>
                <p14:cNvContentPartPr/>
                <p14:nvPr/>
              </p14:nvContentPartPr>
              <p14:xfrm>
                <a:off x="1826264" y="3054303"/>
                <a:ext cx="374400" cy="176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7AE537-A2F3-475F-A5A6-B2CEEEF4B3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08264" y="3036663"/>
                  <a:ext cx="410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E98628-B62E-3395-5DD2-237B9CE6D9C6}"/>
                    </a:ext>
                  </a:extLst>
                </p14:cNvPr>
                <p14:cNvContentPartPr/>
                <p14:nvPr/>
              </p14:nvContentPartPr>
              <p14:xfrm>
                <a:off x="2456624" y="3190383"/>
                <a:ext cx="28440" cy="1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E98628-B62E-3395-5DD2-237B9CE6D9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38624" y="3172743"/>
                  <a:ext cx="640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5F545E4-E8A3-1CD5-B119-32FE70B1CA98}"/>
              </a:ext>
            </a:extLst>
          </p:cNvPr>
          <p:cNvGrpSpPr/>
          <p:nvPr/>
        </p:nvGrpSpPr>
        <p:grpSpPr>
          <a:xfrm>
            <a:off x="3559664" y="3276423"/>
            <a:ext cx="5301000" cy="897480"/>
            <a:chOff x="3559664" y="3276423"/>
            <a:chExt cx="5301000" cy="89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8004FD-0462-E2C3-93CD-164337AB4B4D}"/>
                    </a:ext>
                  </a:extLst>
                </p14:cNvPr>
                <p14:cNvContentPartPr/>
                <p14:nvPr/>
              </p14:nvContentPartPr>
              <p14:xfrm>
                <a:off x="3559664" y="3421863"/>
                <a:ext cx="582840" cy="752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8004FD-0462-E2C3-93CD-164337AB4B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2024" y="3403863"/>
                  <a:ext cx="61848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B51D9C1-E45F-F74B-96E4-2E545F86F9C7}"/>
                    </a:ext>
                  </a:extLst>
                </p14:cNvPr>
                <p14:cNvContentPartPr/>
                <p14:nvPr/>
              </p14:nvContentPartPr>
              <p14:xfrm>
                <a:off x="4425104" y="3575223"/>
                <a:ext cx="490320" cy="532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B51D9C1-E45F-F74B-96E4-2E545F86F9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07464" y="3557583"/>
                  <a:ext cx="5259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4D4973-EF97-77E1-4041-9E20465DCECA}"/>
                    </a:ext>
                  </a:extLst>
                </p14:cNvPr>
                <p14:cNvContentPartPr/>
                <p14:nvPr/>
              </p14:nvContentPartPr>
              <p14:xfrm>
                <a:off x="4941344" y="3546063"/>
                <a:ext cx="399240" cy="218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4D4973-EF97-77E1-4041-9E20465DCE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3704" y="3528423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9FDA61-8E00-9E34-0314-4B370F874051}"/>
                    </a:ext>
                  </a:extLst>
                </p14:cNvPr>
                <p14:cNvContentPartPr/>
                <p14:nvPr/>
              </p14:nvContentPartPr>
              <p14:xfrm>
                <a:off x="5382704" y="3390183"/>
                <a:ext cx="50040" cy="386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9FDA61-8E00-9E34-0314-4B370F8740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65064" y="3372183"/>
                  <a:ext cx="8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E9BDEF-41FC-028C-A65E-4C4E400340DC}"/>
                    </a:ext>
                  </a:extLst>
                </p14:cNvPr>
                <p14:cNvContentPartPr/>
                <p14:nvPr/>
              </p14:nvContentPartPr>
              <p14:xfrm>
                <a:off x="5376224" y="3556863"/>
                <a:ext cx="23688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E9BDEF-41FC-028C-A65E-4C4E400340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58224" y="3539223"/>
                  <a:ext cx="272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BA311E-AF74-86FA-E7D0-9082D1CCEB31}"/>
                    </a:ext>
                  </a:extLst>
                </p14:cNvPr>
                <p14:cNvContentPartPr/>
                <p14:nvPr/>
              </p14:nvContentPartPr>
              <p14:xfrm>
                <a:off x="5633264" y="3569463"/>
                <a:ext cx="521280" cy="525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BA311E-AF74-86FA-E7D0-9082D1CCEB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5624" y="3551463"/>
                  <a:ext cx="5569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953DCF-26A8-50D1-FD27-E7A7D6E5CE7D}"/>
                    </a:ext>
                  </a:extLst>
                </p14:cNvPr>
                <p14:cNvContentPartPr/>
                <p14:nvPr/>
              </p14:nvContentPartPr>
              <p14:xfrm>
                <a:off x="5771504" y="3502143"/>
                <a:ext cx="84960" cy="23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953DCF-26A8-50D1-FD27-E7A7D6E5CE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53864" y="3484503"/>
                  <a:ext cx="120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B279E70-BD1F-1C21-CEC1-9D75C092373E}"/>
                    </a:ext>
                  </a:extLst>
                </p14:cNvPr>
                <p14:cNvContentPartPr/>
                <p14:nvPr/>
              </p14:nvContentPartPr>
              <p14:xfrm>
                <a:off x="6438584" y="3331143"/>
                <a:ext cx="631080" cy="310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B279E70-BD1F-1C21-CEC1-9D75C09237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0584" y="3313503"/>
                  <a:ext cx="666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77F916-874A-166F-CA21-1B0D350EFC99}"/>
                    </a:ext>
                  </a:extLst>
                </p14:cNvPr>
                <p14:cNvContentPartPr/>
                <p14:nvPr/>
              </p14:nvContentPartPr>
              <p14:xfrm>
                <a:off x="7102784" y="3334383"/>
                <a:ext cx="1293480" cy="277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77F916-874A-166F-CA21-1B0D350EFC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84784" y="3316743"/>
                  <a:ext cx="13291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6BF0C1-436C-420B-A02C-DEF527873CB9}"/>
                    </a:ext>
                  </a:extLst>
                </p14:cNvPr>
                <p14:cNvContentPartPr/>
                <p14:nvPr/>
              </p14:nvContentPartPr>
              <p14:xfrm>
                <a:off x="8313824" y="3362103"/>
                <a:ext cx="546840" cy="212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6BF0C1-436C-420B-A02C-DEF527873C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6184" y="3344103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3F88784-EBE9-5009-4CF4-CB9274385A41}"/>
                    </a:ext>
                  </a:extLst>
                </p14:cNvPr>
                <p14:cNvContentPartPr/>
                <p14:nvPr/>
              </p14:nvContentPartPr>
              <p14:xfrm>
                <a:off x="7636664" y="3276423"/>
                <a:ext cx="55440" cy="1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3F88784-EBE9-5009-4CF4-CB9274385A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19024" y="3258423"/>
                  <a:ext cx="91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05C206-D301-3644-1FB4-8BBD5C953641}"/>
              </a:ext>
            </a:extLst>
          </p:cNvPr>
          <p:cNvGrpSpPr/>
          <p:nvPr/>
        </p:nvGrpSpPr>
        <p:grpSpPr>
          <a:xfrm>
            <a:off x="839144" y="3465063"/>
            <a:ext cx="2395080" cy="1080360"/>
            <a:chOff x="839144" y="3465063"/>
            <a:chExt cx="2395080" cy="10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6841F5-CA7B-9BC0-B0A4-4FD337ED31E5}"/>
                    </a:ext>
                  </a:extLst>
                </p14:cNvPr>
                <p14:cNvContentPartPr/>
                <p14:nvPr/>
              </p14:nvContentPartPr>
              <p14:xfrm>
                <a:off x="839144" y="3923343"/>
                <a:ext cx="300600" cy="90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6841F5-CA7B-9BC0-B0A4-4FD337ED31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1504" y="3905343"/>
                  <a:ext cx="336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99919FE-2FDA-5EC6-32F8-18CA2A075056}"/>
                    </a:ext>
                  </a:extLst>
                </p14:cNvPr>
                <p14:cNvContentPartPr/>
                <p14:nvPr/>
              </p14:nvContentPartPr>
              <p14:xfrm>
                <a:off x="1378424" y="3627063"/>
                <a:ext cx="218520" cy="401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99919FE-2FDA-5EC6-32F8-18CA2A07505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60784" y="3609063"/>
                  <a:ext cx="2541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71B6725-A51C-BD03-E368-EA4669EB6C1C}"/>
                    </a:ext>
                  </a:extLst>
                </p14:cNvPr>
                <p14:cNvContentPartPr/>
                <p14:nvPr/>
              </p14:nvContentPartPr>
              <p14:xfrm>
                <a:off x="1605224" y="3607263"/>
                <a:ext cx="388440" cy="433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71B6725-A51C-BD03-E368-EA4669EB6C1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87584" y="3589623"/>
                  <a:ext cx="4240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B40BBA-A99A-DB55-1B2D-803150B3424C}"/>
                    </a:ext>
                  </a:extLst>
                </p14:cNvPr>
                <p14:cNvContentPartPr/>
                <p14:nvPr/>
              </p14:nvContentPartPr>
              <p14:xfrm>
                <a:off x="1941824" y="3828663"/>
                <a:ext cx="327240" cy="176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B40BBA-A99A-DB55-1B2D-803150B342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24184" y="3810663"/>
                  <a:ext cx="362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261392-22BA-D37B-E1EF-A58E2E3D5602}"/>
                    </a:ext>
                  </a:extLst>
                </p14:cNvPr>
                <p14:cNvContentPartPr/>
                <p14:nvPr/>
              </p14:nvContentPartPr>
              <p14:xfrm>
                <a:off x="2337464" y="3813543"/>
                <a:ext cx="81360" cy="164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261392-22BA-D37B-E1EF-A58E2E3D56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19824" y="3795903"/>
                  <a:ext cx="117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C83CA7-F092-B035-2282-E3E0E21771F1}"/>
                    </a:ext>
                  </a:extLst>
                </p14:cNvPr>
                <p14:cNvContentPartPr/>
                <p14:nvPr/>
              </p14:nvContentPartPr>
              <p14:xfrm>
                <a:off x="2512784" y="3777183"/>
                <a:ext cx="424800" cy="181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C83CA7-F092-B035-2282-E3E0E21771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94784" y="3759543"/>
                  <a:ext cx="46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C4AFA9-FA44-5162-12CE-B4118538B1BD}"/>
                    </a:ext>
                  </a:extLst>
                </p14:cNvPr>
                <p14:cNvContentPartPr/>
                <p14:nvPr/>
              </p14:nvContentPartPr>
              <p14:xfrm>
                <a:off x="3030824" y="3731463"/>
                <a:ext cx="90000" cy="146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C4AFA9-FA44-5162-12CE-B4118538B1B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12824" y="3713823"/>
                  <a:ext cx="125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79ADC2A-9282-2D91-B6E6-9BB1025563E2}"/>
                    </a:ext>
                  </a:extLst>
                </p14:cNvPr>
                <p14:cNvContentPartPr/>
                <p14:nvPr/>
              </p14:nvContentPartPr>
              <p14:xfrm>
                <a:off x="2779184" y="3465063"/>
                <a:ext cx="455040" cy="613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79ADC2A-9282-2D91-B6E6-9BB1025563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61544" y="3447423"/>
                  <a:ext cx="4906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CE634C-F2E0-D8A9-E45C-29C1DFE8980C}"/>
                    </a:ext>
                  </a:extLst>
                </p14:cNvPr>
                <p14:cNvContentPartPr/>
                <p14:nvPr/>
              </p14:nvContentPartPr>
              <p14:xfrm>
                <a:off x="1493624" y="4201623"/>
                <a:ext cx="80280" cy="333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CE634C-F2E0-D8A9-E45C-29C1DFE898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75624" y="4183983"/>
                  <a:ext cx="115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A2FE50-92ED-EA13-EA69-DCA72CB75881}"/>
                    </a:ext>
                  </a:extLst>
                </p14:cNvPr>
                <p14:cNvContentPartPr/>
                <p14:nvPr/>
              </p14:nvContentPartPr>
              <p14:xfrm>
                <a:off x="1420904" y="4354983"/>
                <a:ext cx="401760" cy="109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A2FE50-92ED-EA13-EA69-DCA72CB758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02904" y="4337343"/>
                  <a:ext cx="437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7DC476-4A51-7FB3-9C0E-0A171668D21C}"/>
                    </a:ext>
                  </a:extLst>
                </p14:cNvPr>
                <p14:cNvContentPartPr/>
                <p14:nvPr/>
              </p14:nvContentPartPr>
              <p14:xfrm>
                <a:off x="2248184" y="4243743"/>
                <a:ext cx="221400" cy="301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7DC476-4A51-7FB3-9C0E-0A171668D2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30544" y="4226103"/>
                  <a:ext cx="257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CAD88B-861E-CD55-118D-BA111580280D}"/>
                    </a:ext>
                  </a:extLst>
                </p14:cNvPr>
                <p14:cNvContentPartPr/>
                <p14:nvPr/>
              </p14:nvContentPartPr>
              <p14:xfrm>
                <a:off x="2867744" y="4403583"/>
                <a:ext cx="14040" cy="21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CAD88B-861E-CD55-118D-BA11158028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49744" y="4385583"/>
                  <a:ext cx="49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469B9F-3DEE-5FA7-0E3A-78BA64A8AA7C}"/>
              </a:ext>
            </a:extLst>
          </p:cNvPr>
          <p:cNvGrpSpPr/>
          <p:nvPr/>
        </p:nvGrpSpPr>
        <p:grpSpPr>
          <a:xfrm>
            <a:off x="961904" y="4916943"/>
            <a:ext cx="819720" cy="486360"/>
            <a:chOff x="961904" y="4916943"/>
            <a:chExt cx="8197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BD7726-2E9F-5D0C-9CBE-C5734C7D9560}"/>
                    </a:ext>
                  </a:extLst>
                </p14:cNvPr>
                <p14:cNvContentPartPr/>
                <p14:nvPr/>
              </p14:nvContentPartPr>
              <p14:xfrm>
                <a:off x="1056224" y="4916943"/>
                <a:ext cx="137160" cy="486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BD7726-2E9F-5D0C-9CBE-C5734C7D95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8224" y="4898943"/>
                  <a:ext cx="172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30CC0B-48EC-5F15-53F6-F8BAD274B730}"/>
                    </a:ext>
                  </a:extLst>
                </p14:cNvPr>
                <p14:cNvContentPartPr/>
                <p14:nvPr/>
              </p14:nvContentPartPr>
              <p14:xfrm>
                <a:off x="961904" y="5194143"/>
                <a:ext cx="190800" cy="75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30CC0B-48EC-5F15-53F6-F8BAD274B7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4264" y="5176143"/>
                  <a:ext cx="226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89D962-BE55-4172-EBCA-71EDE3138F15}"/>
                    </a:ext>
                  </a:extLst>
                </p14:cNvPr>
                <p14:cNvContentPartPr/>
                <p14:nvPr/>
              </p14:nvContentPartPr>
              <p14:xfrm>
                <a:off x="1259264" y="5027103"/>
                <a:ext cx="349560" cy="237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89D962-BE55-4172-EBCA-71EDE3138F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41624" y="5009103"/>
                  <a:ext cx="385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0E17EF-ED9F-1CAB-AF75-3E69FBBBCFB8}"/>
                    </a:ext>
                  </a:extLst>
                </p14:cNvPr>
                <p14:cNvContentPartPr/>
                <p14:nvPr/>
              </p14:nvContentPartPr>
              <p14:xfrm>
                <a:off x="1468064" y="4969863"/>
                <a:ext cx="313560" cy="331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0E17EF-ED9F-1CAB-AF75-3E69FBBBCF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0424" y="4951863"/>
                  <a:ext cx="3492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3C1CB5-FA00-E166-206C-616EB4188466}"/>
              </a:ext>
            </a:extLst>
          </p:cNvPr>
          <p:cNvGrpSpPr/>
          <p:nvPr/>
        </p:nvGrpSpPr>
        <p:grpSpPr>
          <a:xfrm>
            <a:off x="2206424" y="5041503"/>
            <a:ext cx="271080" cy="178920"/>
            <a:chOff x="2206424" y="5041503"/>
            <a:chExt cx="2710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72E00B-8B55-8E7F-B8E5-37F83CB672BB}"/>
                    </a:ext>
                  </a:extLst>
                </p14:cNvPr>
                <p14:cNvContentPartPr/>
                <p14:nvPr/>
              </p14:nvContentPartPr>
              <p14:xfrm>
                <a:off x="2206424" y="5041503"/>
                <a:ext cx="221400" cy="63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72E00B-8B55-8E7F-B8E5-37F83CB672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88784" y="5023863"/>
                  <a:ext cx="25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3EB035-8DF8-C6BB-03F0-81FF1275EC6A}"/>
                    </a:ext>
                  </a:extLst>
                </p14:cNvPr>
                <p14:cNvContentPartPr/>
                <p14:nvPr/>
              </p14:nvContentPartPr>
              <p14:xfrm>
                <a:off x="2279864" y="5189823"/>
                <a:ext cx="197640" cy="30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3EB035-8DF8-C6BB-03F0-81FF1275EC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61864" y="5172183"/>
                  <a:ext cx="2332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8384B20-DA1A-07D9-88EC-5FD53ED727D0}"/>
              </a:ext>
            </a:extLst>
          </p:cNvPr>
          <p:cNvGrpSpPr/>
          <p:nvPr/>
        </p:nvGrpSpPr>
        <p:grpSpPr>
          <a:xfrm>
            <a:off x="2852624" y="4703103"/>
            <a:ext cx="829080" cy="963000"/>
            <a:chOff x="2852624" y="4703103"/>
            <a:chExt cx="829080" cy="9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0E22F92-24A7-E78F-8FA1-CAAC9CDB76B3}"/>
                    </a:ext>
                  </a:extLst>
                </p14:cNvPr>
                <p14:cNvContentPartPr/>
                <p14:nvPr/>
              </p14:nvContentPartPr>
              <p14:xfrm>
                <a:off x="2852624" y="4850703"/>
                <a:ext cx="255600" cy="138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0E22F92-24A7-E78F-8FA1-CAAC9CDB76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34624" y="4833063"/>
                  <a:ext cx="29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3A4A4D-D5E8-3AC1-63D4-A3A476214541}"/>
                    </a:ext>
                  </a:extLst>
                </p14:cNvPr>
                <p14:cNvContentPartPr/>
                <p14:nvPr/>
              </p14:nvContentPartPr>
              <p14:xfrm>
                <a:off x="2959184" y="4792743"/>
                <a:ext cx="123480" cy="335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3A4A4D-D5E8-3AC1-63D4-A3A4762145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41184" y="4774743"/>
                  <a:ext cx="159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F38234-C863-B64B-E57B-6A002734E27B}"/>
                    </a:ext>
                  </a:extLst>
                </p14:cNvPr>
                <p14:cNvContentPartPr/>
                <p14:nvPr/>
              </p14:nvContentPartPr>
              <p14:xfrm>
                <a:off x="3170504" y="4703103"/>
                <a:ext cx="185400" cy="375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F38234-C863-B64B-E57B-6A002734E2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52864" y="4685463"/>
                  <a:ext cx="2210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32FBD2-DD56-8A05-4C8D-426C12B02E95}"/>
                    </a:ext>
                  </a:extLst>
                </p14:cNvPr>
                <p14:cNvContentPartPr/>
                <p14:nvPr/>
              </p14:nvContentPartPr>
              <p14:xfrm>
                <a:off x="3419624" y="4719303"/>
                <a:ext cx="222840" cy="238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32FBD2-DD56-8A05-4C8D-426C12B02E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1624" y="4701663"/>
                  <a:ext cx="258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C96E15-6DE5-4336-537D-7E9A9568EFA3}"/>
                    </a:ext>
                  </a:extLst>
                </p14:cNvPr>
                <p14:cNvContentPartPr/>
                <p14:nvPr/>
              </p14:nvContentPartPr>
              <p14:xfrm>
                <a:off x="2891504" y="5089383"/>
                <a:ext cx="790200" cy="136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C96E15-6DE5-4336-537D-7E9A9568EF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73864" y="5071743"/>
                  <a:ext cx="82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1D07A3-4220-E75E-3FF2-83B608E1FF6F}"/>
                    </a:ext>
                  </a:extLst>
                </p14:cNvPr>
                <p14:cNvContentPartPr/>
                <p14:nvPr/>
              </p14:nvContentPartPr>
              <p14:xfrm>
                <a:off x="3057464" y="5368383"/>
                <a:ext cx="309960" cy="245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1D07A3-4220-E75E-3FF2-83B608E1FF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39464" y="5350743"/>
                  <a:ext cx="345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41C1C36-3312-93A3-AAD2-80F8E1B0CDD5}"/>
                    </a:ext>
                  </a:extLst>
                </p14:cNvPr>
                <p14:cNvContentPartPr/>
                <p14:nvPr/>
              </p14:nvContentPartPr>
              <p14:xfrm>
                <a:off x="3152864" y="5353263"/>
                <a:ext cx="352800" cy="312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41C1C36-3312-93A3-AAD2-80F8E1B0CD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35224" y="5335623"/>
                  <a:ext cx="388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C86A9A-F445-1E5B-0248-69402972DAA5}"/>
                    </a:ext>
                  </a:extLst>
                </p14:cNvPr>
                <p14:cNvContentPartPr/>
                <p14:nvPr/>
              </p14:nvContentPartPr>
              <p14:xfrm>
                <a:off x="3605024" y="5349303"/>
                <a:ext cx="25560" cy="228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C86A9A-F445-1E5B-0248-69402972DA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87384" y="5331303"/>
                  <a:ext cx="61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6CA8BF0-797D-1D5A-05BD-6720FCDCDE82}"/>
              </a:ext>
            </a:extLst>
          </p:cNvPr>
          <p:cNvGrpSpPr/>
          <p:nvPr/>
        </p:nvGrpSpPr>
        <p:grpSpPr>
          <a:xfrm>
            <a:off x="5262824" y="4527063"/>
            <a:ext cx="2885760" cy="1757520"/>
            <a:chOff x="5262824" y="4527063"/>
            <a:chExt cx="2885760" cy="175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B51081-635E-A576-CE32-7C929279A421}"/>
                    </a:ext>
                  </a:extLst>
                </p14:cNvPr>
                <p14:cNvContentPartPr/>
                <p14:nvPr/>
              </p14:nvContentPartPr>
              <p14:xfrm>
                <a:off x="5262824" y="4527063"/>
                <a:ext cx="520200" cy="399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B51081-635E-A576-CE32-7C929279A4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44824" y="4509063"/>
                  <a:ext cx="5558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E51A764-90D4-9818-F671-33AB59D9D6B3}"/>
                    </a:ext>
                  </a:extLst>
                </p14:cNvPr>
                <p14:cNvContentPartPr/>
                <p14:nvPr/>
              </p14:nvContentPartPr>
              <p14:xfrm>
                <a:off x="5558024" y="4729743"/>
                <a:ext cx="110520" cy="280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E51A764-90D4-9818-F671-33AB59D9D6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40024" y="4712103"/>
                  <a:ext cx="146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5B3ACC-5787-CA8B-403D-42388A37DC54}"/>
                    </a:ext>
                  </a:extLst>
                </p14:cNvPr>
                <p14:cNvContentPartPr/>
                <p14:nvPr/>
              </p14:nvContentPartPr>
              <p14:xfrm>
                <a:off x="6236264" y="4650183"/>
                <a:ext cx="243000" cy="300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5B3ACC-5787-CA8B-403D-42388A37DC5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18264" y="4632183"/>
                  <a:ext cx="278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D08D66-D1FF-229C-B8CB-69C23A99E28F}"/>
                    </a:ext>
                  </a:extLst>
                </p14:cNvPr>
                <p14:cNvContentPartPr/>
                <p14:nvPr/>
              </p14:nvContentPartPr>
              <p14:xfrm>
                <a:off x="6254264" y="4630383"/>
                <a:ext cx="158400" cy="333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D08D66-D1FF-229C-B8CB-69C23A99E2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6624" y="4612743"/>
                  <a:ext cx="1940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5DE7D7-4921-54DD-9113-BB63F424B11D}"/>
                    </a:ext>
                  </a:extLst>
                </p14:cNvPr>
                <p14:cNvContentPartPr/>
                <p14:nvPr/>
              </p14:nvContentPartPr>
              <p14:xfrm>
                <a:off x="6703184" y="4693023"/>
                <a:ext cx="178560" cy="68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5DE7D7-4921-54DD-9113-BB63F424B1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5544" y="4675023"/>
                  <a:ext cx="214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17477B-4371-5B00-0B6A-7B68E4C37102}"/>
                    </a:ext>
                  </a:extLst>
                </p14:cNvPr>
                <p14:cNvContentPartPr/>
                <p14:nvPr/>
              </p14:nvContentPartPr>
              <p14:xfrm>
                <a:off x="7071824" y="4613463"/>
                <a:ext cx="10080" cy="307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17477B-4371-5B00-0B6A-7B68E4C3710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4184" y="4595463"/>
                  <a:ext cx="45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991469-88C9-56F7-3E19-D80D2407B90F}"/>
                    </a:ext>
                  </a:extLst>
                </p14:cNvPr>
                <p14:cNvContentPartPr/>
                <p14:nvPr/>
              </p14:nvContentPartPr>
              <p14:xfrm>
                <a:off x="7434344" y="4726143"/>
                <a:ext cx="156960" cy="28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991469-88C9-56F7-3E19-D80D2407B9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16704" y="4708143"/>
                  <a:ext cx="192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2BB88A-B1FE-2C36-CEF9-0216DEBDD549}"/>
                    </a:ext>
                  </a:extLst>
                </p14:cNvPr>
                <p14:cNvContentPartPr/>
                <p14:nvPr/>
              </p14:nvContentPartPr>
              <p14:xfrm>
                <a:off x="7502744" y="4851423"/>
                <a:ext cx="173520" cy="44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2BB88A-B1FE-2C36-CEF9-0216DEBDD5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84744" y="4833423"/>
                  <a:ext cx="209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7F55E9-7E34-CA37-04A3-8A9288B59041}"/>
                    </a:ext>
                  </a:extLst>
                </p14:cNvPr>
                <p14:cNvContentPartPr/>
                <p14:nvPr/>
              </p14:nvContentPartPr>
              <p14:xfrm>
                <a:off x="7845824" y="4661703"/>
                <a:ext cx="302760" cy="232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7F55E9-7E34-CA37-04A3-8A9288B590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28184" y="4644063"/>
                  <a:ext cx="33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A0B806-E4F0-5566-C1FB-AC72D6228253}"/>
                    </a:ext>
                  </a:extLst>
                </p14:cNvPr>
                <p14:cNvContentPartPr/>
                <p14:nvPr/>
              </p14:nvContentPartPr>
              <p14:xfrm>
                <a:off x="6445064" y="5423463"/>
                <a:ext cx="275400" cy="362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A0B806-E4F0-5566-C1FB-AC72D62282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27064" y="5405823"/>
                  <a:ext cx="311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2A67A6-5FF5-BF86-7455-6F3B73715C24}"/>
                    </a:ext>
                  </a:extLst>
                </p14:cNvPr>
                <p14:cNvContentPartPr/>
                <p14:nvPr/>
              </p14:nvContentPartPr>
              <p14:xfrm>
                <a:off x="6806504" y="5474583"/>
                <a:ext cx="198360" cy="61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2A67A6-5FF5-BF86-7455-6F3B73715C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88864" y="5456583"/>
                  <a:ext cx="234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635AA0-5178-BD73-AE98-CD8505813286}"/>
                    </a:ext>
                  </a:extLst>
                </p14:cNvPr>
                <p14:cNvContentPartPr/>
                <p14:nvPr/>
              </p14:nvContentPartPr>
              <p14:xfrm>
                <a:off x="6886424" y="5618223"/>
                <a:ext cx="157320" cy="62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635AA0-5178-BD73-AE98-CD85058132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424" y="5600583"/>
                  <a:ext cx="192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C408C78-6AFA-D9CC-E354-F342F398528E}"/>
                    </a:ext>
                  </a:extLst>
                </p14:cNvPr>
                <p14:cNvContentPartPr/>
                <p14:nvPr/>
              </p14:nvContentPartPr>
              <p14:xfrm>
                <a:off x="7217264" y="5449023"/>
                <a:ext cx="43200" cy="291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C408C78-6AFA-D9CC-E354-F342F39852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99264" y="5431383"/>
                  <a:ext cx="78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6948FAA-6B87-F764-1390-D9149ED25A0F}"/>
                    </a:ext>
                  </a:extLst>
                </p14:cNvPr>
                <p14:cNvContentPartPr/>
                <p14:nvPr/>
              </p14:nvContentPartPr>
              <p14:xfrm>
                <a:off x="5876624" y="5115663"/>
                <a:ext cx="1782720" cy="1168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6948FAA-6B87-F764-1390-D9149ED25A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8984" y="5097663"/>
                  <a:ext cx="1818360" cy="120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9397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34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8576"/>
            <a:ext cx="8305800" cy="4900702"/>
          </a:xfrm>
        </p:spPr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There are various types of functions in Mathematics which are explained below in detail. The different function types covered here are given below: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One-one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Many-one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Onto Function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Into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Polynomial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Linear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Identical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Quadratic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Rational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Algebraic Functions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5972"/>
            <a:ext cx="7772400" cy="80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Types of Functions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168AD70-0117-06C5-4AD0-D96D08F0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171" y="2057400"/>
            <a:ext cx="400142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Cubic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Modulus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Signum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Greatest Integer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Fractional Part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Even and Odd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Periodic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Composite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Constant Function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Identity Function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91" name="Ink 3090">
                <a:extLst>
                  <a:ext uri="{FF2B5EF4-FFF2-40B4-BE49-F238E27FC236}">
                    <a16:creationId xmlns:a16="http://schemas.microsoft.com/office/drawing/2014/main" id="{E1A1B815-F46C-39AE-7441-0DDD8A1C7AD6}"/>
                  </a:ext>
                </a:extLst>
              </p14:cNvPr>
              <p14:cNvContentPartPr/>
              <p14:nvPr/>
            </p14:nvContentPartPr>
            <p14:xfrm>
              <a:off x="6901904" y="1894304"/>
              <a:ext cx="872280" cy="469080"/>
            </p14:xfrm>
          </p:contentPart>
        </mc:Choice>
        <mc:Fallback>
          <p:pic>
            <p:nvPicPr>
              <p:cNvPr id="3091" name="Ink 3090">
                <a:extLst>
                  <a:ext uri="{FF2B5EF4-FFF2-40B4-BE49-F238E27FC236}">
                    <a16:creationId xmlns:a16="http://schemas.microsoft.com/office/drawing/2014/main" id="{E1A1B815-F46C-39AE-7441-0DDD8A1C7A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3904" y="1876304"/>
                <a:ext cx="907920" cy="50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BCE6E5E2-31B7-FC7B-5F3D-D1F1B813A279}"/>
              </a:ext>
            </a:extLst>
          </p:cNvPr>
          <p:cNvGrpSpPr/>
          <p:nvPr/>
        </p:nvGrpSpPr>
        <p:grpSpPr>
          <a:xfrm>
            <a:off x="2976104" y="2017784"/>
            <a:ext cx="1281240" cy="3369960"/>
            <a:chOff x="2976104" y="2017784"/>
            <a:chExt cx="1281240" cy="33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899800-8F50-6D39-2290-8BEAEF6C2F67}"/>
                    </a:ext>
                  </a:extLst>
                </p14:cNvPr>
                <p14:cNvContentPartPr/>
                <p14:nvPr/>
              </p14:nvContentPartPr>
              <p14:xfrm>
                <a:off x="3592424" y="3056024"/>
                <a:ext cx="16920" cy="10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899800-8F50-6D39-2290-8BEAEF6C2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4784" y="3038024"/>
                  <a:ext cx="5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EE7A23-4D75-8ED1-49F5-F1CA80621A14}"/>
                    </a:ext>
                  </a:extLst>
                </p14:cNvPr>
                <p14:cNvContentPartPr/>
                <p14:nvPr/>
              </p14:nvContentPartPr>
              <p14:xfrm>
                <a:off x="3479744" y="2017784"/>
                <a:ext cx="566280" cy="49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EE7A23-4D75-8ED1-49F5-F1CA80621A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62104" y="1999784"/>
                  <a:ext cx="6019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F0512C-A419-2245-632E-827FB9370B2D}"/>
                    </a:ext>
                  </a:extLst>
                </p14:cNvPr>
                <p14:cNvContentPartPr/>
                <p14:nvPr/>
              </p14:nvContentPartPr>
              <p14:xfrm>
                <a:off x="3729584" y="2492984"/>
                <a:ext cx="484560" cy="32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F0512C-A419-2245-632E-827FB9370B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11944" y="2475344"/>
                  <a:ext cx="520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7AF064-ACAB-C5EF-AE77-4EC79F013185}"/>
                    </a:ext>
                  </a:extLst>
                </p14:cNvPr>
                <p14:cNvContentPartPr/>
                <p14:nvPr/>
              </p14:nvContentPartPr>
              <p14:xfrm>
                <a:off x="2995544" y="2957744"/>
                <a:ext cx="580320" cy="36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7AF064-ACAB-C5EF-AE77-4EC79F0131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7544" y="2939744"/>
                  <a:ext cx="615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F0B2EA-7A02-60D4-6458-0B531C6BBC91}"/>
                    </a:ext>
                  </a:extLst>
                </p14:cNvPr>
                <p14:cNvContentPartPr/>
                <p14:nvPr/>
              </p14:nvContentPartPr>
              <p14:xfrm>
                <a:off x="2976104" y="3476864"/>
                <a:ext cx="531360" cy="30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F0B2EA-7A02-60D4-6458-0B531C6BBC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8464" y="3458864"/>
                  <a:ext cx="5670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C54278-FF29-BF02-B34B-36AD77165B2B}"/>
                    </a:ext>
                  </a:extLst>
                </p14:cNvPr>
                <p14:cNvContentPartPr/>
                <p14:nvPr/>
              </p14:nvContentPartPr>
              <p14:xfrm>
                <a:off x="3548864" y="3653624"/>
                <a:ext cx="708480" cy="369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C54278-FF29-BF02-B34B-36AD77165B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31224" y="3635984"/>
                  <a:ext cx="744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B064A36D-8F89-2392-026C-5EC62BD192AA}"/>
                    </a:ext>
                  </a:extLst>
                </p14:cNvPr>
                <p14:cNvContentPartPr/>
                <p14:nvPr/>
              </p14:nvContentPartPr>
              <p14:xfrm>
                <a:off x="3205064" y="4180304"/>
                <a:ext cx="625680" cy="35784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B064A36D-8F89-2392-026C-5EC62BD192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87064" y="4162304"/>
                  <a:ext cx="661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22730036-81D7-7CD8-1ACA-BF0C8FD25FB7}"/>
                    </a:ext>
                  </a:extLst>
                </p14:cNvPr>
                <p14:cNvContentPartPr/>
                <p14:nvPr/>
              </p14:nvContentPartPr>
              <p14:xfrm>
                <a:off x="3543104" y="4926584"/>
                <a:ext cx="658800" cy="46116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22730036-81D7-7CD8-1ACA-BF0C8FD25F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5464" y="4908944"/>
                  <a:ext cx="6944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EDC35372-A047-4A40-0665-B7AD087AE878}"/>
                    </a:ext>
                  </a:extLst>
                </p14:cNvPr>
                <p14:cNvContentPartPr/>
                <p14:nvPr/>
              </p14:nvContentPartPr>
              <p14:xfrm>
                <a:off x="3487664" y="4589624"/>
                <a:ext cx="417960" cy="23688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EDC35372-A047-4A40-0665-B7AD087AE87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69664" y="4571984"/>
                  <a:ext cx="45360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934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2410F5-4DC2-5A60-8C50-3D201BA9807A}"/>
                  </a:ext>
                </a:extLst>
              </p14:cNvPr>
              <p14:cNvContentPartPr/>
              <p14:nvPr/>
            </p14:nvContentPartPr>
            <p14:xfrm>
              <a:off x="1979624" y="772623"/>
              <a:ext cx="37800" cy="66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2410F5-4DC2-5A60-8C50-3D201BA980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1624" y="754623"/>
                <a:ext cx="7344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B0DDFD-C696-158E-5DC1-FB95B7D7A47D}"/>
                  </a:ext>
                </a:extLst>
              </p14:cNvPr>
              <p14:cNvContentPartPr/>
              <p14:nvPr/>
            </p14:nvContentPartPr>
            <p14:xfrm>
              <a:off x="1875944" y="787023"/>
              <a:ext cx="403920" cy="65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B0DDFD-C696-158E-5DC1-FB95B7D7A4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8304" y="769023"/>
                <a:ext cx="43956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261526-B736-F987-42AD-1BD3090960FF}"/>
                  </a:ext>
                </a:extLst>
              </p14:cNvPr>
              <p14:cNvContentPartPr/>
              <p14:nvPr/>
            </p14:nvContentPartPr>
            <p14:xfrm>
              <a:off x="2417024" y="1161063"/>
              <a:ext cx="227520" cy="236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261526-B736-F987-42AD-1BD3090960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9024" y="1143423"/>
                <a:ext cx="263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621024-8FD1-7134-AC12-649544F0F21D}"/>
                  </a:ext>
                </a:extLst>
              </p14:cNvPr>
              <p14:cNvContentPartPr/>
              <p14:nvPr/>
            </p14:nvContentPartPr>
            <p14:xfrm>
              <a:off x="2837504" y="827703"/>
              <a:ext cx="7920" cy="607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621024-8FD1-7134-AC12-649544F0F2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9504" y="809703"/>
                <a:ext cx="435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42FBC2-B624-BCDA-0985-BC659EFA6BF2}"/>
                  </a:ext>
                </a:extLst>
              </p14:cNvPr>
              <p14:cNvContentPartPr/>
              <p14:nvPr/>
            </p14:nvContentPartPr>
            <p14:xfrm>
              <a:off x="2839664" y="1129023"/>
              <a:ext cx="779400" cy="289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42FBC2-B624-BCDA-0985-BC659EFA6B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1664" y="1111383"/>
                <a:ext cx="81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587815-59E3-00D5-B6C5-B9F4B1D68B74}"/>
                  </a:ext>
                </a:extLst>
              </p14:cNvPr>
              <p14:cNvContentPartPr/>
              <p14:nvPr/>
            </p14:nvContentPartPr>
            <p14:xfrm>
              <a:off x="3760904" y="1126503"/>
              <a:ext cx="198360" cy="243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587815-59E3-00D5-B6C5-B9F4B1D68B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2904" y="1108503"/>
                <a:ext cx="234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560F31-F924-AA42-DB0B-4846B5FFC889}"/>
                  </a:ext>
                </a:extLst>
              </p14:cNvPr>
              <p14:cNvContentPartPr/>
              <p14:nvPr/>
            </p14:nvContentPartPr>
            <p14:xfrm>
              <a:off x="4098584" y="883863"/>
              <a:ext cx="67320" cy="603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560F31-F924-AA42-DB0B-4846B5FFC8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0944" y="865863"/>
                <a:ext cx="1029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0F7033-39E9-3C0E-8643-F1CF6F345896}"/>
                  </a:ext>
                </a:extLst>
              </p14:cNvPr>
              <p14:cNvContentPartPr/>
              <p14:nvPr/>
            </p14:nvContentPartPr>
            <p14:xfrm>
              <a:off x="3513584" y="774063"/>
              <a:ext cx="7560" cy="12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0F7033-39E9-3C0E-8643-F1CF6F3458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5584" y="756423"/>
                <a:ext cx="43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ED784F-6537-8856-3993-81857A88A064}"/>
                  </a:ext>
                </a:extLst>
              </p14:cNvPr>
              <p14:cNvContentPartPr/>
              <p14:nvPr/>
            </p14:nvContentPartPr>
            <p14:xfrm>
              <a:off x="4837304" y="858303"/>
              <a:ext cx="80280" cy="578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ED784F-6537-8856-3993-81857A88A0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9664" y="840303"/>
                <a:ext cx="1159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E3216C-97B8-AE7A-01E3-D22FEFF4AB36}"/>
                  </a:ext>
                </a:extLst>
              </p14:cNvPr>
              <p14:cNvContentPartPr/>
              <p14:nvPr/>
            </p14:nvContentPartPr>
            <p14:xfrm>
              <a:off x="4796264" y="706383"/>
              <a:ext cx="447120" cy="156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E3216C-97B8-AE7A-01E3-D22FEFF4AB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8264" y="688743"/>
                <a:ext cx="4827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8B462C-C2CA-718A-37E8-8CD4489D8064}"/>
                  </a:ext>
                </a:extLst>
              </p14:cNvPr>
              <p14:cNvContentPartPr/>
              <p14:nvPr/>
            </p14:nvContentPartPr>
            <p14:xfrm>
              <a:off x="4879784" y="1098063"/>
              <a:ext cx="400680" cy="148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8B462C-C2CA-718A-37E8-8CD4489D80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2144" y="1080063"/>
                <a:ext cx="436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42CE11-FB88-D1E4-AD0E-00E78C073313}"/>
                  </a:ext>
                </a:extLst>
              </p14:cNvPr>
              <p14:cNvContentPartPr/>
              <p14:nvPr/>
            </p14:nvContentPartPr>
            <p14:xfrm>
              <a:off x="5431664" y="1055943"/>
              <a:ext cx="146520" cy="21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42CE11-FB88-D1E4-AD0E-00E78C0733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14024" y="1038303"/>
                <a:ext cx="1821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3FCDAA-8D5C-05BB-19F5-83BBA24C8D22}"/>
                  </a:ext>
                </a:extLst>
              </p14:cNvPr>
              <p14:cNvContentPartPr/>
              <p14:nvPr/>
            </p14:nvContentPartPr>
            <p14:xfrm>
              <a:off x="5725784" y="825183"/>
              <a:ext cx="317160" cy="498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3FCDAA-8D5C-05BB-19F5-83BBA24C8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7784" y="807183"/>
                <a:ext cx="35280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63E6EF-AF26-4ACC-1BB5-1201D39B781F}"/>
                  </a:ext>
                </a:extLst>
              </p14:cNvPr>
              <p14:cNvContentPartPr/>
              <p14:nvPr/>
            </p14:nvContentPartPr>
            <p14:xfrm>
              <a:off x="5913344" y="1052703"/>
              <a:ext cx="193320" cy="231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63E6EF-AF26-4ACC-1BB5-1201D39B78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95704" y="1035063"/>
                <a:ext cx="2289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BBDBF5-CDDF-C06D-53A9-DC23059FBCB7}"/>
                  </a:ext>
                </a:extLst>
              </p14:cNvPr>
              <p14:cNvContentPartPr/>
              <p14:nvPr/>
            </p14:nvContentPartPr>
            <p14:xfrm>
              <a:off x="6222584" y="996543"/>
              <a:ext cx="122400" cy="249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BBDBF5-CDDF-C06D-53A9-DC23059FBC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04944" y="978543"/>
                <a:ext cx="1580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34225E7-C746-4A3C-E3F1-893F10633F0F}"/>
                  </a:ext>
                </a:extLst>
              </p14:cNvPr>
              <p14:cNvContentPartPr/>
              <p14:nvPr/>
            </p14:nvContentPartPr>
            <p14:xfrm>
              <a:off x="6521744" y="1083303"/>
              <a:ext cx="99360" cy="164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34225E7-C746-4A3C-E3F1-893F10633F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03744" y="1065663"/>
                <a:ext cx="1350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A1FCC73-2E48-1CFB-5602-2B30396ABADA}"/>
                  </a:ext>
                </a:extLst>
              </p14:cNvPr>
              <p14:cNvContentPartPr/>
              <p14:nvPr/>
            </p14:nvContentPartPr>
            <p14:xfrm>
              <a:off x="6867344" y="940023"/>
              <a:ext cx="108000" cy="242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A1FCC73-2E48-1CFB-5602-2B30396ABA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49704" y="922023"/>
                <a:ext cx="143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F947D30-F66F-9E72-AC11-53350E2533E9}"/>
                  </a:ext>
                </a:extLst>
              </p14:cNvPr>
              <p14:cNvContentPartPr/>
              <p14:nvPr/>
            </p14:nvContentPartPr>
            <p14:xfrm>
              <a:off x="2193104" y="1576863"/>
              <a:ext cx="4468680" cy="91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F947D30-F66F-9E72-AC11-53350E2533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75104" y="1559223"/>
                <a:ext cx="4504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85F87A-D282-B8FD-38BF-7D6D63AEF131}"/>
                  </a:ext>
                </a:extLst>
              </p14:cNvPr>
              <p14:cNvContentPartPr/>
              <p14:nvPr/>
            </p14:nvContentPartPr>
            <p14:xfrm>
              <a:off x="7453784" y="1454463"/>
              <a:ext cx="10080" cy="5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85F87A-D282-B8FD-38BF-7D6D63AEF13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35784" y="1436463"/>
                <a:ext cx="45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F60377-2317-A2B9-BC9F-CF539C8D32D5}"/>
                  </a:ext>
                </a:extLst>
              </p14:cNvPr>
              <p14:cNvContentPartPr/>
              <p14:nvPr/>
            </p14:nvContentPartPr>
            <p14:xfrm>
              <a:off x="2075744" y="2077263"/>
              <a:ext cx="48240" cy="265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F60377-2317-A2B9-BC9F-CF539C8D32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7744" y="2059623"/>
                <a:ext cx="838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E041ACF-4B21-7F9B-AF87-9C0A6AF3E874}"/>
                  </a:ext>
                </a:extLst>
              </p14:cNvPr>
              <p14:cNvContentPartPr/>
              <p14:nvPr/>
            </p14:nvContentPartPr>
            <p14:xfrm>
              <a:off x="1866944" y="1918143"/>
              <a:ext cx="515160" cy="674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E041ACF-4B21-7F9B-AF87-9C0A6AF3E87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49304" y="1900503"/>
                <a:ext cx="55080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AA99DBE-5142-0B7E-3916-5B1572E8B6DE}"/>
                  </a:ext>
                </a:extLst>
              </p14:cNvPr>
              <p14:cNvContentPartPr/>
              <p14:nvPr/>
            </p14:nvContentPartPr>
            <p14:xfrm>
              <a:off x="3002024" y="1941903"/>
              <a:ext cx="108000" cy="615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AA99DBE-5142-0B7E-3916-5B1572E8B6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84384" y="1924263"/>
                <a:ext cx="1436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E1558-2EAE-4965-2DB5-3EBEB622371C}"/>
                  </a:ext>
                </a:extLst>
              </p14:cNvPr>
              <p14:cNvContentPartPr/>
              <p14:nvPr/>
            </p14:nvContentPartPr>
            <p14:xfrm>
              <a:off x="3281744" y="1940823"/>
              <a:ext cx="57240" cy="605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E1558-2EAE-4965-2DB5-3EBEB62237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64104" y="1922823"/>
                <a:ext cx="928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00B1BF-B06F-A78F-3CC0-28AA2DC3A9B6}"/>
                  </a:ext>
                </a:extLst>
              </p14:cNvPr>
              <p14:cNvContentPartPr/>
              <p14:nvPr/>
            </p14:nvContentPartPr>
            <p14:xfrm>
              <a:off x="2953064" y="2222703"/>
              <a:ext cx="619920" cy="186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00B1BF-B06F-A78F-3CC0-28AA2DC3A9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35064" y="2204703"/>
                <a:ext cx="6555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F22370-52F7-FB51-B8E0-802F35396CD9}"/>
                  </a:ext>
                </a:extLst>
              </p14:cNvPr>
              <p14:cNvContentPartPr/>
              <p14:nvPr/>
            </p14:nvContentPartPr>
            <p14:xfrm>
              <a:off x="3665504" y="1977543"/>
              <a:ext cx="299880" cy="493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F22370-52F7-FB51-B8E0-802F35396C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47864" y="1959903"/>
                <a:ext cx="3355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8132586-AB5E-2286-7E17-2B2D642F347E}"/>
                  </a:ext>
                </a:extLst>
              </p14:cNvPr>
              <p14:cNvContentPartPr/>
              <p14:nvPr/>
            </p14:nvContentPartPr>
            <p14:xfrm>
              <a:off x="4313144" y="2146743"/>
              <a:ext cx="304920" cy="545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8132586-AB5E-2286-7E17-2B2D642F34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95144" y="2128743"/>
                <a:ext cx="34056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20E0300-DC5B-15B1-B9DC-75419894723B}"/>
                  </a:ext>
                </a:extLst>
              </p14:cNvPr>
              <p14:cNvContentPartPr/>
              <p14:nvPr/>
            </p14:nvContentPartPr>
            <p14:xfrm>
              <a:off x="4502144" y="2344383"/>
              <a:ext cx="276840" cy="57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20E0300-DC5B-15B1-B9DC-7541989472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4144" y="2326743"/>
                <a:ext cx="312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6DE67A-3727-A264-6260-46F82262F30F}"/>
                  </a:ext>
                </a:extLst>
              </p14:cNvPr>
              <p14:cNvContentPartPr/>
              <p14:nvPr/>
            </p14:nvContentPartPr>
            <p14:xfrm>
              <a:off x="4539584" y="2148183"/>
              <a:ext cx="93960" cy="147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6DE67A-3727-A264-6260-46F82262F3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21584" y="2130543"/>
                <a:ext cx="129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E9AFD34-EBAF-7CD7-5397-678DC7271B65}"/>
                  </a:ext>
                </a:extLst>
              </p14:cNvPr>
              <p14:cNvContentPartPr/>
              <p14:nvPr/>
            </p14:nvContentPartPr>
            <p14:xfrm>
              <a:off x="5384864" y="1938303"/>
              <a:ext cx="7560" cy="494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E9AFD34-EBAF-7CD7-5397-678DC7271B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7224" y="1920303"/>
                <a:ext cx="432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D6A53C-6A9D-B08F-A5EB-5F918C621570}"/>
                  </a:ext>
                </a:extLst>
              </p14:cNvPr>
              <p14:cNvContentPartPr/>
              <p14:nvPr/>
            </p14:nvContentPartPr>
            <p14:xfrm>
              <a:off x="5255264" y="1937583"/>
              <a:ext cx="585000" cy="439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D6A53C-6A9D-B08F-A5EB-5F918C6215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37264" y="1919943"/>
                <a:ext cx="6206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697630-B3B3-D453-A428-07EB64006452}"/>
                  </a:ext>
                </a:extLst>
              </p14:cNvPr>
              <p14:cNvContentPartPr/>
              <p14:nvPr/>
            </p14:nvContentPartPr>
            <p14:xfrm>
              <a:off x="5929544" y="1917423"/>
              <a:ext cx="13320" cy="498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697630-B3B3-D453-A428-07EB640064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11544" y="1899423"/>
                <a:ext cx="489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77D5DDE-73EF-3F9D-ABBE-BD6C368A05BE}"/>
                  </a:ext>
                </a:extLst>
              </p14:cNvPr>
              <p14:cNvContentPartPr/>
              <p14:nvPr/>
            </p14:nvContentPartPr>
            <p14:xfrm>
              <a:off x="5913344" y="2153943"/>
              <a:ext cx="143640" cy="204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77D5DDE-73EF-3F9D-ABBE-BD6C368A05B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95704" y="2136303"/>
                <a:ext cx="179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007AA3-BDE1-9168-2448-AE63B207D14C}"/>
                  </a:ext>
                </a:extLst>
              </p14:cNvPr>
              <p14:cNvContentPartPr/>
              <p14:nvPr/>
            </p14:nvContentPartPr>
            <p14:xfrm>
              <a:off x="6113864" y="2138103"/>
              <a:ext cx="447840" cy="204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007AA3-BDE1-9168-2448-AE63B207D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96224" y="2120463"/>
                <a:ext cx="4834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0851F76-7F63-10F9-E181-C0262CF80FF2}"/>
                  </a:ext>
                </a:extLst>
              </p14:cNvPr>
              <p14:cNvContentPartPr/>
              <p14:nvPr/>
            </p14:nvContentPartPr>
            <p14:xfrm>
              <a:off x="6258584" y="1885743"/>
              <a:ext cx="150480" cy="57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851F76-7F63-10F9-E181-C0262CF80F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40584" y="1867743"/>
                <a:ext cx="1861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001832-B816-10C1-32FC-B47A3091C726}"/>
                  </a:ext>
                </a:extLst>
              </p14:cNvPr>
              <p14:cNvContentPartPr/>
              <p14:nvPr/>
            </p14:nvContentPartPr>
            <p14:xfrm>
              <a:off x="6642344" y="2130903"/>
              <a:ext cx="175320" cy="212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001832-B816-10C1-32FC-B47A3091C7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24344" y="2112903"/>
                <a:ext cx="210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3583F0-D119-36C7-EDAB-526D4D84B036}"/>
                  </a:ext>
                </a:extLst>
              </p14:cNvPr>
              <p14:cNvContentPartPr/>
              <p14:nvPr/>
            </p14:nvContentPartPr>
            <p14:xfrm>
              <a:off x="6930344" y="1885023"/>
              <a:ext cx="58320" cy="544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3583F0-D119-36C7-EDAB-526D4D84B03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12704" y="1867383"/>
                <a:ext cx="939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374651-5177-043C-1ECF-D3D6A43983BD}"/>
                  </a:ext>
                </a:extLst>
              </p14:cNvPr>
              <p14:cNvContentPartPr/>
              <p14:nvPr/>
            </p14:nvContentPartPr>
            <p14:xfrm>
              <a:off x="7251824" y="1846863"/>
              <a:ext cx="465480" cy="548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374651-5177-043C-1ECF-D3D6A43983B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34184" y="1829223"/>
                <a:ext cx="5011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58287F-5557-97E6-D1FB-7BD40C18A820}"/>
                  </a:ext>
                </a:extLst>
              </p14:cNvPr>
              <p14:cNvContentPartPr/>
              <p14:nvPr/>
            </p14:nvContentPartPr>
            <p14:xfrm>
              <a:off x="7509944" y="2305503"/>
              <a:ext cx="698760" cy="32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58287F-5557-97E6-D1FB-7BD40C18A82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91944" y="2287863"/>
                <a:ext cx="734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AA2F55-9C4E-389F-534C-32FE794E26CA}"/>
                  </a:ext>
                </a:extLst>
              </p14:cNvPr>
              <p14:cNvContentPartPr/>
              <p14:nvPr/>
            </p14:nvContentPartPr>
            <p14:xfrm>
              <a:off x="1922744" y="3102543"/>
              <a:ext cx="265320" cy="299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AA2F55-9C4E-389F-534C-32FE794E26C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5104" y="3084903"/>
                <a:ext cx="300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40BD890-3406-B485-4BFD-6F0559C4E7C6}"/>
                  </a:ext>
                </a:extLst>
              </p14:cNvPr>
              <p14:cNvContentPartPr/>
              <p14:nvPr/>
            </p14:nvContentPartPr>
            <p14:xfrm>
              <a:off x="1754984" y="2916063"/>
              <a:ext cx="592560" cy="744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40BD890-3406-B485-4BFD-6F0559C4E7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37344" y="2898063"/>
                <a:ext cx="62820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E269DFE-97AD-1BCE-0104-12FBA8861680}"/>
                  </a:ext>
                </a:extLst>
              </p14:cNvPr>
              <p14:cNvContentPartPr/>
              <p14:nvPr/>
            </p14:nvContentPartPr>
            <p14:xfrm>
              <a:off x="2862344" y="2927223"/>
              <a:ext cx="489240" cy="678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E269DFE-97AD-1BCE-0104-12FBA88616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44704" y="2909223"/>
                <a:ext cx="52488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B8064B8-FC7A-5F33-2646-32CD4F68FEFC}"/>
                  </a:ext>
                </a:extLst>
              </p14:cNvPr>
              <p14:cNvContentPartPr/>
              <p14:nvPr/>
            </p14:nvContentPartPr>
            <p14:xfrm>
              <a:off x="3387944" y="3336183"/>
              <a:ext cx="451440" cy="231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B8064B8-FC7A-5F33-2646-32CD4F68FE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69944" y="3318543"/>
                <a:ext cx="4870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42DC53-80E0-15E7-97BA-563B4A1BEDC0}"/>
                  </a:ext>
                </a:extLst>
              </p14:cNvPr>
              <p14:cNvContentPartPr/>
              <p14:nvPr/>
            </p14:nvContentPartPr>
            <p14:xfrm>
              <a:off x="3741464" y="3137103"/>
              <a:ext cx="254160" cy="453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42DC53-80E0-15E7-97BA-563B4A1BED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3464" y="3119103"/>
                <a:ext cx="289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340A665-E166-2A9B-1A42-95AB2F1E66A9}"/>
                  </a:ext>
                </a:extLst>
              </p14:cNvPr>
              <p14:cNvContentPartPr/>
              <p14:nvPr/>
            </p14:nvContentPartPr>
            <p14:xfrm>
              <a:off x="4042064" y="3314223"/>
              <a:ext cx="419760" cy="235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340A665-E166-2A9B-1A42-95AB2F1E66A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24424" y="3296223"/>
                <a:ext cx="455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7D2318-7D3B-E538-D867-E7DBD741D25E}"/>
                  </a:ext>
                </a:extLst>
              </p14:cNvPr>
              <p14:cNvContentPartPr/>
              <p14:nvPr/>
            </p14:nvContentPartPr>
            <p14:xfrm>
              <a:off x="4547864" y="3141783"/>
              <a:ext cx="15840" cy="422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7D2318-7D3B-E538-D867-E7DBD741D25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29864" y="3123783"/>
                <a:ext cx="514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847E9B-BAEF-8DA4-7787-1A89E917DB0B}"/>
                  </a:ext>
                </a:extLst>
              </p14:cNvPr>
              <p14:cNvContentPartPr/>
              <p14:nvPr/>
            </p14:nvContentPartPr>
            <p14:xfrm>
              <a:off x="4348064" y="2881143"/>
              <a:ext cx="974520" cy="570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847E9B-BAEF-8DA4-7787-1A89E917DB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30424" y="2863143"/>
                <a:ext cx="101016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76841D2-48A9-0CFE-BC84-7E3ABFFA5DE0}"/>
                  </a:ext>
                </a:extLst>
              </p14:cNvPr>
              <p14:cNvContentPartPr/>
              <p14:nvPr/>
            </p14:nvContentPartPr>
            <p14:xfrm>
              <a:off x="5170664" y="2937663"/>
              <a:ext cx="273240" cy="4914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76841D2-48A9-0CFE-BC84-7E3ABFFA5DE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53024" y="2919663"/>
                <a:ext cx="3088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DEF364-680A-2724-51E8-D07B12126B91}"/>
                  </a:ext>
                </a:extLst>
              </p14:cNvPr>
              <p14:cNvContentPartPr/>
              <p14:nvPr/>
            </p14:nvContentPartPr>
            <p14:xfrm>
              <a:off x="5199824" y="3133143"/>
              <a:ext cx="369720" cy="233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DEF364-680A-2724-51E8-D07B12126B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82184" y="3115503"/>
                <a:ext cx="4053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C3380D4-2642-3744-B374-921DE9458F49}"/>
                  </a:ext>
                </a:extLst>
              </p14:cNvPr>
              <p14:cNvContentPartPr/>
              <p14:nvPr/>
            </p14:nvContentPartPr>
            <p14:xfrm>
              <a:off x="5603744" y="3129183"/>
              <a:ext cx="274320" cy="5572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C3380D4-2642-3744-B374-921DE9458F4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85744" y="3111543"/>
                <a:ext cx="3099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9B0E0E-B52E-296D-1DD6-FF8C2D602201}"/>
                  </a:ext>
                </a:extLst>
              </p14:cNvPr>
              <p14:cNvContentPartPr/>
              <p14:nvPr/>
            </p14:nvContentPartPr>
            <p14:xfrm>
              <a:off x="5898224" y="3190023"/>
              <a:ext cx="317520" cy="148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9B0E0E-B52E-296D-1DD6-FF8C2D6022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80584" y="3172023"/>
                <a:ext cx="3531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2AA05DC-AECE-11E8-B74A-4B9F9C2C725B}"/>
                  </a:ext>
                </a:extLst>
              </p14:cNvPr>
              <p14:cNvContentPartPr/>
              <p14:nvPr/>
            </p14:nvContentPartPr>
            <p14:xfrm>
              <a:off x="6277304" y="3079143"/>
              <a:ext cx="27720" cy="433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2AA05DC-AECE-11E8-B74A-4B9F9C2C725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59304" y="3061503"/>
                <a:ext cx="633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F5BE656-B15E-DB64-2365-866E346F5C20}"/>
                  </a:ext>
                </a:extLst>
              </p14:cNvPr>
              <p14:cNvContentPartPr/>
              <p14:nvPr/>
            </p14:nvContentPartPr>
            <p14:xfrm>
              <a:off x="6303944" y="2860983"/>
              <a:ext cx="285480" cy="4694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F5BE656-B15E-DB64-2365-866E346F5C2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86304" y="2843343"/>
                <a:ext cx="3211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73BECC4-BDAE-CF77-96C1-79DBB1D4A317}"/>
                  </a:ext>
                </a:extLst>
              </p14:cNvPr>
              <p14:cNvContentPartPr/>
              <p14:nvPr/>
            </p14:nvContentPartPr>
            <p14:xfrm>
              <a:off x="6519944" y="3105783"/>
              <a:ext cx="351000" cy="146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73BECC4-BDAE-CF77-96C1-79DBB1D4A31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01944" y="3088143"/>
                <a:ext cx="386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C0BB169-05B4-E79D-8CF9-5C0E74F4574C}"/>
                  </a:ext>
                </a:extLst>
              </p14:cNvPr>
              <p14:cNvContentPartPr/>
              <p14:nvPr/>
            </p14:nvContentPartPr>
            <p14:xfrm>
              <a:off x="7020704" y="2931903"/>
              <a:ext cx="34920" cy="412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C0BB169-05B4-E79D-8CF9-5C0E74F4574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03064" y="2913903"/>
                <a:ext cx="705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A129370-768C-A9BC-F11A-8D1D67888210}"/>
                  </a:ext>
                </a:extLst>
              </p14:cNvPr>
              <p14:cNvContentPartPr/>
              <p14:nvPr/>
            </p14:nvContentPartPr>
            <p14:xfrm>
              <a:off x="6993344" y="3060423"/>
              <a:ext cx="339840" cy="210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A129370-768C-A9BC-F11A-8D1D678882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75344" y="3042783"/>
                <a:ext cx="3754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1FDBAEB-CF94-7690-5897-FAE19A96FF74}"/>
                  </a:ext>
                </a:extLst>
              </p14:cNvPr>
              <p14:cNvContentPartPr/>
              <p14:nvPr/>
            </p14:nvContentPartPr>
            <p14:xfrm>
              <a:off x="7705784" y="2616183"/>
              <a:ext cx="321120" cy="806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1FDBAEB-CF94-7690-5897-FAE19A96FF7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87784" y="2598543"/>
                <a:ext cx="3567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C38D44F-E4C3-628A-FD33-578C0B06BD96}"/>
                  </a:ext>
                </a:extLst>
              </p14:cNvPr>
              <p14:cNvContentPartPr/>
              <p14:nvPr/>
            </p14:nvContentPartPr>
            <p14:xfrm>
              <a:off x="7988384" y="2943063"/>
              <a:ext cx="361800" cy="320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C38D44F-E4C3-628A-FD33-578C0B06BD9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70744" y="2925423"/>
                <a:ext cx="3974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0FE52FC-D468-8789-AD60-D652B1B259B7}"/>
                  </a:ext>
                </a:extLst>
              </p14:cNvPr>
              <p14:cNvContentPartPr/>
              <p14:nvPr/>
            </p14:nvContentPartPr>
            <p14:xfrm>
              <a:off x="8524064" y="2949543"/>
              <a:ext cx="266760" cy="360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0FE52FC-D468-8789-AD60-D652B1B259B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506424" y="2931543"/>
                <a:ext cx="3024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E44EF46-F9F1-4AEE-B252-06C1301CDED1}"/>
                  </a:ext>
                </a:extLst>
              </p14:cNvPr>
              <p14:cNvContentPartPr/>
              <p14:nvPr/>
            </p14:nvContentPartPr>
            <p14:xfrm>
              <a:off x="8509304" y="3100023"/>
              <a:ext cx="274680" cy="34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E44EF46-F9F1-4AEE-B252-06C1301CDED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91304" y="3082383"/>
                <a:ext cx="310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6752B20-AA2F-344B-CD53-A602EE97F665}"/>
                  </a:ext>
                </a:extLst>
              </p14:cNvPr>
              <p14:cNvContentPartPr/>
              <p14:nvPr/>
            </p14:nvContentPartPr>
            <p14:xfrm>
              <a:off x="8715584" y="2681703"/>
              <a:ext cx="261000" cy="9748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6752B20-AA2F-344B-CD53-A602EE97F6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97584" y="2664063"/>
                <a:ext cx="29664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5B9FE0-0F54-C9B8-2A6F-ED68954683D9}"/>
                  </a:ext>
                </a:extLst>
              </p14:cNvPr>
              <p14:cNvContentPartPr/>
              <p14:nvPr/>
            </p14:nvContentPartPr>
            <p14:xfrm>
              <a:off x="1773704" y="4239063"/>
              <a:ext cx="271440" cy="360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5B9FE0-0F54-C9B8-2A6F-ED68954683D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55704" y="4221423"/>
                <a:ext cx="3070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B1FE565-8DAB-632A-14A0-D3F827228BB5}"/>
                  </a:ext>
                </a:extLst>
              </p14:cNvPr>
              <p14:cNvContentPartPr/>
              <p14:nvPr/>
            </p14:nvContentPartPr>
            <p14:xfrm>
              <a:off x="1573544" y="4008663"/>
              <a:ext cx="566640" cy="909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B1FE565-8DAB-632A-14A0-D3F827228B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55544" y="3991023"/>
                <a:ext cx="60228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30CB988-0F3F-5EF9-9BFF-E245483B6E65}"/>
                  </a:ext>
                </a:extLst>
              </p14:cNvPr>
              <p14:cNvContentPartPr/>
              <p14:nvPr/>
            </p14:nvContentPartPr>
            <p14:xfrm>
              <a:off x="2838944" y="3955023"/>
              <a:ext cx="8640" cy="811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30CB988-0F3F-5EF9-9BFF-E245483B6E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21304" y="3937023"/>
                <a:ext cx="4428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77979A0-364E-9B9F-9DB3-3A94BF4CC6FF}"/>
                  </a:ext>
                </a:extLst>
              </p14:cNvPr>
              <p14:cNvContentPartPr/>
              <p14:nvPr/>
            </p14:nvContentPartPr>
            <p14:xfrm>
              <a:off x="2988344" y="3921183"/>
              <a:ext cx="61920" cy="769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77979A0-364E-9B9F-9DB3-3A94BF4CC6F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70344" y="3903183"/>
                <a:ext cx="9756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E7116E9-216F-129D-DE37-6AADD7805346}"/>
                  </a:ext>
                </a:extLst>
              </p14:cNvPr>
              <p14:cNvContentPartPr/>
              <p14:nvPr/>
            </p14:nvContentPartPr>
            <p14:xfrm>
              <a:off x="2782424" y="4248783"/>
              <a:ext cx="516960" cy="290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E7116E9-216F-129D-DE37-6AADD780534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64424" y="4231143"/>
                <a:ext cx="552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32B6048-2022-95C6-D731-C5CE49FE51CA}"/>
                  </a:ext>
                </a:extLst>
              </p14:cNvPr>
              <p14:cNvContentPartPr/>
              <p14:nvPr/>
            </p14:nvContentPartPr>
            <p14:xfrm>
              <a:off x="3343664" y="4335903"/>
              <a:ext cx="267480" cy="235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32B6048-2022-95C6-D731-C5CE49FE51C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25664" y="4317903"/>
                <a:ext cx="303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4A53E0F-011F-D8EA-6082-BA83BE7D32C2}"/>
                  </a:ext>
                </a:extLst>
              </p14:cNvPr>
              <p14:cNvContentPartPr/>
              <p14:nvPr/>
            </p14:nvContentPartPr>
            <p14:xfrm>
              <a:off x="3556784" y="4115583"/>
              <a:ext cx="87120" cy="77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4A53E0F-011F-D8EA-6082-BA83BE7D32C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38784" y="4097583"/>
                <a:ext cx="122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1A7BDBF-3248-0CA5-281F-AFD92BBECD9D}"/>
                  </a:ext>
                </a:extLst>
              </p14:cNvPr>
              <p14:cNvContentPartPr/>
              <p14:nvPr/>
            </p14:nvContentPartPr>
            <p14:xfrm>
              <a:off x="3645704" y="4301703"/>
              <a:ext cx="307800" cy="5580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1A7BDBF-3248-0CA5-281F-AFD92BBECD9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27704" y="4283703"/>
                <a:ext cx="3434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A939DF4-1253-F2BB-06CE-172B641EE059}"/>
                  </a:ext>
                </a:extLst>
              </p14:cNvPr>
              <p14:cNvContentPartPr/>
              <p14:nvPr/>
            </p14:nvContentPartPr>
            <p14:xfrm>
              <a:off x="3915704" y="4299183"/>
              <a:ext cx="173880" cy="228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A939DF4-1253-F2BB-06CE-172B641EE05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98064" y="4281543"/>
                <a:ext cx="209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05B7ACA-A936-889D-7352-DACD5A7E5EF3}"/>
                  </a:ext>
                </a:extLst>
              </p14:cNvPr>
              <p14:cNvContentPartPr/>
              <p14:nvPr/>
            </p14:nvContentPartPr>
            <p14:xfrm>
              <a:off x="4121624" y="4293423"/>
              <a:ext cx="219960" cy="247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05B7ACA-A936-889D-7352-DACD5A7E5EF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03624" y="4275783"/>
                <a:ext cx="255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4840FDF-98E7-DF08-EA7C-47A7AA78E4BC}"/>
                  </a:ext>
                </a:extLst>
              </p14:cNvPr>
              <p14:cNvContentPartPr/>
              <p14:nvPr/>
            </p14:nvContentPartPr>
            <p14:xfrm>
              <a:off x="4429064" y="4046823"/>
              <a:ext cx="42840" cy="473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4840FDF-98E7-DF08-EA7C-47A7AA78E4B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11064" y="4029183"/>
                <a:ext cx="784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4742226-A3DC-12A2-671B-92980F1331F7}"/>
                  </a:ext>
                </a:extLst>
              </p14:cNvPr>
              <p14:cNvContentPartPr/>
              <p14:nvPr/>
            </p14:nvContentPartPr>
            <p14:xfrm>
              <a:off x="4373264" y="4260663"/>
              <a:ext cx="409320" cy="215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4742226-A3DC-12A2-671B-92980F1331F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355264" y="4242663"/>
                <a:ext cx="444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3A337DD-EFFF-A6FB-F157-5CA08DBB24CF}"/>
                  </a:ext>
                </a:extLst>
              </p14:cNvPr>
              <p14:cNvContentPartPr/>
              <p14:nvPr/>
            </p14:nvContentPartPr>
            <p14:xfrm>
              <a:off x="4871144" y="4060863"/>
              <a:ext cx="26640" cy="471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3A337DD-EFFF-A6FB-F157-5CA08DBB24C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53144" y="4043223"/>
                <a:ext cx="62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9DA7F6-7AE9-2761-495E-9B6C213F41EA}"/>
                  </a:ext>
                </a:extLst>
              </p14:cNvPr>
              <p14:cNvContentPartPr/>
              <p14:nvPr/>
            </p14:nvContentPartPr>
            <p14:xfrm>
              <a:off x="5502224" y="3922263"/>
              <a:ext cx="197280" cy="4928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9DA7F6-7AE9-2761-495E-9B6C213F41E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84584" y="3904263"/>
                <a:ext cx="2329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1E8E9A2-BA49-A2FC-3EEF-7E44B7165C21}"/>
                  </a:ext>
                </a:extLst>
              </p14:cNvPr>
              <p14:cNvContentPartPr/>
              <p14:nvPr/>
            </p14:nvContentPartPr>
            <p14:xfrm>
              <a:off x="5616704" y="3950343"/>
              <a:ext cx="196920" cy="374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1E8E9A2-BA49-A2FC-3EEF-7E44B7165C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98704" y="3932703"/>
                <a:ext cx="2325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5E66E6-4325-E8C1-F235-55973C6F32F9}"/>
                  </a:ext>
                </a:extLst>
              </p14:cNvPr>
              <p14:cNvContentPartPr/>
              <p14:nvPr/>
            </p14:nvContentPartPr>
            <p14:xfrm>
              <a:off x="5576744" y="4012623"/>
              <a:ext cx="524880" cy="223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5E66E6-4325-E8C1-F235-55973C6F32F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558744" y="3994983"/>
                <a:ext cx="5605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53D9349-E960-6887-06E5-D0ED9748FFA7}"/>
                  </a:ext>
                </a:extLst>
              </p14:cNvPr>
              <p14:cNvContentPartPr/>
              <p14:nvPr/>
            </p14:nvContentPartPr>
            <p14:xfrm>
              <a:off x="6115304" y="4067703"/>
              <a:ext cx="269280" cy="618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53D9349-E960-6887-06E5-D0ED9748FF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97664" y="4050063"/>
                <a:ext cx="30492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3AE9376-5FCE-B094-1C2C-B414A4496B08}"/>
                  </a:ext>
                </a:extLst>
              </p14:cNvPr>
              <p14:cNvContentPartPr/>
              <p14:nvPr/>
            </p14:nvContentPartPr>
            <p14:xfrm>
              <a:off x="6526784" y="4019463"/>
              <a:ext cx="367560" cy="2138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3AE9376-5FCE-B094-1C2C-B414A4496B0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08784" y="4001463"/>
                <a:ext cx="4032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2C11B32-06AE-0213-D5F3-B52535B354F3}"/>
                  </a:ext>
                </a:extLst>
              </p14:cNvPr>
              <p14:cNvContentPartPr/>
              <p14:nvPr/>
            </p14:nvContentPartPr>
            <p14:xfrm>
              <a:off x="6953384" y="3943863"/>
              <a:ext cx="19440" cy="520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2C11B32-06AE-0213-D5F3-B52535B354F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35384" y="3926223"/>
                <a:ext cx="550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11AFAB8-E88B-10D0-9B38-F594BF959F51}"/>
                  </a:ext>
                </a:extLst>
              </p14:cNvPr>
              <p14:cNvContentPartPr/>
              <p14:nvPr/>
            </p14:nvContentPartPr>
            <p14:xfrm>
              <a:off x="7006304" y="3961503"/>
              <a:ext cx="114840" cy="165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11AFAB8-E88B-10D0-9B38-F594BF959F5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88664" y="3943863"/>
                <a:ext cx="150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566F6E2-C64C-4C2E-1A3A-E65C2C3760C6}"/>
                  </a:ext>
                </a:extLst>
              </p14:cNvPr>
              <p14:cNvContentPartPr/>
              <p14:nvPr/>
            </p14:nvContentPartPr>
            <p14:xfrm>
              <a:off x="7235624" y="3686823"/>
              <a:ext cx="48600" cy="525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566F6E2-C64C-4C2E-1A3A-E65C2C3760C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17624" y="3668823"/>
                <a:ext cx="842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1BE8487-D5B1-271F-B17E-D2F800FD1AA0}"/>
                  </a:ext>
                </a:extLst>
              </p14:cNvPr>
              <p14:cNvContentPartPr/>
              <p14:nvPr/>
            </p14:nvContentPartPr>
            <p14:xfrm>
              <a:off x="7261904" y="3919743"/>
              <a:ext cx="290880" cy="1756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1BE8487-D5B1-271F-B17E-D2F800FD1AA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244264" y="3902103"/>
                <a:ext cx="326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407618F-11FB-413A-7431-C0186407CF8A}"/>
                  </a:ext>
                </a:extLst>
              </p14:cNvPr>
              <p14:cNvContentPartPr/>
              <p14:nvPr/>
            </p14:nvContentPartPr>
            <p14:xfrm>
              <a:off x="7787864" y="3724623"/>
              <a:ext cx="43200" cy="458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407618F-11FB-413A-7431-C0186407CF8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70224" y="3706983"/>
                <a:ext cx="788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BBDCBC-B354-5705-7995-B570487B9640}"/>
                  </a:ext>
                </a:extLst>
              </p14:cNvPr>
              <p14:cNvContentPartPr/>
              <p14:nvPr/>
            </p14:nvContentPartPr>
            <p14:xfrm>
              <a:off x="7805504" y="3886983"/>
              <a:ext cx="405720" cy="257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BBDCBC-B354-5705-7995-B570487B964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87864" y="3869343"/>
                <a:ext cx="4413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643DFFF-6BF0-FE1E-DD79-0C93CC221D6D}"/>
                  </a:ext>
                </a:extLst>
              </p14:cNvPr>
              <p14:cNvContentPartPr/>
              <p14:nvPr/>
            </p14:nvContentPartPr>
            <p14:xfrm>
              <a:off x="6963824" y="3898863"/>
              <a:ext cx="567360" cy="113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643DFFF-6BF0-FE1E-DD79-0C93CC221D6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45824" y="3880863"/>
                <a:ext cx="603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E044F3A-6393-31FE-C1FD-BA06535A29A6}"/>
                  </a:ext>
                </a:extLst>
              </p14:cNvPr>
              <p14:cNvContentPartPr/>
              <p14:nvPr/>
            </p14:nvContentPartPr>
            <p14:xfrm>
              <a:off x="1665704" y="1665783"/>
              <a:ext cx="826560" cy="90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E044F3A-6393-31FE-C1FD-BA06535A29A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7704" y="1648143"/>
                <a:ext cx="862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57679BC-B80E-DB82-1709-2B5392921625}"/>
                  </a:ext>
                </a:extLst>
              </p14:cNvPr>
              <p14:cNvContentPartPr/>
              <p14:nvPr/>
            </p14:nvContentPartPr>
            <p14:xfrm>
              <a:off x="1656704" y="5357943"/>
              <a:ext cx="201240" cy="226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57679BC-B80E-DB82-1709-2B53929216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39064" y="5340303"/>
                <a:ext cx="2368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30CAA56-0947-9FDF-5BFA-EAC043ABC7DF}"/>
                  </a:ext>
                </a:extLst>
              </p14:cNvPr>
              <p14:cNvContentPartPr/>
              <p14:nvPr/>
            </p14:nvContentPartPr>
            <p14:xfrm>
              <a:off x="1744544" y="5427783"/>
              <a:ext cx="75960" cy="451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30CAA56-0947-9FDF-5BFA-EAC043ABC7D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726904" y="5409783"/>
                <a:ext cx="1116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AB0BCEE-231C-C569-1F09-0EECF4884E05}"/>
                  </a:ext>
                </a:extLst>
              </p14:cNvPr>
              <p14:cNvContentPartPr/>
              <p14:nvPr/>
            </p14:nvContentPartPr>
            <p14:xfrm>
              <a:off x="1497224" y="5232663"/>
              <a:ext cx="547200" cy="701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AB0BCEE-231C-C569-1F09-0EECF4884E0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79584" y="5215023"/>
                <a:ext cx="58284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D0F897E-3F1D-C137-A641-C9595A95CB1E}"/>
                  </a:ext>
                </a:extLst>
              </p14:cNvPr>
              <p14:cNvContentPartPr/>
              <p14:nvPr/>
            </p14:nvContentPartPr>
            <p14:xfrm>
              <a:off x="2432144" y="4940703"/>
              <a:ext cx="135360" cy="786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D0F897E-3F1D-C137-A641-C9595A95CB1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14504" y="4923063"/>
                <a:ext cx="17100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644061A-A52C-E8BB-A1AE-AA612255BD58}"/>
                  </a:ext>
                </a:extLst>
              </p14:cNvPr>
              <p14:cNvContentPartPr/>
              <p14:nvPr/>
            </p14:nvContentPartPr>
            <p14:xfrm>
              <a:off x="2560304" y="5480703"/>
              <a:ext cx="248760" cy="2221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644061A-A52C-E8BB-A1AE-AA612255BD5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542664" y="5462703"/>
                <a:ext cx="2844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CB1DE8C-E053-5F11-C3BB-D2D6925F30A0}"/>
                  </a:ext>
                </a:extLst>
              </p14:cNvPr>
              <p14:cNvContentPartPr/>
              <p14:nvPr/>
            </p14:nvContentPartPr>
            <p14:xfrm>
              <a:off x="2793944" y="5442543"/>
              <a:ext cx="298080" cy="2714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CB1DE8C-E053-5F11-C3BB-D2D6925F30A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75944" y="5424903"/>
                <a:ext cx="333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ECD1197-90D7-8634-8A21-FFC72E9229D2}"/>
                  </a:ext>
                </a:extLst>
              </p14:cNvPr>
              <p14:cNvContentPartPr/>
              <p14:nvPr/>
            </p14:nvContentPartPr>
            <p14:xfrm>
              <a:off x="3181664" y="5380983"/>
              <a:ext cx="404640" cy="318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ECD1197-90D7-8634-8A21-FFC72E9229D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63664" y="5363343"/>
                <a:ext cx="4402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6253B23-123D-8DD0-97C2-D518ADCD2208}"/>
                  </a:ext>
                </a:extLst>
              </p14:cNvPr>
              <p14:cNvContentPartPr/>
              <p14:nvPr/>
            </p14:nvContentPartPr>
            <p14:xfrm>
              <a:off x="3574064" y="5359023"/>
              <a:ext cx="150120" cy="284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6253B23-123D-8DD0-97C2-D518ADCD220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56064" y="5341383"/>
                <a:ext cx="1857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B7F9E2-77A1-6AAD-22CB-EAC64D1F56D8}"/>
                  </a:ext>
                </a:extLst>
              </p14:cNvPr>
              <p14:cNvContentPartPr/>
              <p14:nvPr/>
            </p14:nvContentPartPr>
            <p14:xfrm>
              <a:off x="3706544" y="5383863"/>
              <a:ext cx="367920" cy="2145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B7F9E2-77A1-6AAD-22CB-EAC64D1F56D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688544" y="5365863"/>
                <a:ext cx="4035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751FFF2-835F-0A6A-6D76-61F42AB2F697}"/>
                  </a:ext>
                </a:extLst>
              </p14:cNvPr>
              <p14:cNvContentPartPr/>
              <p14:nvPr/>
            </p14:nvContentPartPr>
            <p14:xfrm>
              <a:off x="4378664" y="5250663"/>
              <a:ext cx="424800" cy="700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751FFF2-835F-0A6A-6D76-61F42AB2F69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361024" y="5233023"/>
                <a:ext cx="46044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830B2E7-460A-85B3-0DFE-D4565321178F}"/>
                  </a:ext>
                </a:extLst>
              </p14:cNvPr>
              <p14:cNvContentPartPr/>
              <p14:nvPr/>
            </p14:nvContentPartPr>
            <p14:xfrm>
              <a:off x="4712384" y="5517063"/>
              <a:ext cx="124560" cy="57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830B2E7-460A-85B3-0DFE-D4565321178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94744" y="5499063"/>
                <a:ext cx="160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CDBA16D-63DE-3CF9-FCB6-DFD8BA98285D}"/>
                  </a:ext>
                </a:extLst>
              </p14:cNvPr>
              <p14:cNvContentPartPr/>
              <p14:nvPr/>
            </p14:nvContentPartPr>
            <p14:xfrm>
              <a:off x="5218544" y="5334903"/>
              <a:ext cx="259560" cy="2746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CDBA16D-63DE-3CF9-FCB6-DFD8BA98285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200904" y="5316903"/>
                <a:ext cx="29520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D4ACA-B639-6A81-7D88-D66772E0C160}"/>
              </a:ext>
            </a:extLst>
          </p:cNvPr>
          <p:cNvGrpSpPr/>
          <p:nvPr/>
        </p:nvGrpSpPr>
        <p:grpSpPr>
          <a:xfrm>
            <a:off x="5807504" y="4923423"/>
            <a:ext cx="1515960" cy="763920"/>
            <a:chOff x="5807504" y="4923423"/>
            <a:chExt cx="151596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852F966-E27C-226B-F843-0E288F76C868}"/>
                    </a:ext>
                  </a:extLst>
                </p14:cNvPr>
                <p14:cNvContentPartPr/>
                <p14:nvPr/>
              </p14:nvContentPartPr>
              <p14:xfrm>
                <a:off x="5807504" y="5070663"/>
                <a:ext cx="129600" cy="616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852F966-E27C-226B-F843-0E288F76C8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89504" y="5052663"/>
                  <a:ext cx="165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0C99856-DD1B-E88F-81C3-CE15D0C4BA84}"/>
                    </a:ext>
                  </a:extLst>
                </p14:cNvPr>
                <p14:cNvContentPartPr/>
                <p14:nvPr/>
              </p14:nvContentPartPr>
              <p14:xfrm>
                <a:off x="5830904" y="5008023"/>
                <a:ext cx="568800" cy="570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0C99856-DD1B-E88F-81C3-CE15D0C4BA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12904" y="4990023"/>
                  <a:ext cx="6044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7E3E95-F809-44BD-E8CD-10DB33F242B6}"/>
                    </a:ext>
                  </a:extLst>
                </p14:cNvPr>
                <p14:cNvContentPartPr/>
                <p14:nvPr/>
              </p14:nvContentPartPr>
              <p14:xfrm>
                <a:off x="6408704" y="5001903"/>
                <a:ext cx="52920" cy="632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7E3E95-F809-44BD-E8CD-10DB33F242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91064" y="4984263"/>
                  <a:ext cx="885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4574B3-BA40-69E3-931F-6BC1D2717EB6}"/>
                    </a:ext>
                  </a:extLst>
                </p14:cNvPr>
                <p14:cNvContentPartPr/>
                <p14:nvPr/>
              </p14:nvContentPartPr>
              <p14:xfrm>
                <a:off x="6376304" y="5305383"/>
                <a:ext cx="415800" cy="240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4574B3-BA40-69E3-931F-6BC1D2717E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58664" y="5287743"/>
                  <a:ext cx="451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208EA8-FB84-029B-F01D-AA00EC22C379}"/>
                    </a:ext>
                  </a:extLst>
                </p14:cNvPr>
                <p14:cNvContentPartPr/>
                <p14:nvPr/>
              </p14:nvContentPartPr>
              <p14:xfrm>
                <a:off x="6756824" y="5339223"/>
                <a:ext cx="492840" cy="239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208EA8-FB84-029B-F01D-AA00EC22C3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39184" y="5321223"/>
                  <a:ext cx="528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A176F5-1F89-40DF-E004-DA99D3D283B2}"/>
                    </a:ext>
                  </a:extLst>
                </p14:cNvPr>
                <p14:cNvContentPartPr/>
                <p14:nvPr/>
              </p14:nvContentPartPr>
              <p14:xfrm>
                <a:off x="7054544" y="4987503"/>
                <a:ext cx="23400" cy="307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A176F5-1F89-40DF-E004-DA99D3D283B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36904" y="4969863"/>
                  <a:ext cx="59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F7FBE5-0E9C-424A-E867-30177B7F89EF}"/>
                    </a:ext>
                  </a:extLst>
                </p14:cNvPr>
                <p14:cNvContentPartPr/>
                <p14:nvPr/>
              </p14:nvContentPartPr>
              <p14:xfrm>
                <a:off x="7201064" y="4923423"/>
                <a:ext cx="122400" cy="714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F7FBE5-0E9C-424A-E867-30177B7F89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83424" y="4905783"/>
                  <a:ext cx="15804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C8933-A2E2-64B8-4B17-66101CD9F2AA}"/>
                    </a:ext>
                  </a:extLst>
                </p14:cNvPr>
                <p14:cNvContentPartPr/>
                <p14:nvPr/>
              </p14:nvContentPartPr>
              <p14:xfrm>
                <a:off x="6756464" y="4952583"/>
                <a:ext cx="98640" cy="24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C8933-A2E2-64B8-4B17-66101CD9F2A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38464" y="4934943"/>
                  <a:ext cx="134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921D81-480E-B253-174F-F97FA7360348}"/>
              </a:ext>
            </a:extLst>
          </p:cNvPr>
          <p:cNvGrpSpPr/>
          <p:nvPr/>
        </p:nvGrpSpPr>
        <p:grpSpPr>
          <a:xfrm>
            <a:off x="7715144" y="4803543"/>
            <a:ext cx="862920" cy="866880"/>
            <a:chOff x="7715144" y="4803543"/>
            <a:chExt cx="862920" cy="86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2F9450-E1BD-46C4-786C-319EB10440D1}"/>
                    </a:ext>
                  </a:extLst>
                </p14:cNvPr>
                <p14:cNvContentPartPr/>
                <p14:nvPr/>
              </p14:nvContentPartPr>
              <p14:xfrm>
                <a:off x="7737824" y="4803543"/>
                <a:ext cx="256320" cy="866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2F9450-E1BD-46C4-786C-319EB10440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20184" y="4785903"/>
                  <a:ext cx="29196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51CA0C-ACC2-CDF5-D33D-3BA22628CB5D}"/>
                    </a:ext>
                  </a:extLst>
                </p14:cNvPr>
                <p14:cNvContentPartPr/>
                <p14:nvPr/>
              </p14:nvContentPartPr>
              <p14:xfrm>
                <a:off x="7715144" y="5179023"/>
                <a:ext cx="469800" cy="280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51CA0C-ACC2-CDF5-D33D-3BA22628CB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97144" y="5161383"/>
                  <a:ext cx="505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504C775-64FA-8D18-F8AD-CF13757B3FA7}"/>
                    </a:ext>
                  </a:extLst>
                </p14:cNvPr>
                <p14:cNvContentPartPr/>
                <p14:nvPr/>
              </p14:nvContentPartPr>
              <p14:xfrm>
                <a:off x="7988384" y="5443623"/>
                <a:ext cx="589680" cy="61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504C775-64FA-8D18-F8AD-CF13757B3F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70744" y="5425983"/>
                  <a:ext cx="62532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770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534886-D0A3-7D75-2574-761302CCA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498" y="152400"/>
            <a:ext cx="662990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r>
              <a:rPr lang="en-US" altLang="en-US" b="1" dirty="0"/>
              <a:t>Example plots of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FA60C-DF3A-6D40-832A-5FC7BAED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5791702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37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305800" cy="4627074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If each element in the domain of a function has a distinct image in the co-domain, the function is said to be a one-one function.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For example, f; R </a:t>
            </a:r>
            <a:r>
              <a:rPr lang="en-US" altLang="en-US" sz="2800" dirty="0" err="1"/>
              <a:t>R</a:t>
            </a:r>
            <a:r>
              <a:rPr lang="en-US" altLang="en-US" sz="2800" dirty="0"/>
              <a:t>, given by f(x) = 3x + 5, is one-one.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One-one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4FC41-5AFB-8AA9-69CF-5E27FE2A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2234"/>
            <a:ext cx="3383395" cy="21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5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38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305800" cy="4627074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On the other hand, if there are at least two elements in the domain whose images are the same, the function is known as many to one.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For example, f : R </a:t>
            </a:r>
            <a:r>
              <a:rPr lang="en-US" altLang="en-US" sz="2800" dirty="0" err="1"/>
              <a:t>R</a:t>
            </a:r>
            <a:r>
              <a:rPr lang="en-US" altLang="en-US" sz="2800" dirty="0"/>
              <a:t>, given by f(x) = x2 + 1, is many-one.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Many-one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8A-6DA5-591B-5E7B-FF9E35EF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14512"/>
            <a:ext cx="3004932" cy="20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1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39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305800" cy="4627074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A real-valued function f : P → P defined by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N = a non-negative integer.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degree of the polynomial function is the highest power in the expression.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If the degree is zero, it’s called a constant function.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If the degree is one, it’s called a linear function. For example, b = a+1.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Polynomial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A936C-3ABB-12AF-3CD4-DDA5860C4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1836650"/>
            <a:ext cx="4640489" cy="3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E3708396-F494-6073-841A-7B1EF58D13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85800"/>
            <a:ext cx="7772400" cy="1143000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/>
              <a:t>Introduction 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2782" y="1821872"/>
            <a:ext cx="8305800" cy="4426527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A function is a relation between a set of inputs and a set of permissible outputs with the property that each input is related to exactly one output.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Let A &amp; B be any two non-empty sets; mapping from A to B will be a function only when every element in set A has one end and only one image in set B.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1CD11-300C-4F56-B0E3-3340DC04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539763"/>
            <a:ext cx="3642676" cy="16232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45BAAC-6DA0-512A-9082-FF4FC4B901FE}"/>
                  </a:ext>
                </a:extLst>
              </p14:cNvPr>
              <p14:cNvContentPartPr/>
              <p14:nvPr/>
            </p14:nvContentPartPr>
            <p14:xfrm>
              <a:off x="1260967" y="2194007"/>
              <a:ext cx="1617480" cy="9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45BAAC-6DA0-512A-9082-FF4FC4B901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327" y="2176007"/>
                <a:ext cx="1653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E6207F-65ED-6373-3107-B3EE910D11A6}"/>
                  </a:ext>
                </a:extLst>
              </p14:cNvPr>
              <p14:cNvContentPartPr/>
              <p14:nvPr/>
            </p14:nvContentPartPr>
            <p14:xfrm>
              <a:off x="6027824" y="5996864"/>
              <a:ext cx="18000" cy="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E6207F-65ED-6373-3107-B3EE910D11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9824" y="5979224"/>
                <a:ext cx="536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2552020-A8EE-8956-EFCD-D203F266AC43}"/>
              </a:ext>
            </a:extLst>
          </p:cNvPr>
          <p:cNvGrpSpPr/>
          <p:nvPr/>
        </p:nvGrpSpPr>
        <p:grpSpPr>
          <a:xfrm>
            <a:off x="3018584" y="4271024"/>
            <a:ext cx="759960" cy="319680"/>
            <a:chOff x="3018584" y="4271024"/>
            <a:chExt cx="7599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3C9EAE-2244-7875-F857-3955F40677A9}"/>
                    </a:ext>
                  </a:extLst>
                </p14:cNvPr>
                <p14:cNvContentPartPr/>
                <p14:nvPr/>
              </p14:nvContentPartPr>
              <p14:xfrm>
                <a:off x="3053864" y="4274624"/>
                <a:ext cx="206640" cy="31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3C9EAE-2244-7875-F857-3955F40677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6224" y="4256624"/>
                  <a:ext cx="24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FE5A7C-31B4-7F23-8C9E-62508E168398}"/>
                    </a:ext>
                  </a:extLst>
                </p14:cNvPr>
                <p14:cNvContentPartPr/>
                <p14:nvPr/>
              </p14:nvContentPartPr>
              <p14:xfrm>
                <a:off x="3018584" y="4376864"/>
                <a:ext cx="250200" cy="61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FE5A7C-31B4-7F23-8C9E-62508E1683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0584" y="4358864"/>
                  <a:ext cx="285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B51D2C-773F-B5E2-726C-02521882C5CC}"/>
                    </a:ext>
                  </a:extLst>
                </p14:cNvPr>
                <p14:cNvContentPartPr/>
                <p14:nvPr/>
              </p14:nvContentPartPr>
              <p14:xfrm>
                <a:off x="3616544" y="4271024"/>
                <a:ext cx="28800" cy="225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B51D2C-773F-B5E2-726C-02521882C5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98544" y="4253384"/>
                  <a:ext cx="64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4988DD-F191-2806-094B-0B878C16602B}"/>
                    </a:ext>
                  </a:extLst>
                </p14:cNvPr>
                <p14:cNvContentPartPr/>
                <p14:nvPr/>
              </p14:nvContentPartPr>
              <p14:xfrm>
                <a:off x="3612224" y="4283264"/>
                <a:ext cx="166320" cy="24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4988DD-F191-2806-094B-0B878C1660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4584" y="4265264"/>
                  <a:ext cx="2019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65807-170D-1791-4C99-7DF2CFD43003}"/>
              </a:ext>
            </a:extLst>
          </p:cNvPr>
          <p:cNvGrpSpPr/>
          <p:nvPr/>
        </p:nvGrpSpPr>
        <p:grpSpPr>
          <a:xfrm>
            <a:off x="5189744" y="4231784"/>
            <a:ext cx="152640" cy="357840"/>
            <a:chOff x="5189744" y="4231784"/>
            <a:chExt cx="15264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91B294-4207-0EBC-E691-931C232F2B11}"/>
                    </a:ext>
                  </a:extLst>
                </p14:cNvPr>
                <p14:cNvContentPartPr/>
                <p14:nvPr/>
              </p14:nvContentPartPr>
              <p14:xfrm>
                <a:off x="5189744" y="4246904"/>
                <a:ext cx="127440" cy="316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91B294-4207-0EBC-E691-931C232F2B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72104" y="4228904"/>
                  <a:ext cx="163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5064CC-EB72-9B1C-C4BA-DB1E9C39952F}"/>
                    </a:ext>
                  </a:extLst>
                </p14:cNvPr>
                <p14:cNvContentPartPr/>
                <p14:nvPr/>
              </p14:nvContentPartPr>
              <p14:xfrm>
                <a:off x="5320064" y="4231784"/>
                <a:ext cx="22320" cy="35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5064CC-EB72-9B1C-C4BA-DB1E9C3995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2424" y="4213784"/>
                  <a:ext cx="579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D955B6-A032-D698-4914-A3B886BBD6D9}"/>
                    </a:ext>
                  </a:extLst>
                </p14:cNvPr>
                <p14:cNvContentPartPr/>
                <p14:nvPr/>
              </p14:nvContentPartPr>
              <p14:xfrm>
                <a:off x="5244104" y="4414304"/>
                <a:ext cx="82080" cy="6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D955B6-A032-D698-4914-A3B886BBD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26104" y="4396304"/>
                  <a:ext cx="1177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B0D949-58A3-9AAF-8F3F-8B16E357755D}"/>
              </a:ext>
            </a:extLst>
          </p:cNvPr>
          <p:cNvGrpSpPr/>
          <p:nvPr/>
        </p:nvGrpSpPr>
        <p:grpSpPr>
          <a:xfrm>
            <a:off x="5986064" y="4267784"/>
            <a:ext cx="217440" cy="235440"/>
            <a:chOff x="5986064" y="4267784"/>
            <a:chExt cx="21744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3F5925-0392-C829-8EF1-57C0BA409484}"/>
                    </a:ext>
                  </a:extLst>
                </p14:cNvPr>
                <p14:cNvContentPartPr/>
                <p14:nvPr/>
              </p14:nvContentPartPr>
              <p14:xfrm>
                <a:off x="6014144" y="4267784"/>
                <a:ext cx="45720" cy="23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3F5925-0392-C829-8EF1-57C0BA4094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6504" y="4250144"/>
                  <a:ext cx="81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E93A23-E929-BE1D-EE84-B4D7BD3C33BF}"/>
                    </a:ext>
                  </a:extLst>
                </p14:cNvPr>
                <p14:cNvContentPartPr/>
                <p14:nvPr/>
              </p14:nvContentPartPr>
              <p14:xfrm>
                <a:off x="5986064" y="4276424"/>
                <a:ext cx="217440" cy="22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E93A23-E929-BE1D-EE84-B4D7BD3C33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68424" y="4258424"/>
                  <a:ext cx="2530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701D957F-6FBB-3E32-9E73-86B604E84D3D}"/>
              </a:ext>
            </a:extLst>
          </p:cNvPr>
          <p:cNvGrpSpPr/>
          <p:nvPr/>
        </p:nvGrpSpPr>
        <p:grpSpPr>
          <a:xfrm>
            <a:off x="6485744" y="907184"/>
            <a:ext cx="1868760" cy="548280"/>
            <a:chOff x="6485744" y="907184"/>
            <a:chExt cx="18687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126895-A246-D42E-9DAE-B749809DFEF5}"/>
                    </a:ext>
                  </a:extLst>
                </p14:cNvPr>
                <p14:cNvContentPartPr/>
                <p14:nvPr/>
              </p14:nvContentPartPr>
              <p14:xfrm>
                <a:off x="6485744" y="974144"/>
                <a:ext cx="172440" cy="22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126895-A246-D42E-9DAE-B749809DFE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67744" y="956504"/>
                  <a:ext cx="208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67543D-1847-C65D-F096-7E2DF1D1AC86}"/>
                    </a:ext>
                  </a:extLst>
                </p14:cNvPr>
                <p14:cNvContentPartPr/>
                <p14:nvPr/>
              </p14:nvContentPartPr>
              <p14:xfrm>
                <a:off x="6497264" y="985664"/>
                <a:ext cx="244440" cy="237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67543D-1847-C65D-F096-7E2DF1D1AC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9264" y="968024"/>
                  <a:ext cx="280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0BECE8-DACA-02F3-2933-EE6DC60FD966}"/>
                    </a:ext>
                  </a:extLst>
                </p14:cNvPr>
                <p14:cNvContentPartPr/>
                <p14:nvPr/>
              </p14:nvContentPartPr>
              <p14:xfrm>
                <a:off x="6804704" y="907184"/>
                <a:ext cx="135000" cy="13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0BECE8-DACA-02F3-2933-EE6DC60FD9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6704" y="889544"/>
                  <a:ext cx="170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140C47-A80F-8DD1-9AA5-F94D508A6B9C}"/>
                    </a:ext>
                  </a:extLst>
                </p14:cNvPr>
                <p14:cNvContentPartPr/>
                <p14:nvPr/>
              </p14:nvContentPartPr>
              <p14:xfrm>
                <a:off x="6882464" y="1169264"/>
                <a:ext cx="146880" cy="1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140C47-A80F-8DD1-9AA5-F94D508A6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64824" y="1151624"/>
                  <a:ext cx="182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281924-C993-FB61-E695-EF9D03EF6CB3}"/>
                    </a:ext>
                  </a:extLst>
                </p14:cNvPr>
                <p14:cNvContentPartPr/>
                <p14:nvPr/>
              </p14:nvContentPartPr>
              <p14:xfrm>
                <a:off x="6948704" y="1117424"/>
                <a:ext cx="27720" cy="25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281924-C993-FB61-E695-EF9D03EF6C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30704" y="1099784"/>
                  <a:ext cx="63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2F76DE-2F7D-92C8-C5F6-9ACC641D5C1E}"/>
                    </a:ext>
                  </a:extLst>
                </p14:cNvPr>
                <p14:cNvContentPartPr/>
                <p14:nvPr/>
              </p14:nvContentPartPr>
              <p14:xfrm>
                <a:off x="7121144" y="1091864"/>
                <a:ext cx="187200" cy="27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2F76DE-2F7D-92C8-C5F6-9ACC641D5C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03504" y="1074224"/>
                  <a:ext cx="222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ECF95-5E51-3C51-3DE7-36E42935487A}"/>
                    </a:ext>
                  </a:extLst>
                </p14:cNvPr>
                <p14:cNvContentPartPr/>
                <p14:nvPr/>
              </p14:nvContentPartPr>
              <p14:xfrm>
                <a:off x="7318784" y="1122824"/>
                <a:ext cx="246600" cy="257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ECF95-5E51-3C51-3DE7-36E4293548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00784" y="1104824"/>
                  <a:ext cx="282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24B16E-ADFB-7C8A-9FF5-3F2AEF707964}"/>
                    </a:ext>
                  </a:extLst>
                </p14:cNvPr>
                <p14:cNvContentPartPr/>
                <p14:nvPr/>
              </p14:nvContentPartPr>
              <p14:xfrm>
                <a:off x="7330664" y="1135064"/>
                <a:ext cx="222120" cy="320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24B16E-ADFB-7C8A-9FF5-3F2AEF7079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12664" y="1117064"/>
                  <a:ext cx="257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DD82C6-2B65-4942-2C55-878014C64EAD}"/>
                    </a:ext>
                  </a:extLst>
                </p14:cNvPr>
                <p14:cNvContentPartPr/>
                <p14:nvPr/>
              </p14:nvContentPartPr>
              <p14:xfrm>
                <a:off x="7892984" y="967304"/>
                <a:ext cx="24120" cy="378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DD82C6-2B65-4942-2C55-878014C64E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74984" y="949304"/>
                  <a:ext cx="597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6852F7-0D6F-CDA1-EAD0-FCD7BB6832A7}"/>
                    </a:ext>
                  </a:extLst>
                </p14:cNvPr>
                <p14:cNvContentPartPr/>
                <p14:nvPr/>
              </p14:nvContentPartPr>
              <p14:xfrm>
                <a:off x="7756544" y="1146584"/>
                <a:ext cx="342720" cy="6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6852F7-0D6F-CDA1-EAD0-FCD7BB6832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38904" y="1128584"/>
                  <a:ext cx="378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E1919C-1B98-F211-F9EF-E6C8EF16CB31}"/>
                    </a:ext>
                  </a:extLst>
                </p14:cNvPr>
                <p14:cNvContentPartPr/>
                <p14:nvPr/>
              </p14:nvContentPartPr>
              <p14:xfrm>
                <a:off x="8190704" y="953624"/>
                <a:ext cx="163800" cy="419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E1919C-1B98-F211-F9EF-E6C8EF16CB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72704" y="935984"/>
                  <a:ext cx="19944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7AB820B3-084F-F5BA-9064-ED82416B392A}"/>
              </a:ext>
            </a:extLst>
          </p:cNvPr>
          <p:cNvGrpSpPr/>
          <p:nvPr/>
        </p:nvGrpSpPr>
        <p:grpSpPr>
          <a:xfrm>
            <a:off x="8586704" y="1223984"/>
            <a:ext cx="479880" cy="156960"/>
            <a:chOff x="8586704" y="1223984"/>
            <a:chExt cx="47988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E6FE6F-3166-44F1-A6FF-F9C49943BB10}"/>
                    </a:ext>
                  </a:extLst>
                </p14:cNvPr>
                <p14:cNvContentPartPr/>
                <p14:nvPr/>
              </p14:nvContentPartPr>
              <p14:xfrm>
                <a:off x="8586704" y="1223984"/>
                <a:ext cx="185760" cy="22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E6FE6F-3166-44F1-A6FF-F9C49943BB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8704" y="1205984"/>
                  <a:ext cx="221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BE1CAB4-67A5-13D8-D359-D97D5A1A5C2A}"/>
                    </a:ext>
                  </a:extLst>
                </p14:cNvPr>
                <p14:cNvContentPartPr/>
                <p14:nvPr/>
              </p14:nvContentPartPr>
              <p14:xfrm>
                <a:off x="8619824" y="1319384"/>
                <a:ext cx="208080" cy="20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BE1CAB4-67A5-13D8-D359-D97D5A1A5C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1824" y="1301744"/>
                  <a:ext cx="243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733ED8-A162-E56D-868D-6A73ECD27DDC}"/>
                    </a:ext>
                  </a:extLst>
                </p14:cNvPr>
                <p14:cNvContentPartPr/>
                <p14:nvPr/>
              </p14:nvContentPartPr>
              <p14:xfrm>
                <a:off x="8926544" y="1232264"/>
                <a:ext cx="140040" cy="148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733ED8-A162-E56D-868D-6A73ECD27D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08544" y="1214624"/>
                  <a:ext cx="1756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BE42D763-9D45-8D6D-3CE1-8B9AB6B149EA}"/>
              </a:ext>
            </a:extLst>
          </p:cNvPr>
          <p:cNvGrpSpPr/>
          <p:nvPr/>
        </p:nvGrpSpPr>
        <p:grpSpPr>
          <a:xfrm>
            <a:off x="9224624" y="1678304"/>
            <a:ext cx="671400" cy="875520"/>
            <a:chOff x="9224624" y="1678304"/>
            <a:chExt cx="67140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74" name="Ink 3073">
                  <a:extLst>
                    <a:ext uri="{FF2B5EF4-FFF2-40B4-BE49-F238E27FC236}">
                      <a16:creationId xmlns:a16="http://schemas.microsoft.com/office/drawing/2014/main" id="{EF6656E0-3472-F1F8-CDFA-C5AC1D81E9FC}"/>
                    </a:ext>
                  </a:extLst>
                </p14:cNvPr>
                <p14:cNvContentPartPr/>
                <p14:nvPr/>
              </p14:nvContentPartPr>
              <p14:xfrm>
                <a:off x="9290504" y="1678304"/>
                <a:ext cx="170640" cy="249120"/>
              </p14:xfrm>
            </p:contentPart>
          </mc:Choice>
          <mc:Fallback>
            <p:pic>
              <p:nvPicPr>
                <p:cNvPr id="3074" name="Ink 3073">
                  <a:extLst>
                    <a:ext uri="{FF2B5EF4-FFF2-40B4-BE49-F238E27FC236}">
                      <a16:creationId xmlns:a16="http://schemas.microsoft.com/office/drawing/2014/main" id="{EF6656E0-3472-F1F8-CDFA-C5AC1D81E9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72504" y="1660304"/>
                  <a:ext cx="206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E243688E-E475-A6F8-E2D9-D58698074BE5}"/>
                    </a:ext>
                  </a:extLst>
                </p14:cNvPr>
                <p14:cNvContentPartPr/>
                <p14:nvPr/>
              </p14:nvContentPartPr>
              <p14:xfrm>
                <a:off x="9329384" y="1699184"/>
                <a:ext cx="184320" cy="181440"/>
              </p14:xfrm>
            </p:contentPart>
          </mc:Choice>
          <mc:Fallback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E243688E-E475-A6F8-E2D9-D58698074B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11384" y="1681184"/>
                  <a:ext cx="219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CA07F231-0591-AB80-7183-F86ABF29E4D3}"/>
                    </a:ext>
                  </a:extLst>
                </p14:cNvPr>
                <p14:cNvContentPartPr/>
                <p14:nvPr/>
              </p14:nvContentPartPr>
              <p14:xfrm>
                <a:off x="9563744" y="1808264"/>
                <a:ext cx="115200" cy="6840"/>
              </p14:xfrm>
            </p:contentPart>
          </mc:Choice>
          <mc:Fallback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CA07F231-0591-AB80-7183-F86ABF29E4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45744" y="1790624"/>
                  <a:ext cx="150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9AF1F3CF-9D58-C4A4-FB96-8FE97EA9EFF9}"/>
                    </a:ext>
                  </a:extLst>
                </p14:cNvPr>
                <p14:cNvContentPartPr/>
                <p14:nvPr/>
              </p14:nvContentPartPr>
              <p14:xfrm>
                <a:off x="9607304" y="1902584"/>
                <a:ext cx="134280" cy="756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9AF1F3CF-9D58-C4A4-FB96-8FE97EA9EF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89304" y="1884944"/>
                  <a:ext cx="169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01ADBFDE-8FCC-0395-6ED2-F3A0507B7B36}"/>
                    </a:ext>
                  </a:extLst>
                </p14:cNvPr>
                <p14:cNvContentPartPr/>
                <p14:nvPr/>
              </p14:nvContentPartPr>
              <p14:xfrm>
                <a:off x="9232544" y="1787384"/>
                <a:ext cx="226440" cy="138240"/>
              </p14:xfrm>
            </p:contentPart>
          </mc:Choice>
          <mc:Fallback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01ADBFDE-8FCC-0395-6ED2-F3A0507B7B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14904" y="1769384"/>
                  <a:ext cx="262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D8DB1F97-D231-B5BC-1A54-00C0A0E148B0}"/>
                    </a:ext>
                  </a:extLst>
                </p14:cNvPr>
                <p14:cNvContentPartPr/>
                <p14:nvPr/>
              </p14:nvContentPartPr>
              <p14:xfrm>
                <a:off x="9249464" y="1725104"/>
                <a:ext cx="166680" cy="24804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D8DB1F97-D231-B5BC-1A54-00C0A0E148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31824" y="1707104"/>
                  <a:ext cx="202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1EFBC031-FA71-9C39-740E-5F82D638FB5C}"/>
                    </a:ext>
                  </a:extLst>
                </p14:cNvPr>
                <p14:cNvContentPartPr/>
                <p14:nvPr/>
              </p14:nvContentPartPr>
              <p14:xfrm>
                <a:off x="9252344" y="2222624"/>
                <a:ext cx="138240" cy="26748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1EFBC031-FA71-9C39-740E-5F82D638FB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34344" y="2204984"/>
                  <a:ext cx="173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789F4D91-51EC-5FA2-DDC0-F6E7481996F4}"/>
                    </a:ext>
                  </a:extLst>
                </p14:cNvPr>
                <p14:cNvContentPartPr/>
                <p14:nvPr/>
              </p14:nvContentPartPr>
              <p14:xfrm>
                <a:off x="9224624" y="2209304"/>
                <a:ext cx="189720" cy="30096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789F4D91-51EC-5FA2-DDC0-F6E7481996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6984" y="2191664"/>
                  <a:ext cx="225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904D9C12-93DC-3F62-FAB2-EA70ABAC9ACB}"/>
                    </a:ext>
                  </a:extLst>
                </p14:cNvPr>
                <p14:cNvContentPartPr/>
                <p14:nvPr/>
              </p14:nvContentPartPr>
              <p14:xfrm>
                <a:off x="9481664" y="1950464"/>
                <a:ext cx="14760" cy="16884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904D9C12-93DC-3F62-FAB2-EA70ABAC9A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63664" y="1932464"/>
                  <a:ext cx="50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316CDFA0-523F-C50C-2FC1-17037A4F3E9D}"/>
                    </a:ext>
                  </a:extLst>
                </p14:cNvPr>
                <p14:cNvContentPartPr/>
                <p14:nvPr/>
              </p14:nvContentPartPr>
              <p14:xfrm>
                <a:off x="9415784" y="2381384"/>
                <a:ext cx="145800" cy="17244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316CDFA0-523F-C50C-2FC1-17037A4F3E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98144" y="2363384"/>
                  <a:ext cx="181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8F10C889-0DBC-6031-4483-0D47AF8C2A33}"/>
                    </a:ext>
                  </a:extLst>
                </p14:cNvPr>
                <p14:cNvContentPartPr/>
                <p14:nvPr/>
              </p14:nvContentPartPr>
              <p14:xfrm>
                <a:off x="9730784" y="2285624"/>
                <a:ext cx="161640" cy="2844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8F10C889-0DBC-6031-4483-0D47AF8C2A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13144" y="2267624"/>
                  <a:ext cx="197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84C66DE6-4C26-A94C-3D4D-51205B0244F4}"/>
                    </a:ext>
                  </a:extLst>
                </p14:cNvPr>
                <p14:cNvContentPartPr/>
                <p14:nvPr/>
              </p14:nvContentPartPr>
              <p14:xfrm>
                <a:off x="9736544" y="2392904"/>
                <a:ext cx="159480" cy="1152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84C66DE6-4C26-A94C-3D4D-51205B0244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8904" y="2375264"/>
                  <a:ext cx="195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B3796A70-3C91-6469-16DC-3CCF846E01E8}"/>
                    </a:ext>
                  </a:extLst>
                </p14:cNvPr>
                <p14:cNvContentPartPr/>
                <p14:nvPr/>
              </p14:nvContentPartPr>
              <p14:xfrm>
                <a:off x="9612704" y="1792064"/>
                <a:ext cx="131400" cy="2016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B3796A70-3C91-6469-16DC-3CCF846E01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95064" y="1774064"/>
                  <a:ext cx="167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AE720135-2447-E78D-331B-D75DD1D4784A}"/>
                    </a:ext>
                  </a:extLst>
                </p14:cNvPr>
                <p14:cNvContentPartPr/>
                <p14:nvPr/>
              </p14:nvContentPartPr>
              <p14:xfrm>
                <a:off x="9593264" y="1888904"/>
                <a:ext cx="174600" cy="4608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AE720135-2447-E78D-331B-D75DD1D478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75264" y="1871264"/>
                  <a:ext cx="21024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01" name="Ink 3100">
                <a:extLst>
                  <a:ext uri="{FF2B5EF4-FFF2-40B4-BE49-F238E27FC236}">
                    <a16:creationId xmlns:a16="http://schemas.microsoft.com/office/drawing/2014/main" id="{80F3C7EA-7846-5357-88DB-3DE699C6D5FD}"/>
                  </a:ext>
                </a:extLst>
              </p14:cNvPr>
              <p14:cNvContentPartPr/>
              <p14:nvPr/>
            </p14:nvContentPartPr>
            <p14:xfrm>
              <a:off x="-466216" y="4931984"/>
              <a:ext cx="718560" cy="1454400"/>
            </p14:xfrm>
          </p:contentPart>
        </mc:Choice>
        <mc:Fallback>
          <p:pic>
            <p:nvPicPr>
              <p:cNvPr id="3101" name="Ink 3100">
                <a:extLst>
                  <a:ext uri="{FF2B5EF4-FFF2-40B4-BE49-F238E27FC236}">
                    <a16:creationId xmlns:a16="http://schemas.microsoft.com/office/drawing/2014/main" id="{80F3C7EA-7846-5357-88DB-3DE699C6D5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483856" y="4913984"/>
                <a:ext cx="75420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04" name="Ink 3103">
                <a:extLst>
                  <a:ext uri="{FF2B5EF4-FFF2-40B4-BE49-F238E27FC236}">
                    <a16:creationId xmlns:a16="http://schemas.microsoft.com/office/drawing/2014/main" id="{F8D94B71-6097-85D8-8C58-72080D6E0D61}"/>
                  </a:ext>
                </a:extLst>
              </p14:cNvPr>
              <p14:cNvContentPartPr/>
              <p14:nvPr/>
            </p14:nvContentPartPr>
            <p14:xfrm>
              <a:off x="-92896" y="5046464"/>
              <a:ext cx="15480" cy="218160"/>
            </p14:xfrm>
          </p:contentPart>
        </mc:Choice>
        <mc:Fallback>
          <p:pic>
            <p:nvPicPr>
              <p:cNvPr id="3104" name="Ink 3103">
                <a:extLst>
                  <a:ext uri="{FF2B5EF4-FFF2-40B4-BE49-F238E27FC236}">
                    <a16:creationId xmlns:a16="http://schemas.microsoft.com/office/drawing/2014/main" id="{F8D94B71-6097-85D8-8C58-72080D6E0D6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-110896" y="5028824"/>
                <a:ext cx="511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05" name="Ink 3104">
                <a:extLst>
                  <a:ext uri="{FF2B5EF4-FFF2-40B4-BE49-F238E27FC236}">
                    <a16:creationId xmlns:a16="http://schemas.microsoft.com/office/drawing/2014/main" id="{7A0B8284-D1E6-E184-FF9D-E247DCD68322}"/>
                  </a:ext>
                </a:extLst>
              </p14:cNvPr>
              <p14:cNvContentPartPr/>
              <p14:nvPr/>
            </p14:nvContentPartPr>
            <p14:xfrm>
              <a:off x="-154456" y="5362544"/>
              <a:ext cx="194040" cy="180360"/>
            </p14:xfrm>
          </p:contentPart>
        </mc:Choice>
        <mc:Fallback>
          <p:pic>
            <p:nvPicPr>
              <p:cNvPr id="3105" name="Ink 3104">
                <a:extLst>
                  <a:ext uri="{FF2B5EF4-FFF2-40B4-BE49-F238E27FC236}">
                    <a16:creationId xmlns:a16="http://schemas.microsoft.com/office/drawing/2014/main" id="{7A0B8284-D1E6-E184-FF9D-E247DCD6832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-172096" y="5344904"/>
                <a:ext cx="229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06" name="Ink 3105">
                <a:extLst>
                  <a:ext uri="{FF2B5EF4-FFF2-40B4-BE49-F238E27FC236}">
                    <a16:creationId xmlns:a16="http://schemas.microsoft.com/office/drawing/2014/main" id="{1C78DC09-7356-72DA-5823-F1CDA05B43E6}"/>
                  </a:ext>
                </a:extLst>
              </p14:cNvPr>
              <p14:cNvContentPartPr/>
              <p14:nvPr/>
            </p14:nvContentPartPr>
            <p14:xfrm>
              <a:off x="-295216" y="5613824"/>
              <a:ext cx="286560" cy="240120"/>
            </p14:xfrm>
          </p:contentPart>
        </mc:Choice>
        <mc:Fallback>
          <p:pic>
            <p:nvPicPr>
              <p:cNvPr id="3106" name="Ink 3105">
                <a:extLst>
                  <a:ext uri="{FF2B5EF4-FFF2-40B4-BE49-F238E27FC236}">
                    <a16:creationId xmlns:a16="http://schemas.microsoft.com/office/drawing/2014/main" id="{1C78DC09-7356-72DA-5823-F1CDA05B43E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-312856" y="5596184"/>
                <a:ext cx="322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812ACB9C-1308-CB44-C898-0A4FF8DAFEC3}"/>
                  </a:ext>
                </a:extLst>
              </p14:cNvPr>
              <p14:cNvContentPartPr/>
              <p14:nvPr/>
            </p14:nvContentPartPr>
            <p14:xfrm>
              <a:off x="-270016" y="5959064"/>
              <a:ext cx="248040" cy="135360"/>
            </p14:xfrm>
          </p:contentPart>
        </mc:Choice>
        <mc:Fallback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812ACB9C-1308-CB44-C898-0A4FF8DAFEC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288016" y="5941424"/>
                <a:ext cx="283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49309398-4FC6-E3F0-877D-8B27CC64211B}"/>
                  </a:ext>
                </a:extLst>
              </p14:cNvPr>
              <p14:cNvContentPartPr/>
              <p14:nvPr/>
            </p14:nvContentPartPr>
            <p14:xfrm>
              <a:off x="-182536" y="5982464"/>
              <a:ext cx="59040" cy="297720"/>
            </p14:xfrm>
          </p:contentPart>
        </mc:Choice>
        <mc:Fallback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49309398-4FC6-E3F0-877D-8B27CC64211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-200176" y="5964824"/>
                <a:ext cx="946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16" name="Ink 3115">
                <a:extLst>
                  <a:ext uri="{FF2B5EF4-FFF2-40B4-BE49-F238E27FC236}">
                    <a16:creationId xmlns:a16="http://schemas.microsoft.com/office/drawing/2014/main" id="{EB638C26-03A1-7350-804B-3686334ADCE9}"/>
                  </a:ext>
                </a:extLst>
              </p14:cNvPr>
              <p14:cNvContentPartPr/>
              <p14:nvPr/>
            </p14:nvContentPartPr>
            <p14:xfrm>
              <a:off x="1464464" y="5166344"/>
              <a:ext cx="229320" cy="162000"/>
            </p14:xfrm>
          </p:contentPart>
        </mc:Choice>
        <mc:Fallback>
          <p:pic>
            <p:nvPicPr>
              <p:cNvPr id="3116" name="Ink 3115">
                <a:extLst>
                  <a:ext uri="{FF2B5EF4-FFF2-40B4-BE49-F238E27FC236}">
                    <a16:creationId xmlns:a16="http://schemas.microsoft.com/office/drawing/2014/main" id="{EB638C26-03A1-7350-804B-3686334ADCE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46824" y="5148704"/>
                <a:ext cx="26496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BF314CBC-533D-D4F8-0579-90F06FE71BB9}"/>
              </a:ext>
            </a:extLst>
          </p:cNvPr>
          <p:cNvGrpSpPr/>
          <p:nvPr/>
        </p:nvGrpSpPr>
        <p:grpSpPr>
          <a:xfrm>
            <a:off x="-50416" y="4535984"/>
            <a:ext cx="2011320" cy="1930680"/>
            <a:chOff x="-50416" y="4535984"/>
            <a:chExt cx="2011320" cy="19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E7B23DC9-AB0C-C052-93F8-A3FED4928C7B}"/>
                    </a:ext>
                  </a:extLst>
                </p14:cNvPr>
                <p14:cNvContentPartPr/>
                <p14:nvPr/>
              </p14:nvContentPartPr>
              <p14:xfrm>
                <a:off x="1103744" y="4535984"/>
                <a:ext cx="857160" cy="193068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E7B23DC9-AB0C-C052-93F8-A3FED4928C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5744" y="4517984"/>
                  <a:ext cx="892800" cy="19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90CF2B0C-F600-40E5-71AD-B8128AEABFC0}"/>
                    </a:ext>
                  </a:extLst>
                </p14:cNvPr>
                <p14:cNvContentPartPr/>
                <p14:nvPr/>
              </p14:nvContentPartPr>
              <p14:xfrm>
                <a:off x="1520624" y="4815704"/>
                <a:ext cx="161280" cy="5328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90CF2B0C-F600-40E5-71AD-B8128AEABF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624" y="4798064"/>
                  <a:ext cx="196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A25F585A-A0CB-EFA2-4A63-606A31850F2D}"/>
                    </a:ext>
                  </a:extLst>
                </p14:cNvPr>
                <p14:cNvContentPartPr/>
                <p14:nvPr/>
              </p14:nvContentPartPr>
              <p14:xfrm>
                <a:off x="1700984" y="4742624"/>
                <a:ext cx="49320" cy="204480"/>
              </p14:xfrm>
            </p:contentPart>
          </mc:Choice>
          <mc:Fallback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A25F585A-A0CB-EFA2-4A63-606A31850F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82984" y="4724624"/>
                  <a:ext cx="84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A39C8C09-1CE2-1498-F393-9849EF376543}"/>
                    </a:ext>
                  </a:extLst>
                </p14:cNvPr>
                <p14:cNvContentPartPr/>
                <p14:nvPr/>
              </p14:nvContentPartPr>
              <p14:xfrm>
                <a:off x="1405064" y="5544344"/>
                <a:ext cx="59760" cy="229320"/>
              </p14:xfrm>
            </p:contentPart>
          </mc:Choice>
          <mc:Fallback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A39C8C09-1CE2-1498-F393-9849EF3765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7424" y="5526704"/>
                  <a:ext cx="95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A08D103C-A2F8-CC91-6E69-CF03FFF3914C}"/>
                    </a:ext>
                  </a:extLst>
                </p14:cNvPr>
                <p14:cNvContentPartPr/>
                <p14:nvPr/>
              </p14:nvContentPartPr>
              <p14:xfrm>
                <a:off x="1327664" y="5662424"/>
                <a:ext cx="147960" cy="6120"/>
              </p14:xfrm>
            </p:contentPart>
          </mc:Choice>
          <mc:Fallback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A08D103C-A2F8-CC91-6E69-CF03FFF391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0024" y="5644424"/>
                  <a:ext cx="183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3F63E1B3-50CA-FF8C-D9B1-97736D2E418A}"/>
                    </a:ext>
                  </a:extLst>
                </p14:cNvPr>
                <p14:cNvContentPartPr/>
                <p14:nvPr/>
              </p14:nvContentPartPr>
              <p14:xfrm>
                <a:off x="1344584" y="5528144"/>
                <a:ext cx="105480" cy="2448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3F63E1B3-50CA-FF8C-D9B1-97736D2E41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26944" y="5510504"/>
                  <a:ext cx="141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FC916722-1541-631D-DCB4-8E017F354AE8}"/>
                    </a:ext>
                  </a:extLst>
                </p14:cNvPr>
                <p14:cNvContentPartPr/>
                <p14:nvPr/>
              </p14:nvContentPartPr>
              <p14:xfrm>
                <a:off x="-50416" y="4784384"/>
                <a:ext cx="1499400" cy="342720"/>
              </p14:xfrm>
            </p:contentPart>
          </mc:Choice>
          <mc:Fallback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FC916722-1541-631D-DCB4-8E017F354A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-68416" y="4766384"/>
                  <a:ext cx="1535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129DB31F-D3B2-1454-8AD9-7AD7A839729B}"/>
                    </a:ext>
                  </a:extLst>
                </p14:cNvPr>
                <p14:cNvContentPartPr/>
                <p14:nvPr/>
              </p14:nvContentPartPr>
              <p14:xfrm>
                <a:off x="34184" y="5195864"/>
                <a:ext cx="1299960" cy="183240"/>
              </p14:xfrm>
            </p:contentPart>
          </mc:Choice>
          <mc:Fallback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129DB31F-D3B2-1454-8AD9-7AD7A83972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544" y="5177864"/>
                  <a:ext cx="1335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270F772C-E708-1C52-304B-3D44BF0329B4}"/>
                    </a:ext>
                  </a:extLst>
                </p14:cNvPr>
                <p14:cNvContentPartPr/>
                <p14:nvPr/>
              </p14:nvContentPartPr>
              <p14:xfrm>
                <a:off x="98624" y="5626424"/>
                <a:ext cx="1137960" cy="94320"/>
              </p14:xfrm>
            </p:contentPart>
          </mc:Choice>
          <mc:Fallback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270F772C-E708-1C52-304B-3D44BF0329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984" y="5608784"/>
                  <a:ext cx="1173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F2D43CFD-31D5-A386-1DEE-FC14FF5859A9}"/>
                    </a:ext>
                  </a:extLst>
                </p14:cNvPr>
                <p14:cNvContentPartPr/>
                <p14:nvPr/>
              </p14:nvContentPartPr>
              <p14:xfrm>
                <a:off x="1236944" y="5949344"/>
                <a:ext cx="75600" cy="14436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F2D43CFD-31D5-A386-1DEE-FC14FF5859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18944" y="5931344"/>
                  <a:ext cx="111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4A86D7CA-CA50-ADC3-1172-08472FC33E74}"/>
                    </a:ext>
                  </a:extLst>
                </p14:cNvPr>
                <p14:cNvContentPartPr/>
                <p14:nvPr/>
              </p14:nvContentPartPr>
              <p14:xfrm>
                <a:off x="1346024" y="5951144"/>
                <a:ext cx="232200" cy="149400"/>
              </p14:xfrm>
            </p:contentPart>
          </mc:Choice>
          <mc:Fallback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4A86D7CA-CA50-ADC3-1172-08472FC33E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28024" y="5933504"/>
                  <a:ext cx="267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FE5E7C3D-47E1-A676-F974-7191BA7AFC63}"/>
                    </a:ext>
                  </a:extLst>
                </p14:cNvPr>
                <p14:cNvContentPartPr/>
                <p14:nvPr/>
              </p14:nvContentPartPr>
              <p14:xfrm>
                <a:off x="1443224" y="5915864"/>
                <a:ext cx="22680" cy="309240"/>
              </p14:xfrm>
            </p:contentPart>
          </mc:Choice>
          <mc:Fallback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FE5E7C3D-47E1-A676-F974-7191BA7AFC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25224" y="5897864"/>
                  <a:ext cx="58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1C9D9ADC-58FB-59BC-A66C-CF8B7F46A42B}"/>
                    </a:ext>
                  </a:extLst>
                </p14:cNvPr>
                <p14:cNvContentPartPr/>
                <p14:nvPr/>
              </p14:nvContentPartPr>
              <p14:xfrm>
                <a:off x="-41056" y="6091544"/>
                <a:ext cx="1105200" cy="91440"/>
              </p14:xfrm>
            </p:contentPart>
          </mc:Choice>
          <mc:Fallback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1C9D9ADC-58FB-59BC-A66C-CF8B7F46A4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-58696" y="6073904"/>
                  <a:ext cx="114084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34" name="Ink 3133">
                <a:extLst>
                  <a:ext uri="{FF2B5EF4-FFF2-40B4-BE49-F238E27FC236}">
                    <a16:creationId xmlns:a16="http://schemas.microsoft.com/office/drawing/2014/main" id="{1588749D-0770-730B-DC55-E08DC5621B66}"/>
                  </a:ext>
                </a:extLst>
              </p14:cNvPr>
              <p14:cNvContentPartPr/>
              <p14:nvPr/>
            </p14:nvContentPartPr>
            <p14:xfrm>
              <a:off x="3114344" y="5173904"/>
              <a:ext cx="4680" cy="360"/>
            </p14:xfrm>
          </p:contentPart>
        </mc:Choice>
        <mc:Fallback>
          <p:pic>
            <p:nvPicPr>
              <p:cNvPr id="3134" name="Ink 3133">
                <a:extLst>
                  <a:ext uri="{FF2B5EF4-FFF2-40B4-BE49-F238E27FC236}">
                    <a16:creationId xmlns:a16="http://schemas.microsoft.com/office/drawing/2014/main" id="{1588749D-0770-730B-DC55-E08DC5621B6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96704" y="5155904"/>
                <a:ext cx="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35" name="Ink 3134">
                <a:extLst>
                  <a:ext uri="{FF2B5EF4-FFF2-40B4-BE49-F238E27FC236}">
                    <a16:creationId xmlns:a16="http://schemas.microsoft.com/office/drawing/2014/main" id="{90EDDDD0-E7D1-C9C2-EDF1-C8399F15F755}"/>
                  </a:ext>
                </a:extLst>
              </p14:cNvPr>
              <p14:cNvContentPartPr/>
              <p14:nvPr/>
            </p14:nvContentPartPr>
            <p14:xfrm>
              <a:off x="-1157416" y="1840304"/>
              <a:ext cx="5400" cy="25200"/>
            </p14:xfrm>
          </p:contentPart>
        </mc:Choice>
        <mc:Fallback>
          <p:pic>
            <p:nvPicPr>
              <p:cNvPr id="3135" name="Ink 3134">
                <a:extLst>
                  <a:ext uri="{FF2B5EF4-FFF2-40B4-BE49-F238E27FC236}">
                    <a16:creationId xmlns:a16="http://schemas.microsoft.com/office/drawing/2014/main" id="{90EDDDD0-E7D1-C9C2-EDF1-C8399F15F75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1175056" y="1822304"/>
                <a:ext cx="41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36" name="Ink 3135">
                <a:extLst>
                  <a:ext uri="{FF2B5EF4-FFF2-40B4-BE49-F238E27FC236}">
                    <a16:creationId xmlns:a16="http://schemas.microsoft.com/office/drawing/2014/main" id="{A4E218DA-7EC6-563F-47C1-B04C1FE6978C}"/>
                  </a:ext>
                </a:extLst>
              </p14:cNvPr>
              <p14:cNvContentPartPr/>
              <p14:nvPr/>
            </p14:nvContentPartPr>
            <p14:xfrm>
              <a:off x="-1272256" y="1760744"/>
              <a:ext cx="232560" cy="531000"/>
            </p14:xfrm>
          </p:contentPart>
        </mc:Choice>
        <mc:Fallback>
          <p:pic>
            <p:nvPicPr>
              <p:cNvPr id="3136" name="Ink 3135">
                <a:extLst>
                  <a:ext uri="{FF2B5EF4-FFF2-40B4-BE49-F238E27FC236}">
                    <a16:creationId xmlns:a16="http://schemas.microsoft.com/office/drawing/2014/main" id="{A4E218DA-7EC6-563F-47C1-B04C1FE6978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-1289896" y="1742744"/>
                <a:ext cx="2682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37" name="Ink 3136">
                <a:extLst>
                  <a:ext uri="{FF2B5EF4-FFF2-40B4-BE49-F238E27FC236}">
                    <a16:creationId xmlns:a16="http://schemas.microsoft.com/office/drawing/2014/main" id="{6C55FE8C-7504-51B8-4780-107A91D9EC00}"/>
                  </a:ext>
                </a:extLst>
              </p14:cNvPr>
              <p14:cNvContentPartPr/>
              <p14:nvPr/>
            </p14:nvContentPartPr>
            <p14:xfrm>
              <a:off x="-885616" y="1896824"/>
              <a:ext cx="186120" cy="46800"/>
            </p14:xfrm>
          </p:contentPart>
        </mc:Choice>
        <mc:Fallback>
          <p:pic>
            <p:nvPicPr>
              <p:cNvPr id="3137" name="Ink 3136">
                <a:extLst>
                  <a:ext uri="{FF2B5EF4-FFF2-40B4-BE49-F238E27FC236}">
                    <a16:creationId xmlns:a16="http://schemas.microsoft.com/office/drawing/2014/main" id="{6C55FE8C-7504-51B8-4780-107A91D9EC0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903256" y="1878824"/>
                <a:ext cx="221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38" name="Ink 3137">
                <a:extLst>
                  <a:ext uri="{FF2B5EF4-FFF2-40B4-BE49-F238E27FC236}">
                    <a16:creationId xmlns:a16="http://schemas.microsoft.com/office/drawing/2014/main" id="{71F8303F-5112-B3C0-2515-2FAA78DA9BD6}"/>
                  </a:ext>
                </a:extLst>
              </p14:cNvPr>
              <p14:cNvContentPartPr/>
              <p14:nvPr/>
            </p14:nvContentPartPr>
            <p14:xfrm>
              <a:off x="-831616" y="1994024"/>
              <a:ext cx="137520" cy="16560"/>
            </p14:xfrm>
          </p:contentPart>
        </mc:Choice>
        <mc:Fallback>
          <p:pic>
            <p:nvPicPr>
              <p:cNvPr id="3138" name="Ink 3137">
                <a:extLst>
                  <a:ext uri="{FF2B5EF4-FFF2-40B4-BE49-F238E27FC236}">
                    <a16:creationId xmlns:a16="http://schemas.microsoft.com/office/drawing/2014/main" id="{71F8303F-5112-B3C0-2515-2FAA78DA9BD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-849256" y="1976384"/>
                <a:ext cx="173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39" name="Ink 3138">
                <a:extLst>
                  <a:ext uri="{FF2B5EF4-FFF2-40B4-BE49-F238E27FC236}">
                    <a16:creationId xmlns:a16="http://schemas.microsoft.com/office/drawing/2014/main" id="{F4D39339-32D2-DD70-34A9-131B9EE508B8}"/>
                  </a:ext>
                </a:extLst>
              </p14:cNvPr>
              <p14:cNvContentPartPr/>
              <p14:nvPr/>
            </p14:nvContentPartPr>
            <p14:xfrm>
              <a:off x="-497896" y="1843184"/>
              <a:ext cx="226440" cy="189000"/>
            </p14:xfrm>
          </p:contentPart>
        </mc:Choice>
        <mc:Fallback>
          <p:pic>
            <p:nvPicPr>
              <p:cNvPr id="3139" name="Ink 3138">
                <a:extLst>
                  <a:ext uri="{FF2B5EF4-FFF2-40B4-BE49-F238E27FC236}">
                    <a16:creationId xmlns:a16="http://schemas.microsoft.com/office/drawing/2014/main" id="{F4D39339-32D2-DD70-34A9-131B9EE508B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-515896" y="1825544"/>
                <a:ext cx="262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40" name="Ink 3139">
                <a:extLst>
                  <a:ext uri="{FF2B5EF4-FFF2-40B4-BE49-F238E27FC236}">
                    <a16:creationId xmlns:a16="http://schemas.microsoft.com/office/drawing/2014/main" id="{74444108-07FA-9226-6000-A07E0EDFB4FE}"/>
                  </a:ext>
                </a:extLst>
              </p14:cNvPr>
              <p14:cNvContentPartPr/>
              <p14:nvPr/>
            </p14:nvContentPartPr>
            <p14:xfrm>
              <a:off x="-525256" y="1805024"/>
              <a:ext cx="252720" cy="281160"/>
            </p14:xfrm>
          </p:contentPart>
        </mc:Choice>
        <mc:Fallback>
          <p:pic>
            <p:nvPicPr>
              <p:cNvPr id="3140" name="Ink 3139">
                <a:extLst>
                  <a:ext uri="{FF2B5EF4-FFF2-40B4-BE49-F238E27FC236}">
                    <a16:creationId xmlns:a16="http://schemas.microsoft.com/office/drawing/2014/main" id="{74444108-07FA-9226-6000-A07E0EDFB4F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543256" y="1787024"/>
                <a:ext cx="2883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141" name="Ink 3140">
                <a:extLst>
                  <a:ext uri="{FF2B5EF4-FFF2-40B4-BE49-F238E27FC236}">
                    <a16:creationId xmlns:a16="http://schemas.microsoft.com/office/drawing/2014/main" id="{9A15C2C2-4B01-BB0F-F748-A282023653A0}"/>
                  </a:ext>
                </a:extLst>
              </p14:cNvPr>
              <p14:cNvContentPartPr/>
              <p14:nvPr/>
            </p14:nvContentPartPr>
            <p14:xfrm>
              <a:off x="-195496" y="1661384"/>
              <a:ext cx="167760" cy="171000"/>
            </p14:xfrm>
          </p:contentPart>
        </mc:Choice>
        <mc:Fallback>
          <p:pic>
            <p:nvPicPr>
              <p:cNvPr id="3141" name="Ink 3140">
                <a:extLst>
                  <a:ext uri="{FF2B5EF4-FFF2-40B4-BE49-F238E27FC236}">
                    <a16:creationId xmlns:a16="http://schemas.microsoft.com/office/drawing/2014/main" id="{9A15C2C2-4B01-BB0F-F748-A282023653A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-213496" y="1643744"/>
                <a:ext cx="2034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4" name="Group 3143">
            <a:extLst>
              <a:ext uri="{FF2B5EF4-FFF2-40B4-BE49-F238E27FC236}">
                <a16:creationId xmlns:a16="http://schemas.microsoft.com/office/drawing/2014/main" id="{4619A221-6908-A514-C483-E24EB9C1B39F}"/>
              </a:ext>
            </a:extLst>
          </p:cNvPr>
          <p:cNvGrpSpPr/>
          <p:nvPr/>
        </p:nvGrpSpPr>
        <p:grpSpPr>
          <a:xfrm>
            <a:off x="-200536" y="1795304"/>
            <a:ext cx="509400" cy="160200"/>
            <a:chOff x="-200536" y="1795304"/>
            <a:chExt cx="50940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142" name="Ink 3141">
                  <a:extLst>
                    <a:ext uri="{FF2B5EF4-FFF2-40B4-BE49-F238E27FC236}">
                      <a16:creationId xmlns:a16="http://schemas.microsoft.com/office/drawing/2014/main" id="{FF4B3002-735B-ECA6-D582-EDC840873018}"/>
                    </a:ext>
                  </a:extLst>
                </p14:cNvPr>
                <p14:cNvContentPartPr/>
                <p14:nvPr/>
              </p14:nvContentPartPr>
              <p14:xfrm>
                <a:off x="-200536" y="1914104"/>
                <a:ext cx="183240" cy="16560"/>
              </p14:xfrm>
            </p:contentPart>
          </mc:Choice>
          <mc:Fallback>
            <p:pic>
              <p:nvPicPr>
                <p:cNvPr id="3142" name="Ink 3141">
                  <a:extLst>
                    <a:ext uri="{FF2B5EF4-FFF2-40B4-BE49-F238E27FC236}">
                      <a16:creationId xmlns:a16="http://schemas.microsoft.com/office/drawing/2014/main" id="{FF4B3002-735B-ECA6-D582-EDC8408730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-218536" y="1896104"/>
                  <a:ext cx="218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143" name="Ink 3142">
                  <a:extLst>
                    <a:ext uri="{FF2B5EF4-FFF2-40B4-BE49-F238E27FC236}">
                      <a16:creationId xmlns:a16="http://schemas.microsoft.com/office/drawing/2014/main" id="{8BB3D563-DE77-4C31-17BF-5A2F55E60BC4}"/>
                    </a:ext>
                  </a:extLst>
                </p14:cNvPr>
                <p14:cNvContentPartPr/>
                <p14:nvPr/>
              </p14:nvContentPartPr>
              <p14:xfrm>
                <a:off x="121304" y="1795304"/>
                <a:ext cx="187560" cy="160200"/>
              </p14:xfrm>
            </p:contentPart>
          </mc:Choice>
          <mc:Fallback>
            <p:pic>
              <p:nvPicPr>
                <p:cNvPr id="3143" name="Ink 3142">
                  <a:extLst>
                    <a:ext uri="{FF2B5EF4-FFF2-40B4-BE49-F238E27FC236}">
                      <a16:creationId xmlns:a16="http://schemas.microsoft.com/office/drawing/2014/main" id="{8BB3D563-DE77-4C31-17BF-5A2F55E60B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664" y="1777304"/>
                  <a:ext cx="22320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145" name="Ink 3144">
                <a:extLst>
                  <a:ext uri="{FF2B5EF4-FFF2-40B4-BE49-F238E27FC236}">
                    <a16:creationId xmlns:a16="http://schemas.microsoft.com/office/drawing/2014/main" id="{1A6561D3-C0A4-10C2-423B-97B51753618C}"/>
                  </a:ext>
                </a:extLst>
              </p14:cNvPr>
              <p14:cNvContentPartPr/>
              <p14:nvPr/>
            </p14:nvContentPartPr>
            <p14:xfrm>
              <a:off x="-1196296" y="2534744"/>
              <a:ext cx="120240" cy="558000"/>
            </p14:xfrm>
          </p:contentPart>
        </mc:Choice>
        <mc:Fallback>
          <p:pic>
            <p:nvPicPr>
              <p:cNvPr id="3145" name="Ink 3144">
                <a:extLst>
                  <a:ext uri="{FF2B5EF4-FFF2-40B4-BE49-F238E27FC236}">
                    <a16:creationId xmlns:a16="http://schemas.microsoft.com/office/drawing/2014/main" id="{1A6561D3-C0A4-10C2-423B-97B51753618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-1214296" y="2517104"/>
                <a:ext cx="1558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146" name="Ink 3145">
                <a:extLst>
                  <a:ext uri="{FF2B5EF4-FFF2-40B4-BE49-F238E27FC236}">
                    <a16:creationId xmlns:a16="http://schemas.microsoft.com/office/drawing/2014/main" id="{244A969F-C638-7E42-8906-258CB8F075A1}"/>
                  </a:ext>
                </a:extLst>
              </p14:cNvPr>
              <p14:cNvContentPartPr/>
              <p14:nvPr/>
            </p14:nvContentPartPr>
            <p14:xfrm>
              <a:off x="-1246696" y="2777744"/>
              <a:ext cx="167040" cy="41760"/>
            </p14:xfrm>
          </p:contentPart>
        </mc:Choice>
        <mc:Fallback>
          <p:pic>
            <p:nvPicPr>
              <p:cNvPr id="3146" name="Ink 3145">
                <a:extLst>
                  <a:ext uri="{FF2B5EF4-FFF2-40B4-BE49-F238E27FC236}">
                    <a16:creationId xmlns:a16="http://schemas.microsoft.com/office/drawing/2014/main" id="{244A969F-C638-7E42-8906-258CB8F075A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1264336" y="2759744"/>
                <a:ext cx="202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47" name="Ink 3146">
                <a:extLst>
                  <a:ext uri="{FF2B5EF4-FFF2-40B4-BE49-F238E27FC236}">
                    <a16:creationId xmlns:a16="http://schemas.microsoft.com/office/drawing/2014/main" id="{41598D5E-CE6F-9689-C6E7-90A6EBA117DB}"/>
                  </a:ext>
                </a:extLst>
              </p14:cNvPr>
              <p14:cNvContentPartPr/>
              <p14:nvPr/>
            </p14:nvContentPartPr>
            <p14:xfrm>
              <a:off x="-1027816" y="2667944"/>
              <a:ext cx="145080" cy="232560"/>
            </p14:xfrm>
          </p:contentPart>
        </mc:Choice>
        <mc:Fallback>
          <p:pic>
            <p:nvPicPr>
              <p:cNvPr id="3147" name="Ink 3146">
                <a:extLst>
                  <a:ext uri="{FF2B5EF4-FFF2-40B4-BE49-F238E27FC236}">
                    <a16:creationId xmlns:a16="http://schemas.microsoft.com/office/drawing/2014/main" id="{41598D5E-CE6F-9689-C6E7-90A6EBA117D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-1045816" y="2649944"/>
                <a:ext cx="1807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48" name="Ink 3147">
                <a:extLst>
                  <a:ext uri="{FF2B5EF4-FFF2-40B4-BE49-F238E27FC236}">
                    <a16:creationId xmlns:a16="http://schemas.microsoft.com/office/drawing/2014/main" id="{1F4B4E66-E331-981C-45F8-53AE2E59B053}"/>
                  </a:ext>
                </a:extLst>
              </p14:cNvPr>
              <p14:cNvContentPartPr/>
              <p14:nvPr/>
            </p14:nvContentPartPr>
            <p14:xfrm>
              <a:off x="-959416" y="2715104"/>
              <a:ext cx="156960" cy="135000"/>
            </p14:xfrm>
          </p:contentPart>
        </mc:Choice>
        <mc:Fallback>
          <p:pic>
            <p:nvPicPr>
              <p:cNvPr id="3148" name="Ink 3147">
                <a:extLst>
                  <a:ext uri="{FF2B5EF4-FFF2-40B4-BE49-F238E27FC236}">
                    <a16:creationId xmlns:a16="http://schemas.microsoft.com/office/drawing/2014/main" id="{1F4B4E66-E331-981C-45F8-53AE2E59B05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-977056" y="2697464"/>
                <a:ext cx="192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49" name="Ink 3148">
                <a:extLst>
                  <a:ext uri="{FF2B5EF4-FFF2-40B4-BE49-F238E27FC236}">
                    <a16:creationId xmlns:a16="http://schemas.microsoft.com/office/drawing/2014/main" id="{209ED8F3-F706-D4EE-CC31-7B18FA3CE8C2}"/>
                  </a:ext>
                </a:extLst>
              </p14:cNvPr>
              <p14:cNvContentPartPr/>
              <p14:nvPr/>
            </p14:nvContentPartPr>
            <p14:xfrm>
              <a:off x="-912976" y="2841464"/>
              <a:ext cx="8640" cy="33480"/>
            </p14:xfrm>
          </p:contentPart>
        </mc:Choice>
        <mc:Fallback>
          <p:pic>
            <p:nvPicPr>
              <p:cNvPr id="3149" name="Ink 3148">
                <a:extLst>
                  <a:ext uri="{FF2B5EF4-FFF2-40B4-BE49-F238E27FC236}">
                    <a16:creationId xmlns:a16="http://schemas.microsoft.com/office/drawing/2014/main" id="{209ED8F3-F706-D4EE-CC31-7B18FA3CE8C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-930976" y="2823824"/>
                <a:ext cx="44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50" name="Ink 3149">
                <a:extLst>
                  <a:ext uri="{FF2B5EF4-FFF2-40B4-BE49-F238E27FC236}">
                    <a16:creationId xmlns:a16="http://schemas.microsoft.com/office/drawing/2014/main" id="{FF2456E8-AA47-C8B6-046A-B68C0235ECAC}"/>
                  </a:ext>
                </a:extLst>
              </p14:cNvPr>
              <p14:cNvContentPartPr/>
              <p14:nvPr/>
            </p14:nvContentPartPr>
            <p14:xfrm>
              <a:off x="-782656" y="2652824"/>
              <a:ext cx="54000" cy="286920"/>
            </p14:xfrm>
          </p:contentPart>
        </mc:Choice>
        <mc:Fallback>
          <p:pic>
            <p:nvPicPr>
              <p:cNvPr id="3150" name="Ink 3149">
                <a:extLst>
                  <a:ext uri="{FF2B5EF4-FFF2-40B4-BE49-F238E27FC236}">
                    <a16:creationId xmlns:a16="http://schemas.microsoft.com/office/drawing/2014/main" id="{FF2456E8-AA47-C8B6-046A-B68C0235ECA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-800656" y="2635184"/>
                <a:ext cx="896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52" name="Ink 3151">
                <a:extLst>
                  <a:ext uri="{FF2B5EF4-FFF2-40B4-BE49-F238E27FC236}">
                    <a16:creationId xmlns:a16="http://schemas.microsoft.com/office/drawing/2014/main" id="{D377F140-74D7-7E41-C174-FA66E6C0B883}"/>
                  </a:ext>
                </a:extLst>
              </p14:cNvPr>
              <p14:cNvContentPartPr/>
              <p14:nvPr/>
            </p14:nvContentPartPr>
            <p14:xfrm>
              <a:off x="-479536" y="2789264"/>
              <a:ext cx="115560" cy="7200"/>
            </p14:xfrm>
          </p:contentPart>
        </mc:Choice>
        <mc:Fallback>
          <p:pic>
            <p:nvPicPr>
              <p:cNvPr id="3152" name="Ink 3151">
                <a:extLst>
                  <a:ext uri="{FF2B5EF4-FFF2-40B4-BE49-F238E27FC236}">
                    <a16:creationId xmlns:a16="http://schemas.microsoft.com/office/drawing/2014/main" id="{D377F140-74D7-7E41-C174-FA66E6C0B88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-497536" y="2771264"/>
                <a:ext cx="151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54" name="Ink 3153">
                <a:extLst>
                  <a:ext uri="{FF2B5EF4-FFF2-40B4-BE49-F238E27FC236}">
                    <a16:creationId xmlns:a16="http://schemas.microsoft.com/office/drawing/2014/main" id="{0A49A731-DDF8-648D-5C65-DA62DBD78185}"/>
                  </a:ext>
                </a:extLst>
              </p14:cNvPr>
              <p14:cNvContentPartPr/>
              <p14:nvPr/>
            </p14:nvContentPartPr>
            <p14:xfrm>
              <a:off x="-236536" y="2612864"/>
              <a:ext cx="161640" cy="295560"/>
            </p14:xfrm>
          </p:contentPart>
        </mc:Choice>
        <mc:Fallback>
          <p:pic>
            <p:nvPicPr>
              <p:cNvPr id="3154" name="Ink 3153">
                <a:extLst>
                  <a:ext uri="{FF2B5EF4-FFF2-40B4-BE49-F238E27FC236}">
                    <a16:creationId xmlns:a16="http://schemas.microsoft.com/office/drawing/2014/main" id="{0A49A731-DDF8-648D-5C65-DA62DBD7818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-254176" y="2594864"/>
                <a:ext cx="1972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53" name="Ink 3152">
                <a:extLst>
                  <a:ext uri="{FF2B5EF4-FFF2-40B4-BE49-F238E27FC236}">
                    <a16:creationId xmlns:a16="http://schemas.microsoft.com/office/drawing/2014/main" id="{3D08A48F-2B13-249A-E6A4-F37B3119F245}"/>
                  </a:ext>
                </a:extLst>
              </p14:cNvPr>
              <p14:cNvContentPartPr/>
              <p14:nvPr/>
            </p14:nvContentPartPr>
            <p14:xfrm>
              <a:off x="-283696" y="2647784"/>
              <a:ext cx="257760" cy="174240"/>
            </p14:xfrm>
          </p:contentPart>
        </mc:Choice>
        <mc:Fallback>
          <p:pic>
            <p:nvPicPr>
              <p:cNvPr id="3153" name="Ink 3152">
                <a:extLst>
                  <a:ext uri="{FF2B5EF4-FFF2-40B4-BE49-F238E27FC236}">
                    <a16:creationId xmlns:a16="http://schemas.microsoft.com/office/drawing/2014/main" id="{3D08A48F-2B13-249A-E6A4-F37B3119F24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-301696" y="2629784"/>
                <a:ext cx="293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51" name="Ink 3150">
                <a:extLst>
                  <a:ext uri="{FF2B5EF4-FFF2-40B4-BE49-F238E27FC236}">
                    <a16:creationId xmlns:a16="http://schemas.microsoft.com/office/drawing/2014/main" id="{EBD356DA-543C-FEB7-5D4E-F84DCFA60C57}"/>
                  </a:ext>
                </a:extLst>
              </p14:cNvPr>
              <p14:cNvContentPartPr/>
              <p14:nvPr/>
            </p14:nvContentPartPr>
            <p14:xfrm>
              <a:off x="-490696" y="2665784"/>
              <a:ext cx="139680" cy="25560"/>
            </p14:xfrm>
          </p:contentPart>
        </mc:Choice>
        <mc:Fallback>
          <p:pic>
            <p:nvPicPr>
              <p:cNvPr id="3151" name="Ink 3150">
                <a:extLst>
                  <a:ext uri="{FF2B5EF4-FFF2-40B4-BE49-F238E27FC236}">
                    <a16:creationId xmlns:a16="http://schemas.microsoft.com/office/drawing/2014/main" id="{EBD356DA-543C-FEB7-5D4E-F84DCFA60C5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-508336" y="2647784"/>
                <a:ext cx="17532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6" name="Group 3165">
            <a:extLst>
              <a:ext uri="{FF2B5EF4-FFF2-40B4-BE49-F238E27FC236}">
                <a16:creationId xmlns:a16="http://schemas.microsoft.com/office/drawing/2014/main" id="{5692CB72-2919-0239-AFC9-CFD1AD38ADEC}"/>
              </a:ext>
            </a:extLst>
          </p:cNvPr>
          <p:cNvGrpSpPr/>
          <p:nvPr/>
        </p:nvGrpSpPr>
        <p:grpSpPr>
          <a:xfrm>
            <a:off x="-1467736" y="2085104"/>
            <a:ext cx="2539080" cy="1322280"/>
            <a:chOff x="-1467736" y="2085104"/>
            <a:chExt cx="2539080" cy="13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155" name="Ink 3154">
                  <a:extLst>
                    <a:ext uri="{FF2B5EF4-FFF2-40B4-BE49-F238E27FC236}">
                      <a16:creationId xmlns:a16="http://schemas.microsoft.com/office/drawing/2014/main" id="{1AF8F702-0D7A-DACD-AB9B-257A110DF64A}"/>
                    </a:ext>
                  </a:extLst>
                </p14:cNvPr>
                <p14:cNvContentPartPr/>
                <p14:nvPr/>
              </p14:nvContentPartPr>
              <p14:xfrm>
                <a:off x="-12976" y="2445104"/>
                <a:ext cx="147600" cy="153360"/>
              </p14:xfrm>
            </p:contentPart>
          </mc:Choice>
          <mc:Fallback>
            <p:pic>
              <p:nvPicPr>
                <p:cNvPr id="3155" name="Ink 3154">
                  <a:extLst>
                    <a:ext uri="{FF2B5EF4-FFF2-40B4-BE49-F238E27FC236}">
                      <a16:creationId xmlns:a16="http://schemas.microsoft.com/office/drawing/2014/main" id="{1AF8F702-0D7A-DACD-AB9B-257A110DF64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-30976" y="2427104"/>
                  <a:ext cx="183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156" name="Ink 3155">
                  <a:extLst>
                    <a:ext uri="{FF2B5EF4-FFF2-40B4-BE49-F238E27FC236}">
                      <a16:creationId xmlns:a16="http://schemas.microsoft.com/office/drawing/2014/main" id="{E2BB5101-7F58-39C6-0DA8-D8B077AFB794}"/>
                    </a:ext>
                  </a:extLst>
                </p14:cNvPr>
                <p14:cNvContentPartPr/>
                <p14:nvPr/>
              </p14:nvContentPartPr>
              <p14:xfrm>
                <a:off x="134984" y="2662904"/>
                <a:ext cx="162360" cy="44280"/>
              </p14:xfrm>
            </p:contentPart>
          </mc:Choice>
          <mc:Fallback>
            <p:pic>
              <p:nvPicPr>
                <p:cNvPr id="3156" name="Ink 3155">
                  <a:extLst>
                    <a:ext uri="{FF2B5EF4-FFF2-40B4-BE49-F238E27FC236}">
                      <a16:creationId xmlns:a16="http://schemas.microsoft.com/office/drawing/2014/main" id="{E2BB5101-7F58-39C6-0DA8-D8B077AFB7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344" y="2645264"/>
                  <a:ext cx="19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157" name="Ink 3156">
                  <a:extLst>
                    <a:ext uri="{FF2B5EF4-FFF2-40B4-BE49-F238E27FC236}">
                      <a16:creationId xmlns:a16="http://schemas.microsoft.com/office/drawing/2014/main" id="{E00BFBB1-24DB-205A-E10D-167AE442BBB2}"/>
                    </a:ext>
                  </a:extLst>
                </p14:cNvPr>
                <p14:cNvContentPartPr/>
                <p14:nvPr/>
              </p14:nvContentPartPr>
              <p14:xfrm>
                <a:off x="353504" y="2576864"/>
                <a:ext cx="176760" cy="150840"/>
              </p14:xfrm>
            </p:contentPart>
          </mc:Choice>
          <mc:Fallback>
            <p:pic>
              <p:nvPicPr>
                <p:cNvPr id="3157" name="Ink 3156">
                  <a:extLst>
                    <a:ext uri="{FF2B5EF4-FFF2-40B4-BE49-F238E27FC236}">
                      <a16:creationId xmlns:a16="http://schemas.microsoft.com/office/drawing/2014/main" id="{E00BFBB1-24DB-205A-E10D-167AE442BBB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5504" y="2558864"/>
                  <a:ext cx="212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158" name="Ink 3157">
                  <a:extLst>
                    <a:ext uri="{FF2B5EF4-FFF2-40B4-BE49-F238E27FC236}">
                      <a16:creationId xmlns:a16="http://schemas.microsoft.com/office/drawing/2014/main" id="{1B828676-E8DB-6CB0-9F65-8F8AB86E6C5B}"/>
                    </a:ext>
                  </a:extLst>
                </p14:cNvPr>
                <p14:cNvContentPartPr/>
                <p14:nvPr/>
              </p14:nvContentPartPr>
              <p14:xfrm>
                <a:off x="-1324456" y="2160344"/>
                <a:ext cx="2292480" cy="299520"/>
              </p14:xfrm>
            </p:contentPart>
          </mc:Choice>
          <mc:Fallback>
            <p:pic>
              <p:nvPicPr>
                <p:cNvPr id="3158" name="Ink 3157">
                  <a:extLst>
                    <a:ext uri="{FF2B5EF4-FFF2-40B4-BE49-F238E27FC236}">
                      <a16:creationId xmlns:a16="http://schemas.microsoft.com/office/drawing/2014/main" id="{1B828676-E8DB-6CB0-9F65-8F8AB86E6C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-1342096" y="2142704"/>
                  <a:ext cx="23281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163" name="Ink 3162">
                  <a:extLst>
                    <a:ext uri="{FF2B5EF4-FFF2-40B4-BE49-F238E27FC236}">
                      <a16:creationId xmlns:a16="http://schemas.microsoft.com/office/drawing/2014/main" id="{60956F57-E8AB-88FE-CB85-BE49098AC94A}"/>
                    </a:ext>
                  </a:extLst>
                </p14:cNvPr>
                <p14:cNvContentPartPr/>
                <p14:nvPr/>
              </p14:nvContentPartPr>
              <p14:xfrm>
                <a:off x="-1360816" y="3022184"/>
                <a:ext cx="2166840" cy="368640"/>
              </p14:xfrm>
            </p:contentPart>
          </mc:Choice>
          <mc:Fallback>
            <p:pic>
              <p:nvPicPr>
                <p:cNvPr id="3163" name="Ink 3162">
                  <a:extLst>
                    <a:ext uri="{FF2B5EF4-FFF2-40B4-BE49-F238E27FC236}">
                      <a16:creationId xmlns:a16="http://schemas.microsoft.com/office/drawing/2014/main" id="{60956F57-E8AB-88FE-CB85-BE49098AC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-1378816" y="3004184"/>
                  <a:ext cx="2202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164" name="Ink 3163">
                  <a:extLst>
                    <a:ext uri="{FF2B5EF4-FFF2-40B4-BE49-F238E27FC236}">
                      <a16:creationId xmlns:a16="http://schemas.microsoft.com/office/drawing/2014/main" id="{BB377762-4628-DE4D-CB38-686332BE13B5}"/>
                    </a:ext>
                  </a:extLst>
                </p14:cNvPr>
                <p14:cNvContentPartPr/>
                <p14:nvPr/>
              </p14:nvContentPartPr>
              <p14:xfrm>
                <a:off x="632504" y="2085104"/>
                <a:ext cx="438840" cy="995400"/>
              </p14:xfrm>
            </p:contentPart>
          </mc:Choice>
          <mc:Fallback>
            <p:pic>
              <p:nvPicPr>
                <p:cNvPr id="3164" name="Ink 3163">
                  <a:extLst>
                    <a:ext uri="{FF2B5EF4-FFF2-40B4-BE49-F238E27FC236}">
                      <a16:creationId xmlns:a16="http://schemas.microsoft.com/office/drawing/2014/main" id="{BB377762-4628-DE4D-CB38-686332BE13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504" y="2067104"/>
                  <a:ext cx="47448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165" name="Ink 3164">
                  <a:extLst>
                    <a:ext uri="{FF2B5EF4-FFF2-40B4-BE49-F238E27FC236}">
                      <a16:creationId xmlns:a16="http://schemas.microsoft.com/office/drawing/2014/main" id="{FCACC085-6FB4-85DA-93EE-D4993E8A4F6B}"/>
                    </a:ext>
                  </a:extLst>
                </p14:cNvPr>
                <p14:cNvContentPartPr/>
                <p14:nvPr/>
              </p14:nvContentPartPr>
              <p14:xfrm>
                <a:off x="-1467736" y="2444024"/>
                <a:ext cx="289080" cy="963360"/>
              </p14:xfrm>
            </p:contentPart>
          </mc:Choice>
          <mc:Fallback>
            <p:pic>
              <p:nvPicPr>
                <p:cNvPr id="3165" name="Ink 3164">
                  <a:extLst>
                    <a:ext uri="{FF2B5EF4-FFF2-40B4-BE49-F238E27FC236}">
                      <a16:creationId xmlns:a16="http://schemas.microsoft.com/office/drawing/2014/main" id="{FCACC085-6FB4-85DA-93EE-D4993E8A4F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-1485376" y="2426384"/>
                  <a:ext cx="324720" cy="9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70" name="Ink 3169">
                <a:extLst>
                  <a:ext uri="{FF2B5EF4-FFF2-40B4-BE49-F238E27FC236}">
                    <a16:creationId xmlns:a16="http://schemas.microsoft.com/office/drawing/2014/main" id="{5069A7E5-E240-4125-78D8-31A174A839C7}"/>
                  </a:ext>
                </a:extLst>
              </p14:cNvPr>
              <p14:cNvContentPartPr/>
              <p14:nvPr/>
            </p14:nvContentPartPr>
            <p14:xfrm>
              <a:off x="-1708576" y="3928664"/>
              <a:ext cx="184320" cy="280800"/>
            </p14:xfrm>
          </p:contentPart>
        </mc:Choice>
        <mc:Fallback>
          <p:pic>
            <p:nvPicPr>
              <p:cNvPr id="3170" name="Ink 3169">
                <a:extLst>
                  <a:ext uri="{FF2B5EF4-FFF2-40B4-BE49-F238E27FC236}">
                    <a16:creationId xmlns:a16="http://schemas.microsoft.com/office/drawing/2014/main" id="{5069A7E5-E240-4125-78D8-31A174A839C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-1726576" y="3911024"/>
                <a:ext cx="21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71" name="Ink 3170">
                <a:extLst>
                  <a:ext uri="{FF2B5EF4-FFF2-40B4-BE49-F238E27FC236}">
                    <a16:creationId xmlns:a16="http://schemas.microsoft.com/office/drawing/2014/main" id="{F5787501-9E43-6A7C-F222-FC359D119178}"/>
                  </a:ext>
                </a:extLst>
              </p14:cNvPr>
              <p14:cNvContentPartPr/>
              <p14:nvPr/>
            </p14:nvContentPartPr>
            <p14:xfrm>
              <a:off x="-1833277" y="3886544"/>
              <a:ext cx="195840" cy="289080"/>
            </p14:xfrm>
          </p:contentPart>
        </mc:Choice>
        <mc:Fallback>
          <p:pic>
            <p:nvPicPr>
              <p:cNvPr id="3171" name="Ink 3170">
                <a:extLst>
                  <a:ext uri="{FF2B5EF4-FFF2-40B4-BE49-F238E27FC236}">
                    <a16:creationId xmlns:a16="http://schemas.microsoft.com/office/drawing/2014/main" id="{F5787501-9E43-6A7C-F222-FC359D1191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-1851277" y="3868904"/>
                <a:ext cx="2314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72" name="Ink 3171">
                <a:extLst>
                  <a:ext uri="{FF2B5EF4-FFF2-40B4-BE49-F238E27FC236}">
                    <a16:creationId xmlns:a16="http://schemas.microsoft.com/office/drawing/2014/main" id="{3752CC2A-730D-FFF6-0E9F-18EAD82FD74E}"/>
                  </a:ext>
                </a:extLst>
              </p14:cNvPr>
              <p14:cNvContentPartPr/>
              <p14:nvPr/>
            </p14:nvContentPartPr>
            <p14:xfrm>
              <a:off x="-1594315" y="3913544"/>
              <a:ext cx="13320" cy="26280"/>
            </p14:xfrm>
          </p:contentPart>
        </mc:Choice>
        <mc:Fallback>
          <p:pic>
            <p:nvPicPr>
              <p:cNvPr id="3172" name="Ink 3171">
                <a:extLst>
                  <a:ext uri="{FF2B5EF4-FFF2-40B4-BE49-F238E27FC236}">
                    <a16:creationId xmlns:a16="http://schemas.microsoft.com/office/drawing/2014/main" id="{3752CC2A-730D-FFF6-0E9F-18EAD82FD74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-1612315" y="389590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73" name="Ink 3172">
                <a:extLst>
                  <a:ext uri="{FF2B5EF4-FFF2-40B4-BE49-F238E27FC236}">
                    <a16:creationId xmlns:a16="http://schemas.microsoft.com/office/drawing/2014/main" id="{DFB69108-7C1B-B69C-3825-87FAFDD345C5}"/>
                  </a:ext>
                </a:extLst>
              </p14:cNvPr>
              <p14:cNvContentPartPr/>
              <p14:nvPr/>
            </p14:nvContentPartPr>
            <p14:xfrm>
              <a:off x="-1836595" y="3825344"/>
              <a:ext cx="6480" cy="1800"/>
            </p14:xfrm>
          </p:contentPart>
        </mc:Choice>
        <mc:Fallback>
          <p:pic>
            <p:nvPicPr>
              <p:cNvPr id="3173" name="Ink 3172">
                <a:extLst>
                  <a:ext uri="{FF2B5EF4-FFF2-40B4-BE49-F238E27FC236}">
                    <a16:creationId xmlns:a16="http://schemas.microsoft.com/office/drawing/2014/main" id="{DFB69108-7C1B-B69C-3825-87FAFDD345C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-1854235" y="3807704"/>
                <a:ext cx="42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174" name="Ink 3173">
                <a:extLst>
                  <a:ext uri="{FF2B5EF4-FFF2-40B4-BE49-F238E27FC236}">
                    <a16:creationId xmlns:a16="http://schemas.microsoft.com/office/drawing/2014/main" id="{CA4C373F-5FFB-FB97-8E56-8B02947C5241}"/>
                  </a:ext>
                </a:extLst>
              </p14:cNvPr>
              <p14:cNvContentPartPr/>
              <p14:nvPr/>
            </p14:nvContentPartPr>
            <p14:xfrm>
              <a:off x="-1848506" y="3833624"/>
              <a:ext cx="285840" cy="288360"/>
            </p14:xfrm>
          </p:contentPart>
        </mc:Choice>
        <mc:Fallback>
          <p:pic>
            <p:nvPicPr>
              <p:cNvPr id="3174" name="Ink 3173">
                <a:extLst>
                  <a:ext uri="{FF2B5EF4-FFF2-40B4-BE49-F238E27FC236}">
                    <a16:creationId xmlns:a16="http://schemas.microsoft.com/office/drawing/2014/main" id="{CA4C373F-5FFB-FB97-8E56-8B02947C52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-1866506" y="3815984"/>
                <a:ext cx="3214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175" name="Ink 3174">
                <a:extLst>
                  <a:ext uri="{FF2B5EF4-FFF2-40B4-BE49-F238E27FC236}">
                    <a16:creationId xmlns:a16="http://schemas.microsoft.com/office/drawing/2014/main" id="{6AF5026F-A7B9-13D3-9AF8-D151F8C2EC63}"/>
                  </a:ext>
                </a:extLst>
              </p14:cNvPr>
              <p14:cNvContentPartPr/>
              <p14:nvPr/>
            </p14:nvContentPartPr>
            <p14:xfrm>
              <a:off x="-1392417" y="3901664"/>
              <a:ext cx="21600" cy="33480"/>
            </p14:xfrm>
          </p:contentPart>
        </mc:Choice>
        <mc:Fallback>
          <p:pic>
            <p:nvPicPr>
              <p:cNvPr id="3175" name="Ink 3174">
                <a:extLst>
                  <a:ext uri="{FF2B5EF4-FFF2-40B4-BE49-F238E27FC236}">
                    <a16:creationId xmlns:a16="http://schemas.microsoft.com/office/drawing/2014/main" id="{6AF5026F-A7B9-13D3-9AF8-D151F8C2EC6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-1410417" y="3884024"/>
                <a:ext cx="57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176" name="Ink 3175">
                <a:extLst>
                  <a:ext uri="{FF2B5EF4-FFF2-40B4-BE49-F238E27FC236}">
                    <a16:creationId xmlns:a16="http://schemas.microsoft.com/office/drawing/2014/main" id="{75D2D7F3-0E05-70B6-8227-0E85B2622C53}"/>
                  </a:ext>
                </a:extLst>
              </p14:cNvPr>
              <p14:cNvContentPartPr/>
              <p14:nvPr/>
            </p14:nvContentPartPr>
            <p14:xfrm>
              <a:off x="-1384137" y="4132424"/>
              <a:ext cx="41400" cy="29520"/>
            </p14:xfrm>
          </p:contentPart>
        </mc:Choice>
        <mc:Fallback>
          <p:pic>
            <p:nvPicPr>
              <p:cNvPr id="3176" name="Ink 3175">
                <a:extLst>
                  <a:ext uri="{FF2B5EF4-FFF2-40B4-BE49-F238E27FC236}">
                    <a16:creationId xmlns:a16="http://schemas.microsoft.com/office/drawing/2014/main" id="{75D2D7F3-0E05-70B6-8227-0E85B2622C5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-1402137" y="4114784"/>
                <a:ext cx="77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177" name="Ink 3176">
                <a:extLst>
                  <a:ext uri="{FF2B5EF4-FFF2-40B4-BE49-F238E27FC236}">
                    <a16:creationId xmlns:a16="http://schemas.microsoft.com/office/drawing/2014/main" id="{95755466-CB8D-ABD4-B2BE-821899D59F74}"/>
                  </a:ext>
                </a:extLst>
              </p14:cNvPr>
              <p14:cNvContentPartPr/>
              <p14:nvPr/>
            </p14:nvContentPartPr>
            <p14:xfrm>
              <a:off x="-1130697" y="3867464"/>
              <a:ext cx="66600" cy="235440"/>
            </p14:xfrm>
          </p:contentPart>
        </mc:Choice>
        <mc:Fallback>
          <p:pic>
            <p:nvPicPr>
              <p:cNvPr id="3177" name="Ink 3176">
                <a:extLst>
                  <a:ext uri="{FF2B5EF4-FFF2-40B4-BE49-F238E27FC236}">
                    <a16:creationId xmlns:a16="http://schemas.microsoft.com/office/drawing/2014/main" id="{95755466-CB8D-ABD4-B2BE-821899D59F7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-1148337" y="3849464"/>
                <a:ext cx="1022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178" name="Ink 3177">
                <a:extLst>
                  <a:ext uri="{FF2B5EF4-FFF2-40B4-BE49-F238E27FC236}">
                    <a16:creationId xmlns:a16="http://schemas.microsoft.com/office/drawing/2014/main" id="{42F5FF5A-C656-9093-C81B-8D958FF64997}"/>
                  </a:ext>
                </a:extLst>
              </p14:cNvPr>
              <p14:cNvContentPartPr/>
              <p14:nvPr/>
            </p14:nvContentPartPr>
            <p14:xfrm>
              <a:off x="-993897" y="4098584"/>
              <a:ext cx="50400" cy="238320"/>
            </p14:xfrm>
          </p:contentPart>
        </mc:Choice>
        <mc:Fallback>
          <p:pic>
            <p:nvPicPr>
              <p:cNvPr id="3178" name="Ink 3177">
                <a:extLst>
                  <a:ext uri="{FF2B5EF4-FFF2-40B4-BE49-F238E27FC236}">
                    <a16:creationId xmlns:a16="http://schemas.microsoft.com/office/drawing/2014/main" id="{42F5FF5A-C656-9093-C81B-8D958FF6499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-1011897" y="4080944"/>
                <a:ext cx="860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179" name="Ink 3178">
                <a:extLst>
                  <a:ext uri="{FF2B5EF4-FFF2-40B4-BE49-F238E27FC236}">
                    <a16:creationId xmlns:a16="http://schemas.microsoft.com/office/drawing/2014/main" id="{F2AFFFD6-A8EF-0CDD-E211-62C35873223F}"/>
                  </a:ext>
                </a:extLst>
              </p14:cNvPr>
              <p14:cNvContentPartPr/>
              <p14:nvPr/>
            </p14:nvContentPartPr>
            <p14:xfrm>
              <a:off x="-826857" y="3871424"/>
              <a:ext cx="223200" cy="225360"/>
            </p14:xfrm>
          </p:contentPart>
        </mc:Choice>
        <mc:Fallback>
          <p:pic>
            <p:nvPicPr>
              <p:cNvPr id="3179" name="Ink 3178">
                <a:extLst>
                  <a:ext uri="{FF2B5EF4-FFF2-40B4-BE49-F238E27FC236}">
                    <a16:creationId xmlns:a16="http://schemas.microsoft.com/office/drawing/2014/main" id="{F2AFFFD6-A8EF-0CDD-E211-62C35873223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-844497" y="3853424"/>
                <a:ext cx="258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180" name="Ink 3179">
                <a:extLst>
                  <a:ext uri="{FF2B5EF4-FFF2-40B4-BE49-F238E27FC236}">
                    <a16:creationId xmlns:a16="http://schemas.microsoft.com/office/drawing/2014/main" id="{F65B78B4-2441-A993-FE87-5303B5374EEE}"/>
                  </a:ext>
                </a:extLst>
              </p14:cNvPr>
              <p14:cNvContentPartPr/>
              <p14:nvPr/>
            </p14:nvContentPartPr>
            <p14:xfrm>
              <a:off x="-463977" y="4045664"/>
              <a:ext cx="23400" cy="246240"/>
            </p14:xfrm>
          </p:contentPart>
        </mc:Choice>
        <mc:Fallback>
          <p:pic>
            <p:nvPicPr>
              <p:cNvPr id="3180" name="Ink 3179">
                <a:extLst>
                  <a:ext uri="{FF2B5EF4-FFF2-40B4-BE49-F238E27FC236}">
                    <a16:creationId xmlns:a16="http://schemas.microsoft.com/office/drawing/2014/main" id="{F65B78B4-2441-A993-FE87-5303B5374E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-481617" y="4028024"/>
                <a:ext cx="59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182" name="Ink 3181">
                <a:extLst>
                  <a:ext uri="{FF2B5EF4-FFF2-40B4-BE49-F238E27FC236}">
                    <a16:creationId xmlns:a16="http://schemas.microsoft.com/office/drawing/2014/main" id="{9A007D5B-3B91-3850-35BF-A83B1EFBE7C5}"/>
                  </a:ext>
                </a:extLst>
              </p14:cNvPr>
              <p14:cNvContentPartPr/>
              <p14:nvPr/>
            </p14:nvContentPartPr>
            <p14:xfrm>
              <a:off x="-160857" y="4094624"/>
              <a:ext cx="23760" cy="212760"/>
            </p14:xfrm>
          </p:contentPart>
        </mc:Choice>
        <mc:Fallback>
          <p:pic>
            <p:nvPicPr>
              <p:cNvPr id="3182" name="Ink 3181">
                <a:extLst>
                  <a:ext uri="{FF2B5EF4-FFF2-40B4-BE49-F238E27FC236}">
                    <a16:creationId xmlns:a16="http://schemas.microsoft.com/office/drawing/2014/main" id="{9A007D5B-3B91-3850-35BF-A83B1EFBE7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-178857" y="4076624"/>
                <a:ext cx="5940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7" name="Group 3186">
            <a:extLst>
              <a:ext uri="{FF2B5EF4-FFF2-40B4-BE49-F238E27FC236}">
                <a16:creationId xmlns:a16="http://schemas.microsoft.com/office/drawing/2014/main" id="{B7D1B39A-15E2-FE4F-FC4E-75EAA4EEB5C0}"/>
              </a:ext>
            </a:extLst>
          </p:cNvPr>
          <p:cNvGrpSpPr/>
          <p:nvPr/>
        </p:nvGrpSpPr>
        <p:grpSpPr>
          <a:xfrm>
            <a:off x="-362457" y="3266264"/>
            <a:ext cx="1080281" cy="1269360"/>
            <a:chOff x="-362457" y="3266264"/>
            <a:chExt cx="1080281" cy="12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81" name="Ink 3180">
                  <a:extLst>
                    <a:ext uri="{FF2B5EF4-FFF2-40B4-BE49-F238E27FC236}">
                      <a16:creationId xmlns:a16="http://schemas.microsoft.com/office/drawing/2014/main" id="{BC6EFFF3-6F5A-3D96-88CE-F16E143C6FCD}"/>
                    </a:ext>
                  </a:extLst>
                </p14:cNvPr>
                <p14:cNvContentPartPr/>
                <p14:nvPr/>
              </p14:nvContentPartPr>
              <p14:xfrm>
                <a:off x="-362457" y="3801584"/>
                <a:ext cx="173520" cy="276120"/>
              </p14:xfrm>
            </p:contentPart>
          </mc:Choice>
          <mc:Fallback>
            <p:pic>
              <p:nvPicPr>
                <p:cNvPr id="3181" name="Ink 3180">
                  <a:extLst>
                    <a:ext uri="{FF2B5EF4-FFF2-40B4-BE49-F238E27FC236}">
                      <a16:creationId xmlns:a16="http://schemas.microsoft.com/office/drawing/2014/main" id="{BC6EFFF3-6F5A-3D96-88CE-F16E143C6F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-380097" y="3783584"/>
                  <a:ext cx="209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67" name="Ink 3166">
                  <a:extLst>
                    <a:ext uri="{FF2B5EF4-FFF2-40B4-BE49-F238E27FC236}">
                      <a16:creationId xmlns:a16="http://schemas.microsoft.com/office/drawing/2014/main" id="{B3ACF3B4-BB94-63A0-7D48-24792C5C4799}"/>
                    </a:ext>
                  </a:extLst>
                </p14:cNvPr>
                <p14:cNvContentPartPr/>
                <p14:nvPr/>
              </p14:nvContentPartPr>
              <p14:xfrm>
                <a:off x="-175696" y="3266264"/>
                <a:ext cx="827280" cy="1269360"/>
              </p14:xfrm>
            </p:contentPart>
          </mc:Choice>
          <mc:Fallback>
            <p:pic>
              <p:nvPicPr>
                <p:cNvPr id="3167" name="Ink 3166">
                  <a:extLst>
                    <a:ext uri="{FF2B5EF4-FFF2-40B4-BE49-F238E27FC236}">
                      <a16:creationId xmlns:a16="http://schemas.microsoft.com/office/drawing/2014/main" id="{B3ACF3B4-BB94-63A0-7D48-24792C5C47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-193336" y="3248264"/>
                  <a:ext cx="862920" cy="13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68" name="Ink 3167">
                  <a:extLst>
                    <a:ext uri="{FF2B5EF4-FFF2-40B4-BE49-F238E27FC236}">
                      <a16:creationId xmlns:a16="http://schemas.microsoft.com/office/drawing/2014/main" id="{D3B31A0B-6993-4A5F-F9E1-5359DF20BDFF}"/>
                    </a:ext>
                  </a:extLst>
                </p14:cNvPr>
                <p14:cNvContentPartPr/>
                <p14:nvPr/>
              </p14:nvContentPartPr>
              <p14:xfrm>
                <a:off x="278624" y="4107944"/>
                <a:ext cx="439200" cy="389520"/>
              </p14:xfrm>
            </p:contentPart>
          </mc:Choice>
          <mc:Fallback>
            <p:pic>
              <p:nvPicPr>
                <p:cNvPr id="3168" name="Ink 3167">
                  <a:extLst>
                    <a:ext uri="{FF2B5EF4-FFF2-40B4-BE49-F238E27FC236}">
                      <a16:creationId xmlns:a16="http://schemas.microsoft.com/office/drawing/2014/main" id="{D3B31A0B-6993-4A5F-F9E1-5359DF20BD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624" y="4090304"/>
                  <a:ext cx="4748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83" name="Ink 3182">
                  <a:extLst>
                    <a:ext uri="{FF2B5EF4-FFF2-40B4-BE49-F238E27FC236}">
                      <a16:creationId xmlns:a16="http://schemas.microsoft.com/office/drawing/2014/main" id="{5A84FA22-8449-A6F5-69FF-9E818C5D892F}"/>
                    </a:ext>
                  </a:extLst>
                </p14:cNvPr>
                <p14:cNvContentPartPr/>
                <p14:nvPr/>
              </p14:nvContentPartPr>
              <p14:xfrm>
                <a:off x="-50697" y="3896624"/>
                <a:ext cx="280440" cy="149760"/>
              </p14:xfrm>
            </p:contentPart>
          </mc:Choice>
          <mc:Fallback>
            <p:pic>
              <p:nvPicPr>
                <p:cNvPr id="3183" name="Ink 3182">
                  <a:extLst>
                    <a:ext uri="{FF2B5EF4-FFF2-40B4-BE49-F238E27FC236}">
                      <a16:creationId xmlns:a16="http://schemas.microsoft.com/office/drawing/2014/main" id="{5A84FA22-8449-A6F5-69FF-9E818C5D89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-68697" y="3878984"/>
                  <a:ext cx="316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84" name="Ink 3183">
                  <a:extLst>
                    <a:ext uri="{FF2B5EF4-FFF2-40B4-BE49-F238E27FC236}">
                      <a16:creationId xmlns:a16="http://schemas.microsoft.com/office/drawing/2014/main" id="{A7E1CF12-1AAE-0ADB-FEFA-7CB0D19DEF89}"/>
                    </a:ext>
                  </a:extLst>
                </p14:cNvPr>
                <p14:cNvContentPartPr/>
                <p14:nvPr/>
              </p14:nvContentPartPr>
              <p14:xfrm>
                <a:off x="160263" y="3831824"/>
                <a:ext cx="47880" cy="383760"/>
              </p14:xfrm>
            </p:contentPart>
          </mc:Choice>
          <mc:Fallback>
            <p:pic>
              <p:nvPicPr>
                <p:cNvPr id="3184" name="Ink 3183">
                  <a:extLst>
                    <a:ext uri="{FF2B5EF4-FFF2-40B4-BE49-F238E27FC236}">
                      <a16:creationId xmlns:a16="http://schemas.microsoft.com/office/drawing/2014/main" id="{A7E1CF12-1AAE-0ADB-FEFA-7CB0D19DEF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2623" y="3813824"/>
                  <a:ext cx="8352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88" name="Ink 3187">
                <a:extLst>
                  <a:ext uri="{FF2B5EF4-FFF2-40B4-BE49-F238E27FC236}">
                    <a16:creationId xmlns:a16="http://schemas.microsoft.com/office/drawing/2014/main" id="{0AD773B8-3280-1E0B-CBB6-E517CD07B1C5}"/>
                  </a:ext>
                </a:extLst>
              </p14:cNvPr>
              <p14:cNvContentPartPr/>
              <p14:nvPr/>
            </p14:nvContentPartPr>
            <p14:xfrm>
              <a:off x="8527023" y="4341944"/>
              <a:ext cx="392400" cy="90360"/>
            </p14:xfrm>
          </p:contentPart>
        </mc:Choice>
        <mc:Fallback>
          <p:pic>
            <p:nvPicPr>
              <p:cNvPr id="3188" name="Ink 3187">
                <a:extLst>
                  <a:ext uri="{FF2B5EF4-FFF2-40B4-BE49-F238E27FC236}">
                    <a16:creationId xmlns:a16="http://schemas.microsoft.com/office/drawing/2014/main" id="{0AD773B8-3280-1E0B-CBB6-E517CD07B1C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509023" y="4324304"/>
                <a:ext cx="428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89" name="Ink 3188">
                <a:extLst>
                  <a:ext uri="{FF2B5EF4-FFF2-40B4-BE49-F238E27FC236}">
                    <a16:creationId xmlns:a16="http://schemas.microsoft.com/office/drawing/2014/main" id="{C8955779-C5FA-73EC-7269-70B729C34281}"/>
                  </a:ext>
                </a:extLst>
              </p14:cNvPr>
              <p14:cNvContentPartPr/>
              <p14:nvPr/>
            </p14:nvContentPartPr>
            <p14:xfrm>
              <a:off x="7502103" y="2621504"/>
              <a:ext cx="531000" cy="287640"/>
            </p14:xfrm>
          </p:contentPart>
        </mc:Choice>
        <mc:Fallback>
          <p:pic>
            <p:nvPicPr>
              <p:cNvPr id="3189" name="Ink 3188">
                <a:extLst>
                  <a:ext uri="{FF2B5EF4-FFF2-40B4-BE49-F238E27FC236}">
                    <a16:creationId xmlns:a16="http://schemas.microsoft.com/office/drawing/2014/main" id="{C8955779-C5FA-73EC-7269-70B729C3428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484103" y="2603504"/>
                <a:ext cx="5666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90" name="Ink 3189">
                <a:extLst>
                  <a:ext uri="{FF2B5EF4-FFF2-40B4-BE49-F238E27FC236}">
                    <a16:creationId xmlns:a16="http://schemas.microsoft.com/office/drawing/2014/main" id="{521DAB07-2CB4-65F1-FE12-B15AADBFF66A}"/>
                  </a:ext>
                </a:extLst>
              </p14:cNvPr>
              <p14:cNvContentPartPr/>
              <p14:nvPr/>
            </p14:nvContentPartPr>
            <p14:xfrm>
              <a:off x="6864543" y="3358346"/>
              <a:ext cx="2071800" cy="87120"/>
            </p14:xfrm>
          </p:contentPart>
        </mc:Choice>
        <mc:Fallback>
          <p:pic>
            <p:nvPicPr>
              <p:cNvPr id="3190" name="Ink 3189">
                <a:extLst>
                  <a:ext uri="{FF2B5EF4-FFF2-40B4-BE49-F238E27FC236}">
                    <a16:creationId xmlns:a16="http://schemas.microsoft.com/office/drawing/2014/main" id="{521DAB07-2CB4-65F1-FE12-B15AADBFF66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846903" y="3340346"/>
                <a:ext cx="21074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191" name="Ink 3190">
                <a:extLst>
                  <a:ext uri="{FF2B5EF4-FFF2-40B4-BE49-F238E27FC236}">
                    <a16:creationId xmlns:a16="http://schemas.microsoft.com/office/drawing/2014/main" id="{427D9E96-34E3-C9BF-9126-9937D41D0419}"/>
                  </a:ext>
                </a:extLst>
              </p14:cNvPr>
              <p14:cNvContentPartPr/>
              <p14:nvPr/>
            </p14:nvContentPartPr>
            <p14:xfrm>
              <a:off x="1262943" y="3788186"/>
              <a:ext cx="831240" cy="98280"/>
            </p14:xfrm>
          </p:contentPart>
        </mc:Choice>
        <mc:Fallback>
          <p:pic>
            <p:nvPicPr>
              <p:cNvPr id="3191" name="Ink 3190">
                <a:extLst>
                  <a:ext uri="{FF2B5EF4-FFF2-40B4-BE49-F238E27FC236}">
                    <a16:creationId xmlns:a16="http://schemas.microsoft.com/office/drawing/2014/main" id="{427D9E96-34E3-C9BF-9126-9937D41D041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45303" y="3770186"/>
                <a:ext cx="8668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92" name="Ink 3191">
                <a:extLst>
                  <a:ext uri="{FF2B5EF4-FFF2-40B4-BE49-F238E27FC236}">
                    <a16:creationId xmlns:a16="http://schemas.microsoft.com/office/drawing/2014/main" id="{8B7EA3EF-1B73-3606-A916-232E4D185546}"/>
                  </a:ext>
                </a:extLst>
              </p14:cNvPr>
              <p14:cNvContentPartPr/>
              <p14:nvPr/>
            </p14:nvContentPartPr>
            <p14:xfrm>
              <a:off x="3288663" y="4711586"/>
              <a:ext cx="136800" cy="187560"/>
            </p14:xfrm>
          </p:contentPart>
        </mc:Choice>
        <mc:Fallback>
          <p:pic>
            <p:nvPicPr>
              <p:cNvPr id="3192" name="Ink 3191">
                <a:extLst>
                  <a:ext uri="{FF2B5EF4-FFF2-40B4-BE49-F238E27FC236}">
                    <a16:creationId xmlns:a16="http://schemas.microsoft.com/office/drawing/2014/main" id="{8B7EA3EF-1B73-3606-A916-232E4D18554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271023" y="4693946"/>
                <a:ext cx="17244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5" name="Group 3194">
            <a:extLst>
              <a:ext uri="{FF2B5EF4-FFF2-40B4-BE49-F238E27FC236}">
                <a16:creationId xmlns:a16="http://schemas.microsoft.com/office/drawing/2014/main" id="{8A91655C-681C-53E6-DE36-69A83BE2B737}"/>
              </a:ext>
            </a:extLst>
          </p:cNvPr>
          <p:cNvGrpSpPr/>
          <p:nvPr/>
        </p:nvGrpSpPr>
        <p:grpSpPr>
          <a:xfrm>
            <a:off x="3319983" y="5088506"/>
            <a:ext cx="127080" cy="403920"/>
            <a:chOff x="3319983" y="5088506"/>
            <a:chExt cx="1270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193" name="Ink 3192">
                  <a:extLst>
                    <a:ext uri="{FF2B5EF4-FFF2-40B4-BE49-F238E27FC236}">
                      <a16:creationId xmlns:a16="http://schemas.microsoft.com/office/drawing/2014/main" id="{D2142079-9BF5-0726-B478-6AA3A4673FB8}"/>
                    </a:ext>
                  </a:extLst>
                </p14:cNvPr>
                <p14:cNvContentPartPr/>
                <p14:nvPr/>
              </p14:nvContentPartPr>
              <p14:xfrm>
                <a:off x="3366063" y="5088506"/>
                <a:ext cx="61200" cy="190080"/>
              </p14:xfrm>
            </p:contentPart>
          </mc:Choice>
          <mc:Fallback>
            <p:pic>
              <p:nvPicPr>
                <p:cNvPr id="3193" name="Ink 3192">
                  <a:extLst>
                    <a:ext uri="{FF2B5EF4-FFF2-40B4-BE49-F238E27FC236}">
                      <a16:creationId xmlns:a16="http://schemas.microsoft.com/office/drawing/2014/main" id="{D2142079-9BF5-0726-B478-6AA3A4673F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48063" y="5070506"/>
                  <a:ext cx="96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194" name="Ink 3193">
                  <a:extLst>
                    <a:ext uri="{FF2B5EF4-FFF2-40B4-BE49-F238E27FC236}">
                      <a16:creationId xmlns:a16="http://schemas.microsoft.com/office/drawing/2014/main" id="{937BCE65-F6B1-5275-268B-BF7B07307132}"/>
                    </a:ext>
                  </a:extLst>
                </p14:cNvPr>
                <p14:cNvContentPartPr/>
                <p14:nvPr/>
              </p14:nvContentPartPr>
              <p14:xfrm>
                <a:off x="3319983" y="5380466"/>
                <a:ext cx="127080" cy="111960"/>
              </p14:xfrm>
            </p:contentPart>
          </mc:Choice>
          <mc:Fallback>
            <p:pic>
              <p:nvPicPr>
                <p:cNvPr id="3194" name="Ink 3193">
                  <a:extLst>
                    <a:ext uri="{FF2B5EF4-FFF2-40B4-BE49-F238E27FC236}">
                      <a16:creationId xmlns:a16="http://schemas.microsoft.com/office/drawing/2014/main" id="{937BCE65-F6B1-5275-268B-BF7B073071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01983" y="5362826"/>
                  <a:ext cx="16272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7923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40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305800" cy="4627074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The highest power in the expression is known as the degree of the polynomial function. The different types of polynomial functions based on the degree are as follows: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polynomial function is called a constant function if the degree is zero.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polynomial function is called a linear if the degree is one.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polynomial function is quadratic if the degree is two.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polynomial function is cubic if the degree is three.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Polynomial function</a:t>
            </a:r>
          </a:p>
        </p:txBody>
      </p:sp>
    </p:spTree>
    <p:extLst>
      <p:ext uri="{BB962C8B-B14F-4D97-AF65-F5344CB8AC3E}">
        <p14:creationId xmlns:p14="http://schemas.microsoft.com/office/powerpoint/2010/main" val="2922794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41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51580"/>
            <a:ext cx="8305800" cy="4627074"/>
          </a:xfrm>
        </p:spPr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b="1" i="1" dirty="0"/>
              <a:t>Remember the following in  Foundation Mathematics 1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Linear functions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Quadratic equations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Cubic Equations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36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3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Variations of Polynomial function</a:t>
            </a:r>
          </a:p>
        </p:txBody>
      </p:sp>
    </p:spTree>
    <p:extLst>
      <p:ext uri="{BB962C8B-B14F-4D97-AF65-F5344CB8AC3E}">
        <p14:creationId xmlns:p14="http://schemas.microsoft.com/office/powerpoint/2010/main" val="1251946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42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Check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874E6-E49D-F570-4231-D482EB8F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7" y="1490123"/>
            <a:ext cx="789744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33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43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305800" cy="4627074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An algebraic equation is known as a function that consists of a finite number of terms involving powers and roots of independent variable x and fundamental operations, such as addition, subtraction, multiplication and division.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For example,</a:t>
            </a:r>
            <a:endParaRPr lang="en-US" alt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Algebraic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5DF04-083E-E3F2-4205-00351FF5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5970"/>
            <a:ext cx="3970113" cy="15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0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8B25D-A372-8E8C-B0D3-767ABA7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72" y="1752600"/>
            <a:ext cx="7020256" cy="345958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21AAF0C-D571-CA80-EBB4-1CB113223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Check Point</a:t>
            </a:r>
          </a:p>
        </p:txBody>
      </p:sp>
    </p:spTree>
    <p:extLst>
      <p:ext uri="{BB962C8B-B14F-4D97-AF65-F5344CB8AC3E}">
        <p14:creationId xmlns:p14="http://schemas.microsoft.com/office/powerpoint/2010/main" val="2995040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E1FB8-4D19-BC67-12CB-9F92F27B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449728" cy="4752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6A636-14E5-D502-60B5-9BEB939C0AD7}"/>
              </a:ext>
            </a:extLst>
          </p:cNvPr>
          <p:cNvGrpSpPr/>
          <p:nvPr/>
        </p:nvGrpSpPr>
        <p:grpSpPr>
          <a:xfrm>
            <a:off x="840012" y="2826132"/>
            <a:ext cx="2540880" cy="1660320"/>
            <a:chOff x="840012" y="2826132"/>
            <a:chExt cx="2540880" cy="16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E1CE83-F222-0E95-F881-8DFA8666E242}"/>
                    </a:ext>
                  </a:extLst>
                </p14:cNvPr>
                <p14:cNvContentPartPr/>
                <p14:nvPr/>
              </p14:nvContentPartPr>
              <p14:xfrm>
                <a:off x="840012" y="2912892"/>
                <a:ext cx="173520" cy="19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E1CE83-F222-0E95-F881-8DFA8666E2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012" y="2894892"/>
                  <a:ext cx="209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E68038F-52EB-BD23-36DC-389FBEFC3C87}"/>
                    </a:ext>
                  </a:extLst>
                </p14:cNvPr>
                <p14:cNvContentPartPr/>
                <p14:nvPr/>
              </p14:nvContentPartPr>
              <p14:xfrm>
                <a:off x="899052" y="2826132"/>
                <a:ext cx="195840" cy="48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E68038F-52EB-BD23-36DC-389FBEFC3C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1412" y="2808492"/>
                  <a:ext cx="2314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9284B6-6100-E78D-02AE-11A375348FA5}"/>
                    </a:ext>
                  </a:extLst>
                </p14:cNvPr>
                <p14:cNvContentPartPr/>
                <p14:nvPr/>
              </p14:nvContentPartPr>
              <p14:xfrm>
                <a:off x="1853052" y="2882292"/>
                <a:ext cx="194400" cy="78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9284B6-6100-E78D-02AE-11A375348F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35412" y="2864652"/>
                  <a:ext cx="23004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C99304-4491-0C29-E561-D0D2E5B2EE9C}"/>
                    </a:ext>
                  </a:extLst>
                </p14:cNvPr>
                <p14:cNvContentPartPr/>
                <p14:nvPr/>
              </p14:nvContentPartPr>
              <p14:xfrm>
                <a:off x="1803372" y="3177492"/>
                <a:ext cx="288360" cy="46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C99304-4491-0C29-E561-D0D2E5B2EE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5732" y="3159852"/>
                  <a:ext cx="324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B9F7D7-D6F6-BCF8-EAE0-F84E028BB4F5}"/>
                    </a:ext>
                  </a:extLst>
                </p14:cNvPr>
                <p14:cNvContentPartPr/>
                <p14:nvPr/>
              </p14:nvContentPartPr>
              <p14:xfrm>
                <a:off x="2176332" y="3117012"/>
                <a:ext cx="1152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B9F7D7-D6F6-BCF8-EAE0-F84E028BB4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8332" y="3099372"/>
                  <a:ext cx="47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DD97BE-6EEF-BC1C-48BC-73FB68DCC858}"/>
                    </a:ext>
                  </a:extLst>
                </p14:cNvPr>
                <p14:cNvContentPartPr/>
                <p14:nvPr/>
              </p14:nvContentPartPr>
              <p14:xfrm>
                <a:off x="2251572" y="3025932"/>
                <a:ext cx="261000" cy="55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DD97BE-6EEF-BC1C-48BC-73FB68DCC8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33932" y="3008292"/>
                  <a:ext cx="296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504463-8D4B-3D75-B194-AA038BB98B81}"/>
                    </a:ext>
                  </a:extLst>
                </p14:cNvPr>
                <p14:cNvContentPartPr/>
                <p14:nvPr/>
              </p14:nvContentPartPr>
              <p14:xfrm>
                <a:off x="2775372" y="2906412"/>
                <a:ext cx="148680" cy="44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504463-8D4B-3D75-B194-AA038BB98B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57732" y="2888772"/>
                  <a:ext cx="1843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2512C3-8851-0E8F-AD65-524E8ABA59FB}"/>
                    </a:ext>
                  </a:extLst>
                </p14:cNvPr>
                <p14:cNvContentPartPr/>
                <p14:nvPr/>
              </p14:nvContentPartPr>
              <p14:xfrm>
                <a:off x="2879412" y="3055812"/>
                <a:ext cx="16812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2512C3-8851-0E8F-AD65-524E8ABA59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61412" y="3037812"/>
                  <a:ext cx="203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E868AC-2E3F-27F2-F77E-83E4936B7682}"/>
                    </a:ext>
                  </a:extLst>
                </p14:cNvPr>
                <p14:cNvContentPartPr/>
                <p14:nvPr/>
              </p14:nvContentPartPr>
              <p14:xfrm>
                <a:off x="3053652" y="3015132"/>
                <a:ext cx="213480" cy="15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E868AC-2E3F-27F2-F77E-83E4936B76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36012" y="2997492"/>
                  <a:ext cx="249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B62012-87F9-1D7B-E504-FE4EAA61588F}"/>
                    </a:ext>
                  </a:extLst>
                </p14:cNvPr>
                <p14:cNvContentPartPr/>
                <p14:nvPr/>
              </p14:nvContentPartPr>
              <p14:xfrm>
                <a:off x="3197652" y="2877252"/>
                <a:ext cx="18324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B62012-87F9-1D7B-E504-FE4EAA6158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80012" y="2859612"/>
                  <a:ext cx="218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E403DB-A92C-DD21-E0E6-07C355024363}"/>
                    </a:ext>
                  </a:extLst>
                </p14:cNvPr>
                <p14:cNvContentPartPr/>
                <p14:nvPr/>
              </p14:nvContentPartPr>
              <p14:xfrm>
                <a:off x="1115412" y="3711012"/>
                <a:ext cx="187560" cy="34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E403DB-A92C-DD21-E0E6-07C3550243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7772" y="3693372"/>
                  <a:ext cx="223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0613BF-A6A2-1CAA-1FE1-3F98E2E39518}"/>
                    </a:ext>
                  </a:extLst>
                </p14:cNvPr>
                <p14:cNvContentPartPr/>
                <p14:nvPr/>
              </p14:nvContentPartPr>
              <p14:xfrm>
                <a:off x="1169412" y="3627852"/>
                <a:ext cx="241560" cy="673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0613BF-A6A2-1CAA-1FE1-3F98E2E395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1772" y="3610212"/>
                  <a:ext cx="27720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EB2DFD-53B8-F458-D570-EB9B79C69882}"/>
                    </a:ext>
                  </a:extLst>
                </p14:cNvPr>
                <p14:cNvContentPartPr/>
                <p14:nvPr/>
              </p14:nvContentPartPr>
              <p14:xfrm>
                <a:off x="1611852" y="3893892"/>
                <a:ext cx="543240" cy="59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EB2DFD-53B8-F458-D570-EB9B79C698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3852" y="3876252"/>
                  <a:ext cx="5788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74BE72-2014-DC96-CC85-92ACF78CDCBA}"/>
                    </a:ext>
                  </a:extLst>
                </p14:cNvPr>
                <p14:cNvContentPartPr/>
                <p14:nvPr/>
              </p14:nvContentPartPr>
              <p14:xfrm>
                <a:off x="2356692" y="3811812"/>
                <a:ext cx="251640" cy="601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74BE72-2014-DC96-CC85-92ACF78CDC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38692" y="3794172"/>
                  <a:ext cx="28728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36E302-EFED-F2E8-D932-31AEA3C4A62D}"/>
                    </a:ext>
                  </a:extLst>
                </p14:cNvPr>
                <p14:cNvContentPartPr/>
                <p14:nvPr/>
              </p14:nvContentPartPr>
              <p14:xfrm>
                <a:off x="2234292" y="4085412"/>
                <a:ext cx="338040" cy="20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36E302-EFED-F2E8-D932-31AEA3C4A6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16652" y="4067772"/>
                  <a:ext cx="373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FCB7EF3-A84F-CEB8-6694-352198582A6F}"/>
                    </a:ext>
                  </a:extLst>
                </p14:cNvPr>
                <p14:cNvContentPartPr/>
                <p14:nvPr/>
              </p14:nvContentPartPr>
              <p14:xfrm>
                <a:off x="2254092" y="3915132"/>
                <a:ext cx="11160" cy="7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FCB7EF3-A84F-CEB8-6694-352198582A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36092" y="3897132"/>
                  <a:ext cx="46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6CEEB4-6934-8E01-4FA4-06EE8694CCFE}"/>
                    </a:ext>
                  </a:extLst>
                </p14:cNvPr>
                <p14:cNvContentPartPr/>
                <p14:nvPr/>
              </p14:nvContentPartPr>
              <p14:xfrm>
                <a:off x="2763492" y="3734052"/>
                <a:ext cx="132120" cy="46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6CEEB4-6934-8E01-4FA4-06EE8694CC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45852" y="3716052"/>
                  <a:ext cx="1677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B5AF32-46D8-7C5D-AEF5-3D9860D04940}"/>
                    </a:ext>
                  </a:extLst>
                </p14:cNvPr>
                <p14:cNvContentPartPr/>
                <p14:nvPr/>
              </p14:nvContentPartPr>
              <p14:xfrm>
                <a:off x="2865372" y="3923052"/>
                <a:ext cx="119160" cy="15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B5AF32-46D8-7C5D-AEF5-3D9860D049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47732" y="3905412"/>
                  <a:ext cx="15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60B1DC-40AB-40AB-2257-BE05D15B3F55}"/>
                    </a:ext>
                  </a:extLst>
                </p14:cNvPr>
                <p14:cNvContentPartPr/>
                <p14:nvPr/>
              </p14:nvContentPartPr>
              <p14:xfrm>
                <a:off x="3015852" y="3857532"/>
                <a:ext cx="99360" cy="20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60B1DC-40AB-40AB-2257-BE05D15B3F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97852" y="3839532"/>
                  <a:ext cx="135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40A4E3-EB1D-FD94-0706-E5B6A8D7C91C}"/>
                    </a:ext>
                  </a:extLst>
                </p14:cNvPr>
                <p14:cNvContentPartPr/>
                <p14:nvPr/>
              </p14:nvContentPartPr>
              <p14:xfrm>
                <a:off x="3131412" y="3663492"/>
                <a:ext cx="162360" cy="532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40A4E3-EB1D-FD94-0706-E5B6A8D7C9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13412" y="3645852"/>
                  <a:ext cx="19800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A4A6-0B79-40A4-E4AD-6A5B239B74E6}"/>
                  </a:ext>
                </a:extLst>
              </p14:cNvPr>
              <p14:cNvContentPartPr/>
              <p14:nvPr/>
            </p14:nvContentPartPr>
            <p14:xfrm>
              <a:off x="5491212" y="797892"/>
              <a:ext cx="15840" cy="22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A4A6-0B79-40A4-E4AD-6A5B239B74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73572" y="780252"/>
                <a:ext cx="51480" cy="5796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ctangle 2">
            <a:extLst>
              <a:ext uri="{FF2B5EF4-FFF2-40B4-BE49-F238E27FC236}">
                <a16:creationId xmlns:a16="http://schemas.microsoft.com/office/drawing/2014/main" id="{18D5A5BD-52A6-A270-7BF4-35335482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Check Point </a:t>
            </a:r>
          </a:p>
        </p:txBody>
      </p:sp>
    </p:spTree>
    <p:extLst>
      <p:ext uri="{BB962C8B-B14F-4D97-AF65-F5344CB8AC3E}">
        <p14:creationId xmlns:p14="http://schemas.microsoft.com/office/powerpoint/2010/main" val="1634051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46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9100" y="1143000"/>
            <a:ext cx="8305800" cy="4572000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One of the most important functions in mathematics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To form an exponential function, we let the independent variable be the exponent. A simple example is the function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Exponential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9D096-D7F3-EA66-7DF4-1D2D644E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865018"/>
            <a:ext cx="3904847" cy="28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1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47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9100" y="1143000"/>
            <a:ext cx="8724900" cy="457200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Below are some of the rules that govern exponentiation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Basic rules for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F161D-97CF-80CF-C983-CB18F998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7" y="1694985"/>
            <a:ext cx="8129946" cy="4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5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48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9550" y="1142999"/>
            <a:ext cx="8934450" cy="1966597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Logarithmic functions are the inverses of exponential functions, and any exponential function can be expressed in logarithmic form.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Similarly, all logarithmic functions can be rewritten in exponential form. Logarithms are useful in permitting us to work with very large numbers while manipulating numbers of a much more manageable size.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6F45E1-8325-5A1B-E1CE-7F451CBB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Logarithmic Functions</a:t>
            </a:r>
          </a:p>
        </p:txBody>
      </p:sp>
      <p:pic>
        <p:nvPicPr>
          <p:cNvPr id="3" name="Picture 2" descr="A table with equations and formulas&#10;&#10;Description automatically generated">
            <a:extLst>
              <a:ext uri="{FF2B5EF4-FFF2-40B4-BE49-F238E27FC236}">
                <a16:creationId xmlns:a16="http://schemas.microsoft.com/office/drawing/2014/main" id="{DDBE4EED-01A8-8259-0ACF-AE66F740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/>
          <a:stretch/>
        </p:blipFill>
        <p:spPr>
          <a:xfrm>
            <a:off x="261937" y="2868630"/>
            <a:ext cx="8829675" cy="3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8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C0039-A7B2-4039-E811-A8604B3A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47900"/>
            <a:ext cx="5427650" cy="23622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F62FD27-93DF-DF87-8BAC-103DE727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85800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Properties of Logarithms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9EC0B-6146-4E69-1803-259C3E58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07" y="2133600"/>
            <a:ext cx="3048205" cy="27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F32C8F8-6C3B-3181-9216-83664F82E232}"/>
              </a:ext>
            </a:extLst>
          </p:cNvPr>
          <p:cNvGrpSpPr/>
          <p:nvPr/>
        </p:nvGrpSpPr>
        <p:grpSpPr>
          <a:xfrm>
            <a:off x="-380896" y="415064"/>
            <a:ext cx="9396360" cy="5794560"/>
            <a:chOff x="-380896" y="415064"/>
            <a:chExt cx="9396360" cy="57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44C7FD-6135-E481-086C-A729A407B7DB}"/>
                    </a:ext>
                  </a:extLst>
                </p14:cNvPr>
                <p14:cNvContentPartPr/>
                <p14:nvPr/>
              </p14:nvContentPartPr>
              <p14:xfrm>
                <a:off x="4678184" y="590024"/>
                <a:ext cx="13320" cy="272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44C7FD-6135-E481-086C-A729A407B7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0184" y="572384"/>
                  <a:ext cx="48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2D8311-2FFC-987C-E21F-9785EC77330D}"/>
                    </a:ext>
                  </a:extLst>
                </p14:cNvPr>
                <p14:cNvContentPartPr/>
                <p14:nvPr/>
              </p14:nvContentPartPr>
              <p14:xfrm>
                <a:off x="4605464" y="581024"/>
                <a:ext cx="215640" cy="286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2D8311-2FFC-987C-E21F-9785EC7733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7464" y="563024"/>
                  <a:ext cx="251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0FE711-E2A8-3D0E-808B-E66A33CFEF76}"/>
                    </a:ext>
                  </a:extLst>
                </p14:cNvPr>
                <p14:cNvContentPartPr/>
                <p14:nvPr/>
              </p14:nvContentPartPr>
              <p14:xfrm>
                <a:off x="4911464" y="457544"/>
                <a:ext cx="32040" cy="428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0FE711-E2A8-3D0E-808B-E66A33CFEF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3464" y="439904"/>
                  <a:ext cx="676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2F0CE7-24CD-BB6F-8EC3-B6B0FDEF2AC7}"/>
                    </a:ext>
                  </a:extLst>
                </p14:cNvPr>
                <p14:cNvContentPartPr/>
                <p14:nvPr/>
              </p14:nvContentPartPr>
              <p14:xfrm>
                <a:off x="4917224" y="656984"/>
                <a:ext cx="160560" cy="21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2F0CE7-24CD-BB6F-8EC3-B6B0FDEF2A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99224" y="639344"/>
                  <a:ext cx="19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435ADE-FFCF-C897-A39E-DAB494C5F44B}"/>
                    </a:ext>
                  </a:extLst>
                </p14:cNvPr>
                <p14:cNvContentPartPr/>
                <p14:nvPr/>
              </p14:nvContentPartPr>
              <p14:xfrm>
                <a:off x="5132864" y="549704"/>
                <a:ext cx="101160" cy="32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435ADE-FFCF-C897-A39E-DAB494C5F4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5224" y="531704"/>
                  <a:ext cx="1368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5945CF-DBAF-84C7-136F-C503C8D68BA1}"/>
                    </a:ext>
                  </a:extLst>
                </p14:cNvPr>
                <p14:cNvContentPartPr/>
                <p14:nvPr/>
              </p14:nvContentPartPr>
              <p14:xfrm>
                <a:off x="5316464" y="732944"/>
                <a:ext cx="19080" cy="20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5945CF-DBAF-84C7-136F-C503C8D68B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98464" y="715304"/>
                  <a:ext cx="54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9A4271-C4E5-87CC-E83B-AD5536C870A3}"/>
                    </a:ext>
                  </a:extLst>
                </p14:cNvPr>
                <p14:cNvContentPartPr/>
                <p14:nvPr/>
              </p14:nvContentPartPr>
              <p14:xfrm>
                <a:off x="5439224" y="700904"/>
                <a:ext cx="16560" cy="37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9A4271-C4E5-87CC-E83B-AD5536C870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21584" y="682904"/>
                  <a:ext cx="522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82373E-3F88-623C-02AD-A996A7E9D22D}"/>
                    </a:ext>
                  </a:extLst>
                </p14:cNvPr>
                <p14:cNvContentPartPr/>
                <p14:nvPr/>
              </p14:nvContentPartPr>
              <p14:xfrm>
                <a:off x="5423744" y="796304"/>
                <a:ext cx="106560" cy="9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82373E-3F88-623C-02AD-A996A7E9D2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06104" y="778304"/>
                  <a:ext cx="142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E4D2DC-3109-25A4-B9EC-A622EFAD6D6F}"/>
                    </a:ext>
                  </a:extLst>
                </p14:cNvPr>
                <p14:cNvContentPartPr/>
                <p14:nvPr/>
              </p14:nvContentPartPr>
              <p14:xfrm>
                <a:off x="5848544" y="451424"/>
                <a:ext cx="144360" cy="318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E4D2DC-3109-25A4-B9EC-A622EFAD6D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0544" y="433424"/>
                  <a:ext cx="180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9B8524-336C-DAE5-E090-7D5053FBF8B4}"/>
                    </a:ext>
                  </a:extLst>
                </p14:cNvPr>
                <p14:cNvContentPartPr/>
                <p14:nvPr/>
              </p14:nvContentPartPr>
              <p14:xfrm>
                <a:off x="6049424" y="496064"/>
                <a:ext cx="47520" cy="28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9B8524-336C-DAE5-E090-7D5053FBF8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1784" y="478064"/>
                  <a:ext cx="83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FA9316-7F3B-4143-FCEB-AD97B96DFD52}"/>
                    </a:ext>
                  </a:extLst>
                </p14:cNvPr>
                <p14:cNvContentPartPr/>
                <p14:nvPr/>
              </p14:nvContentPartPr>
              <p14:xfrm>
                <a:off x="6029984" y="628544"/>
                <a:ext cx="301680" cy="200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FA9316-7F3B-4143-FCEB-AD97B96DFD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11984" y="610904"/>
                  <a:ext cx="337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7091E4-F359-00B1-57BA-C78317A36131}"/>
                    </a:ext>
                  </a:extLst>
                </p14:cNvPr>
                <p14:cNvContentPartPr/>
                <p14:nvPr/>
              </p14:nvContentPartPr>
              <p14:xfrm>
                <a:off x="6609944" y="415064"/>
                <a:ext cx="20160" cy="384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7091E4-F359-00B1-57BA-C78317A361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91944" y="397064"/>
                  <a:ext cx="558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7349A7-D5DB-12F3-777E-943FBF388ECA}"/>
                    </a:ext>
                  </a:extLst>
                </p14:cNvPr>
                <p14:cNvContentPartPr/>
                <p14:nvPr/>
              </p14:nvContentPartPr>
              <p14:xfrm>
                <a:off x="6642704" y="672464"/>
                <a:ext cx="183240" cy="129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7349A7-D5DB-12F3-777E-943FBF388E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4704" y="654464"/>
                  <a:ext cx="21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14889D-97FC-3113-2DFC-5D24F2026ED2}"/>
                    </a:ext>
                  </a:extLst>
                </p14:cNvPr>
                <p14:cNvContentPartPr/>
                <p14:nvPr/>
              </p14:nvContentPartPr>
              <p14:xfrm>
                <a:off x="6917024" y="569864"/>
                <a:ext cx="36000" cy="350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14889D-97FC-3113-2DFC-5D24F2026E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9024" y="551864"/>
                  <a:ext cx="71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186269-1D51-46FE-8749-942E7ECDD087}"/>
                    </a:ext>
                  </a:extLst>
                </p14:cNvPr>
                <p14:cNvContentPartPr/>
                <p14:nvPr/>
              </p14:nvContentPartPr>
              <p14:xfrm>
                <a:off x="6916304" y="644384"/>
                <a:ext cx="75960" cy="10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186269-1D51-46FE-8749-942E7ECDD0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8664" y="626744"/>
                  <a:ext cx="111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FC5A17-FF60-648F-3CAE-D583D0CEB0A5}"/>
                    </a:ext>
                  </a:extLst>
                </p14:cNvPr>
                <p14:cNvContentPartPr/>
                <p14:nvPr/>
              </p14:nvContentPartPr>
              <p14:xfrm>
                <a:off x="7020344" y="618824"/>
                <a:ext cx="117720" cy="164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FC5A17-FF60-648F-3CAE-D583D0CEB0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02704" y="600824"/>
                  <a:ext cx="15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10A131-F656-C4A5-79C5-17FC779A332E}"/>
                    </a:ext>
                  </a:extLst>
                </p14:cNvPr>
                <p14:cNvContentPartPr/>
                <p14:nvPr/>
              </p14:nvContentPartPr>
              <p14:xfrm>
                <a:off x="7221584" y="526304"/>
                <a:ext cx="33120" cy="29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10A131-F656-C4A5-79C5-17FC779A33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03584" y="508304"/>
                  <a:ext cx="68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460AC7-4341-08B9-5F73-749E592864B6}"/>
                    </a:ext>
                  </a:extLst>
                </p14:cNvPr>
                <p14:cNvContentPartPr/>
                <p14:nvPr/>
              </p14:nvContentPartPr>
              <p14:xfrm>
                <a:off x="7172984" y="628544"/>
                <a:ext cx="241920" cy="187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460AC7-4341-08B9-5F73-749E592864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55344" y="610904"/>
                  <a:ext cx="277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D338FA-021F-F952-AAD4-F34470D27998}"/>
                    </a:ext>
                  </a:extLst>
                </p14:cNvPr>
                <p14:cNvContentPartPr/>
                <p14:nvPr/>
              </p14:nvContentPartPr>
              <p14:xfrm>
                <a:off x="7627304" y="590024"/>
                <a:ext cx="162360" cy="21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D338FA-021F-F952-AAD4-F34470D27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09664" y="572384"/>
                  <a:ext cx="19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812B19-7B94-E390-34DF-3CB4F21BFFD1}"/>
                    </a:ext>
                  </a:extLst>
                </p14:cNvPr>
                <p14:cNvContentPartPr/>
                <p14:nvPr/>
              </p14:nvContentPartPr>
              <p14:xfrm>
                <a:off x="7827464" y="488864"/>
                <a:ext cx="9720" cy="51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812B19-7B94-E390-34DF-3CB4F21BFF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09464" y="470864"/>
                  <a:ext cx="45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32F78E-B3C7-D743-5913-876481B59404}"/>
                    </a:ext>
                  </a:extLst>
                </p14:cNvPr>
                <p14:cNvContentPartPr/>
                <p14:nvPr/>
              </p14:nvContentPartPr>
              <p14:xfrm>
                <a:off x="7749344" y="770384"/>
                <a:ext cx="15480" cy="168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32F78E-B3C7-D743-5913-876481B594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1704" y="752744"/>
                  <a:ext cx="51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C96FC2-6E52-0431-2AE9-3B4D970215C9}"/>
                    </a:ext>
                  </a:extLst>
                </p14:cNvPr>
                <p14:cNvContentPartPr/>
                <p14:nvPr/>
              </p14:nvContentPartPr>
              <p14:xfrm>
                <a:off x="5728664" y="1107344"/>
                <a:ext cx="414360" cy="181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C96FC2-6E52-0431-2AE9-3B4D970215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10664" y="1089344"/>
                  <a:ext cx="450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E5C63D-26F8-9406-2496-7A34F05C51BB}"/>
                    </a:ext>
                  </a:extLst>
                </p14:cNvPr>
                <p14:cNvContentPartPr/>
                <p14:nvPr/>
              </p14:nvContentPartPr>
              <p14:xfrm>
                <a:off x="6265424" y="1027064"/>
                <a:ext cx="26640" cy="248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E5C63D-26F8-9406-2496-7A34F05C51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7424" y="1009424"/>
                  <a:ext cx="62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8C2553-4920-33AA-C267-221D286F4A6D}"/>
                    </a:ext>
                  </a:extLst>
                </p14:cNvPr>
                <p14:cNvContentPartPr/>
                <p14:nvPr/>
              </p14:nvContentPartPr>
              <p14:xfrm>
                <a:off x="6220424" y="1096904"/>
                <a:ext cx="182160" cy="343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8C2553-4920-33AA-C267-221D286F4A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2784" y="1078904"/>
                  <a:ext cx="217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BBE1BB-18D5-5EA0-4B95-7417BAF97810}"/>
                    </a:ext>
                  </a:extLst>
                </p14:cNvPr>
                <p14:cNvContentPartPr/>
                <p14:nvPr/>
              </p14:nvContentPartPr>
              <p14:xfrm>
                <a:off x="6354704" y="1103744"/>
                <a:ext cx="164160" cy="101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BBE1BB-18D5-5EA0-4B95-7417BAF978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6704" y="1085744"/>
                  <a:ext cx="199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79ED25-7AB0-7976-9187-2778E9FAFF34}"/>
                    </a:ext>
                  </a:extLst>
                </p14:cNvPr>
                <p14:cNvContentPartPr/>
                <p14:nvPr/>
              </p14:nvContentPartPr>
              <p14:xfrm>
                <a:off x="6555584" y="1061264"/>
                <a:ext cx="99720" cy="17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79ED25-7AB0-7976-9187-2778E9FAFF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7944" y="1043624"/>
                  <a:ext cx="135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C7B07A-08B4-7784-BB97-F3D311912872}"/>
                    </a:ext>
                  </a:extLst>
                </p14:cNvPr>
                <p14:cNvContentPartPr/>
                <p14:nvPr/>
              </p14:nvContentPartPr>
              <p14:xfrm>
                <a:off x="6812624" y="1014104"/>
                <a:ext cx="20520" cy="261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C7B07A-08B4-7784-BB97-F3D3119128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94624" y="996464"/>
                  <a:ext cx="56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52DDE2-77D8-1801-55FD-A816A744D18F}"/>
                    </a:ext>
                  </a:extLst>
                </p14:cNvPr>
                <p14:cNvContentPartPr/>
                <p14:nvPr/>
              </p14:nvContentPartPr>
              <p14:xfrm>
                <a:off x="6770504" y="1091864"/>
                <a:ext cx="216720" cy="2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52DDE2-77D8-1801-55FD-A816A744D1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52504" y="1073864"/>
                  <a:ext cx="252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F21D8F-04F5-A33B-50E5-C0AA6E70F211}"/>
                    </a:ext>
                  </a:extLst>
                </p14:cNvPr>
                <p14:cNvContentPartPr/>
                <p14:nvPr/>
              </p14:nvContentPartPr>
              <p14:xfrm>
                <a:off x="6954824" y="1056584"/>
                <a:ext cx="117360" cy="216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F21D8F-04F5-A33B-50E5-C0AA6E70F2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7184" y="1038944"/>
                  <a:ext cx="153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D2D22C-8B46-BBB1-9DB2-E06550B8AB79}"/>
                    </a:ext>
                  </a:extLst>
                </p14:cNvPr>
                <p14:cNvContentPartPr/>
                <p14:nvPr/>
              </p14:nvContentPartPr>
              <p14:xfrm>
                <a:off x="7458824" y="1184024"/>
                <a:ext cx="5040" cy="21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D2D22C-8B46-BBB1-9DB2-E06550B8AB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41184" y="1166384"/>
                  <a:ext cx="40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FF2D32-D419-0AA1-AE00-B5D4719846F0}"/>
                    </a:ext>
                  </a:extLst>
                </p14:cNvPr>
                <p14:cNvContentPartPr/>
                <p14:nvPr/>
              </p14:nvContentPartPr>
              <p14:xfrm>
                <a:off x="5928464" y="1180784"/>
                <a:ext cx="3600" cy="2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FF2D32-D419-0AA1-AE00-B5D4719846F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10824" y="1163144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14A9CC-5210-7227-977C-41F2ADB78E5B}"/>
                    </a:ext>
                  </a:extLst>
                </p14:cNvPr>
                <p14:cNvContentPartPr/>
                <p14:nvPr/>
              </p14:nvContentPartPr>
              <p14:xfrm>
                <a:off x="5820464" y="1158464"/>
                <a:ext cx="50760" cy="40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14A9CC-5210-7227-977C-41F2ADB78E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02464" y="1140824"/>
                  <a:ext cx="86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EF20D1-FE12-3D5A-6466-45D527065ACD}"/>
                    </a:ext>
                  </a:extLst>
                </p14:cNvPr>
                <p14:cNvContentPartPr/>
                <p14:nvPr/>
              </p14:nvContentPartPr>
              <p14:xfrm>
                <a:off x="1772264" y="497144"/>
                <a:ext cx="6480" cy="38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EF20D1-FE12-3D5A-6466-45D527065A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54264" y="479144"/>
                  <a:ext cx="421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FDF598-B660-082A-6CD6-E3474AFDE636}"/>
                    </a:ext>
                  </a:extLst>
                </p14:cNvPr>
                <p14:cNvContentPartPr/>
                <p14:nvPr/>
              </p14:nvContentPartPr>
              <p14:xfrm>
                <a:off x="1753904" y="436304"/>
                <a:ext cx="203400" cy="17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FDF598-B660-082A-6CD6-E3474AFDE6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6264" y="418304"/>
                  <a:ext cx="239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29F387-65E8-D921-5C39-076035FE6C0F}"/>
                    </a:ext>
                  </a:extLst>
                </p14:cNvPr>
                <p14:cNvContentPartPr/>
                <p14:nvPr/>
              </p14:nvContentPartPr>
              <p14:xfrm>
                <a:off x="1750664" y="615224"/>
                <a:ext cx="136080" cy="14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29F387-65E8-D921-5C39-076035FE6C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3024" y="597224"/>
                  <a:ext cx="171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C48AD94-BF1F-9837-1ED3-B1D30E1973EB}"/>
                    </a:ext>
                  </a:extLst>
                </p14:cNvPr>
                <p14:cNvContentPartPr/>
                <p14:nvPr/>
              </p14:nvContentPartPr>
              <p14:xfrm>
                <a:off x="1889624" y="711704"/>
                <a:ext cx="138960" cy="159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C48AD94-BF1F-9837-1ED3-B1D30E1973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71624" y="693704"/>
                  <a:ext cx="174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C08598-C175-D611-FC7F-8DC8DB198290}"/>
                    </a:ext>
                  </a:extLst>
                </p14:cNvPr>
                <p14:cNvContentPartPr/>
                <p14:nvPr/>
              </p14:nvContentPartPr>
              <p14:xfrm>
                <a:off x="2099144" y="708824"/>
                <a:ext cx="253440" cy="127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C08598-C175-D611-FC7F-8DC8DB1982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81144" y="691184"/>
                  <a:ext cx="289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94552C-E4A4-51E3-FDF4-A89B043107F9}"/>
                    </a:ext>
                  </a:extLst>
                </p14:cNvPr>
                <p14:cNvContentPartPr/>
                <p14:nvPr/>
              </p14:nvContentPartPr>
              <p14:xfrm>
                <a:off x="2450504" y="651224"/>
                <a:ext cx="101520" cy="196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94552C-E4A4-51E3-FDF4-A89B043107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2504" y="633584"/>
                  <a:ext cx="137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5B3357-59D3-6866-6BEC-4F03154AFF04}"/>
                    </a:ext>
                  </a:extLst>
                </p14:cNvPr>
                <p14:cNvContentPartPr/>
                <p14:nvPr/>
              </p14:nvContentPartPr>
              <p14:xfrm>
                <a:off x="2669744" y="573464"/>
                <a:ext cx="29520" cy="306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5B3357-59D3-6866-6BEC-4F03154AFF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51744" y="555824"/>
                  <a:ext cx="65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5DDD13-31FE-B4B3-BACB-76536D7C9199}"/>
                    </a:ext>
                  </a:extLst>
                </p14:cNvPr>
                <p14:cNvContentPartPr/>
                <p14:nvPr/>
              </p14:nvContentPartPr>
              <p14:xfrm>
                <a:off x="2629064" y="688664"/>
                <a:ext cx="183960" cy="18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5DDD13-31FE-B4B3-BACB-76536D7C91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1424" y="670664"/>
                  <a:ext cx="219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501BBC-549E-F2FB-6829-7D46FAE053E2}"/>
                    </a:ext>
                  </a:extLst>
                </p14:cNvPr>
                <p14:cNvContentPartPr/>
                <p14:nvPr/>
              </p14:nvContentPartPr>
              <p14:xfrm>
                <a:off x="2930744" y="707024"/>
                <a:ext cx="81720" cy="129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501BBC-549E-F2FB-6829-7D46FAE053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3104" y="689384"/>
                  <a:ext cx="117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FF76CF-0D75-CA32-9477-AA90DA273BDB}"/>
                    </a:ext>
                  </a:extLst>
                </p14:cNvPr>
                <p14:cNvContentPartPr/>
                <p14:nvPr/>
              </p14:nvContentPartPr>
              <p14:xfrm>
                <a:off x="3110744" y="652304"/>
                <a:ext cx="245520" cy="19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FF76CF-0D75-CA32-9477-AA90DA273B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93104" y="634664"/>
                  <a:ext cx="28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8FC849-902F-BD2F-A536-A1FB2341AFB2}"/>
                    </a:ext>
                  </a:extLst>
                </p14:cNvPr>
                <p14:cNvContentPartPr/>
                <p14:nvPr/>
              </p14:nvContentPartPr>
              <p14:xfrm>
                <a:off x="3676304" y="718904"/>
                <a:ext cx="450360" cy="51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8FC849-902F-BD2F-A536-A1FB2341AF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58304" y="701264"/>
                  <a:ext cx="48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D48AE3-B2DB-8069-40E3-F4E0234E0764}"/>
                    </a:ext>
                  </a:extLst>
                </p14:cNvPr>
                <p14:cNvContentPartPr/>
                <p14:nvPr/>
              </p14:nvContentPartPr>
              <p14:xfrm>
                <a:off x="4017224" y="623504"/>
                <a:ext cx="177480" cy="243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D48AE3-B2DB-8069-40E3-F4E0234E07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9224" y="605504"/>
                  <a:ext cx="213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0A3921-B18E-B791-6E0C-CE49E0086890}"/>
                    </a:ext>
                  </a:extLst>
                </p14:cNvPr>
                <p14:cNvContentPartPr/>
                <p14:nvPr/>
              </p14:nvContentPartPr>
              <p14:xfrm>
                <a:off x="4015064" y="651584"/>
                <a:ext cx="7560" cy="230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0A3921-B18E-B791-6E0C-CE49E00868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97064" y="633584"/>
                  <a:ext cx="43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6059D2-35DE-DB4F-B5FF-98B81C3827CF}"/>
                    </a:ext>
                  </a:extLst>
                </p14:cNvPr>
                <p14:cNvContentPartPr/>
                <p14:nvPr/>
              </p14:nvContentPartPr>
              <p14:xfrm>
                <a:off x="2139464" y="980984"/>
                <a:ext cx="931680" cy="65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6059D2-35DE-DB4F-B5FF-98B81C3827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1824" y="962984"/>
                  <a:ext cx="9673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87204-0002-7F56-8769-2AF03A64D6E2}"/>
                    </a:ext>
                  </a:extLst>
                </p14:cNvPr>
                <p14:cNvContentPartPr/>
                <p14:nvPr/>
              </p14:nvContentPartPr>
              <p14:xfrm>
                <a:off x="3021824" y="1500824"/>
                <a:ext cx="132120" cy="17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87204-0002-7F56-8769-2AF03A64D6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4184" y="1482824"/>
                  <a:ext cx="167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FB79D2-D7E6-45C2-D34E-9E1A988E849A}"/>
                    </a:ext>
                  </a:extLst>
                </p14:cNvPr>
                <p14:cNvContentPartPr/>
                <p14:nvPr/>
              </p14:nvContentPartPr>
              <p14:xfrm>
                <a:off x="3325304" y="1514504"/>
                <a:ext cx="541440" cy="181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FB79D2-D7E6-45C2-D34E-9E1A988E84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07664" y="1496864"/>
                  <a:ext cx="577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561A94-00B1-5DF3-78E4-17C3E3A6810B}"/>
                    </a:ext>
                  </a:extLst>
                </p14:cNvPr>
                <p14:cNvContentPartPr/>
                <p14:nvPr/>
              </p14:nvContentPartPr>
              <p14:xfrm>
                <a:off x="3921464" y="1483184"/>
                <a:ext cx="81360" cy="344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561A94-00B1-5DF3-78E4-17C3E3A681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3464" y="1465544"/>
                  <a:ext cx="117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2913D4-7A56-7E29-7696-8EE907EC33AD}"/>
                    </a:ext>
                  </a:extLst>
                </p14:cNvPr>
                <p14:cNvContentPartPr/>
                <p14:nvPr/>
              </p14:nvContentPartPr>
              <p14:xfrm>
                <a:off x="3925064" y="1513424"/>
                <a:ext cx="91080" cy="131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2913D4-7A56-7E29-7696-8EE907EC33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07424" y="1495424"/>
                  <a:ext cx="126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8785CB-0E46-B039-6D2C-A1E30DC5AFE9}"/>
                    </a:ext>
                  </a:extLst>
                </p14:cNvPr>
                <p14:cNvContentPartPr/>
                <p14:nvPr/>
              </p14:nvContentPartPr>
              <p14:xfrm>
                <a:off x="4075904" y="1455104"/>
                <a:ext cx="157680" cy="210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8785CB-0E46-B039-6D2C-A1E30DC5AF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7904" y="1437104"/>
                  <a:ext cx="193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44FD83E-50D1-D50A-A909-8B6863819E24}"/>
                    </a:ext>
                  </a:extLst>
                </p14:cNvPr>
                <p14:cNvContentPartPr/>
                <p14:nvPr/>
              </p14:nvContentPartPr>
              <p14:xfrm>
                <a:off x="4560824" y="1495424"/>
                <a:ext cx="89640" cy="179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44FD83E-50D1-D50A-A909-8B6863819E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42824" y="1477424"/>
                  <a:ext cx="125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91581-E128-9512-A342-A752C1580E87}"/>
                    </a:ext>
                  </a:extLst>
                </p14:cNvPr>
                <p14:cNvContentPartPr/>
                <p14:nvPr/>
              </p14:nvContentPartPr>
              <p14:xfrm>
                <a:off x="4677464" y="1536464"/>
                <a:ext cx="235440" cy="156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91581-E128-9512-A342-A752C1580E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59824" y="1518464"/>
                  <a:ext cx="271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BF7107-B8C9-356C-8A8A-7D020F750408}"/>
                    </a:ext>
                  </a:extLst>
                </p14:cNvPr>
                <p14:cNvContentPartPr/>
                <p14:nvPr/>
              </p14:nvContentPartPr>
              <p14:xfrm>
                <a:off x="4918304" y="1475624"/>
                <a:ext cx="107280" cy="227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BF7107-B8C9-356C-8A8A-7D020F7504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0664" y="1457624"/>
                  <a:ext cx="142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E5EF29-848B-04B3-A026-8878248CD9BC}"/>
                    </a:ext>
                  </a:extLst>
                </p14:cNvPr>
                <p14:cNvContentPartPr/>
                <p14:nvPr/>
              </p14:nvContentPartPr>
              <p14:xfrm>
                <a:off x="4897424" y="1575344"/>
                <a:ext cx="113760" cy="3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E5EF29-848B-04B3-A026-8878248CD9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79784" y="1557704"/>
                  <a:ext cx="14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28C00B-6B22-8553-E17C-D7ADC456A61E}"/>
                    </a:ext>
                  </a:extLst>
                </p14:cNvPr>
                <p14:cNvContentPartPr/>
                <p14:nvPr/>
              </p14:nvContentPartPr>
              <p14:xfrm>
                <a:off x="5314664" y="1504424"/>
                <a:ext cx="178200" cy="376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28C00B-6B22-8553-E17C-D7ADC456A6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97024" y="1486784"/>
                  <a:ext cx="213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E5D869-9604-6C5C-E3F3-65410C304686}"/>
                    </a:ext>
                  </a:extLst>
                </p14:cNvPr>
                <p14:cNvContentPartPr/>
                <p14:nvPr/>
              </p14:nvContentPartPr>
              <p14:xfrm>
                <a:off x="5327624" y="1628264"/>
                <a:ext cx="284400" cy="9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E5D869-9604-6C5C-E3F3-65410C3046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09984" y="1610264"/>
                  <a:ext cx="32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0A85A7B-25EE-05BC-B07F-94F3736F6571}"/>
                    </a:ext>
                  </a:extLst>
                </p14:cNvPr>
                <p14:cNvContentPartPr/>
                <p14:nvPr/>
              </p14:nvContentPartPr>
              <p14:xfrm>
                <a:off x="5794544" y="1479944"/>
                <a:ext cx="68400" cy="218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0A85A7B-25EE-05BC-B07F-94F3736F65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76544" y="1462304"/>
                  <a:ext cx="104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75958A-E115-AB34-F3D2-C8CDEB6346A9}"/>
                    </a:ext>
                  </a:extLst>
                </p14:cNvPr>
                <p14:cNvContentPartPr/>
                <p14:nvPr/>
              </p14:nvContentPartPr>
              <p14:xfrm>
                <a:off x="5902904" y="1595144"/>
                <a:ext cx="142560" cy="103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75958A-E115-AB34-F3D2-C8CDEB6346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85264" y="1577144"/>
                  <a:ext cx="178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307B009-88E2-B707-C4CE-4FB8E5C12B34}"/>
                    </a:ext>
                  </a:extLst>
                </p14:cNvPr>
                <p14:cNvContentPartPr/>
                <p14:nvPr/>
              </p14:nvContentPartPr>
              <p14:xfrm>
                <a:off x="6121424" y="1533944"/>
                <a:ext cx="46440" cy="29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307B009-88E2-B707-C4CE-4FB8E5C12B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03424" y="1515944"/>
                  <a:ext cx="82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E27C28-CA35-826F-A128-2E920999AD14}"/>
                    </a:ext>
                  </a:extLst>
                </p14:cNvPr>
                <p14:cNvContentPartPr/>
                <p14:nvPr/>
              </p14:nvContentPartPr>
              <p14:xfrm>
                <a:off x="6057344" y="1584344"/>
                <a:ext cx="150840" cy="111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E27C28-CA35-826F-A128-2E920999A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9704" y="1566344"/>
                  <a:ext cx="186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7EF225-8AD9-6D59-B86C-FA45DBB478C4}"/>
                    </a:ext>
                  </a:extLst>
                </p14:cNvPr>
                <p14:cNvContentPartPr/>
                <p14:nvPr/>
              </p14:nvContentPartPr>
              <p14:xfrm>
                <a:off x="6207104" y="1513064"/>
                <a:ext cx="227880" cy="298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7EF225-8AD9-6D59-B86C-FA45DBB478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9104" y="1495064"/>
                  <a:ext cx="263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201E79D-E688-27E6-0F01-B9628CC289F9}"/>
                    </a:ext>
                  </a:extLst>
                </p14:cNvPr>
                <p14:cNvContentPartPr/>
                <p14:nvPr/>
              </p14:nvContentPartPr>
              <p14:xfrm>
                <a:off x="6349664" y="1581464"/>
                <a:ext cx="304200" cy="123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201E79D-E688-27E6-0F01-B9628CC289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32024" y="1563824"/>
                  <a:ext cx="33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B9CFBA-EE33-C856-669B-C92A3BA336B5}"/>
                    </a:ext>
                  </a:extLst>
                </p14:cNvPr>
                <p14:cNvContentPartPr/>
                <p14:nvPr/>
              </p14:nvContentPartPr>
              <p14:xfrm>
                <a:off x="7118984" y="1443224"/>
                <a:ext cx="32760" cy="29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B9CFBA-EE33-C856-669B-C92A3BA336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1344" y="1425584"/>
                  <a:ext cx="68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BCD3E42-4CD3-A250-7F71-C3ABB5E77F3F}"/>
                    </a:ext>
                  </a:extLst>
                </p14:cNvPr>
                <p14:cNvContentPartPr/>
                <p14:nvPr/>
              </p14:nvContentPartPr>
              <p14:xfrm>
                <a:off x="7081544" y="1568864"/>
                <a:ext cx="298800" cy="90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BCD3E42-4CD3-A250-7F71-C3ABB5E77F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3904" y="1551224"/>
                  <a:ext cx="334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7C67ED-B0C7-3DFA-2DED-B1E2AEA33750}"/>
                    </a:ext>
                  </a:extLst>
                </p14:cNvPr>
                <p14:cNvContentPartPr/>
                <p14:nvPr/>
              </p14:nvContentPartPr>
              <p14:xfrm>
                <a:off x="7751144" y="1543664"/>
                <a:ext cx="105120" cy="162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7C67ED-B0C7-3DFA-2DED-B1E2AEA337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33144" y="1525664"/>
                  <a:ext cx="140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3AF8ED-0CF9-F0DA-A483-8A72C40B1903}"/>
                    </a:ext>
                  </a:extLst>
                </p14:cNvPr>
                <p14:cNvContentPartPr/>
                <p14:nvPr/>
              </p14:nvContentPartPr>
              <p14:xfrm>
                <a:off x="7964984" y="1453304"/>
                <a:ext cx="108720" cy="22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3AF8ED-0CF9-F0DA-A483-8A72C40B19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47344" y="1435304"/>
                  <a:ext cx="144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AF3D0DB-9D74-D144-3FFD-41F1124F44E7}"/>
                    </a:ext>
                  </a:extLst>
                </p14:cNvPr>
                <p14:cNvContentPartPr/>
                <p14:nvPr/>
              </p14:nvContentPartPr>
              <p14:xfrm>
                <a:off x="8188184" y="1469504"/>
                <a:ext cx="25200" cy="241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AF3D0DB-9D74-D144-3FFD-41F1124F44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0184" y="1451504"/>
                  <a:ext cx="60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E7A4CF-E551-9694-8C0A-27101DC8337B}"/>
                    </a:ext>
                  </a:extLst>
                </p14:cNvPr>
                <p14:cNvContentPartPr/>
                <p14:nvPr/>
              </p14:nvContentPartPr>
              <p14:xfrm>
                <a:off x="8192864" y="1518464"/>
                <a:ext cx="215280" cy="327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E7A4CF-E551-9694-8C0A-27101DC833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74864" y="1500464"/>
                  <a:ext cx="250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17935B-7329-0E47-C92D-B05FAEFCB3B9}"/>
                    </a:ext>
                  </a:extLst>
                </p14:cNvPr>
                <p14:cNvContentPartPr/>
                <p14:nvPr/>
              </p14:nvContentPartPr>
              <p14:xfrm>
                <a:off x="8419664" y="1560944"/>
                <a:ext cx="109800" cy="104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17935B-7329-0E47-C92D-B05FAEFCB3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02024" y="1543304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F266B3-3A2C-0CF1-53D8-15EF2C887FA9}"/>
                    </a:ext>
                  </a:extLst>
                </p14:cNvPr>
                <p14:cNvContentPartPr/>
                <p14:nvPr/>
              </p14:nvContentPartPr>
              <p14:xfrm>
                <a:off x="8624504" y="1499744"/>
                <a:ext cx="117720" cy="173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F266B3-3A2C-0CF1-53D8-15EF2C887F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06864" y="1481744"/>
                  <a:ext cx="153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358F84-6BED-8C07-04DE-3AC77F71A3CA}"/>
                    </a:ext>
                  </a:extLst>
                </p14:cNvPr>
                <p14:cNvContentPartPr/>
                <p14:nvPr/>
              </p14:nvContentPartPr>
              <p14:xfrm>
                <a:off x="8872904" y="1453664"/>
                <a:ext cx="42480" cy="27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358F84-6BED-8C07-04DE-3AC77F71A3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55264" y="1436024"/>
                  <a:ext cx="78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1071CDD-8089-7934-C79F-FB1CA35F5FDF}"/>
                    </a:ext>
                  </a:extLst>
                </p14:cNvPr>
                <p14:cNvContentPartPr/>
                <p14:nvPr/>
              </p14:nvContentPartPr>
              <p14:xfrm>
                <a:off x="8830784" y="1533224"/>
                <a:ext cx="184680" cy="181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1071CDD-8089-7934-C79F-FB1CA35F5F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13144" y="1515584"/>
                  <a:ext cx="22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97C4CF-BE68-4E9B-AA24-8C8FE64EA52C}"/>
                    </a:ext>
                  </a:extLst>
                </p14:cNvPr>
                <p14:cNvContentPartPr/>
                <p14:nvPr/>
              </p14:nvContentPartPr>
              <p14:xfrm>
                <a:off x="464024" y="1599464"/>
                <a:ext cx="177480" cy="38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97C4CF-BE68-4E9B-AA24-8C8FE64EA5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6024" y="1581464"/>
                  <a:ext cx="2131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C74997-84D2-9318-6DAF-46A9C39BD73E}"/>
                    </a:ext>
                  </a:extLst>
                </p14:cNvPr>
                <p14:cNvContentPartPr/>
                <p14:nvPr/>
              </p14:nvContentPartPr>
              <p14:xfrm>
                <a:off x="749864" y="1744184"/>
                <a:ext cx="124200" cy="19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C74997-84D2-9318-6DAF-46A9C39BD7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2224" y="1726544"/>
                  <a:ext cx="15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934228-3DC0-2097-B521-2944728AACDD}"/>
                    </a:ext>
                  </a:extLst>
                </p14:cNvPr>
                <p14:cNvContentPartPr/>
                <p14:nvPr/>
              </p14:nvContentPartPr>
              <p14:xfrm>
                <a:off x="808184" y="1833824"/>
                <a:ext cx="164160" cy="9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934228-3DC0-2097-B521-2944728AAC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0184" y="1815824"/>
                  <a:ext cx="199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E1DC7A-5CFF-4857-3849-920AFE0F7B70}"/>
                    </a:ext>
                  </a:extLst>
                </p14:cNvPr>
                <p14:cNvContentPartPr/>
                <p14:nvPr/>
              </p14:nvContentPartPr>
              <p14:xfrm>
                <a:off x="1069904" y="1700624"/>
                <a:ext cx="240480" cy="199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E1DC7A-5CFF-4857-3849-920AFE0F7B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2264" y="1682624"/>
                  <a:ext cx="27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8DD16D-EC4B-25AA-A6C3-9D97A7B929C2}"/>
                    </a:ext>
                  </a:extLst>
                </p14:cNvPr>
                <p14:cNvContentPartPr/>
                <p14:nvPr/>
              </p14:nvContentPartPr>
              <p14:xfrm>
                <a:off x="1159184" y="1675064"/>
                <a:ext cx="146160" cy="206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8DD16D-EC4B-25AA-A6C3-9D97A7B929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1184" y="1657064"/>
                  <a:ext cx="181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D37A7E7-3311-4C32-11B6-1A3F913580C6}"/>
                    </a:ext>
                  </a:extLst>
                </p14:cNvPr>
                <p14:cNvContentPartPr/>
                <p14:nvPr/>
              </p14:nvContentPartPr>
              <p14:xfrm>
                <a:off x="1402904" y="1570304"/>
                <a:ext cx="159120" cy="110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D37A7E7-3311-4C32-11B6-1A3F913580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904" y="1552304"/>
                  <a:ext cx="194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5D3523E-2FB2-3334-F9B0-8B1A7B41CF2F}"/>
                    </a:ext>
                  </a:extLst>
                </p14:cNvPr>
                <p14:cNvContentPartPr/>
                <p14:nvPr/>
              </p14:nvContentPartPr>
              <p14:xfrm>
                <a:off x="1556984" y="1765424"/>
                <a:ext cx="124560" cy="11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5D3523E-2FB2-3334-F9B0-8B1A7B41CF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38984" y="1747784"/>
                  <a:ext cx="160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DB71D8-D696-0EFE-EF36-6951808D4C3B}"/>
                    </a:ext>
                  </a:extLst>
                </p14:cNvPr>
                <p14:cNvContentPartPr/>
                <p14:nvPr/>
              </p14:nvContentPartPr>
              <p14:xfrm>
                <a:off x="1803944" y="1684064"/>
                <a:ext cx="164520" cy="162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DB71D8-D696-0EFE-EF36-6951808D4C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85944" y="1666424"/>
                  <a:ext cx="200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BD9571-243E-15A4-621E-78D5EF5F6E0A}"/>
                    </a:ext>
                  </a:extLst>
                </p14:cNvPr>
                <p14:cNvContentPartPr/>
                <p14:nvPr/>
              </p14:nvContentPartPr>
              <p14:xfrm>
                <a:off x="846704" y="2040464"/>
                <a:ext cx="105480" cy="44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BD9571-243E-15A4-621E-78D5EF5F6E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8704" y="2022824"/>
                  <a:ext cx="1411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C489E6-6D18-6A8C-5CDD-E25FDCFC72CA}"/>
                    </a:ext>
                  </a:extLst>
                </p14:cNvPr>
                <p14:cNvContentPartPr/>
                <p14:nvPr/>
              </p14:nvContentPartPr>
              <p14:xfrm>
                <a:off x="775784" y="2192744"/>
                <a:ext cx="200880" cy="54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C489E6-6D18-6A8C-5CDD-E25FDCFC72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8144" y="2174744"/>
                  <a:ext cx="236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B426D9C-EE2D-AE6B-C11C-B9515E3DD42B}"/>
                    </a:ext>
                  </a:extLst>
                </p14:cNvPr>
                <p14:cNvContentPartPr/>
                <p14:nvPr/>
              </p14:nvContentPartPr>
              <p14:xfrm>
                <a:off x="1030304" y="2106344"/>
                <a:ext cx="122400" cy="229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B426D9C-EE2D-AE6B-C11C-B9515E3DD4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2304" y="2088704"/>
                  <a:ext cx="158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27AA17-0C28-9F96-273B-60567AAB6C83}"/>
                    </a:ext>
                  </a:extLst>
                </p14:cNvPr>
                <p14:cNvContentPartPr/>
                <p14:nvPr/>
              </p14:nvContentPartPr>
              <p14:xfrm>
                <a:off x="1113824" y="2204624"/>
                <a:ext cx="153720" cy="124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27AA17-0C28-9F96-273B-60567AAB6C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824" y="2186984"/>
                  <a:ext cx="189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F7DC53-DF48-ECBE-28EF-562CDF03C402}"/>
                    </a:ext>
                  </a:extLst>
                </p14:cNvPr>
                <p14:cNvContentPartPr/>
                <p14:nvPr/>
              </p14:nvContentPartPr>
              <p14:xfrm>
                <a:off x="1126784" y="2163944"/>
                <a:ext cx="125640" cy="173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F7DC53-DF48-ECBE-28EF-562CDF03C4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8784" y="2146304"/>
                  <a:ext cx="161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2B354F9-B727-EE00-1BD0-A656E3C06C9D}"/>
                    </a:ext>
                  </a:extLst>
                </p14:cNvPr>
                <p14:cNvContentPartPr/>
                <p14:nvPr/>
              </p14:nvContentPartPr>
              <p14:xfrm>
                <a:off x="1272584" y="2102384"/>
                <a:ext cx="100440" cy="284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2B354F9-B727-EE00-1BD0-A656E3C06C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54944" y="2084384"/>
                  <a:ext cx="136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65ED820-1325-9C32-433F-A5B2F754F5DD}"/>
                    </a:ext>
                  </a:extLst>
                </p14:cNvPr>
                <p14:cNvContentPartPr/>
                <p14:nvPr/>
              </p14:nvContentPartPr>
              <p14:xfrm>
                <a:off x="1480664" y="2230904"/>
                <a:ext cx="228600" cy="19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65ED820-1325-9C32-433F-A5B2F754F5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62664" y="2212904"/>
                  <a:ext cx="264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FB6D13-1799-3A14-7BBC-43C304DBE2E6}"/>
                    </a:ext>
                  </a:extLst>
                </p14:cNvPr>
                <p14:cNvContentPartPr/>
                <p14:nvPr/>
              </p14:nvContentPartPr>
              <p14:xfrm>
                <a:off x="1502264" y="2316584"/>
                <a:ext cx="242640" cy="15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FB6D13-1799-3A14-7BBC-43C304DBE2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84624" y="2298944"/>
                  <a:ext cx="278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FE0603A-92AA-27DE-766F-617B4C5A31B4}"/>
                    </a:ext>
                  </a:extLst>
                </p14:cNvPr>
                <p14:cNvContentPartPr/>
                <p14:nvPr/>
              </p14:nvContentPartPr>
              <p14:xfrm>
                <a:off x="1937504" y="2141264"/>
                <a:ext cx="214920" cy="199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FE0603A-92AA-27DE-766F-617B4C5A3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9504" y="2123624"/>
                  <a:ext cx="250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65A6E6-B5C5-1F74-DB9B-0111B6A90F61}"/>
                    </a:ext>
                  </a:extLst>
                </p14:cNvPr>
                <p14:cNvContentPartPr/>
                <p14:nvPr/>
              </p14:nvContentPartPr>
              <p14:xfrm>
                <a:off x="1971344" y="2109224"/>
                <a:ext cx="113760" cy="252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65A6E6-B5C5-1F74-DB9B-0111B6A90F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53344" y="2091224"/>
                  <a:ext cx="149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4D36A0-8A75-0DC7-AD1F-8B748C02AD85}"/>
                    </a:ext>
                  </a:extLst>
                </p14:cNvPr>
                <p14:cNvContentPartPr/>
                <p14:nvPr/>
              </p14:nvContentPartPr>
              <p14:xfrm>
                <a:off x="2180144" y="2009864"/>
                <a:ext cx="124920" cy="118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4D36A0-8A75-0DC7-AD1F-8B748C02AD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62144" y="1991864"/>
                  <a:ext cx="16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094AFF-F5FC-A45E-8739-FBBF38B7C016}"/>
                    </a:ext>
                  </a:extLst>
                </p14:cNvPr>
                <p14:cNvContentPartPr/>
                <p14:nvPr/>
              </p14:nvContentPartPr>
              <p14:xfrm>
                <a:off x="2312984" y="2230544"/>
                <a:ext cx="129600" cy="6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094AFF-F5FC-A45E-8739-FBBF38B7C0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95344" y="2212544"/>
                  <a:ext cx="165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867BCF-573B-99E2-1309-E984F4E3F23B}"/>
                    </a:ext>
                  </a:extLst>
                </p14:cNvPr>
                <p14:cNvContentPartPr/>
                <p14:nvPr/>
              </p14:nvContentPartPr>
              <p14:xfrm>
                <a:off x="2524304" y="2139464"/>
                <a:ext cx="262440" cy="16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867BCF-573B-99E2-1309-E984F4E3F23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06304" y="2121464"/>
                  <a:ext cx="298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C907FB-EE38-071B-9251-C27F1CDA8C5D}"/>
                    </a:ext>
                  </a:extLst>
                </p14:cNvPr>
                <p14:cNvContentPartPr/>
                <p14:nvPr/>
              </p14:nvContentPartPr>
              <p14:xfrm>
                <a:off x="194024" y="1769024"/>
                <a:ext cx="63360" cy="134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C907FB-EE38-071B-9251-C27F1CDA8C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6024" y="1751384"/>
                  <a:ext cx="99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7D8314-4504-0501-F9BF-A5412D9629E4}"/>
                    </a:ext>
                  </a:extLst>
                </p14:cNvPr>
                <p14:cNvContentPartPr/>
                <p14:nvPr/>
              </p14:nvContentPartPr>
              <p14:xfrm>
                <a:off x="92864" y="1625384"/>
                <a:ext cx="292320" cy="335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7D8314-4504-0501-F9BF-A5412D9629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864" y="1607744"/>
                  <a:ext cx="327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F27A32-B470-258F-F7EE-5233F17F5EEF}"/>
                    </a:ext>
                  </a:extLst>
                </p14:cNvPr>
                <p14:cNvContentPartPr/>
                <p14:nvPr/>
              </p14:nvContentPartPr>
              <p14:xfrm>
                <a:off x="357104" y="2165384"/>
                <a:ext cx="136440" cy="159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F27A32-B470-258F-F7EE-5233F17F5E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9464" y="2147744"/>
                  <a:ext cx="172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1637F8-F793-679B-CD28-7FA5C013699F}"/>
                    </a:ext>
                  </a:extLst>
                </p14:cNvPr>
                <p14:cNvContentPartPr/>
                <p14:nvPr/>
              </p14:nvContentPartPr>
              <p14:xfrm>
                <a:off x="288344" y="2077904"/>
                <a:ext cx="376920" cy="357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1637F8-F793-679B-CD28-7FA5C01369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0704" y="2059904"/>
                  <a:ext cx="412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879E19-A03E-D185-F931-43B7230588EA}"/>
                    </a:ext>
                  </a:extLst>
                </p14:cNvPr>
                <p14:cNvContentPartPr/>
                <p14:nvPr/>
              </p14:nvContentPartPr>
              <p14:xfrm>
                <a:off x="-380896" y="1779464"/>
                <a:ext cx="605160" cy="481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879E19-A03E-D185-F931-43B7230588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-398536" y="1761824"/>
                  <a:ext cx="6408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73863DC-BF90-8B98-0998-31D69BF10109}"/>
                    </a:ext>
                  </a:extLst>
                </p14:cNvPr>
                <p14:cNvContentPartPr/>
                <p14:nvPr/>
              </p14:nvContentPartPr>
              <p14:xfrm>
                <a:off x="160544" y="1123184"/>
                <a:ext cx="206280" cy="201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73863DC-BF90-8B98-0998-31D69BF101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2904" y="1105544"/>
                  <a:ext cx="241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63AB38-59CC-74F6-3CCE-307BDBE473B3}"/>
                    </a:ext>
                  </a:extLst>
                </p14:cNvPr>
                <p14:cNvContentPartPr/>
                <p14:nvPr/>
              </p14:nvContentPartPr>
              <p14:xfrm>
                <a:off x="299864" y="1179344"/>
                <a:ext cx="213840" cy="180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63AB38-59CC-74F6-3CCE-307BDBE473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2224" y="1161344"/>
                  <a:ext cx="249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F2D63F-F811-5B8E-5C22-91065963C252}"/>
                    </a:ext>
                  </a:extLst>
                </p14:cNvPr>
                <p14:cNvContentPartPr/>
                <p14:nvPr/>
              </p14:nvContentPartPr>
              <p14:xfrm>
                <a:off x="385544" y="1168904"/>
                <a:ext cx="159480" cy="218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F2D63F-F811-5B8E-5C22-91065963C2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904" y="1150904"/>
                  <a:ext cx="195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0966D1-140B-35DD-6A14-DD9F9CBF4214}"/>
                    </a:ext>
                  </a:extLst>
                </p14:cNvPr>
                <p14:cNvContentPartPr/>
                <p14:nvPr/>
              </p14:nvContentPartPr>
              <p14:xfrm>
                <a:off x="537824" y="1241624"/>
                <a:ext cx="158040" cy="119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0966D1-140B-35DD-6A14-DD9F9CBF42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9824" y="1223984"/>
                  <a:ext cx="193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9C9F96-E9C9-E86C-097D-6EBE15C498D5}"/>
                    </a:ext>
                  </a:extLst>
                </p14:cNvPr>
                <p14:cNvContentPartPr/>
                <p14:nvPr/>
              </p14:nvContentPartPr>
              <p14:xfrm>
                <a:off x="712064" y="1226864"/>
                <a:ext cx="313920" cy="13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9C9F96-E9C9-E86C-097D-6EBE15C498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424" y="1208864"/>
                  <a:ext cx="34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9CF514F-792E-6D64-EDD1-3841533A9C7E}"/>
                    </a:ext>
                  </a:extLst>
                </p14:cNvPr>
                <p14:cNvContentPartPr/>
                <p14:nvPr/>
              </p14:nvContentPartPr>
              <p14:xfrm>
                <a:off x="1092944" y="1163144"/>
                <a:ext cx="43920" cy="241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9CF514F-792E-6D64-EDD1-3841533A9C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4944" y="1145504"/>
                  <a:ext cx="79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9709A6-37AD-EE9C-533B-A34E406E1B2F}"/>
                    </a:ext>
                  </a:extLst>
                </p14:cNvPr>
                <p14:cNvContentPartPr/>
                <p14:nvPr/>
              </p14:nvContentPartPr>
              <p14:xfrm>
                <a:off x="1064144" y="1187264"/>
                <a:ext cx="90000" cy="112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9709A6-37AD-EE9C-533B-A34E406E1B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6504" y="1169264"/>
                  <a:ext cx="125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D08F39-0DC0-40F1-CEE7-9153DE8678CE}"/>
                    </a:ext>
                  </a:extLst>
                </p14:cNvPr>
                <p14:cNvContentPartPr/>
                <p14:nvPr/>
              </p14:nvContentPartPr>
              <p14:xfrm>
                <a:off x="1238024" y="1128584"/>
                <a:ext cx="297000" cy="232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D08F39-0DC0-40F1-CEE7-9153DE8678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20024" y="1110584"/>
                  <a:ext cx="332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B526D3-879A-E4AF-8A4F-0A76338E2FEF}"/>
                    </a:ext>
                  </a:extLst>
                </p14:cNvPr>
                <p14:cNvContentPartPr/>
                <p14:nvPr/>
              </p14:nvContentPartPr>
              <p14:xfrm>
                <a:off x="260984" y="1420904"/>
                <a:ext cx="1407960" cy="36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B526D3-879A-E4AF-8A4F-0A76338E2FE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3344" y="1403264"/>
                  <a:ext cx="1443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2DD63F4-0150-3369-A910-D8A97B24AF0A}"/>
                    </a:ext>
                  </a:extLst>
                </p14:cNvPr>
                <p14:cNvContentPartPr/>
                <p14:nvPr/>
              </p14:nvContentPartPr>
              <p14:xfrm>
                <a:off x="1811504" y="1184024"/>
                <a:ext cx="8640" cy="1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2DD63F4-0150-3369-A910-D8A97B24AF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93864" y="1166384"/>
                  <a:ext cx="44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F13F36A-03F2-4751-93A0-70D539DDE4EB}"/>
                    </a:ext>
                  </a:extLst>
                </p14:cNvPr>
                <p14:cNvContentPartPr/>
                <p14:nvPr/>
              </p14:nvContentPartPr>
              <p14:xfrm>
                <a:off x="1875944" y="1378424"/>
                <a:ext cx="11160" cy="15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F13F36A-03F2-4751-93A0-70D539DDE4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58304" y="1360784"/>
                  <a:ext cx="46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BE56060-EEE0-9B97-B2E4-8AB8F29DDBFA}"/>
                    </a:ext>
                  </a:extLst>
                </p14:cNvPr>
                <p14:cNvContentPartPr/>
                <p14:nvPr/>
              </p14:nvContentPartPr>
              <p14:xfrm>
                <a:off x="1855064" y="2673344"/>
                <a:ext cx="102240" cy="194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BE56060-EEE0-9B97-B2E4-8AB8F29DDB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37424" y="2655704"/>
                  <a:ext cx="137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46298FF-7177-A59C-CEE8-36650240C95A}"/>
                    </a:ext>
                  </a:extLst>
                </p14:cNvPr>
                <p14:cNvContentPartPr/>
                <p14:nvPr/>
              </p14:nvContentPartPr>
              <p14:xfrm>
                <a:off x="2139104" y="2879264"/>
                <a:ext cx="25920" cy="9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46298FF-7177-A59C-CEE8-36650240C95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21104" y="2861264"/>
                  <a:ext cx="61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A5A813-2826-E88D-1C5D-C2034B690566}"/>
                    </a:ext>
                  </a:extLst>
                </p14:cNvPr>
                <p14:cNvContentPartPr/>
                <p14:nvPr/>
              </p14:nvContentPartPr>
              <p14:xfrm>
                <a:off x="2316584" y="2716544"/>
                <a:ext cx="158760" cy="94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A5A813-2826-E88D-1C5D-C2034B6905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98944" y="2698904"/>
                  <a:ext cx="194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8CA07E-CA98-332A-B29C-47B6EA32A7E1}"/>
                    </a:ext>
                  </a:extLst>
                </p14:cNvPr>
                <p14:cNvContentPartPr/>
                <p14:nvPr/>
              </p14:nvContentPartPr>
              <p14:xfrm>
                <a:off x="2478944" y="2670824"/>
                <a:ext cx="7200" cy="237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8CA07E-CA98-332A-B29C-47B6EA32A7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60944" y="2653184"/>
                  <a:ext cx="42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E961F90-AF99-10CB-9B2B-062089F10A32}"/>
                    </a:ext>
                  </a:extLst>
                </p14:cNvPr>
                <p14:cNvContentPartPr/>
                <p14:nvPr/>
              </p14:nvContentPartPr>
              <p14:xfrm>
                <a:off x="2582984" y="2935784"/>
                <a:ext cx="10080" cy="81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E961F90-AF99-10CB-9B2B-062089F10A3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64984" y="2918144"/>
                  <a:ext cx="45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6983EE-69DC-269D-0B73-470DDC07BDE5}"/>
                    </a:ext>
                  </a:extLst>
                </p14:cNvPr>
                <p14:cNvContentPartPr/>
                <p14:nvPr/>
              </p14:nvContentPartPr>
              <p14:xfrm>
                <a:off x="211304" y="2713304"/>
                <a:ext cx="100080" cy="263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6983EE-69DC-269D-0B73-470DDC07BD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3304" y="2695664"/>
                  <a:ext cx="135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A68982-4267-1B2C-1F21-EBF7340E41D9}"/>
                    </a:ext>
                  </a:extLst>
                </p14:cNvPr>
                <p14:cNvContentPartPr/>
                <p14:nvPr/>
              </p14:nvContentPartPr>
              <p14:xfrm>
                <a:off x="148664" y="2740304"/>
                <a:ext cx="193320" cy="189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A68982-4267-1B2C-1F21-EBF7340E41D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1024" y="2722664"/>
                  <a:ext cx="228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B8DF62-8D3D-6E47-83D6-C708DE4C69DD}"/>
                    </a:ext>
                  </a:extLst>
                </p14:cNvPr>
                <p14:cNvContentPartPr/>
                <p14:nvPr/>
              </p14:nvContentPartPr>
              <p14:xfrm>
                <a:off x="456824" y="2729504"/>
                <a:ext cx="35640" cy="34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B8DF62-8D3D-6E47-83D6-C708DE4C69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9184" y="2711864"/>
                  <a:ext cx="71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0F6C12-86A7-3A59-C776-2B7363BC6B40}"/>
                    </a:ext>
                  </a:extLst>
                </p14:cNvPr>
                <p14:cNvContentPartPr/>
                <p14:nvPr/>
              </p14:nvContentPartPr>
              <p14:xfrm>
                <a:off x="507584" y="2886464"/>
                <a:ext cx="17640" cy="28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0F6C12-86A7-3A59-C776-2B7363BC6B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9944" y="2868824"/>
                  <a:ext cx="53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163E18F-E5C4-35B8-A1FF-530AAEC9820A}"/>
                    </a:ext>
                  </a:extLst>
                </p14:cNvPr>
                <p14:cNvContentPartPr/>
                <p14:nvPr/>
              </p14:nvContentPartPr>
              <p14:xfrm>
                <a:off x="854984" y="2700344"/>
                <a:ext cx="23760" cy="195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163E18F-E5C4-35B8-A1FF-530AAEC982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6984" y="2682704"/>
                  <a:ext cx="5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2D9D3FF-D48A-6881-9665-15794D5401B0}"/>
                    </a:ext>
                  </a:extLst>
                </p14:cNvPr>
                <p14:cNvContentPartPr/>
                <p14:nvPr/>
              </p14:nvContentPartPr>
              <p14:xfrm>
                <a:off x="979544" y="2892584"/>
                <a:ext cx="16920" cy="70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2D9D3FF-D48A-6881-9665-15794D5401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1904" y="2874944"/>
                  <a:ext cx="5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38F924-AFF3-224D-6CBC-D1CED3E7212A}"/>
                    </a:ext>
                  </a:extLst>
                </p14:cNvPr>
                <p14:cNvContentPartPr/>
                <p14:nvPr/>
              </p14:nvContentPartPr>
              <p14:xfrm>
                <a:off x="1280504" y="2705384"/>
                <a:ext cx="120960" cy="183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38F924-AFF3-224D-6CBC-D1CED3E721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62864" y="2687744"/>
                  <a:ext cx="156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F59DDC3-0E78-1020-0B3E-4B112BD1F659}"/>
                    </a:ext>
                  </a:extLst>
                </p14:cNvPr>
                <p14:cNvContentPartPr/>
                <p14:nvPr/>
              </p14:nvContentPartPr>
              <p14:xfrm>
                <a:off x="1595504" y="2948744"/>
                <a:ext cx="1800" cy="73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F59DDC3-0E78-1020-0B3E-4B112BD1F65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77504" y="2931104"/>
                  <a:ext cx="3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D28A5E8-8A15-0390-F1E0-F15E3824871E}"/>
                    </a:ext>
                  </a:extLst>
                </p14:cNvPr>
                <p14:cNvContentPartPr/>
                <p14:nvPr/>
              </p14:nvContentPartPr>
              <p14:xfrm>
                <a:off x="554744" y="3402344"/>
                <a:ext cx="395640" cy="2346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D28A5E8-8A15-0390-F1E0-F15E382487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6744" y="3384704"/>
                  <a:ext cx="431280" cy="23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D6A356-188E-7DFC-5220-0FA6C8E2DBCE}"/>
                    </a:ext>
                  </a:extLst>
                </p14:cNvPr>
                <p14:cNvContentPartPr/>
                <p14:nvPr/>
              </p14:nvContentPartPr>
              <p14:xfrm>
                <a:off x="1055864" y="3525104"/>
                <a:ext cx="8280" cy="263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D6A356-188E-7DFC-5220-0FA6C8E2DBC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8224" y="3507464"/>
                  <a:ext cx="439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93C0EE7-8A42-E237-3C03-E4C1E869B9BA}"/>
                    </a:ext>
                  </a:extLst>
                </p14:cNvPr>
                <p14:cNvContentPartPr/>
                <p14:nvPr/>
              </p14:nvContentPartPr>
              <p14:xfrm>
                <a:off x="946424" y="4017224"/>
                <a:ext cx="148320" cy="184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93C0EE7-8A42-E237-3C03-E4C1E869B9B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8784" y="3999584"/>
                  <a:ext cx="183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539609-AEFB-CD82-8DFB-AD9903C9217A}"/>
                    </a:ext>
                  </a:extLst>
                </p14:cNvPr>
                <p14:cNvContentPartPr/>
                <p14:nvPr/>
              </p14:nvContentPartPr>
              <p14:xfrm>
                <a:off x="910064" y="4603304"/>
                <a:ext cx="15480" cy="50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539609-AEFB-CD82-8DFB-AD9903C921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2064" y="4585664"/>
                  <a:ext cx="51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730FB79-F06C-E4AC-10F2-3817627A4C1B}"/>
                    </a:ext>
                  </a:extLst>
                </p14:cNvPr>
                <p14:cNvContentPartPr/>
                <p14:nvPr/>
              </p14:nvContentPartPr>
              <p14:xfrm>
                <a:off x="878384" y="4525184"/>
                <a:ext cx="165600" cy="202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730FB79-F06C-E4AC-10F2-3817627A4C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0384" y="4507184"/>
                  <a:ext cx="201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E48BC48-BA58-0BD2-05E5-6EF39AFDDEAA}"/>
                    </a:ext>
                  </a:extLst>
                </p14:cNvPr>
                <p14:cNvContentPartPr/>
                <p14:nvPr/>
              </p14:nvContentPartPr>
              <p14:xfrm>
                <a:off x="932744" y="4986704"/>
                <a:ext cx="152640" cy="66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E48BC48-BA58-0BD2-05E5-6EF39AFDDE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5104" y="4968704"/>
                  <a:ext cx="188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DF2A02-D898-9139-58E2-AB21958573E2}"/>
                    </a:ext>
                  </a:extLst>
                </p14:cNvPr>
                <p14:cNvContentPartPr/>
                <p14:nvPr/>
              </p14:nvContentPartPr>
              <p14:xfrm>
                <a:off x="1019144" y="4957184"/>
                <a:ext cx="26280" cy="246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DF2A02-D898-9139-58E2-AB21958573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1504" y="4939544"/>
                  <a:ext cx="61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3A8E6F-8343-E382-28D7-C5E00A73DDF1}"/>
                    </a:ext>
                  </a:extLst>
                </p14:cNvPr>
                <p14:cNvContentPartPr/>
                <p14:nvPr/>
              </p14:nvContentPartPr>
              <p14:xfrm>
                <a:off x="994304" y="5392064"/>
                <a:ext cx="161280" cy="195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3A8E6F-8343-E382-28D7-C5E00A73DD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6304" y="5374424"/>
                  <a:ext cx="196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C47E509-F102-B23C-B338-D4F9F085B387}"/>
                    </a:ext>
                  </a:extLst>
                </p14:cNvPr>
                <p14:cNvContentPartPr/>
                <p14:nvPr/>
              </p14:nvContentPartPr>
              <p14:xfrm>
                <a:off x="1149464" y="5347064"/>
                <a:ext cx="101880" cy="46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C47E509-F102-B23C-B338-D4F9F085B3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1464" y="5329424"/>
                  <a:ext cx="137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6184060-4E45-BD27-4CC6-7E6121D0EAE4}"/>
                    </a:ext>
                  </a:extLst>
                </p14:cNvPr>
                <p14:cNvContentPartPr/>
                <p14:nvPr/>
              </p14:nvContentPartPr>
              <p14:xfrm>
                <a:off x="896024" y="3343304"/>
                <a:ext cx="614160" cy="2491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6184060-4E45-BD27-4CC6-7E6121D0EAE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8024" y="3325664"/>
                  <a:ext cx="649800" cy="25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6E69E0-4A7A-F2FF-6521-934D0D70A1CE}"/>
                    </a:ext>
                  </a:extLst>
                </p14:cNvPr>
                <p14:cNvContentPartPr/>
                <p14:nvPr/>
              </p14:nvContentPartPr>
              <p14:xfrm>
                <a:off x="915104" y="3070064"/>
                <a:ext cx="246960" cy="279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6E69E0-4A7A-F2FF-6521-934D0D70A1C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7104" y="3052064"/>
                  <a:ext cx="282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BAFD972-B786-11EC-038C-24FBC9FD40F0}"/>
                    </a:ext>
                  </a:extLst>
                </p14:cNvPr>
                <p14:cNvContentPartPr/>
                <p14:nvPr/>
              </p14:nvContentPartPr>
              <p14:xfrm>
                <a:off x="935624" y="3062144"/>
                <a:ext cx="247680" cy="259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BAFD972-B786-11EC-038C-24FBC9FD40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7624" y="3044504"/>
                  <a:ext cx="283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9A9C49-A4D9-5B1C-D0E7-A69844A48C6A}"/>
                    </a:ext>
                  </a:extLst>
                </p14:cNvPr>
                <p14:cNvContentPartPr/>
                <p14:nvPr/>
              </p14:nvContentPartPr>
              <p14:xfrm>
                <a:off x="1277624" y="2943704"/>
                <a:ext cx="146880" cy="434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9A9C49-A4D9-5B1C-D0E7-A69844A48C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59624" y="2926064"/>
                  <a:ext cx="1825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CC5609-BFAA-753B-5963-4B8B225FC233}"/>
                    </a:ext>
                  </a:extLst>
                </p14:cNvPr>
                <p14:cNvContentPartPr/>
                <p14:nvPr/>
              </p14:nvContentPartPr>
              <p14:xfrm>
                <a:off x="1446824" y="3011384"/>
                <a:ext cx="26280" cy="292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CC5609-BFAA-753B-5963-4B8B225FC23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29184" y="2993384"/>
                  <a:ext cx="61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2348B3-F0F9-F1D3-8BC4-27BB3423290C}"/>
                    </a:ext>
                  </a:extLst>
                </p14:cNvPr>
                <p14:cNvContentPartPr/>
                <p14:nvPr/>
              </p14:nvContentPartPr>
              <p14:xfrm>
                <a:off x="1540424" y="3196424"/>
                <a:ext cx="149400" cy="113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2348B3-F0F9-F1D3-8BC4-27BB342329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22424" y="3178784"/>
                  <a:ext cx="185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8840CA-3438-7872-296F-2D32955F6CCD}"/>
                    </a:ext>
                  </a:extLst>
                </p14:cNvPr>
                <p14:cNvContentPartPr/>
                <p14:nvPr/>
              </p14:nvContentPartPr>
              <p14:xfrm>
                <a:off x="1722224" y="3161144"/>
                <a:ext cx="18720" cy="298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8840CA-3438-7872-296F-2D32955F6C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04224" y="3143144"/>
                  <a:ext cx="54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C88E045-8D8D-3114-2CF2-1264637B7C93}"/>
                    </a:ext>
                  </a:extLst>
                </p14:cNvPr>
                <p14:cNvContentPartPr/>
                <p14:nvPr/>
              </p14:nvContentPartPr>
              <p14:xfrm>
                <a:off x="1731584" y="3176984"/>
                <a:ext cx="73800" cy="14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C88E045-8D8D-3114-2CF2-1264637B7C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13944" y="3158984"/>
                  <a:ext cx="109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C73A874-5865-FD13-FC83-25064466FF69}"/>
                    </a:ext>
                  </a:extLst>
                </p14:cNvPr>
                <p14:cNvContentPartPr/>
                <p14:nvPr/>
              </p14:nvContentPartPr>
              <p14:xfrm>
                <a:off x="1878824" y="3212984"/>
                <a:ext cx="111600" cy="131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C73A874-5865-FD13-FC83-25064466FF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60824" y="3194984"/>
                  <a:ext cx="147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740B1F9-9153-DF7F-8A3A-3E96BF076C75}"/>
                    </a:ext>
                  </a:extLst>
                </p14:cNvPr>
                <p14:cNvContentPartPr/>
                <p14:nvPr/>
              </p14:nvContentPartPr>
              <p14:xfrm>
                <a:off x="1984664" y="3120464"/>
                <a:ext cx="145080" cy="263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740B1F9-9153-DF7F-8A3A-3E96BF076C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67024" y="3102464"/>
                  <a:ext cx="180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DAFCC0D-912E-352A-A4D8-6AEBAE705098}"/>
                    </a:ext>
                  </a:extLst>
                </p14:cNvPr>
                <p14:cNvContentPartPr/>
                <p14:nvPr/>
              </p14:nvContentPartPr>
              <p14:xfrm>
                <a:off x="2152064" y="2948384"/>
                <a:ext cx="105840" cy="49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DAFCC0D-912E-352A-A4D8-6AEBAE70509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34064" y="2930384"/>
                  <a:ext cx="1414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E8EA0ED-1CA0-DC14-489D-848CB4F1DD37}"/>
                    </a:ext>
                  </a:extLst>
                </p14:cNvPr>
                <p14:cNvContentPartPr/>
                <p14:nvPr/>
              </p14:nvContentPartPr>
              <p14:xfrm>
                <a:off x="8817464" y="4092809"/>
                <a:ext cx="360" cy="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E8EA0ED-1CA0-DC14-489D-848CB4F1DD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99464" y="40748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52395A7-A222-88F6-DCCC-5CB9F9EBC422}"/>
                    </a:ext>
                  </a:extLst>
                </p14:cNvPr>
                <p14:cNvContentPartPr/>
                <p14:nvPr/>
              </p14:nvContentPartPr>
              <p14:xfrm>
                <a:off x="7554944" y="2699984"/>
                <a:ext cx="237600" cy="414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52395A7-A222-88F6-DCCC-5CB9F9EBC4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37304" y="2682344"/>
                  <a:ext cx="273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AF4F94-F3B3-D513-3906-3D45D3957130}"/>
                    </a:ext>
                  </a:extLst>
                </p14:cNvPr>
                <p14:cNvContentPartPr/>
                <p14:nvPr/>
              </p14:nvContentPartPr>
              <p14:xfrm>
                <a:off x="7978664" y="3018944"/>
                <a:ext cx="13320" cy="184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AF4F94-F3B3-D513-3906-3D45D39571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60664" y="3001304"/>
                  <a:ext cx="4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2AB476-6E71-84EA-A855-A349E1238E86}"/>
                    </a:ext>
                  </a:extLst>
                </p14:cNvPr>
                <p14:cNvContentPartPr/>
                <p14:nvPr/>
              </p14:nvContentPartPr>
              <p14:xfrm>
                <a:off x="8234984" y="2748224"/>
                <a:ext cx="165600" cy="261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2AB476-6E71-84EA-A855-A349E1238E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16984" y="2730584"/>
                  <a:ext cx="201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33CD45E-5C1D-3625-05EE-AC89AC56BA7A}"/>
                    </a:ext>
                  </a:extLst>
                </p14:cNvPr>
                <p14:cNvContentPartPr/>
                <p14:nvPr/>
              </p14:nvContentPartPr>
              <p14:xfrm>
                <a:off x="8217704" y="2750024"/>
                <a:ext cx="267120" cy="27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33CD45E-5C1D-3625-05EE-AC89AC56BA7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99704" y="2732384"/>
                  <a:ext cx="302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6D5BBCD-CFD8-79D9-1C03-1DAF1B1331BF}"/>
                    </a:ext>
                  </a:extLst>
                </p14:cNvPr>
                <p14:cNvContentPartPr/>
                <p14:nvPr/>
              </p14:nvContentPartPr>
              <p14:xfrm>
                <a:off x="3377864" y="2188064"/>
                <a:ext cx="248760" cy="41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6D5BBCD-CFD8-79D9-1C03-1DAF1B1331B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60224" y="2170064"/>
                  <a:ext cx="284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5E527DD-84C9-9B3D-900A-757D67A638E6}"/>
                    </a:ext>
                  </a:extLst>
                </p14:cNvPr>
                <p14:cNvContentPartPr/>
                <p14:nvPr/>
              </p14:nvContentPartPr>
              <p14:xfrm>
                <a:off x="3553544" y="2044064"/>
                <a:ext cx="39960" cy="34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5E527DD-84C9-9B3D-900A-757D67A638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35904" y="2026424"/>
                  <a:ext cx="75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492FB2-649F-1A53-5DD3-6AA404625749}"/>
                    </a:ext>
                  </a:extLst>
                </p14:cNvPr>
                <p14:cNvContentPartPr/>
                <p14:nvPr/>
              </p14:nvContentPartPr>
              <p14:xfrm>
                <a:off x="4406024" y="2070344"/>
                <a:ext cx="124560" cy="501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492FB2-649F-1A53-5DD3-6AA40462574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88024" y="2052344"/>
                  <a:ext cx="1602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910D9C-2D7A-0E5D-0CD8-D9F504BB9CAD}"/>
                    </a:ext>
                  </a:extLst>
                </p14:cNvPr>
                <p14:cNvContentPartPr/>
                <p14:nvPr/>
              </p14:nvContentPartPr>
              <p14:xfrm>
                <a:off x="4310624" y="2255744"/>
                <a:ext cx="254880" cy="51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910D9C-2D7A-0E5D-0CD8-D9F504BB9C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92624" y="2237744"/>
                  <a:ext cx="29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65F717-D40E-DDA5-B38D-F9AC3CA03FB1}"/>
                    </a:ext>
                  </a:extLst>
                </p14:cNvPr>
                <p14:cNvContentPartPr/>
                <p14:nvPr/>
              </p14:nvContentPartPr>
              <p14:xfrm>
                <a:off x="4670624" y="2092664"/>
                <a:ext cx="110520" cy="425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65F717-D40E-DDA5-B38D-F9AC3CA03F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52624" y="2075024"/>
                  <a:ext cx="1461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9ED2B7-9734-0194-B0C2-91E4DDF0E85D}"/>
                    </a:ext>
                  </a:extLst>
                </p14:cNvPr>
                <p14:cNvContentPartPr/>
                <p14:nvPr/>
              </p14:nvContentPartPr>
              <p14:xfrm>
                <a:off x="4807064" y="2203544"/>
                <a:ext cx="105120" cy="201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9ED2B7-9734-0194-B0C2-91E4DDF0E85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89064" y="2185904"/>
                  <a:ext cx="140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C5422E-E536-9312-B070-D0398DE77F3C}"/>
                    </a:ext>
                  </a:extLst>
                </p14:cNvPr>
                <p14:cNvContentPartPr/>
                <p14:nvPr/>
              </p14:nvContentPartPr>
              <p14:xfrm>
                <a:off x="4951064" y="2080424"/>
                <a:ext cx="123120" cy="433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C5422E-E536-9312-B070-D0398DE77F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33064" y="2062784"/>
                  <a:ext cx="1587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2DC5E91-4591-F7C8-44F2-467870C66CBA}"/>
                    </a:ext>
                  </a:extLst>
                </p14:cNvPr>
                <p14:cNvContentPartPr/>
                <p14:nvPr/>
              </p14:nvContentPartPr>
              <p14:xfrm>
                <a:off x="6246704" y="2077904"/>
                <a:ext cx="115200" cy="300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2DC5E91-4591-F7C8-44F2-467870C66CB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28704" y="2059904"/>
                  <a:ext cx="150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2529AD-C5F2-47B8-26DB-2340651672E0}"/>
                    </a:ext>
                  </a:extLst>
                </p14:cNvPr>
                <p14:cNvContentPartPr/>
                <p14:nvPr/>
              </p14:nvContentPartPr>
              <p14:xfrm>
                <a:off x="6429944" y="2134064"/>
                <a:ext cx="245520" cy="438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2529AD-C5F2-47B8-26DB-2340651672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12304" y="2116064"/>
                  <a:ext cx="2811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C1B0E8-65E7-4E80-7764-4BA99D95C31F}"/>
                    </a:ext>
                  </a:extLst>
                </p14:cNvPr>
                <p14:cNvContentPartPr/>
                <p14:nvPr/>
              </p14:nvContentPartPr>
              <p14:xfrm>
                <a:off x="6760064" y="2018504"/>
                <a:ext cx="199080" cy="55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C1B0E8-65E7-4E80-7764-4BA99D95C31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42064" y="2000504"/>
                  <a:ext cx="2347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BCFF7E-1FB5-F8A7-37F3-9FA4FC1741C9}"/>
                    </a:ext>
                  </a:extLst>
                </p14:cNvPr>
                <p14:cNvContentPartPr/>
                <p14:nvPr/>
              </p14:nvContentPartPr>
              <p14:xfrm>
                <a:off x="5847104" y="2085104"/>
                <a:ext cx="37800" cy="469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BCFF7E-1FB5-F8A7-37F3-9FA4FC1741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29464" y="2067464"/>
                  <a:ext cx="734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7338A5C-24BF-94D9-9B1F-6F60E85AC828}"/>
                    </a:ext>
                  </a:extLst>
                </p14:cNvPr>
                <p14:cNvContentPartPr/>
                <p14:nvPr/>
              </p14:nvContentPartPr>
              <p14:xfrm>
                <a:off x="5760704" y="2226584"/>
                <a:ext cx="261360" cy="88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7338A5C-24BF-94D9-9B1F-6F60E85AC82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42704" y="2208584"/>
                  <a:ext cx="297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061215-9FC5-A678-25F4-25FEF17E023E}"/>
                    </a:ext>
                  </a:extLst>
                </p14:cNvPr>
                <p14:cNvContentPartPr/>
                <p14:nvPr/>
              </p14:nvContentPartPr>
              <p14:xfrm>
                <a:off x="5952944" y="2072504"/>
                <a:ext cx="39600" cy="14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061215-9FC5-A678-25F4-25FEF17E023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34944" y="2054504"/>
                  <a:ext cx="75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0151D1-51C7-4CC8-8431-0DB27C4357BC}"/>
                    </a:ext>
                  </a:extLst>
                </p14:cNvPr>
                <p14:cNvContentPartPr/>
                <p14:nvPr/>
              </p14:nvContentPartPr>
              <p14:xfrm>
                <a:off x="4537424" y="2708624"/>
                <a:ext cx="260280" cy="281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0151D1-51C7-4CC8-8431-0DB27C4357B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19424" y="2690984"/>
                  <a:ext cx="295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0F8BB7-5444-B60B-E796-0FFE7ABAD5F8}"/>
                    </a:ext>
                  </a:extLst>
                </p14:cNvPr>
                <p14:cNvContentPartPr/>
                <p14:nvPr/>
              </p14:nvContentPartPr>
              <p14:xfrm>
                <a:off x="4811384" y="2823824"/>
                <a:ext cx="117000" cy="11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0F8BB7-5444-B60B-E796-0FFE7ABAD5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93384" y="2805824"/>
                  <a:ext cx="152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07E6EB-1D96-9D63-53F5-B270321F4650}"/>
                    </a:ext>
                  </a:extLst>
                </p14:cNvPr>
                <p14:cNvContentPartPr/>
                <p14:nvPr/>
              </p14:nvContentPartPr>
              <p14:xfrm>
                <a:off x="5030624" y="2787824"/>
                <a:ext cx="156240" cy="219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07E6EB-1D96-9D63-53F5-B270321F465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12624" y="2769824"/>
                  <a:ext cx="191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91E736-919C-0324-7BAB-1BEC85268766}"/>
                    </a:ext>
                  </a:extLst>
                </p14:cNvPr>
                <p14:cNvContentPartPr/>
                <p14:nvPr/>
              </p14:nvContentPartPr>
              <p14:xfrm>
                <a:off x="5279024" y="2837864"/>
                <a:ext cx="217080" cy="121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91E736-919C-0324-7BAB-1BEC852687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61384" y="2819864"/>
                  <a:ext cx="252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9C127CD-EB0D-871C-F2DA-6D1073EFD972}"/>
                    </a:ext>
                  </a:extLst>
                </p14:cNvPr>
                <p14:cNvContentPartPr/>
                <p14:nvPr/>
              </p14:nvContentPartPr>
              <p14:xfrm>
                <a:off x="5617064" y="2689184"/>
                <a:ext cx="543600" cy="315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9C127CD-EB0D-871C-F2DA-6D1073EFD9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99064" y="2671184"/>
                  <a:ext cx="579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0C498D4-CBF0-1065-10FB-1CF41FDA351C}"/>
                    </a:ext>
                  </a:extLst>
                </p14:cNvPr>
                <p14:cNvContentPartPr/>
                <p14:nvPr/>
              </p14:nvContentPartPr>
              <p14:xfrm>
                <a:off x="6284864" y="2741384"/>
                <a:ext cx="68400" cy="172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0C498D4-CBF0-1065-10FB-1CF41FDA351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67224" y="2723384"/>
                  <a:ext cx="104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8D9269E-8E2A-B67C-E458-A2613657747A}"/>
                    </a:ext>
                  </a:extLst>
                </p14:cNvPr>
                <p14:cNvContentPartPr/>
                <p14:nvPr/>
              </p14:nvContentPartPr>
              <p14:xfrm>
                <a:off x="6670424" y="2730944"/>
                <a:ext cx="21600" cy="218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8D9269E-8E2A-B67C-E458-A2613657747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52784" y="2713304"/>
                  <a:ext cx="57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3CC8A0-D9D8-CA13-8CFA-77B3284EEC81}"/>
                    </a:ext>
                  </a:extLst>
                </p14:cNvPr>
                <p14:cNvContentPartPr/>
                <p14:nvPr/>
              </p14:nvContentPartPr>
              <p14:xfrm>
                <a:off x="7042664" y="2643464"/>
                <a:ext cx="52560" cy="41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3CC8A0-D9D8-CA13-8CFA-77B3284EEC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24664" y="2625824"/>
                  <a:ext cx="88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75E5091-28EE-6AE0-E2C3-9A385CB17346}"/>
                    </a:ext>
                  </a:extLst>
                </p14:cNvPr>
                <p14:cNvContentPartPr/>
                <p14:nvPr/>
              </p14:nvContentPartPr>
              <p14:xfrm>
                <a:off x="7047344" y="2703224"/>
                <a:ext cx="115200" cy="127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75E5091-28EE-6AE0-E2C3-9A385CB173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29704" y="2685584"/>
                  <a:ext cx="150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66606C1-F61B-BF49-6D2C-9F2AD2B69FDD}"/>
                    </a:ext>
                  </a:extLst>
                </p14:cNvPr>
                <p14:cNvContentPartPr/>
                <p14:nvPr/>
              </p14:nvContentPartPr>
              <p14:xfrm>
                <a:off x="7336424" y="2977904"/>
                <a:ext cx="12240" cy="134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66606C1-F61B-BF49-6D2C-9F2AD2B69FD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18424" y="2960264"/>
                  <a:ext cx="47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D1AD5E-9190-0429-A169-0048B752FF5E}"/>
                    </a:ext>
                  </a:extLst>
                </p14:cNvPr>
                <p14:cNvContentPartPr/>
                <p14:nvPr/>
              </p14:nvContentPartPr>
              <p14:xfrm>
                <a:off x="2821304" y="2656424"/>
                <a:ext cx="211680" cy="266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D1AD5E-9190-0429-A169-0048B752FF5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03664" y="2638784"/>
                  <a:ext cx="247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BAB171-7344-8E6B-3191-C3CD3D414CBC}"/>
                    </a:ext>
                  </a:extLst>
                </p14:cNvPr>
                <p14:cNvContentPartPr/>
                <p14:nvPr/>
              </p14:nvContentPartPr>
              <p14:xfrm>
                <a:off x="2972504" y="2579384"/>
                <a:ext cx="233280" cy="89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BAB171-7344-8E6B-3191-C3CD3D414CB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54864" y="2561384"/>
                  <a:ext cx="268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7FBEA57-99F7-D6F3-CAC4-7BE5B8BC2E4D}"/>
                    </a:ext>
                  </a:extLst>
                </p14:cNvPr>
                <p14:cNvContentPartPr/>
                <p14:nvPr/>
              </p14:nvContentPartPr>
              <p14:xfrm>
                <a:off x="2846504" y="3316304"/>
                <a:ext cx="342000" cy="274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7FBEA57-99F7-D6F3-CAC4-7BE5B8BC2E4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28504" y="3298304"/>
                  <a:ext cx="377640" cy="27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EBF06-3C62-992F-7964-5B05CB91E639}"/>
                    </a:ext>
                  </a:extLst>
                </p14:cNvPr>
                <p14:cNvContentPartPr/>
                <p14:nvPr/>
              </p14:nvContentPartPr>
              <p14:xfrm>
                <a:off x="2918144" y="3188504"/>
                <a:ext cx="825120" cy="3021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EBF06-3C62-992F-7964-5B05CB91E63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00144" y="3170504"/>
                  <a:ext cx="860760" cy="30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1FB467-10E2-BD46-1E0A-DBA4F4AF5B80}"/>
                    </a:ext>
                  </a:extLst>
                </p14:cNvPr>
                <p14:cNvContentPartPr/>
                <p14:nvPr/>
              </p14:nvContentPartPr>
              <p14:xfrm>
                <a:off x="3147824" y="3133784"/>
                <a:ext cx="93960" cy="461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1FB467-10E2-BD46-1E0A-DBA4F4AF5B8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29824" y="3116144"/>
                  <a:ext cx="1296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9FFA1A2-AE4D-2EC1-745F-DB712E18C5E4}"/>
                    </a:ext>
                  </a:extLst>
                </p14:cNvPr>
                <p14:cNvContentPartPr/>
                <p14:nvPr/>
              </p14:nvContentPartPr>
              <p14:xfrm>
                <a:off x="3270224" y="2927129"/>
                <a:ext cx="204120" cy="298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9FFA1A2-AE4D-2EC1-745F-DB712E18C5E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52584" y="2909129"/>
                  <a:ext cx="239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EF6F264-F73F-F0F5-AD50-F9CADB09D526}"/>
                    </a:ext>
                  </a:extLst>
                </p14:cNvPr>
                <p14:cNvContentPartPr/>
                <p14:nvPr/>
              </p14:nvContentPartPr>
              <p14:xfrm>
                <a:off x="3479384" y="3091289"/>
                <a:ext cx="142920" cy="15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EF6F264-F73F-F0F5-AD50-F9CADB09D52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61384" y="3073289"/>
                  <a:ext cx="178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986DAF5-5F5A-556F-4B38-17ACDE94E372}"/>
                    </a:ext>
                  </a:extLst>
                </p14:cNvPr>
                <p14:cNvContentPartPr/>
                <p14:nvPr/>
              </p14:nvContentPartPr>
              <p14:xfrm>
                <a:off x="3529784" y="3160409"/>
                <a:ext cx="79560" cy="11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986DAF5-5F5A-556F-4B38-17ACDE94E37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12144" y="3142769"/>
                  <a:ext cx="115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B1951A3-8582-5045-FF1C-6454BC8BA7BE}"/>
                    </a:ext>
                  </a:extLst>
                </p14:cNvPr>
                <p14:cNvContentPartPr/>
                <p14:nvPr/>
              </p14:nvContentPartPr>
              <p14:xfrm>
                <a:off x="3690344" y="3053489"/>
                <a:ext cx="175320" cy="381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B1951A3-8582-5045-FF1C-6454BC8BA7B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72344" y="3035489"/>
                  <a:ext cx="210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B81A36-7B3C-7894-0326-A3B4BEE657F0}"/>
                    </a:ext>
                  </a:extLst>
                </p14:cNvPr>
                <p14:cNvContentPartPr/>
                <p14:nvPr/>
              </p14:nvContentPartPr>
              <p14:xfrm>
                <a:off x="3650744" y="3241409"/>
                <a:ext cx="205560" cy="33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B81A36-7B3C-7894-0326-A3B4BEE657F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33104" y="3223409"/>
                  <a:ext cx="241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1826674-F009-118B-BF33-7A8F0A9AD2CF}"/>
                    </a:ext>
                  </a:extLst>
                </p14:cNvPr>
                <p14:cNvContentPartPr/>
                <p14:nvPr/>
              </p14:nvContentPartPr>
              <p14:xfrm>
                <a:off x="3935144" y="3112169"/>
                <a:ext cx="107280" cy="210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1826674-F009-118B-BF33-7A8F0A9AD2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17504" y="3094169"/>
                  <a:ext cx="14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DC8631D-0DD9-63B9-882C-B6B8670C964A}"/>
                    </a:ext>
                  </a:extLst>
                </p14:cNvPr>
                <p14:cNvContentPartPr/>
                <p14:nvPr/>
              </p14:nvContentPartPr>
              <p14:xfrm>
                <a:off x="4031624" y="3180569"/>
                <a:ext cx="149040" cy="123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DC8631D-0DD9-63B9-882C-B6B8670C964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13984" y="3162929"/>
                  <a:ext cx="18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0A503C-A94E-0700-FC39-EAE10EE13780}"/>
                    </a:ext>
                  </a:extLst>
                </p14:cNvPr>
                <p14:cNvContentPartPr/>
                <p14:nvPr/>
              </p14:nvContentPartPr>
              <p14:xfrm>
                <a:off x="4015784" y="3178769"/>
                <a:ext cx="80280" cy="144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0A503C-A94E-0700-FC39-EAE10EE137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97784" y="3160769"/>
                  <a:ext cx="115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73305BE-1BF3-6A1E-E429-18338C8E4939}"/>
                    </a:ext>
                  </a:extLst>
                </p14:cNvPr>
                <p14:cNvContentPartPr/>
                <p14:nvPr/>
              </p14:nvContentPartPr>
              <p14:xfrm>
                <a:off x="4143584" y="3106769"/>
                <a:ext cx="122400" cy="330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73305BE-1BF3-6A1E-E429-18338C8E49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25584" y="3089129"/>
                  <a:ext cx="158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86084C-DEA9-4D72-2F48-45478192740B}"/>
                    </a:ext>
                  </a:extLst>
                </p14:cNvPr>
                <p14:cNvContentPartPr/>
                <p14:nvPr/>
              </p14:nvContentPartPr>
              <p14:xfrm>
                <a:off x="4440224" y="3029009"/>
                <a:ext cx="173880" cy="519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86084C-DEA9-4D72-2F48-4547819274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22224" y="3011369"/>
                  <a:ext cx="2095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ED820C1-1E3F-0E9F-9664-55286824B07D}"/>
                    </a:ext>
                  </a:extLst>
                </p14:cNvPr>
                <p14:cNvContentPartPr/>
                <p14:nvPr/>
              </p14:nvContentPartPr>
              <p14:xfrm>
                <a:off x="4596104" y="3305489"/>
                <a:ext cx="129600" cy="156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ED820C1-1E3F-0E9F-9664-55286824B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78464" y="3287489"/>
                  <a:ext cx="165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0970994-6DF1-6D73-585B-62C72DAE2220}"/>
                    </a:ext>
                  </a:extLst>
                </p14:cNvPr>
                <p14:cNvContentPartPr/>
                <p14:nvPr/>
              </p14:nvContentPartPr>
              <p14:xfrm>
                <a:off x="4750544" y="3282089"/>
                <a:ext cx="168840" cy="185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0970994-6DF1-6D73-585B-62C72DAE222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32904" y="3264449"/>
                  <a:ext cx="20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D6673D-F7D9-36E1-2D2B-326F9D979DC9}"/>
                    </a:ext>
                  </a:extLst>
                </p14:cNvPr>
                <p14:cNvContentPartPr/>
                <p14:nvPr/>
              </p14:nvContentPartPr>
              <p14:xfrm>
                <a:off x="4948544" y="3282089"/>
                <a:ext cx="24120" cy="252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D6673D-F7D9-36E1-2D2B-326F9D979DC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30544" y="3264089"/>
                  <a:ext cx="59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AB5403E-F9FB-87F3-7414-25DE77782DB9}"/>
                    </a:ext>
                  </a:extLst>
                </p14:cNvPr>
                <p14:cNvContentPartPr/>
                <p14:nvPr/>
              </p14:nvContentPartPr>
              <p14:xfrm>
                <a:off x="4907864" y="3353369"/>
                <a:ext cx="231120" cy="297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AB5403E-F9FB-87F3-7414-25DE77782D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89864" y="3335369"/>
                  <a:ext cx="26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1E7B7F0-DA82-55C3-7F1F-54BB2CDC009E}"/>
                    </a:ext>
                  </a:extLst>
                </p14:cNvPr>
                <p14:cNvContentPartPr/>
                <p14:nvPr/>
              </p14:nvContentPartPr>
              <p14:xfrm>
                <a:off x="5052224" y="3411689"/>
                <a:ext cx="187920" cy="88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1E7B7F0-DA82-55C3-7F1F-54BB2CDC009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34584" y="3394049"/>
                  <a:ext cx="223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3C9B708-FEDF-C475-D104-7EABBC61055F}"/>
                    </a:ext>
                  </a:extLst>
                </p14:cNvPr>
                <p14:cNvContentPartPr/>
                <p14:nvPr/>
              </p14:nvContentPartPr>
              <p14:xfrm>
                <a:off x="5264984" y="3344009"/>
                <a:ext cx="133560" cy="189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3C9B708-FEDF-C475-D104-7EABBC6105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46984" y="3326009"/>
                  <a:ext cx="169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B640B1-33CE-127D-D93C-3BB940AE7CE9}"/>
                    </a:ext>
                  </a:extLst>
                </p14:cNvPr>
                <p14:cNvContentPartPr/>
                <p14:nvPr/>
              </p14:nvContentPartPr>
              <p14:xfrm>
                <a:off x="5394944" y="3300089"/>
                <a:ext cx="229680" cy="299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B640B1-33CE-127D-D93C-3BB940AE7CE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76944" y="3282449"/>
                  <a:ext cx="265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87558A7-12F2-F5F3-29F7-5B23453F324A}"/>
                    </a:ext>
                  </a:extLst>
                </p14:cNvPr>
                <p14:cNvContentPartPr/>
                <p14:nvPr/>
              </p14:nvContentPartPr>
              <p14:xfrm>
                <a:off x="5644064" y="3175529"/>
                <a:ext cx="150120" cy="423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87558A7-12F2-F5F3-29F7-5B23453F324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626424" y="3157889"/>
                  <a:ext cx="1857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70FBF35-E44D-44D3-0596-B3C32026EB45}"/>
                    </a:ext>
                  </a:extLst>
                </p14:cNvPr>
                <p14:cNvContentPartPr/>
                <p14:nvPr/>
              </p14:nvContentPartPr>
              <p14:xfrm>
                <a:off x="6163904" y="3341849"/>
                <a:ext cx="72000" cy="500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70FBF35-E44D-44D3-0596-B3C32026EB4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46264" y="3323849"/>
                  <a:ext cx="1076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9E7FC13-7920-9833-5804-8FC10BACEB94}"/>
                    </a:ext>
                  </a:extLst>
                </p14:cNvPr>
                <p14:cNvContentPartPr/>
                <p14:nvPr/>
              </p14:nvContentPartPr>
              <p14:xfrm>
                <a:off x="6130424" y="3547769"/>
                <a:ext cx="176040" cy="56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9E7FC13-7920-9833-5804-8FC10BACEB9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12784" y="3530129"/>
                  <a:ext cx="211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33FC262-02A1-0752-3E0C-A04C250BB7EA}"/>
                    </a:ext>
                  </a:extLst>
                </p14:cNvPr>
                <p14:cNvContentPartPr/>
                <p14:nvPr/>
              </p14:nvContentPartPr>
              <p14:xfrm>
                <a:off x="6432464" y="3405209"/>
                <a:ext cx="88200" cy="253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33FC262-02A1-0752-3E0C-A04C250BB7E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14824" y="3387209"/>
                  <a:ext cx="123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FCDDE6-5BCF-2532-2F7E-68E0B3DCF026}"/>
                    </a:ext>
                  </a:extLst>
                </p14:cNvPr>
                <p14:cNvContentPartPr/>
                <p14:nvPr/>
              </p14:nvContentPartPr>
              <p14:xfrm>
                <a:off x="6535064" y="3488369"/>
                <a:ext cx="214920" cy="192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FCDDE6-5BCF-2532-2F7E-68E0B3DCF0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17064" y="3470369"/>
                  <a:ext cx="250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8F469CF-07F3-E583-D3FA-12EEEF9B8FA8}"/>
                    </a:ext>
                  </a:extLst>
                </p14:cNvPr>
                <p14:cNvContentPartPr/>
                <p14:nvPr/>
              </p14:nvContentPartPr>
              <p14:xfrm>
                <a:off x="6811544" y="3408089"/>
                <a:ext cx="120960" cy="327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8F469CF-07F3-E583-D3FA-12EEEF9B8F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93544" y="3390089"/>
                  <a:ext cx="156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DBD0C47-4570-75C8-0EE6-0ABD7813B331}"/>
                    </a:ext>
                  </a:extLst>
                </p14:cNvPr>
                <p14:cNvContentPartPr/>
                <p14:nvPr/>
              </p14:nvContentPartPr>
              <p14:xfrm>
                <a:off x="7106024" y="3583049"/>
                <a:ext cx="182160" cy="120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DBD0C47-4570-75C8-0EE6-0ABD7813B3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88384" y="3565409"/>
                  <a:ext cx="21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7EFF8E9-EC3B-2810-0F9D-4095350FAF45}"/>
                    </a:ext>
                  </a:extLst>
                </p14:cNvPr>
                <p14:cNvContentPartPr/>
                <p14:nvPr/>
              </p14:nvContentPartPr>
              <p14:xfrm>
                <a:off x="7593104" y="3529769"/>
                <a:ext cx="190440" cy="250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7EFF8E9-EC3B-2810-0F9D-4095350FAF4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75104" y="3512129"/>
                  <a:ext cx="226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870D7F8-D820-8E67-99A4-B812713B070F}"/>
                    </a:ext>
                  </a:extLst>
                </p14:cNvPr>
                <p14:cNvContentPartPr/>
                <p14:nvPr/>
              </p14:nvContentPartPr>
              <p14:xfrm>
                <a:off x="7563584" y="3517169"/>
                <a:ext cx="266760" cy="306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870D7F8-D820-8E67-99A4-B812713B07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45944" y="3499529"/>
                  <a:ext cx="302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9DCB62-3655-0470-CC14-674DA56D47EE}"/>
                    </a:ext>
                  </a:extLst>
                </p14:cNvPr>
                <p14:cNvContentPartPr/>
                <p14:nvPr/>
              </p14:nvContentPartPr>
              <p14:xfrm>
                <a:off x="7941584" y="3409889"/>
                <a:ext cx="193680" cy="128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9DCB62-3655-0470-CC14-674DA56D47E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23944" y="3391889"/>
                  <a:ext cx="229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E0493D2-21E7-702E-3F17-2B447EC9A3F5}"/>
                    </a:ext>
                  </a:extLst>
                </p14:cNvPr>
                <p14:cNvContentPartPr/>
                <p14:nvPr/>
              </p14:nvContentPartPr>
              <p14:xfrm>
                <a:off x="8090984" y="3627689"/>
                <a:ext cx="178560" cy="18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E0493D2-21E7-702E-3F17-2B447EC9A3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72984" y="3609689"/>
                  <a:ext cx="214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28EAAB7-B7E2-F777-7B0C-0B28A2737DC6}"/>
                    </a:ext>
                  </a:extLst>
                </p14:cNvPr>
                <p14:cNvContentPartPr/>
                <p14:nvPr/>
              </p14:nvContentPartPr>
              <p14:xfrm>
                <a:off x="8396984" y="3583409"/>
                <a:ext cx="180720" cy="157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28EAAB7-B7E2-F777-7B0C-0B28A2737D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78984" y="3565769"/>
                  <a:ext cx="216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B32B842-897E-F5BA-F68B-4A004623BA67}"/>
                    </a:ext>
                  </a:extLst>
                </p14:cNvPr>
                <p14:cNvContentPartPr/>
                <p14:nvPr/>
              </p14:nvContentPartPr>
              <p14:xfrm>
                <a:off x="4947464" y="4008209"/>
                <a:ext cx="322560" cy="186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B32B842-897E-F5BA-F68B-4A004623BA6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29464" y="3990209"/>
                  <a:ext cx="358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7021F6-3E09-50CA-D98A-1883EA6BE0B8}"/>
                    </a:ext>
                  </a:extLst>
                </p14:cNvPr>
                <p14:cNvContentPartPr/>
                <p14:nvPr/>
              </p14:nvContentPartPr>
              <p14:xfrm>
                <a:off x="5007224" y="3959609"/>
                <a:ext cx="255240" cy="271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7021F6-3E09-50CA-D98A-1883EA6BE0B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9584" y="3941969"/>
                  <a:ext cx="290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76893E7-5A8F-A9CE-267E-53AF687C23EC}"/>
                    </a:ext>
                  </a:extLst>
                </p14:cNvPr>
                <p14:cNvContentPartPr/>
                <p14:nvPr/>
              </p14:nvContentPartPr>
              <p14:xfrm>
                <a:off x="5272184" y="4037729"/>
                <a:ext cx="181080" cy="32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76893E7-5A8F-A9CE-267E-53AF687C23E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54184" y="4020089"/>
                  <a:ext cx="21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DC03B07-6EBF-C30A-F061-06FF399E6727}"/>
                    </a:ext>
                  </a:extLst>
                </p14:cNvPr>
                <p14:cNvContentPartPr/>
                <p14:nvPr/>
              </p14:nvContentPartPr>
              <p14:xfrm>
                <a:off x="5325104" y="4025849"/>
                <a:ext cx="311760" cy="225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DC03B07-6EBF-C30A-F061-06FF399E67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07464" y="4007849"/>
                  <a:ext cx="347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342CBBA-1F90-AB12-1F29-58E8353C1288}"/>
                    </a:ext>
                  </a:extLst>
                </p14:cNvPr>
                <p14:cNvContentPartPr/>
                <p14:nvPr/>
              </p14:nvContentPartPr>
              <p14:xfrm>
                <a:off x="6162824" y="3907409"/>
                <a:ext cx="171720" cy="451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342CBBA-1F90-AB12-1F29-58E8353C128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45184" y="3889409"/>
                  <a:ext cx="2073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8B38511-B803-66F5-2D9D-FB454ECB7C5C}"/>
                    </a:ext>
                  </a:extLst>
                </p14:cNvPr>
                <p14:cNvContentPartPr/>
                <p14:nvPr/>
              </p14:nvContentPartPr>
              <p14:xfrm>
                <a:off x="6095144" y="4098929"/>
                <a:ext cx="213840" cy="29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8B38511-B803-66F5-2D9D-FB454ECB7C5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77504" y="4081289"/>
                  <a:ext cx="249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841820-64CD-97E0-6497-1181B556B56B}"/>
                    </a:ext>
                  </a:extLst>
                </p14:cNvPr>
                <p14:cNvContentPartPr/>
                <p14:nvPr/>
              </p14:nvContentPartPr>
              <p14:xfrm>
                <a:off x="6437504" y="3953489"/>
                <a:ext cx="99720" cy="255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841820-64CD-97E0-6497-1181B556B56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19864" y="3935489"/>
                  <a:ext cx="135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0DF7C02-2338-1D47-A75D-192C860A6734}"/>
                    </a:ext>
                  </a:extLst>
                </p14:cNvPr>
                <p14:cNvContentPartPr/>
                <p14:nvPr/>
              </p14:nvContentPartPr>
              <p14:xfrm>
                <a:off x="6652424" y="4031249"/>
                <a:ext cx="23400" cy="167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0DF7C02-2338-1D47-A75D-192C860A673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34424" y="4013609"/>
                  <a:ext cx="59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F028E7-98FF-8F3B-E0D7-6C0236D5C4AB}"/>
                    </a:ext>
                  </a:extLst>
                </p14:cNvPr>
                <p14:cNvContentPartPr/>
                <p14:nvPr/>
              </p14:nvContentPartPr>
              <p14:xfrm>
                <a:off x="6731264" y="3914249"/>
                <a:ext cx="61200" cy="344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F028E7-98FF-8F3B-E0D7-6C0236D5C4A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13624" y="3896249"/>
                  <a:ext cx="96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3163B6D-08D7-37A6-63F7-DC323F55D1FC}"/>
                    </a:ext>
                  </a:extLst>
                </p14:cNvPr>
                <p14:cNvContentPartPr/>
                <p14:nvPr/>
              </p14:nvContentPartPr>
              <p14:xfrm>
                <a:off x="7064984" y="4103609"/>
                <a:ext cx="156240" cy="6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3163B6D-08D7-37A6-63F7-DC323F55D1F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47344" y="4085609"/>
                  <a:ext cx="19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4BD0AEA-8387-2FE7-C7D6-F8C584C612CE}"/>
                    </a:ext>
                  </a:extLst>
                </p14:cNvPr>
                <p14:cNvContentPartPr/>
                <p14:nvPr/>
              </p14:nvContentPartPr>
              <p14:xfrm>
                <a:off x="7106024" y="4190009"/>
                <a:ext cx="236880" cy="34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4BD0AEA-8387-2FE7-C7D6-F8C584C612C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088384" y="4172009"/>
                  <a:ext cx="272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F926262-9EB0-330F-0517-4BA011CF4DD3}"/>
                    </a:ext>
                  </a:extLst>
                </p14:cNvPr>
                <p14:cNvContentPartPr/>
                <p14:nvPr/>
              </p14:nvContentPartPr>
              <p14:xfrm>
                <a:off x="4965824" y="4476209"/>
                <a:ext cx="160920" cy="195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F926262-9EB0-330F-0517-4BA011CF4DD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48184" y="4458209"/>
                  <a:ext cx="196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DA9737-9814-20F5-572D-8BBC5D543B05}"/>
                    </a:ext>
                  </a:extLst>
                </p14:cNvPr>
                <p14:cNvContentPartPr/>
                <p14:nvPr/>
              </p14:nvContentPartPr>
              <p14:xfrm>
                <a:off x="5036744" y="4456769"/>
                <a:ext cx="118440" cy="213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DA9737-9814-20F5-572D-8BBC5D543B0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18744" y="4439129"/>
                  <a:ext cx="154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1FE557-4F21-8DEC-972E-1EA175C721EF}"/>
                    </a:ext>
                  </a:extLst>
                </p14:cNvPr>
                <p14:cNvContentPartPr/>
                <p14:nvPr/>
              </p14:nvContentPartPr>
              <p14:xfrm>
                <a:off x="5273264" y="4523009"/>
                <a:ext cx="153000" cy="22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1FE557-4F21-8DEC-972E-1EA175C721E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55264" y="4505369"/>
                  <a:ext cx="188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C35D832-04F0-2A05-D151-B9C612AC1DA1}"/>
                    </a:ext>
                  </a:extLst>
                </p14:cNvPr>
                <p14:cNvContentPartPr/>
                <p14:nvPr/>
              </p14:nvContentPartPr>
              <p14:xfrm>
                <a:off x="5295944" y="4600049"/>
                <a:ext cx="138600" cy="48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C35D832-04F0-2A05-D151-B9C612AC1D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78304" y="4582049"/>
                  <a:ext cx="17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A05527-404C-5BCE-E4E5-C6D371B4F1E1}"/>
                    </a:ext>
                  </a:extLst>
                </p14:cNvPr>
                <p14:cNvContentPartPr/>
                <p14:nvPr/>
              </p14:nvContentPartPr>
              <p14:xfrm>
                <a:off x="5561984" y="4489889"/>
                <a:ext cx="232920" cy="198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A05527-404C-5BCE-E4E5-C6D371B4F1E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544344" y="4471889"/>
                  <a:ext cx="26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67C787B-2DB3-233C-56DA-82F6FCACFCA8}"/>
                    </a:ext>
                  </a:extLst>
                </p14:cNvPr>
                <p14:cNvContentPartPr/>
                <p14:nvPr/>
              </p14:nvContentPartPr>
              <p14:xfrm>
                <a:off x="6343544" y="5829089"/>
                <a:ext cx="165600" cy="362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67C787B-2DB3-233C-56DA-82F6FCACFCA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25544" y="5811449"/>
                  <a:ext cx="201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606078-8448-7562-6B71-FA10945E7AB1}"/>
                    </a:ext>
                  </a:extLst>
                </p14:cNvPr>
                <p14:cNvContentPartPr/>
                <p14:nvPr/>
              </p14:nvContentPartPr>
              <p14:xfrm>
                <a:off x="6276584" y="5981729"/>
                <a:ext cx="242640" cy="24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606078-8448-7562-6B71-FA10945E7AB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58944" y="5963729"/>
                  <a:ext cx="278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FEAA3FE-6A2C-10C0-36B4-6C4794C8A301}"/>
                    </a:ext>
                  </a:extLst>
                </p14:cNvPr>
                <p14:cNvContentPartPr/>
                <p14:nvPr/>
              </p14:nvContentPartPr>
              <p14:xfrm>
                <a:off x="6575024" y="5894609"/>
                <a:ext cx="180720" cy="256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FEAA3FE-6A2C-10C0-36B4-6C4794C8A30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557024" y="5876609"/>
                  <a:ext cx="216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B800FD3-A788-1844-D8F7-9526F50AC29B}"/>
                    </a:ext>
                  </a:extLst>
                </p14:cNvPr>
                <p14:cNvContentPartPr/>
                <p14:nvPr/>
              </p14:nvContentPartPr>
              <p14:xfrm>
                <a:off x="6719384" y="5930609"/>
                <a:ext cx="105840" cy="14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B800FD3-A788-1844-D8F7-9526F50AC2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01744" y="5912969"/>
                  <a:ext cx="141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53A2348-9AD7-509D-7D24-852A2E1FED20}"/>
                    </a:ext>
                  </a:extLst>
                </p14:cNvPr>
                <p14:cNvContentPartPr/>
                <p14:nvPr/>
              </p14:nvContentPartPr>
              <p14:xfrm>
                <a:off x="6848264" y="5855009"/>
                <a:ext cx="153720" cy="306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53A2348-9AD7-509D-7D24-852A2E1FED2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30624" y="5837009"/>
                  <a:ext cx="189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D37918B-71CD-099D-DA90-0831B622B602}"/>
                    </a:ext>
                  </a:extLst>
                </p14:cNvPr>
                <p14:cNvContentPartPr/>
                <p14:nvPr/>
              </p14:nvContentPartPr>
              <p14:xfrm>
                <a:off x="6182264" y="4459649"/>
                <a:ext cx="116280" cy="356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D37918B-71CD-099D-DA90-0831B622B60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64264" y="4442009"/>
                  <a:ext cx="151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72E454-2DAE-1391-A91F-0F7B78918EB9}"/>
                    </a:ext>
                  </a:extLst>
                </p14:cNvPr>
                <p14:cNvContentPartPr/>
                <p14:nvPr/>
              </p14:nvContentPartPr>
              <p14:xfrm>
                <a:off x="6181544" y="4601489"/>
                <a:ext cx="165600" cy="41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72E454-2DAE-1391-A91F-0F7B78918EB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163904" y="4583489"/>
                  <a:ext cx="201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FB1B75B-37BA-A079-943C-5EB9E333EA8F}"/>
                    </a:ext>
                  </a:extLst>
                </p14:cNvPr>
                <p14:cNvContentPartPr/>
                <p14:nvPr/>
              </p14:nvContentPartPr>
              <p14:xfrm>
                <a:off x="6426704" y="4459649"/>
                <a:ext cx="110880" cy="288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FB1B75B-37BA-A079-943C-5EB9E333EA8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408704" y="4441649"/>
                  <a:ext cx="146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89DD8EA-A7EE-BC49-A3E2-AC144C35FF01}"/>
                    </a:ext>
                  </a:extLst>
                </p14:cNvPr>
                <p14:cNvContentPartPr/>
                <p14:nvPr/>
              </p14:nvContentPartPr>
              <p14:xfrm>
                <a:off x="6529304" y="4529849"/>
                <a:ext cx="160920" cy="146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89DD8EA-A7EE-BC49-A3E2-AC144C35FF0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11304" y="4511849"/>
                  <a:ext cx="196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93D2419-AE57-B78B-3A6A-402014D4F59F}"/>
                    </a:ext>
                  </a:extLst>
                </p14:cNvPr>
                <p14:cNvContentPartPr/>
                <p14:nvPr/>
              </p14:nvContentPartPr>
              <p14:xfrm>
                <a:off x="6734144" y="4422569"/>
                <a:ext cx="123480" cy="301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93D2419-AE57-B78B-3A6A-402014D4F59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716144" y="4404569"/>
                  <a:ext cx="159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4318FD7-B3FA-553E-A743-34FC59520579}"/>
                    </a:ext>
                  </a:extLst>
                </p14:cNvPr>
                <p14:cNvContentPartPr/>
                <p14:nvPr/>
              </p14:nvContentPartPr>
              <p14:xfrm>
                <a:off x="7073264" y="4588889"/>
                <a:ext cx="193320" cy="8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4318FD7-B3FA-553E-A743-34FC595205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55624" y="4571249"/>
                  <a:ext cx="22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07E0AED-5649-6783-F42E-DB4663A0C892}"/>
                    </a:ext>
                  </a:extLst>
                </p14:cNvPr>
                <p14:cNvContentPartPr/>
                <p14:nvPr/>
              </p14:nvContentPartPr>
              <p14:xfrm>
                <a:off x="7117904" y="4673849"/>
                <a:ext cx="191160" cy="16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07E0AED-5649-6783-F42E-DB4663A0C89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00264" y="4655849"/>
                  <a:ext cx="226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AA580F7-679F-D6BD-7FFB-6BF01D6BD421}"/>
                    </a:ext>
                  </a:extLst>
                </p14:cNvPr>
                <p14:cNvContentPartPr/>
                <p14:nvPr/>
              </p14:nvContentPartPr>
              <p14:xfrm>
                <a:off x="6187304" y="4889849"/>
                <a:ext cx="79200" cy="358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AA580F7-679F-D6BD-7FFB-6BF01D6BD42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69304" y="4871849"/>
                  <a:ext cx="114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6FC325C-A4D4-7B5D-48F3-E85F3DF9AC00}"/>
                    </a:ext>
                  </a:extLst>
                </p14:cNvPr>
                <p14:cNvContentPartPr/>
                <p14:nvPr/>
              </p14:nvContentPartPr>
              <p14:xfrm>
                <a:off x="6120704" y="5039609"/>
                <a:ext cx="258480" cy="80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6FC325C-A4D4-7B5D-48F3-E85F3DF9AC0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03064" y="5021609"/>
                  <a:ext cx="294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A8AC0BF-D937-132F-09CF-FDD7C7A7334D}"/>
                    </a:ext>
                  </a:extLst>
                </p14:cNvPr>
                <p14:cNvContentPartPr/>
                <p14:nvPr/>
              </p14:nvContentPartPr>
              <p14:xfrm>
                <a:off x="6397544" y="4914329"/>
                <a:ext cx="88920" cy="307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A8AC0BF-D937-132F-09CF-FDD7C7A7334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379544" y="4896689"/>
                  <a:ext cx="124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5D585FA-FD48-92A2-FF3F-844EF0F3181D}"/>
                    </a:ext>
                  </a:extLst>
                </p14:cNvPr>
                <p14:cNvContentPartPr/>
                <p14:nvPr/>
              </p14:nvContentPartPr>
              <p14:xfrm>
                <a:off x="6495824" y="5035289"/>
                <a:ext cx="152640" cy="171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5D585FA-FD48-92A2-FF3F-844EF0F3181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78184" y="5017289"/>
                  <a:ext cx="188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DB6E113-10A8-2A25-4B63-5A830806BAF5}"/>
                    </a:ext>
                  </a:extLst>
                </p14:cNvPr>
                <p14:cNvContentPartPr/>
                <p14:nvPr/>
              </p14:nvContentPartPr>
              <p14:xfrm>
                <a:off x="6738104" y="4964369"/>
                <a:ext cx="72000" cy="247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DB6E113-10A8-2A25-4B63-5A830806BAF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720464" y="4946729"/>
                  <a:ext cx="107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1B3CC59-3C1B-A772-2258-D03F50A75AC7}"/>
                    </a:ext>
                  </a:extLst>
                </p14:cNvPr>
                <p14:cNvContentPartPr/>
                <p14:nvPr/>
              </p14:nvContentPartPr>
              <p14:xfrm>
                <a:off x="6263264" y="5353529"/>
                <a:ext cx="60840" cy="320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1B3CC59-3C1B-A772-2258-D03F50A75AC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45624" y="5335529"/>
                  <a:ext cx="96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D547CC4-1106-B563-895C-C8BDCA338045}"/>
                    </a:ext>
                  </a:extLst>
                </p14:cNvPr>
                <p14:cNvContentPartPr/>
                <p14:nvPr/>
              </p14:nvContentPartPr>
              <p14:xfrm>
                <a:off x="6188744" y="5495009"/>
                <a:ext cx="205200" cy="19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D547CC4-1106-B563-895C-C8BDCA33804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71104" y="5477369"/>
                  <a:ext cx="24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27FFFA0-659F-0136-6551-FAE7ECE1CE76}"/>
                    </a:ext>
                  </a:extLst>
                </p14:cNvPr>
                <p14:cNvContentPartPr/>
                <p14:nvPr/>
              </p14:nvContentPartPr>
              <p14:xfrm>
                <a:off x="6459104" y="5352809"/>
                <a:ext cx="138960" cy="267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27FFFA0-659F-0136-6551-FAE7ECE1CE7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41464" y="5335169"/>
                  <a:ext cx="174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C70EBFC-2F66-C84B-3AC4-6D94315BBE87}"/>
                    </a:ext>
                  </a:extLst>
                </p14:cNvPr>
                <p14:cNvContentPartPr/>
                <p14:nvPr/>
              </p14:nvContentPartPr>
              <p14:xfrm>
                <a:off x="6577184" y="5434889"/>
                <a:ext cx="204840" cy="79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C70EBFC-2F66-C84B-3AC4-6D94315BBE8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59544" y="5417249"/>
                  <a:ext cx="24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E22B212-1D04-2290-BF92-4458FEA74083}"/>
                    </a:ext>
                  </a:extLst>
                </p14:cNvPr>
                <p14:cNvContentPartPr/>
                <p14:nvPr/>
              </p14:nvContentPartPr>
              <p14:xfrm>
                <a:off x="6703904" y="5396009"/>
                <a:ext cx="21240" cy="280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E22B212-1D04-2290-BF92-4458FEA7408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85904" y="5378369"/>
                  <a:ext cx="56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69CEBC2-E208-62DB-0CA0-07B4804E16F6}"/>
                    </a:ext>
                  </a:extLst>
                </p14:cNvPr>
                <p14:cNvContentPartPr/>
                <p14:nvPr/>
              </p14:nvContentPartPr>
              <p14:xfrm>
                <a:off x="6802544" y="5354609"/>
                <a:ext cx="126720" cy="325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69CEBC2-E208-62DB-0CA0-07B4804E16F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84904" y="5336609"/>
                  <a:ext cx="162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14C11DA-CF26-176B-F3E7-B00AA29EA3AA}"/>
                    </a:ext>
                  </a:extLst>
                </p14:cNvPr>
                <p14:cNvContentPartPr/>
                <p14:nvPr/>
              </p14:nvContentPartPr>
              <p14:xfrm>
                <a:off x="7167224" y="5422649"/>
                <a:ext cx="130680" cy="133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14C11DA-CF26-176B-F3E7-B00AA29EA3A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49584" y="5404649"/>
                  <a:ext cx="166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0F36A81-6A3B-C86E-06D5-8921845B00BB}"/>
                    </a:ext>
                  </a:extLst>
                </p14:cNvPr>
                <p14:cNvContentPartPr/>
                <p14:nvPr/>
              </p14:nvContentPartPr>
              <p14:xfrm>
                <a:off x="7163264" y="4997849"/>
                <a:ext cx="47520" cy="14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0F36A81-6A3B-C86E-06D5-8921845B00B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45264" y="4980209"/>
                  <a:ext cx="83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F8CF2B3-52B9-9CB0-C444-C739BB099FB8}"/>
                    </a:ext>
                  </a:extLst>
                </p14:cNvPr>
                <p14:cNvContentPartPr/>
                <p14:nvPr/>
              </p14:nvContentPartPr>
              <p14:xfrm>
                <a:off x="7124384" y="5105489"/>
                <a:ext cx="78840" cy="12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F8CF2B3-52B9-9CB0-C444-C739BB099FB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06384" y="5087849"/>
                  <a:ext cx="114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32D6617-B106-63A7-D11D-BF4453E81973}"/>
                    </a:ext>
                  </a:extLst>
                </p14:cNvPr>
                <p14:cNvContentPartPr/>
                <p14:nvPr/>
              </p14:nvContentPartPr>
              <p14:xfrm>
                <a:off x="7710824" y="4001369"/>
                <a:ext cx="42840" cy="304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32D6617-B106-63A7-D11D-BF4453E8197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693184" y="3983369"/>
                  <a:ext cx="78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2CFAEEF-5213-9022-E74A-E51E446235E1}"/>
                    </a:ext>
                  </a:extLst>
                </p14:cNvPr>
                <p14:cNvContentPartPr/>
                <p14:nvPr/>
              </p14:nvContentPartPr>
              <p14:xfrm>
                <a:off x="7872464" y="3920729"/>
                <a:ext cx="177120" cy="118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2CFAEEF-5213-9022-E74A-E51E446235E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54824" y="3903089"/>
                  <a:ext cx="21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4AE9DF5-3FEC-C779-0CB7-1FF326C1E16A}"/>
                    </a:ext>
                  </a:extLst>
                </p14:cNvPr>
                <p14:cNvContentPartPr/>
                <p14:nvPr/>
              </p14:nvContentPartPr>
              <p14:xfrm>
                <a:off x="8101424" y="4099649"/>
                <a:ext cx="132120" cy="44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4AE9DF5-3FEC-C779-0CB7-1FF326C1E1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83424" y="4082009"/>
                  <a:ext cx="167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0B40493-582A-8786-7D02-A65D6A172E70}"/>
                    </a:ext>
                  </a:extLst>
                </p14:cNvPr>
                <p14:cNvContentPartPr/>
                <p14:nvPr/>
              </p14:nvContentPartPr>
              <p14:xfrm>
                <a:off x="8353784" y="4040249"/>
                <a:ext cx="188280" cy="207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0B40493-582A-8786-7D02-A65D6A172E7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336144" y="4022609"/>
                  <a:ext cx="223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9BA014-2FB5-0E9B-BFB5-6266567DD8E6}"/>
                    </a:ext>
                  </a:extLst>
                </p14:cNvPr>
                <p14:cNvContentPartPr/>
                <p14:nvPr/>
              </p14:nvContentPartPr>
              <p14:xfrm>
                <a:off x="3204344" y="3660809"/>
                <a:ext cx="78840" cy="10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9BA014-2FB5-0E9B-BFB5-6266567DD8E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86704" y="3643169"/>
                  <a:ext cx="114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E2DDDA9-C733-A176-9528-156B6C0BB20B}"/>
                    </a:ext>
                  </a:extLst>
                </p14:cNvPr>
                <p14:cNvContentPartPr/>
                <p14:nvPr/>
              </p14:nvContentPartPr>
              <p14:xfrm>
                <a:off x="3387224" y="3608969"/>
                <a:ext cx="33120" cy="224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E2DDDA9-C733-A176-9528-156B6C0BB20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69584" y="3591329"/>
                  <a:ext cx="6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193AD4F-D7BE-2200-3FA9-8A77D59C8345}"/>
                    </a:ext>
                  </a:extLst>
                </p14:cNvPr>
                <p14:cNvContentPartPr/>
                <p14:nvPr/>
              </p14:nvContentPartPr>
              <p14:xfrm>
                <a:off x="7610744" y="4563329"/>
                <a:ext cx="250920" cy="207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193AD4F-D7BE-2200-3FA9-8A77D59C834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92744" y="4545689"/>
                  <a:ext cx="286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EE4D147-6145-746F-5DD9-971594DCE7CE}"/>
                    </a:ext>
                  </a:extLst>
                </p14:cNvPr>
                <p14:cNvContentPartPr/>
                <p14:nvPr/>
              </p14:nvContentPartPr>
              <p14:xfrm>
                <a:off x="7828904" y="4435889"/>
                <a:ext cx="172800" cy="1306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EE4D147-6145-746F-5DD9-971594DCE7C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10904" y="4418249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3AA70DA-FCDA-9524-300D-1E0B32090CAE}"/>
                    </a:ext>
                  </a:extLst>
                </p14:cNvPr>
                <p14:cNvContentPartPr/>
                <p14:nvPr/>
              </p14:nvContentPartPr>
              <p14:xfrm>
                <a:off x="8080184" y="4622729"/>
                <a:ext cx="181080" cy="37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3AA70DA-FCDA-9524-300D-1E0B32090CA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062184" y="4604729"/>
                  <a:ext cx="216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DF54CDA-6869-7A6A-361D-26711B241C93}"/>
                    </a:ext>
                  </a:extLst>
                </p14:cNvPr>
                <p14:cNvContentPartPr/>
                <p14:nvPr/>
              </p14:nvContentPartPr>
              <p14:xfrm>
                <a:off x="8359544" y="4564769"/>
                <a:ext cx="259200" cy="167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DF54CDA-6869-7A6A-361D-26711B241C9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341544" y="4546769"/>
                  <a:ext cx="294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3D6E800-A77A-5D0D-B484-B029FF3C07C1}"/>
                    </a:ext>
                  </a:extLst>
                </p14:cNvPr>
                <p14:cNvContentPartPr/>
                <p14:nvPr/>
              </p14:nvContentPartPr>
              <p14:xfrm>
                <a:off x="3200024" y="4092449"/>
                <a:ext cx="189000" cy="190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3D6E800-A77A-5D0D-B484-B029FF3C07C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182384" y="4074809"/>
                  <a:ext cx="224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8406EF6-590E-5D7E-1536-BDD67289692B}"/>
                    </a:ext>
                  </a:extLst>
                </p14:cNvPr>
                <p14:cNvContentPartPr/>
                <p14:nvPr/>
              </p14:nvContentPartPr>
              <p14:xfrm>
                <a:off x="7522904" y="4965089"/>
                <a:ext cx="176760" cy="245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8406EF6-590E-5D7E-1536-BDD67289692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505264" y="4947449"/>
                  <a:ext cx="212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74A51E5-BC7C-D107-949E-527569593495}"/>
                    </a:ext>
                  </a:extLst>
                </p14:cNvPr>
                <p14:cNvContentPartPr/>
                <p14:nvPr/>
              </p14:nvContentPartPr>
              <p14:xfrm>
                <a:off x="7751504" y="4916849"/>
                <a:ext cx="194040" cy="110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74A51E5-BC7C-D107-949E-52756959349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733864" y="4899209"/>
                  <a:ext cx="229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D176472-52A2-65E8-1A9C-988BB71ED76B}"/>
                    </a:ext>
                  </a:extLst>
                </p14:cNvPr>
                <p14:cNvContentPartPr/>
                <p14:nvPr/>
              </p14:nvContentPartPr>
              <p14:xfrm>
                <a:off x="8054624" y="5057249"/>
                <a:ext cx="113400" cy="334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D176472-52A2-65E8-1A9C-988BB71ED76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036624" y="5039609"/>
                  <a:ext cx="149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140D74-86FF-1C7D-6A37-BCA76C6E43AD}"/>
                    </a:ext>
                  </a:extLst>
                </p14:cNvPr>
                <p14:cNvContentPartPr/>
                <p14:nvPr/>
              </p14:nvContentPartPr>
              <p14:xfrm>
                <a:off x="8347664" y="5006849"/>
                <a:ext cx="25848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140D74-86FF-1C7D-6A37-BCA76C6E43A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329664" y="4988849"/>
                  <a:ext cx="294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B42E4F0-A244-D420-0945-AC792CA1AACD}"/>
                    </a:ext>
                  </a:extLst>
                </p14:cNvPr>
                <p14:cNvContentPartPr/>
                <p14:nvPr/>
              </p14:nvContentPartPr>
              <p14:xfrm>
                <a:off x="3234584" y="4444529"/>
                <a:ext cx="110160" cy="263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B42E4F0-A244-D420-0945-AC792CA1AAC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16584" y="4426889"/>
                  <a:ext cx="145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A5CF06-92A4-3209-BBF8-6D1F4BD01163}"/>
                    </a:ext>
                  </a:extLst>
                </p14:cNvPr>
                <p14:cNvContentPartPr/>
                <p14:nvPr/>
              </p14:nvContentPartPr>
              <p14:xfrm>
                <a:off x="3198224" y="4544249"/>
                <a:ext cx="199440" cy="36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A5CF06-92A4-3209-BBF8-6D1F4BD0116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80224" y="4526609"/>
                  <a:ext cx="235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C2BB74E-E92E-555C-2570-B1D107BCE920}"/>
                    </a:ext>
                  </a:extLst>
                </p14:cNvPr>
                <p14:cNvContentPartPr/>
                <p14:nvPr/>
              </p14:nvContentPartPr>
              <p14:xfrm>
                <a:off x="7510304" y="5394209"/>
                <a:ext cx="210600" cy="108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C2BB74E-E92E-555C-2570-B1D107BCE92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92304" y="5376209"/>
                  <a:ext cx="24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DA3414F-CEA5-4CFD-74DA-9C057637FD46}"/>
                    </a:ext>
                  </a:extLst>
                </p14:cNvPr>
                <p14:cNvContentPartPr/>
                <p14:nvPr/>
              </p14:nvContentPartPr>
              <p14:xfrm>
                <a:off x="7636664" y="5397809"/>
                <a:ext cx="32760" cy="195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DA3414F-CEA5-4CFD-74DA-9C057637FD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19024" y="5380169"/>
                  <a:ext cx="68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D721E2F-2407-E2F0-AF36-E7275CBED61C}"/>
                    </a:ext>
                  </a:extLst>
                </p14:cNvPr>
                <p14:cNvContentPartPr/>
                <p14:nvPr/>
              </p14:nvContentPartPr>
              <p14:xfrm>
                <a:off x="7718024" y="5321849"/>
                <a:ext cx="205200" cy="72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D721E2F-2407-E2F0-AF36-E7275CBED61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00024" y="5304209"/>
                  <a:ext cx="240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D0731BE-895A-899E-1C73-DF2E7D4E7EC4}"/>
                    </a:ext>
                  </a:extLst>
                </p14:cNvPr>
                <p14:cNvContentPartPr/>
                <p14:nvPr/>
              </p14:nvContentPartPr>
              <p14:xfrm>
                <a:off x="7912784" y="5458289"/>
                <a:ext cx="124920" cy="15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D0731BE-895A-899E-1C73-DF2E7D4E7EC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94784" y="5440649"/>
                  <a:ext cx="160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F1D0F1B-201D-C1A6-5E24-EDF25FB80E9D}"/>
                    </a:ext>
                  </a:extLst>
                </p14:cNvPr>
                <p14:cNvContentPartPr/>
                <p14:nvPr/>
              </p14:nvContentPartPr>
              <p14:xfrm>
                <a:off x="8171984" y="5387009"/>
                <a:ext cx="235800" cy="1479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F1D0F1B-201D-C1A6-5E24-EDF25FB80E9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153984" y="5369369"/>
                  <a:ext cx="271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0151C68-D634-9D75-45F5-1785F8EDBE9D}"/>
                    </a:ext>
                  </a:extLst>
                </p14:cNvPr>
                <p14:cNvContentPartPr/>
                <p14:nvPr/>
              </p14:nvContentPartPr>
              <p14:xfrm>
                <a:off x="3090584" y="4866089"/>
                <a:ext cx="55080" cy="1584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0151C68-D634-9D75-45F5-1785F8EDBE9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72584" y="4848089"/>
                  <a:ext cx="90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E6A6F7D-0C09-D0CC-7713-249CE7839C06}"/>
                    </a:ext>
                  </a:extLst>
                </p14:cNvPr>
                <p14:cNvContentPartPr/>
                <p14:nvPr/>
              </p14:nvContentPartPr>
              <p14:xfrm>
                <a:off x="3158984" y="4914329"/>
                <a:ext cx="202680" cy="864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E6A6F7D-0C09-D0CC-7713-249CE7839C0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141344" y="4896329"/>
                  <a:ext cx="238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EBB88E7-FAE7-AF35-F08B-DE71C697BFF0}"/>
                    </a:ext>
                  </a:extLst>
                </p14:cNvPr>
                <p14:cNvContentPartPr/>
                <p14:nvPr/>
              </p14:nvContentPartPr>
              <p14:xfrm>
                <a:off x="3314144" y="4886249"/>
                <a:ext cx="15120" cy="225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EBB88E7-FAE7-AF35-F08B-DE71C697BFF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296144" y="4868609"/>
                  <a:ext cx="50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987896F-57A2-A3FC-D990-F2F099DE3EBA}"/>
                    </a:ext>
                  </a:extLst>
                </p14:cNvPr>
                <p14:cNvContentPartPr/>
                <p14:nvPr/>
              </p14:nvContentPartPr>
              <p14:xfrm>
                <a:off x="7322744" y="5910089"/>
                <a:ext cx="139680" cy="10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987896F-57A2-A3FC-D990-F2F099DE3EB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305104" y="5892089"/>
                  <a:ext cx="175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7175E86-8EB8-ED1A-A5F7-A8B870F24453}"/>
                    </a:ext>
                  </a:extLst>
                </p14:cNvPr>
                <p14:cNvContentPartPr/>
                <p14:nvPr/>
              </p14:nvContentPartPr>
              <p14:xfrm>
                <a:off x="7307264" y="5984969"/>
                <a:ext cx="174600" cy="23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7175E86-8EB8-ED1A-A5F7-A8B870F2445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289264" y="5966969"/>
                  <a:ext cx="210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8D433EB-4A06-9BD6-F5F1-A5CC7D2515B4}"/>
                    </a:ext>
                  </a:extLst>
                </p14:cNvPr>
                <p14:cNvContentPartPr/>
                <p14:nvPr/>
              </p14:nvContentPartPr>
              <p14:xfrm>
                <a:off x="7737104" y="5792729"/>
                <a:ext cx="93240" cy="180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8D433EB-4A06-9BD6-F5F1-A5CC7D2515B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719104" y="5774729"/>
                  <a:ext cx="128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C785CA6-40E1-0371-EB2F-9285C422099B}"/>
                    </a:ext>
                  </a:extLst>
                </p14:cNvPr>
                <p14:cNvContentPartPr/>
                <p14:nvPr/>
              </p14:nvContentPartPr>
              <p14:xfrm>
                <a:off x="7640624" y="5806049"/>
                <a:ext cx="207000" cy="231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C785CA6-40E1-0371-EB2F-9285C422099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622984" y="5788409"/>
                  <a:ext cx="242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D280B58-4985-A132-17F1-8352E4CD2B91}"/>
                    </a:ext>
                  </a:extLst>
                </p14:cNvPr>
                <p14:cNvContentPartPr/>
                <p14:nvPr/>
              </p14:nvContentPartPr>
              <p14:xfrm>
                <a:off x="7868504" y="5710649"/>
                <a:ext cx="175320" cy="82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D280B58-4985-A132-17F1-8352E4CD2B9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850504" y="5692649"/>
                  <a:ext cx="210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1C120A-A95E-C8B4-7181-3E91F52EE539}"/>
                    </a:ext>
                  </a:extLst>
                </p14:cNvPr>
                <p14:cNvContentPartPr/>
                <p14:nvPr/>
              </p14:nvContentPartPr>
              <p14:xfrm>
                <a:off x="8011784" y="5907569"/>
                <a:ext cx="136440" cy="19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1C120A-A95E-C8B4-7181-3E91F52EE53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994144" y="5889569"/>
                  <a:ext cx="172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E896C33-1A1A-1577-EB19-98D5F3BB4B16}"/>
                    </a:ext>
                  </a:extLst>
                </p14:cNvPr>
                <p14:cNvContentPartPr/>
                <p14:nvPr/>
              </p14:nvContentPartPr>
              <p14:xfrm>
                <a:off x="8296184" y="5778689"/>
                <a:ext cx="227880" cy="168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E896C33-1A1A-1577-EB19-98D5F3BB4B1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278184" y="5760689"/>
                  <a:ext cx="263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ED0C08-BE81-D6BD-5FA8-94B8B6383216}"/>
                    </a:ext>
                  </a:extLst>
                </p14:cNvPr>
                <p14:cNvContentPartPr/>
                <p14:nvPr/>
              </p14:nvContentPartPr>
              <p14:xfrm>
                <a:off x="2922824" y="5327969"/>
                <a:ext cx="196200" cy="226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ED0C08-BE81-D6BD-5FA8-94B8B63832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904824" y="5310329"/>
                  <a:ext cx="231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E5CEF8F-C9F3-3ECD-60D4-017DD5E15EF2}"/>
                    </a:ext>
                  </a:extLst>
                </p14:cNvPr>
                <p14:cNvContentPartPr/>
                <p14:nvPr/>
              </p14:nvContentPartPr>
              <p14:xfrm>
                <a:off x="3153584" y="5311769"/>
                <a:ext cx="222480" cy="241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E5CEF8F-C9F3-3ECD-60D4-017DD5E15EF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135584" y="5293769"/>
                  <a:ext cx="25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D20DB5C-E94D-22A7-C397-ACD9E86CB7FB}"/>
                    </a:ext>
                  </a:extLst>
                </p14:cNvPr>
                <p14:cNvContentPartPr/>
                <p14:nvPr/>
              </p14:nvContentPartPr>
              <p14:xfrm>
                <a:off x="1195904" y="3643169"/>
                <a:ext cx="1913760" cy="4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D20DB5C-E94D-22A7-C397-ACD9E86CB7F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77904" y="3625169"/>
                  <a:ext cx="1949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325B488-4397-8210-80F7-72DA5B992009}"/>
                    </a:ext>
                  </a:extLst>
                </p14:cNvPr>
                <p14:cNvContentPartPr/>
                <p14:nvPr/>
              </p14:nvContentPartPr>
              <p14:xfrm>
                <a:off x="1465904" y="4172729"/>
                <a:ext cx="1550880" cy="72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325B488-4397-8210-80F7-72DA5B99200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448264" y="4154729"/>
                  <a:ext cx="1586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177FEAA-EAE1-1280-2DFC-1CABCEC4CB3B}"/>
                    </a:ext>
                  </a:extLst>
                </p14:cNvPr>
                <p14:cNvContentPartPr/>
                <p14:nvPr/>
              </p14:nvContentPartPr>
              <p14:xfrm>
                <a:off x="1533944" y="4665569"/>
                <a:ext cx="1385280" cy="15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177FEAA-EAE1-1280-2DFC-1CABCEC4CB3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516304" y="4647929"/>
                  <a:ext cx="1420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C45EA94-43DB-4643-17D0-A66564C4E9F6}"/>
                    </a:ext>
                  </a:extLst>
                </p14:cNvPr>
                <p14:cNvContentPartPr/>
                <p14:nvPr/>
              </p14:nvContentPartPr>
              <p14:xfrm>
                <a:off x="1477064" y="5059049"/>
                <a:ext cx="1431720" cy="37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C45EA94-43DB-4643-17D0-A66564C4E9F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459064" y="5041049"/>
                  <a:ext cx="1467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2EB208F-539D-A28B-B84C-CD2312F80179}"/>
                    </a:ext>
                  </a:extLst>
                </p14:cNvPr>
                <p14:cNvContentPartPr/>
                <p14:nvPr/>
              </p14:nvContentPartPr>
              <p14:xfrm>
                <a:off x="1423424" y="5408969"/>
                <a:ext cx="1527120" cy="115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2EB208F-539D-A28B-B84C-CD2312F8017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405784" y="5391329"/>
                  <a:ext cx="156276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F7BF052C-3FC3-B0D4-4D0A-3B0B90BD1A2E}"/>
                  </a:ext>
                </a:extLst>
              </p14:cNvPr>
              <p14:cNvContentPartPr/>
              <p14:nvPr/>
            </p14:nvContentPartPr>
            <p14:xfrm>
              <a:off x="2257544" y="3596009"/>
              <a:ext cx="99360" cy="1796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F7BF052C-3FC3-B0D4-4D0A-3B0B90BD1A2E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239544" y="3578009"/>
                <a:ext cx="1350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AB25276-2BF5-F8B7-FF91-6235B862CA0E}"/>
                  </a:ext>
                </a:extLst>
              </p14:cNvPr>
              <p14:cNvContentPartPr/>
              <p14:nvPr/>
            </p14:nvContentPartPr>
            <p14:xfrm>
              <a:off x="2277344" y="4147889"/>
              <a:ext cx="107280" cy="15624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AB25276-2BF5-F8B7-FF91-6235B862CA0E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259344" y="4130249"/>
                <a:ext cx="142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45C18A21-D2B8-95E8-F9A3-925A6C1B3221}"/>
                  </a:ext>
                </a:extLst>
              </p14:cNvPr>
              <p14:cNvContentPartPr/>
              <p14:nvPr/>
            </p14:nvContentPartPr>
            <p14:xfrm>
              <a:off x="2246744" y="4578449"/>
              <a:ext cx="87840" cy="15408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45C18A21-D2B8-95E8-F9A3-925A6C1B322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228744" y="4560809"/>
                <a:ext cx="123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8CE15BE-F8F6-5ECA-EA4F-7D4837BDF5F4}"/>
                  </a:ext>
                </a:extLst>
              </p14:cNvPr>
              <p14:cNvContentPartPr/>
              <p14:nvPr/>
            </p14:nvContentPartPr>
            <p14:xfrm>
              <a:off x="2250344" y="4974089"/>
              <a:ext cx="110880" cy="15876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8CE15BE-F8F6-5ECA-EA4F-7D4837BDF5F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232344" y="4956089"/>
                <a:ext cx="146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ED14FCB-C934-7490-574C-1A5239143285}"/>
                  </a:ext>
                </a:extLst>
              </p14:cNvPr>
              <p14:cNvContentPartPr/>
              <p14:nvPr/>
            </p14:nvContentPartPr>
            <p14:xfrm>
              <a:off x="2218664" y="5368649"/>
              <a:ext cx="136080" cy="17496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ED14FCB-C934-7490-574C-1A5239143285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2200664" y="5350649"/>
                <a:ext cx="171720" cy="2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624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EF543-3B39-CE28-7A08-1DEE420E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6279041" cy="463208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601C3195-D600-4FA7-F3F8-593BB5E26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Check Point 1</a:t>
            </a:r>
          </a:p>
        </p:txBody>
      </p:sp>
    </p:spTree>
    <p:extLst>
      <p:ext uri="{BB962C8B-B14F-4D97-AF65-F5344CB8AC3E}">
        <p14:creationId xmlns:p14="http://schemas.microsoft.com/office/powerpoint/2010/main" val="224387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5FD28-5DA4-F313-57C4-389E778E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20426"/>
            <a:ext cx="3021407" cy="3177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2A392-DBF8-B27D-92F1-BE7411F9BA0B}"/>
              </a:ext>
            </a:extLst>
          </p:cNvPr>
          <p:cNvSpPr txBox="1"/>
          <p:nvPr/>
        </p:nvSpPr>
        <p:spPr>
          <a:xfrm>
            <a:off x="764432" y="1371600"/>
            <a:ext cx="518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Simplify each of the following logarithms.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6703C1-E0F6-9064-FDF8-F9C458FB5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972"/>
            <a:ext cx="7162800" cy="7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dirty="0"/>
              <a:t>Check Point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7B818-673A-C559-9C02-849BA8CA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20426"/>
            <a:ext cx="3348553" cy="494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55703-5C37-2FDF-A543-392779FE0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66" y="2627485"/>
            <a:ext cx="2936721" cy="4152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C3B08B-6790-0C5A-7887-E0F8D5586C6E}"/>
              </a:ext>
            </a:extLst>
          </p:cNvPr>
          <p:cNvGrpSpPr/>
          <p:nvPr/>
        </p:nvGrpSpPr>
        <p:grpSpPr>
          <a:xfrm>
            <a:off x="361212" y="1494852"/>
            <a:ext cx="239760" cy="314280"/>
            <a:chOff x="361212" y="1494852"/>
            <a:chExt cx="2397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66A745-D0E5-894C-EFFC-1DBDD97C1DA1}"/>
                    </a:ext>
                  </a:extLst>
                </p14:cNvPr>
                <p14:cNvContentPartPr/>
                <p14:nvPr/>
              </p14:nvContentPartPr>
              <p14:xfrm>
                <a:off x="490092" y="1542732"/>
                <a:ext cx="11160" cy="16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66A745-D0E5-894C-EFFC-1DBDD97C1D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2452" y="1525092"/>
                  <a:ext cx="46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2947E6-A725-AD63-C206-7458FD77D299}"/>
                    </a:ext>
                  </a:extLst>
                </p14:cNvPr>
                <p14:cNvContentPartPr/>
                <p14:nvPr/>
              </p14:nvContentPartPr>
              <p14:xfrm>
                <a:off x="361212" y="1494852"/>
                <a:ext cx="239760" cy="31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2947E6-A725-AD63-C206-7458FD77D2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3572" y="1476852"/>
                  <a:ext cx="275400" cy="34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693D5A-9052-8656-FD59-282947362E34}"/>
                  </a:ext>
                </a:extLst>
              </p14:cNvPr>
              <p14:cNvContentPartPr/>
              <p14:nvPr/>
            </p14:nvContentPartPr>
            <p14:xfrm>
              <a:off x="4963452" y="2066892"/>
              <a:ext cx="213120" cy="15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693D5A-9052-8656-FD59-282947362E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5812" y="2049252"/>
                <a:ext cx="2487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5175620-860C-4E46-4D26-B7123F25FADE}"/>
                  </a:ext>
                </a:extLst>
              </p14:cNvPr>
              <p14:cNvContentPartPr/>
              <p14:nvPr/>
            </p14:nvContentPartPr>
            <p14:xfrm>
              <a:off x="4835292" y="1928652"/>
              <a:ext cx="388080" cy="38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5175620-860C-4E46-4D26-B7123F25FA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17652" y="1911012"/>
                <a:ext cx="423720" cy="42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6637EB8-5741-0C22-F77E-1BF715654037}"/>
              </a:ext>
            </a:extLst>
          </p:cNvPr>
          <p:cNvGrpSpPr/>
          <p:nvPr/>
        </p:nvGrpSpPr>
        <p:grpSpPr>
          <a:xfrm>
            <a:off x="4813692" y="2631372"/>
            <a:ext cx="405720" cy="407520"/>
            <a:chOff x="4813692" y="2631372"/>
            <a:chExt cx="40572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85BA3C-4C49-AC52-43A8-E878DD07B72C}"/>
                    </a:ext>
                  </a:extLst>
                </p14:cNvPr>
                <p14:cNvContentPartPr/>
                <p14:nvPr/>
              </p14:nvContentPartPr>
              <p14:xfrm>
                <a:off x="4980372" y="2677452"/>
                <a:ext cx="175680" cy="19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85BA3C-4C49-AC52-43A8-E878DD07B7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62732" y="2659812"/>
                  <a:ext cx="21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860D019-97A5-DA0A-50D9-D0C60F2BF502}"/>
                    </a:ext>
                  </a:extLst>
                </p14:cNvPr>
                <p14:cNvContentPartPr/>
                <p14:nvPr/>
              </p14:nvContentPartPr>
              <p14:xfrm>
                <a:off x="4813692" y="2631372"/>
                <a:ext cx="405720" cy="40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860D019-97A5-DA0A-50D9-D0C60F2BF5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5692" y="2613372"/>
                  <a:ext cx="441360" cy="44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17489BF-D249-792D-D6AC-41D1B274CC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972" y="5512420"/>
            <a:ext cx="8006974" cy="53574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E958DAF-5F41-FEE7-8F20-976B4A2012ED}"/>
              </a:ext>
            </a:extLst>
          </p:cNvPr>
          <p:cNvGrpSpPr/>
          <p:nvPr/>
        </p:nvGrpSpPr>
        <p:grpSpPr>
          <a:xfrm>
            <a:off x="48732" y="5553132"/>
            <a:ext cx="390600" cy="540000"/>
            <a:chOff x="48732" y="5553132"/>
            <a:chExt cx="39060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FA138C-B5B3-838C-A9C6-1920C20DD4BF}"/>
                    </a:ext>
                  </a:extLst>
                </p14:cNvPr>
                <p14:cNvContentPartPr/>
                <p14:nvPr/>
              </p14:nvContentPartPr>
              <p14:xfrm>
                <a:off x="96252" y="5659692"/>
                <a:ext cx="174240" cy="19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FA138C-B5B3-838C-A9C6-1920C20DD4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252" y="5642052"/>
                  <a:ext cx="209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71AB40-366A-BC51-C7AE-0731B0184547}"/>
                    </a:ext>
                  </a:extLst>
                </p14:cNvPr>
                <p14:cNvContentPartPr/>
                <p14:nvPr/>
              </p14:nvContentPartPr>
              <p14:xfrm>
                <a:off x="237372" y="5730612"/>
                <a:ext cx="47520" cy="26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71AB40-366A-BC51-C7AE-0731B01845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372" y="5712972"/>
                  <a:ext cx="83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77B1CE-0DDE-256C-649B-F8F74ABDF954}"/>
                    </a:ext>
                  </a:extLst>
                </p14:cNvPr>
                <p14:cNvContentPartPr/>
                <p14:nvPr/>
              </p14:nvContentPartPr>
              <p14:xfrm>
                <a:off x="48732" y="5553132"/>
                <a:ext cx="390600" cy="540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77B1CE-0DDE-256C-649B-F8F74ABDF9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92" y="5535132"/>
                  <a:ext cx="426240" cy="57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39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095B1C-596C-A25E-D16E-03A3D149A509}"/>
              </a:ext>
            </a:extLst>
          </p:cNvPr>
          <p:cNvSpPr txBox="1"/>
          <p:nvPr/>
        </p:nvSpPr>
        <p:spPr>
          <a:xfrm>
            <a:off x="1600200" y="533400"/>
            <a:ext cx="647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Solving Exponential Equations – Assignment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1EDB1-217F-8D54-30B4-E8A3AA25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1869250" cy="4303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FE701-3C05-2B29-E194-8F1FEAAD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54" y="1106337"/>
            <a:ext cx="2001644" cy="46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71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095B1C-596C-A25E-D16E-03A3D149A509}"/>
              </a:ext>
            </a:extLst>
          </p:cNvPr>
          <p:cNvSpPr txBox="1"/>
          <p:nvPr/>
        </p:nvSpPr>
        <p:spPr>
          <a:xfrm>
            <a:off x="1600200" y="533400"/>
            <a:ext cx="647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Solving Logarithmic Equations – Assignment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587EB-6C5C-7175-4AC5-B89D4E74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75263"/>
            <a:ext cx="3810000" cy="3569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67A9B-14FD-7492-14DD-9F6EE6C4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25453"/>
            <a:ext cx="3684391" cy="35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24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8B9C1E-27FF-AA8D-1877-67DA90F73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685800"/>
            <a:ext cx="8229600" cy="4525963"/>
          </a:xfr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indent="-256032" algn="ctr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365760" indent="-256032" algn="ctr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365760" indent="-256032" algn="ctr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109728" indent="0" algn="ctr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/>
              <a:t>Thanks for listening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7A0FC-F4E2-F417-7FDF-54BA8DC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THE 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DA27FF5-6A8B-8A02-4CDA-5BFEC92E9E6D}"/>
              </a:ext>
            </a:extLst>
          </p:cNvPr>
          <p:cNvGrpSpPr/>
          <p:nvPr/>
        </p:nvGrpSpPr>
        <p:grpSpPr>
          <a:xfrm>
            <a:off x="512264" y="133904"/>
            <a:ext cx="5590800" cy="2651760"/>
            <a:chOff x="512264" y="133904"/>
            <a:chExt cx="5590800" cy="265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026E7E8-8840-95A0-0BD8-6B065D766A7F}"/>
                    </a:ext>
                  </a:extLst>
                </p14:cNvPr>
                <p14:cNvContentPartPr/>
                <p14:nvPr/>
              </p14:nvContentPartPr>
              <p14:xfrm>
                <a:off x="2646344" y="507209"/>
                <a:ext cx="353520" cy="1704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026E7E8-8840-95A0-0BD8-6B065D766A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8344" y="489209"/>
                  <a:ext cx="38916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6D594B-F5E0-94F1-86AE-C1E4C002BC0D}"/>
                    </a:ext>
                  </a:extLst>
                </p14:cNvPr>
                <p14:cNvContentPartPr/>
                <p14:nvPr/>
              </p14:nvContentPartPr>
              <p14:xfrm>
                <a:off x="2960264" y="472649"/>
                <a:ext cx="238320" cy="1719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6D594B-F5E0-94F1-86AE-C1E4C002BC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42264" y="455009"/>
                  <a:ext cx="273960" cy="17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4A298F-B9E0-4489-23CA-6E641E85B7C5}"/>
                    </a:ext>
                  </a:extLst>
                </p14:cNvPr>
                <p14:cNvContentPartPr/>
                <p14:nvPr/>
              </p14:nvContentPartPr>
              <p14:xfrm>
                <a:off x="2940464" y="686849"/>
                <a:ext cx="13320" cy="195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4A298F-B9E0-4489-23CA-6E641E85B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2464" y="669209"/>
                  <a:ext cx="48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18FB26-A05F-83F9-31A7-7C52A128816C}"/>
                    </a:ext>
                  </a:extLst>
                </p14:cNvPr>
                <p14:cNvContentPartPr/>
                <p14:nvPr/>
              </p14:nvContentPartPr>
              <p14:xfrm>
                <a:off x="2871344" y="1115249"/>
                <a:ext cx="65880" cy="154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18FB26-A05F-83F9-31A7-7C52A12881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3704" y="1097249"/>
                  <a:ext cx="101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05B2DD-C901-B72B-090C-D8568F091EBA}"/>
                    </a:ext>
                  </a:extLst>
                </p14:cNvPr>
                <p14:cNvContentPartPr/>
                <p14:nvPr/>
              </p14:nvContentPartPr>
              <p14:xfrm>
                <a:off x="2868824" y="1453289"/>
                <a:ext cx="165240" cy="235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05B2DD-C901-B72B-090C-D8568F091E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0824" y="1435649"/>
                  <a:ext cx="200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AAB5FB-4123-8F61-713B-A0EFFEF29F97}"/>
                    </a:ext>
                  </a:extLst>
                </p14:cNvPr>
                <p14:cNvContentPartPr/>
                <p14:nvPr/>
              </p14:nvContentPartPr>
              <p14:xfrm>
                <a:off x="4423664" y="549689"/>
                <a:ext cx="225000" cy="1505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AAB5FB-4123-8F61-713B-A0EFFEF29F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06024" y="531689"/>
                  <a:ext cx="26064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A9D8C5-6C83-62DD-EEFA-EE21FF9B8E6F}"/>
                    </a:ext>
                  </a:extLst>
                </p14:cNvPr>
                <p14:cNvContentPartPr/>
                <p14:nvPr/>
              </p14:nvContentPartPr>
              <p14:xfrm>
                <a:off x="4615904" y="394169"/>
                <a:ext cx="402840" cy="175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A9D8C5-6C83-62DD-EEFA-EE21FF9B8E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97904" y="376169"/>
                  <a:ext cx="43848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BB122C-9A58-2C68-E30E-A8C61EA7C17C}"/>
                    </a:ext>
                  </a:extLst>
                </p14:cNvPr>
                <p14:cNvContentPartPr/>
                <p14:nvPr/>
              </p14:nvContentPartPr>
              <p14:xfrm>
                <a:off x="4642904" y="710609"/>
                <a:ext cx="91440" cy="1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BB122C-9A58-2C68-E30E-A8C61EA7C1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24904" y="692969"/>
                  <a:ext cx="12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40E5C4-6C34-1D37-7903-6D5D49BF9D97}"/>
                    </a:ext>
                  </a:extLst>
                </p14:cNvPr>
                <p14:cNvContentPartPr/>
                <p14:nvPr/>
              </p14:nvContentPartPr>
              <p14:xfrm>
                <a:off x="4792664" y="671729"/>
                <a:ext cx="17640" cy="19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40E5C4-6C34-1D37-7903-6D5D49BF9D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74664" y="654089"/>
                  <a:ext cx="53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A7EB6F-317C-ADAF-26A0-C1A4D1C2CD97}"/>
                    </a:ext>
                  </a:extLst>
                </p14:cNvPr>
                <p14:cNvContentPartPr/>
                <p14:nvPr/>
              </p14:nvContentPartPr>
              <p14:xfrm>
                <a:off x="4679984" y="1079249"/>
                <a:ext cx="100800" cy="15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A7EB6F-317C-ADAF-26A0-C1A4D1C2CD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62344" y="1061249"/>
                  <a:ext cx="136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490FB5-1AE4-9AF4-4C06-101044D495FD}"/>
                    </a:ext>
                  </a:extLst>
                </p14:cNvPr>
                <p14:cNvContentPartPr/>
                <p14:nvPr/>
              </p14:nvContentPartPr>
              <p14:xfrm>
                <a:off x="4664144" y="1427009"/>
                <a:ext cx="78840" cy="30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490FB5-1AE4-9AF4-4C06-101044D495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6144" y="1409009"/>
                  <a:ext cx="1144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F127D0-E83C-0434-EC9C-855821B014FB}"/>
                    </a:ext>
                  </a:extLst>
                </p14:cNvPr>
                <p14:cNvContentPartPr/>
                <p14:nvPr/>
              </p14:nvContentPartPr>
              <p14:xfrm>
                <a:off x="4664504" y="1577489"/>
                <a:ext cx="138240" cy="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F127D0-E83C-0434-EC9C-855821B014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46864" y="1559849"/>
                  <a:ext cx="17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154D56-6BE6-5464-C228-02ADD68982CF}"/>
                    </a:ext>
                  </a:extLst>
                </p14:cNvPr>
                <p14:cNvContentPartPr/>
                <p14:nvPr/>
              </p14:nvContentPartPr>
              <p14:xfrm>
                <a:off x="3229544" y="1529249"/>
                <a:ext cx="1193400" cy="6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154D56-6BE6-5464-C228-02ADD68982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1544" y="1511609"/>
                  <a:ext cx="1229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7D8878-381F-2D20-D02C-34F78E6F0005}"/>
                    </a:ext>
                  </a:extLst>
                </p14:cNvPr>
                <p14:cNvContentPartPr/>
                <p14:nvPr/>
              </p14:nvContentPartPr>
              <p14:xfrm>
                <a:off x="3238184" y="1059449"/>
                <a:ext cx="1238400" cy="76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7D8878-381F-2D20-D02C-34F78E6F00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0544" y="1041449"/>
                  <a:ext cx="1274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7D07C0-24B7-5C63-4781-F4840A800753}"/>
                    </a:ext>
                  </a:extLst>
                </p14:cNvPr>
                <p14:cNvContentPartPr/>
                <p14:nvPr/>
              </p14:nvContentPartPr>
              <p14:xfrm>
                <a:off x="3125504" y="599729"/>
                <a:ext cx="1383480" cy="9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7D07C0-24B7-5C63-4781-F4840A8007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7504" y="582089"/>
                  <a:ext cx="1419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74B296-1B44-10EE-3F7A-F1DF974AB23D}"/>
                    </a:ext>
                  </a:extLst>
                </p14:cNvPr>
                <p14:cNvContentPartPr/>
                <p14:nvPr/>
              </p14:nvContentPartPr>
              <p14:xfrm>
                <a:off x="3914624" y="596849"/>
                <a:ext cx="93960" cy="176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74B296-1B44-10EE-3F7A-F1DF974AB2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6984" y="579209"/>
                  <a:ext cx="12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CA07A8-3DF4-C466-ADAF-50683213FB37}"/>
                    </a:ext>
                  </a:extLst>
                </p14:cNvPr>
                <p14:cNvContentPartPr/>
                <p14:nvPr/>
              </p14:nvContentPartPr>
              <p14:xfrm>
                <a:off x="3995984" y="979529"/>
                <a:ext cx="110520" cy="271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CA07A8-3DF4-C466-ADAF-50683213FB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7984" y="961529"/>
                  <a:ext cx="146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25AC2-CAB0-AC1C-8172-F6AB779465A2}"/>
                    </a:ext>
                  </a:extLst>
                </p14:cNvPr>
                <p14:cNvContentPartPr/>
                <p14:nvPr/>
              </p14:nvContentPartPr>
              <p14:xfrm>
                <a:off x="3955304" y="1443929"/>
                <a:ext cx="129960" cy="257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25AC2-CAB0-AC1C-8172-F6AB779465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7304" y="1426289"/>
                  <a:ext cx="165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F775AD-7437-2FE7-32D0-2B238F8528FC}"/>
                    </a:ext>
                  </a:extLst>
                </p14:cNvPr>
                <p14:cNvContentPartPr/>
                <p14:nvPr/>
              </p14:nvContentPartPr>
              <p14:xfrm>
                <a:off x="2400104" y="169544"/>
                <a:ext cx="20520" cy="23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F775AD-7437-2FE7-32D0-2B238F8528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2464" y="151904"/>
                  <a:ext cx="56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459C6E-E515-E233-63F3-F03708764826}"/>
                    </a:ext>
                  </a:extLst>
                </p14:cNvPr>
                <p14:cNvContentPartPr/>
                <p14:nvPr/>
              </p14:nvContentPartPr>
              <p14:xfrm>
                <a:off x="2423864" y="308864"/>
                <a:ext cx="138600" cy="9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459C6E-E515-E233-63F3-F037087648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05864" y="291224"/>
                  <a:ext cx="174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405073-9FF7-C1B3-F2EF-52544F01743C}"/>
                    </a:ext>
                  </a:extLst>
                </p14:cNvPr>
                <p14:cNvContentPartPr/>
                <p14:nvPr/>
              </p14:nvContentPartPr>
              <p14:xfrm>
                <a:off x="2671544" y="189344"/>
                <a:ext cx="10800" cy="24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405073-9FF7-C1B3-F2EF-52544F0174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904" y="171704"/>
                  <a:ext cx="46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542F7-D5F6-D9B9-0452-7C7FA8D28459}"/>
                    </a:ext>
                  </a:extLst>
                </p14:cNvPr>
                <p14:cNvContentPartPr/>
                <p14:nvPr/>
              </p14:nvContentPartPr>
              <p14:xfrm>
                <a:off x="2679104" y="226424"/>
                <a:ext cx="92520" cy="133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542F7-D5F6-D9B9-0452-7C7FA8D284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1104" y="208424"/>
                  <a:ext cx="128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E42A8-2983-D2D1-99D4-D4E5CAB82784}"/>
                    </a:ext>
                  </a:extLst>
                </p14:cNvPr>
                <p14:cNvContentPartPr/>
                <p14:nvPr/>
              </p14:nvContentPartPr>
              <p14:xfrm>
                <a:off x="2839664" y="224624"/>
                <a:ext cx="101880" cy="13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E42A8-2983-D2D1-99D4-D4E5CAB827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21664" y="206984"/>
                  <a:ext cx="137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CBF51B-3DB8-AE34-D866-3950A0B20F6E}"/>
                    </a:ext>
                  </a:extLst>
                </p14:cNvPr>
                <p14:cNvContentPartPr/>
                <p14:nvPr/>
              </p14:nvContentPartPr>
              <p14:xfrm>
                <a:off x="3024704" y="180704"/>
                <a:ext cx="26280" cy="215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CBF51B-3DB8-AE34-D866-3950A0B20F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6704" y="162704"/>
                  <a:ext cx="61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4E609D-9780-F5C6-BCFB-587295F0583C}"/>
                    </a:ext>
                  </a:extLst>
                </p14:cNvPr>
                <p14:cNvContentPartPr/>
                <p14:nvPr/>
              </p14:nvContentPartPr>
              <p14:xfrm>
                <a:off x="3029744" y="240824"/>
                <a:ext cx="98640" cy="2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4E609D-9780-F5C6-BCFB-587295F058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2104" y="223184"/>
                  <a:ext cx="134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0F1061-3DDA-2D6C-8463-2E6D78EFA900}"/>
                    </a:ext>
                  </a:extLst>
                </p14:cNvPr>
                <p14:cNvContentPartPr/>
                <p14:nvPr/>
              </p14:nvContentPartPr>
              <p14:xfrm>
                <a:off x="4959704" y="141104"/>
                <a:ext cx="96120" cy="144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0F1061-3DDA-2D6C-8463-2E6D78EFA9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41704" y="123104"/>
                  <a:ext cx="131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746D07-2890-608A-DBBD-C4D412D40C6B}"/>
                    </a:ext>
                  </a:extLst>
                </p14:cNvPr>
                <p14:cNvContentPartPr/>
                <p14:nvPr/>
              </p14:nvContentPartPr>
              <p14:xfrm>
                <a:off x="5098664" y="181424"/>
                <a:ext cx="96840" cy="93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746D07-2890-608A-DBBD-C4D412D40C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0664" y="163424"/>
                  <a:ext cx="132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358D96-CDF4-0777-3E9A-3F9CDF8CD6EA}"/>
                    </a:ext>
                  </a:extLst>
                </p14:cNvPr>
                <p14:cNvContentPartPr/>
                <p14:nvPr/>
              </p14:nvContentPartPr>
              <p14:xfrm>
                <a:off x="5302784" y="133904"/>
                <a:ext cx="20520" cy="196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358D96-CDF4-0777-3E9A-3F9CDF8CD6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85144" y="115904"/>
                  <a:ext cx="56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AFF44E-E848-C538-F566-82802138725B}"/>
                    </a:ext>
                  </a:extLst>
                </p14:cNvPr>
                <p14:cNvContentPartPr/>
                <p14:nvPr/>
              </p14:nvContentPartPr>
              <p14:xfrm>
                <a:off x="5286584" y="209144"/>
                <a:ext cx="152280" cy="221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AFF44E-E848-C538-F566-8280213872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8944" y="191504"/>
                  <a:ext cx="187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44A9F3-7A68-4CB0-0765-91F88E0886F1}"/>
                    </a:ext>
                  </a:extLst>
                </p14:cNvPr>
                <p14:cNvContentPartPr/>
                <p14:nvPr/>
              </p14:nvContentPartPr>
              <p14:xfrm>
                <a:off x="5414384" y="225344"/>
                <a:ext cx="61200" cy="9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44A9F3-7A68-4CB0-0765-91F88E0886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6744" y="207704"/>
                  <a:ext cx="96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1A9AB-7E77-54B2-C8B8-DAA1CE2BE8B5}"/>
                    </a:ext>
                  </a:extLst>
                </p14:cNvPr>
                <p14:cNvContentPartPr/>
                <p14:nvPr/>
              </p14:nvContentPartPr>
              <p14:xfrm>
                <a:off x="5567744" y="197264"/>
                <a:ext cx="64440" cy="17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1A9AB-7E77-54B2-C8B8-DAA1CE2BE8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50104" y="179624"/>
                  <a:ext cx="100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B4D080-07FF-33CF-54D6-16F0D79A7F7C}"/>
                    </a:ext>
                  </a:extLst>
                </p14:cNvPr>
                <p14:cNvContentPartPr/>
                <p14:nvPr/>
              </p14:nvContentPartPr>
              <p14:xfrm>
                <a:off x="5759984" y="176024"/>
                <a:ext cx="15840" cy="24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B4D080-07FF-33CF-54D6-16F0D79A7F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42344" y="158024"/>
                  <a:ext cx="51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072FCF-E5DB-0AE1-B1DC-9D0159E2A4BB}"/>
                    </a:ext>
                  </a:extLst>
                </p14:cNvPr>
                <p14:cNvContentPartPr/>
                <p14:nvPr/>
              </p14:nvContentPartPr>
              <p14:xfrm>
                <a:off x="5773664" y="241904"/>
                <a:ext cx="88560" cy="2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072FCF-E5DB-0AE1-B1DC-9D0159E2A4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55664" y="223904"/>
                  <a:ext cx="12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47ADD9-2EB6-6DA9-5BE6-C1E0D9DD739A}"/>
                    </a:ext>
                  </a:extLst>
                </p14:cNvPr>
                <p14:cNvContentPartPr/>
                <p14:nvPr/>
              </p14:nvContentPartPr>
              <p14:xfrm>
                <a:off x="6073904" y="257024"/>
                <a:ext cx="29160" cy="2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47ADD9-2EB6-6DA9-5BE6-C1E0D9DD73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6264" y="239024"/>
                  <a:ext cx="64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EDA7F4-27C8-2A62-CD5A-7385C119516E}"/>
                    </a:ext>
                  </a:extLst>
                </p14:cNvPr>
                <p14:cNvContentPartPr/>
                <p14:nvPr/>
              </p14:nvContentPartPr>
              <p14:xfrm>
                <a:off x="614504" y="2233424"/>
                <a:ext cx="150480" cy="453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EDA7F4-27C8-2A62-CD5A-7385C11951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864" y="2215424"/>
                  <a:ext cx="186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73B29D-5911-C45A-291A-EBB1D4C72888}"/>
                    </a:ext>
                  </a:extLst>
                </p14:cNvPr>
                <p14:cNvContentPartPr/>
                <p14:nvPr/>
              </p14:nvContentPartPr>
              <p14:xfrm>
                <a:off x="512264" y="2424584"/>
                <a:ext cx="260640" cy="51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73B29D-5911-C45A-291A-EBB1D4C728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4624" y="2406584"/>
                  <a:ext cx="296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427A1E-CC67-C05E-C542-67D0E276E234}"/>
                    </a:ext>
                  </a:extLst>
                </p14:cNvPr>
                <p14:cNvContentPartPr/>
                <p14:nvPr/>
              </p14:nvContentPartPr>
              <p14:xfrm>
                <a:off x="834104" y="2295704"/>
                <a:ext cx="129240" cy="248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427A1E-CC67-C05E-C542-67D0E276E2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104" y="2277704"/>
                  <a:ext cx="164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6CB340-07B6-02DE-6332-286EF890FA1A}"/>
                    </a:ext>
                  </a:extLst>
                </p14:cNvPr>
                <p14:cNvContentPartPr/>
                <p14:nvPr/>
              </p14:nvContentPartPr>
              <p14:xfrm>
                <a:off x="946064" y="2354024"/>
                <a:ext cx="190440" cy="23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6CB340-07B6-02DE-6332-286EF890FA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8064" y="2336024"/>
                  <a:ext cx="226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869AA67-76CC-6FDF-AD4F-09510E84A95B}"/>
                    </a:ext>
                  </a:extLst>
                </p14:cNvPr>
                <p14:cNvContentPartPr/>
                <p14:nvPr/>
              </p14:nvContentPartPr>
              <p14:xfrm>
                <a:off x="1131464" y="2293904"/>
                <a:ext cx="140040" cy="36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869AA67-76CC-6FDF-AD4F-09510E84A9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3464" y="2276264"/>
                  <a:ext cx="175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A0D9F0-57F7-90B1-D614-BF770D257CC6}"/>
                    </a:ext>
                  </a:extLst>
                </p14:cNvPr>
                <p14:cNvContentPartPr/>
                <p14:nvPr/>
              </p14:nvContentPartPr>
              <p14:xfrm>
                <a:off x="1448264" y="2442944"/>
                <a:ext cx="218160" cy="23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A0D9F0-57F7-90B1-D614-BF770D257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30624" y="2425304"/>
                  <a:ext cx="25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C08E71-5AF1-DB65-7BCE-D7F6271338F2}"/>
                    </a:ext>
                  </a:extLst>
                </p14:cNvPr>
                <p14:cNvContentPartPr/>
                <p14:nvPr/>
              </p14:nvContentPartPr>
              <p14:xfrm>
                <a:off x="1458704" y="2529704"/>
                <a:ext cx="304200" cy="13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C08E71-5AF1-DB65-7BCE-D7F6271338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1064" y="2511704"/>
                  <a:ext cx="339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249AF5-2E2A-5589-3DE5-F110214F4595}"/>
                    </a:ext>
                  </a:extLst>
                </p14:cNvPr>
                <p14:cNvContentPartPr/>
                <p14:nvPr/>
              </p14:nvContentPartPr>
              <p14:xfrm>
                <a:off x="1992584" y="2383904"/>
                <a:ext cx="246600" cy="284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249AF5-2E2A-5589-3DE5-F110214F45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74584" y="2366264"/>
                  <a:ext cx="282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CE9C4D-780C-1658-77D2-82BD089101DD}"/>
                    </a:ext>
                  </a:extLst>
                </p14:cNvPr>
                <p14:cNvContentPartPr/>
                <p14:nvPr/>
              </p14:nvContentPartPr>
              <p14:xfrm>
                <a:off x="2004824" y="2358344"/>
                <a:ext cx="231120" cy="36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CE9C4D-780C-1658-77D2-82BD089101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7184" y="2340704"/>
                  <a:ext cx="266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7B15B7-7B21-DE99-61E8-BEF74B8393E5}"/>
                    </a:ext>
                  </a:extLst>
                </p14:cNvPr>
                <p14:cNvContentPartPr/>
                <p14:nvPr/>
              </p14:nvContentPartPr>
              <p14:xfrm>
                <a:off x="2315144" y="2212544"/>
                <a:ext cx="216720" cy="121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7B15B7-7B21-DE99-61E8-BEF74B8393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97504" y="2194904"/>
                  <a:ext cx="252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E4747F-B3F7-0D9D-D822-A34A46DF0900}"/>
                    </a:ext>
                  </a:extLst>
                </p14:cNvPr>
                <p14:cNvContentPartPr/>
                <p14:nvPr/>
              </p14:nvContentPartPr>
              <p14:xfrm>
                <a:off x="2504144" y="2515304"/>
                <a:ext cx="223920" cy="16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E4747F-B3F7-0D9D-D822-A34A46DF09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86144" y="2497664"/>
                  <a:ext cx="259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3351E0-F438-9AD7-86AD-1670797A35AA}"/>
                    </a:ext>
                  </a:extLst>
                </p14:cNvPr>
                <p14:cNvContentPartPr/>
                <p14:nvPr/>
              </p14:nvContentPartPr>
              <p14:xfrm>
                <a:off x="2808344" y="2439704"/>
                <a:ext cx="30960" cy="345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3351E0-F438-9AD7-86AD-1670797A35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90704" y="2421704"/>
                  <a:ext cx="666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9677272-CEDE-3C00-F330-9821DE890E3A}"/>
              </a:ext>
            </a:extLst>
          </p:cNvPr>
          <p:cNvGrpSpPr/>
          <p:nvPr/>
        </p:nvGrpSpPr>
        <p:grpSpPr>
          <a:xfrm>
            <a:off x="3427184" y="2354744"/>
            <a:ext cx="925200" cy="545760"/>
            <a:chOff x="3427184" y="2354744"/>
            <a:chExt cx="92520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A6D438-9E73-6422-DB82-61B266BB8CD3}"/>
                    </a:ext>
                  </a:extLst>
                </p14:cNvPr>
                <p14:cNvContentPartPr/>
                <p14:nvPr/>
              </p14:nvContentPartPr>
              <p14:xfrm>
                <a:off x="3427184" y="2513864"/>
                <a:ext cx="826200" cy="6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A6D438-9E73-6422-DB82-61B266BB8C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09544" y="2496224"/>
                  <a:ext cx="861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9D01E5-E194-2E81-F730-808EE4F40648}"/>
                    </a:ext>
                  </a:extLst>
                </p14:cNvPr>
                <p14:cNvContentPartPr/>
                <p14:nvPr/>
              </p14:nvContentPartPr>
              <p14:xfrm>
                <a:off x="3630584" y="2620064"/>
                <a:ext cx="676440" cy="76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9D01E5-E194-2E81-F730-808EE4F406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12944" y="2602064"/>
                  <a:ext cx="712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04F5B6-CC4F-010C-A1D1-715C89C10E9F}"/>
                    </a:ext>
                  </a:extLst>
                </p14:cNvPr>
                <p14:cNvContentPartPr/>
                <p14:nvPr/>
              </p14:nvContentPartPr>
              <p14:xfrm>
                <a:off x="4097864" y="2354744"/>
                <a:ext cx="254520" cy="445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04F5B6-CC4F-010C-A1D1-715C89C10E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79864" y="2336744"/>
                  <a:ext cx="2901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423DAEB-B995-D172-638C-95F50535D2F7}"/>
                    </a:ext>
                  </a:extLst>
                </p14:cNvPr>
                <p14:cNvContentPartPr/>
                <p14:nvPr/>
              </p14:nvContentPartPr>
              <p14:xfrm>
                <a:off x="4133144" y="2363744"/>
                <a:ext cx="83880" cy="53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423DAEB-B995-D172-638C-95F50535D2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15144" y="2346104"/>
                  <a:ext cx="119520" cy="5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3AB7EA0-4B57-B361-56A7-7BEE3AE2DD6A}"/>
              </a:ext>
            </a:extLst>
          </p:cNvPr>
          <p:cNvGrpSpPr/>
          <p:nvPr/>
        </p:nvGrpSpPr>
        <p:grpSpPr>
          <a:xfrm>
            <a:off x="4729304" y="2280584"/>
            <a:ext cx="1957680" cy="595440"/>
            <a:chOff x="4729304" y="2280584"/>
            <a:chExt cx="195768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63B08D-34DD-F4BD-B390-2097170C61F4}"/>
                    </a:ext>
                  </a:extLst>
                </p14:cNvPr>
                <p14:cNvContentPartPr/>
                <p14:nvPr/>
              </p14:nvContentPartPr>
              <p14:xfrm>
                <a:off x="4738304" y="2364824"/>
                <a:ext cx="35280" cy="51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63B08D-34DD-F4BD-B390-2097170C61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20664" y="2346824"/>
                  <a:ext cx="709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FB3809-8AB3-8A9F-F1DC-F7D93CD16609}"/>
                    </a:ext>
                  </a:extLst>
                </p14:cNvPr>
                <p14:cNvContentPartPr/>
                <p14:nvPr/>
              </p14:nvContentPartPr>
              <p14:xfrm>
                <a:off x="4732184" y="2315144"/>
                <a:ext cx="315360" cy="78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FB3809-8AB3-8A9F-F1DC-F7D93CD166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14544" y="2297504"/>
                  <a:ext cx="351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9FA3C2-1F8F-81D7-77EF-E93C47521718}"/>
                    </a:ext>
                  </a:extLst>
                </p14:cNvPr>
                <p14:cNvContentPartPr/>
                <p14:nvPr/>
              </p14:nvContentPartPr>
              <p14:xfrm>
                <a:off x="4729304" y="2572544"/>
                <a:ext cx="508680" cy="153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9FA3C2-1F8F-81D7-77EF-E93C475217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1664" y="2554904"/>
                  <a:ext cx="54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E7F648-4CFB-9D13-6F50-61374B6DA684}"/>
                    </a:ext>
                  </a:extLst>
                </p14:cNvPr>
                <p14:cNvContentPartPr/>
                <p14:nvPr/>
              </p14:nvContentPartPr>
              <p14:xfrm>
                <a:off x="5267504" y="2522504"/>
                <a:ext cx="272160" cy="153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E7F648-4CFB-9D13-6F50-61374B6DA6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9504" y="2504504"/>
                  <a:ext cx="307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D0ED34-AC6F-23D8-7F30-141C499F22CC}"/>
                    </a:ext>
                  </a:extLst>
                </p14:cNvPr>
                <p14:cNvContentPartPr/>
                <p14:nvPr/>
              </p14:nvContentPartPr>
              <p14:xfrm>
                <a:off x="5614544" y="2483264"/>
                <a:ext cx="185040" cy="165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D0ED34-AC6F-23D8-7F30-141C499F22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96544" y="2465264"/>
                  <a:ext cx="220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C98541-2F5A-4DC8-5C2B-9BA5C6A64A7C}"/>
                    </a:ext>
                  </a:extLst>
                </p14:cNvPr>
                <p14:cNvContentPartPr/>
                <p14:nvPr/>
              </p14:nvContentPartPr>
              <p14:xfrm>
                <a:off x="5902544" y="2337824"/>
                <a:ext cx="73080" cy="36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C98541-2F5A-4DC8-5C2B-9BA5C6A64A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4904" y="2319824"/>
                  <a:ext cx="10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F39ACB-4125-7A56-F9CC-5BADB08FE7EF}"/>
                    </a:ext>
                  </a:extLst>
                </p14:cNvPr>
                <p14:cNvContentPartPr/>
                <p14:nvPr/>
              </p14:nvContentPartPr>
              <p14:xfrm>
                <a:off x="5920184" y="2488664"/>
                <a:ext cx="233640" cy="169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F39ACB-4125-7A56-F9CC-5BADB08FE7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02184" y="2470664"/>
                  <a:ext cx="269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DEA8E9-109F-99DF-5F63-CA19194C9290}"/>
                    </a:ext>
                  </a:extLst>
                </p14:cNvPr>
                <p14:cNvContentPartPr/>
                <p14:nvPr/>
              </p14:nvContentPartPr>
              <p14:xfrm>
                <a:off x="6182984" y="2468864"/>
                <a:ext cx="150120" cy="14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DEA8E9-109F-99DF-5F63-CA19194C92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64984" y="2450864"/>
                  <a:ext cx="18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9489BB-8600-B51A-6498-7BF6DF3EE158}"/>
                    </a:ext>
                  </a:extLst>
                </p14:cNvPr>
                <p14:cNvContentPartPr/>
                <p14:nvPr/>
              </p14:nvContentPartPr>
              <p14:xfrm>
                <a:off x="6197024" y="2280584"/>
                <a:ext cx="489960" cy="325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9489BB-8600-B51A-6498-7BF6DF3EE1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9384" y="2262584"/>
                  <a:ext cx="52560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CABC459-1394-FCDB-FF2A-635E9CF3A2E2}"/>
                  </a:ext>
                </a:extLst>
              </p14:cNvPr>
              <p14:cNvContentPartPr/>
              <p14:nvPr/>
            </p14:nvContentPartPr>
            <p14:xfrm>
              <a:off x="2310464" y="3273464"/>
              <a:ext cx="236160" cy="13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CABC459-1394-FCDB-FF2A-635E9CF3A2E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92824" y="3255824"/>
                <a:ext cx="271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FCFE53F-21AC-F149-D98C-29E76371BADF}"/>
                  </a:ext>
                </a:extLst>
              </p14:cNvPr>
              <p14:cNvContentPartPr/>
              <p14:nvPr/>
            </p14:nvContentPartPr>
            <p14:xfrm>
              <a:off x="2302184" y="3340784"/>
              <a:ext cx="298800" cy="32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FCFE53F-21AC-F149-D98C-29E76371BAD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84544" y="3322784"/>
                <a:ext cx="334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6772ED1-5EEB-E8A9-4E85-318826729AF4}"/>
                  </a:ext>
                </a:extLst>
              </p14:cNvPr>
              <p14:cNvContentPartPr/>
              <p14:nvPr/>
            </p14:nvContentPartPr>
            <p14:xfrm>
              <a:off x="2491544" y="3169784"/>
              <a:ext cx="199440" cy="243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6772ED1-5EEB-E8A9-4E85-318826729AF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73904" y="3151784"/>
                <a:ext cx="2350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6A53FAA-BF22-6BAE-3BFB-872A5E6A16CC}"/>
                  </a:ext>
                </a:extLst>
              </p14:cNvPr>
              <p14:cNvContentPartPr/>
              <p14:nvPr/>
            </p14:nvContentPartPr>
            <p14:xfrm>
              <a:off x="2478584" y="3205424"/>
              <a:ext cx="33480" cy="284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6A53FAA-BF22-6BAE-3BFB-872A5E6A16C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60584" y="3187784"/>
                <a:ext cx="69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18EA8C-C3FE-F720-D5B5-43D127DCC41D}"/>
                  </a:ext>
                </a:extLst>
              </p14:cNvPr>
              <p14:cNvContentPartPr/>
              <p14:nvPr/>
            </p14:nvContentPartPr>
            <p14:xfrm>
              <a:off x="2830304" y="2998064"/>
              <a:ext cx="123120" cy="360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18EA8C-C3FE-F720-D5B5-43D127DCC41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2304" y="2980064"/>
                <a:ext cx="1587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50AFF7B-0195-8DF3-B02E-F16AE477A3CE}"/>
                  </a:ext>
                </a:extLst>
              </p14:cNvPr>
              <p14:cNvContentPartPr/>
              <p14:nvPr/>
            </p14:nvContentPartPr>
            <p14:xfrm>
              <a:off x="2954864" y="3208664"/>
              <a:ext cx="154080" cy="138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50AFF7B-0195-8DF3-B02E-F16AE477A3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37224" y="3191024"/>
                <a:ext cx="1897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32DD5F-21B3-7CDF-50F9-001ED203A466}"/>
                  </a:ext>
                </a:extLst>
              </p14:cNvPr>
              <p14:cNvContentPartPr/>
              <p14:nvPr/>
            </p14:nvContentPartPr>
            <p14:xfrm>
              <a:off x="3199304" y="3143144"/>
              <a:ext cx="45000" cy="339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32DD5F-21B3-7CDF-50F9-001ED203A46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81304" y="3125504"/>
                <a:ext cx="806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A2AEDF9-0445-B7B7-0F6A-4DEE1434232F}"/>
                  </a:ext>
                </a:extLst>
              </p14:cNvPr>
              <p14:cNvContentPartPr/>
              <p14:nvPr/>
            </p14:nvContentPartPr>
            <p14:xfrm>
              <a:off x="3226304" y="3225584"/>
              <a:ext cx="71640" cy="972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A2AEDF9-0445-B7B7-0F6A-4DEE1434232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08304" y="3207944"/>
                <a:ext cx="107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1D84ED-2D0D-68EE-9EFB-521056C30E29}"/>
                  </a:ext>
                </a:extLst>
              </p14:cNvPr>
              <p14:cNvContentPartPr/>
              <p14:nvPr/>
            </p14:nvContentPartPr>
            <p14:xfrm>
              <a:off x="3346904" y="3208664"/>
              <a:ext cx="118440" cy="1310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1D84ED-2D0D-68EE-9EFB-521056C30E2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28904" y="3191024"/>
                <a:ext cx="154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D691581-9C86-49BE-9D9C-B7D51216C2EC}"/>
                  </a:ext>
                </a:extLst>
              </p14:cNvPr>
              <p14:cNvContentPartPr/>
              <p14:nvPr/>
            </p14:nvContentPartPr>
            <p14:xfrm>
              <a:off x="3488024" y="3140624"/>
              <a:ext cx="224280" cy="241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D691581-9C86-49BE-9D9C-B7D51216C2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70384" y="3122624"/>
                <a:ext cx="259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8810C8A-30BE-C77D-9178-E1EB16137ED1}"/>
                  </a:ext>
                </a:extLst>
              </p14:cNvPr>
              <p14:cNvContentPartPr/>
              <p14:nvPr/>
            </p14:nvContentPartPr>
            <p14:xfrm>
              <a:off x="3268784" y="3311624"/>
              <a:ext cx="69480" cy="8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8810C8A-30BE-C77D-9178-E1EB16137ED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51144" y="3293624"/>
                <a:ext cx="105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F2DBEB0-8596-2321-696C-92A1C39110D2}"/>
                  </a:ext>
                </a:extLst>
              </p14:cNvPr>
              <p14:cNvContentPartPr/>
              <p14:nvPr/>
            </p14:nvContentPartPr>
            <p14:xfrm>
              <a:off x="3225584" y="3310184"/>
              <a:ext cx="99720" cy="12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F2DBEB0-8596-2321-696C-92A1C39110D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07584" y="3292184"/>
                <a:ext cx="1353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DA7ADA8-FB5D-1C1B-A4E3-31BD0620AAAE}"/>
              </a:ext>
            </a:extLst>
          </p:cNvPr>
          <p:cNvGrpSpPr/>
          <p:nvPr/>
        </p:nvGrpSpPr>
        <p:grpSpPr>
          <a:xfrm>
            <a:off x="4054664" y="3146744"/>
            <a:ext cx="570960" cy="222120"/>
            <a:chOff x="4054664" y="3146744"/>
            <a:chExt cx="57096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3B4F1DB-2B89-88D7-11EF-8CAB26569902}"/>
                    </a:ext>
                  </a:extLst>
                </p14:cNvPr>
                <p14:cNvContentPartPr/>
                <p14:nvPr/>
              </p14:nvContentPartPr>
              <p14:xfrm>
                <a:off x="4054664" y="3151784"/>
                <a:ext cx="158400" cy="194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3B4F1DB-2B89-88D7-11EF-8CAB265699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36664" y="3134144"/>
                  <a:ext cx="194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F5A752-EBEE-7884-900C-430C65AD528A}"/>
                    </a:ext>
                  </a:extLst>
                </p14:cNvPr>
                <p14:cNvContentPartPr/>
                <p14:nvPr/>
              </p14:nvContentPartPr>
              <p14:xfrm>
                <a:off x="4256264" y="3146744"/>
                <a:ext cx="340200" cy="222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F5A752-EBEE-7884-900C-430C65AD52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38264" y="3129104"/>
                  <a:ext cx="375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6DE837-D98B-5940-4074-31A777DB5970}"/>
                    </a:ext>
                  </a:extLst>
                </p14:cNvPr>
                <p14:cNvContentPartPr/>
                <p14:nvPr/>
              </p14:nvContentPartPr>
              <p14:xfrm>
                <a:off x="4450664" y="3223784"/>
                <a:ext cx="174960" cy="35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6DE837-D98B-5940-4074-31A777DB59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2664" y="3205784"/>
                  <a:ext cx="21060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8D283D-B856-A434-93DF-2FC0556A08B2}"/>
                  </a:ext>
                </a:extLst>
              </p14:cNvPr>
              <p14:cNvContentPartPr/>
              <p14:nvPr/>
            </p14:nvContentPartPr>
            <p14:xfrm>
              <a:off x="2385704" y="3994544"/>
              <a:ext cx="208080" cy="129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8D283D-B856-A434-93DF-2FC0556A08B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368064" y="3976544"/>
                <a:ext cx="243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35EC5B6-88D0-3575-29A7-9F2E208105AD}"/>
                  </a:ext>
                </a:extLst>
              </p14:cNvPr>
              <p14:cNvContentPartPr/>
              <p14:nvPr/>
            </p14:nvContentPartPr>
            <p14:xfrm>
              <a:off x="2400104" y="4093544"/>
              <a:ext cx="191880" cy="284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35EC5B6-88D0-3575-29A7-9F2E208105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82104" y="4075904"/>
                <a:ext cx="2275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83B5504-298A-68E4-3A29-9BA9FA5599A7}"/>
                  </a:ext>
                </a:extLst>
              </p14:cNvPr>
              <p14:cNvContentPartPr/>
              <p14:nvPr/>
            </p14:nvContentPartPr>
            <p14:xfrm>
              <a:off x="2512064" y="3902024"/>
              <a:ext cx="184320" cy="299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83B5504-298A-68E4-3A29-9BA9FA5599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94064" y="3884024"/>
                <a:ext cx="219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7CE7338-1701-7E38-D8AA-DF3E484DB067}"/>
                  </a:ext>
                </a:extLst>
              </p14:cNvPr>
              <p14:cNvContentPartPr/>
              <p14:nvPr/>
            </p14:nvContentPartPr>
            <p14:xfrm>
              <a:off x="2527904" y="3941264"/>
              <a:ext cx="125640" cy="338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7CE7338-1701-7E38-D8AA-DF3E484DB06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09904" y="3923624"/>
                <a:ext cx="1612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566B316-9BCE-12C2-21B7-A0846F768824}"/>
                  </a:ext>
                </a:extLst>
              </p14:cNvPr>
              <p14:cNvContentPartPr/>
              <p14:nvPr/>
            </p14:nvContentPartPr>
            <p14:xfrm>
              <a:off x="2917064" y="3762344"/>
              <a:ext cx="285120" cy="302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566B316-9BCE-12C2-21B7-A0846F76882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99424" y="3744704"/>
                <a:ext cx="320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8890387-5BB1-0DA2-4497-15FC7862151C}"/>
                  </a:ext>
                </a:extLst>
              </p14:cNvPr>
              <p14:cNvContentPartPr/>
              <p14:nvPr/>
            </p14:nvContentPartPr>
            <p14:xfrm>
              <a:off x="3237104" y="3846944"/>
              <a:ext cx="180720" cy="229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8890387-5BB1-0DA2-4497-15FC7862151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19104" y="3828944"/>
                <a:ext cx="216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D789C72-3829-047D-EEC9-18CDD9616494}"/>
                  </a:ext>
                </a:extLst>
              </p14:cNvPr>
              <p14:cNvContentPartPr/>
              <p14:nvPr/>
            </p14:nvContentPartPr>
            <p14:xfrm>
              <a:off x="3439424" y="3828584"/>
              <a:ext cx="74520" cy="330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D789C72-3829-047D-EEC9-18CDD961649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21424" y="3810944"/>
                <a:ext cx="11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9B7D316-1D5D-7557-60C2-AA61061639E4}"/>
                  </a:ext>
                </a:extLst>
              </p14:cNvPr>
              <p14:cNvContentPartPr/>
              <p14:nvPr/>
            </p14:nvContentPartPr>
            <p14:xfrm>
              <a:off x="3405944" y="3971504"/>
              <a:ext cx="171360" cy="27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9B7D316-1D5D-7557-60C2-AA61061639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87944" y="3953864"/>
                <a:ext cx="207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1C8945D-013A-C71B-FA72-878A9DB222A1}"/>
                  </a:ext>
                </a:extLst>
              </p14:cNvPr>
              <p14:cNvContentPartPr/>
              <p14:nvPr/>
            </p14:nvContentPartPr>
            <p14:xfrm>
              <a:off x="3604664" y="3782864"/>
              <a:ext cx="88200" cy="553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1C8945D-013A-C71B-FA72-878A9DB222A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86664" y="3764864"/>
                <a:ext cx="1238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D5E419C-0AF6-9A0D-0A79-DE68F00337FE}"/>
                  </a:ext>
                </a:extLst>
              </p14:cNvPr>
              <p14:cNvContentPartPr/>
              <p14:nvPr/>
            </p14:nvContentPartPr>
            <p14:xfrm>
              <a:off x="3600704" y="3970784"/>
              <a:ext cx="155160" cy="1112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D5E419C-0AF6-9A0D-0A79-DE68F00337F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583064" y="3952784"/>
                <a:ext cx="190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BE112F-AE1B-AB32-E535-B37ABBBE623A}"/>
                  </a:ext>
                </a:extLst>
              </p14:cNvPr>
              <p14:cNvContentPartPr/>
              <p14:nvPr/>
            </p14:nvContentPartPr>
            <p14:xfrm>
              <a:off x="3775304" y="3904904"/>
              <a:ext cx="144360" cy="210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BE112F-AE1B-AB32-E535-B37ABBBE623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57664" y="3887264"/>
                <a:ext cx="1800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8FF1C10-95E1-7A2B-7657-B24638481126}"/>
                  </a:ext>
                </a:extLst>
              </p14:cNvPr>
              <p14:cNvContentPartPr/>
              <p14:nvPr/>
            </p14:nvContentPartPr>
            <p14:xfrm>
              <a:off x="4010384" y="3868184"/>
              <a:ext cx="63720" cy="299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8FF1C10-95E1-7A2B-7657-B2463848112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92384" y="3850184"/>
                <a:ext cx="993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E4738BA-5562-3D01-2894-190D8EEE41F5}"/>
                  </a:ext>
                </a:extLst>
              </p14:cNvPr>
              <p14:cNvContentPartPr/>
              <p14:nvPr/>
            </p14:nvContentPartPr>
            <p14:xfrm>
              <a:off x="3989504" y="3979784"/>
              <a:ext cx="186840" cy="24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E4738BA-5562-3D01-2894-190D8EEE41F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71864" y="3962144"/>
                <a:ext cx="2224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8A33035-EAD0-6922-DA7D-E96A67565201}"/>
                  </a:ext>
                </a:extLst>
              </p14:cNvPr>
              <p14:cNvContentPartPr/>
              <p14:nvPr/>
            </p14:nvContentPartPr>
            <p14:xfrm>
              <a:off x="4319624" y="3848744"/>
              <a:ext cx="132480" cy="211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8A33035-EAD0-6922-DA7D-E96A6756520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301624" y="3830744"/>
                <a:ext cx="1681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2A5B0A5-B9DE-6B27-09D0-407B56F75A17}"/>
                  </a:ext>
                </a:extLst>
              </p14:cNvPr>
              <p14:cNvContentPartPr/>
              <p14:nvPr/>
            </p14:nvContentPartPr>
            <p14:xfrm>
              <a:off x="4474424" y="3882224"/>
              <a:ext cx="158760" cy="173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2A5B0A5-B9DE-6B27-09D0-407B56F75A1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56784" y="3864584"/>
                <a:ext cx="1944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8FD400C-1619-C175-9B21-273F4DEB122E}"/>
                  </a:ext>
                </a:extLst>
              </p14:cNvPr>
              <p14:cNvContentPartPr/>
              <p14:nvPr/>
            </p14:nvContentPartPr>
            <p14:xfrm>
              <a:off x="4659464" y="3813464"/>
              <a:ext cx="212400" cy="2714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8FD400C-1619-C175-9B21-273F4DEB122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641464" y="3795824"/>
                <a:ext cx="2480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A5A12F8-67AF-E86A-279E-5AB3A22AF08D}"/>
                  </a:ext>
                </a:extLst>
              </p14:cNvPr>
              <p14:cNvContentPartPr/>
              <p14:nvPr/>
            </p14:nvContentPartPr>
            <p14:xfrm>
              <a:off x="3670544" y="4375424"/>
              <a:ext cx="361800" cy="5497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A5A12F8-67AF-E86A-279E-5AB3A22AF08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52544" y="4357424"/>
                <a:ext cx="39744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AE16CE3-AEBB-6B3B-9F18-82B704F50489}"/>
                  </a:ext>
                </a:extLst>
              </p14:cNvPr>
              <p14:cNvContentPartPr/>
              <p14:nvPr/>
            </p14:nvContentPartPr>
            <p14:xfrm>
              <a:off x="4149344" y="4441664"/>
              <a:ext cx="23040" cy="198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AE16CE3-AEBB-6B3B-9F18-82B704F5048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131344" y="4423664"/>
                <a:ext cx="586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8878A0-2745-6281-FA19-05BD5CE97F77}"/>
                  </a:ext>
                </a:extLst>
              </p14:cNvPr>
              <p14:cNvContentPartPr/>
              <p14:nvPr/>
            </p14:nvContentPartPr>
            <p14:xfrm>
              <a:off x="4311344" y="4624184"/>
              <a:ext cx="18000" cy="159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8878A0-2745-6281-FA19-05BD5CE97F7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93344" y="4606544"/>
                <a:ext cx="53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02C97C9-1AED-CF69-38AD-102E7488BC53}"/>
                  </a:ext>
                </a:extLst>
              </p14:cNvPr>
              <p14:cNvContentPartPr/>
              <p14:nvPr/>
            </p14:nvContentPartPr>
            <p14:xfrm>
              <a:off x="4601864" y="4451384"/>
              <a:ext cx="238680" cy="212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02C97C9-1AED-CF69-38AD-102E7488BC5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583864" y="4433744"/>
                <a:ext cx="2743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39B6308-AC05-ED29-8043-E715211A987B}"/>
                  </a:ext>
                </a:extLst>
              </p14:cNvPr>
              <p14:cNvContentPartPr/>
              <p14:nvPr/>
            </p14:nvContentPartPr>
            <p14:xfrm>
              <a:off x="5062304" y="4639304"/>
              <a:ext cx="9720" cy="110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39B6308-AC05-ED29-8043-E715211A987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044304" y="4621664"/>
                <a:ext cx="45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943C3C3-5D1C-0432-F459-8615C9B3EF13}"/>
                  </a:ext>
                </a:extLst>
              </p14:cNvPr>
              <p14:cNvContentPartPr/>
              <p14:nvPr/>
            </p14:nvContentPartPr>
            <p14:xfrm>
              <a:off x="5302784" y="4370744"/>
              <a:ext cx="221760" cy="306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943C3C3-5D1C-0432-F459-8615C9B3EF1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285144" y="4353104"/>
                <a:ext cx="2574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6015B25-83F7-DEA9-5CD5-E370EF3AD39A}"/>
                  </a:ext>
                </a:extLst>
              </p14:cNvPr>
              <p14:cNvContentPartPr/>
              <p14:nvPr/>
            </p14:nvContentPartPr>
            <p14:xfrm>
              <a:off x="5576744" y="4161224"/>
              <a:ext cx="317160" cy="628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6015B25-83F7-DEA9-5CD5-E370EF3AD39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558744" y="4143224"/>
                <a:ext cx="35280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07D45D3-B05C-73B2-3320-024B4B9DE937}"/>
              </a:ext>
            </a:extLst>
          </p:cNvPr>
          <p:cNvGrpSpPr/>
          <p:nvPr/>
        </p:nvGrpSpPr>
        <p:grpSpPr>
          <a:xfrm>
            <a:off x="3538424" y="5086424"/>
            <a:ext cx="863640" cy="688320"/>
            <a:chOff x="3538424" y="5086424"/>
            <a:chExt cx="86364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E6294D-4702-246D-2D6B-845DE4879F27}"/>
                    </a:ext>
                  </a:extLst>
                </p14:cNvPr>
                <p14:cNvContentPartPr/>
                <p14:nvPr/>
              </p14:nvContentPartPr>
              <p14:xfrm>
                <a:off x="3538424" y="5086424"/>
                <a:ext cx="333360" cy="688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E6294D-4702-246D-2D6B-845DE4879F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20784" y="5068784"/>
                  <a:ext cx="3690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B324AA-AAB0-9A68-13C7-3C248FF66B78}"/>
                    </a:ext>
                  </a:extLst>
                </p14:cNvPr>
                <p14:cNvContentPartPr/>
                <p14:nvPr/>
              </p14:nvContentPartPr>
              <p14:xfrm>
                <a:off x="3944504" y="5268224"/>
                <a:ext cx="170280" cy="32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B324AA-AAB0-9A68-13C7-3C248FF66B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26504" y="5250224"/>
                  <a:ext cx="205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6D2FE7A-23BB-21E6-41AE-1AEFA76FA6B8}"/>
                    </a:ext>
                  </a:extLst>
                </p14:cNvPr>
                <p14:cNvContentPartPr/>
                <p14:nvPr/>
              </p14:nvContentPartPr>
              <p14:xfrm>
                <a:off x="4186064" y="5192264"/>
                <a:ext cx="46440" cy="287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6D2FE7A-23BB-21E6-41AE-1AEFA76FA6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68064" y="5174264"/>
                  <a:ext cx="82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6F04A9-24A7-816D-2EC9-BD006A2DD9A6}"/>
                    </a:ext>
                  </a:extLst>
                </p14:cNvPr>
                <p14:cNvContentPartPr/>
                <p14:nvPr/>
              </p14:nvContentPartPr>
              <p14:xfrm>
                <a:off x="4395584" y="5508344"/>
                <a:ext cx="6480" cy="136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6F04A9-24A7-816D-2EC9-BD006A2DD9A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77584" y="5490344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7E54E5-06C5-893F-1014-77C5CF07FA49}"/>
              </a:ext>
            </a:extLst>
          </p:cNvPr>
          <p:cNvGrpSpPr/>
          <p:nvPr/>
        </p:nvGrpSpPr>
        <p:grpSpPr>
          <a:xfrm>
            <a:off x="4682504" y="4927304"/>
            <a:ext cx="1252800" cy="604800"/>
            <a:chOff x="4682504" y="4927304"/>
            <a:chExt cx="125280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6361E8-5E33-004D-4C62-6F6814E9C52D}"/>
                    </a:ext>
                  </a:extLst>
                </p14:cNvPr>
                <p14:cNvContentPartPr/>
                <p14:nvPr/>
              </p14:nvContentPartPr>
              <p14:xfrm>
                <a:off x="4682504" y="5191184"/>
                <a:ext cx="201600" cy="248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6361E8-5E33-004D-4C62-6F6814E9C52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64864" y="5173544"/>
                  <a:ext cx="237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03C52C-DC2E-89C1-B83B-030E04E896CA}"/>
                    </a:ext>
                  </a:extLst>
                </p14:cNvPr>
                <p14:cNvContentPartPr/>
                <p14:nvPr/>
              </p14:nvContentPartPr>
              <p14:xfrm>
                <a:off x="5058704" y="5409344"/>
                <a:ext cx="8280" cy="119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03C52C-DC2E-89C1-B83B-030E04E896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40704" y="5391704"/>
                  <a:ext cx="4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44DB10-76C7-A403-448F-DFE326D043B4}"/>
                    </a:ext>
                  </a:extLst>
                </p14:cNvPr>
                <p14:cNvContentPartPr/>
                <p14:nvPr/>
              </p14:nvContentPartPr>
              <p14:xfrm>
                <a:off x="5271464" y="5082464"/>
                <a:ext cx="162000" cy="295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44DB10-76C7-A403-448F-DFE326D043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53824" y="5064824"/>
                  <a:ext cx="197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5DC79D2-316B-A765-C154-CAA3F6824471}"/>
                    </a:ext>
                  </a:extLst>
                </p14:cNvPr>
                <p14:cNvContentPartPr/>
                <p14:nvPr/>
              </p14:nvContentPartPr>
              <p14:xfrm>
                <a:off x="5349224" y="5203424"/>
                <a:ext cx="186120" cy="31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5DC79D2-316B-A765-C154-CAA3F68244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31224" y="5185784"/>
                  <a:ext cx="22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CC36F1-7EEC-48C7-D07F-D506451596E2}"/>
                    </a:ext>
                  </a:extLst>
                </p14:cNvPr>
                <p14:cNvContentPartPr/>
                <p14:nvPr/>
              </p14:nvContentPartPr>
              <p14:xfrm>
                <a:off x="5662784" y="4927304"/>
                <a:ext cx="272520" cy="604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CC36F1-7EEC-48C7-D07F-D506451596E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45144" y="4909664"/>
                  <a:ext cx="308160" cy="64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5A8CECE-1A8A-0F2F-42E2-E76B149649D6}"/>
              </a:ext>
            </a:extLst>
          </p:cNvPr>
          <p:cNvGrpSpPr/>
          <p:nvPr/>
        </p:nvGrpSpPr>
        <p:grpSpPr>
          <a:xfrm>
            <a:off x="271424" y="2964584"/>
            <a:ext cx="1776960" cy="447480"/>
            <a:chOff x="271424" y="2964584"/>
            <a:chExt cx="177696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2F1FE9-40EC-7F35-2B8E-DA241B1D007D}"/>
                    </a:ext>
                  </a:extLst>
                </p14:cNvPr>
                <p14:cNvContentPartPr/>
                <p14:nvPr/>
              </p14:nvContentPartPr>
              <p14:xfrm>
                <a:off x="665984" y="3022904"/>
                <a:ext cx="91800" cy="38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2F1FE9-40EC-7F35-2B8E-DA241B1D00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7984" y="3004904"/>
                  <a:ext cx="127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7DADD5-06AF-EC55-7522-E3011F88FC5D}"/>
                    </a:ext>
                  </a:extLst>
                </p14:cNvPr>
                <p14:cNvContentPartPr/>
                <p14:nvPr/>
              </p14:nvContentPartPr>
              <p14:xfrm>
                <a:off x="655544" y="3044504"/>
                <a:ext cx="252360" cy="318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7DADD5-06AF-EC55-7522-E3011F88FC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7544" y="3026864"/>
                  <a:ext cx="2880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A44315-092E-E42A-C11F-E804DF8AF51A}"/>
                    </a:ext>
                  </a:extLst>
                </p14:cNvPr>
                <p14:cNvContentPartPr/>
                <p14:nvPr/>
              </p14:nvContentPartPr>
              <p14:xfrm>
                <a:off x="939944" y="3174824"/>
                <a:ext cx="92520" cy="148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A44315-092E-E42A-C11F-E804DF8AF5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2304" y="3157184"/>
                  <a:ext cx="128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5BBD42-4C6C-8268-0717-8C55108BB1C1}"/>
                    </a:ext>
                  </a:extLst>
                </p14:cNvPr>
                <p14:cNvContentPartPr/>
                <p14:nvPr/>
              </p14:nvContentPartPr>
              <p14:xfrm>
                <a:off x="1146944" y="3167984"/>
                <a:ext cx="301320" cy="164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5BBD42-4C6C-8268-0717-8C55108BB1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9304" y="3150344"/>
                  <a:ext cx="336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07B9C9-BF12-5351-8335-494E63D095B3}"/>
                    </a:ext>
                  </a:extLst>
                </p14:cNvPr>
                <p14:cNvContentPartPr/>
                <p14:nvPr/>
              </p14:nvContentPartPr>
              <p14:xfrm>
                <a:off x="1539344" y="3164744"/>
                <a:ext cx="116280" cy="169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07B9C9-BF12-5351-8335-494E63D095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21344" y="3147104"/>
                  <a:ext cx="151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334944-28A8-6310-B496-4890EF268C49}"/>
                    </a:ext>
                  </a:extLst>
                </p14:cNvPr>
                <p14:cNvContentPartPr/>
                <p14:nvPr/>
              </p14:nvContentPartPr>
              <p14:xfrm>
                <a:off x="1775864" y="3162944"/>
                <a:ext cx="12240" cy="108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334944-28A8-6310-B496-4890EF268C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7864" y="3145304"/>
                  <a:ext cx="47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C1898B-B521-8211-BAE2-04D5952AD2FE}"/>
                    </a:ext>
                  </a:extLst>
                </p14:cNvPr>
                <p14:cNvContentPartPr/>
                <p14:nvPr/>
              </p14:nvContentPartPr>
              <p14:xfrm>
                <a:off x="1459424" y="3140984"/>
                <a:ext cx="181080" cy="190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C1898B-B521-8211-BAE2-04D5952AD2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41784" y="3123344"/>
                  <a:ext cx="216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B40C80-5DF7-1925-D70F-A33EB19BB20D}"/>
                    </a:ext>
                  </a:extLst>
                </p14:cNvPr>
                <p14:cNvContentPartPr/>
                <p14:nvPr/>
              </p14:nvContentPartPr>
              <p14:xfrm>
                <a:off x="1741304" y="2964584"/>
                <a:ext cx="5400" cy="14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B40C80-5DF7-1925-D70F-A33EB19BB2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23664" y="2946584"/>
                  <a:ext cx="4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A062B7-E3AA-7560-677F-E35D790A53E2}"/>
                    </a:ext>
                  </a:extLst>
                </p14:cNvPr>
                <p14:cNvContentPartPr/>
                <p14:nvPr/>
              </p14:nvContentPartPr>
              <p14:xfrm>
                <a:off x="1887104" y="3175904"/>
                <a:ext cx="161280" cy="164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A062B7-E3AA-7560-677F-E35D790A53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69104" y="3158264"/>
                  <a:ext cx="196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4046671-5C8E-8665-6C5A-01B0F96D68C0}"/>
                    </a:ext>
                  </a:extLst>
                </p14:cNvPr>
                <p14:cNvContentPartPr/>
                <p14:nvPr/>
              </p14:nvContentPartPr>
              <p14:xfrm>
                <a:off x="348824" y="3132344"/>
                <a:ext cx="90360" cy="111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4046671-5C8E-8665-6C5A-01B0F96D68C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0824" y="3114344"/>
                  <a:ext cx="126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1CDE015-B50F-8973-CCEC-949009BD3783}"/>
                    </a:ext>
                  </a:extLst>
                </p14:cNvPr>
                <p14:cNvContentPartPr/>
                <p14:nvPr/>
              </p14:nvContentPartPr>
              <p14:xfrm>
                <a:off x="271424" y="2982224"/>
                <a:ext cx="346680" cy="35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1CDE015-B50F-8973-CCEC-949009BD37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3784" y="2964584"/>
                  <a:ext cx="3823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824760B-10E3-505F-D7DF-3CEA63626015}"/>
              </a:ext>
            </a:extLst>
          </p:cNvPr>
          <p:cNvGrpSpPr/>
          <p:nvPr/>
        </p:nvGrpSpPr>
        <p:grpSpPr>
          <a:xfrm>
            <a:off x="200144" y="3617624"/>
            <a:ext cx="1810440" cy="763920"/>
            <a:chOff x="200144" y="3617624"/>
            <a:chExt cx="181044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608A634-FD19-0DAF-AE7B-897FD3650EE3}"/>
                    </a:ext>
                  </a:extLst>
                </p14:cNvPr>
                <p14:cNvContentPartPr/>
                <p14:nvPr/>
              </p14:nvContentPartPr>
              <p14:xfrm>
                <a:off x="811784" y="3629144"/>
                <a:ext cx="16560" cy="64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608A634-FD19-0DAF-AE7B-897FD3650E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784" y="3611144"/>
                  <a:ext cx="5220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B526144-2BAA-86CA-5D8E-CCDF5D33008E}"/>
                    </a:ext>
                  </a:extLst>
                </p14:cNvPr>
                <p14:cNvContentPartPr/>
                <p14:nvPr/>
              </p14:nvContentPartPr>
              <p14:xfrm>
                <a:off x="727904" y="3617624"/>
                <a:ext cx="351000" cy="586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B526144-2BAA-86CA-5D8E-CCDF5D3300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9904" y="3599624"/>
                  <a:ext cx="3866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723F3F7-1FC9-ED5D-191E-4F4CEA9A6F61}"/>
                    </a:ext>
                  </a:extLst>
                </p14:cNvPr>
                <p14:cNvContentPartPr/>
                <p14:nvPr/>
              </p14:nvContentPartPr>
              <p14:xfrm>
                <a:off x="1064144" y="4048544"/>
                <a:ext cx="169560" cy="110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723F3F7-1FC9-ED5D-191E-4F4CEA9A6F6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6504" y="4030904"/>
                  <a:ext cx="205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C21FB82-61CB-E414-C96B-32C4BC1B6338}"/>
                    </a:ext>
                  </a:extLst>
                </p14:cNvPr>
                <p14:cNvContentPartPr/>
                <p14:nvPr/>
              </p14:nvContentPartPr>
              <p14:xfrm>
                <a:off x="1321544" y="4017944"/>
                <a:ext cx="183960" cy="153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C21FB82-61CB-E414-C96B-32C4BC1B63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03544" y="3999944"/>
                  <a:ext cx="219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8A85DB-2F7B-08BD-CB9A-AC16E93B2009}"/>
                    </a:ext>
                  </a:extLst>
                </p14:cNvPr>
                <p14:cNvContentPartPr/>
                <p14:nvPr/>
              </p14:nvContentPartPr>
              <p14:xfrm>
                <a:off x="1564184" y="3973664"/>
                <a:ext cx="213840" cy="407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8A85DB-2F7B-08BD-CB9A-AC16E93B20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46544" y="3955664"/>
                  <a:ext cx="249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04BD972-7CD3-1AD0-5DC6-B1C1FA0CA83B}"/>
                    </a:ext>
                  </a:extLst>
                </p14:cNvPr>
                <p14:cNvContentPartPr/>
                <p14:nvPr/>
              </p14:nvContentPartPr>
              <p14:xfrm>
                <a:off x="1863704" y="3987704"/>
                <a:ext cx="146880" cy="18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04BD972-7CD3-1AD0-5DC6-B1C1FA0CA8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45704" y="3969704"/>
                  <a:ext cx="182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58AD21-3A80-D595-DDA7-0ABB948F4B01}"/>
                    </a:ext>
                  </a:extLst>
                </p14:cNvPr>
                <p14:cNvContentPartPr/>
                <p14:nvPr/>
              </p14:nvContentPartPr>
              <p14:xfrm>
                <a:off x="361784" y="3872504"/>
                <a:ext cx="170640" cy="145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58AD21-3A80-D595-DDA7-0ABB948F4B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4144" y="3854504"/>
                  <a:ext cx="206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51B9C9-FD82-DBC6-0DC4-B0FDD0E48152}"/>
                    </a:ext>
                  </a:extLst>
                </p14:cNvPr>
                <p14:cNvContentPartPr/>
                <p14:nvPr/>
              </p14:nvContentPartPr>
              <p14:xfrm>
                <a:off x="200144" y="3770264"/>
                <a:ext cx="495000" cy="375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51B9C9-FD82-DBC6-0DC4-B0FDD0E4815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2144" y="3752264"/>
                  <a:ext cx="53064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5F5A5B8-408F-4100-633F-1657AB1DE265}"/>
                  </a:ext>
                </a:extLst>
              </p14:cNvPr>
              <p14:cNvContentPartPr/>
              <p14:nvPr/>
            </p14:nvContentPartPr>
            <p14:xfrm>
              <a:off x="-1323016" y="1911224"/>
              <a:ext cx="360" cy="3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5F5A5B8-408F-4100-633F-1657AB1DE26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-1340656" y="189358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EB06C53-D427-AF9B-085D-BD25B4BCBC98}"/>
                  </a:ext>
                </a:extLst>
              </p14:cNvPr>
              <p14:cNvContentPartPr/>
              <p14:nvPr/>
            </p14:nvContentPartPr>
            <p14:xfrm>
              <a:off x="780464" y="3369584"/>
              <a:ext cx="1080360" cy="543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EB06C53-D427-AF9B-085D-BD25B4BCBC9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62464" y="3351584"/>
                <a:ext cx="1116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9AE5F29-CE6D-65AC-0678-3CDA9926B0EA}"/>
                  </a:ext>
                </a:extLst>
              </p14:cNvPr>
              <p14:cNvContentPartPr/>
              <p14:nvPr/>
            </p14:nvContentPartPr>
            <p14:xfrm>
              <a:off x="885224" y="4266344"/>
              <a:ext cx="735840" cy="1389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9AE5F29-CE6D-65AC-0678-3CDA9926B0E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67224" y="4248344"/>
                <a:ext cx="7714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EA63879-B044-C28E-E1CF-E9B148ACA1A8}"/>
                  </a:ext>
                </a:extLst>
              </p14:cNvPr>
              <p14:cNvContentPartPr/>
              <p14:nvPr/>
            </p14:nvContentPartPr>
            <p14:xfrm>
              <a:off x="2354744" y="380504"/>
              <a:ext cx="788040" cy="687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EA63879-B044-C28E-E1CF-E9B148ACA1A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336744" y="362864"/>
                <a:ext cx="823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E10E8C4-77FA-EBB7-5FE5-6E1481FCCEA0}"/>
                  </a:ext>
                </a:extLst>
              </p14:cNvPr>
              <p14:cNvContentPartPr/>
              <p14:nvPr/>
            </p14:nvContentPartPr>
            <p14:xfrm>
              <a:off x="4889144" y="317144"/>
              <a:ext cx="1008720" cy="1497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E10E8C4-77FA-EBB7-5FE5-6E1481FCCEA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871504" y="299504"/>
                <a:ext cx="10443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EAE36F3-7C15-3EDB-71A2-FFA6E8BBA758}"/>
              </a:ext>
            </a:extLst>
          </p:cNvPr>
          <p:cNvGrpSpPr/>
          <p:nvPr/>
        </p:nvGrpSpPr>
        <p:grpSpPr>
          <a:xfrm>
            <a:off x="3213704" y="151184"/>
            <a:ext cx="354240" cy="257760"/>
            <a:chOff x="3213704" y="151184"/>
            <a:chExt cx="3542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45EF124-8CC9-6A3A-A796-FBDCF5803330}"/>
                    </a:ext>
                  </a:extLst>
                </p14:cNvPr>
                <p14:cNvContentPartPr/>
                <p14:nvPr/>
              </p14:nvContentPartPr>
              <p14:xfrm>
                <a:off x="3279584" y="187904"/>
                <a:ext cx="36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45EF124-8CC9-6A3A-A796-FBDCF58033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61944" y="1699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1094F5E-A271-1015-FD35-277D08704E83}"/>
                    </a:ext>
                  </a:extLst>
                </p14:cNvPr>
                <p14:cNvContentPartPr/>
                <p14:nvPr/>
              </p14:nvContentPartPr>
              <p14:xfrm>
                <a:off x="3213704" y="347384"/>
                <a:ext cx="6120" cy="16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1094F5E-A271-1015-FD35-277D08704E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96064" y="329744"/>
                  <a:ext cx="4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3641BE8-EE7C-9CE5-FA51-758BDAC4044F}"/>
                    </a:ext>
                  </a:extLst>
                </p14:cNvPr>
                <p14:cNvContentPartPr/>
                <p14:nvPr/>
              </p14:nvContentPartPr>
              <p14:xfrm>
                <a:off x="3370304" y="195104"/>
                <a:ext cx="96840" cy="163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3641BE8-EE7C-9CE5-FA51-758BDAC404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52304" y="177464"/>
                  <a:ext cx="132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B32F08A-A0D5-1D5C-FF02-835AE69BE493}"/>
                    </a:ext>
                  </a:extLst>
                </p14:cNvPr>
                <p14:cNvContentPartPr/>
                <p14:nvPr/>
              </p14:nvContentPartPr>
              <p14:xfrm>
                <a:off x="3410624" y="166664"/>
                <a:ext cx="69840" cy="180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B32F08A-A0D5-1D5C-FF02-835AE69BE49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92984" y="148664"/>
                  <a:ext cx="10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ABCE1F7-D7EE-FA23-4C8E-4D11978EBDDB}"/>
                    </a:ext>
                  </a:extLst>
                </p14:cNvPr>
                <p14:cNvContentPartPr/>
                <p14:nvPr/>
              </p14:nvContentPartPr>
              <p14:xfrm>
                <a:off x="3325304" y="191504"/>
                <a:ext cx="242640" cy="212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ABCE1F7-D7EE-FA23-4C8E-4D11978EBDD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07304" y="173504"/>
                  <a:ext cx="27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0868F0B-2D8D-7309-C5B4-D299315128B8}"/>
                    </a:ext>
                  </a:extLst>
                </p14:cNvPr>
                <p14:cNvContentPartPr/>
                <p14:nvPr/>
              </p14:nvContentPartPr>
              <p14:xfrm>
                <a:off x="3338984" y="151184"/>
                <a:ext cx="213480" cy="2577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0868F0B-2D8D-7309-C5B4-D299315128B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20984" y="133184"/>
                  <a:ext cx="24912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A2B861A-B447-D7A5-B564-DC22566B4417}"/>
                  </a:ext>
                </a:extLst>
              </p14:cNvPr>
              <p14:cNvContentPartPr/>
              <p14:nvPr/>
            </p14:nvContentPartPr>
            <p14:xfrm>
              <a:off x="3320264" y="4543544"/>
              <a:ext cx="6480" cy="147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A2B861A-B447-D7A5-B564-DC22566B441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302264" y="4525904"/>
                <a:ext cx="42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AA75E34-3675-7B2F-4E3C-67DC8357D05E}"/>
                  </a:ext>
                </a:extLst>
              </p14:cNvPr>
              <p14:cNvContentPartPr/>
              <p14:nvPr/>
            </p14:nvContentPartPr>
            <p14:xfrm>
              <a:off x="3286064" y="4853504"/>
              <a:ext cx="38160" cy="129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AA75E34-3675-7B2F-4E3C-67DC8357D05E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268064" y="4835504"/>
                <a:ext cx="73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FF415B1B-3EF1-D2F6-53D2-BB9DA3F13F8D}"/>
                  </a:ext>
                </a:extLst>
              </p14:cNvPr>
              <p14:cNvContentPartPr/>
              <p14:nvPr/>
            </p14:nvContentPartPr>
            <p14:xfrm>
              <a:off x="3772424" y="4848824"/>
              <a:ext cx="2341440" cy="1958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FF415B1B-3EF1-D2F6-53D2-BB9DA3F13F8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754424" y="4830824"/>
                <a:ext cx="23770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CE508E9-81F8-BADC-4C23-67FBEF895EEB}"/>
                  </a:ext>
                </a:extLst>
              </p14:cNvPr>
              <p14:cNvContentPartPr/>
              <p14:nvPr/>
            </p14:nvContentPartPr>
            <p14:xfrm>
              <a:off x="4023344" y="5535344"/>
              <a:ext cx="1866960" cy="2908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CE508E9-81F8-BADC-4C23-67FBEF895EE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005704" y="5517344"/>
                <a:ext cx="190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D11BC9F-B7B1-F359-9C39-A86ADB0D7343}"/>
              </a:ext>
            </a:extLst>
          </p:cNvPr>
          <p:cNvGrpSpPr/>
          <p:nvPr/>
        </p:nvGrpSpPr>
        <p:grpSpPr>
          <a:xfrm>
            <a:off x="5347424" y="102584"/>
            <a:ext cx="3662640" cy="5568480"/>
            <a:chOff x="5347424" y="102584"/>
            <a:chExt cx="3662640" cy="55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5561B21-57FA-49BB-93BB-8A748929B769}"/>
                    </a:ext>
                  </a:extLst>
                </p14:cNvPr>
                <p14:cNvContentPartPr/>
                <p14:nvPr/>
              </p14:nvContentPartPr>
              <p14:xfrm>
                <a:off x="5347424" y="2955224"/>
                <a:ext cx="47160" cy="359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5561B21-57FA-49BB-93BB-8A748929B7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29784" y="2937224"/>
                  <a:ext cx="82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861A3C9-EE28-E10E-F119-8154D06049C7}"/>
                    </a:ext>
                  </a:extLst>
                </p14:cNvPr>
                <p14:cNvContentPartPr/>
                <p14:nvPr/>
              </p14:nvContentPartPr>
              <p14:xfrm>
                <a:off x="5351744" y="2906624"/>
                <a:ext cx="295560" cy="326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861A3C9-EE28-E10E-F119-8154D06049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33744" y="2888984"/>
                  <a:ext cx="331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5D6C5D5-EB0B-A230-386E-7A62C39692DB}"/>
                    </a:ext>
                  </a:extLst>
                </p14:cNvPr>
                <p14:cNvContentPartPr/>
                <p14:nvPr/>
              </p14:nvContentPartPr>
              <p14:xfrm>
                <a:off x="5660984" y="3080504"/>
                <a:ext cx="190080" cy="185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5D6C5D5-EB0B-A230-386E-7A62C39692D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42984" y="3062504"/>
                  <a:ext cx="225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221F1A-8BDC-6B94-130D-702407A809E7}"/>
                    </a:ext>
                  </a:extLst>
                </p14:cNvPr>
                <p14:cNvContentPartPr/>
                <p14:nvPr/>
              </p14:nvContentPartPr>
              <p14:xfrm>
                <a:off x="5878064" y="2920304"/>
                <a:ext cx="133920" cy="347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221F1A-8BDC-6B94-130D-702407A809E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60424" y="2902304"/>
                  <a:ext cx="169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7EBE163-EC3A-720E-66CE-287C81E1AA10}"/>
                    </a:ext>
                  </a:extLst>
                </p14:cNvPr>
                <p14:cNvContentPartPr/>
                <p14:nvPr/>
              </p14:nvContentPartPr>
              <p14:xfrm>
                <a:off x="6053744" y="3125144"/>
                <a:ext cx="118440" cy="157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7EBE163-EC3A-720E-66CE-287C81E1AA1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35744" y="3107144"/>
                  <a:ext cx="15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BCC32F6-ED08-9884-B9F8-5E155EF8EA1A}"/>
                    </a:ext>
                  </a:extLst>
                </p14:cNvPr>
                <p14:cNvContentPartPr/>
                <p14:nvPr/>
              </p14:nvContentPartPr>
              <p14:xfrm>
                <a:off x="6247064" y="2983664"/>
                <a:ext cx="27720" cy="312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BCC32F6-ED08-9884-B9F8-5E155EF8EA1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229064" y="2965664"/>
                  <a:ext cx="63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3441A39-5AA4-965F-8990-5257A33A1A5F}"/>
                    </a:ext>
                  </a:extLst>
                </p14:cNvPr>
                <p14:cNvContentPartPr/>
                <p14:nvPr/>
              </p14:nvContentPartPr>
              <p14:xfrm>
                <a:off x="6241304" y="3130904"/>
                <a:ext cx="187920" cy="150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3441A39-5AA4-965F-8990-5257A33A1A5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23664" y="3112904"/>
                  <a:ext cx="22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7BB76BE-C056-98DE-5860-CC8E9252B833}"/>
                    </a:ext>
                  </a:extLst>
                </p14:cNvPr>
                <p14:cNvContentPartPr/>
                <p14:nvPr/>
              </p14:nvContentPartPr>
              <p14:xfrm>
                <a:off x="6511664" y="3140984"/>
                <a:ext cx="109800" cy="112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7BB76BE-C056-98DE-5860-CC8E9252B83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93664" y="3123344"/>
                  <a:ext cx="145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16B0CF-413E-9124-4F08-1E100A31C26D}"/>
                    </a:ext>
                  </a:extLst>
                </p14:cNvPr>
                <p14:cNvContentPartPr/>
                <p14:nvPr/>
              </p14:nvContentPartPr>
              <p14:xfrm>
                <a:off x="6707144" y="3090584"/>
                <a:ext cx="255960" cy="199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16B0CF-413E-9124-4F08-1E100A31C26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89144" y="3072944"/>
                  <a:ext cx="291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296B91-E3C9-8A52-AC87-43CBD24BB28A}"/>
                    </a:ext>
                  </a:extLst>
                </p14:cNvPr>
                <p14:cNvContentPartPr/>
                <p14:nvPr/>
              </p14:nvContentPartPr>
              <p14:xfrm>
                <a:off x="7239224" y="3189944"/>
                <a:ext cx="273240" cy="29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296B91-E3C9-8A52-AC87-43CBD24BB28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21224" y="3172304"/>
                  <a:ext cx="308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C2E7483-2D67-A09B-0743-263D270F112C}"/>
                    </a:ext>
                  </a:extLst>
                </p14:cNvPr>
                <p14:cNvContentPartPr/>
                <p14:nvPr/>
              </p14:nvContentPartPr>
              <p14:xfrm>
                <a:off x="7526144" y="3080504"/>
                <a:ext cx="112680" cy="244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C2E7483-2D67-A09B-0743-263D270F112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08504" y="3062864"/>
                  <a:ext cx="148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3592038-D8FA-DE06-2A16-B10C3469C750}"/>
                    </a:ext>
                  </a:extLst>
                </p14:cNvPr>
                <p14:cNvContentPartPr/>
                <p14:nvPr/>
              </p14:nvContentPartPr>
              <p14:xfrm>
                <a:off x="7543784" y="3052424"/>
                <a:ext cx="11520" cy="277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3592038-D8FA-DE06-2A16-B10C3469C7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25784" y="3034424"/>
                  <a:ext cx="47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C337227-80BB-871F-CA0F-7572F50DE30B}"/>
                    </a:ext>
                  </a:extLst>
                </p14:cNvPr>
                <p14:cNvContentPartPr/>
                <p14:nvPr/>
              </p14:nvContentPartPr>
              <p14:xfrm>
                <a:off x="7439744" y="3171584"/>
                <a:ext cx="155160" cy="18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C337227-80BB-871F-CA0F-7572F50DE30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21744" y="3153944"/>
                  <a:ext cx="190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1847AB2-AE10-7EEA-11B6-0509D09F6702}"/>
                    </a:ext>
                  </a:extLst>
                </p14:cNvPr>
                <p14:cNvContentPartPr/>
                <p14:nvPr/>
              </p14:nvContentPartPr>
              <p14:xfrm>
                <a:off x="7823864" y="3002024"/>
                <a:ext cx="124920" cy="198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1847AB2-AE10-7EEA-11B6-0509D09F670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6224" y="2984384"/>
                  <a:ext cx="160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870EE46-53F4-7379-0BF9-9BCD147B3C87}"/>
                    </a:ext>
                  </a:extLst>
                </p14:cNvPr>
                <p14:cNvContentPartPr/>
                <p14:nvPr/>
              </p14:nvContentPartPr>
              <p14:xfrm>
                <a:off x="7945184" y="3012824"/>
                <a:ext cx="377640" cy="196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870EE46-53F4-7379-0BF9-9BCD147B3C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927544" y="2995184"/>
                  <a:ext cx="413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35B301-0F0B-174C-4A10-87AAEBA768C8}"/>
                    </a:ext>
                  </a:extLst>
                </p14:cNvPr>
                <p14:cNvContentPartPr/>
                <p14:nvPr/>
              </p14:nvContentPartPr>
              <p14:xfrm>
                <a:off x="8148944" y="3103904"/>
                <a:ext cx="173520" cy="37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35B301-0F0B-174C-4A10-87AAEBA768C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130944" y="3085904"/>
                  <a:ext cx="209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7A9EB9-A1B6-C37B-03B6-EA77B6CEBC3D}"/>
                    </a:ext>
                  </a:extLst>
                </p14:cNvPr>
                <p14:cNvContentPartPr/>
                <p14:nvPr/>
              </p14:nvContentPartPr>
              <p14:xfrm>
                <a:off x="8513984" y="3020024"/>
                <a:ext cx="284760" cy="352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7A9EB9-A1B6-C37B-03B6-EA77B6CEBC3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96344" y="3002024"/>
                  <a:ext cx="320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4CC0726-7382-DA5E-E787-401ADCC9A40C}"/>
                    </a:ext>
                  </a:extLst>
                </p14:cNvPr>
                <p14:cNvContentPartPr/>
                <p14:nvPr/>
              </p14:nvContentPartPr>
              <p14:xfrm>
                <a:off x="8715584" y="3173384"/>
                <a:ext cx="180720" cy="29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4CC0726-7382-DA5E-E787-401ADCC9A4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97584" y="3155744"/>
                  <a:ext cx="216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CCB6E1A-6255-BDBF-E671-16D59A76FDEB}"/>
                    </a:ext>
                  </a:extLst>
                </p14:cNvPr>
                <p14:cNvContentPartPr/>
                <p14:nvPr/>
              </p14:nvContentPartPr>
              <p14:xfrm>
                <a:off x="6028184" y="3541304"/>
                <a:ext cx="52200" cy="112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CCB6E1A-6255-BDBF-E671-16D59A76FD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10184" y="3523664"/>
                  <a:ext cx="8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A6055BC-B67E-AAE4-AB33-E4BFDAF62854}"/>
                    </a:ext>
                  </a:extLst>
                </p14:cNvPr>
                <p14:cNvContentPartPr/>
                <p14:nvPr/>
              </p14:nvContentPartPr>
              <p14:xfrm>
                <a:off x="6113864" y="3570104"/>
                <a:ext cx="137160" cy="87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A6055BC-B67E-AAE4-AB33-E4BFDAF6285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095864" y="3552464"/>
                  <a:ext cx="172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ADD17D-8BD3-7DA1-B2CB-AA418203744E}"/>
                    </a:ext>
                  </a:extLst>
                </p14:cNvPr>
                <p14:cNvContentPartPr/>
                <p14:nvPr/>
              </p14:nvContentPartPr>
              <p14:xfrm>
                <a:off x="6373064" y="3512504"/>
                <a:ext cx="20880" cy="227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ADD17D-8BD3-7DA1-B2CB-AA418203744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55064" y="3494504"/>
                  <a:ext cx="56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D296CF-26F0-8B19-5419-F5C61E219845}"/>
                    </a:ext>
                  </a:extLst>
                </p14:cNvPr>
                <p14:cNvContentPartPr/>
                <p14:nvPr/>
              </p14:nvContentPartPr>
              <p14:xfrm>
                <a:off x="6353984" y="3524024"/>
                <a:ext cx="102240" cy="127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D296CF-26F0-8B19-5419-F5C61E21984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36344" y="3506024"/>
                  <a:ext cx="137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CE3B632-1803-704F-4BCF-1DE9520EE6D5}"/>
                    </a:ext>
                  </a:extLst>
                </p14:cNvPr>
                <p14:cNvContentPartPr/>
                <p14:nvPr/>
              </p14:nvContentPartPr>
              <p14:xfrm>
                <a:off x="6456944" y="3446624"/>
                <a:ext cx="277920" cy="249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CE3B632-1803-704F-4BCF-1DE9520EE6D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9304" y="3428624"/>
                  <a:ext cx="31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86FCA2-ECD9-488B-0781-5D701AF6EEA2}"/>
                    </a:ext>
                  </a:extLst>
                </p14:cNvPr>
                <p14:cNvContentPartPr/>
                <p14:nvPr/>
              </p14:nvContentPartPr>
              <p14:xfrm>
                <a:off x="6686264" y="3520424"/>
                <a:ext cx="225000" cy="120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86FCA2-ECD9-488B-0781-5D701AF6EEA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68264" y="3502784"/>
                  <a:ext cx="260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298A041-8B02-E315-C8EC-DE1AA1718BDE}"/>
                    </a:ext>
                  </a:extLst>
                </p14:cNvPr>
                <p14:cNvContentPartPr/>
                <p14:nvPr/>
              </p14:nvContentPartPr>
              <p14:xfrm>
                <a:off x="6082904" y="3353744"/>
                <a:ext cx="55440" cy="15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298A041-8B02-E315-C8EC-DE1AA1718BD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64904" y="3335744"/>
                  <a:ext cx="91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57C2A8C-4658-C2DF-7839-BCD2720D1F87}"/>
                    </a:ext>
                  </a:extLst>
                </p14:cNvPr>
                <p14:cNvContentPartPr/>
                <p14:nvPr/>
              </p14:nvContentPartPr>
              <p14:xfrm>
                <a:off x="7130504" y="3545624"/>
                <a:ext cx="140040" cy="112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57C2A8C-4658-C2DF-7839-BCD2720D1F8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12864" y="3527624"/>
                  <a:ext cx="175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8BE348F-F667-A713-E902-7B6578596921}"/>
                    </a:ext>
                  </a:extLst>
                </p14:cNvPr>
                <p14:cNvContentPartPr/>
                <p14:nvPr/>
              </p14:nvContentPartPr>
              <p14:xfrm>
                <a:off x="7311944" y="3570464"/>
                <a:ext cx="156960" cy="86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8BE348F-F667-A713-E902-7B657859692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93944" y="3552464"/>
                  <a:ext cx="192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3E399F-6147-0A8A-D54E-CF3182096784}"/>
                    </a:ext>
                  </a:extLst>
                </p14:cNvPr>
                <p14:cNvContentPartPr/>
                <p14:nvPr/>
              </p14:nvContentPartPr>
              <p14:xfrm>
                <a:off x="7497704" y="3523664"/>
                <a:ext cx="113400" cy="111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3E399F-6147-0A8A-D54E-CF318209678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79704" y="3505664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766A68-6D1F-8C9E-2BC5-EE7C1A52DA70}"/>
                    </a:ext>
                  </a:extLst>
                </p14:cNvPr>
                <p14:cNvContentPartPr/>
                <p14:nvPr/>
              </p14:nvContentPartPr>
              <p14:xfrm>
                <a:off x="7597784" y="3428624"/>
                <a:ext cx="34920" cy="244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766A68-6D1F-8C9E-2BC5-EE7C1A52DA7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79784" y="3410624"/>
                  <a:ext cx="70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F4508D3-89DE-34BA-A88C-50C03ED9D9FB}"/>
                    </a:ext>
                  </a:extLst>
                </p14:cNvPr>
                <p14:cNvContentPartPr/>
                <p14:nvPr/>
              </p14:nvContentPartPr>
              <p14:xfrm>
                <a:off x="7881824" y="3491264"/>
                <a:ext cx="91080" cy="14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F4508D3-89DE-34BA-A88C-50C03ED9D9F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64184" y="3473264"/>
                  <a:ext cx="126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5B1ED5-2C76-6DF7-1766-3C61E030F28F}"/>
                    </a:ext>
                  </a:extLst>
                </p14:cNvPr>
                <p14:cNvContentPartPr/>
                <p14:nvPr/>
              </p14:nvContentPartPr>
              <p14:xfrm>
                <a:off x="8030504" y="3435464"/>
                <a:ext cx="154080" cy="181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5B1ED5-2C76-6DF7-1766-3C61E030F28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12864" y="3417464"/>
                  <a:ext cx="18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A50249E-F4BE-7655-F155-6D5CF0AF0C86}"/>
                    </a:ext>
                  </a:extLst>
                </p14:cNvPr>
                <p14:cNvContentPartPr/>
                <p14:nvPr/>
              </p14:nvContentPartPr>
              <p14:xfrm>
                <a:off x="8238584" y="3439064"/>
                <a:ext cx="41760" cy="219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A50249E-F4BE-7655-F155-6D5CF0AF0C8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0584" y="3421424"/>
                  <a:ext cx="7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8D906D7-E590-73DE-89F9-671F2DB1B851}"/>
                    </a:ext>
                  </a:extLst>
                </p14:cNvPr>
                <p14:cNvContentPartPr/>
                <p14:nvPr/>
              </p14:nvContentPartPr>
              <p14:xfrm>
                <a:off x="8173064" y="3422504"/>
                <a:ext cx="306360" cy="39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8D906D7-E590-73DE-89F9-671F2DB1B85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155424" y="3404864"/>
                  <a:ext cx="342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875552-D480-54FA-716A-57683D83984F}"/>
                    </a:ext>
                  </a:extLst>
                </p14:cNvPr>
                <p14:cNvContentPartPr/>
                <p14:nvPr/>
              </p14:nvContentPartPr>
              <p14:xfrm>
                <a:off x="8437664" y="3538424"/>
                <a:ext cx="115560" cy="82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875552-D480-54FA-716A-57683D83984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419664" y="3520424"/>
                  <a:ext cx="151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6F5AE22-D0DB-789A-ADE3-D95832960A30}"/>
                    </a:ext>
                  </a:extLst>
                </p14:cNvPr>
                <p14:cNvContentPartPr/>
                <p14:nvPr/>
              </p14:nvContentPartPr>
              <p14:xfrm>
                <a:off x="8555024" y="3521144"/>
                <a:ext cx="140760" cy="96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6F5AE22-D0DB-789A-ADE3-D95832960A3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537024" y="3503144"/>
                  <a:ext cx="176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77AFA5-AE26-AAAD-81EB-57E91E479863}"/>
                    </a:ext>
                  </a:extLst>
                </p14:cNvPr>
                <p14:cNvContentPartPr/>
                <p14:nvPr/>
              </p14:nvContentPartPr>
              <p14:xfrm>
                <a:off x="8750504" y="3434384"/>
                <a:ext cx="164520" cy="266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77AFA5-AE26-AAAD-81EB-57E91E47986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32504" y="3416384"/>
                  <a:ext cx="200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BC23C25-564B-61DD-E8B4-C66D7168FE6D}"/>
                    </a:ext>
                  </a:extLst>
                </p14:cNvPr>
                <p14:cNvContentPartPr/>
                <p14:nvPr/>
              </p14:nvContentPartPr>
              <p14:xfrm>
                <a:off x="8600744" y="3459224"/>
                <a:ext cx="130680" cy="146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BC23C25-564B-61DD-E8B4-C66D7168FE6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83104" y="3441224"/>
                  <a:ext cx="166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A6B1867-AC97-F03A-798D-AB9266855266}"/>
                    </a:ext>
                  </a:extLst>
                </p14:cNvPr>
                <p14:cNvContentPartPr/>
                <p14:nvPr/>
              </p14:nvContentPartPr>
              <p14:xfrm>
                <a:off x="8875424" y="3486584"/>
                <a:ext cx="134640" cy="213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A6B1867-AC97-F03A-798D-AB926685526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57784" y="3468584"/>
                  <a:ext cx="170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9F58F20-ED09-CECE-DB27-E2463DB6CA65}"/>
                    </a:ext>
                  </a:extLst>
                </p14:cNvPr>
                <p14:cNvContentPartPr/>
                <p14:nvPr/>
              </p14:nvContentPartPr>
              <p14:xfrm>
                <a:off x="5637224" y="3286064"/>
                <a:ext cx="872640" cy="776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9F58F20-ED09-CECE-DB27-E2463DB6CA6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619584" y="3268424"/>
                  <a:ext cx="90828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6E14B20-10C0-0DB5-DADD-727C0734FA14}"/>
                    </a:ext>
                  </a:extLst>
                </p14:cNvPr>
                <p14:cNvContentPartPr/>
                <p14:nvPr/>
              </p14:nvContentPartPr>
              <p14:xfrm>
                <a:off x="6417344" y="3859184"/>
                <a:ext cx="132480" cy="222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6E14B20-10C0-0DB5-DADD-727C0734FA1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399704" y="3841184"/>
                  <a:ext cx="168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4A5BFCB-F88F-2960-ADC4-65EBEC1EFA45}"/>
                    </a:ext>
                  </a:extLst>
                </p14:cNvPr>
                <p14:cNvContentPartPr/>
                <p14:nvPr/>
              </p14:nvContentPartPr>
              <p14:xfrm>
                <a:off x="6416264" y="3856664"/>
                <a:ext cx="28080" cy="318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4A5BFCB-F88F-2960-ADC4-65EBEC1EFA4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98624" y="3839024"/>
                  <a:ext cx="63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AF2049-DF9F-0ED6-1878-D2A7174412D7}"/>
                    </a:ext>
                  </a:extLst>
                </p14:cNvPr>
                <p14:cNvContentPartPr/>
                <p14:nvPr/>
              </p14:nvContentPartPr>
              <p14:xfrm>
                <a:off x="6752144" y="3823544"/>
                <a:ext cx="147960" cy="276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AF2049-DF9F-0ED6-1878-D2A7174412D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734504" y="3805544"/>
                  <a:ext cx="183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103BC2-8EA8-E9F4-D5EF-DA4D87FBCF07}"/>
                    </a:ext>
                  </a:extLst>
                </p14:cNvPr>
                <p14:cNvContentPartPr/>
                <p14:nvPr/>
              </p14:nvContentPartPr>
              <p14:xfrm>
                <a:off x="6942224" y="3934784"/>
                <a:ext cx="106200" cy="143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103BC2-8EA8-E9F4-D5EF-DA4D87FBCF0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24584" y="3917144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DE9460-D4ED-91BA-06D4-D685EC52F282}"/>
                    </a:ext>
                  </a:extLst>
                </p14:cNvPr>
                <p14:cNvContentPartPr/>
                <p14:nvPr/>
              </p14:nvContentPartPr>
              <p14:xfrm>
                <a:off x="7064624" y="3835784"/>
                <a:ext cx="444960" cy="294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DE9460-D4ED-91BA-06D4-D685EC52F28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46624" y="3818144"/>
                  <a:ext cx="480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119D84F-8442-6FF6-26C5-7F6C7734B1FD}"/>
                    </a:ext>
                  </a:extLst>
                </p14:cNvPr>
                <p14:cNvContentPartPr/>
                <p14:nvPr/>
              </p14:nvContentPartPr>
              <p14:xfrm>
                <a:off x="7467824" y="3840104"/>
                <a:ext cx="340560" cy="331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119D84F-8442-6FF6-26C5-7F6C7734B1F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50184" y="3822464"/>
                  <a:ext cx="376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136AED0-24CA-90DF-EDB8-8FA7AD71D0E9}"/>
                    </a:ext>
                  </a:extLst>
                </p14:cNvPr>
                <p14:cNvContentPartPr/>
                <p14:nvPr/>
              </p14:nvContentPartPr>
              <p14:xfrm>
                <a:off x="8103944" y="3808784"/>
                <a:ext cx="81360" cy="544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136AED0-24CA-90DF-EDB8-8FA7AD71D0E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85944" y="3790784"/>
                  <a:ext cx="1170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5366386-AAF5-0CC2-8433-BACDDCA12CC7}"/>
                    </a:ext>
                  </a:extLst>
                </p14:cNvPr>
                <p14:cNvContentPartPr/>
                <p14:nvPr/>
              </p14:nvContentPartPr>
              <p14:xfrm>
                <a:off x="8135984" y="3956384"/>
                <a:ext cx="167760" cy="163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5366386-AAF5-0CC2-8433-BACDDCA12CC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18344" y="3938384"/>
                  <a:ext cx="20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2697C4-9E42-E749-0ED0-6F518FD3837E}"/>
                    </a:ext>
                  </a:extLst>
                </p14:cNvPr>
                <p14:cNvContentPartPr/>
                <p14:nvPr/>
              </p14:nvContentPartPr>
              <p14:xfrm>
                <a:off x="8275304" y="3967184"/>
                <a:ext cx="190080" cy="133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2697C4-9E42-E749-0ED0-6F518FD3837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57664" y="3949544"/>
                  <a:ext cx="225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C84904-8D7E-3FAE-FB1A-FB59DD6090C6}"/>
                    </a:ext>
                  </a:extLst>
                </p14:cNvPr>
                <p14:cNvContentPartPr/>
                <p14:nvPr/>
              </p14:nvContentPartPr>
              <p14:xfrm>
                <a:off x="8548184" y="3958544"/>
                <a:ext cx="60840" cy="141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C84904-8D7E-3FAE-FB1A-FB59DD6090C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530184" y="3940904"/>
                  <a:ext cx="96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2DC678-8BE4-DB14-DB02-B4DED9670BAC}"/>
                    </a:ext>
                  </a:extLst>
                </p14:cNvPr>
                <p14:cNvContentPartPr/>
                <p14:nvPr/>
              </p14:nvContentPartPr>
              <p14:xfrm>
                <a:off x="8643944" y="3966464"/>
                <a:ext cx="210960" cy="124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2DC678-8BE4-DB14-DB02-B4DED9670BA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5944" y="3948464"/>
                  <a:ext cx="246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D02372F-117C-41EE-F3BB-7306AE8C8BC6}"/>
                    </a:ext>
                  </a:extLst>
                </p14:cNvPr>
                <p14:cNvContentPartPr/>
                <p14:nvPr/>
              </p14:nvContentPartPr>
              <p14:xfrm>
                <a:off x="8632784" y="3934064"/>
                <a:ext cx="298080" cy="165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D02372F-117C-41EE-F3BB-7306AE8C8BC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615144" y="3916424"/>
                  <a:ext cx="333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6A13AD-E5A0-CC06-BF16-E5C63F6841DE}"/>
                    </a:ext>
                  </a:extLst>
                </p14:cNvPr>
                <p14:cNvContentPartPr/>
                <p14:nvPr/>
              </p14:nvContentPartPr>
              <p14:xfrm>
                <a:off x="7022504" y="4223504"/>
                <a:ext cx="130320" cy="336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6A13AD-E5A0-CC06-BF16-E5C63F6841D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04864" y="4205864"/>
                  <a:ext cx="165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97A4E7D-7419-2368-9EA0-B423B950A28F}"/>
                    </a:ext>
                  </a:extLst>
                </p14:cNvPr>
                <p14:cNvContentPartPr/>
                <p14:nvPr/>
              </p14:nvContentPartPr>
              <p14:xfrm>
                <a:off x="7202144" y="4330424"/>
                <a:ext cx="159480" cy="199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97A4E7D-7419-2368-9EA0-B423B950A28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84504" y="4312424"/>
                  <a:ext cx="19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734D490-560F-BC5C-0F85-BFF9C0D9A839}"/>
                    </a:ext>
                  </a:extLst>
                </p14:cNvPr>
                <p14:cNvContentPartPr/>
                <p14:nvPr/>
              </p14:nvContentPartPr>
              <p14:xfrm>
                <a:off x="7198184" y="4305944"/>
                <a:ext cx="315360" cy="292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734D490-560F-BC5C-0F85-BFF9C0D9A83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180184" y="4288304"/>
                  <a:ext cx="351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F6E2970-AF74-72D4-88BC-E961C2EB17D5}"/>
                    </a:ext>
                  </a:extLst>
                </p14:cNvPr>
                <p14:cNvContentPartPr/>
                <p14:nvPr/>
              </p14:nvContentPartPr>
              <p14:xfrm>
                <a:off x="7727024" y="4347344"/>
                <a:ext cx="170640" cy="322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F6E2970-AF74-72D4-88BC-E961C2EB1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09384" y="4329344"/>
                  <a:ext cx="2062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770930D-8789-22D8-8810-EF854D4A27A7}"/>
                    </a:ext>
                  </a:extLst>
                </p14:cNvPr>
                <p14:cNvContentPartPr/>
                <p14:nvPr/>
              </p14:nvContentPartPr>
              <p14:xfrm>
                <a:off x="7944464" y="4272464"/>
                <a:ext cx="163800" cy="481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770930D-8789-22D8-8810-EF854D4A27A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926464" y="4254464"/>
                  <a:ext cx="199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F5B621F-F9CD-E4FA-1D31-20597D17328F}"/>
                    </a:ext>
                  </a:extLst>
                </p14:cNvPr>
                <p14:cNvContentPartPr/>
                <p14:nvPr/>
              </p14:nvContentPartPr>
              <p14:xfrm>
                <a:off x="6644504" y="4784744"/>
                <a:ext cx="16200" cy="243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F5B621F-F9CD-E4FA-1D31-20597D17328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626864" y="4767104"/>
                  <a:ext cx="51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AF5A357-0ED2-04C1-20B8-B9E51C8DC273}"/>
                    </a:ext>
                  </a:extLst>
                </p14:cNvPr>
                <p14:cNvContentPartPr/>
                <p14:nvPr/>
              </p14:nvContentPartPr>
              <p14:xfrm>
                <a:off x="6841424" y="4836224"/>
                <a:ext cx="111960" cy="17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AF5A357-0ED2-04C1-20B8-B9E51C8DC27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823784" y="4818584"/>
                  <a:ext cx="147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C2A71F4-A9C0-61DB-F273-FBEF342D12F3}"/>
                    </a:ext>
                  </a:extLst>
                </p14:cNvPr>
                <p14:cNvContentPartPr/>
                <p14:nvPr/>
              </p14:nvContentPartPr>
              <p14:xfrm>
                <a:off x="7063184" y="4775384"/>
                <a:ext cx="9000" cy="168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C2A71F4-A9C0-61DB-F273-FBEF342D12F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045544" y="4757744"/>
                  <a:ext cx="4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402DEB-5413-9807-B89A-BFAD6716E582}"/>
                    </a:ext>
                  </a:extLst>
                </p14:cNvPr>
                <p14:cNvContentPartPr/>
                <p14:nvPr/>
              </p14:nvContentPartPr>
              <p14:xfrm>
                <a:off x="6892544" y="4959344"/>
                <a:ext cx="15840" cy="182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402DEB-5413-9807-B89A-BFAD6716E5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74544" y="4941704"/>
                  <a:ext cx="51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C03DDB1-9792-B14D-98FE-5862BD311D09}"/>
                    </a:ext>
                  </a:extLst>
                </p14:cNvPr>
                <p14:cNvContentPartPr/>
                <p14:nvPr/>
              </p14:nvContentPartPr>
              <p14:xfrm>
                <a:off x="6473144" y="4668824"/>
                <a:ext cx="153000" cy="513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C03DDB1-9792-B14D-98FE-5862BD311D0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455504" y="4650824"/>
                  <a:ext cx="1886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0F77A96-168B-7796-7A96-9ACF89470A5B}"/>
                    </a:ext>
                  </a:extLst>
                </p14:cNvPr>
                <p14:cNvContentPartPr/>
                <p14:nvPr/>
              </p14:nvContentPartPr>
              <p14:xfrm>
                <a:off x="7166864" y="4688984"/>
                <a:ext cx="88200" cy="361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0F77A96-168B-7796-7A96-9ACF89470A5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49224" y="4670984"/>
                  <a:ext cx="123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2715A6E-BAE9-B7CD-1F51-058EB571D1F6}"/>
                    </a:ext>
                  </a:extLst>
                </p14:cNvPr>
                <p14:cNvContentPartPr/>
                <p14:nvPr/>
              </p14:nvContentPartPr>
              <p14:xfrm>
                <a:off x="7299344" y="5005784"/>
                <a:ext cx="32040" cy="153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2715A6E-BAE9-B7CD-1F51-058EB571D1F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81704" y="4987784"/>
                  <a:ext cx="67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AE4D5CD-0730-A623-BC74-C1701F2A2123}"/>
                    </a:ext>
                  </a:extLst>
                </p14:cNvPr>
                <p14:cNvContentPartPr/>
                <p14:nvPr/>
              </p14:nvContentPartPr>
              <p14:xfrm>
                <a:off x="7597064" y="4626344"/>
                <a:ext cx="113400" cy="504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AE4D5CD-0730-A623-BC74-C1701F2A212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579424" y="4608344"/>
                  <a:ext cx="1490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5FE567D-19AC-EDA2-ADF4-CBB60249282A}"/>
                    </a:ext>
                  </a:extLst>
                </p14:cNvPr>
                <p14:cNvContentPartPr/>
                <p14:nvPr/>
              </p14:nvContentPartPr>
              <p14:xfrm>
                <a:off x="7709024" y="4827944"/>
                <a:ext cx="159840" cy="168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5FE567D-19AC-EDA2-ADF4-CBB60249282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691024" y="4809944"/>
                  <a:ext cx="195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E50D82-6955-70ED-B4F5-C9836420649A}"/>
                    </a:ext>
                  </a:extLst>
                </p14:cNvPr>
                <p14:cNvContentPartPr/>
                <p14:nvPr/>
              </p14:nvContentPartPr>
              <p14:xfrm>
                <a:off x="7926824" y="4965824"/>
                <a:ext cx="27720" cy="184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E50D82-6955-70ED-B4F5-C9836420649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908824" y="4947824"/>
                  <a:ext cx="63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5E59D1-74BA-8330-C8C4-15DAEB3504DE}"/>
                    </a:ext>
                  </a:extLst>
                </p14:cNvPr>
                <p14:cNvContentPartPr/>
                <p14:nvPr/>
              </p14:nvContentPartPr>
              <p14:xfrm>
                <a:off x="8045624" y="4840184"/>
                <a:ext cx="152640" cy="183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5E59D1-74BA-8330-C8C4-15DAEB3504D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27984" y="4822184"/>
                  <a:ext cx="188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255031E-55A5-3515-DDB3-09ADEE93CDFF}"/>
                    </a:ext>
                  </a:extLst>
                </p14:cNvPr>
                <p14:cNvContentPartPr/>
                <p14:nvPr/>
              </p14:nvContentPartPr>
              <p14:xfrm>
                <a:off x="8257664" y="4660544"/>
                <a:ext cx="117000" cy="394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255031E-55A5-3515-DDB3-09ADEE93CDF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240024" y="4642904"/>
                  <a:ext cx="1526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E161FE-C071-764A-2384-EA4C9AA6EC74}"/>
                    </a:ext>
                  </a:extLst>
                </p14:cNvPr>
                <p14:cNvContentPartPr/>
                <p14:nvPr/>
              </p14:nvContentPartPr>
              <p14:xfrm>
                <a:off x="8557544" y="5017664"/>
                <a:ext cx="54000" cy="210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E161FE-C071-764A-2384-EA4C9AA6EC7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539544" y="4999664"/>
                  <a:ext cx="89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15C79EB-5E93-E4B8-3E0F-CF615AE1AB4D}"/>
                    </a:ext>
                  </a:extLst>
                </p14:cNvPr>
                <p14:cNvContentPartPr/>
                <p14:nvPr/>
              </p14:nvContentPartPr>
              <p14:xfrm>
                <a:off x="7007744" y="5360024"/>
                <a:ext cx="207720" cy="216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15C79EB-5E93-E4B8-3E0F-CF615AE1AB4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990104" y="5342024"/>
                  <a:ext cx="243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6280532-EEE2-8528-5AF5-B37E24449B81}"/>
                    </a:ext>
                  </a:extLst>
                </p14:cNvPr>
                <p14:cNvContentPartPr/>
                <p14:nvPr/>
              </p14:nvContentPartPr>
              <p14:xfrm>
                <a:off x="7342904" y="5480264"/>
                <a:ext cx="12240" cy="15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6280532-EEE2-8528-5AF5-B37E24449B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325264" y="5462264"/>
                  <a:ext cx="47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0B64152-4ACB-4761-6238-FCAE63F0B47F}"/>
                    </a:ext>
                  </a:extLst>
                </p14:cNvPr>
                <p14:cNvContentPartPr/>
                <p14:nvPr/>
              </p14:nvContentPartPr>
              <p14:xfrm>
                <a:off x="7438304" y="5323664"/>
                <a:ext cx="221040" cy="272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0B64152-4ACB-4761-6238-FCAE63F0B4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20304" y="5306024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79AD937-774E-8D30-A8BE-F76A05EF9BA9}"/>
                    </a:ext>
                  </a:extLst>
                </p14:cNvPr>
                <p14:cNvContentPartPr/>
                <p14:nvPr/>
              </p14:nvContentPartPr>
              <p14:xfrm>
                <a:off x="7538024" y="5435984"/>
                <a:ext cx="192600" cy="38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79AD937-774E-8D30-A8BE-F76A05EF9BA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20024" y="5417984"/>
                  <a:ext cx="228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D005DF0-F4B1-6CC0-92B4-6AFCA7616B7A}"/>
                    </a:ext>
                  </a:extLst>
                </p14:cNvPr>
                <p14:cNvContentPartPr/>
                <p14:nvPr/>
              </p14:nvContentPartPr>
              <p14:xfrm>
                <a:off x="7758704" y="5266064"/>
                <a:ext cx="99720" cy="405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D005DF0-F4B1-6CC0-92B4-6AFCA7616B7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741064" y="5248064"/>
                  <a:ext cx="135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190D731-980D-E800-B210-838140F45ABD}"/>
                    </a:ext>
                  </a:extLst>
                </p14:cNvPr>
                <p14:cNvContentPartPr/>
                <p14:nvPr/>
              </p14:nvContentPartPr>
              <p14:xfrm>
                <a:off x="6898304" y="5257784"/>
                <a:ext cx="101520" cy="397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190D731-980D-E800-B210-838140F45AB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880664" y="5239784"/>
                  <a:ext cx="1371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C016D5A-291A-6289-DCF4-1783267DA586}"/>
                    </a:ext>
                  </a:extLst>
                </p14:cNvPr>
                <p14:cNvContentPartPr/>
                <p14:nvPr/>
              </p14:nvContentPartPr>
              <p14:xfrm>
                <a:off x="6370904" y="2291024"/>
                <a:ext cx="738360" cy="687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C016D5A-291A-6289-DCF4-1783267DA58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52904" y="2273384"/>
                  <a:ext cx="77400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FEEFF8-42BA-72F8-0156-6BEBC907B2DA}"/>
                    </a:ext>
                  </a:extLst>
                </p14:cNvPr>
                <p14:cNvContentPartPr/>
                <p14:nvPr/>
              </p14:nvContentPartPr>
              <p14:xfrm>
                <a:off x="7007744" y="2276264"/>
                <a:ext cx="165960" cy="16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FEEFF8-42BA-72F8-0156-6BEBC907B2D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90104" y="2258624"/>
                  <a:ext cx="201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760CF31-1C77-3D12-72CD-C4E35FEDD715}"/>
                    </a:ext>
                  </a:extLst>
                </p14:cNvPr>
                <p14:cNvContentPartPr/>
                <p14:nvPr/>
              </p14:nvContentPartPr>
              <p14:xfrm>
                <a:off x="6753944" y="1559144"/>
                <a:ext cx="48600" cy="164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760CF31-1C77-3D12-72CD-C4E35FEDD71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35944" y="1541504"/>
                  <a:ext cx="84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4452E4-F146-C061-0EC1-62DC4FE22152}"/>
                    </a:ext>
                  </a:extLst>
                </p14:cNvPr>
                <p14:cNvContentPartPr/>
                <p14:nvPr/>
              </p14:nvContentPartPr>
              <p14:xfrm>
                <a:off x="6873824" y="1572824"/>
                <a:ext cx="118800" cy="1162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4452E4-F146-C061-0EC1-62DC4FE2215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855824" y="1554824"/>
                  <a:ext cx="154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A6D822E-699B-D726-AF0E-4363239F89AB}"/>
                    </a:ext>
                  </a:extLst>
                </p14:cNvPr>
                <p14:cNvContentPartPr/>
                <p14:nvPr/>
              </p14:nvContentPartPr>
              <p14:xfrm>
                <a:off x="7043024" y="1517024"/>
                <a:ext cx="83160" cy="384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A6D822E-699B-D726-AF0E-4363239F89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025384" y="1499384"/>
                  <a:ext cx="1188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74EF670-88C6-69CC-340A-E586603AC02E}"/>
                    </a:ext>
                  </a:extLst>
                </p14:cNvPr>
                <p14:cNvContentPartPr/>
                <p14:nvPr/>
              </p14:nvContentPartPr>
              <p14:xfrm>
                <a:off x="7064984" y="1577504"/>
                <a:ext cx="75240" cy="113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74EF670-88C6-69CC-340A-E586603AC02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47344" y="1559864"/>
                  <a:ext cx="110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454A279-CF8C-A876-B289-31ECC35A6D89}"/>
                    </a:ext>
                  </a:extLst>
                </p14:cNvPr>
                <p14:cNvContentPartPr/>
                <p14:nvPr/>
              </p14:nvContentPartPr>
              <p14:xfrm>
                <a:off x="7124384" y="1563104"/>
                <a:ext cx="110520" cy="106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454A279-CF8C-A876-B289-31ECC35A6D8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06384" y="1545104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7B3F7A5-738B-E040-46B0-B4785E2C6193}"/>
                    </a:ext>
                  </a:extLst>
                </p14:cNvPr>
                <p14:cNvContentPartPr/>
                <p14:nvPr/>
              </p14:nvContentPartPr>
              <p14:xfrm>
                <a:off x="7259384" y="1490024"/>
                <a:ext cx="90720" cy="201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7B3F7A5-738B-E040-46B0-B4785E2C619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241744" y="1472384"/>
                  <a:ext cx="126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A0BA14-8EFD-87A7-32D7-A31197EBE61C}"/>
                    </a:ext>
                  </a:extLst>
                </p14:cNvPr>
                <p14:cNvContentPartPr/>
                <p14:nvPr/>
              </p14:nvContentPartPr>
              <p14:xfrm>
                <a:off x="7516784" y="1670024"/>
                <a:ext cx="28800" cy="128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A0BA14-8EFD-87A7-32D7-A31197EBE61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98784" y="1652024"/>
                  <a:ext cx="64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9CE3700-FA5D-BA8D-4927-EA0C1F8067AD}"/>
                    </a:ext>
                  </a:extLst>
                </p14:cNvPr>
                <p14:cNvContentPartPr/>
                <p14:nvPr/>
              </p14:nvContentPartPr>
              <p14:xfrm>
                <a:off x="7692464" y="1450424"/>
                <a:ext cx="123120" cy="154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9CE3700-FA5D-BA8D-4927-EA0C1F8067A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674464" y="1432784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D67719E-FCC0-40E7-A70E-870FE9D134F1}"/>
                    </a:ext>
                  </a:extLst>
                </p14:cNvPr>
                <p14:cNvContentPartPr/>
                <p14:nvPr/>
              </p14:nvContentPartPr>
              <p14:xfrm>
                <a:off x="7863824" y="1398584"/>
                <a:ext cx="119520" cy="128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D67719E-FCC0-40E7-A70E-870FE9D134F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845824" y="1380944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06E857D-92F1-89DF-049B-E7964CD555B7}"/>
                    </a:ext>
                  </a:extLst>
                </p14:cNvPr>
                <p14:cNvContentPartPr/>
                <p14:nvPr/>
              </p14:nvContentPartPr>
              <p14:xfrm>
                <a:off x="8064344" y="1302104"/>
                <a:ext cx="25560" cy="249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06E857D-92F1-89DF-049B-E7964CD555B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046704" y="1284104"/>
                  <a:ext cx="61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6B169BA-5454-6883-BFED-62F58C53B4F0}"/>
                    </a:ext>
                  </a:extLst>
                </p14:cNvPr>
                <p14:cNvContentPartPr/>
                <p14:nvPr/>
              </p14:nvContentPartPr>
              <p14:xfrm>
                <a:off x="8011064" y="1326944"/>
                <a:ext cx="228960" cy="334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6B169BA-5454-6883-BFED-62F58C53B4F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93064" y="1309304"/>
                  <a:ext cx="264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EE0F70-64EC-C224-5586-CB0538F69B6F}"/>
                    </a:ext>
                  </a:extLst>
                </p14:cNvPr>
                <p14:cNvContentPartPr/>
                <p14:nvPr/>
              </p14:nvContentPartPr>
              <p14:xfrm>
                <a:off x="8182784" y="1388504"/>
                <a:ext cx="111240" cy="88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EE0F70-64EC-C224-5586-CB0538F69B6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165144" y="1370504"/>
                  <a:ext cx="146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DF140D9-F22E-DDA9-A793-B3E6EDEEEC41}"/>
                    </a:ext>
                  </a:extLst>
                </p14:cNvPr>
                <p14:cNvContentPartPr/>
                <p14:nvPr/>
              </p14:nvContentPartPr>
              <p14:xfrm>
                <a:off x="8327864" y="1334864"/>
                <a:ext cx="121320" cy="127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DF140D9-F22E-DDA9-A793-B3E6EDEEEC4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309864" y="1316864"/>
                  <a:ext cx="15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CD7661-C13E-0DC4-8558-920543F5E94A}"/>
                    </a:ext>
                  </a:extLst>
                </p14:cNvPr>
                <p14:cNvContentPartPr/>
                <p14:nvPr/>
              </p14:nvContentPartPr>
              <p14:xfrm>
                <a:off x="8444864" y="1264664"/>
                <a:ext cx="100440" cy="253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CD7661-C13E-0DC4-8558-920543F5E94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426864" y="1246664"/>
                  <a:ext cx="136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3346E40-0367-25F9-4D34-A45272A269FF}"/>
                    </a:ext>
                  </a:extLst>
                </p14:cNvPr>
                <p14:cNvContentPartPr/>
                <p14:nvPr/>
              </p14:nvContentPartPr>
              <p14:xfrm>
                <a:off x="8505704" y="1071704"/>
                <a:ext cx="196920" cy="659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3346E40-0367-25F9-4D34-A45272A269F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487704" y="1054064"/>
                  <a:ext cx="2325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69261F5-5285-00B4-2A92-92FC941DC4C5}"/>
                    </a:ext>
                  </a:extLst>
                </p14:cNvPr>
                <p14:cNvContentPartPr/>
                <p14:nvPr/>
              </p14:nvContentPartPr>
              <p14:xfrm>
                <a:off x="6681584" y="1280144"/>
                <a:ext cx="299520" cy="864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69261F5-5285-00B4-2A92-92FC941DC4C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663944" y="1262504"/>
                  <a:ext cx="33516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FEC0389-AB4E-9B70-01C5-F1E442C8EC00}"/>
                    </a:ext>
                  </a:extLst>
                </p14:cNvPr>
                <p14:cNvContentPartPr/>
                <p14:nvPr/>
              </p14:nvContentPartPr>
              <p14:xfrm>
                <a:off x="6789224" y="1453304"/>
                <a:ext cx="9720" cy="3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FEC0389-AB4E-9B70-01C5-F1E442C8EC0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71224" y="1435304"/>
                  <a:ext cx="45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3CF64FE-C849-2CE7-94C3-DF8ADB0743FB}"/>
                    </a:ext>
                  </a:extLst>
                </p14:cNvPr>
                <p14:cNvContentPartPr/>
                <p14:nvPr/>
              </p14:nvContentPartPr>
              <p14:xfrm>
                <a:off x="6035384" y="229304"/>
                <a:ext cx="360" cy="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3CF64FE-C849-2CE7-94C3-DF8ADB0743F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017744" y="211664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04B8D94-D3DD-C497-5455-0EE6D3DDA645}"/>
                    </a:ext>
                  </a:extLst>
                </p14:cNvPr>
                <p14:cNvContentPartPr/>
                <p14:nvPr/>
              </p14:nvContentPartPr>
              <p14:xfrm>
                <a:off x="5970224" y="393104"/>
                <a:ext cx="3600" cy="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04B8D94-D3DD-C497-5455-0EE6D3DDA64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952224" y="375464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A19FFEB-E0A5-9BA3-7DB3-B572991CEEEF}"/>
                    </a:ext>
                  </a:extLst>
                </p14:cNvPr>
                <p14:cNvContentPartPr/>
                <p14:nvPr/>
              </p14:nvContentPartPr>
              <p14:xfrm>
                <a:off x="6171104" y="197264"/>
                <a:ext cx="159840" cy="2782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A19FFEB-E0A5-9BA3-7DB3-B572991CEEE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53464" y="179264"/>
                  <a:ext cx="195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E2CCDA-6F1D-619D-FFB0-4D4E292C5B5A}"/>
                    </a:ext>
                  </a:extLst>
                </p14:cNvPr>
                <p14:cNvContentPartPr/>
                <p14:nvPr/>
              </p14:nvContentPartPr>
              <p14:xfrm>
                <a:off x="6170744" y="158384"/>
                <a:ext cx="198000" cy="295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E2CCDA-6F1D-619D-FFB0-4D4E292C5B5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152744" y="140384"/>
                  <a:ext cx="233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5DF4A88-01DD-DA83-B43D-65BD59A1AD45}"/>
                    </a:ext>
                  </a:extLst>
                </p14:cNvPr>
                <p14:cNvContentPartPr/>
                <p14:nvPr/>
              </p14:nvContentPartPr>
              <p14:xfrm>
                <a:off x="6180464" y="102584"/>
                <a:ext cx="182520" cy="350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5DF4A88-01DD-DA83-B43D-65BD59A1AD4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162824" y="84584"/>
                  <a:ext cx="218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A8F7408-6EB0-6D52-147C-E3347796F4E6}"/>
                    </a:ext>
                  </a:extLst>
                </p14:cNvPr>
                <p14:cNvContentPartPr/>
                <p14:nvPr/>
              </p14:nvContentPartPr>
              <p14:xfrm>
                <a:off x="5707784" y="694064"/>
                <a:ext cx="70560" cy="192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A8F7408-6EB0-6D52-147C-E3347796F4E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689784" y="676064"/>
                  <a:ext cx="106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63E979D-E726-ABF7-CA68-4605F0B51AD5}"/>
                    </a:ext>
                  </a:extLst>
                </p14:cNvPr>
                <p14:cNvContentPartPr/>
                <p14:nvPr/>
              </p14:nvContentPartPr>
              <p14:xfrm>
                <a:off x="6023144" y="675344"/>
                <a:ext cx="122400" cy="42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63E979D-E726-ABF7-CA68-4605F0B51A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005144" y="657344"/>
                  <a:ext cx="158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CFC1721-8426-7393-94C2-CF8FBBA7579D}"/>
                    </a:ext>
                  </a:extLst>
                </p14:cNvPr>
                <p14:cNvContentPartPr/>
                <p14:nvPr/>
              </p14:nvContentPartPr>
              <p14:xfrm>
                <a:off x="6338504" y="616664"/>
                <a:ext cx="19080" cy="166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CFC1721-8426-7393-94C2-CF8FBBA7579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320864" y="598664"/>
                  <a:ext cx="54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EA3237B-29B5-1D06-AFC6-0206254E1343}"/>
                    </a:ext>
                  </a:extLst>
                </p14:cNvPr>
                <p14:cNvContentPartPr/>
                <p14:nvPr/>
              </p14:nvContentPartPr>
              <p14:xfrm>
                <a:off x="6053384" y="875864"/>
                <a:ext cx="17640" cy="31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EA3237B-29B5-1D06-AFC6-0206254E134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35384" y="858224"/>
                  <a:ext cx="53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309584A-40ED-C567-F5C7-9BC45D7023A0}"/>
                    </a:ext>
                  </a:extLst>
                </p14:cNvPr>
                <p14:cNvContentPartPr/>
                <p14:nvPr/>
              </p14:nvContentPartPr>
              <p14:xfrm>
                <a:off x="5572784" y="635744"/>
                <a:ext cx="131040" cy="373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309584A-40ED-C567-F5C7-9BC45D7023A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555144" y="618104"/>
                  <a:ext cx="166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4637C48-705F-D4EA-BBEE-92A8A7C41ACE}"/>
                    </a:ext>
                  </a:extLst>
                </p14:cNvPr>
                <p14:cNvContentPartPr/>
                <p14:nvPr/>
              </p14:nvContentPartPr>
              <p14:xfrm>
                <a:off x="6501224" y="493904"/>
                <a:ext cx="43920" cy="316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4637C48-705F-D4EA-BBEE-92A8A7C41AC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83224" y="475904"/>
                  <a:ext cx="79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D47198A-AC61-2A19-F126-DDE1D957CAE3}"/>
                    </a:ext>
                  </a:extLst>
                </p14:cNvPr>
                <p14:cNvContentPartPr/>
                <p14:nvPr/>
              </p14:nvContentPartPr>
              <p14:xfrm>
                <a:off x="5649104" y="1034984"/>
                <a:ext cx="88560" cy="405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D47198A-AC61-2A19-F126-DDE1D957CAE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631104" y="1016984"/>
                  <a:ext cx="1242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19474C9-58D6-55C8-7472-C8F7CD468C84}"/>
                    </a:ext>
                  </a:extLst>
                </p14:cNvPr>
                <p14:cNvContentPartPr/>
                <p14:nvPr/>
              </p14:nvContentPartPr>
              <p14:xfrm>
                <a:off x="5873384" y="1092944"/>
                <a:ext cx="208800" cy="181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19474C9-58D6-55C8-7472-C8F7CD468C8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55384" y="1075304"/>
                  <a:ext cx="244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F7C1F46-23D6-EFAC-A6E9-A511B059CB71}"/>
                    </a:ext>
                  </a:extLst>
                </p14:cNvPr>
                <p14:cNvContentPartPr/>
                <p14:nvPr/>
              </p14:nvContentPartPr>
              <p14:xfrm>
                <a:off x="6165344" y="1181864"/>
                <a:ext cx="28440" cy="163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F7C1F46-23D6-EFAC-A6E9-A511B059CB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147704" y="1164224"/>
                  <a:ext cx="64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85288A6-5311-45EF-3EF1-C4576D1EB115}"/>
                    </a:ext>
                  </a:extLst>
                </p14:cNvPr>
                <p14:cNvContentPartPr/>
                <p14:nvPr/>
              </p14:nvContentPartPr>
              <p14:xfrm>
                <a:off x="6443624" y="992864"/>
                <a:ext cx="164160" cy="1465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85288A6-5311-45EF-3EF1-C4576D1EB11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425624" y="974864"/>
                  <a:ext cx="199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41D3CAB-4082-BB49-2852-424E73847BEC}"/>
                    </a:ext>
                  </a:extLst>
                </p14:cNvPr>
                <p14:cNvContentPartPr/>
                <p14:nvPr/>
              </p14:nvContentPartPr>
              <p14:xfrm>
                <a:off x="6640544" y="872984"/>
                <a:ext cx="151200" cy="306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41D3CAB-4082-BB49-2852-424E73847BE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622544" y="854984"/>
                  <a:ext cx="186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F66829A-08EF-2474-E114-E6CAD9E4E5CB}"/>
                    </a:ext>
                  </a:extLst>
                </p14:cNvPr>
                <p14:cNvContentPartPr/>
                <p14:nvPr/>
              </p14:nvContentPartPr>
              <p14:xfrm>
                <a:off x="5439224" y="1531784"/>
                <a:ext cx="70560" cy="350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F66829A-08EF-2474-E114-E6CAD9E4E5C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421584" y="1513784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476BF67-9C92-838B-5C8E-8D5C52717051}"/>
                    </a:ext>
                  </a:extLst>
                </p14:cNvPr>
                <p14:cNvContentPartPr/>
                <p14:nvPr/>
              </p14:nvContentPartPr>
              <p14:xfrm>
                <a:off x="5527784" y="1644104"/>
                <a:ext cx="109080" cy="154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476BF67-9C92-838B-5C8E-8D5C5271705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510144" y="1626104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8FC038-5B1E-6E85-C22D-51BEE236F2D3}"/>
                    </a:ext>
                  </a:extLst>
                </p14:cNvPr>
                <p14:cNvContentPartPr/>
                <p14:nvPr/>
              </p14:nvContentPartPr>
              <p14:xfrm>
                <a:off x="5809664" y="1756784"/>
                <a:ext cx="12960" cy="141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8FC038-5B1E-6E85-C22D-51BEE236F2D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791664" y="1738784"/>
                  <a:ext cx="48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84029EB-3ED9-D560-7150-0D0377E81EDA}"/>
                    </a:ext>
                  </a:extLst>
                </p14:cNvPr>
                <p14:cNvContentPartPr/>
                <p14:nvPr/>
              </p14:nvContentPartPr>
              <p14:xfrm>
                <a:off x="5948624" y="1533584"/>
                <a:ext cx="133560" cy="190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84029EB-3ED9-D560-7150-0D0377E81ED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930984" y="1515584"/>
                  <a:ext cx="169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57662A0-983E-04B8-4D13-B805988DD4B6}"/>
                    </a:ext>
                  </a:extLst>
                </p14:cNvPr>
                <p14:cNvContentPartPr/>
                <p14:nvPr/>
              </p14:nvContentPartPr>
              <p14:xfrm>
                <a:off x="6032504" y="1602344"/>
                <a:ext cx="99720" cy="22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57662A0-983E-04B8-4D13-B805988DD4B6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014504" y="1584704"/>
                  <a:ext cx="13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73941C5-8990-A7CF-A981-9F0F8803484B}"/>
                    </a:ext>
                  </a:extLst>
                </p14:cNvPr>
                <p14:cNvContentPartPr/>
                <p14:nvPr/>
              </p14:nvContentPartPr>
              <p14:xfrm>
                <a:off x="6171824" y="1448984"/>
                <a:ext cx="108000" cy="4104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73941C5-8990-A7CF-A981-9F0F8803484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153824" y="1431344"/>
                  <a:ext cx="14364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4CE5050D-5A9F-8C0D-A404-9C35581A85DF}"/>
              </a:ext>
            </a:extLst>
          </p:cNvPr>
          <p:cNvGrpSpPr/>
          <p:nvPr/>
        </p:nvGrpSpPr>
        <p:grpSpPr>
          <a:xfrm>
            <a:off x="1746704" y="5219264"/>
            <a:ext cx="1444320" cy="556842"/>
            <a:chOff x="1746704" y="5219264"/>
            <a:chExt cx="1444320" cy="5568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032B02-B91B-CA13-B680-1C4A4F3A190B}"/>
                    </a:ext>
                  </a:extLst>
                </p14:cNvPr>
                <p14:cNvContentPartPr/>
                <p14:nvPr/>
              </p14:nvContentPartPr>
              <p14:xfrm>
                <a:off x="1746704" y="5219264"/>
                <a:ext cx="138240" cy="433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032B02-B91B-CA13-B680-1C4A4F3A190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28704" y="5201624"/>
                  <a:ext cx="173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FAC103-AF85-BF46-7B69-73AB2E1B58C2}"/>
                    </a:ext>
                  </a:extLst>
                </p14:cNvPr>
                <p14:cNvContentPartPr/>
                <p14:nvPr/>
              </p14:nvContentPartPr>
              <p14:xfrm>
                <a:off x="1769744" y="5260304"/>
                <a:ext cx="424800" cy="30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FAC103-AF85-BF46-7B69-73AB2E1B58C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752104" y="5242664"/>
                  <a:ext cx="460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DB2706A-BB6A-5FE6-0C2E-86F51C402676}"/>
                    </a:ext>
                  </a:extLst>
                </p14:cNvPr>
                <p14:cNvContentPartPr/>
                <p14:nvPr/>
              </p14:nvContentPartPr>
              <p14:xfrm>
                <a:off x="2132264" y="5442824"/>
                <a:ext cx="207720" cy="116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DB2706A-BB6A-5FE6-0C2E-86F51C40267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114264" y="5425184"/>
                  <a:ext cx="243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DD067F0-416F-53A2-35D3-2C6807461FA3}"/>
                    </a:ext>
                  </a:extLst>
                </p14:cNvPr>
                <p14:cNvContentPartPr/>
                <p14:nvPr/>
              </p14:nvContentPartPr>
              <p14:xfrm>
                <a:off x="2339624" y="5421584"/>
                <a:ext cx="245160" cy="114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DD067F0-416F-53A2-35D3-2C6807461FA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21624" y="5403944"/>
                  <a:ext cx="280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38CDC64-5242-EE0B-6522-7B65253E5FCD}"/>
                    </a:ext>
                  </a:extLst>
                </p14:cNvPr>
                <p14:cNvContentPartPr/>
                <p14:nvPr/>
              </p14:nvContentPartPr>
              <p14:xfrm>
                <a:off x="2509184" y="5396024"/>
                <a:ext cx="232560" cy="331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38CDC64-5242-EE0B-6522-7B65253E5FC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491544" y="5378024"/>
                  <a:ext cx="268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2D8014-BEB1-6480-B132-A7802EBF2459}"/>
                    </a:ext>
                  </a:extLst>
                </p14:cNvPr>
                <p14:cNvContentPartPr/>
                <p14:nvPr/>
              </p14:nvContentPartPr>
              <p14:xfrm>
                <a:off x="2763704" y="5371184"/>
                <a:ext cx="241560" cy="206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2D8014-BEB1-6480-B132-A7802EBF245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745704" y="5353544"/>
                  <a:ext cx="277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DD6D83-ECD4-365D-A1C8-73B35F4CB555}"/>
                    </a:ext>
                  </a:extLst>
                </p14:cNvPr>
                <p14:cNvContentPartPr/>
                <p14:nvPr/>
              </p14:nvContentPartPr>
              <p14:xfrm>
                <a:off x="3173024" y="5324384"/>
                <a:ext cx="18000" cy="37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DD6D83-ECD4-365D-A1C8-73B35F4CB5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155384" y="5306384"/>
                  <a:ext cx="53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7868C22-2B60-C7A5-06CB-9E9B6F8A65B5}"/>
                    </a:ext>
                  </a:extLst>
                </p14:cNvPr>
                <p14:cNvContentPartPr/>
                <p14:nvPr/>
              </p14:nvContentPartPr>
              <p14:xfrm>
                <a:off x="3140984" y="5519144"/>
                <a:ext cx="20520" cy="36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7868C22-2B60-C7A5-06CB-9E9B6F8A65B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122984" y="5501144"/>
                  <a:ext cx="56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5C32CED-D089-7863-F3F6-560E7CF61A41}"/>
                    </a:ext>
                  </a:extLst>
                </p14:cNvPr>
                <p14:cNvContentPartPr/>
                <p14:nvPr/>
              </p14:nvContentPartPr>
              <p14:xfrm>
                <a:off x="1865144" y="5676746"/>
                <a:ext cx="1254600" cy="99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5C32CED-D089-7863-F3F6-560E7CF61A4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847504" y="5659106"/>
                  <a:ext cx="12902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92499F26-734E-6C19-422D-DFF9BC7169CE}"/>
              </a:ext>
            </a:extLst>
          </p:cNvPr>
          <p:cNvGrpSpPr/>
          <p:nvPr/>
        </p:nvGrpSpPr>
        <p:grpSpPr>
          <a:xfrm>
            <a:off x="1304984" y="4553984"/>
            <a:ext cx="2104200" cy="530640"/>
            <a:chOff x="1304984" y="4553984"/>
            <a:chExt cx="210420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452C60-1722-AC4F-256F-92235F8878B2}"/>
                    </a:ext>
                  </a:extLst>
                </p14:cNvPr>
                <p14:cNvContentPartPr/>
                <p14:nvPr/>
              </p14:nvContentPartPr>
              <p14:xfrm>
                <a:off x="1476704" y="4648304"/>
                <a:ext cx="26280" cy="331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452C60-1722-AC4F-256F-92235F8878B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458704" y="4630304"/>
                  <a:ext cx="61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813D61-EF02-7534-E2C2-D0BB6D1FA9B8}"/>
                    </a:ext>
                  </a:extLst>
                </p14:cNvPr>
                <p14:cNvContentPartPr/>
                <p14:nvPr/>
              </p14:nvContentPartPr>
              <p14:xfrm>
                <a:off x="1304984" y="4647584"/>
                <a:ext cx="429120" cy="437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813D61-EF02-7534-E2C2-D0BB6D1FA9B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86984" y="4629944"/>
                  <a:ext cx="464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6559A4-A05B-86A2-40A5-1D21C9DA4930}"/>
                    </a:ext>
                  </a:extLst>
                </p14:cNvPr>
                <p14:cNvContentPartPr/>
                <p14:nvPr/>
              </p14:nvContentPartPr>
              <p14:xfrm>
                <a:off x="1810784" y="4753064"/>
                <a:ext cx="132840" cy="137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6559A4-A05B-86A2-40A5-1D21C9DA493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792784" y="4735424"/>
                  <a:ext cx="168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884490-2935-E6CD-1EF3-E2FF3CBC4D53}"/>
                    </a:ext>
                  </a:extLst>
                </p14:cNvPr>
                <p14:cNvContentPartPr/>
                <p14:nvPr/>
              </p14:nvContentPartPr>
              <p14:xfrm>
                <a:off x="2012744" y="4702664"/>
                <a:ext cx="641880" cy="151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884490-2935-E6CD-1EF3-E2FF3CBC4D5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994744" y="4685024"/>
                  <a:ext cx="677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71F51A-1716-EB79-C196-F12EF4E157C0}"/>
                    </a:ext>
                  </a:extLst>
                </p14:cNvPr>
                <p14:cNvContentPartPr/>
                <p14:nvPr/>
              </p14:nvContentPartPr>
              <p14:xfrm>
                <a:off x="2767304" y="4722824"/>
                <a:ext cx="33480" cy="117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71F51A-1716-EB79-C196-F12EF4E157C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749664" y="4705184"/>
                  <a:ext cx="69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A750CD5-F33C-5E3B-7EB3-8E1B131BEE7C}"/>
                    </a:ext>
                  </a:extLst>
                </p14:cNvPr>
                <p14:cNvContentPartPr/>
                <p14:nvPr/>
              </p14:nvContentPartPr>
              <p14:xfrm>
                <a:off x="2904464" y="4692224"/>
                <a:ext cx="278280" cy="129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A750CD5-F33C-5E3B-7EB3-8E1B131BEE7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886824" y="4674584"/>
                  <a:ext cx="313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EC6891-56B3-6217-3143-2BD4E7419F51}"/>
                    </a:ext>
                  </a:extLst>
                </p14:cNvPr>
                <p14:cNvContentPartPr/>
                <p14:nvPr/>
              </p14:nvContentPartPr>
              <p14:xfrm>
                <a:off x="2871344" y="4573424"/>
                <a:ext cx="8280" cy="32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EC6891-56B3-6217-3143-2BD4E7419F5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853344" y="4555424"/>
                  <a:ext cx="43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B2B84F-205E-2145-221A-6629EBF3D940}"/>
                    </a:ext>
                  </a:extLst>
                </p14:cNvPr>
                <p14:cNvContentPartPr/>
                <p14:nvPr/>
              </p14:nvContentPartPr>
              <p14:xfrm>
                <a:off x="3364544" y="4553984"/>
                <a:ext cx="44640" cy="18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B2B84F-205E-2145-221A-6629EBF3D94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346544" y="4536344"/>
                  <a:ext cx="80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C7DF01-1374-39FB-597D-7E61B433FE75}"/>
                    </a:ext>
                  </a:extLst>
                </p14:cNvPr>
                <p14:cNvContentPartPr/>
                <p14:nvPr/>
              </p14:nvContentPartPr>
              <p14:xfrm>
                <a:off x="3345104" y="4827944"/>
                <a:ext cx="6480" cy="1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C7DF01-1374-39FB-597D-7E61B433FE7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327464" y="4809944"/>
                  <a:ext cx="4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5131B7F-EC78-F994-304C-D053E1BBBFBD}"/>
                    </a:ext>
                  </a:extLst>
                </p14:cNvPr>
                <p14:cNvContentPartPr/>
                <p14:nvPr/>
              </p14:nvContentPartPr>
              <p14:xfrm>
                <a:off x="1667144" y="4983026"/>
                <a:ext cx="1028160" cy="79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5131B7F-EC78-F994-304C-D053E1BBBFBD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649504" y="4965026"/>
                  <a:ext cx="10638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7218703-4322-1E70-9A67-CBEE731790AC}"/>
                  </a:ext>
                </a:extLst>
              </p14:cNvPr>
              <p14:cNvContentPartPr/>
              <p14:nvPr/>
            </p14:nvContentPartPr>
            <p14:xfrm>
              <a:off x="6838544" y="4181666"/>
              <a:ext cx="2193480" cy="3996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7218703-4322-1E70-9A67-CBEE731790AC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820544" y="4164026"/>
                <a:ext cx="222912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D80D472-0194-8F74-AA95-4FBEFCEF168B}"/>
              </a:ext>
            </a:extLst>
          </p:cNvPr>
          <p:cNvGrpSpPr/>
          <p:nvPr/>
        </p:nvGrpSpPr>
        <p:grpSpPr>
          <a:xfrm>
            <a:off x="6370184" y="4520066"/>
            <a:ext cx="2490840" cy="1187280"/>
            <a:chOff x="6370184" y="4520066"/>
            <a:chExt cx="249084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3CC1063-91AB-5DC9-631E-B61A8FB29E85}"/>
                    </a:ext>
                  </a:extLst>
                </p14:cNvPr>
                <p14:cNvContentPartPr/>
                <p14:nvPr/>
              </p14:nvContentPartPr>
              <p14:xfrm>
                <a:off x="6370184" y="4520066"/>
                <a:ext cx="480600" cy="1155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3CC1063-91AB-5DC9-631E-B61A8FB29E8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352544" y="4502426"/>
                  <a:ext cx="51624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7BE345C-4BF6-4C4A-2A01-D0CCADB02DA9}"/>
                    </a:ext>
                  </a:extLst>
                </p14:cNvPr>
                <p14:cNvContentPartPr/>
                <p14:nvPr/>
              </p14:nvContentPartPr>
              <p14:xfrm>
                <a:off x="7098464" y="4589906"/>
                <a:ext cx="1144080" cy="54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7BE345C-4BF6-4C4A-2A01-D0CCADB02DA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080464" y="4571906"/>
                  <a:ext cx="1179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3EB5C4C-2CEF-294C-90B7-C32DC02BC63C}"/>
                    </a:ext>
                  </a:extLst>
                </p14:cNvPr>
                <p14:cNvContentPartPr/>
                <p14:nvPr/>
              </p14:nvContentPartPr>
              <p14:xfrm>
                <a:off x="8106464" y="4577306"/>
                <a:ext cx="754560" cy="1130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3EB5C4C-2CEF-294C-90B7-C32DC02BC63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088464" y="4559306"/>
                  <a:ext cx="790200" cy="11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F249DE2-2A17-BEDD-3724-32D3D17F8ABB}"/>
              </a:ext>
            </a:extLst>
          </p:cNvPr>
          <p:cNvGrpSpPr/>
          <p:nvPr/>
        </p:nvGrpSpPr>
        <p:grpSpPr>
          <a:xfrm>
            <a:off x="3713744" y="1910786"/>
            <a:ext cx="162000" cy="161280"/>
            <a:chOff x="3713744" y="1910786"/>
            <a:chExt cx="16200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B8158B-524A-ED18-FD07-D8F64CB1FC01}"/>
                    </a:ext>
                  </a:extLst>
                </p14:cNvPr>
                <p14:cNvContentPartPr/>
                <p14:nvPr/>
              </p14:nvContentPartPr>
              <p14:xfrm>
                <a:off x="3750464" y="1919066"/>
                <a:ext cx="88200" cy="90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B8158B-524A-ED18-FD07-D8F64CB1FC0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732824" y="1901426"/>
                  <a:ext cx="123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BC9F960-275C-24BB-BE3C-A1463A282F9A}"/>
                    </a:ext>
                  </a:extLst>
                </p14:cNvPr>
                <p14:cNvContentPartPr/>
                <p14:nvPr/>
              </p14:nvContentPartPr>
              <p14:xfrm>
                <a:off x="3713744" y="1910786"/>
                <a:ext cx="149400" cy="1166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BC9F960-275C-24BB-BE3C-A1463A282F9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695744" y="1893146"/>
                  <a:ext cx="18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A286C10-C454-0A6B-DFCC-41166FFD0ADA}"/>
                    </a:ext>
                  </a:extLst>
                </p14:cNvPr>
                <p14:cNvContentPartPr/>
                <p14:nvPr/>
              </p14:nvContentPartPr>
              <p14:xfrm>
                <a:off x="3861704" y="1940306"/>
                <a:ext cx="14040" cy="131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A286C10-C454-0A6B-DFCC-41166FFD0AD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844064" y="1922666"/>
                  <a:ext cx="49680" cy="16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989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B092605-8CB0-9744-5D56-44D6E2BE62EC}"/>
              </a:ext>
            </a:extLst>
          </p:cNvPr>
          <p:cNvGrpSpPr/>
          <p:nvPr/>
        </p:nvGrpSpPr>
        <p:grpSpPr>
          <a:xfrm>
            <a:off x="1671464" y="678224"/>
            <a:ext cx="2104920" cy="1398960"/>
            <a:chOff x="1671464" y="678224"/>
            <a:chExt cx="2104920" cy="13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A7CE667-93EA-DCEC-C4CE-1A69D89A9856}"/>
                    </a:ext>
                  </a:extLst>
                </p14:cNvPr>
                <p14:cNvContentPartPr/>
                <p14:nvPr/>
              </p14:nvContentPartPr>
              <p14:xfrm>
                <a:off x="1671464" y="691544"/>
                <a:ext cx="578160" cy="138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A7CE667-93EA-DCEC-C4CE-1A69D89A98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53464" y="673544"/>
                  <a:ext cx="613800" cy="14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18B08F-BA4D-55C9-F390-DE9C5E9E14B1}"/>
                    </a:ext>
                  </a:extLst>
                </p14:cNvPr>
                <p14:cNvContentPartPr/>
                <p14:nvPr/>
              </p14:nvContentPartPr>
              <p14:xfrm>
                <a:off x="1715384" y="857864"/>
                <a:ext cx="32040" cy="451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18B08F-BA4D-55C9-F390-DE9C5E9E14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7744" y="839864"/>
                  <a:ext cx="676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F3D1F4-1A41-A907-2B67-C56985DB543C}"/>
                    </a:ext>
                  </a:extLst>
                </p14:cNvPr>
                <p14:cNvContentPartPr/>
                <p14:nvPr/>
              </p14:nvContentPartPr>
              <p14:xfrm>
                <a:off x="1990424" y="888104"/>
                <a:ext cx="34560" cy="195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F3D1F4-1A41-A907-2B67-C56985DB54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2424" y="870104"/>
                  <a:ext cx="70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047186-C8AD-E005-5993-06819D842B73}"/>
                    </a:ext>
                  </a:extLst>
                </p14:cNvPr>
                <p14:cNvContentPartPr/>
                <p14:nvPr/>
              </p14:nvContentPartPr>
              <p14:xfrm>
                <a:off x="1978544" y="1254224"/>
                <a:ext cx="91080" cy="15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047186-C8AD-E005-5993-06819D842B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0904" y="1236224"/>
                  <a:ext cx="126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81DA5C-E39F-4FE5-868D-6B8434C47326}"/>
                    </a:ext>
                  </a:extLst>
                </p14:cNvPr>
                <p14:cNvContentPartPr/>
                <p14:nvPr/>
              </p14:nvContentPartPr>
              <p14:xfrm>
                <a:off x="1864064" y="1537904"/>
                <a:ext cx="168480" cy="30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81DA5C-E39F-4FE5-868D-6B8434C473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6424" y="1519904"/>
                  <a:ext cx="204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754153-3402-0A6E-D390-F895EF7A8F63}"/>
                    </a:ext>
                  </a:extLst>
                </p14:cNvPr>
                <p14:cNvContentPartPr/>
                <p14:nvPr/>
              </p14:nvContentPartPr>
              <p14:xfrm>
                <a:off x="2864144" y="678224"/>
                <a:ext cx="912240" cy="1392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754153-3402-0A6E-D390-F895EF7A8F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6144" y="660224"/>
                  <a:ext cx="94788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6299E-9437-4DE7-1932-F5DD82CF0D09}"/>
                    </a:ext>
                  </a:extLst>
                </p14:cNvPr>
                <p14:cNvContentPartPr/>
                <p14:nvPr/>
              </p14:nvContentPartPr>
              <p14:xfrm>
                <a:off x="3423584" y="838424"/>
                <a:ext cx="8280" cy="1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6299E-9437-4DE7-1932-F5DD82CF0D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5944" y="820784"/>
                  <a:ext cx="43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846B43-A93C-F66D-C131-D505652F79FF}"/>
                    </a:ext>
                  </a:extLst>
                </p14:cNvPr>
                <p14:cNvContentPartPr/>
                <p14:nvPr/>
              </p14:nvContentPartPr>
              <p14:xfrm>
                <a:off x="3366344" y="990704"/>
                <a:ext cx="10080" cy="1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846B43-A93C-F66D-C131-D505652F79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8704" y="973064"/>
                  <a:ext cx="45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C9772D-5BF5-35B9-240B-979AA80B524A}"/>
                    </a:ext>
                  </a:extLst>
                </p14:cNvPr>
                <p14:cNvContentPartPr/>
                <p14:nvPr/>
              </p14:nvContentPartPr>
              <p14:xfrm>
                <a:off x="3358784" y="843464"/>
                <a:ext cx="68400" cy="19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C9772D-5BF5-35B9-240B-979AA80B52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1144" y="825464"/>
                  <a:ext cx="104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32D0D-A476-40D7-D835-03F312D9CE98}"/>
                    </a:ext>
                  </a:extLst>
                </p14:cNvPr>
                <p14:cNvContentPartPr/>
                <p14:nvPr/>
              </p14:nvContentPartPr>
              <p14:xfrm>
                <a:off x="3452384" y="812144"/>
                <a:ext cx="18720" cy="260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32D0D-A476-40D7-D835-03F312D9CE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4384" y="794144"/>
                  <a:ext cx="54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F2FB0A-9AF3-E26B-F4C5-3D4FFE50FD0D}"/>
                    </a:ext>
                  </a:extLst>
                </p14:cNvPr>
                <p14:cNvContentPartPr/>
                <p14:nvPr/>
              </p14:nvContentPartPr>
              <p14:xfrm>
                <a:off x="3386144" y="953984"/>
                <a:ext cx="83880" cy="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F2FB0A-9AF3-E26B-F4C5-3D4FFE50FD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8504" y="936344"/>
                  <a:ext cx="119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2C8207-BBED-9F08-BD1C-CFA71960770F}"/>
                    </a:ext>
                  </a:extLst>
                </p14:cNvPr>
                <p14:cNvContentPartPr/>
                <p14:nvPr/>
              </p14:nvContentPartPr>
              <p14:xfrm>
                <a:off x="3230264" y="1311824"/>
                <a:ext cx="37080" cy="272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2C8207-BBED-9F08-BD1C-CFA7196077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2624" y="1294184"/>
                  <a:ext cx="727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3B5FC0-DCD6-1EFD-CD3A-B343CDB0AC5E}"/>
                    </a:ext>
                  </a:extLst>
                </p14:cNvPr>
                <p14:cNvContentPartPr/>
                <p14:nvPr/>
              </p14:nvContentPartPr>
              <p14:xfrm>
                <a:off x="3232424" y="1293104"/>
                <a:ext cx="160200" cy="231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3B5FC0-DCD6-1EFD-CD3A-B343CDB0AC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4424" y="1275104"/>
                  <a:ext cx="195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5402B3-B87B-6747-2ED7-6E00BD1C2EE2}"/>
                    </a:ext>
                  </a:extLst>
                </p14:cNvPr>
                <p14:cNvContentPartPr/>
                <p14:nvPr/>
              </p14:nvContentPartPr>
              <p14:xfrm>
                <a:off x="2220104" y="903224"/>
                <a:ext cx="1059480" cy="46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5402B3-B87B-6747-2ED7-6E00BD1C2E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02104" y="885584"/>
                  <a:ext cx="109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DA557A-15EE-1DF6-0107-EBF02AE34A5B}"/>
                    </a:ext>
                  </a:extLst>
                </p14:cNvPr>
                <p14:cNvContentPartPr/>
                <p14:nvPr/>
              </p14:nvContentPartPr>
              <p14:xfrm>
                <a:off x="3144584" y="1037504"/>
                <a:ext cx="2520" cy="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DA557A-15EE-1DF6-0107-EBF02AE34A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6944" y="1019864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B18FF5-525F-489E-3C29-F126DC315B97}"/>
                    </a:ext>
                  </a:extLst>
                </p14:cNvPr>
                <p14:cNvContentPartPr/>
                <p14:nvPr/>
              </p14:nvContentPartPr>
              <p14:xfrm>
                <a:off x="2166464" y="941744"/>
                <a:ext cx="1142640" cy="830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B18FF5-525F-489E-3C29-F126DC315B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8824" y="924104"/>
                  <a:ext cx="11782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6F7FB3-E8B0-5D2D-60AA-82C50C8B4F3B}"/>
                    </a:ext>
                  </a:extLst>
                </p14:cNvPr>
                <p14:cNvContentPartPr/>
                <p14:nvPr/>
              </p14:nvContentPartPr>
              <p14:xfrm>
                <a:off x="2199224" y="1283744"/>
                <a:ext cx="1000800" cy="265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6F7FB3-E8B0-5D2D-60AA-82C50C8B4F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1584" y="1266104"/>
                  <a:ext cx="1036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29ED0A-5E2B-9A0F-6C02-A9552175CD9B}"/>
                    </a:ext>
                  </a:extLst>
                </p14:cNvPr>
                <p14:cNvContentPartPr/>
                <p14:nvPr/>
              </p14:nvContentPartPr>
              <p14:xfrm>
                <a:off x="2598464" y="821864"/>
                <a:ext cx="121320" cy="157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29ED0A-5E2B-9A0F-6C02-A9552175CD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0464" y="804224"/>
                  <a:ext cx="156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3F2FB1-B3AE-4C3E-C466-A6C99A036325}"/>
                    </a:ext>
                  </a:extLst>
                </p14:cNvPr>
                <p14:cNvContentPartPr/>
                <p14:nvPr/>
              </p14:nvContentPartPr>
              <p14:xfrm>
                <a:off x="2813024" y="1254944"/>
                <a:ext cx="63360" cy="95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3F2FB1-B3AE-4C3E-C466-A6C99A0363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5024" y="1236944"/>
                  <a:ext cx="99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924EEA-BDAD-6868-2CFC-9030DD8047FF}"/>
                    </a:ext>
                  </a:extLst>
                </p14:cNvPr>
                <p14:cNvContentPartPr/>
                <p14:nvPr/>
              </p14:nvContentPartPr>
              <p14:xfrm>
                <a:off x="2387504" y="1267184"/>
                <a:ext cx="160920" cy="17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924EEA-BDAD-6868-2CFC-9030DD8047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9504" y="1249544"/>
                  <a:ext cx="196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2AD898-1FCC-5B58-032E-CDA0B52E52F8}"/>
              </a:ext>
            </a:extLst>
          </p:cNvPr>
          <p:cNvGrpSpPr/>
          <p:nvPr/>
        </p:nvGrpSpPr>
        <p:grpSpPr>
          <a:xfrm>
            <a:off x="1346744" y="2203904"/>
            <a:ext cx="2199960" cy="2986200"/>
            <a:chOff x="1346744" y="2203904"/>
            <a:chExt cx="2199960" cy="29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5DF31B-39FD-F09D-C1CB-C024F2A39EAD}"/>
                    </a:ext>
                  </a:extLst>
                </p14:cNvPr>
                <p14:cNvContentPartPr/>
                <p14:nvPr/>
              </p14:nvContentPartPr>
              <p14:xfrm>
                <a:off x="2149184" y="2333504"/>
                <a:ext cx="29160" cy="208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5DF31B-39FD-F09D-C1CB-C024F2A39E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31184" y="2315504"/>
                  <a:ext cx="64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7DC35B-67AE-7EA3-ECDB-6A3D3EBA52DA}"/>
                    </a:ext>
                  </a:extLst>
                </p14:cNvPr>
                <p14:cNvContentPartPr/>
                <p14:nvPr/>
              </p14:nvContentPartPr>
              <p14:xfrm>
                <a:off x="1897904" y="2203904"/>
                <a:ext cx="561600" cy="528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7DC35B-67AE-7EA3-ECDB-6A3D3EBA52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80264" y="2185904"/>
                  <a:ext cx="597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987451-D1E3-D7D2-8F06-C9A2DBCD8FB6}"/>
                    </a:ext>
                  </a:extLst>
                </p14:cNvPr>
                <p14:cNvContentPartPr/>
                <p14:nvPr/>
              </p14:nvContentPartPr>
              <p14:xfrm>
                <a:off x="1346744" y="2923544"/>
                <a:ext cx="327240" cy="183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987451-D1E3-D7D2-8F06-C9A2DBCD8F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9104" y="2905544"/>
                  <a:ext cx="362880" cy="18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555DF3-A65F-868F-9CE7-894BB66AB5FE}"/>
                    </a:ext>
                  </a:extLst>
                </p14:cNvPr>
                <p14:cNvContentPartPr/>
                <p14:nvPr/>
              </p14:nvContentPartPr>
              <p14:xfrm>
                <a:off x="1630424" y="2861984"/>
                <a:ext cx="316800" cy="1816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555DF3-A65F-868F-9CE7-894BB66AB5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2424" y="2843984"/>
                  <a:ext cx="352440" cy="18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4AF0BA-87A1-03B4-6881-417EE1320754}"/>
                    </a:ext>
                  </a:extLst>
                </p14:cNvPr>
                <p14:cNvContentPartPr/>
                <p14:nvPr/>
              </p14:nvContentPartPr>
              <p14:xfrm>
                <a:off x="1679744" y="3082304"/>
                <a:ext cx="20160" cy="18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4AF0BA-87A1-03B4-6881-417EE13207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1744" y="3064664"/>
                  <a:ext cx="55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E32CBA-7F69-12A9-CB45-006989F5FC19}"/>
                    </a:ext>
                  </a:extLst>
                </p14:cNvPr>
                <p14:cNvContentPartPr/>
                <p14:nvPr/>
              </p14:nvContentPartPr>
              <p14:xfrm>
                <a:off x="1568504" y="3483704"/>
                <a:ext cx="143640" cy="18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E32CBA-7F69-12A9-CB45-006989F5F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50504" y="3465704"/>
                  <a:ext cx="179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5316FB-F672-02B0-2FB8-E236825F207D}"/>
                    </a:ext>
                  </a:extLst>
                </p14:cNvPr>
                <p14:cNvContentPartPr/>
                <p14:nvPr/>
              </p14:nvContentPartPr>
              <p14:xfrm>
                <a:off x="1594424" y="3983384"/>
                <a:ext cx="111600" cy="25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5316FB-F672-02B0-2FB8-E236825F20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76784" y="3965744"/>
                  <a:ext cx="147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BD44AE-9AF3-687A-5DFE-BB0BD8A43823}"/>
                    </a:ext>
                  </a:extLst>
                </p14:cNvPr>
                <p14:cNvContentPartPr/>
                <p14:nvPr/>
              </p14:nvContentPartPr>
              <p14:xfrm>
                <a:off x="1555544" y="4334744"/>
                <a:ext cx="145800" cy="91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BD44AE-9AF3-687A-5DFE-BB0BD8A438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37904" y="4316744"/>
                  <a:ext cx="181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41B1E9-B8E3-85DB-A957-E5756B4B128F}"/>
                    </a:ext>
                  </a:extLst>
                </p14:cNvPr>
                <p14:cNvContentPartPr/>
                <p14:nvPr/>
              </p14:nvContentPartPr>
              <p14:xfrm>
                <a:off x="1612064" y="4330064"/>
                <a:ext cx="47880" cy="238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41B1E9-B8E3-85DB-A957-E5756B4B12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94064" y="4312424"/>
                  <a:ext cx="83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5BD2FE-876D-F9AE-1F69-A2C4180B703B}"/>
                    </a:ext>
                  </a:extLst>
                </p14:cNvPr>
                <p14:cNvContentPartPr/>
                <p14:nvPr/>
              </p14:nvContentPartPr>
              <p14:xfrm>
                <a:off x="3040904" y="2795384"/>
                <a:ext cx="298800" cy="1837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5BD2FE-876D-F9AE-1F69-A2C4180B70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22904" y="2777744"/>
                  <a:ext cx="334440" cy="18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3E2866-FE19-0C92-A36F-71FB9D3CD23B}"/>
                    </a:ext>
                  </a:extLst>
                </p14:cNvPr>
                <p14:cNvContentPartPr/>
                <p14:nvPr/>
              </p14:nvContentPartPr>
              <p14:xfrm>
                <a:off x="3335384" y="2716184"/>
                <a:ext cx="211320" cy="1911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3E2866-FE19-0C92-A36F-71FB9D3CD2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7384" y="2698544"/>
                  <a:ext cx="246960" cy="19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234AE-0D90-97F6-B052-BA5C5A5C938C}"/>
                    </a:ext>
                  </a:extLst>
                </p14:cNvPr>
                <p14:cNvContentPartPr/>
                <p14:nvPr/>
              </p14:nvContentPartPr>
              <p14:xfrm>
                <a:off x="3376784" y="2727344"/>
                <a:ext cx="14400" cy="5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234AE-0D90-97F6-B052-BA5C5A5C93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9144" y="2709704"/>
                  <a:ext cx="50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2D9C44-1960-BF9F-F0DF-D62844CC42E9}"/>
                    </a:ext>
                  </a:extLst>
                </p14:cNvPr>
                <p14:cNvContentPartPr/>
                <p14:nvPr/>
              </p14:nvContentPartPr>
              <p14:xfrm>
                <a:off x="3228824" y="3008864"/>
                <a:ext cx="124560" cy="18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2D9C44-1960-BF9F-F0DF-D62844CC42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1184" y="2991224"/>
                  <a:ext cx="160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0F166E-7019-6210-7314-18F2B5616DAB}"/>
                    </a:ext>
                  </a:extLst>
                </p14:cNvPr>
                <p14:cNvContentPartPr/>
                <p14:nvPr/>
              </p14:nvContentPartPr>
              <p14:xfrm>
                <a:off x="3218744" y="3387944"/>
                <a:ext cx="147960" cy="22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0F166E-7019-6210-7314-18F2B5616D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01104" y="3370304"/>
                  <a:ext cx="183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33E42A-8F57-CFD9-196F-D769DCFD0F0F}"/>
                    </a:ext>
                  </a:extLst>
                </p14:cNvPr>
                <p14:cNvContentPartPr/>
                <p14:nvPr/>
              </p14:nvContentPartPr>
              <p14:xfrm>
                <a:off x="3243944" y="3821744"/>
                <a:ext cx="103680" cy="16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33E42A-8F57-CFD9-196F-D769DCFD0F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25944" y="3804104"/>
                  <a:ext cx="13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DFFA48-4271-06F1-BE80-DDEEE7DFC6F5}"/>
                    </a:ext>
                  </a:extLst>
                </p14:cNvPr>
                <p14:cNvContentPartPr/>
                <p14:nvPr/>
              </p14:nvContentPartPr>
              <p14:xfrm>
                <a:off x="3290024" y="4257344"/>
                <a:ext cx="63000" cy="9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DFFA48-4271-06F1-BE80-DDEEE7DFC6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72384" y="4239344"/>
                  <a:ext cx="98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E9CE0F-17D8-5711-CB59-D017C4C49891}"/>
                    </a:ext>
                  </a:extLst>
                </p14:cNvPr>
                <p14:cNvContentPartPr/>
                <p14:nvPr/>
              </p14:nvContentPartPr>
              <p14:xfrm>
                <a:off x="3357704" y="4067264"/>
                <a:ext cx="25200" cy="313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E9CE0F-17D8-5711-CB59-D017C4C498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39704" y="4049264"/>
                  <a:ext cx="60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95C9D1-07B3-0B9E-383B-21F2E72AE458}"/>
                    </a:ext>
                  </a:extLst>
                </p14:cNvPr>
                <p14:cNvContentPartPr/>
                <p14:nvPr/>
              </p14:nvContentPartPr>
              <p14:xfrm>
                <a:off x="3310904" y="4357064"/>
                <a:ext cx="25920" cy="7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95C9D1-07B3-0B9E-383B-21F2E72AE4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2904" y="4339424"/>
                  <a:ext cx="61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D42942D-66FC-70E6-2E85-8EBF7311EEF0}"/>
                    </a:ext>
                  </a:extLst>
                </p14:cNvPr>
                <p14:cNvContentPartPr/>
                <p14:nvPr/>
              </p14:nvContentPartPr>
              <p14:xfrm>
                <a:off x="3316664" y="4257704"/>
                <a:ext cx="41040" cy="14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D42942D-66FC-70E6-2E85-8EBF7311EE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98664" y="4240064"/>
                  <a:ext cx="7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91CE40-F317-5306-4FC9-774036E9A0F3}"/>
                    </a:ext>
                  </a:extLst>
                </p14:cNvPr>
                <p14:cNvContentPartPr/>
                <p14:nvPr/>
              </p14:nvContentPartPr>
              <p14:xfrm>
                <a:off x="1712864" y="3154664"/>
                <a:ext cx="1520280" cy="39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91CE40-F317-5306-4FC9-774036E9A0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5224" y="3136664"/>
                  <a:ext cx="15559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DBBD8E-09D2-3795-E062-E74916B9DDAB}"/>
                    </a:ext>
                  </a:extLst>
                </p14:cNvPr>
                <p14:cNvContentPartPr/>
                <p14:nvPr/>
              </p14:nvContentPartPr>
              <p14:xfrm>
                <a:off x="2643464" y="3338984"/>
                <a:ext cx="76680" cy="11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DBBD8E-09D2-3795-E062-E74916B9DD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5824" y="3321344"/>
                  <a:ext cx="112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4134F3-E080-5893-7377-99C8039FA98C}"/>
                    </a:ext>
                  </a:extLst>
                </p14:cNvPr>
                <p14:cNvContentPartPr/>
                <p14:nvPr/>
              </p14:nvContentPartPr>
              <p14:xfrm>
                <a:off x="1860464" y="3582704"/>
                <a:ext cx="1381320" cy="63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4134F3-E080-5893-7377-99C8039FA9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42824" y="3565064"/>
                  <a:ext cx="1416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D91229-7CD3-18B2-9D51-8C95786F7AB2}"/>
                    </a:ext>
                  </a:extLst>
                </p14:cNvPr>
                <p14:cNvContentPartPr/>
                <p14:nvPr/>
              </p14:nvContentPartPr>
              <p14:xfrm>
                <a:off x="2450144" y="3524024"/>
                <a:ext cx="113040" cy="181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D91229-7CD3-18B2-9D51-8C95786F7A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2504" y="3506384"/>
                  <a:ext cx="148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3E9229-01F5-AD9A-C8BD-B83F970BACCF}"/>
                    </a:ext>
                  </a:extLst>
                </p14:cNvPr>
                <p14:cNvContentPartPr/>
                <p14:nvPr/>
              </p14:nvContentPartPr>
              <p14:xfrm>
                <a:off x="2656784" y="3340064"/>
                <a:ext cx="41400" cy="64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3E9229-01F5-AD9A-C8BD-B83F970BAC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8784" y="3322424"/>
                  <a:ext cx="77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9EBF0D-EF65-F98C-1CD1-DD691D0E6E48}"/>
                    </a:ext>
                  </a:extLst>
                </p14:cNvPr>
                <p14:cNvContentPartPr/>
                <p14:nvPr/>
              </p14:nvContentPartPr>
              <p14:xfrm>
                <a:off x="1910864" y="3108224"/>
                <a:ext cx="1224720" cy="956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9EBF0D-EF65-F98C-1CD1-DD691D0E6E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93224" y="3090584"/>
                  <a:ext cx="126036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F57901-AE54-E97E-0275-4337369B844D}"/>
                    </a:ext>
                  </a:extLst>
                </p14:cNvPr>
                <p14:cNvContentPartPr/>
                <p14:nvPr/>
              </p14:nvContentPartPr>
              <p14:xfrm>
                <a:off x="1832024" y="4210184"/>
                <a:ext cx="1301040" cy="114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F57901-AE54-E97E-0275-4337369B84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14024" y="4192184"/>
                  <a:ext cx="1336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AE1E9B-C115-C013-17D5-8DF20DB9DBCF}"/>
                    </a:ext>
                  </a:extLst>
                </p14:cNvPr>
                <p14:cNvContentPartPr/>
                <p14:nvPr/>
              </p14:nvContentPartPr>
              <p14:xfrm>
                <a:off x="2523584" y="4161224"/>
                <a:ext cx="115560" cy="13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AE1E9B-C115-C013-17D5-8DF20DB9DB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05584" y="4143224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AF26A8-4568-1B33-349C-3201811836C7}"/>
                    </a:ext>
                  </a:extLst>
                </p14:cNvPr>
                <p14:cNvContentPartPr/>
                <p14:nvPr/>
              </p14:nvContentPartPr>
              <p14:xfrm>
                <a:off x="2368784" y="4863224"/>
                <a:ext cx="172800" cy="19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AF26A8-4568-1B33-349C-3201811836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51144" y="4845584"/>
                  <a:ext cx="208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EF4181-7A05-4EA6-0A41-34B8307E6F85}"/>
                    </a:ext>
                  </a:extLst>
                </p14:cNvPr>
                <p14:cNvContentPartPr/>
                <p14:nvPr/>
              </p14:nvContentPartPr>
              <p14:xfrm>
                <a:off x="2174024" y="4744064"/>
                <a:ext cx="584640" cy="446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EF4181-7A05-4EA6-0A41-34B8307E6F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56384" y="4726064"/>
                  <a:ext cx="62028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16FB59-D74C-609F-25FD-4E0FDFDEBE8B}"/>
              </a:ext>
            </a:extLst>
          </p:cNvPr>
          <p:cNvGrpSpPr/>
          <p:nvPr/>
        </p:nvGrpSpPr>
        <p:grpSpPr>
          <a:xfrm>
            <a:off x="5528504" y="218144"/>
            <a:ext cx="2492280" cy="2579040"/>
            <a:chOff x="5528504" y="218144"/>
            <a:chExt cx="2492280" cy="25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A58A91-EBE7-E0A5-99C7-9226A18FEB28}"/>
                    </a:ext>
                  </a:extLst>
                </p14:cNvPr>
                <p14:cNvContentPartPr/>
                <p14:nvPr/>
              </p14:nvContentPartPr>
              <p14:xfrm>
                <a:off x="6755744" y="2370224"/>
                <a:ext cx="129600" cy="22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A58A91-EBE7-E0A5-99C7-9226A18FEB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38104" y="2352224"/>
                  <a:ext cx="165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3022A9-853D-D03E-2704-593054FAA9F0}"/>
                    </a:ext>
                  </a:extLst>
                </p14:cNvPr>
                <p14:cNvContentPartPr/>
                <p14:nvPr/>
              </p14:nvContentPartPr>
              <p14:xfrm>
                <a:off x="6605264" y="2232704"/>
                <a:ext cx="423720" cy="564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3022A9-853D-D03E-2704-593054FAA9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87624" y="2215064"/>
                  <a:ext cx="4593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5127B5-D97E-67EF-AA2A-6B88D74D65B5}"/>
                    </a:ext>
                  </a:extLst>
                </p14:cNvPr>
                <p14:cNvContentPartPr/>
                <p14:nvPr/>
              </p14:nvContentPartPr>
              <p14:xfrm>
                <a:off x="5528504" y="441704"/>
                <a:ext cx="475920" cy="1693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5127B5-D97E-67EF-AA2A-6B88D74D65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0864" y="424064"/>
                  <a:ext cx="51156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2CBAFA-0221-B186-164F-949420970EB8}"/>
                    </a:ext>
                  </a:extLst>
                </p14:cNvPr>
                <p14:cNvContentPartPr/>
                <p14:nvPr/>
              </p14:nvContentPartPr>
              <p14:xfrm>
                <a:off x="5686184" y="392024"/>
                <a:ext cx="471240" cy="1668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2CBAFA-0221-B186-164F-949420970E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68544" y="374024"/>
                  <a:ext cx="506880" cy="17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0DBADE-C965-942F-6805-8B0F4CA2EAED}"/>
                    </a:ext>
                  </a:extLst>
                </p14:cNvPr>
                <p14:cNvContentPartPr/>
                <p14:nvPr/>
              </p14:nvContentPartPr>
              <p14:xfrm>
                <a:off x="5959064" y="1911224"/>
                <a:ext cx="231480" cy="303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0DBADE-C965-942F-6805-8B0F4CA2EA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41424" y="1893224"/>
                  <a:ext cx="267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FE47D9-F88C-B3D3-4B98-B434CC99ED3C}"/>
                    </a:ext>
                  </a:extLst>
                </p14:cNvPr>
                <p14:cNvContentPartPr/>
                <p14:nvPr/>
              </p14:nvContentPartPr>
              <p14:xfrm>
                <a:off x="5732984" y="724664"/>
                <a:ext cx="55440" cy="24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FE47D9-F88C-B3D3-4B98-B434CC99ED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15344" y="707024"/>
                  <a:ext cx="91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1E80C0-C233-1FD9-F280-B1375B2D4E94}"/>
                    </a:ext>
                  </a:extLst>
                </p14:cNvPr>
                <p14:cNvContentPartPr/>
                <p14:nvPr/>
              </p14:nvContentPartPr>
              <p14:xfrm>
                <a:off x="5736584" y="1143704"/>
                <a:ext cx="145440" cy="149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1E80C0-C233-1FD9-F280-B1375B2D4E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18944" y="1125704"/>
                  <a:ext cx="181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B83CA35-5FDF-056E-5A5E-C42A420CD613}"/>
                    </a:ext>
                  </a:extLst>
                </p14:cNvPr>
                <p14:cNvContentPartPr/>
                <p14:nvPr/>
              </p14:nvContentPartPr>
              <p14:xfrm>
                <a:off x="5792744" y="1436024"/>
                <a:ext cx="141480" cy="249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B83CA35-5FDF-056E-5A5E-C42A420CD6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5104" y="1418384"/>
                  <a:ext cx="177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6AB462-CBD0-DB79-C1B9-52DAB69BBDE6}"/>
                    </a:ext>
                  </a:extLst>
                </p14:cNvPr>
                <p14:cNvContentPartPr/>
                <p14:nvPr/>
              </p14:nvContentPartPr>
              <p14:xfrm>
                <a:off x="7276304" y="344864"/>
                <a:ext cx="636840" cy="1609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6AB462-CBD0-DB79-C1B9-52DAB69BBD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58304" y="326864"/>
                  <a:ext cx="67248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12D62F-55E5-D34D-62C1-2FA4C8735A74}"/>
                    </a:ext>
                  </a:extLst>
                </p14:cNvPr>
                <p14:cNvContentPartPr/>
                <p14:nvPr/>
              </p14:nvContentPartPr>
              <p14:xfrm>
                <a:off x="7454864" y="218144"/>
                <a:ext cx="565920" cy="174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12D62F-55E5-D34D-62C1-2FA4C8735A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7224" y="200144"/>
                  <a:ext cx="601560" cy="17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BF91A2-D7B0-0B55-7990-A215D6DAA88A}"/>
                    </a:ext>
                  </a:extLst>
                </p14:cNvPr>
                <p14:cNvContentPartPr/>
                <p14:nvPr/>
              </p14:nvContentPartPr>
              <p14:xfrm>
                <a:off x="7483664" y="646184"/>
                <a:ext cx="100800" cy="177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BF91A2-D7B0-0B55-7990-A215D6DAA8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65664" y="628544"/>
                  <a:ext cx="136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D5F4FF-93B6-D28B-FFB6-4F6BE418AA40}"/>
                    </a:ext>
                  </a:extLst>
                </p14:cNvPr>
                <p14:cNvContentPartPr/>
                <p14:nvPr/>
              </p14:nvContentPartPr>
              <p14:xfrm>
                <a:off x="7468184" y="639344"/>
                <a:ext cx="70920" cy="244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D5F4FF-93B6-D28B-FFB6-4F6BE418AA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50544" y="621704"/>
                  <a:ext cx="106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A9AF524-AFD6-3BD4-3F61-B7ECE95D4570}"/>
                    </a:ext>
                  </a:extLst>
                </p14:cNvPr>
                <p14:cNvContentPartPr/>
                <p14:nvPr/>
              </p14:nvContentPartPr>
              <p14:xfrm>
                <a:off x="7535864" y="1019864"/>
                <a:ext cx="138240" cy="320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A9AF524-AFD6-3BD4-3F61-B7ECE95D45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17864" y="1001864"/>
                  <a:ext cx="1738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B3D0EE-194E-AE67-2337-DEA2E4E85BCD}"/>
                    </a:ext>
                  </a:extLst>
                </p14:cNvPr>
                <p14:cNvContentPartPr/>
                <p14:nvPr/>
              </p14:nvContentPartPr>
              <p14:xfrm>
                <a:off x="7705424" y="1377344"/>
                <a:ext cx="156240" cy="235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B3D0EE-194E-AE67-2337-DEA2E4E85B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87424" y="1359704"/>
                  <a:ext cx="191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1DC114-7035-AD01-7114-3A4EC8240FA5}"/>
                    </a:ext>
                  </a:extLst>
                </p14:cNvPr>
                <p14:cNvContentPartPr/>
                <p14:nvPr/>
              </p14:nvContentPartPr>
              <p14:xfrm>
                <a:off x="5843144" y="803144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1DC114-7035-AD01-7114-3A4EC8240F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5504" y="7855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5C7E310-0AB9-CEFB-880B-00BC21A6AA1F}"/>
                    </a:ext>
                  </a:extLst>
                </p14:cNvPr>
                <p14:cNvContentPartPr/>
                <p14:nvPr/>
              </p14:nvContentPartPr>
              <p14:xfrm>
                <a:off x="5801744" y="768944"/>
                <a:ext cx="1590120" cy="61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5C7E310-0AB9-CEFB-880B-00BC21A6AA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83744" y="751304"/>
                  <a:ext cx="162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70B4C64-0644-F59B-8194-C094444EDCAA}"/>
                    </a:ext>
                  </a:extLst>
                </p14:cNvPr>
                <p14:cNvContentPartPr/>
                <p14:nvPr/>
              </p14:nvContentPartPr>
              <p14:xfrm>
                <a:off x="6086864" y="1208864"/>
                <a:ext cx="1328040" cy="405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70B4C64-0644-F59B-8194-C094444EDC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69224" y="1191224"/>
                  <a:ext cx="13636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9AD3D2-0FDE-EC8B-FCF0-2C61DA3D4FA6}"/>
                    </a:ext>
                  </a:extLst>
                </p14:cNvPr>
                <p14:cNvContentPartPr/>
                <p14:nvPr/>
              </p14:nvContentPartPr>
              <p14:xfrm>
                <a:off x="6139064" y="832664"/>
                <a:ext cx="1550520" cy="707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9AD3D2-0FDE-EC8B-FCF0-2C61DA3D4F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1064" y="815024"/>
                  <a:ext cx="158616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C100B3-1BD0-CECA-10BD-8A427C2E825B}"/>
                    </a:ext>
                  </a:extLst>
                </p14:cNvPr>
                <p14:cNvContentPartPr/>
                <p14:nvPr/>
              </p14:nvContentPartPr>
              <p14:xfrm>
                <a:off x="6672584" y="937784"/>
                <a:ext cx="110160" cy="201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C100B3-1BD0-CECA-10BD-8A427C2E82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4944" y="919784"/>
                  <a:ext cx="145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20147D3-C00F-14AD-4D14-B67DF88A2226}"/>
                    </a:ext>
                  </a:extLst>
                </p14:cNvPr>
                <p14:cNvContentPartPr/>
                <p14:nvPr/>
              </p14:nvContentPartPr>
              <p14:xfrm>
                <a:off x="6428504" y="663464"/>
                <a:ext cx="126720" cy="20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20147D3-C00F-14AD-4D14-B67DF88A22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10504" y="645464"/>
                  <a:ext cx="162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AAA41B-99F0-5D73-4D65-42906730CC27}"/>
                    </a:ext>
                  </a:extLst>
                </p14:cNvPr>
                <p14:cNvContentPartPr/>
                <p14:nvPr/>
              </p14:nvContentPartPr>
              <p14:xfrm>
                <a:off x="6556304" y="1235144"/>
                <a:ext cx="123120" cy="198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AAA41B-99F0-5D73-4D65-42906730CC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8304" y="1217144"/>
                  <a:ext cx="158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BEE3A1D-7DE8-6181-F8AD-2BBEA33EC441}"/>
                    </a:ext>
                  </a:extLst>
                </p14:cNvPr>
                <p14:cNvContentPartPr/>
                <p14:nvPr/>
              </p14:nvContentPartPr>
              <p14:xfrm>
                <a:off x="6396824" y="1461584"/>
                <a:ext cx="109800" cy="142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BEE3A1D-7DE8-6181-F8AD-2BBEA33EC4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78824" y="1443584"/>
                  <a:ext cx="14544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4DD649B-9C62-2F2B-56E4-3790882C4F23}"/>
                  </a:ext>
                </a:extLst>
              </p14:cNvPr>
              <p14:cNvContentPartPr/>
              <p14:nvPr/>
            </p14:nvContentPartPr>
            <p14:xfrm>
              <a:off x="5873384" y="3333944"/>
              <a:ext cx="1348920" cy="3398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4DD649B-9C62-2F2B-56E4-3790882C4F2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55744" y="3315944"/>
                <a:ext cx="13845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A9A636-04DA-62A0-79CF-AD18A4910F89}"/>
                  </a:ext>
                </a:extLst>
              </p14:cNvPr>
              <p14:cNvContentPartPr/>
              <p14:nvPr/>
            </p14:nvContentPartPr>
            <p14:xfrm>
              <a:off x="5973824" y="3817424"/>
              <a:ext cx="1377720" cy="137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A9A636-04DA-62A0-79CF-AD18A4910F8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55824" y="3799424"/>
                <a:ext cx="141336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240EDB5-1696-909E-4CF3-EB66643F750F}"/>
              </a:ext>
            </a:extLst>
          </p:cNvPr>
          <p:cNvGrpSpPr/>
          <p:nvPr/>
        </p:nvGrpSpPr>
        <p:grpSpPr>
          <a:xfrm>
            <a:off x="5553344" y="2904464"/>
            <a:ext cx="2101320" cy="1541880"/>
            <a:chOff x="5553344" y="2904464"/>
            <a:chExt cx="2101320" cy="15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33BBA7-DEF9-1CA1-73B5-D779F61B4FE1}"/>
                    </a:ext>
                  </a:extLst>
                </p14:cNvPr>
                <p14:cNvContentPartPr/>
                <p14:nvPr/>
              </p14:nvContentPartPr>
              <p14:xfrm>
                <a:off x="5553344" y="3060344"/>
                <a:ext cx="320760" cy="138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33BBA7-DEF9-1CA1-73B5-D779F61B4F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35344" y="3042704"/>
                  <a:ext cx="356400" cy="14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B8DEB1-82AC-E545-1010-D33B302F593E}"/>
                    </a:ext>
                  </a:extLst>
                </p14:cNvPr>
                <p14:cNvContentPartPr/>
                <p14:nvPr/>
              </p14:nvContentPartPr>
              <p14:xfrm>
                <a:off x="5817944" y="2983304"/>
                <a:ext cx="177120" cy="1462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B8DEB1-82AC-E545-1010-D33B302F59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99944" y="2965304"/>
                  <a:ext cx="21276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838D6B-2A4D-1324-953D-3198CEEC0F3A}"/>
                    </a:ext>
                  </a:extLst>
                </p14:cNvPr>
                <p14:cNvContentPartPr/>
                <p14:nvPr/>
              </p14:nvContentPartPr>
              <p14:xfrm>
                <a:off x="5745944" y="3230624"/>
                <a:ext cx="49680" cy="214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838D6B-2A4D-1324-953D-3198CEEC0F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27944" y="3212624"/>
                  <a:ext cx="85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95CDD2-E845-C2DD-F0C8-D50053BDCD0B}"/>
                    </a:ext>
                  </a:extLst>
                </p14:cNvPr>
                <p14:cNvContentPartPr/>
                <p14:nvPr/>
              </p14:nvContentPartPr>
              <p14:xfrm>
                <a:off x="5712464" y="3650744"/>
                <a:ext cx="112320" cy="173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95CDD2-E845-C2DD-F0C8-D50053BDCD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94464" y="3633104"/>
                  <a:ext cx="147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5F41EF5-423E-D4BD-5F3E-A4B0644E5C94}"/>
                    </a:ext>
                  </a:extLst>
                </p14:cNvPr>
                <p14:cNvContentPartPr/>
                <p14:nvPr/>
              </p14:nvContentPartPr>
              <p14:xfrm>
                <a:off x="5674304" y="3981944"/>
                <a:ext cx="142200" cy="254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5F41EF5-423E-D4BD-5F3E-A4B0644E5C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56664" y="3963944"/>
                  <a:ext cx="177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1DB501-9421-B170-B228-422144F8E006}"/>
                    </a:ext>
                  </a:extLst>
                </p14:cNvPr>
                <p14:cNvContentPartPr/>
                <p14:nvPr/>
              </p14:nvContentPartPr>
              <p14:xfrm>
                <a:off x="7203224" y="3052784"/>
                <a:ext cx="255600" cy="121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1DB501-9421-B170-B228-422144F8E0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85584" y="3035144"/>
                  <a:ext cx="29124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8FE4929-2F94-81C1-C38A-770610F7E241}"/>
                    </a:ext>
                  </a:extLst>
                </p14:cNvPr>
                <p14:cNvContentPartPr/>
                <p14:nvPr/>
              </p14:nvContentPartPr>
              <p14:xfrm>
                <a:off x="7280264" y="2904464"/>
                <a:ext cx="374400" cy="1449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8FE4929-2F94-81C1-C38A-770610F7E2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2264" y="2886824"/>
                  <a:ext cx="410040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ADE3D3-A3A4-0C78-872C-6E9D2CDA2C17}"/>
                    </a:ext>
                  </a:extLst>
                </p14:cNvPr>
                <p14:cNvContentPartPr/>
                <p14:nvPr/>
              </p14:nvContentPartPr>
              <p14:xfrm>
                <a:off x="7323464" y="3263744"/>
                <a:ext cx="130320" cy="288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ADE3D3-A3A4-0C78-872C-6E9D2CDA2C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05464" y="3246104"/>
                  <a:ext cx="165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761439-F23F-9865-959B-870730B669DF}"/>
                    </a:ext>
                  </a:extLst>
                </p14:cNvPr>
                <p14:cNvContentPartPr/>
                <p14:nvPr/>
              </p14:nvContentPartPr>
              <p14:xfrm>
                <a:off x="7312304" y="3412424"/>
                <a:ext cx="122400" cy="43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761439-F23F-9865-959B-870730B669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94664" y="3394424"/>
                  <a:ext cx="158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0C322C-18A4-2FC0-82D8-D18888882854}"/>
                    </a:ext>
                  </a:extLst>
                </p14:cNvPr>
                <p14:cNvContentPartPr/>
                <p14:nvPr/>
              </p14:nvContentPartPr>
              <p14:xfrm>
                <a:off x="7378904" y="3696824"/>
                <a:ext cx="120240" cy="284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0C322C-18A4-2FC0-82D8-D188888828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61264" y="3678824"/>
                  <a:ext cx="155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CCF612-BAD7-D0A8-6AAF-C9B63CE97B19}"/>
                    </a:ext>
                  </a:extLst>
                </p14:cNvPr>
                <p14:cNvContentPartPr/>
                <p14:nvPr/>
              </p14:nvContentPartPr>
              <p14:xfrm>
                <a:off x="5800664" y="3296504"/>
                <a:ext cx="360" cy="8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CCF612-BAD7-D0A8-6AAF-C9B63CE97B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2664" y="3278504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A852A1F-F595-BB0B-9BD6-38E36FB80FF9}"/>
                    </a:ext>
                  </a:extLst>
                </p14:cNvPr>
                <p14:cNvContentPartPr/>
                <p14:nvPr/>
              </p14:nvContentPartPr>
              <p14:xfrm>
                <a:off x="5825504" y="3274184"/>
                <a:ext cx="360" cy="2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A852A1F-F595-BB0B-9BD6-38E36FB80F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07864" y="3256184"/>
                  <a:ext cx="3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3E35AD3-8BA6-9CF8-7099-AEDBA19772C2}"/>
                    </a:ext>
                  </a:extLst>
                </p14:cNvPr>
                <p14:cNvContentPartPr/>
                <p14:nvPr/>
              </p14:nvContentPartPr>
              <p14:xfrm>
                <a:off x="5825144" y="3245744"/>
                <a:ext cx="1424520" cy="97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3E35AD3-8BA6-9CF8-7099-AEDBA19772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07144" y="3227744"/>
                  <a:ext cx="1460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42E930-C92E-3D7F-1088-5FC42FB90048}"/>
                    </a:ext>
                  </a:extLst>
                </p14:cNvPr>
                <p14:cNvContentPartPr/>
                <p14:nvPr/>
              </p14:nvContentPartPr>
              <p14:xfrm>
                <a:off x="6344264" y="3222344"/>
                <a:ext cx="124560" cy="184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42E930-C92E-3D7F-1088-5FC42FB900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26264" y="3204344"/>
                  <a:ext cx="160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410478-2274-43A7-3498-0AF487012826}"/>
                    </a:ext>
                  </a:extLst>
                </p14:cNvPr>
                <p14:cNvContentPartPr/>
                <p14:nvPr/>
              </p14:nvContentPartPr>
              <p14:xfrm>
                <a:off x="6417344" y="3477944"/>
                <a:ext cx="87120" cy="179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410478-2274-43A7-3498-0AF4870128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99704" y="3459944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F72EB60-8E02-6F85-E8A4-E61301019AE1}"/>
                    </a:ext>
                  </a:extLst>
                </p14:cNvPr>
                <p14:cNvContentPartPr/>
                <p14:nvPr/>
              </p14:nvContentPartPr>
              <p14:xfrm>
                <a:off x="6582944" y="3794384"/>
                <a:ext cx="89640" cy="178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F72EB60-8E02-6F85-E8A4-E61301019A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4944" y="3776384"/>
                  <a:ext cx="125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2E17EA-B2E0-2AA3-F53A-64A260729878}"/>
                    </a:ext>
                  </a:extLst>
                </p14:cNvPr>
                <p14:cNvContentPartPr/>
                <p14:nvPr/>
              </p14:nvContentPartPr>
              <p14:xfrm>
                <a:off x="5961224" y="4196144"/>
                <a:ext cx="4320" cy="5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2E17EA-B2E0-2AA3-F53A-64A2607298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43584" y="4178144"/>
                  <a:ext cx="399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FB44A7-7D0C-1604-F4C9-16AC08243C67}"/>
              </a:ext>
            </a:extLst>
          </p:cNvPr>
          <p:cNvGrpSpPr/>
          <p:nvPr/>
        </p:nvGrpSpPr>
        <p:grpSpPr>
          <a:xfrm>
            <a:off x="6452264" y="4620584"/>
            <a:ext cx="392400" cy="495360"/>
            <a:chOff x="6452264" y="4620584"/>
            <a:chExt cx="3924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FD9386-8A08-1037-D9C0-733AE8CA3E14}"/>
                    </a:ext>
                  </a:extLst>
                </p14:cNvPr>
                <p14:cNvContentPartPr/>
                <p14:nvPr/>
              </p14:nvContentPartPr>
              <p14:xfrm>
                <a:off x="6573944" y="4810664"/>
                <a:ext cx="149040" cy="13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FD9386-8A08-1037-D9C0-733AE8CA3E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55944" y="4793024"/>
                  <a:ext cx="18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E9ABA3-F186-27E6-97F4-09A9C91243E0}"/>
                    </a:ext>
                  </a:extLst>
                </p14:cNvPr>
                <p14:cNvContentPartPr/>
                <p14:nvPr/>
              </p14:nvContentPartPr>
              <p14:xfrm>
                <a:off x="6688784" y="4823624"/>
                <a:ext cx="13680" cy="290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E9ABA3-F186-27E6-97F4-09A9C91243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70784" y="4805984"/>
                  <a:ext cx="49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7F185C1-8CB4-8E92-E514-B6560227974F}"/>
                    </a:ext>
                  </a:extLst>
                </p14:cNvPr>
                <p14:cNvContentPartPr/>
                <p14:nvPr/>
              </p14:nvContentPartPr>
              <p14:xfrm>
                <a:off x="6452264" y="4620584"/>
                <a:ext cx="392400" cy="49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7F185C1-8CB4-8E92-E514-B656022797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34624" y="4602584"/>
                  <a:ext cx="428040" cy="53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000EDD8-D3CF-800A-7493-9BF9982651F2}"/>
                  </a:ext>
                </a:extLst>
              </p14:cNvPr>
              <p14:cNvContentPartPr/>
              <p14:nvPr/>
            </p14:nvContentPartPr>
            <p14:xfrm>
              <a:off x="8907104" y="5751704"/>
              <a:ext cx="204480" cy="97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000EDD8-D3CF-800A-7493-9BF9982651F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89464" y="5733704"/>
                <a:ext cx="24012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B42D80B-5D6E-F3E8-BE78-84588C1D03C4}"/>
              </a:ext>
            </a:extLst>
          </p:cNvPr>
          <p:cNvGrpSpPr/>
          <p:nvPr/>
        </p:nvGrpSpPr>
        <p:grpSpPr>
          <a:xfrm>
            <a:off x="1804304" y="345944"/>
            <a:ext cx="222120" cy="282960"/>
            <a:chOff x="1804304" y="345944"/>
            <a:chExt cx="22212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47AD9D-AA91-B626-CCCA-97F2D5C7B0E7}"/>
                    </a:ext>
                  </a:extLst>
                </p14:cNvPr>
                <p14:cNvContentPartPr/>
                <p14:nvPr/>
              </p14:nvContentPartPr>
              <p14:xfrm>
                <a:off x="1804304" y="376544"/>
                <a:ext cx="222120" cy="222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47AD9D-AA91-B626-CCCA-97F2D5C7B0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86664" y="358544"/>
                  <a:ext cx="257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1F44D3-490B-C51A-2B73-1FEF09513E04}"/>
                    </a:ext>
                  </a:extLst>
                </p14:cNvPr>
                <p14:cNvContentPartPr/>
                <p14:nvPr/>
              </p14:nvContentPartPr>
              <p14:xfrm>
                <a:off x="1877024" y="345944"/>
                <a:ext cx="79920" cy="282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1F44D3-490B-C51A-2B73-1FEF09513E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59384" y="328304"/>
                  <a:ext cx="11556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AB2153-C345-1477-1A46-07FB98720ECC}"/>
                  </a:ext>
                </a:extLst>
              </p14:cNvPr>
              <p14:cNvContentPartPr/>
              <p14:nvPr/>
            </p14:nvContentPartPr>
            <p14:xfrm>
              <a:off x="3204344" y="322184"/>
              <a:ext cx="221760" cy="318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AB2153-C345-1477-1A46-07FB98720EC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186704" y="304184"/>
                <a:ext cx="2574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6C5D1FB-6338-3D74-626F-E3CBE875ADC4}"/>
                  </a:ext>
                </a:extLst>
              </p14:cNvPr>
              <p14:cNvContentPartPr/>
              <p14:nvPr/>
            </p14:nvContentPartPr>
            <p14:xfrm>
              <a:off x="2692424" y="1958384"/>
              <a:ext cx="903600" cy="584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6C5D1FB-6338-3D74-626F-E3CBE875ADC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674784" y="1940744"/>
                <a:ext cx="939240" cy="61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BD33A1-FFD9-7B73-23D2-DB2DF6A0E876}"/>
              </a:ext>
            </a:extLst>
          </p:cNvPr>
          <p:cNvGrpSpPr/>
          <p:nvPr/>
        </p:nvGrpSpPr>
        <p:grpSpPr>
          <a:xfrm>
            <a:off x="5682224" y="2615744"/>
            <a:ext cx="277200" cy="319320"/>
            <a:chOff x="5682224" y="2615744"/>
            <a:chExt cx="2772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5ED96A2-048F-6B22-51FC-21191F6E746D}"/>
                    </a:ext>
                  </a:extLst>
                </p14:cNvPr>
                <p14:cNvContentPartPr/>
                <p14:nvPr/>
              </p14:nvContentPartPr>
              <p14:xfrm>
                <a:off x="5702024" y="2615744"/>
                <a:ext cx="246600" cy="268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5ED96A2-048F-6B22-51FC-21191F6E74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84024" y="2597744"/>
                  <a:ext cx="282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126E57-BA6A-6C8B-239D-ED4D42B2C690}"/>
                    </a:ext>
                  </a:extLst>
                </p14:cNvPr>
                <p14:cNvContentPartPr/>
                <p14:nvPr/>
              </p14:nvContentPartPr>
              <p14:xfrm>
                <a:off x="5682224" y="2622584"/>
                <a:ext cx="277200" cy="312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126E57-BA6A-6C8B-239D-ED4D42B2C6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64224" y="2604944"/>
                  <a:ext cx="31284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1319EA5-0035-96AE-AB6D-03C53F853F0A}"/>
              </a:ext>
            </a:extLst>
          </p:cNvPr>
          <p:cNvGrpSpPr/>
          <p:nvPr/>
        </p:nvGrpSpPr>
        <p:grpSpPr>
          <a:xfrm>
            <a:off x="7011344" y="4640744"/>
            <a:ext cx="595440" cy="824760"/>
            <a:chOff x="7011344" y="4640744"/>
            <a:chExt cx="59544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2A71444-3491-0F7A-6B75-F2E4D0409424}"/>
                    </a:ext>
                  </a:extLst>
                </p14:cNvPr>
                <p14:cNvContentPartPr/>
                <p14:nvPr/>
              </p14:nvContentPartPr>
              <p14:xfrm>
                <a:off x="7102424" y="4640744"/>
                <a:ext cx="504360" cy="654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2A71444-3491-0F7A-6B75-F2E4D04094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84784" y="4623104"/>
                  <a:ext cx="54000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01E09E-B19C-17C2-0577-AFC713726B84}"/>
                    </a:ext>
                  </a:extLst>
                </p14:cNvPr>
                <p14:cNvContentPartPr/>
                <p14:nvPr/>
              </p14:nvContentPartPr>
              <p14:xfrm>
                <a:off x="7011344" y="4647224"/>
                <a:ext cx="571320" cy="818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01E09E-B19C-17C2-0577-AFC713726B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93704" y="4629224"/>
                  <a:ext cx="606960" cy="85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69E6664-9B49-B545-E2ED-8CF44A7BE17E}"/>
                  </a:ext>
                </a:extLst>
              </p14:cNvPr>
              <p14:cNvContentPartPr/>
              <p14:nvPr/>
            </p14:nvContentPartPr>
            <p14:xfrm>
              <a:off x="5385224" y="3844424"/>
              <a:ext cx="596880" cy="4024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69E6664-9B49-B545-E2ED-8CF44A7BE17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67584" y="3826784"/>
                <a:ext cx="6325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B4B07D1-1C70-AEC8-6B5B-289C607BA1DE}"/>
                  </a:ext>
                </a:extLst>
              </p14:cNvPr>
              <p14:cNvContentPartPr/>
              <p14:nvPr/>
            </p14:nvContentPartPr>
            <p14:xfrm>
              <a:off x="2769824" y="4548224"/>
              <a:ext cx="1195200" cy="9280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B4B07D1-1C70-AEC8-6B5B-289C607BA1D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752184" y="4530584"/>
                <a:ext cx="1230840" cy="9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AB0F496-EF43-FD90-D73A-5EC71E9146A6}"/>
              </a:ext>
            </a:extLst>
          </p:cNvPr>
          <p:cNvGrpSpPr/>
          <p:nvPr/>
        </p:nvGrpSpPr>
        <p:grpSpPr>
          <a:xfrm>
            <a:off x="7009904" y="1864424"/>
            <a:ext cx="945360" cy="1151280"/>
            <a:chOff x="7009904" y="1864424"/>
            <a:chExt cx="945360" cy="11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167968D-BFDD-7297-43FB-734C5F35E019}"/>
                    </a:ext>
                  </a:extLst>
                </p14:cNvPr>
                <p14:cNvContentPartPr/>
                <p14:nvPr/>
              </p14:nvContentPartPr>
              <p14:xfrm>
                <a:off x="7413824" y="2609984"/>
                <a:ext cx="175320" cy="181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167968D-BFDD-7297-43FB-734C5F35E0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95824" y="2592344"/>
                  <a:ext cx="210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CF7E4C-A5F0-2D51-189B-8A91E8783D31}"/>
                    </a:ext>
                  </a:extLst>
                </p14:cNvPr>
                <p14:cNvContentPartPr/>
                <p14:nvPr/>
              </p14:nvContentPartPr>
              <p14:xfrm>
                <a:off x="7570784" y="2667584"/>
                <a:ext cx="83880" cy="348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CF7E4C-A5F0-2D51-189B-8A91E8783D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52784" y="2649944"/>
                  <a:ext cx="1195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7AE1FA9-5186-5821-5BF1-D35891F2DFEE}"/>
                    </a:ext>
                  </a:extLst>
                </p14:cNvPr>
                <p14:cNvContentPartPr/>
                <p14:nvPr/>
              </p14:nvContentPartPr>
              <p14:xfrm>
                <a:off x="7633424" y="2629424"/>
                <a:ext cx="76320" cy="99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7AE1FA9-5186-5821-5BF1-D35891F2DF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15784" y="2611424"/>
                  <a:ext cx="111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24587B-C4AA-A009-DD22-0FA445BBDF41}"/>
                    </a:ext>
                  </a:extLst>
                </p14:cNvPr>
                <p14:cNvContentPartPr/>
                <p14:nvPr/>
              </p14:nvContentPartPr>
              <p14:xfrm>
                <a:off x="7110704" y="1864424"/>
                <a:ext cx="790200" cy="837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24587B-C4AA-A009-DD22-0FA445BBDF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93064" y="1846424"/>
                  <a:ext cx="82584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BA40E1-10DA-AE9D-FDF9-72AE9B8D102E}"/>
                    </a:ext>
                  </a:extLst>
                </p14:cNvPr>
                <p14:cNvContentPartPr/>
                <p14:nvPr/>
              </p14:nvContentPartPr>
              <p14:xfrm>
                <a:off x="7009904" y="1893584"/>
                <a:ext cx="945360" cy="789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BA40E1-10DA-AE9D-FDF9-72AE9B8D102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92264" y="1875584"/>
                  <a:ext cx="981000" cy="82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F61FA8E-CF64-A5B0-7902-2F9E67CD7D41}"/>
              </a:ext>
            </a:extLst>
          </p:cNvPr>
          <p:cNvGrpSpPr/>
          <p:nvPr/>
        </p:nvGrpSpPr>
        <p:grpSpPr>
          <a:xfrm>
            <a:off x="6071744" y="1178264"/>
            <a:ext cx="121680" cy="68040"/>
            <a:chOff x="6071744" y="1178264"/>
            <a:chExt cx="121680" cy="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8C192B6-7E4E-930C-AAC5-9C34D67A7D30}"/>
                    </a:ext>
                  </a:extLst>
                </p14:cNvPr>
                <p14:cNvContentPartPr/>
                <p14:nvPr/>
              </p14:nvContentPartPr>
              <p14:xfrm>
                <a:off x="6169664" y="1223624"/>
                <a:ext cx="23760" cy="16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8C192B6-7E4E-930C-AAC5-9C34D67A7D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51664" y="1205624"/>
                  <a:ext cx="59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26BC568-CB80-E89D-533E-8276795C47E7}"/>
                    </a:ext>
                  </a:extLst>
                </p14:cNvPr>
                <p14:cNvContentPartPr/>
                <p14:nvPr/>
              </p14:nvContentPartPr>
              <p14:xfrm>
                <a:off x="6071744" y="1178264"/>
                <a:ext cx="85320" cy="68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26BC568-CB80-E89D-533E-8276795C47E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53744" y="1160624"/>
                  <a:ext cx="1209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849EABE-B0EF-7FD0-F5D0-85ECF1124393}"/>
              </a:ext>
            </a:extLst>
          </p:cNvPr>
          <p:cNvGrpSpPr/>
          <p:nvPr/>
        </p:nvGrpSpPr>
        <p:grpSpPr>
          <a:xfrm>
            <a:off x="6569264" y="955784"/>
            <a:ext cx="250560" cy="498960"/>
            <a:chOff x="6569264" y="955784"/>
            <a:chExt cx="25056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A035346-2EC4-A436-E957-6792D8CDA256}"/>
                    </a:ext>
                  </a:extLst>
                </p14:cNvPr>
                <p14:cNvContentPartPr/>
                <p14:nvPr/>
              </p14:nvContentPartPr>
              <p14:xfrm>
                <a:off x="6670064" y="955784"/>
                <a:ext cx="149760" cy="178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A035346-2EC4-A436-E957-6792D8CDA2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52064" y="937784"/>
                  <a:ext cx="185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5AE5EC-6AEB-600B-E1C7-12EBA56EED35}"/>
                    </a:ext>
                  </a:extLst>
                </p14:cNvPr>
                <p14:cNvContentPartPr/>
                <p14:nvPr/>
              </p14:nvContentPartPr>
              <p14:xfrm>
                <a:off x="6569264" y="1188344"/>
                <a:ext cx="153360" cy="266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5AE5EC-6AEB-600B-E1C7-12EBA56EED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1264" y="1170704"/>
                  <a:ext cx="189000" cy="30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922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8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E3708396-F494-6073-841A-7B1EF58D13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85800"/>
            <a:ext cx="7772400" cy="1143000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 err="1"/>
              <a:t>Cont</a:t>
            </a:r>
            <a:r>
              <a:rPr lang="en-US" altLang="en-US" b="1" dirty="0"/>
              <a:t> …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2782" y="1821872"/>
            <a:ext cx="8305800" cy="4426527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Another definition of </a:t>
            </a:r>
            <a:r>
              <a:rPr lang="en-US" altLang="en-US" sz="2800" b="1" dirty="0"/>
              <a:t>functions</a:t>
            </a:r>
            <a:r>
              <a:rPr lang="en-US" altLang="en-US" sz="2800" dirty="0"/>
              <a:t> is that it is a relation “f” in which each element of set “A” is mapped with only one element belonging to set “B”. 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Also, in a function, there can’t be two pairs with the same first element.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CD81F7-0149-4A5C-E8A7-21712C87BF11}"/>
                  </a:ext>
                </a:extLst>
              </p14:cNvPr>
              <p14:cNvContentPartPr/>
              <p14:nvPr/>
            </p14:nvContentPartPr>
            <p14:xfrm>
              <a:off x="7622264" y="2147666"/>
              <a:ext cx="1245960" cy="8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CD81F7-0149-4A5C-E8A7-21712C87BF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4264" y="2129666"/>
                <a:ext cx="1281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7D96AD-15EF-C373-7A69-9F760BBB8234}"/>
                  </a:ext>
                </a:extLst>
              </p14:cNvPr>
              <p14:cNvContentPartPr/>
              <p14:nvPr/>
            </p14:nvContentPartPr>
            <p14:xfrm>
              <a:off x="1346024" y="2805026"/>
              <a:ext cx="45000" cy="7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7D96AD-15EF-C373-7A69-9F760BBB82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8024" y="2787386"/>
                <a:ext cx="806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CC86E-0595-6274-FBA1-13C7038F12B3}"/>
                  </a:ext>
                </a:extLst>
              </p14:cNvPr>
              <p14:cNvContentPartPr/>
              <p14:nvPr/>
            </p14:nvContentPartPr>
            <p14:xfrm>
              <a:off x="1404344" y="2583986"/>
              <a:ext cx="221760" cy="6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CC86E-0595-6274-FBA1-13C7038F12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6344" y="2565986"/>
                <a:ext cx="257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613E938-634F-B67D-9C25-446438C07748}"/>
                  </a:ext>
                </a:extLst>
              </p14:cNvPr>
              <p14:cNvContentPartPr/>
              <p14:nvPr/>
            </p14:nvContentPartPr>
            <p14:xfrm>
              <a:off x="5641544" y="2483906"/>
              <a:ext cx="834840" cy="89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13E938-634F-B67D-9C25-446438C077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3904" y="2466266"/>
                <a:ext cx="870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268A3E-01B0-9748-B4B3-8531CB6F021E}"/>
                  </a:ext>
                </a:extLst>
              </p14:cNvPr>
              <p14:cNvContentPartPr/>
              <p14:nvPr/>
            </p14:nvContentPartPr>
            <p14:xfrm>
              <a:off x="5948624" y="3022466"/>
              <a:ext cx="827280" cy="32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268A3E-01B0-9748-B4B3-8531CB6F02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0984" y="3004466"/>
                <a:ext cx="8629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3D0C3E-53DA-67FE-2742-EDAF77593888}"/>
                  </a:ext>
                </a:extLst>
              </p14:cNvPr>
              <p14:cNvContentPartPr/>
              <p14:nvPr/>
            </p14:nvContentPartPr>
            <p14:xfrm>
              <a:off x="5756384" y="3466706"/>
              <a:ext cx="1899720" cy="71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3D0C3E-53DA-67FE-2742-EDAF775938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38744" y="3448706"/>
                <a:ext cx="1935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B41C32-87E5-3D12-15EA-57DA10FE53D3}"/>
                  </a:ext>
                </a:extLst>
              </p14:cNvPr>
              <p14:cNvContentPartPr/>
              <p14:nvPr/>
            </p14:nvContentPartPr>
            <p14:xfrm>
              <a:off x="1433144" y="3984026"/>
              <a:ext cx="2552040" cy="4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B41C32-87E5-3D12-15EA-57DA10FE53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15504" y="3966026"/>
                <a:ext cx="2587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74671A-8F06-7F87-64D8-B4914C6C8EAE}"/>
                  </a:ext>
                </a:extLst>
              </p14:cNvPr>
              <p14:cNvContentPartPr/>
              <p14:nvPr/>
            </p14:nvContentPartPr>
            <p14:xfrm>
              <a:off x="1008344" y="3085826"/>
              <a:ext cx="375840" cy="117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74671A-8F06-7F87-64D8-B4914C6C8E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0704" y="3067826"/>
                <a:ext cx="411480" cy="12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286B44-9B5E-E66F-02B5-8839B3CB4189}"/>
                  </a:ext>
                </a:extLst>
              </p14:cNvPr>
              <p14:cNvContentPartPr/>
              <p14:nvPr/>
            </p14:nvContentPartPr>
            <p14:xfrm>
              <a:off x="8651504" y="3068186"/>
              <a:ext cx="173880" cy="1035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286B44-9B5E-E66F-02B5-8839B3CB41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33864" y="3050186"/>
                <a:ext cx="209520" cy="10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95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1EFC576-6EC8-71A3-F843-64C57B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C8A98E-D1FA-45BD-903F-92793B88E6E4}" type="slidenum">
              <a:rPr lang="en-GB" altLang="en-US" sz="1000">
                <a:solidFill>
                  <a:srgbClr val="FFFF00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lang="en-GB" altLang="en-US" sz="1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E3708396-F494-6073-841A-7B1EF58D13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609601"/>
            <a:ext cx="7391400" cy="609599"/>
          </a:xfrm>
        </p:spPr>
        <p:txBody>
          <a:bodyPr lIns="91440" tIns="45720" rIns="91440" bIns="45720" anchor="ctr"/>
          <a:lstStyle/>
          <a:p>
            <a:pPr eaLnBrk="1" hangingPunct="1"/>
            <a:r>
              <a:rPr lang="en-US" altLang="en-US" b="1" dirty="0"/>
              <a:t>Condition for a Function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A90BBF0-F812-92D4-ADF4-2CCAA60C7B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219200"/>
            <a:ext cx="8305800" cy="4426527"/>
          </a:xfrm>
        </p:spPr>
        <p:txBody>
          <a:bodyPr lIns="91440" tIns="45720" rIns="91440" bIns="45720"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Set A and Set B should be non-empty.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In a function, a particular input is given to get a particular output. So, a function f: A-&gt;B denotes that f is a function from A to B, where A is a domain, and B is a co-domain.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For an element, a, which belongs to A, a ∈ A, a unique element b, b ∈ B is there such that (</a:t>
            </a:r>
            <a:r>
              <a:rPr lang="en-US" altLang="en-US" sz="2800" dirty="0" err="1"/>
              <a:t>a,b</a:t>
            </a:r>
            <a:r>
              <a:rPr lang="en-US" altLang="en-US" sz="2800" dirty="0"/>
              <a:t>) ∈ f.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The unique element b to which f relates a is denoted by f(a) and is called f of a, or the value of f at a, or the image of a under f.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range of f (image of a under f)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It is the set of all values of f(x) taken together.</a:t>
            </a:r>
          </a:p>
          <a:p>
            <a:pPr marL="1200150" lvl="1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Range of f = { y ∈ Y | y = f (x), for some x in X}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4E086B-9829-0DDC-3AFB-0E39F932D2F7}"/>
                  </a:ext>
                </a:extLst>
              </p14:cNvPr>
              <p14:cNvContentPartPr/>
              <p14:nvPr/>
            </p14:nvContentPartPr>
            <p14:xfrm>
              <a:off x="5056544" y="1583546"/>
              <a:ext cx="1971720" cy="10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4E086B-9829-0DDC-3AFB-0E39F932D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8544" y="1565546"/>
                <a:ext cx="20073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1962D7-131A-4D03-56E4-2303052E334A}"/>
                  </a:ext>
                </a:extLst>
              </p14:cNvPr>
              <p14:cNvContentPartPr/>
              <p14:nvPr/>
            </p14:nvContentPartPr>
            <p14:xfrm>
              <a:off x="-831616" y="1692266"/>
              <a:ext cx="191880" cy="144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1962D7-131A-4D03-56E4-2303052E3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49256" y="1674626"/>
                <a:ext cx="22752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456FC2-6CCE-8CC1-F313-2B95E8274B3B}"/>
                  </a:ext>
                </a:extLst>
              </p14:cNvPr>
              <p14:cNvContentPartPr/>
              <p14:nvPr/>
            </p14:nvContentPartPr>
            <p14:xfrm>
              <a:off x="-667096" y="1632146"/>
              <a:ext cx="230040" cy="153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456FC2-6CCE-8CC1-F313-2B95E8274B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85096" y="1614506"/>
                <a:ext cx="265680" cy="15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26C6E8-2343-F3DE-8E12-D30B524A136D}"/>
                  </a:ext>
                </a:extLst>
              </p14:cNvPr>
              <p14:cNvContentPartPr/>
              <p14:nvPr/>
            </p14:nvContentPartPr>
            <p14:xfrm>
              <a:off x="-682216" y="1880186"/>
              <a:ext cx="21600" cy="20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26C6E8-2343-F3DE-8E12-D30B524A13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00216" y="1862186"/>
                <a:ext cx="57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F0E5E6-D077-5531-BF81-9025DB5B7DB2}"/>
                  </a:ext>
                </a:extLst>
              </p14:cNvPr>
              <p14:cNvContentPartPr/>
              <p14:nvPr/>
            </p14:nvContentPartPr>
            <p14:xfrm>
              <a:off x="-698056" y="2287346"/>
              <a:ext cx="96120" cy="149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F0E5E6-D077-5531-BF81-9025DB5B7D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715696" y="2269346"/>
                <a:ext cx="131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ACD884-2355-FDBD-8F5B-88A7C5CEFD6D}"/>
                  </a:ext>
                </a:extLst>
              </p14:cNvPr>
              <p14:cNvContentPartPr/>
              <p14:nvPr/>
            </p14:nvContentPartPr>
            <p14:xfrm>
              <a:off x="-706336" y="2633666"/>
              <a:ext cx="134280" cy="237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ACD884-2355-FDBD-8F5B-88A7C5CEFD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723976" y="2615666"/>
                <a:ext cx="1699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597C8F-0701-19C6-7997-31A16C6BE4AD}"/>
                  </a:ext>
                </a:extLst>
              </p14:cNvPr>
              <p14:cNvContentPartPr/>
              <p14:nvPr/>
            </p14:nvContentPartPr>
            <p14:xfrm>
              <a:off x="-706696" y="1622786"/>
              <a:ext cx="93960" cy="138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597C8F-0701-19C6-7997-31A16C6BE4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724696" y="1605146"/>
                <a:ext cx="129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FDC2CB-DE90-18EB-E42E-F673A355A820}"/>
                  </a:ext>
                </a:extLst>
              </p14:cNvPr>
              <p14:cNvContentPartPr/>
              <p14:nvPr/>
            </p14:nvContentPartPr>
            <p14:xfrm>
              <a:off x="-878776" y="1209146"/>
              <a:ext cx="217440" cy="279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FDC2CB-DE90-18EB-E42E-F673A355A8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896416" y="1191506"/>
                <a:ext cx="2530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C46192-6C20-4782-9084-C57DDFB3F015}"/>
                  </a:ext>
                </a:extLst>
              </p14:cNvPr>
              <p14:cNvContentPartPr/>
              <p14:nvPr/>
            </p14:nvContentPartPr>
            <p14:xfrm>
              <a:off x="-817576" y="1095386"/>
              <a:ext cx="191160" cy="383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C46192-6C20-4782-9084-C57DDFB3F0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835216" y="1077746"/>
                <a:ext cx="22680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BF10D0E-4AF5-F897-F777-08F1E80CD103}"/>
              </a:ext>
            </a:extLst>
          </p:cNvPr>
          <p:cNvGrpSpPr/>
          <p:nvPr/>
        </p:nvGrpSpPr>
        <p:grpSpPr>
          <a:xfrm>
            <a:off x="91064" y="1141106"/>
            <a:ext cx="561960" cy="1860120"/>
            <a:chOff x="91064" y="1141106"/>
            <a:chExt cx="561960" cy="18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FB115D-A5D1-E287-2A93-82FC33A1C9AE}"/>
                    </a:ext>
                  </a:extLst>
                </p14:cNvPr>
                <p14:cNvContentPartPr/>
                <p14:nvPr/>
              </p14:nvContentPartPr>
              <p14:xfrm>
                <a:off x="141464" y="1654826"/>
                <a:ext cx="511560" cy="1346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FB115D-A5D1-E287-2A93-82FC33A1C9A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3824" y="1636826"/>
                  <a:ext cx="547200" cy="13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362A21-D60B-9687-7442-14A85B3A4610}"/>
                    </a:ext>
                  </a:extLst>
                </p14:cNvPr>
                <p14:cNvContentPartPr/>
                <p14:nvPr/>
              </p14:nvContentPartPr>
              <p14:xfrm>
                <a:off x="254144" y="1617026"/>
                <a:ext cx="70560" cy="4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362A21-D60B-9687-7442-14A85B3A46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504" y="1599026"/>
                  <a:ext cx="106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3E1E65-4BEB-23BA-9F67-BD0C72D4F1DD}"/>
                    </a:ext>
                  </a:extLst>
                </p14:cNvPr>
                <p14:cNvContentPartPr/>
                <p14:nvPr/>
              </p14:nvContentPartPr>
              <p14:xfrm>
                <a:off x="91064" y="1141106"/>
                <a:ext cx="170280" cy="21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3E1E65-4BEB-23BA-9F67-BD0C72D4F1D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064" y="1123466"/>
                  <a:ext cx="205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E4E63D-9CB7-37C9-4E3E-0F43E59EF27F}"/>
                    </a:ext>
                  </a:extLst>
                </p14:cNvPr>
                <p14:cNvContentPartPr/>
                <p14:nvPr/>
              </p14:nvContentPartPr>
              <p14:xfrm>
                <a:off x="261704" y="1145786"/>
                <a:ext cx="117000" cy="37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E4E63D-9CB7-37C9-4E3E-0F43E59EF2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064" y="1127786"/>
                  <a:ext cx="152640" cy="41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A8E3C01-CC1F-FF90-E761-AD07A32A9471}"/>
                  </a:ext>
                </a:extLst>
              </p14:cNvPr>
              <p14:cNvContentPartPr/>
              <p14:nvPr/>
            </p14:nvContentPartPr>
            <p14:xfrm>
              <a:off x="-903256" y="3566066"/>
              <a:ext cx="29880" cy="221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A8E3C01-CC1F-FF90-E761-AD07A32A94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920896" y="3548066"/>
                <a:ext cx="65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B36078-606E-A937-3548-72B634B375BD}"/>
                  </a:ext>
                </a:extLst>
              </p14:cNvPr>
              <p14:cNvContentPartPr/>
              <p14:nvPr/>
            </p14:nvContentPartPr>
            <p14:xfrm>
              <a:off x="-865816" y="3562466"/>
              <a:ext cx="156240" cy="183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B36078-606E-A937-3548-72B634B375B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883456" y="3544466"/>
                <a:ext cx="1918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AE80F6-D79C-19F9-8D66-C6DA8EFC42D1}"/>
                  </a:ext>
                </a:extLst>
              </p14:cNvPr>
              <p14:cNvContentPartPr/>
              <p14:nvPr/>
            </p14:nvContentPartPr>
            <p14:xfrm>
              <a:off x="-771136" y="3402626"/>
              <a:ext cx="59760" cy="374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AE80F6-D79C-19F9-8D66-C6DA8EFC42D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789136" y="3384986"/>
                <a:ext cx="954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5AB61E7-F95A-4AF1-73B4-E65ABC41A49F}"/>
                  </a:ext>
                </a:extLst>
              </p14:cNvPr>
              <p14:cNvContentPartPr/>
              <p14:nvPr/>
            </p14:nvContentPartPr>
            <p14:xfrm>
              <a:off x="-678256" y="3591266"/>
              <a:ext cx="114120" cy="146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5AB61E7-F95A-4AF1-73B4-E65ABC41A4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695896" y="3573626"/>
                <a:ext cx="149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08400A-A27E-65A4-1CAC-12A1201C8389}"/>
                  </a:ext>
                </a:extLst>
              </p14:cNvPr>
              <p14:cNvContentPartPr/>
              <p14:nvPr/>
            </p14:nvContentPartPr>
            <p14:xfrm>
              <a:off x="-496816" y="3558506"/>
              <a:ext cx="123120" cy="221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08400A-A27E-65A4-1CAC-12A1201C83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514456" y="3540506"/>
                <a:ext cx="158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04A780E-80E9-CF71-F409-DDF55AF84F3D}"/>
                  </a:ext>
                </a:extLst>
              </p14:cNvPr>
              <p14:cNvContentPartPr/>
              <p14:nvPr/>
            </p14:nvContentPartPr>
            <p14:xfrm>
              <a:off x="-440296" y="3504146"/>
              <a:ext cx="185400" cy="241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04A780E-80E9-CF71-F409-DDF55AF84F3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457936" y="3486506"/>
                <a:ext cx="221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0C14B66-D3E5-D95B-8559-AA2B76804B84}"/>
                  </a:ext>
                </a:extLst>
              </p14:cNvPr>
              <p14:cNvContentPartPr/>
              <p14:nvPr/>
            </p14:nvContentPartPr>
            <p14:xfrm>
              <a:off x="-235456" y="3354386"/>
              <a:ext cx="64080" cy="447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0C14B66-D3E5-D95B-8559-AA2B76804B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253456" y="3336746"/>
                <a:ext cx="9972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83F3F7-0872-4641-A64B-48FB94BEE62B}"/>
                  </a:ext>
                </a:extLst>
              </p14:cNvPr>
              <p14:cNvContentPartPr/>
              <p14:nvPr/>
            </p14:nvContentPartPr>
            <p14:xfrm>
              <a:off x="-131416" y="3519266"/>
              <a:ext cx="79200" cy="21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83F3F7-0872-4641-A64B-48FB94BEE62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149416" y="3501266"/>
                <a:ext cx="1148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C56AE26-B9C2-4CE1-BFFA-DE77F1697DA1}"/>
                  </a:ext>
                </a:extLst>
              </p14:cNvPr>
              <p14:cNvContentPartPr/>
              <p14:nvPr/>
            </p14:nvContentPartPr>
            <p14:xfrm>
              <a:off x="-876976" y="4012466"/>
              <a:ext cx="231480" cy="195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C56AE26-B9C2-4CE1-BFFA-DE77F1697D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894976" y="3994466"/>
                <a:ext cx="2671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CDA1998-38EA-D75D-053B-A2D90DDDE467}"/>
                  </a:ext>
                </a:extLst>
              </p14:cNvPr>
              <p14:cNvContentPartPr/>
              <p14:nvPr/>
            </p14:nvContentPartPr>
            <p14:xfrm>
              <a:off x="-154816" y="3927866"/>
              <a:ext cx="33120" cy="324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CDA1998-38EA-D75D-053B-A2D90DDDE46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172816" y="3910226"/>
                <a:ext cx="68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8233F2C-77D9-ABB8-54C8-D0228594F603}"/>
                  </a:ext>
                </a:extLst>
              </p14:cNvPr>
              <p14:cNvContentPartPr/>
              <p14:nvPr/>
            </p14:nvContentPartPr>
            <p14:xfrm>
              <a:off x="-384496" y="4031906"/>
              <a:ext cx="227880" cy="166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8233F2C-77D9-ABB8-54C8-D0228594F60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402496" y="4013906"/>
                <a:ext cx="2635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AC2FD6-1AEE-FBA1-A989-1B443FD2E2E4}"/>
                  </a:ext>
                </a:extLst>
              </p14:cNvPr>
              <p14:cNvContentPartPr/>
              <p14:nvPr/>
            </p14:nvContentPartPr>
            <p14:xfrm>
              <a:off x="-423016" y="3991586"/>
              <a:ext cx="82440" cy="190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AC2FD6-1AEE-FBA1-A989-1B443FD2E2E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440656" y="3973586"/>
                <a:ext cx="118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AC0DE5E-779D-40AA-43B7-0E69A0BC8A35}"/>
                  </a:ext>
                </a:extLst>
              </p14:cNvPr>
              <p14:cNvContentPartPr/>
              <p14:nvPr/>
            </p14:nvContentPartPr>
            <p14:xfrm>
              <a:off x="-1141216" y="3578306"/>
              <a:ext cx="161640" cy="228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AC0DE5E-779D-40AA-43B7-0E69A0BC8A3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158856" y="3560666"/>
                <a:ext cx="1972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E64C339-80F3-0F30-F948-B27E57DD00D8}"/>
                  </a:ext>
                </a:extLst>
              </p14:cNvPr>
              <p14:cNvContentPartPr/>
              <p14:nvPr/>
            </p14:nvContentPartPr>
            <p14:xfrm>
              <a:off x="-1114576" y="3573986"/>
              <a:ext cx="102600" cy="224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E64C339-80F3-0F30-F948-B27E57DD00D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1132576" y="3556346"/>
                <a:ext cx="1382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8DADCC-09F4-5167-C81D-446BA7FA6B53}"/>
                  </a:ext>
                </a:extLst>
              </p14:cNvPr>
              <p14:cNvContentPartPr/>
              <p14:nvPr/>
            </p14:nvContentPartPr>
            <p14:xfrm>
              <a:off x="-1143736" y="3662186"/>
              <a:ext cx="249480" cy="27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8DADCC-09F4-5167-C81D-446BA7FA6B5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1161736" y="3644546"/>
                <a:ext cx="2851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DFEA91-916D-DAF5-DEF1-827F48885C5B}"/>
                  </a:ext>
                </a:extLst>
              </p14:cNvPr>
              <p14:cNvContentPartPr/>
              <p14:nvPr/>
            </p14:nvContentPartPr>
            <p14:xfrm>
              <a:off x="-1073176" y="3543746"/>
              <a:ext cx="78480" cy="251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DFEA91-916D-DAF5-DEF1-827F48885C5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090816" y="3525746"/>
                <a:ext cx="114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C178FE9-3A69-1F9E-C53E-5F60249B0323}"/>
                  </a:ext>
                </a:extLst>
              </p14:cNvPr>
              <p14:cNvContentPartPr/>
              <p14:nvPr/>
            </p14:nvContentPartPr>
            <p14:xfrm>
              <a:off x="-668896" y="2005826"/>
              <a:ext cx="427680" cy="7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C178FE9-3A69-1F9E-C53E-5F60249B03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686536" y="1988186"/>
                <a:ext cx="4633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43C5318-9896-EF24-9792-6A0FD17FC996}"/>
                  </a:ext>
                </a:extLst>
              </p14:cNvPr>
              <p14:cNvContentPartPr/>
              <p14:nvPr/>
            </p14:nvContentPartPr>
            <p14:xfrm>
              <a:off x="-515536" y="2361506"/>
              <a:ext cx="309240" cy="38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43C5318-9896-EF24-9792-6A0FD17FC99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533536" y="2343506"/>
                <a:ext cx="3448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56DB1E6-180B-1977-ADAD-69A2CD2D4A7C}"/>
                  </a:ext>
                </a:extLst>
              </p14:cNvPr>
              <p14:cNvContentPartPr/>
              <p14:nvPr/>
            </p14:nvContentPartPr>
            <p14:xfrm>
              <a:off x="-472696" y="2718266"/>
              <a:ext cx="302400" cy="68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56DB1E6-180B-1977-ADAD-69A2CD2D4A7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490696" y="2700266"/>
                <a:ext cx="338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5BE67C4-AA48-F5F2-6108-EA834CCBB96E}"/>
                  </a:ext>
                </a:extLst>
              </p14:cNvPr>
              <p14:cNvContentPartPr/>
              <p14:nvPr/>
            </p14:nvContentPartPr>
            <p14:xfrm>
              <a:off x="5987144" y="1908266"/>
              <a:ext cx="998640" cy="556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5BE67C4-AA48-F5F2-6108-EA834CCBB96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69504" y="1890266"/>
                <a:ext cx="103428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A71088-D8C3-DC4F-BCC1-A082147D6841}"/>
                  </a:ext>
                </a:extLst>
              </p14:cNvPr>
              <p14:cNvContentPartPr/>
              <p14:nvPr/>
            </p14:nvContentPartPr>
            <p14:xfrm>
              <a:off x="-1393216" y="4525826"/>
              <a:ext cx="311760" cy="582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A71088-D8C3-DC4F-BCC1-A082147D684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1410856" y="4507826"/>
                <a:ext cx="34740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FF9F64-3CD6-CADB-E96B-634D9BBCB261}"/>
                  </a:ext>
                </a:extLst>
              </p14:cNvPr>
              <p14:cNvContentPartPr/>
              <p14:nvPr/>
            </p14:nvContentPartPr>
            <p14:xfrm>
              <a:off x="-1386376" y="4731746"/>
              <a:ext cx="306000" cy="54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FF9F64-3CD6-CADB-E96B-634D9BBCB26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1404376" y="4713746"/>
                <a:ext cx="341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2AB88476-11C3-3ACF-0CA8-945A0C1E168E}"/>
                  </a:ext>
                </a:extLst>
              </p14:cNvPr>
              <p14:cNvContentPartPr/>
              <p14:nvPr/>
            </p14:nvContentPartPr>
            <p14:xfrm>
              <a:off x="-889576" y="4593506"/>
              <a:ext cx="10080" cy="11160"/>
            </p14:xfrm>
          </p:contentPart>
        </mc:Choice>
        <mc:Fallback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2AB88476-11C3-3ACF-0CA8-945A0C1E168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907576" y="4575506"/>
                <a:ext cx="45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F341D6D7-8179-8F6A-5E92-FCF9D642E117}"/>
                  </a:ext>
                </a:extLst>
              </p14:cNvPr>
              <p14:cNvContentPartPr/>
              <p14:nvPr/>
            </p14:nvContentPartPr>
            <p14:xfrm>
              <a:off x="-960496" y="4899866"/>
              <a:ext cx="12960" cy="5400"/>
            </p14:xfrm>
          </p:contentPart>
        </mc:Choice>
        <mc:Fallback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F341D6D7-8179-8F6A-5E92-FCF9D642E11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978136" y="4882226"/>
                <a:ext cx="48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DDB7641F-315F-E636-4ECF-F6DC6A3D1DB3}"/>
                  </a:ext>
                </a:extLst>
              </p14:cNvPr>
              <p14:cNvContentPartPr/>
              <p14:nvPr/>
            </p14:nvContentPartPr>
            <p14:xfrm>
              <a:off x="-801376" y="4472906"/>
              <a:ext cx="508680" cy="513000"/>
            </p14:xfrm>
          </p:contentPart>
        </mc:Choice>
        <mc:Fallback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DDB7641F-315F-E636-4ECF-F6DC6A3D1DB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819016" y="4455266"/>
                <a:ext cx="54432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074" name="Ink 3073">
                <a:extLst>
                  <a:ext uri="{FF2B5EF4-FFF2-40B4-BE49-F238E27FC236}">
                    <a16:creationId xmlns:a16="http://schemas.microsoft.com/office/drawing/2014/main" id="{0A44A05C-3E43-DCD5-664A-A9EA6967FCAD}"/>
                  </a:ext>
                </a:extLst>
              </p14:cNvPr>
              <p14:cNvContentPartPr/>
              <p14:nvPr/>
            </p14:nvContentPartPr>
            <p14:xfrm>
              <a:off x="-658816" y="4529786"/>
              <a:ext cx="278280" cy="496440"/>
            </p14:xfrm>
          </p:contentPart>
        </mc:Choice>
        <mc:Fallback>
          <p:pic>
            <p:nvPicPr>
              <p:cNvPr id="3074" name="Ink 3073">
                <a:extLst>
                  <a:ext uri="{FF2B5EF4-FFF2-40B4-BE49-F238E27FC236}">
                    <a16:creationId xmlns:a16="http://schemas.microsoft.com/office/drawing/2014/main" id="{0A44A05C-3E43-DCD5-664A-A9EA6967FCA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676816" y="4511786"/>
                <a:ext cx="3139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087" name="Ink 3086">
                <a:extLst>
                  <a:ext uri="{FF2B5EF4-FFF2-40B4-BE49-F238E27FC236}">
                    <a16:creationId xmlns:a16="http://schemas.microsoft.com/office/drawing/2014/main" id="{FCABE509-90A5-D3B6-271B-A07514400DC1}"/>
                  </a:ext>
                </a:extLst>
              </p14:cNvPr>
              <p14:cNvContentPartPr/>
              <p14:nvPr/>
            </p14:nvContentPartPr>
            <p14:xfrm>
              <a:off x="1055254" y="2880986"/>
              <a:ext cx="470160" cy="372240"/>
            </p14:xfrm>
          </p:contentPart>
        </mc:Choice>
        <mc:Fallback>
          <p:pic>
            <p:nvPicPr>
              <p:cNvPr id="3087" name="Ink 3086">
                <a:extLst>
                  <a:ext uri="{FF2B5EF4-FFF2-40B4-BE49-F238E27FC236}">
                    <a16:creationId xmlns:a16="http://schemas.microsoft.com/office/drawing/2014/main" id="{FCABE509-90A5-D3B6-271B-A07514400DC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37614" y="2862986"/>
                <a:ext cx="5058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089" name="Ink 3088">
                <a:extLst>
                  <a:ext uri="{FF2B5EF4-FFF2-40B4-BE49-F238E27FC236}">
                    <a16:creationId xmlns:a16="http://schemas.microsoft.com/office/drawing/2014/main" id="{4003EB25-6BDC-12AA-6DC1-5F7574B9434E}"/>
                  </a:ext>
                </a:extLst>
              </p14:cNvPr>
              <p14:cNvContentPartPr/>
              <p14:nvPr/>
            </p14:nvContentPartPr>
            <p14:xfrm>
              <a:off x="904054" y="1299866"/>
              <a:ext cx="553320" cy="459720"/>
            </p14:xfrm>
          </p:contentPart>
        </mc:Choice>
        <mc:Fallback>
          <p:pic>
            <p:nvPicPr>
              <p:cNvPr id="3089" name="Ink 3088">
                <a:extLst>
                  <a:ext uri="{FF2B5EF4-FFF2-40B4-BE49-F238E27FC236}">
                    <a16:creationId xmlns:a16="http://schemas.microsoft.com/office/drawing/2014/main" id="{4003EB25-6BDC-12AA-6DC1-5F7574B9434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86414" y="1281866"/>
                <a:ext cx="5889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5EAE4722-F1A1-6965-0C0C-AC79BBA09802}"/>
                  </a:ext>
                </a:extLst>
              </p14:cNvPr>
              <p14:cNvContentPartPr/>
              <p14:nvPr/>
            </p14:nvContentPartPr>
            <p14:xfrm>
              <a:off x="-435146" y="5259866"/>
              <a:ext cx="35640" cy="49680"/>
            </p14:xfrm>
          </p:contentPart>
        </mc:Choice>
        <mc:Fallback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5EAE4722-F1A1-6965-0C0C-AC79BBA0980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452786" y="5241866"/>
                <a:ext cx="71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095" name="Ink 3094">
                <a:extLst>
                  <a:ext uri="{FF2B5EF4-FFF2-40B4-BE49-F238E27FC236}">
                    <a16:creationId xmlns:a16="http://schemas.microsoft.com/office/drawing/2014/main" id="{1EDEAB83-A357-553C-7D83-3E32F1BB494A}"/>
                  </a:ext>
                </a:extLst>
              </p14:cNvPr>
              <p14:cNvContentPartPr/>
              <p14:nvPr/>
            </p14:nvContentPartPr>
            <p14:xfrm>
              <a:off x="-323546" y="5192546"/>
              <a:ext cx="260280" cy="210240"/>
            </p14:xfrm>
          </p:contentPart>
        </mc:Choice>
        <mc:Fallback>
          <p:pic>
            <p:nvPicPr>
              <p:cNvPr id="3095" name="Ink 3094">
                <a:extLst>
                  <a:ext uri="{FF2B5EF4-FFF2-40B4-BE49-F238E27FC236}">
                    <a16:creationId xmlns:a16="http://schemas.microsoft.com/office/drawing/2014/main" id="{1EDEAB83-A357-553C-7D83-3E32F1BB494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341186" y="5174546"/>
                <a:ext cx="295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F8273CE5-6BA4-F249-F078-052298779FE4}"/>
                  </a:ext>
                </a:extLst>
              </p14:cNvPr>
              <p14:cNvContentPartPr/>
              <p14:nvPr/>
            </p14:nvContentPartPr>
            <p14:xfrm>
              <a:off x="-393746" y="5244026"/>
              <a:ext cx="284400" cy="179640"/>
            </p14:xfrm>
          </p:contentPart>
        </mc:Choice>
        <mc:Fallback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F8273CE5-6BA4-F249-F078-052298779FE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411746" y="5226026"/>
                <a:ext cx="320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093" name="Ink 3092">
                <a:extLst>
                  <a:ext uri="{FF2B5EF4-FFF2-40B4-BE49-F238E27FC236}">
                    <a16:creationId xmlns:a16="http://schemas.microsoft.com/office/drawing/2014/main" id="{3F18AF91-AB2C-1306-7BDC-3AB8C6E1BE6D}"/>
                  </a:ext>
                </a:extLst>
              </p14:cNvPr>
              <p14:cNvContentPartPr/>
              <p14:nvPr/>
            </p14:nvContentPartPr>
            <p14:xfrm>
              <a:off x="-345146" y="5199386"/>
              <a:ext cx="143280" cy="212400"/>
            </p14:xfrm>
          </p:contentPart>
        </mc:Choice>
        <mc:Fallback>
          <p:pic>
            <p:nvPicPr>
              <p:cNvPr id="3093" name="Ink 3092">
                <a:extLst>
                  <a:ext uri="{FF2B5EF4-FFF2-40B4-BE49-F238E27FC236}">
                    <a16:creationId xmlns:a16="http://schemas.microsoft.com/office/drawing/2014/main" id="{3F18AF91-AB2C-1306-7BDC-3AB8C6E1BE6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363146" y="5181386"/>
                <a:ext cx="178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0F8F43EC-5AF1-6F56-A842-3D5DC218F720}"/>
                  </a:ext>
                </a:extLst>
              </p14:cNvPr>
              <p14:cNvContentPartPr/>
              <p14:nvPr/>
            </p14:nvContentPartPr>
            <p14:xfrm>
              <a:off x="-389426" y="5220266"/>
              <a:ext cx="225000" cy="171720"/>
            </p14:xfrm>
          </p:contentPart>
        </mc:Choice>
        <mc:Fallback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0F8F43EC-5AF1-6F56-A842-3D5DC218F72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407426" y="5202626"/>
                <a:ext cx="260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BAAE3F9-EA07-9C0E-277B-ABBC90F7FF1A}"/>
                  </a:ext>
                </a:extLst>
              </p14:cNvPr>
              <p14:cNvContentPartPr/>
              <p14:nvPr/>
            </p14:nvContentPartPr>
            <p14:xfrm>
              <a:off x="-70576" y="3438266"/>
              <a:ext cx="187920" cy="293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BAAE3F9-EA07-9C0E-277B-ABBC90F7FF1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88576" y="3420266"/>
                <a:ext cx="2235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29C270-9401-E57B-86F6-291A2D15C033}"/>
                  </a:ext>
                </a:extLst>
              </p14:cNvPr>
              <p14:cNvContentPartPr/>
              <p14:nvPr/>
            </p14:nvContentPartPr>
            <p14:xfrm>
              <a:off x="167384" y="3558146"/>
              <a:ext cx="15840" cy="158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29C270-9401-E57B-86F6-291A2D15C03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9384" y="3540506"/>
                <a:ext cx="51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4DF3A40-67AE-9821-0C30-954BBC3491ED}"/>
                  </a:ext>
                </a:extLst>
              </p14:cNvPr>
              <p14:cNvContentPartPr/>
              <p14:nvPr/>
            </p14:nvContentPartPr>
            <p14:xfrm>
              <a:off x="263144" y="3471746"/>
              <a:ext cx="60840" cy="434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4DF3A40-67AE-9821-0C30-954BBC3491E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45504" y="3454106"/>
                <a:ext cx="964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038F742-4089-3C45-FF10-6D14B44B3751}"/>
                  </a:ext>
                </a:extLst>
              </p14:cNvPr>
              <p14:cNvContentPartPr/>
              <p14:nvPr/>
            </p14:nvContentPartPr>
            <p14:xfrm>
              <a:off x="210944" y="3384626"/>
              <a:ext cx="126000" cy="320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038F742-4089-3C45-FF10-6D14B44B375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3304" y="3366626"/>
                <a:ext cx="161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27E983B-3000-9C8D-2C6B-93686DC6AC92}"/>
                  </a:ext>
                </a:extLst>
              </p14:cNvPr>
              <p14:cNvContentPartPr/>
              <p14:nvPr/>
            </p14:nvContentPartPr>
            <p14:xfrm>
              <a:off x="282584" y="3517826"/>
              <a:ext cx="86400" cy="141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27E983B-3000-9C8D-2C6B-93686DC6AC9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64944" y="3500186"/>
                <a:ext cx="122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FFF59A-0C39-FAFE-2C14-0DE858331F66}"/>
                  </a:ext>
                </a:extLst>
              </p14:cNvPr>
              <p14:cNvContentPartPr/>
              <p14:nvPr/>
            </p14:nvContentPartPr>
            <p14:xfrm>
              <a:off x="489584" y="3149546"/>
              <a:ext cx="177840" cy="433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FFF59A-0C39-FAFE-2C14-0DE858331F6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71584" y="3131906"/>
                <a:ext cx="213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2EF2109-742C-4AF3-0BF1-A821FB5F9D89}"/>
                  </a:ext>
                </a:extLst>
              </p14:cNvPr>
              <p14:cNvContentPartPr/>
              <p14:nvPr/>
            </p14:nvContentPartPr>
            <p14:xfrm>
              <a:off x="619904" y="3238466"/>
              <a:ext cx="120960" cy="345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2EF2109-742C-4AF3-0BF1-A821FB5F9D8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2264" y="3220826"/>
                <a:ext cx="1566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6602BC0-181F-B524-1866-25334A26EACD}"/>
                  </a:ext>
                </a:extLst>
              </p14:cNvPr>
              <p14:cNvContentPartPr/>
              <p14:nvPr/>
            </p14:nvContentPartPr>
            <p14:xfrm>
              <a:off x="644024" y="3408386"/>
              <a:ext cx="290880" cy="164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6602BC0-181F-B524-1866-25334A26EAC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26384" y="3390746"/>
                <a:ext cx="326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1FE66FF-D4B1-105C-FC5D-14F129389BED}"/>
                  </a:ext>
                </a:extLst>
              </p14:cNvPr>
              <p14:cNvContentPartPr/>
              <p14:nvPr/>
            </p14:nvContentPartPr>
            <p14:xfrm>
              <a:off x="1096904" y="3422426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1FE66FF-D4B1-105C-FC5D-14F129389BE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79264" y="340478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6ED536A3-CC80-0C03-40E4-70A993275AA3}"/>
                  </a:ext>
                </a:extLst>
              </p14:cNvPr>
              <p14:cNvContentPartPr/>
              <p14:nvPr/>
            </p14:nvContentPartPr>
            <p14:xfrm>
              <a:off x="792814" y="2388866"/>
              <a:ext cx="727200" cy="2197440"/>
            </p14:xfrm>
          </p:contentPart>
        </mc:Choice>
        <mc:Fallback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6ED536A3-CC80-0C03-40E4-70A993275AA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5174" y="2371226"/>
                <a:ext cx="762840" cy="223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910941B4-E16D-6FBA-CF75-3ED5B56407CD}"/>
              </a:ext>
            </a:extLst>
          </p:cNvPr>
          <p:cNvGrpSpPr/>
          <p:nvPr/>
        </p:nvGrpSpPr>
        <p:grpSpPr>
          <a:xfrm>
            <a:off x="-1657816" y="4041986"/>
            <a:ext cx="2676600" cy="1437840"/>
            <a:chOff x="-1657816" y="4041986"/>
            <a:chExt cx="2676600" cy="14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525730-2B46-3B4B-E027-FD11EF8A6BA8}"/>
                    </a:ext>
                  </a:extLst>
                </p14:cNvPr>
                <p14:cNvContentPartPr/>
                <p14:nvPr/>
              </p14:nvContentPartPr>
              <p14:xfrm>
                <a:off x="-193696" y="4041986"/>
                <a:ext cx="246240" cy="14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525730-2B46-3B4B-E027-FD11EF8A6BA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-211696" y="4024346"/>
                  <a:ext cx="281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F4710D-6472-160E-2B9A-F3B0877263BB}"/>
                    </a:ext>
                  </a:extLst>
                </p14:cNvPr>
                <p14:cNvContentPartPr/>
                <p14:nvPr/>
              </p14:nvContentPartPr>
              <p14:xfrm>
                <a:off x="210944" y="4058546"/>
                <a:ext cx="12960" cy="6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F4710D-6472-160E-2B9A-F3B0877263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3304" y="4040906"/>
                  <a:ext cx="4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824A7E1D-1FBA-6401-3814-44CA8D4CA9BF}"/>
                    </a:ext>
                  </a:extLst>
                </p14:cNvPr>
                <p14:cNvContentPartPr/>
                <p14:nvPr/>
              </p14:nvContentPartPr>
              <p14:xfrm>
                <a:off x="-256336" y="4751186"/>
                <a:ext cx="336600" cy="52560"/>
              </p14:xfrm>
            </p:contentPart>
          </mc:Choice>
          <mc:Fallback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824A7E1D-1FBA-6401-3814-44CA8D4CA9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-273976" y="4733546"/>
                  <a:ext cx="372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EA6E7388-2DC3-744E-07AD-6EA39CFF7C55}"/>
                    </a:ext>
                  </a:extLst>
                </p14:cNvPr>
                <p14:cNvContentPartPr/>
                <p14:nvPr/>
              </p14:nvContentPartPr>
              <p14:xfrm>
                <a:off x="41744" y="4669826"/>
                <a:ext cx="230040" cy="32184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EA6E7388-2DC3-744E-07AD-6EA39CFF7C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744" y="4651826"/>
                  <a:ext cx="2656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7B3A1F23-3E0D-E159-EE68-9CA83381D1E7}"/>
                    </a:ext>
                  </a:extLst>
                </p14:cNvPr>
                <p14:cNvContentPartPr/>
                <p14:nvPr/>
              </p14:nvContentPartPr>
              <p14:xfrm>
                <a:off x="372224" y="4553186"/>
                <a:ext cx="229320" cy="19512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7B3A1F23-3E0D-E159-EE68-9CA83381D1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4224" y="4535546"/>
                  <a:ext cx="264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39716A9C-D972-B7FC-AAA5-F53894257E93}"/>
                    </a:ext>
                  </a:extLst>
                </p14:cNvPr>
                <p14:cNvContentPartPr/>
                <p14:nvPr/>
              </p14:nvContentPartPr>
              <p14:xfrm>
                <a:off x="550064" y="4606466"/>
                <a:ext cx="208440" cy="35748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39716A9C-D972-B7FC-AAA5-F53894257E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2424" y="4588826"/>
                  <a:ext cx="244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869ECDCA-2322-8F4F-D983-1380CE872C46}"/>
                    </a:ext>
                  </a:extLst>
                </p14:cNvPr>
                <p14:cNvContentPartPr/>
                <p14:nvPr/>
              </p14:nvContentPartPr>
              <p14:xfrm>
                <a:off x="-1555576" y="4193186"/>
                <a:ext cx="2567160" cy="107424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869ECDCA-2322-8F4F-D983-1380CE872C4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-1573216" y="4175546"/>
                  <a:ext cx="260280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B927BD54-3BE3-0349-034F-DA14067B00DA}"/>
                    </a:ext>
                  </a:extLst>
                </p14:cNvPr>
                <p14:cNvContentPartPr/>
                <p14:nvPr/>
              </p14:nvContentPartPr>
              <p14:xfrm>
                <a:off x="-1657816" y="4277426"/>
                <a:ext cx="2676600" cy="120240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B927BD54-3BE3-0349-034F-DA14067B00D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-1675456" y="4259426"/>
                  <a:ext cx="271224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2663D5A8-CDF9-BF89-0381-AA28B21C0753}"/>
                    </a:ext>
                  </a:extLst>
                </p14:cNvPr>
                <p14:cNvContentPartPr/>
                <p14:nvPr/>
              </p14:nvContentPartPr>
              <p14:xfrm>
                <a:off x="-333986" y="5163746"/>
                <a:ext cx="362520" cy="22644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2663D5A8-CDF9-BF89-0381-AA28B21C075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-351626" y="5145746"/>
                  <a:ext cx="398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6029A24A-22AB-CEE5-CE8D-0D0E8CD89A70}"/>
                    </a:ext>
                  </a:extLst>
                </p14:cNvPr>
                <p14:cNvContentPartPr/>
                <p14:nvPr/>
              </p14:nvContentPartPr>
              <p14:xfrm>
                <a:off x="-184226" y="5207666"/>
                <a:ext cx="200880" cy="13608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6029A24A-22AB-CEE5-CE8D-0D0E8CD89A7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-201866" y="5189666"/>
                  <a:ext cx="23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88DA4981-79F3-B917-8A09-AFA214622D07}"/>
                    </a:ext>
                  </a:extLst>
                </p14:cNvPr>
                <p14:cNvContentPartPr/>
                <p14:nvPr/>
              </p14:nvContentPartPr>
              <p14:xfrm>
                <a:off x="-247586" y="5160146"/>
                <a:ext cx="313200" cy="16020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88DA4981-79F3-B917-8A09-AFA214622D0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-265226" y="5142506"/>
                  <a:ext cx="348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C2E9D7B9-5D40-2B80-8F10-291AA62D04EF}"/>
                    </a:ext>
                  </a:extLst>
                </p14:cNvPr>
                <p14:cNvContentPartPr/>
                <p14:nvPr/>
              </p14:nvContentPartPr>
              <p14:xfrm>
                <a:off x="-141386" y="5132426"/>
                <a:ext cx="282960" cy="23472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C2E9D7B9-5D40-2B80-8F10-291AA62D04E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-159386" y="5114426"/>
                  <a:ext cx="318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4B75C105-43BE-1EAB-1D48-AA5C1A081B1E}"/>
                    </a:ext>
                  </a:extLst>
                </p14:cNvPr>
                <p14:cNvContentPartPr/>
                <p14:nvPr/>
              </p14:nvContentPartPr>
              <p14:xfrm>
                <a:off x="62734" y="5119106"/>
                <a:ext cx="172800" cy="259560"/>
              </p14:xfrm>
            </p:contentPart>
          </mc:Choice>
          <mc:Fallback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4B75C105-43BE-1EAB-1D48-AA5C1A081B1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734" y="5101466"/>
                  <a:ext cx="208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4CA9FEA6-675E-DC04-4574-BAF16906A892}"/>
                    </a:ext>
                  </a:extLst>
                </p14:cNvPr>
                <p14:cNvContentPartPr/>
                <p14:nvPr/>
              </p14:nvContentPartPr>
              <p14:xfrm>
                <a:off x="-1100426" y="5076626"/>
                <a:ext cx="1937520" cy="11016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4CA9FEA6-675E-DC04-4574-BAF16906A89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-1118066" y="5058986"/>
                  <a:ext cx="19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6ACFC58A-1E2D-A776-2EA1-7C70D9FE3487}"/>
                    </a:ext>
                  </a:extLst>
                </p14:cNvPr>
                <p14:cNvContentPartPr/>
                <p14:nvPr/>
              </p14:nvContentPartPr>
              <p14:xfrm>
                <a:off x="-1114466" y="5175266"/>
                <a:ext cx="2096280" cy="15372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6ACFC58A-1E2D-A776-2EA1-7C70D9FE348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-1132106" y="5157626"/>
                  <a:ext cx="2131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94ACA816-09E9-083C-729A-0AE2C9541B82}"/>
                    </a:ext>
                  </a:extLst>
                </p14:cNvPr>
                <p14:cNvContentPartPr/>
                <p14:nvPr/>
              </p14:nvContentPartPr>
              <p14:xfrm>
                <a:off x="-1034906" y="5236106"/>
                <a:ext cx="1950480" cy="76680"/>
              </p14:xfrm>
            </p:contentPart>
          </mc:Choice>
          <mc:Fallback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94ACA816-09E9-083C-729A-0AE2C9541B8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1052546" y="5218466"/>
                  <a:ext cx="198612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113" name="Ink 3112">
                <a:extLst>
                  <a:ext uri="{FF2B5EF4-FFF2-40B4-BE49-F238E27FC236}">
                    <a16:creationId xmlns:a16="http://schemas.microsoft.com/office/drawing/2014/main" id="{20B9E274-6953-3BF2-9936-6A001D4952DF}"/>
                  </a:ext>
                </a:extLst>
              </p14:cNvPr>
              <p14:cNvContentPartPr/>
              <p14:nvPr/>
            </p14:nvContentPartPr>
            <p14:xfrm>
              <a:off x="-324626" y="2032106"/>
              <a:ext cx="11160" cy="34560"/>
            </p14:xfrm>
          </p:contentPart>
        </mc:Choice>
        <mc:Fallback>
          <p:pic>
            <p:nvPicPr>
              <p:cNvPr id="3113" name="Ink 3112">
                <a:extLst>
                  <a:ext uri="{FF2B5EF4-FFF2-40B4-BE49-F238E27FC236}">
                    <a16:creationId xmlns:a16="http://schemas.microsoft.com/office/drawing/2014/main" id="{20B9E274-6953-3BF2-9936-6A001D4952D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-342266" y="2014106"/>
                <a:ext cx="46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114" name="Ink 3113">
                <a:extLst>
                  <a:ext uri="{FF2B5EF4-FFF2-40B4-BE49-F238E27FC236}">
                    <a16:creationId xmlns:a16="http://schemas.microsoft.com/office/drawing/2014/main" id="{1CFF541F-296E-3340-AA70-579DCB754134}"/>
                  </a:ext>
                </a:extLst>
              </p14:cNvPr>
              <p14:cNvContentPartPr/>
              <p14:nvPr/>
            </p14:nvContentPartPr>
            <p14:xfrm>
              <a:off x="-323906" y="1965506"/>
              <a:ext cx="114840" cy="173880"/>
            </p14:xfrm>
          </p:contentPart>
        </mc:Choice>
        <mc:Fallback>
          <p:pic>
            <p:nvPicPr>
              <p:cNvPr id="3114" name="Ink 3113">
                <a:extLst>
                  <a:ext uri="{FF2B5EF4-FFF2-40B4-BE49-F238E27FC236}">
                    <a16:creationId xmlns:a16="http://schemas.microsoft.com/office/drawing/2014/main" id="{1CFF541F-296E-3340-AA70-579DCB75413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-341906" y="1947506"/>
                <a:ext cx="1504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7" name="Group 3116">
            <a:extLst>
              <a:ext uri="{FF2B5EF4-FFF2-40B4-BE49-F238E27FC236}">
                <a16:creationId xmlns:a16="http://schemas.microsoft.com/office/drawing/2014/main" id="{5E9AD481-237F-155A-7C55-AA2BCB0B373F}"/>
              </a:ext>
            </a:extLst>
          </p:cNvPr>
          <p:cNvGrpSpPr/>
          <p:nvPr/>
        </p:nvGrpSpPr>
        <p:grpSpPr>
          <a:xfrm>
            <a:off x="-544696" y="1985666"/>
            <a:ext cx="1054800" cy="823320"/>
            <a:chOff x="-544696" y="1985666"/>
            <a:chExt cx="105480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741545-34EF-B640-A535-1277D4E49742}"/>
                    </a:ext>
                  </a:extLst>
                </p14:cNvPr>
                <p14:cNvContentPartPr/>
                <p14:nvPr/>
              </p14:nvContentPartPr>
              <p14:xfrm>
                <a:off x="302024" y="1985666"/>
                <a:ext cx="181440" cy="180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741545-34EF-B640-A535-1277D4E4974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4384" y="1968026"/>
                  <a:ext cx="21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9EBD87-59FB-5D90-C58F-F1878427DDBA}"/>
                    </a:ext>
                  </a:extLst>
                </p14:cNvPr>
                <p14:cNvContentPartPr/>
                <p14:nvPr/>
              </p14:nvContentPartPr>
              <p14:xfrm>
                <a:off x="414704" y="2291306"/>
                <a:ext cx="95400" cy="168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9EBD87-59FB-5D90-C58F-F1878427DD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7064" y="2273306"/>
                  <a:ext cx="131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7B4D22-5332-255D-A8DF-F45064E0EE68}"/>
                    </a:ext>
                  </a:extLst>
                </p14:cNvPr>
                <p14:cNvContentPartPr/>
                <p14:nvPr/>
              </p14:nvContentPartPr>
              <p14:xfrm>
                <a:off x="-375136" y="2344586"/>
                <a:ext cx="699480" cy="50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7B4D22-5332-255D-A8DF-F45064E0EE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-393136" y="2326946"/>
                  <a:ext cx="735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54D6DC-466E-1F52-3D10-18DB9C05921C}"/>
                    </a:ext>
                  </a:extLst>
                </p14:cNvPr>
                <p14:cNvContentPartPr/>
                <p14:nvPr/>
              </p14:nvContentPartPr>
              <p14:xfrm>
                <a:off x="-544696" y="2025266"/>
                <a:ext cx="784440" cy="3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54D6DC-466E-1F52-3D10-18DB9C0592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-562336" y="2007266"/>
                  <a:ext cx="820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4FA91C-B181-568E-D201-8E6EA70EC338}"/>
                    </a:ext>
                  </a:extLst>
                </p14:cNvPr>
                <p14:cNvContentPartPr/>
                <p14:nvPr/>
              </p14:nvContentPartPr>
              <p14:xfrm>
                <a:off x="410384" y="2641946"/>
                <a:ext cx="85320" cy="16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4FA91C-B181-568E-D201-8E6EA70EC3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2744" y="2624306"/>
                  <a:ext cx="120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B08E60-33E5-3592-3F0C-33E88BF2418C}"/>
                    </a:ext>
                  </a:extLst>
                </p14:cNvPr>
                <p14:cNvContentPartPr/>
                <p14:nvPr/>
              </p14:nvContentPartPr>
              <p14:xfrm>
                <a:off x="-380536" y="2677946"/>
                <a:ext cx="756000" cy="102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B08E60-33E5-3592-3F0C-33E88BF2418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-398536" y="2659946"/>
                  <a:ext cx="791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895F7A23-CB24-0CEB-7E54-ED61AE9E6CD6}"/>
                    </a:ext>
                  </a:extLst>
                </p14:cNvPr>
                <p14:cNvContentPartPr/>
                <p14:nvPr/>
              </p14:nvContentPartPr>
              <p14:xfrm>
                <a:off x="-216986" y="2268986"/>
                <a:ext cx="114840" cy="25704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895F7A23-CB24-0CEB-7E54-ED61AE9E6C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-234626" y="2250986"/>
                  <a:ext cx="15048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116" name="Ink 3115">
                <a:extLst>
                  <a:ext uri="{FF2B5EF4-FFF2-40B4-BE49-F238E27FC236}">
                    <a16:creationId xmlns:a16="http://schemas.microsoft.com/office/drawing/2014/main" id="{64B45139-E72D-D577-D26A-43147E42656D}"/>
                  </a:ext>
                </a:extLst>
              </p14:cNvPr>
              <p14:cNvContentPartPr/>
              <p14:nvPr/>
            </p14:nvContentPartPr>
            <p14:xfrm>
              <a:off x="-134546" y="2632946"/>
              <a:ext cx="142920" cy="229680"/>
            </p14:xfrm>
          </p:contentPart>
        </mc:Choice>
        <mc:Fallback>
          <p:pic>
            <p:nvPicPr>
              <p:cNvPr id="3116" name="Ink 3115">
                <a:extLst>
                  <a:ext uri="{FF2B5EF4-FFF2-40B4-BE49-F238E27FC236}">
                    <a16:creationId xmlns:a16="http://schemas.microsoft.com/office/drawing/2014/main" id="{64B45139-E72D-D577-D26A-43147E42656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-152186" y="2614946"/>
                <a:ext cx="17856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CE0887CA-2D54-10B5-4659-5100C7C0CD22}"/>
              </a:ext>
            </a:extLst>
          </p:cNvPr>
          <p:cNvGrpSpPr/>
          <p:nvPr/>
        </p:nvGrpSpPr>
        <p:grpSpPr>
          <a:xfrm>
            <a:off x="7425454" y="5011106"/>
            <a:ext cx="1292760" cy="335160"/>
            <a:chOff x="7425454" y="5011106"/>
            <a:chExt cx="129276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4E411F88-C6FF-C88E-F277-565751F70A01}"/>
                    </a:ext>
                  </a:extLst>
                </p14:cNvPr>
                <p14:cNvContentPartPr/>
                <p14:nvPr/>
              </p14:nvContentPartPr>
              <p14:xfrm>
                <a:off x="7425454" y="5030906"/>
                <a:ext cx="368280" cy="223200"/>
              </p14:xfrm>
            </p:contentPart>
          </mc:Choice>
          <mc:Fallback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4E411F88-C6FF-C88E-F277-565751F70A0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07814" y="5013266"/>
                  <a:ext cx="40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6799A08D-75DA-2683-6D1A-207430A63BEE}"/>
                    </a:ext>
                  </a:extLst>
                </p14:cNvPr>
                <p14:cNvContentPartPr/>
                <p14:nvPr/>
              </p14:nvContentPartPr>
              <p14:xfrm>
                <a:off x="7936654" y="5033426"/>
                <a:ext cx="464760" cy="27828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6799A08D-75DA-2683-6D1A-207430A63BE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18654" y="5015786"/>
                  <a:ext cx="500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3F8B0BBB-BC63-BEEB-FF18-EB484256EAEF}"/>
                    </a:ext>
                  </a:extLst>
                </p14:cNvPr>
                <p14:cNvContentPartPr/>
                <p14:nvPr/>
              </p14:nvContentPartPr>
              <p14:xfrm>
                <a:off x="7903174" y="5147906"/>
                <a:ext cx="379080" cy="55800"/>
              </p14:xfrm>
            </p:contentPart>
          </mc:Choice>
          <mc:Fallback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3F8B0BBB-BC63-BEEB-FF18-EB484256EAE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5174" y="5129906"/>
                  <a:ext cx="414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B3462588-B516-48AA-4EC4-1B1557FD971F}"/>
                    </a:ext>
                  </a:extLst>
                </p14:cNvPr>
                <p14:cNvContentPartPr/>
                <p14:nvPr/>
              </p14:nvContentPartPr>
              <p14:xfrm>
                <a:off x="8502574" y="5011106"/>
                <a:ext cx="206280" cy="33516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B3462588-B516-48AA-4EC4-1B1557FD971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84934" y="4993466"/>
                  <a:ext cx="241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AB08B5F9-B56B-9D08-41FD-D3AFCA4B19C9}"/>
                    </a:ext>
                  </a:extLst>
                </p14:cNvPr>
                <p14:cNvContentPartPr/>
                <p14:nvPr/>
              </p14:nvContentPartPr>
              <p14:xfrm>
                <a:off x="8503654" y="5173106"/>
                <a:ext cx="214560" cy="58680"/>
              </p14:xfrm>
            </p:contentPart>
          </mc:Choice>
          <mc:Fallback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AB08B5F9-B56B-9D08-41FD-D3AFCA4B19C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86014" y="5155466"/>
                  <a:ext cx="2502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A1725AFA-289A-AB99-A0CA-302145D13427}"/>
              </a:ext>
            </a:extLst>
          </p:cNvPr>
          <p:cNvGrpSpPr/>
          <p:nvPr/>
        </p:nvGrpSpPr>
        <p:grpSpPr>
          <a:xfrm>
            <a:off x="7672414" y="5524106"/>
            <a:ext cx="1061280" cy="335520"/>
            <a:chOff x="7672414" y="5524106"/>
            <a:chExt cx="10612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BA2A27B8-A077-AD6A-4F81-5CF02476D7DB}"/>
                    </a:ext>
                  </a:extLst>
                </p14:cNvPr>
                <p14:cNvContentPartPr/>
                <p14:nvPr/>
              </p14:nvContentPartPr>
              <p14:xfrm>
                <a:off x="7672414" y="5524106"/>
                <a:ext cx="149400" cy="267480"/>
              </p14:xfrm>
            </p:contentPart>
          </mc:Choice>
          <mc:Fallback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BA2A27B8-A077-AD6A-4F81-5CF02476D7D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54414" y="5506106"/>
                  <a:ext cx="185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728633C9-5445-E12C-B50F-0CCA6DC506F1}"/>
                    </a:ext>
                  </a:extLst>
                </p14:cNvPr>
                <p14:cNvContentPartPr/>
                <p14:nvPr/>
              </p14:nvContentPartPr>
              <p14:xfrm>
                <a:off x="7995334" y="5580266"/>
                <a:ext cx="376560" cy="279360"/>
              </p14:xfrm>
            </p:contentPart>
          </mc:Choice>
          <mc:Fallback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728633C9-5445-E12C-B50F-0CCA6DC506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77334" y="5562266"/>
                  <a:ext cx="412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B83A3E2D-A44A-A65A-143B-A27D6DE023A5}"/>
                    </a:ext>
                  </a:extLst>
                </p14:cNvPr>
                <p14:cNvContentPartPr/>
                <p14:nvPr/>
              </p14:nvContentPartPr>
              <p14:xfrm>
                <a:off x="7966534" y="5696186"/>
                <a:ext cx="347040" cy="78840"/>
              </p14:xfrm>
            </p:contentPart>
          </mc:Choice>
          <mc:Fallback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B83A3E2D-A44A-A65A-143B-A27D6DE023A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48534" y="5678186"/>
                  <a:ext cx="382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906788BA-97F3-DE7B-16CB-3812FB2330A2}"/>
                    </a:ext>
                  </a:extLst>
                </p14:cNvPr>
                <p14:cNvContentPartPr/>
                <p14:nvPr/>
              </p14:nvContentPartPr>
              <p14:xfrm>
                <a:off x="8531374" y="5591066"/>
                <a:ext cx="38520" cy="219960"/>
              </p14:xfrm>
            </p:contentPart>
          </mc:Choice>
          <mc:Fallback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906788BA-97F3-DE7B-16CB-3812FB2330A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513374" y="5573426"/>
                  <a:ext cx="74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72525E91-4C02-70F2-2268-368BE1D33E70}"/>
                    </a:ext>
                  </a:extLst>
                </p14:cNvPr>
                <p14:cNvContentPartPr/>
                <p14:nvPr/>
              </p14:nvContentPartPr>
              <p14:xfrm>
                <a:off x="8550454" y="5559386"/>
                <a:ext cx="183240" cy="265320"/>
              </p14:xfrm>
            </p:contentPart>
          </mc:Choice>
          <mc:Fallback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72525E91-4C02-70F2-2268-368BE1D33E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32814" y="5541746"/>
                  <a:ext cx="21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C9EA1A1D-C15E-C0D7-5D07-C4F6D25E3C19}"/>
                    </a:ext>
                  </a:extLst>
                </p14:cNvPr>
                <p14:cNvContentPartPr/>
                <p14:nvPr/>
              </p14:nvContentPartPr>
              <p14:xfrm>
                <a:off x="8506894" y="5551466"/>
                <a:ext cx="52200" cy="235080"/>
              </p14:xfrm>
            </p:contentPart>
          </mc:Choice>
          <mc:Fallback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C9EA1A1D-C15E-C0D7-5D07-C4F6D25E3C1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89254" y="5533826"/>
                  <a:ext cx="8784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7" name="Group 3136">
            <a:extLst>
              <a:ext uri="{FF2B5EF4-FFF2-40B4-BE49-F238E27FC236}">
                <a16:creationId xmlns:a16="http://schemas.microsoft.com/office/drawing/2014/main" id="{7DD182C8-A626-62FB-DDB7-D5104B58F926}"/>
              </a:ext>
            </a:extLst>
          </p:cNvPr>
          <p:cNvGrpSpPr/>
          <p:nvPr/>
        </p:nvGrpSpPr>
        <p:grpSpPr>
          <a:xfrm>
            <a:off x="220414" y="5825786"/>
            <a:ext cx="660240" cy="456840"/>
            <a:chOff x="220414" y="5825786"/>
            <a:chExt cx="66024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90730BB6-03CE-26F1-C82E-7C7271D5E8CD}"/>
                    </a:ext>
                  </a:extLst>
                </p14:cNvPr>
                <p14:cNvContentPartPr/>
                <p14:nvPr/>
              </p14:nvContentPartPr>
              <p14:xfrm>
                <a:off x="294214" y="5826506"/>
                <a:ext cx="89280" cy="456120"/>
              </p14:xfrm>
            </p:contentPart>
          </mc:Choice>
          <mc:Fallback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90730BB6-03CE-26F1-C82E-7C7271D5E8C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6214" y="5808506"/>
                  <a:ext cx="124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13C594B5-A57E-2F00-8E5B-12BA943BB0F8}"/>
                    </a:ext>
                  </a:extLst>
                </p14:cNvPr>
                <p14:cNvContentPartPr/>
                <p14:nvPr/>
              </p14:nvContentPartPr>
              <p14:xfrm>
                <a:off x="220414" y="6002186"/>
                <a:ext cx="222840" cy="107280"/>
              </p14:xfrm>
            </p:contentPart>
          </mc:Choice>
          <mc:Fallback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13C594B5-A57E-2F00-8E5B-12BA943BB0F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2414" y="5984186"/>
                  <a:ext cx="258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AA9D6C4D-4FEF-888C-BE9C-C54F75854086}"/>
                    </a:ext>
                  </a:extLst>
                </p14:cNvPr>
                <p14:cNvContentPartPr/>
                <p14:nvPr/>
              </p14:nvContentPartPr>
              <p14:xfrm>
                <a:off x="492574" y="5825786"/>
                <a:ext cx="72360" cy="312480"/>
              </p14:xfrm>
            </p:contentPart>
          </mc:Choice>
          <mc:Fallback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AA9D6C4D-4FEF-888C-BE9C-C54F758540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4934" y="5807786"/>
                  <a:ext cx="108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135" name="Ink 3134">
                  <a:extLst>
                    <a:ext uri="{FF2B5EF4-FFF2-40B4-BE49-F238E27FC236}">
                      <a16:creationId xmlns:a16="http://schemas.microsoft.com/office/drawing/2014/main" id="{FD608D52-8B89-74B3-4504-8D6289F5F5B0}"/>
                    </a:ext>
                  </a:extLst>
                </p14:cNvPr>
                <p14:cNvContentPartPr/>
                <p14:nvPr/>
              </p14:nvContentPartPr>
              <p14:xfrm>
                <a:off x="588694" y="5955026"/>
                <a:ext cx="129240" cy="149040"/>
              </p14:xfrm>
            </p:contentPart>
          </mc:Choice>
          <mc:Fallback>
            <p:pic>
              <p:nvPicPr>
                <p:cNvPr id="3135" name="Ink 3134">
                  <a:extLst>
                    <a:ext uri="{FF2B5EF4-FFF2-40B4-BE49-F238E27FC236}">
                      <a16:creationId xmlns:a16="http://schemas.microsoft.com/office/drawing/2014/main" id="{FD608D52-8B89-74B3-4504-8D6289F5F5B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0694" y="5937026"/>
                  <a:ext cx="164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136" name="Ink 3135">
                  <a:extLst>
                    <a:ext uri="{FF2B5EF4-FFF2-40B4-BE49-F238E27FC236}">
                      <a16:creationId xmlns:a16="http://schemas.microsoft.com/office/drawing/2014/main" id="{F0B3A806-EAA6-2923-7FBD-90B69F413624}"/>
                    </a:ext>
                  </a:extLst>
                </p14:cNvPr>
                <p14:cNvContentPartPr/>
                <p14:nvPr/>
              </p14:nvContentPartPr>
              <p14:xfrm>
                <a:off x="710374" y="5852426"/>
                <a:ext cx="170280" cy="363600"/>
              </p14:xfrm>
            </p:contentPart>
          </mc:Choice>
          <mc:Fallback>
            <p:pic>
              <p:nvPicPr>
                <p:cNvPr id="3136" name="Ink 3135">
                  <a:extLst>
                    <a:ext uri="{FF2B5EF4-FFF2-40B4-BE49-F238E27FC236}">
                      <a16:creationId xmlns:a16="http://schemas.microsoft.com/office/drawing/2014/main" id="{F0B3A806-EAA6-2923-7FBD-90B69F41362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2374" y="5834786"/>
                  <a:ext cx="20592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3138" name="Ink 3137">
                <a:extLst>
                  <a:ext uri="{FF2B5EF4-FFF2-40B4-BE49-F238E27FC236}">
                    <a16:creationId xmlns:a16="http://schemas.microsoft.com/office/drawing/2014/main" id="{80BE6388-258A-7F50-CACD-ADF6E97057EA}"/>
                  </a:ext>
                </a:extLst>
              </p14:cNvPr>
              <p14:cNvContentPartPr/>
              <p14:nvPr/>
            </p14:nvContentPartPr>
            <p14:xfrm>
              <a:off x="8159854" y="978026"/>
              <a:ext cx="39960" cy="611640"/>
            </p14:xfrm>
          </p:contentPart>
        </mc:Choice>
        <mc:Fallback>
          <p:pic>
            <p:nvPicPr>
              <p:cNvPr id="3138" name="Ink 3137">
                <a:extLst>
                  <a:ext uri="{FF2B5EF4-FFF2-40B4-BE49-F238E27FC236}">
                    <a16:creationId xmlns:a16="http://schemas.microsoft.com/office/drawing/2014/main" id="{80BE6388-258A-7F50-CACD-ADF6E97057E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141854" y="960026"/>
                <a:ext cx="75600" cy="64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6" name="Group 3145">
            <a:extLst>
              <a:ext uri="{FF2B5EF4-FFF2-40B4-BE49-F238E27FC236}">
                <a16:creationId xmlns:a16="http://schemas.microsoft.com/office/drawing/2014/main" id="{97A555A1-B4C2-9368-C9EC-3027F2C07EB1}"/>
              </a:ext>
            </a:extLst>
          </p:cNvPr>
          <p:cNvGrpSpPr/>
          <p:nvPr/>
        </p:nvGrpSpPr>
        <p:grpSpPr>
          <a:xfrm>
            <a:off x="7674934" y="543866"/>
            <a:ext cx="1464120" cy="1351440"/>
            <a:chOff x="7674934" y="543866"/>
            <a:chExt cx="1464120" cy="13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139" name="Ink 3138">
                  <a:extLst>
                    <a:ext uri="{FF2B5EF4-FFF2-40B4-BE49-F238E27FC236}">
                      <a16:creationId xmlns:a16="http://schemas.microsoft.com/office/drawing/2014/main" id="{7F313A1E-CDA9-F2B7-1246-CCDA1FBD4150}"/>
                    </a:ext>
                  </a:extLst>
                </p14:cNvPr>
                <p14:cNvContentPartPr/>
                <p14:nvPr/>
              </p14:nvContentPartPr>
              <p14:xfrm>
                <a:off x="8066254" y="1215986"/>
                <a:ext cx="204480" cy="47160"/>
              </p14:xfrm>
            </p:contentPart>
          </mc:Choice>
          <mc:Fallback>
            <p:pic>
              <p:nvPicPr>
                <p:cNvPr id="3139" name="Ink 3138">
                  <a:extLst>
                    <a:ext uri="{FF2B5EF4-FFF2-40B4-BE49-F238E27FC236}">
                      <a16:creationId xmlns:a16="http://schemas.microsoft.com/office/drawing/2014/main" id="{7F313A1E-CDA9-F2B7-1246-CCDA1FBD415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48254" y="1198346"/>
                  <a:ext cx="240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140" name="Ink 3139">
                  <a:extLst>
                    <a:ext uri="{FF2B5EF4-FFF2-40B4-BE49-F238E27FC236}">
                      <a16:creationId xmlns:a16="http://schemas.microsoft.com/office/drawing/2014/main" id="{DFCCFD7A-E382-590B-8EB1-8FBBFE1D013D}"/>
                    </a:ext>
                  </a:extLst>
                </p14:cNvPr>
                <p14:cNvContentPartPr/>
                <p14:nvPr/>
              </p14:nvContentPartPr>
              <p14:xfrm>
                <a:off x="8335534" y="1082426"/>
                <a:ext cx="90720" cy="347400"/>
              </p14:xfrm>
            </p:contentPart>
          </mc:Choice>
          <mc:Fallback>
            <p:pic>
              <p:nvPicPr>
                <p:cNvPr id="3140" name="Ink 3139">
                  <a:extLst>
                    <a:ext uri="{FF2B5EF4-FFF2-40B4-BE49-F238E27FC236}">
                      <a16:creationId xmlns:a16="http://schemas.microsoft.com/office/drawing/2014/main" id="{DFCCFD7A-E382-590B-8EB1-8FBBFE1D013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317534" y="1064786"/>
                  <a:ext cx="126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141" name="Ink 3140">
                  <a:extLst>
                    <a:ext uri="{FF2B5EF4-FFF2-40B4-BE49-F238E27FC236}">
                      <a16:creationId xmlns:a16="http://schemas.microsoft.com/office/drawing/2014/main" id="{8F09FCC9-D766-253F-6AA0-05E2A482119C}"/>
                    </a:ext>
                  </a:extLst>
                </p14:cNvPr>
                <p14:cNvContentPartPr/>
                <p14:nvPr/>
              </p14:nvContentPartPr>
              <p14:xfrm>
                <a:off x="8465854" y="1183946"/>
                <a:ext cx="233640" cy="156240"/>
              </p14:xfrm>
            </p:contentPart>
          </mc:Choice>
          <mc:Fallback>
            <p:pic>
              <p:nvPicPr>
                <p:cNvPr id="3141" name="Ink 3140">
                  <a:extLst>
                    <a:ext uri="{FF2B5EF4-FFF2-40B4-BE49-F238E27FC236}">
                      <a16:creationId xmlns:a16="http://schemas.microsoft.com/office/drawing/2014/main" id="{8F09FCC9-D766-253F-6AA0-05E2A482119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448214" y="1165946"/>
                  <a:ext cx="26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142" name="Ink 3141">
                  <a:extLst>
                    <a:ext uri="{FF2B5EF4-FFF2-40B4-BE49-F238E27FC236}">
                      <a16:creationId xmlns:a16="http://schemas.microsoft.com/office/drawing/2014/main" id="{BF1C1A46-39AD-D1E7-14F9-33CD8E42A4DC}"/>
                    </a:ext>
                  </a:extLst>
                </p14:cNvPr>
                <p14:cNvContentPartPr/>
                <p14:nvPr/>
              </p14:nvContentPartPr>
              <p14:xfrm>
                <a:off x="8524174" y="1105826"/>
                <a:ext cx="123120" cy="314640"/>
              </p14:xfrm>
            </p:contentPart>
          </mc:Choice>
          <mc:Fallback>
            <p:pic>
              <p:nvPicPr>
                <p:cNvPr id="3142" name="Ink 3141">
                  <a:extLst>
                    <a:ext uri="{FF2B5EF4-FFF2-40B4-BE49-F238E27FC236}">
                      <a16:creationId xmlns:a16="http://schemas.microsoft.com/office/drawing/2014/main" id="{BF1C1A46-39AD-D1E7-14F9-33CD8E42A4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06174" y="1088186"/>
                  <a:ext cx="15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143" name="Ink 3142">
                  <a:extLst>
                    <a:ext uri="{FF2B5EF4-FFF2-40B4-BE49-F238E27FC236}">
                      <a16:creationId xmlns:a16="http://schemas.microsoft.com/office/drawing/2014/main" id="{B00728F4-529E-24D3-6C9D-933FCB3071F3}"/>
                    </a:ext>
                  </a:extLst>
                </p14:cNvPr>
                <p14:cNvContentPartPr/>
                <p14:nvPr/>
              </p14:nvContentPartPr>
              <p14:xfrm>
                <a:off x="8620294" y="1087826"/>
                <a:ext cx="163440" cy="380160"/>
              </p14:xfrm>
            </p:contentPart>
          </mc:Choice>
          <mc:Fallback>
            <p:pic>
              <p:nvPicPr>
                <p:cNvPr id="3143" name="Ink 3142">
                  <a:extLst>
                    <a:ext uri="{FF2B5EF4-FFF2-40B4-BE49-F238E27FC236}">
                      <a16:creationId xmlns:a16="http://schemas.microsoft.com/office/drawing/2014/main" id="{B00728F4-529E-24D3-6C9D-933FCB3071F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02294" y="1069826"/>
                  <a:ext cx="1990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144" name="Ink 3143">
                  <a:extLst>
                    <a:ext uri="{FF2B5EF4-FFF2-40B4-BE49-F238E27FC236}">
                      <a16:creationId xmlns:a16="http://schemas.microsoft.com/office/drawing/2014/main" id="{78086C34-8CA8-06F7-E3BA-71F6E7DA9B73}"/>
                    </a:ext>
                  </a:extLst>
                </p14:cNvPr>
                <p14:cNvContentPartPr/>
                <p14:nvPr/>
              </p14:nvContentPartPr>
              <p14:xfrm>
                <a:off x="7674934" y="543866"/>
                <a:ext cx="1464120" cy="1351440"/>
              </p14:xfrm>
            </p:contentPart>
          </mc:Choice>
          <mc:Fallback>
            <p:pic>
              <p:nvPicPr>
                <p:cNvPr id="3144" name="Ink 3143">
                  <a:extLst>
                    <a:ext uri="{FF2B5EF4-FFF2-40B4-BE49-F238E27FC236}">
                      <a16:creationId xmlns:a16="http://schemas.microsoft.com/office/drawing/2014/main" id="{78086C34-8CA8-06F7-E3BA-71F6E7DA9B7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56934" y="526226"/>
                  <a:ext cx="1499760" cy="13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145" name="Ink 3144">
                  <a:extLst>
                    <a:ext uri="{FF2B5EF4-FFF2-40B4-BE49-F238E27FC236}">
                      <a16:creationId xmlns:a16="http://schemas.microsoft.com/office/drawing/2014/main" id="{34C04EAC-D2F2-9A44-5A84-56EFA50D0B6D}"/>
                    </a:ext>
                  </a:extLst>
                </p14:cNvPr>
                <p14:cNvContentPartPr/>
                <p14:nvPr/>
              </p14:nvContentPartPr>
              <p14:xfrm>
                <a:off x="8131054" y="899906"/>
                <a:ext cx="142920" cy="214200"/>
              </p14:xfrm>
            </p:contentPart>
          </mc:Choice>
          <mc:Fallback>
            <p:pic>
              <p:nvPicPr>
                <p:cNvPr id="3145" name="Ink 3144">
                  <a:extLst>
                    <a:ext uri="{FF2B5EF4-FFF2-40B4-BE49-F238E27FC236}">
                      <a16:creationId xmlns:a16="http://schemas.microsoft.com/office/drawing/2014/main" id="{34C04EAC-D2F2-9A44-5A84-56EFA50D0B6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13414" y="881906"/>
                  <a:ext cx="178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9" name="Group 3148">
            <a:extLst>
              <a:ext uri="{FF2B5EF4-FFF2-40B4-BE49-F238E27FC236}">
                <a16:creationId xmlns:a16="http://schemas.microsoft.com/office/drawing/2014/main" id="{5520F68E-9CA9-7DE0-BBD3-468761FA70D0}"/>
              </a:ext>
            </a:extLst>
          </p:cNvPr>
          <p:cNvGrpSpPr/>
          <p:nvPr/>
        </p:nvGrpSpPr>
        <p:grpSpPr>
          <a:xfrm>
            <a:off x="4027774" y="4660466"/>
            <a:ext cx="986040" cy="137880"/>
            <a:chOff x="4027774" y="4660466"/>
            <a:chExt cx="98604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147" name="Ink 3146">
                  <a:extLst>
                    <a:ext uri="{FF2B5EF4-FFF2-40B4-BE49-F238E27FC236}">
                      <a16:creationId xmlns:a16="http://schemas.microsoft.com/office/drawing/2014/main" id="{3055A48B-604E-3D80-317A-31C30EFDC97C}"/>
                    </a:ext>
                  </a:extLst>
                </p14:cNvPr>
                <p14:cNvContentPartPr/>
                <p14:nvPr/>
              </p14:nvContentPartPr>
              <p14:xfrm>
                <a:off x="4052614" y="4660466"/>
                <a:ext cx="875160" cy="33120"/>
              </p14:xfrm>
            </p:contentPart>
          </mc:Choice>
          <mc:Fallback>
            <p:pic>
              <p:nvPicPr>
                <p:cNvPr id="3147" name="Ink 3146">
                  <a:extLst>
                    <a:ext uri="{FF2B5EF4-FFF2-40B4-BE49-F238E27FC236}">
                      <a16:creationId xmlns:a16="http://schemas.microsoft.com/office/drawing/2014/main" id="{3055A48B-604E-3D80-317A-31C30EFDC97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34974" y="4642466"/>
                  <a:ext cx="910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148" name="Ink 3147">
                  <a:extLst>
                    <a:ext uri="{FF2B5EF4-FFF2-40B4-BE49-F238E27FC236}">
                      <a16:creationId xmlns:a16="http://schemas.microsoft.com/office/drawing/2014/main" id="{2223BF2D-DB65-576E-1CF6-DE007108654C}"/>
                    </a:ext>
                  </a:extLst>
                </p14:cNvPr>
                <p14:cNvContentPartPr/>
                <p14:nvPr/>
              </p14:nvContentPartPr>
              <p14:xfrm>
                <a:off x="4027774" y="4692146"/>
                <a:ext cx="986040" cy="106200"/>
              </p14:xfrm>
            </p:contentPart>
          </mc:Choice>
          <mc:Fallback>
            <p:pic>
              <p:nvPicPr>
                <p:cNvPr id="3148" name="Ink 3147">
                  <a:extLst>
                    <a:ext uri="{FF2B5EF4-FFF2-40B4-BE49-F238E27FC236}">
                      <a16:creationId xmlns:a16="http://schemas.microsoft.com/office/drawing/2014/main" id="{2223BF2D-DB65-576E-1CF6-DE007108654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10134" y="4674146"/>
                  <a:ext cx="1021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4" name="Group 3153">
            <a:extLst>
              <a:ext uri="{FF2B5EF4-FFF2-40B4-BE49-F238E27FC236}">
                <a16:creationId xmlns:a16="http://schemas.microsoft.com/office/drawing/2014/main" id="{29275DFC-19BD-03B1-C8A4-76309996D0D7}"/>
              </a:ext>
            </a:extLst>
          </p:cNvPr>
          <p:cNvGrpSpPr/>
          <p:nvPr/>
        </p:nvGrpSpPr>
        <p:grpSpPr>
          <a:xfrm>
            <a:off x="1785334" y="5510066"/>
            <a:ext cx="285840" cy="394200"/>
            <a:chOff x="1785334" y="5510066"/>
            <a:chExt cx="28584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150" name="Ink 3149">
                  <a:extLst>
                    <a:ext uri="{FF2B5EF4-FFF2-40B4-BE49-F238E27FC236}">
                      <a16:creationId xmlns:a16="http://schemas.microsoft.com/office/drawing/2014/main" id="{726FA8D2-D88F-A2B7-FF63-B4477BDCEF0A}"/>
                    </a:ext>
                  </a:extLst>
                </p14:cNvPr>
                <p14:cNvContentPartPr/>
                <p14:nvPr/>
              </p14:nvContentPartPr>
              <p14:xfrm>
                <a:off x="1824574" y="5527346"/>
                <a:ext cx="133560" cy="349920"/>
              </p14:xfrm>
            </p:contentPart>
          </mc:Choice>
          <mc:Fallback>
            <p:pic>
              <p:nvPicPr>
                <p:cNvPr id="3150" name="Ink 3149">
                  <a:extLst>
                    <a:ext uri="{FF2B5EF4-FFF2-40B4-BE49-F238E27FC236}">
                      <a16:creationId xmlns:a16="http://schemas.microsoft.com/office/drawing/2014/main" id="{726FA8D2-D88F-A2B7-FF63-B4477BDCEF0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06934" y="5509346"/>
                  <a:ext cx="169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151" name="Ink 3150">
                  <a:extLst>
                    <a:ext uri="{FF2B5EF4-FFF2-40B4-BE49-F238E27FC236}">
                      <a16:creationId xmlns:a16="http://schemas.microsoft.com/office/drawing/2014/main" id="{C4804151-0936-CCBB-38CD-7F07BD7467A4}"/>
                    </a:ext>
                  </a:extLst>
                </p14:cNvPr>
                <p14:cNvContentPartPr/>
                <p14:nvPr/>
              </p14:nvContentPartPr>
              <p14:xfrm>
                <a:off x="1785334" y="5510066"/>
                <a:ext cx="281880" cy="281160"/>
              </p14:xfrm>
            </p:contentPart>
          </mc:Choice>
          <mc:Fallback>
            <p:pic>
              <p:nvPicPr>
                <p:cNvPr id="3151" name="Ink 3150">
                  <a:extLst>
                    <a:ext uri="{FF2B5EF4-FFF2-40B4-BE49-F238E27FC236}">
                      <a16:creationId xmlns:a16="http://schemas.microsoft.com/office/drawing/2014/main" id="{C4804151-0936-CCBB-38CD-7F07BD7467A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67694" y="5492426"/>
                  <a:ext cx="317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152" name="Ink 3151">
                  <a:extLst>
                    <a:ext uri="{FF2B5EF4-FFF2-40B4-BE49-F238E27FC236}">
                      <a16:creationId xmlns:a16="http://schemas.microsoft.com/office/drawing/2014/main" id="{16802ED8-3236-FFCF-E28A-445C59F4A3A9}"/>
                    </a:ext>
                  </a:extLst>
                </p14:cNvPr>
                <p14:cNvContentPartPr/>
                <p14:nvPr/>
              </p14:nvContentPartPr>
              <p14:xfrm>
                <a:off x="1833214" y="5717426"/>
                <a:ext cx="237960" cy="78120"/>
              </p14:xfrm>
            </p:contentPart>
          </mc:Choice>
          <mc:Fallback>
            <p:pic>
              <p:nvPicPr>
                <p:cNvPr id="3152" name="Ink 3151">
                  <a:extLst>
                    <a:ext uri="{FF2B5EF4-FFF2-40B4-BE49-F238E27FC236}">
                      <a16:creationId xmlns:a16="http://schemas.microsoft.com/office/drawing/2014/main" id="{16802ED8-3236-FFCF-E28A-445C59F4A3A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815574" y="5699426"/>
                  <a:ext cx="273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153" name="Ink 3152">
                  <a:extLst>
                    <a:ext uri="{FF2B5EF4-FFF2-40B4-BE49-F238E27FC236}">
                      <a16:creationId xmlns:a16="http://schemas.microsoft.com/office/drawing/2014/main" id="{5CEFA223-D0D1-70B3-4F92-40FE2EBC6A8E}"/>
                    </a:ext>
                  </a:extLst>
                </p14:cNvPr>
                <p14:cNvContentPartPr/>
                <p14:nvPr/>
              </p14:nvContentPartPr>
              <p14:xfrm>
                <a:off x="1846174" y="5616986"/>
                <a:ext cx="150480" cy="287280"/>
              </p14:xfrm>
            </p:contentPart>
          </mc:Choice>
          <mc:Fallback>
            <p:pic>
              <p:nvPicPr>
                <p:cNvPr id="3153" name="Ink 3152">
                  <a:extLst>
                    <a:ext uri="{FF2B5EF4-FFF2-40B4-BE49-F238E27FC236}">
                      <a16:creationId xmlns:a16="http://schemas.microsoft.com/office/drawing/2014/main" id="{5CEFA223-D0D1-70B3-4F92-40FE2EBC6A8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28534" y="5599346"/>
                  <a:ext cx="18612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19038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37453</TotalTime>
  <Words>1214</Words>
  <Application>Microsoft Office PowerPoint</Application>
  <PresentationFormat>On-screen Show (4:3)</PresentationFormat>
  <Paragraphs>181</Paragraphs>
  <Slides>54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Verdana</vt:lpstr>
      <vt:lpstr>Wingdings 3</vt:lpstr>
      <vt:lpstr>4_Office Theme</vt:lpstr>
      <vt:lpstr>1_Office Theme</vt:lpstr>
      <vt:lpstr>Custom Design</vt:lpstr>
      <vt:lpstr>2_Office Theme</vt:lpstr>
      <vt:lpstr>Office Theme</vt:lpstr>
      <vt:lpstr>6_Office Theme</vt:lpstr>
      <vt:lpstr>7_Office Theme</vt:lpstr>
      <vt:lpstr>5_Office Theme</vt:lpstr>
      <vt:lpstr>9_Office Theme</vt:lpstr>
      <vt:lpstr>PowerPoint Presentation</vt:lpstr>
      <vt:lpstr>Functions</vt:lpstr>
      <vt:lpstr>Objectives </vt:lpstr>
      <vt:lpstr>Introduction </vt:lpstr>
      <vt:lpstr>PowerPoint Presentation</vt:lpstr>
      <vt:lpstr>PowerPoint Presentation</vt:lpstr>
      <vt:lpstr>PowerPoint Presentation</vt:lpstr>
      <vt:lpstr>Cont …</vt:lpstr>
      <vt:lpstr>Condition for a Function</vt:lpstr>
      <vt:lpstr>PowerPoint Presentation</vt:lpstr>
      <vt:lpstr>PowerPoint Presentation</vt:lpstr>
      <vt:lpstr>Representation of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Course Technology</dc:creator>
  <cp:lastModifiedBy>Rodgers Kimera</cp:lastModifiedBy>
  <cp:revision>540</cp:revision>
  <dcterms:created xsi:type="dcterms:W3CDTF">2002-11-22T15:56:32Z</dcterms:created>
  <dcterms:modified xsi:type="dcterms:W3CDTF">2024-06-10T12:51:37Z</dcterms:modified>
</cp:coreProperties>
</file>